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atrick Hand"/>
      <p:regular r:id="rId36"/>
    </p:embeddedFont>
    <p:embeddedFont>
      <p:font typeface="Roboto"/>
      <p:regular r:id="rId37"/>
      <p:bold r:id="rId38"/>
      <p:italic r:id="rId39"/>
      <p:boldItalic r:id="rId40"/>
    </p:embeddedFont>
    <p:embeddedFont>
      <p:font typeface="Inter"/>
      <p:regular r:id="rId41"/>
      <p:bold r:id="rId42"/>
    </p:embeddedFont>
    <p:embeddedFont>
      <p:font typeface="Montserrat"/>
      <p:regular r:id="rId43"/>
      <p:bold r:id="rId44"/>
      <p:italic r:id="rId45"/>
      <p:boldItalic r:id="rId46"/>
    </p:embeddedFont>
    <p:embeddedFont>
      <p:font typeface="Lato"/>
      <p:regular r:id="rId47"/>
      <p:bold r:id="rId48"/>
      <p:italic r:id="rId49"/>
      <p:boldItalic r:id="rId50"/>
    </p:embeddedFont>
    <p:embeddedFont>
      <p:font typeface="DM Serif Display"/>
      <p:regular r:id="rId51"/>
      <p: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FD8553-10B2-4F41-AA05-49299ED95E6B}">
  <a:tblStyle styleId="{C0FD8553-10B2-4F41-AA05-49299ED95E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Inter-bold.fntdata"/><Relationship Id="rId41" Type="http://schemas.openxmlformats.org/officeDocument/2006/relationships/font" Target="fonts/Inter-regular.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font" Target="fonts/PatrickHand-regular.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erifDisplay-regular.fntdata"/><Relationship Id="rId50" Type="http://schemas.openxmlformats.org/officeDocument/2006/relationships/font" Target="fonts/Lato-boldItalic.fntdata"/><Relationship Id="rId53" Type="http://schemas.openxmlformats.org/officeDocument/2006/relationships/font" Target="fonts/OpenSans-regular.fntdata"/><Relationship Id="rId52" Type="http://schemas.openxmlformats.org/officeDocument/2006/relationships/font" Target="fonts/DMSerifDisplay-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4" name="Shape 5744"/>
        <p:cNvGrpSpPr/>
        <p:nvPr/>
      </p:nvGrpSpPr>
      <p:grpSpPr>
        <a:xfrm>
          <a:off x="0" y="0"/>
          <a:ext cx="0" cy="0"/>
          <a:chOff x="0" y="0"/>
          <a:chExt cx="0" cy="0"/>
        </a:xfrm>
      </p:grpSpPr>
      <p:sp>
        <p:nvSpPr>
          <p:cNvPr id="5745" name="Google Shape;5745;g17b1ab85d52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6" name="Google Shape;5746;g17b1ab85d52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1" name="Shape 5751"/>
        <p:cNvGrpSpPr/>
        <p:nvPr/>
      </p:nvGrpSpPr>
      <p:grpSpPr>
        <a:xfrm>
          <a:off x="0" y="0"/>
          <a:ext cx="0" cy="0"/>
          <a:chOff x="0" y="0"/>
          <a:chExt cx="0" cy="0"/>
        </a:xfrm>
      </p:grpSpPr>
      <p:sp>
        <p:nvSpPr>
          <p:cNvPr id="5752" name="Google Shape;5752;g17b1ab85d52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3" name="Google Shape;5753;g17b1ab85d52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8" name="Shape 5758"/>
        <p:cNvGrpSpPr/>
        <p:nvPr/>
      </p:nvGrpSpPr>
      <p:grpSpPr>
        <a:xfrm>
          <a:off x="0" y="0"/>
          <a:ext cx="0" cy="0"/>
          <a:chOff x="0" y="0"/>
          <a:chExt cx="0" cy="0"/>
        </a:xfrm>
      </p:grpSpPr>
      <p:sp>
        <p:nvSpPr>
          <p:cNvPr id="5759" name="Google Shape;5759;g17b1ab85d52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0" name="Google Shape;5760;g17b1ab85d52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6" name="Shape 5766"/>
        <p:cNvGrpSpPr/>
        <p:nvPr/>
      </p:nvGrpSpPr>
      <p:grpSpPr>
        <a:xfrm>
          <a:off x="0" y="0"/>
          <a:ext cx="0" cy="0"/>
          <a:chOff x="0" y="0"/>
          <a:chExt cx="0" cy="0"/>
        </a:xfrm>
      </p:grpSpPr>
      <p:sp>
        <p:nvSpPr>
          <p:cNvPr id="5767" name="Google Shape;5767;g17b1ab85d52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8" name="Google Shape;5768;g17b1ab85d52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3" name="Shape 5773"/>
        <p:cNvGrpSpPr/>
        <p:nvPr/>
      </p:nvGrpSpPr>
      <p:grpSpPr>
        <a:xfrm>
          <a:off x="0" y="0"/>
          <a:ext cx="0" cy="0"/>
          <a:chOff x="0" y="0"/>
          <a:chExt cx="0" cy="0"/>
        </a:xfrm>
      </p:grpSpPr>
      <p:sp>
        <p:nvSpPr>
          <p:cNvPr id="5774" name="Google Shape;5774;g17b1ab85d52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5" name="Google Shape;5775;g17b1ab85d52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4" name="Shape 5784"/>
        <p:cNvGrpSpPr/>
        <p:nvPr/>
      </p:nvGrpSpPr>
      <p:grpSpPr>
        <a:xfrm>
          <a:off x="0" y="0"/>
          <a:ext cx="0" cy="0"/>
          <a:chOff x="0" y="0"/>
          <a:chExt cx="0" cy="0"/>
        </a:xfrm>
      </p:grpSpPr>
      <p:sp>
        <p:nvSpPr>
          <p:cNvPr id="5785" name="Google Shape;5785;g17b1ab85d52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6" name="Google Shape;5786;g17b1ab85d52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8" name="Shape 6318"/>
        <p:cNvGrpSpPr/>
        <p:nvPr/>
      </p:nvGrpSpPr>
      <p:grpSpPr>
        <a:xfrm>
          <a:off x="0" y="0"/>
          <a:ext cx="0" cy="0"/>
          <a:chOff x="0" y="0"/>
          <a:chExt cx="0" cy="0"/>
        </a:xfrm>
      </p:grpSpPr>
      <p:sp>
        <p:nvSpPr>
          <p:cNvPr id="6319" name="Google Shape;6319;g17b1ab85d52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0" name="Google Shape;6320;g17b1ab85d52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0" name="Shape 6720"/>
        <p:cNvGrpSpPr/>
        <p:nvPr/>
      </p:nvGrpSpPr>
      <p:grpSpPr>
        <a:xfrm>
          <a:off x="0" y="0"/>
          <a:ext cx="0" cy="0"/>
          <a:chOff x="0" y="0"/>
          <a:chExt cx="0" cy="0"/>
        </a:xfrm>
      </p:grpSpPr>
      <p:sp>
        <p:nvSpPr>
          <p:cNvPr id="6721" name="Google Shape;6721;g17b1ab85d52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2" name="Google Shape;6722;g17b1ab85d52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6" name="Shape 6726"/>
        <p:cNvGrpSpPr/>
        <p:nvPr/>
      </p:nvGrpSpPr>
      <p:grpSpPr>
        <a:xfrm>
          <a:off x="0" y="0"/>
          <a:ext cx="0" cy="0"/>
          <a:chOff x="0" y="0"/>
          <a:chExt cx="0" cy="0"/>
        </a:xfrm>
      </p:grpSpPr>
      <p:sp>
        <p:nvSpPr>
          <p:cNvPr id="6727" name="Google Shape;6727;g17b1ab85d5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8" name="Google Shape;6728;g17b1ab85d5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2" name="Shape 7122"/>
        <p:cNvGrpSpPr/>
        <p:nvPr/>
      </p:nvGrpSpPr>
      <p:grpSpPr>
        <a:xfrm>
          <a:off x="0" y="0"/>
          <a:ext cx="0" cy="0"/>
          <a:chOff x="0" y="0"/>
          <a:chExt cx="0" cy="0"/>
        </a:xfrm>
      </p:grpSpPr>
      <p:sp>
        <p:nvSpPr>
          <p:cNvPr id="7123" name="Google Shape;7123;g17b1ab85d52_0_2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4" name="Google Shape;7124;g17b1ab85d52_0_2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3" name="Shape 7363"/>
        <p:cNvGrpSpPr/>
        <p:nvPr/>
      </p:nvGrpSpPr>
      <p:grpSpPr>
        <a:xfrm>
          <a:off x="0" y="0"/>
          <a:ext cx="0" cy="0"/>
          <a:chOff x="0" y="0"/>
          <a:chExt cx="0" cy="0"/>
        </a:xfrm>
      </p:grpSpPr>
      <p:sp>
        <p:nvSpPr>
          <p:cNvPr id="7364" name="Google Shape;7364;g17b1ab85d52_0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5" name="Google Shape;7365;g17b1ab85d52_0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0" name="Shape 7680"/>
        <p:cNvGrpSpPr/>
        <p:nvPr/>
      </p:nvGrpSpPr>
      <p:grpSpPr>
        <a:xfrm>
          <a:off x="0" y="0"/>
          <a:ext cx="0" cy="0"/>
          <a:chOff x="0" y="0"/>
          <a:chExt cx="0" cy="0"/>
        </a:xfrm>
      </p:grpSpPr>
      <p:sp>
        <p:nvSpPr>
          <p:cNvPr id="7681" name="Google Shape;7681;g18366f1d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2" name="Google Shape;7682;g18366f1d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1" name="Shape 8211"/>
        <p:cNvGrpSpPr/>
        <p:nvPr/>
      </p:nvGrpSpPr>
      <p:grpSpPr>
        <a:xfrm>
          <a:off x="0" y="0"/>
          <a:ext cx="0" cy="0"/>
          <a:chOff x="0" y="0"/>
          <a:chExt cx="0" cy="0"/>
        </a:xfrm>
      </p:grpSpPr>
      <p:sp>
        <p:nvSpPr>
          <p:cNvPr id="8212" name="Google Shape;8212;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3" name="Google Shape;8213;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7" name="Shape 8217"/>
        <p:cNvGrpSpPr/>
        <p:nvPr/>
      </p:nvGrpSpPr>
      <p:grpSpPr>
        <a:xfrm>
          <a:off x="0" y="0"/>
          <a:ext cx="0" cy="0"/>
          <a:chOff x="0" y="0"/>
          <a:chExt cx="0" cy="0"/>
        </a:xfrm>
      </p:grpSpPr>
      <p:sp>
        <p:nvSpPr>
          <p:cNvPr id="8218" name="Google Shape;8218;g18366f1d0f6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9" name="Google Shape;8219;g18366f1d0f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8" name="Shape 8348"/>
        <p:cNvGrpSpPr/>
        <p:nvPr/>
      </p:nvGrpSpPr>
      <p:grpSpPr>
        <a:xfrm>
          <a:off x="0" y="0"/>
          <a:ext cx="0" cy="0"/>
          <a:chOff x="0" y="0"/>
          <a:chExt cx="0" cy="0"/>
        </a:xfrm>
      </p:grpSpPr>
      <p:sp>
        <p:nvSpPr>
          <p:cNvPr id="8349" name="Google Shape;8349;g18366f1d0f6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0" name="Google Shape;8350;g18366f1d0f6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6" name="Shape 8396"/>
        <p:cNvGrpSpPr/>
        <p:nvPr/>
      </p:nvGrpSpPr>
      <p:grpSpPr>
        <a:xfrm>
          <a:off x="0" y="0"/>
          <a:ext cx="0" cy="0"/>
          <a:chOff x="0" y="0"/>
          <a:chExt cx="0" cy="0"/>
        </a:xfrm>
      </p:grpSpPr>
      <p:sp>
        <p:nvSpPr>
          <p:cNvPr id="8397" name="Google Shape;8397;g17b1ab85d52_0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8" name="Google Shape;8398;g17b1ab85d52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6" name="Shape 8506"/>
        <p:cNvGrpSpPr/>
        <p:nvPr/>
      </p:nvGrpSpPr>
      <p:grpSpPr>
        <a:xfrm>
          <a:off x="0" y="0"/>
          <a:ext cx="0" cy="0"/>
          <a:chOff x="0" y="0"/>
          <a:chExt cx="0" cy="0"/>
        </a:xfrm>
      </p:grpSpPr>
      <p:sp>
        <p:nvSpPr>
          <p:cNvPr id="8507" name="Google Shape;8507;g18366f1d0f6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8" name="Google Shape;8508;g18366f1d0f6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6" name="Shape 8566"/>
        <p:cNvGrpSpPr/>
        <p:nvPr/>
      </p:nvGrpSpPr>
      <p:grpSpPr>
        <a:xfrm>
          <a:off x="0" y="0"/>
          <a:ext cx="0" cy="0"/>
          <a:chOff x="0" y="0"/>
          <a:chExt cx="0" cy="0"/>
        </a:xfrm>
      </p:grpSpPr>
      <p:sp>
        <p:nvSpPr>
          <p:cNvPr id="8567" name="Google Shape;8567;g18366f1d0f6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8" name="Google Shape;8568;g18366f1d0f6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7" name="Shape 8977"/>
        <p:cNvGrpSpPr/>
        <p:nvPr/>
      </p:nvGrpSpPr>
      <p:grpSpPr>
        <a:xfrm>
          <a:off x="0" y="0"/>
          <a:ext cx="0" cy="0"/>
          <a:chOff x="0" y="0"/>
          <a:chExt cx="0" cy="0"/>
        </a:xfrm>
      </p:grpSpPr>
      <p:sp>
        <p:nvSpPr>
          <p:cNvPr id="8978" name="Google Shape;8978;g18366f1d0f6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9" name="Google Shape;8979;g18366f1d0f6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400">
                <a:solidFill>
                  <a:srgbClr val="1D2D60"/>
                </a:solidFill>
                <a:latin typeface="Inter"/>
                <a:ea typeface="Inter"/>
                <a:cs typeface="Inter"/>
                <a:sym typeface="Inter"/>
              </a:rPr>
              <a:t>Music is powerful. Music is transformative. Music is magical. </a:t>
            </a:r>
            <a:endParaRPr sz="1400">
              <a:solidFill>
                <a:srgbClr val="1D2D60"/>
              </a:solidFill>
              <a:latin typeface="Inter"/>
              <a:ea typeface="Inter"/>
              <a:cs typeface="Inter"/>
              <a:sym typeface="Inter"/>
            </a:endParaRPr>
          </a:p>
          <a:p>
            <a:pPr indent="0" lvl="0" marL="0" rtl="0" algn="r">
              <a:spcBef>
                <a:spcPts val="0"/>
              </a:spcBef>
              <a:spcAft>
                <a:spcPts val="0"/>
              </a:spcAft>
              <a:buClr>
                <a:schemeClr val="dk1"/>
              </a:buClr>
              <a:buSzPts val="1100"/>
              <a:buFont typeface="Arial"/>
              <a:buNone/>
            </a:pPr>
            <a:r>
              <a:rPr lang="en" sz="1400">
                <a:solidFill>
                  <a:srgbClr val="1D2D60"/>
                </a:solidFill>
                <a:latin typeface="Inter"/>
                <a:ea typeface="Inter"/>
                <a:cs typeface="Inter"/>
                <a:sym typeface="Inter"/>
              </a:rPr>
              <a:t>This project, and the continuation of it moving forward, is to create something that enriches people’s experience of living life. Life can get so hard sometimes, and it’s the little beauties like the perfect song, that really remind you of how beautiful life can be. </a:t>
            </a:r>
            <a:endParaRPr sz="1400">
              <a:solidFill>
                <a:srgbClr val="1D2D60"/>
              </a:solidFill>
              <a:latin typeface="Inter"/>
              <a:ea typeface="Inter"/>
              <a:cs typeface="Inter"/>
              <a:sym typeface="Inter"/>
            </a:endParaRPr>
          </a:p>
          <a:p>
            <a:pPr indent="0" lvl="0" marL="0" rtl="0" algn="r">
              <a:spcBef>
                <a:spcPts val="0"/>
              </a:spcBef>
              <a:spcAft>
                <a:spcPts val="0"/>
              </a:spcAft>
              <a:buClr>
                <a:schemeClr val="dk1"/>
              </a:buClr>
              <a:buSzPts val="1100"/>
              <a:buFont typeface="Arial"/>
              <a:buNone/>
            </a:pPr>
            <a:r>
              <a:rPr lang="en" sz="1400">
                <a:solidFill>
                  <a:srgbClr val="1D2D60"/>
                </a:solidFill>
                <a:latin typeface="Inter"/>
                <a:ea typeface="Inter"/>
                <a:cs typeface="Inter"/>
                <a:sym typeface="Inter"/>
              </a:rPr>
              <a:t>Being able to find songs that speak to your soul, that speak your situation in life, provides incredible enrichment.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8" name="Shape 9558"/>
        <p:cNvGrpSpPr/>
        <p:nvPr/>
      </p:nvGrpSpPr>
      <p:grpSpPr>
        <a:xfrm>
          <a:off x="0" y="0"/>
          <a:ext cx="0" cy="0"/>
          <a:chOff x="0" y="0"/>
          <a:chExt cx="0" cy="0"/>
        </a:xfrm>
      </p:grpSpPr>
      <p:sp>
        <p:nvSpPr>
          <p:cNvPr id="9559" name="Google Shape;9559;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0" name="Google Shape;9560;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9" name="Shape 4069"/>
        <p:cNvGrpSpPr/>
        <p:nvPr/>
      </p:nvGrpSpPr>
      <p:grpSpPr>
        <a:xfrm>
          <a:off x="0" y="0"/>
          <a:ext cx="0" cy="0"/>
          <a:chOff x="0" y="0"/>
          <a:chExt cx="0" cy="0"/>
        </a:xfrm>
      </p:grpSpPr>
      <p:sp>
        <p:nvSpPr>
          <p:cNvPr id="4070" name="Google Shape;4070;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1" name="Google Shape;4071;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The idea for this project developed earlier this year when I was going through some major life changes. During those difficult times, it was music I turned to. I started carefully curating a playlist of positive songs to boost my mood. </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However, I found myself dissatisfied at the song recommendation given to me by spotify. Note, at the time, enhanced playlists did not exist. It was in that desire for better song recommendation this project was born. </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I wanted to be able to make a music recommendation system that recommended songs not only by the auditory similarities, but also by the lyrical content that matched. While I do not dive into the full scope of that project, I do take the first steps in making that goal a reality. </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800">
                <a:solidFill>
                  <a:schemeClr val="dk1"/>
                </a:solidFill>
                <a:latin typeface="Inter"/>
                <a:ea typeface="Inter"/>
                <a:cs typeface="Inter"/>
                <a:sym typeface="Inter"/>
              </a:rPr>
              <a:t>The purpose of this project is to discover how well songs can be classified into different mood categories based off of audio features. This is done in the hopes that one day it will be used in conjuncture with lyrical analysis that will be able to place songs into categories based off of content. And then recommend songs with similar lyrical and auditory features. </a:t>
            </a:r>
            <a:endParaRPr sz="1800">
              <a:solidFill>
                <a:schemeClr val="dk1"/>
              </a:solidFill>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8" name="Shape 10038"/>
        <p:cNvGrpSpPr/>
        <p:nvPr/>
      </p:nvGrpSpPr>
      <p:grpSpPr>
        <a:xfrm>
          <a:off x="0" y="0"/>
          <a:ext cx="0" cy="0"/>
          <a:chOff x="0" y="0"/>
          <a:chExt cx="0" cy="0"/>
        </a:xfrm>
      </p:grpSpPr>
      <p:sp>
        <p:nvSpPr>
          <p:cNvPr id="10039" name="Google Shape;10039;g18366f1d0f6_0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0" name="Google Shape;10040;g18366f1d0f6_0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6" name="Shape 4896"/>
        <p:cNvGrpSpPr/>
        <p:nvPr/>
      </p:nvGrpSpPr>
      <p:grpSpPr>
        <a:xfrm>
          <a:off x="0" y="0"/>
          <a:ext cx="0" cy="0"/>
          <a:chOff x="0" y="0"/>
          <a:chExt cx="0" cy="0"/>
        </a:xfrm>
      </p:grpSpPr>
      <p:sp>
        <p:nvSpPr>
          <p:cNvPr id="4897" name="Google Shape;4897;g17b1ab85d5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8" name="Google Shape;4898;g17b1ab85d5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17b1ab85d5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1" name="Google Shape;4921;g17b1ab85d5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3" name="Shape 5093"/>
        <p:cNvGrpSpPr/>
        <p:nvPr/>
      </p:nvGrpSpPr>
      <p:grpSpPr>
        <a:xfrm>
          <a:off x="0" y="0"/>
          <a:ext cx="0" cy="0"/>
          <a:chOff x="0" y="0"/>
          <a:chExt cx="0" cy="0"/>
        </a:xfrm>
      </p:grpSpPr>
      <p:sp>
        <p:nvSpPr>
          <p:cNvPr id="5094" name="Google Shape;5094;g17b1ab85d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5" name="Google Shape;5095;g17b1ab85d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0" name="Google Shape;5170;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0" name="Shape 5730"/>
        <p:cNvGrpSpPr/>
        <p:nvPr/>
      </p:nvGrpSpPr>
      <p:grpSpPr>
        <a:xfrm>
          <a:off x="0" y="0"/>
          <a:ext cx="0" cy="0"/>
          <a:chOff x="0" y="0"/>
          <a:chExt cx="0" cy="0"/>
        </a:xfrm>
      </p:grpSpPr>
      <p:sp>
        <p:nvSpPr>
          <p:cNvPr id="5731" name="Google Shape;5731;g17b1ab85d52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2" name="Google Shape;5732;g17b1ab85d52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7" name="Shape 5737"/>
        <p:cNvGrpSpPr/>
        <p:nvPr/>
      </p:nvGrpSpPr>
      <p:grpSpPr>
        <a:xfrm>
          <a:off x="0" y="0"/>
          <a:ext cx="0" cy="0"/>
          <a:chOff x="0" y="0"/>
          <a:chExt cx="0" cy="0"/>
        </a:xfrm>
      </p:grpSpPr>
      <p:sp>
        <p:nvSpPr>
          <p:cNvPr id="5738" name="Google Shape;5738;g17b1ab85d52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9" name="Google Shape;5739;g17b1ab85d52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0" name="Google Shape;10;p2"/>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100" y="847500"/>
            <a:ext cx="4784400" cy="196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713100" y="2748625"/>
            <a:ext cx="4784400" cy="4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pic>
        <p:nvPicPr>
          <p:cNvPr id="150" name="Google Shape;150;p11"/>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51" name="Google Shape;151;p11"/>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txBox="1"/>
          <p:nvPr>
            <p:ph hasCustomPrompt="1" type="title"/>
          </p:nvPr>
        </p:nvSpPr>
        <p:spPr>
          <a:xfrm>
            <a:off x="2151573" y="1848138"/>
            <a:ext cx="4840800" cy="115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3" name="Google Shape;153;p11"/>
          <p:cNvSpPr txBox="1"/>
          <p:nvPr>
            <p:ph idx="1" type="body"/>
          </p:nvPr>
        </p:nvSpPr>
        <p:spPr>
          <a:xfrm>
            <a:off x="2151620" y="3027213"/>
            <a:ext cx="48408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4" name="Shape 1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55" name="Shape 155"/>
        <p:cNvGrpSpPr/>
        <p:nvPr/>
      </p:nvGrpSpPr>
      <p:grpSpPr>
        <a:xfrm>
          <a:off x="0" y="0"/>
          <a:ext cx="0" cy="0"/>
          <a:chOff x="0" y="0"/>
          <a:chExt cx="0" cy="0"/>
        </a:xfrm>
      </p:grpSpPr>
      <p:pic>
        <p:nvPicPr>
          <p:cNvPr id="156" name="Google Shape;156;p13"/>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57" name="Google Shape;157;p13"/>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txBox="1"/>
          <p:nvPr>
            <p:ph idx="1" type="subTitle"/>
          </p:nvPr>
        </p:nvSpPr>
        <p:spPr>
          <a:xfrm>
            <a:off x="2068950" y="2450207"/>
            <a:ext cx="2316000" cy="5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13"/>
          <p:cNvSpPr txBox="1"/>
          <p:nvPr>
            <p:ph type="title"/>
          </p:nvPr>
        </p:nvSpPr>
        <p:spPr>
          <a:xfrm>
            <a:off x="2069050" y="2066513"/>
            <a:ext cx="23160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60" name="Google Shape;160;p13"/>
          <p:cNvSpPr txBox="1"/>
          <p:nvPr>
            <p:ph hasCustomPrompt="1" idx="2" type="title"/>
          </p:nvPr>
        </p:nvSpPr>
        <p:spPr>
          <a:xfrm>
            <a:off x="2811771" y="1566988"/>
            <a:ext cx="8304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61" name="Google Shape;161;p13"/>
          <p:cNvSpPr txBox="1"/>
          <p:nvPr>
            <p:ph idx="3" type="subTitle"/>
          </p:nvPr>
        </p:nvSpPr>
        <p:spPr>
          <a:xfrm>
            <a:off x="4758835" y="2450207"/>
            <a:ext cx="2316000" cy="5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13"/>
          <p:cNvSpPr txBox="1"/>
          <p:nvPr>
            <p:ph idx="4" type="title"/>
          </p:nvPr>
        </p:nvSpPr>
        <p:spPr>
          <a:xfrm>
            <a:off x="4758965" y="2066513"/>
            <a:ext cx="23160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63" name="Google Shape;163;p13"/>
          <p:cNvSpPr txBox="1"/>
          <p:nvPr>
            <p:ph hasCustomPrompt="1" idx="5" type="title"/>
          </p:nvPr>
        </p:nvSpPr>
        <p:spPr>
          <a:xfrm>
            <a:off x="5501572" y="1566938"/>
            <a:ext cx="8304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64" name="Google Shape;164;p13"/>
          <p:cNvSpPr txBox="1"/>
          <p:nvPr>
            <p:ph idx="6" type="subTitle"/>
          </p:nvPr>
        </p:nvSpPr>
        <p:spPr>
          <a:xfrm>
            <a:off x="2068950" y="3953551"/>
            <a:ext cx="2316000" cy="5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5" name="Google Shape;165;p13"/>
          <p:cNvSpPr txBox="1"/>
          <p:nvPr>
            <p:ph idx="7" type="title"/>
          </p:nvPr>
        </p:nvSpPr>
        <p:spPr>
          <a:xfrm>
            <a:off x="2069050" y="3581275"/>
            <a:ext cx="23160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66" name="Google Shape;166;p13"/>
          <p:cNvSpPr txBox="1"/>
          <p:nvPr>
            <p:ph hasCustomPrompt="1" idx="8" type="title"/>
          </p:nvPr>
        </p:nvSpPr>
        <p:spPr>
          <a:xfrm>
            <a:off x="2811762" y="3081721"/>
            <a:ext cx="8304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67" name="Google Shape;167;p13"/>
          <p:cNvSpPr txBox="1"/>
          <p:nvPr>
            <p:ph idx="9" type="subTitle"/>
          </p:nvPr>
        </p:nvSpPr>
        <p:spPr>
          <a:xfrm>
            <a:off x="4758810" y="3953551"/>
            <a:ext cx="2316000" cy="54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13"/>
          <p:cNvSpPr txBox="1"/>
          <p:nvPr>
            <p:ph idx="13" type="title"/>
          </p:nvPr>
        </p:nvSpPr>
        <p:spPr>
          <a:xfrm>
            <a:off x="4758937" y="3581275"/>
            <a:ext cx="2316000" cy="439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169" name="Google Shape;169;p13"/>
          <p:cNvSpPr txBox="1"/>
          <p:nvPr>
            <p:ph hasCustomPrompt="1" idx="14" type="title"/>
          </p:nvPr>
        </p:nvSpPr>
        <p:spPr>
          <a:xfrm>
            <a:off x="5501572" y="3081723"/>
            <a:ext cx="8304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grpSp>
        <p:nvGrpSpPr>
          <p:cNvPr id="170" name="Google Shape;170;p13"/>
          <p:cNvGrpSpPr/>
          <p:nvPr/>
        </p:nvGrpSpPr>
        <p:grpSpPr>
          <a:xfrm>
            <a:off x="291751" y="220512"/>
            <a:ext cx="2589874" cy="879186"/>
            <a:chOff x="169023" y="177315"/>
            <a:chExt cx="1490146" cy="505861"/>
          </a:xfrm>
        </p:grpSpPr>
        <p:sp>
          <p:nvSpPr>
            <p:cNvPr id="171" name="Google Shape;171;p13"/>
            <p:cNvSpPr/>
            <p:nvPr/>
          </p:nvSpPr>
          <p:spPr>
            <a:xfrm>
              <a:off x="169023" y="194918"/>
              <a:ext cx="1467823" cy="488258"/>
            </a:xfrm>
            <a:custGeom>
              <a:rect b="b" l="l" r="r" t="t"/>
              <a:pathLst>
                <a:path extrusionOk="0" h="4965" w="14926">
                  <a:moveTo>
                    <a:pt x="14892" y="0"/>
                  </a:moveTo>
                  <a:cubicBezTo>
                    <a:pt x="14748" y="0"/>
                    <a:pt x="13866" y="840"/>
                    <a:pt x="12272" y="1597"/>
                  </a:cubicBezTo>
                  <a:cubicBezTo>
                    <a:pt x="11924" y="1766"/>
                    <a:pt x="11525" y="1945"/>
                    <a:pt x="11089" y="2119"/>
                  </a:cubicBezTo>
                  <a:lnTo>
                    <a:pt x="11089" y="2108"/>
                  </a:lnTo>
                  <a:cubicBezTo>
                    <a:pt x="9932" y="2699"/>
                    <a:pt x="8248" y="3021"/>
                    <a:pt x="6538" y="3021"/>
                  </a:cubicBezTo>
                  <a:cubicBezTo>
                    <a:pt x="3794" y="3021"/>
                    <a:pt x="984" y="2192"/>
                    <a:pt x="188" y="316"/>
                  </a:cubicBezTo>
                  <a:cubicBezTo>
                    <a:pt x="171" y="307"/>
                    <a:pt x="157" y="303"/>
                    <a:pt x="146" y="303"/>
                  </a:cubicBezTo>
                  <a:cubicBezTo>
                    <a:pt x="1" y="303"/>
                    <a:pt x="446" y="1074"/>
                    <a:pt x="1224" y="1678"/>
                  </a:cubicBezTo>
                  <a:cubicBezTo>
                    <a:pt x="1410" y="1824"/>
                    <a:pt x="1636" y="1974"/>
                    <a:pt x="1903" y="2124"/>
                  </a:cubicBezTo>
                  <a:lnTo>
                    <a:pt x="2059" y="4281"/>
                  </a:lnTo>
                  <a:lnTo>
                    <a:pt x="3554" y="2780"/>
                  </a:lnTo>
                  <a:cubicBezTo>
                    <a:pt x="3770" y="2838"/>
                    <a:pt x="3995" y="2890"/>
                    <a:pt x="4233" y="2937"/>
                  </a:cubicBezTo>
                  <a:lnTo>
                    <a:pt x="4939" y="4965"/>
                  </a:lnTo>
                  <a:lnTo>
                    <a:pt x="5988" y="3133"/>
                  </a:lnTo>
                  <a:cubicBezTo>
                    <a:pt x="6125" y="3139"/>
                    <a:pt x="6260" y="3142"/>
                    <a:pt x="6394" y="3142"/>
                  </a:cubicBezTo>
                  <a:cubicBezTo>
                    <a:pt x="6528" y="3142"/>
                    <a:pt x="6662" y="3139"/>
                    <a:pt x="6795" y="3133"/>
                  </a:cubicBezTo>
                  <a:lnTo>
                    <a:pt x="7971" y="4965"/>
                  </a:lnTo>
                  <a:lnTo>
                    <a:pt x="8562" y="2942"/>
                  </a:lnTo>
                  <a:cubicBezTo>
                    <a:pt x="8852" y="2890"/>
                    <a:pt x="9131" y="2826"/>
                    <a:pt x="9403" y="2756"/>
                  </a:cubicBezTo>
                  <a:lnTo>
                    <a:pt x="10961" y="4281"/>
                  </a:lnTo>
                  <a:lnTo>
                    <a:pt x="11084" y="2212"/>
                  </a:lnTo>
                  <a:cubicBezTo>
                    <a:pt x="11304" y="2124"/>
                    <a:pt x="11518" y="2033"/>
                    <a:pt x="11721" y="1945"/>
                  </a:cubicBezTo>
                  <a:lnTo>
                    <a:pt x="13425" y="3243"/>
                  </a:lnTo>
                  <a:lnTo>
                    <a:pt x="13291" y="1140"/>
                  </a:lnTo>
                  <a:cubicBezTo>
                    <a:pt x="14329" y="503"/>
                    <a:pt x="14926" y="113"/>
                    <a:pt x="14904" y="3"/>
                  </a:cubicBezTo>
                  <a:cubicBezTo>
                    <a:pt x="14900" y="1"/>
                    <a:pt x="14897" y="0"/>
                    <a:pt x="14892"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378292" y="382748"/>
              <a:ext cx="167080" cy="217331"/>
            </a:xfrm>
            <a:custGeom>
              <a:rect b="b" l="l" r="r" t="t"/>
              <a:pathLst>
                <a:path extrusionOk="0" h="2210" w="1699">
                  <a:moveTo>
                    <a:pt x="0" y="0"/>
                  </a:moveTo>
                  <a:lnTo>
                    <a:pt x="157" y="2209"/>
                  </a:lnTo>
                  <a:lnTo>
                    <a:pt x="1699" y="667"/>
                  </a:lnTo>
                  <a:cubicBezTo>
                    <a:pt x="1699" y="667"/>
                    <a:pt x="870" y="47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05754" y="461420"/>
              <a:ext cx="177897" cy="205236"/>
            </a:xfrm>
            <a:custGeom>
              <a:rect b="b" l="l" r="r" t="t"/>
              <a:pathLst>
                <a:path extrusionOk="0" h="2087" w="1809">
                  <a:moveTo>
                    <a:pt x="1" y="0"/>
                  </a:moveTo>
                  <a:lnTo>
                    <a:pt x="731" y="2087"/>
                  </a:lnTo>
                  <a:lnTo>
                    <a:pt x="1809" y="198"/>
                  </a:lnTo>
                  <a:lnTo>
                    <a:pt x="1809" y="198"/>
                  </a:lnTo>
                  <a:cubicBezTo>
                    <a:pt x="1809" y="198"/>
                    <a:pt x="1764" y="199"/>
                    <a:pt x="1683" y="199"/>
                  </a:cubicBezTo>
                  <a:cubicBezTo>
                    <a:pt x="1413" y="199"/>
                    <a:pt x="741" y="179"/>
                    <a:pt x="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857702" y="461420"/>
              <a:ext cx="177995" cy="205826"/>
            </a:xfrm>
            <a:custGeom>
              <a:rect b="b" l="l" r="r" t="t"/>
              <a:pathLst>
                <a:path extrusionOk="0" h="2093" w="1810">
                  <a:moveTo>
                    <a:pt x="1809" y="0"/>
                  </a:moveTo>
                  <a:cubicBezTo>
                    <a:pt x="1809" y="0"/>
                    <a:pt x="991" y="227"/>
                    <a:pt x="1" y="227"/>
                  </a:cubicBezTo>
                  <a:lnTo>
                    <a:pt x="1194" y="2092"/>
                  </a:lnTo>
                  <a:lnTo>
                    <a:pt x="1809"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1113584" y="386190"/>
              <a:ext cx="168358" cy="213890"/>
            </a:xfrm>
            <a:custGeom>
              <a:rect b="b" l="l" r="r" t="t"/>
              <a:pathLst>
                <a:path extrusionOk="0" h="2175" w="1712">
                  <a:moveTo>
                    <a:pt x="1711" y="0"/>
                  </a:moveTo>
                  <a:lnTo>
                    <a:pt x="1711" y="0"/>
                  </a:lnTo>
                  <a:cubicBezTo>
                    <a:pt x="1711" y="0"/>
                    <a:pt x="968" y="401"/>
                    <a:pt x="0" y="620"/>
                  </a:cubicBezTo>
                  <a:lnTo>
                    <a:pt x="1583" y="2174"/>
                  </a:lnTo>
                  <a:lnTo>
                    <a:pt x="1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1338685" y="284112"/>
              <a:ext cx="172882" cy="213890"/>
            </a:xfrm>
            <a:custGeom>
              <a:rect b="b" l="l" r="r" t="t"/>
              <a:pathLst>
                <a:path extrusionOk="0" h="2175" w="1758">
                  <a:moveTo>
                    <a:pt x="1624" y="0"/>
                  </a:moveTo>
                  <a:cubicBezTo>
                    <a:pt x="1624" y="0"/>
                    <a:pt x="934" y="493"/>
                    <a:pt x="1" y="829"/>
                  </a:cubicBezTo>
                  <a:lnTo>
                    <a:pt x="1758" y="2174"/>
                  </a:lnTo>
                  <a:lnTo>
                    <a:pt x="16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201672" y="177315"/>
              <a:ext cx="1457497" cy="310656"/>
            </a:xfrm>
            <a:custGeom>
              <a:rect b="b" l="l" r="r" t="t"/>
              <a:pathLst>
                <a:path extrusionOk="0" h="3159" w="14821">
                  <a:moveTo>
                    <a:pt x="14771" y="0"/>
                  </a:moveTo>
                  <a:cubicBezTo>
                    <a:pt x="14762" y="0"/>
                    <a:pt x="14753" y="3"/>
                    <a:pt x="14745" y="8"/>
                  </a:cubicBezTo>
                  <a:cubicBezTo>
                    <a:pt x="14733" y="21"/>
                    <a:pt x="13742" y="832"/>
                    <a:pt x="12172" y="1608"/>
                  </a:cubicBezTo>
                  <a:cubicBezTo>
                    <a:pt x="10796" y="2288"/>
                    <a:pt x="8701" y="3071"/>
                    <a:pt x="6340" y="3071"/>
                  </a:cubicBezTo>
                  <a:cubicBezTo>
                    <a:pt x="6204" y="3071"/>
                    <a:pt x="6067" y="3068"/>
                    <a:pt x="5929" y="3063"/>
                  </a:cubicBezTo>
                  <a:cubicBezTo>
                    <a:pt x="3414" y="2970"/>
                    <a:pt x="1959" y="2228"/>
                    <a:pt x="1177" y="1626"/>
                  </a:cubicBezTo>
                  <a:cubicBezTo>
                    <a:pt x="336" y="976"/>
                    <a:pt x="87" y="339"/>
                    <a:pt x="81" y="334"/>
                  </a:cubicBezTo>
                  <a:cubicBezTo>
                    <a:pt x="77" y="316"/>
                    <a:pt x="63" y="306"/>
                    <a:pt x="47" y="306"/>
                  </a:cubicBezTo>
                  <a:cubicBezTo>
                    <a:pt x="42" y="306"/>
                    <a:pt x="35" y="307"/>
                    <a:pt x="30" y="310"/>
                  </a:cubicBezTo>
                  <a:cubicBezTo>
                    <a:pt x="6" y="316"/>
                    <a:pt x="0" y="345"/>
                    <a:pt x="6" y="362"/>
                  </a:cubicBezTo>
                  <a:cubicBezTo>
                    <a:pt x="17" y="391"/>
                    <a:pt x="266" y="1022"/>
                    <a:pt x="1124" y="1690"/>
                  </a:cubicBezTo>
                  <a:cubicBezTo>
                    <a:pt x="1913" y="2303"/>
                    <a:pt x="3385" y="3052"/>
                    <a:pt x="5929" y="3151"/>
                  </a:cubicBezTo>
                  <a:cubicBezTo>
                    <a:pt x="6065" y="3156"/>
                    <a:pt x="6200" y="3158"/>
                    <a:pt x="6334" y="3158"/>
                  </a:cubicBezTo>
                  <a:cubicBezTo>
                    <a:pt x="8709" y="3158"/>
                    <a:pt x="10824" y="2369"/>
                    <a:pt x="12207" y="1683"/>
                  </a:cubicBezTo>
                  <a:cubicBezTo>
                    <a:pt x="13788" y="901"/>
                    <a:pt x="14786" y="83"/>
                    <a:pt x="14797" y="78"/>
                  </a:cubicBezTo>
                  <a:cubicBezTo>
                    <a:pt x="14815" y="61"/>
                    <a:pt x="14821" y="32"/>
                    <a:pt x="14802" y="14"/>
                  </a:cubicBezTo>
                  <a:cubicBezTo>
                    <a:pt x="14793" y="5"/>
                    <a:pt x="14782" y="0"/>
                    <a:pt x="1477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3"/>
          <p:cNvGrpSpPr/>
          <p:nvPr/>
        </p:nvGrpSpPr>
        <p:grpSpPr>
          <a:xfrm flipH="1">
            <a:off x="6262376" y="220512"/>
            <a:ext cx="2589874" cy="879186"/>
            <a:chOff x="169023" y="177315"/>
            <a:chExt cx="1490146" cy="505861"/>
          </a:xfrm>
        </p:grpSpPr>
        <p:sp>
          <p:nvSpPr>
            <p:cNvPr id="179" name="Google Shape;179;p13"/>
            <p:cNvSpPr/>
            <p:nvPr/>
          </p:nvSpPr>
          <p:spPr>
            <a:xfrm>
              <a:off x="169023" y="194918"/>
              <a:ext cx="1467823" cy="488258"/>
            </a:xfrm>
            <a:custGeom>
              <a:rect b="b" l="l" r="r" t="t"/>
              <a:pathLst>
                <a:path extrusionOk="0" h="4965" w="14926">
                  <a:moveTo>
                    <a:pt x="14892" y="0"/>
                  </a:moveTo>
                  <a:cubicBezTo>
                    <a:pt x="14748" y="0"/>
                    <a:pt x="13866" y="840"/>
                    <a:pt x="12272" y="1597"/>
                  </a:cubicBezTo>
                  <a:cubicBezTo>
                    <a:pt x="11924" y="1766"/>
                    <a:pt x="11525" y="1945"/>
                    <a:pt x="11089" y="2119"/>
                  </a:cubicBezTo>
                  <a:lnTo>
                    <a:pt x="11089" y="2108"/>
                  </a:lnTo>
                  <a:cubicBezTo>
                    <a:pt x="9932" y="2699"/>
                    <a:pt x="8248" y="3021"/>
                    <a:pt x="6538" y="3021"/>
                  </a:cubicBezTo>
                  <a:cubicBezTo>
                    <a:pt x="3794" y="3021"/>
                    <a:pt x="984" y="2192"/>
                    <a:pt x="188" y="316"/>
                  </a:cubicBezTo>
                  <a:cubicBezTo>
                    <a:pt x="171" y="307"/>
                    <a:pt x="157" y="303"/>
                    <a:pt x="146" y="303"/>
                  </a:cubicBezTo>
                  <a:cubicBezTo>
                    <a:pt x="1" y="303"/>
                    <a:pt x="446" y="1074"/>
                    <a:pt x="1224" y="1678"/>
                  </a:cubicBezTo>
                  <a:cubicBezTo>
                    <a:pt x="1410" y="1824"/>
                    <a:pt x="1636" y="1974"/>
                    <a:pt x="1903" y="2124"/>
                  </a:cubicBezTo>
                  <a:lnTo>
                    <a:pt x="2059" y="4281"/>
                  </a:lnTo>
                  <a:lnTo>
                    <a:pt x="3554" y="2780"/>
                  </a:lnTo>
                  <a:cubicBezTo>
                    <a:pt x="3770" y="2838"/>
                    <a:pt x="3995" y="2890"/>
                    <a:pt x="4233" y="2937"/>
                  </a:cubicBezTo>
                  <a:lnTo>
                    <a:pt x="4939" y="4965"/>
                  </a:lnTo>
                  <a:lnTo>
                    <a:pt x="5988" y="3133"/>
                  </a:lnTo>
                  <a:cubicBezTo>
                    <a:pt x="6125" y="3139"/>
                    <a:pt x="6260" y="3142"/>
                    <a:pt x="6394" y="3142"/>
                  </a:cubicBezTo>
                  <a:cubicBezTo>
                    <a:pt x="6528" y="3142"/>
                    <a:pt x="6662" y="3139"/>
                    <a:pt x="6795" y="3133"/>
                  </a:cubicBezTo>
                  <a:lnTo>
                    <a:pt x="7971" y="4965"/>
                  </a:lnTo>
                  <a:lnTo>
                    <a:pt x="8562" y="2942"/>
                  </a:lnTo>
                  <a:cubicBezTo>
                    <a:pt x="8852" y="2890"/>
                    <a:pt x="9131" y="2826"/>
                    <a:pt x="9403" y="2756"/>
                  </a:cubicBezTo>
                  <a:lnTo>
                    <a:pt x="10961" y="4281"/>
                  </a:lnTo>
                  <a:lnTo>
                    <a:pt x="11084" y="2212"/>
                  </a:lnTo>
                  <a:cubicBezTo>
                    <a:pt x="11304" y="2124"/>
                    <a:pt x="11518" y="2033"/>
                    <a:pt x="11721" y="1945"/>
                  </a:cubicBezTo>
                  <a:lnTo>
                    <a:pt x="13425" y="3243"/>
                  </a:lnTo>
                  <a:lnTo>
                    <a:pt x="13291" y="1140"/>
                  </a:lnTo>
                  <a:cubicBezTo>
                    <a:pt x="14329" y="503"/>
                    <a:pt x="14926" y="113"/>
                    <a:pt x="14904" y="3"/>
                  </a:cubicBezTo>
                  <a:cubicBezTo>
                    <a:pt x="14900" y="1"/>
                    <a:pt x="14897" y="0"/>
                    <a:pt x="14892"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378292" y="382748"/>
              <a:ext cx="167080" cy="217331"/>
            </a:xfrm>
            <a:custGeom>
              <a:rect b="b" l="l" r="r" t="t"/>
              <a:pathLst>
                <a:path extrusionOk="0" h="2210" w="1699">
                  <a:moveTo>
                    <a:pt x="0" y="0"/>
                  </a:moveTo>
                  <a:lnTo>
                    <a:pt x="157" y="2209"/>
                  </a:lnTo>
                  <a:lnTo>
                    <a:pt x="1699" y="667"/>
                  </a:lnTo>
                  <a:cubicBezTo>
                    <a:pt x="1699" y="667"/>
                    <a:pt x="870" y="47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05754" y="461420"/>
              <a:ext cx="177897" cy="205236"/>
            </a:xfrm>
            <a:custGeom>
              <a:rect b="b" l="l" r="r" t="t"/>
              <a:pathLst>
                <a:path extrusionOk="0" h="2087" w="1809">
                  <a:moveTo>
                    <a:pt x="1" y="0"/>
                  </a:moveTo>
                  <a:lnTo>
                    <a:pt x="731" y="2087"/>
                  </a:lnTo>
                  <a:lnTo>
                    <a:pt x="1809" y="198"/>
                  </a:lnTo>
                  <a:lnTo>
                    <a:pt x="1809" y="198"/>
                  </a:lnTo>
                  <a:cubicBezTo>
                    <a:pt x="1809" y="198"/>
                    <a:pt x="1764" y="199"/>
                    <a:pt x="1683" y="199"/>
                  </a:cubicBezTo>
                  <a:cubicBezTo>
                    <a:pt x="1413" y="199"/>
                    <a:pt x="741" y="179"/>
                    <a:pt x="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857702" y="461420"/>
              <a:ext cx="177995" cy="205826"/>
            </a:xfrm>
            <a:custGeom>
              <a:rect b="b" l="l" r="r" t="t"/>
              <a:pathLst>
                <a:path extrusionOk="0" h="2093" w="1810">
                  <a:moveTo>
                    <a:pt x="1809" y="0"/>
                  </a:moveTo>
                  <a:cubicBezTo>
                    <a:pt x="1809" y="0"/>
                    <a:pt x="991" y="227"/>
                    <a:pt x="1" y="227"/>
                  </a:cubicBezTo>
                  <a:lnTo>
                    <a:pt x="1194" y="2092"/>
                  </a:lnTo>
                  <a:lnTo>
                    <a:pt x="1809"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1113584" y="386190"/>
              <a:ext cx="168358" cy="213890"/>
            </a:xfrm>
            <a:custGeom>
              <a:rect b="b" l="l" r="r" t="t"/>
              <a:pathLst>
                <a:path extrusionOk="0" h="2175" w="1712">
                  <a:moveTo>
                    <a:pt x="1711" y="0"/>
                  </a:moveTo>
                  <a:lnTo>
                    <a:pt x="1711" y="0"/>
                  </a:lnTo>
                  <a:cubicBezTo>
                    <a:pt x="1711" y="0"/>
                    <a:pt x="968" y="401"/>
                    <a:pt x="0" y="620"/>
                  </a:cubicBezTo>
                  <a:lnTo>
                    <a:pt x="1583" y="2174"/>
                  </a:lnTo>
                  <a:lnTo>
                    <a:pt x="1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1338685" y="284112"/>
              <a:ext cx="172882" cy="213890"/>
            </a:xfrm>
            <a:custGeom>
              <a:rect b="b" l="l" r="r" t="t"/>
              <a:pathLst>
                <a:path extrusionOk="0" h="2175" w="1758">
                  <a:moveTo>
                    <a:pt x="1624" y="0"/>
                  </a:moveTo>
                  <a:cubicBezTo>
                    <a:pt x="1624" y="0"/>
                    <a:pt x="934" y="493"/>
                    <a:pt x="1" y="829"/>
                  </a:cubicBezTo>
                  <a:lnTo>
                    <a:pt x="1758" y="2174"/>
                  </a:lnTo>
                  <a:lnTo>
                    <a:pt x="16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201672" y="177315"/>
              <a:ext cx="1457497" cy="310656"/>
            </a:xfrm>
            <a:custGeom>
              <a:rect b="b" l="l" r="r" t="t"/>
              <a:pathLst>
                <a:path extrusionOk="0" h="3159" w="14821">
                  <a:moveTo>
                    <a:pt x="14771" y="0"/>
                  </a:moveTo>
                  <a:cubicBezTo>
                    <a:pt x="14762" y="0"/>
                    <a:pt x="14753" y="3"/>
                    <a:pt x="14745" y="8"/>
                  </a:cubicBezTo>
                  <a:cubicBezTo>
                    <a:pt x="14733" y="21"/>
                    <a:pt x="13742" y="832"/>
                    <a:pt x="12172" y="1608"/>
                  </a:cubicBezTo>
                  <a:cubicBezTo>
                    <a:pt x="10796" y="2288"/>
                    <a:pt x="8701" y="3071"/>
                    <a:pt x="6340" y="3071"/>
                  </a:cubicBezTo>
                  <a:cubicBezTo>
                    <a:pt x="6204" y="3071"/>
                    <a:pt x="6067" y="3068"/>
                    <a:pt x="5929" y="3063"/>
                  </a:cubicBezTo>
                  <a:cubicBezTo>
                    <a:pt x="3414" y="2970"/>
                    <a:pt x="1959" y="2228"/>
                    <a:pt x="1177" y="1626"/>
                  </a:cubicBezTo>
                  <a:cubicBezTo>
                    <a:pt x="336" y="976"/>
                    <a:pt x="87" y="339"/>
                    <a:pt x="81" y="334"/>
                  </a:cubicBezTo>
                  <a:cubicBezTo>
                    <a:pt x="77" y="316"/>
                    <a:pt x="63" y="306"/>
                    <a:pt x="47" y="306"/>
                  </a:cubicBezTo>
                  <a:cubicBezTo>
                    <a:pt x="42" y="306"/>
                    <a:pt x="35" y="307"/>
                    <a:pt x="30" y="310"/>
                  </a:cubicBezTo>
                  <a:cubicBezTo>
                    <a:pt x="6" y="316"/>
                    <a:pt x="0" y="345"/>
                    <a:pt x="6" y="362"/>
                  </a:cubicBezTo>
                  <a:cubicBezTo>
                    <a:pt x="17" y="391"/>
                    <a:pt x="266" y="1022"/>
                    <a:pt x="1124" y="1690"/>
                  </a:cubicBezTo>
                  <a:cubicBezTo>
                    <a:pt x="1913" y="2303"/>
                    <a:pt x="3385" y="3052"/>
                    <a:pt x="5929" y="3151"/>
                  </a:cubicBezTo>
                  <a:cubicBezTo>
                    <a:pt x="6065" y="3156"/>
                    <a:pt x="6200" y="3158"/>
                    <a:pt x="6334" y="3158"/>
                  </a:cubicBezTo>
                  <a:cubicBezTo>
                    <a:pt x="8709" y="3158"/>
                    <a:pt x="10824" y="2369"/>
                    <a:pt x="12207" y="1683"/>
                  </a:cubicBezTo>
                  <a:cubicBezTo>
                    <a:pt x="13788" y="901"/>
                    <a:pt x="14786" y="83"/>
                    <a:pt x="14797" y="78"/>
                  </a:cubicBezTo>
                  <a:cubicBezTo>
                    <a:pt x="14815" y="61"/>
                    <a:pt x="14821" y="32"/>
                    <a:pt x="14802" y="14"/>
                  </a:cubicBezTo>
                  <a:cubicBezTo>
                    <a:pt x="14793" y="5"/>
                    <a:pt x="14782" y="0"/>
                    <a:pt x="1477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3"/>
          <p:cNvSpPr txBox="1"/>
          <p:nvPr>
            <p:ph idx="15"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7">
    <p:spTree>
      <p:nvGrpSpPr>
        <p:cNvPr id="187" name="Shape 187"/>
        <p:cNvGrpSpPr/>
        <p:nvPr/>
      </p:nvGrpSpPr>
      <p:grpSpPr>
        <a:xfrm>
          <a:off x="0" y="0"/>
          <a:ext cx="0" cy="0"/>
          <a:chOff x="0" y="0"/>
          <a:chExt cx="0" cy="0"/>
        </a:xfrm>
      </p:grpSpPr>
      <p:pic>
        <p:nvPicPr>
          <p:cNvPr id="188" name="Google Shape;188;p14"/>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89" name="Google Shape;189;p14"/>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14"/>
          <p:cNvSpPr txBox="1"/>
          <p:nvPr>
            <p:ph idx="1" type="subTitle"/>
          </p:nvPr>
        </p:nvSpPr>
        <p:spPr>
          <a:xfrm>
            <a:off x="752075" y="3150271"/>
            <a:ext cx="23601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2" name="Google Shape;192;p14"/>
          <p:cNvSpPr txBox="1"/>
          <p:nvPr>
            <p:ph idx="2" type="subTitle"/>
          </p:nvPr>
        </p:nvSpPr>
        <p:spPr>
          <a:xfrm>
            <a:off x="6064050" y="3150271"/>
            <a:ext cx="23601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3" name="Google Shape;193;p14"/>
          <p:cNvSpPr txBox="1"/>
          <p:nvPr>
            <p:ph idx="3" type="title"/>
          </p:nvPr>
        </p:nvSpPr>
        <p:spPr>
          <a:xfrm>
            <a:off x="63141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94" name="Google Shape;194;p14"/>
          <p:cNvSpPr txBox="1"/>
          <p:nvPr>
            <p:ph idx="4" type="subTitle"/>
          </p:nvPr>
        </p:nvSpPr>
        <p:spPr>
          <a:xfrm>
            <a:off x="3408026" y="3150271"/>
            <a:ext cx="23601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5" name="Google Shape;195;p14"/>
          <p:cNvSpPr txBox="1"/>
          <p:nvPr>
            <p:ph idx="5" type="title"/>
          </p:nvPr>
        </p:nvSpPr>
        <p:spPr>
          <a:xfrm>
            <a:off x="3658221"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196" name="Google Shape;196;p14"/>
          <p:cNvGrpSpPr/>
          <p:nvPr/>
        </p:nvGrpSpPr>
        <p:grpSpPr>
          <a:xfrm rot="-924363">
            <a:off x="-111662" y="175693"/>
            <a:ext cx="2589798" cy="879161"/>
            <a:chOff x="169023" y="177315"/>
            <a:chExt cx="1490146" cy="505861"/>
          </a:xfrm>
        </p:grpSpPr>
        <p:sp>
          <p:nvSpPr>
            <p:cNvPr id="197" name="Google Shape;197;p14"/>
            <p:cNvSpPr/>
            <p:nvPr/>
          </p:nvSpPr>
          <p:spPr>
            <a:xfrm>
              <a:off x="169023" y="194918"/>
              <a:ext cx="1467823" cy="488258"/>
            </a:xfrm>
            <a:custGeom>
              <a:rect b="b" l="l" r="r" t="t"/>
              <a:pathLst>
                <a:path extrusionOk="0" h="4965" w="14926">
                  <a:moveTo>
                    <a:pt x="14892" y="0"/>
                  </a:moveTo>
                  <a:cubicBezTo>
                    <a:pt x="14748" y="0"/>
                    <a:pt x="13866" y="840"/>
                    <a:pt x="12272" y="1597"/>
                  </a:cubicBezTo>
                  <a:cubicBezTo>
                    <a:pt x="11924" y="1766"/>
                    <a:pt x="11525" y="1945"/>
                    <a:pt x="11089" y="2119"/>
                  </a:cubicBezTo>
                  <a:lnTo>
                    <a:pt x="11089" y="2108"/>
                  </a:lnTo>
                  <a:cubicBezTo>
                    <a:pt x="9932" y="2699"/>
                    <a:pt x="8248" y="3021"/>
                    <a:pt x="6538" y="3021"/>
                  </a:cubicBezTo>
                  <a:cubicBezTo>
                    <a:pt x="3794" y="3021"/>
                    <a:pt x="984" y="2192"/>
                    <a:pt x="188" y="316"/>
                  </a:cubicBezTo>
                  <a:cubicBezTo>
                    <a:pt x="171" y="307"/>
                    <a:pt x="157" y="303"/>
                    <a:pt x="146" y="303"/>
                  </a:cubicBezTo>
                  <a:cubicBezTo>
                    <a:pt x="1" y="303"/>
                    <a:pt x="446" y="1074"/>
                    <a:pt x="1224" y="1678"/>
                  </a:cubicBezTo>
                  <a:cubicBezTo>
                    <a:pt x="1410" y="1824"/>
                    <a:pt x="1636" y="1974"/>
                    <a:pt x="1903" y="2124"/>
                  </a:cubicBezTo>
                  <a:lnTo>
                    <a:pt x="2059" y="4281"/>
                  </a:lnTo>
                  <a:lnTo>
                    <a:pt x="3554" y="2780"/>
                  </a:lnTo>
                  <a:cubicBezTo>
                    <a:pt x="3770" y="2838"/>
                    <a:pt x="3995" y="2890"/>
                    <a:pt x="4233" y="2937"/>
                  </a:cubicBezTo>
                  <a:lnTo>
                    <a:pt x="4939" y="4965"/>
                  </a:lnTo>
                  <a:lnTo>
                    <a:pt x="5988" y="3133"/>
                  </a:lnTo>
                  <a:cubicBezTo>
                    <a:pt x="6125" y="3139"/>
                    <a:pt x="6260" y="3142"/>
                    <a:pt x="6394" y="3142"/>
                  </a:cubicBezTo>
                  <a:cubicBezTo>
                    <a:pt x="6528" y="3142"/>
                    <a:pt x="6662" y="3139"/>
                    <a:pt x="6795" y="3133"/>
                  </a:cubicBezTo>
                  <a:lnTo>
                    <a:pt x="7971" y="4965"/>
                  </a:lnTo>
                  <a:lnTo>
                    <a:pt x="8562" y="2942"/>
                  </a:lnTo>
                  <a:cubicBezTo>
                    <a:pt x="8852" y="2890"/>
                    <a:pt x="9131" y="2826"/>
                    <a:pt x="9403" y="2756"/>
                  </a:cubicBezTo>
                  <a:lnTo>
                    <a:pt x="10961" y="4281"/>
                  </a:lnTo>
                  <a:lnTo>
                    <a:pt x="11084" y="2212"/>
                  </a:lnTo>
                  <a:cubicBezTo>
                    <a:pt x="11304" y="2124"/>
                    <a:pt x="11518" y="2033"/>
                    <a:pt x="11721" y="1945"/>
                  </a:cubicBezTo>
                  <a:lnTo>
                    <a:pt x="13425" y="3243"/>
                  </a:lnTo>
                  <a:lnTo>
                    <a:pt x="13291" y="1140"/>
                  </a:lnTo>
                  <a:cubicBezTo>
                    <a:pt x="14329" y="503"/>
                    <a:pt x="14926" y="113"/>
                    <a:pt x="14904" y="3"/>
                  </a:cubicBezTo>
                  <a:cubicBezTo>
                    <a:pt x="14900" y="1"/>
                    <a:pt x="14897" y="0"/>
                    <a:pt x="14892"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378292" y="382748"/>
              <a:ext cx="167080" cy="217331"/>
            </a:xfrm>
            <a:custGeom>
              <a:rect b="b" l="l" r="r" t="t"/>
              <a:pathLst>
                <a:path extrusionOk="0" h="2210" w="1699">
                  <a:moveTo>
                    <a:pt x="0" y="0"/>
                  </a:moveTo>
                  <a:lnTo>
                    <a:pt x="157" y="2209"/>
                  </a:lnTo>
                  <a:lnTo>
                    <a:pt x="1699" y="667"/>
                  </a:lnTo>
                  <a:cubicBezTo>
                    <a:pt x="1699" y="667"/>
                    <a:pt x="870" y="47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05754" y="461420"/>
              <a:ext cx="177897" cy="205236"/>
            </a:xfrm>
            <a:custGeom>
              <a:rect b="b" l="l" r="r" t="t"/>
              <a:pathLst>
                <a:path extrusionOk="0" h="2087" w="1809">
                  <a:moveTo>
                    <a:pt x="1" y="0"/>
                  </a:moveTo>
                  <a:lnTo>
                    <a:pt x="731" y="2087"/>
                  </a:lnTo>
                  <a:lnTo>
                    <a:pt x="1809" y="198"/>
                  </a:lnTo>
                  <a:lnTo>
                    <a:pt x="1809" y="198"/>
                  </a:lnTo>
                  <a:cubicBezTo>
                    <a:pt x="1809" y="198"/>
                    <a:pt x="1764" y="199"/>
                    <a:pt x="1683" y="199"/>
                  </a:cubicBezTo>
                  <a:cubicBezTo>
                    <a:pt x="1413" y="199"/>
                    <a:pt x="741" y="179"/>
                    <a:pt x="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857702" y="461420"/>
              <a:ext cx="177995" cy="205826"/>
            </a:xfrm>
            <a:custGeom>
              <a:rect b="b" l="l" r="r" t="t"/>
              <a:pathLst>
                <a:path extrusionOk="0" h="2093" w="1810">
                  <a:moveTo>
                    <a:pt x="1809" y="0"/>
                  </a:moveTo>
                  <a:cubicBezTo>
                    <a:pt x="1809" y="0"/>
                    <a:pt x="991" y="227"/>
                    <a:pt x="1" y="227"/>
                  </a:cubicBezTo>
                  <a:lnTo>
                    <a:pt x="1194" y="2092"/>
                  </a:lnTo>
                  <a:lnTo>
                    <a:pt x="1809"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1113584" y="386190"/>
              <a:ext cx="168358" cy="213890"/>
            </a:xfrm>
            <a:custGeom>
              <a:rect b="b" l="l" r="r" t="t"/>
              <a:pathLst>
                <a:path extrusionOk="0" h="2175" w="1712">
                  <a:moveTo>
                    <a:pt x="1711" y="0"/>
                  </a:moveTo>
                  <a:lnTo>
                    <a:pt x="1711" y="0"/>
                  </a:lnTo>
                  <a:cubicBezTo>
                    <a:pt x="1711" y="0"/>
                    <a:pt x="968" y="401"/>
                    <a:pt x="0" y="620"/>
                  </a:cubicBezTo>
                  <a:lnTo>
                    <a:pt x="1583" y="2174"/>
                  </a:lnTo>
                  <a:lnTo>
                    <a:pt x="17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1338685" y="284112"/>
              <a:ext cx="172882" cy="213890"/>
            </a:xfrm>
            <a:custGeom>
              <a:rect b="b" l="l" r="r" t="t"/>
              <a:pathLst>
                <a:path extrusionOk="0" h="2175" w="1758">
                  <a:moveTo>
                    <a:pt x="1624" y="0"/>
                  </a:moveTo>
                  <a:cubicBezTo>
                    <a:pt x="1624" y="0"/>
                    <a:pt x="934" y="493"/>
                    <a:pt x="1" y="829"/>
                  </a:cubicBezTo>
                  <a:lnTo>
                    <a:pt x="1758" y="2174"/>
                  </a:lnTo>
                  <a:lnTo>
                    <a:pt x="16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201672" y="177315"/>
              <a:ext cx="1457497" cy="310656"/>
            </a:xfrm>
            <a:custGeom>
              <a:rect b="b" l="l" r="r" t="t"/>
              <a:pathLst>
                <a:path extrusionOk="0" h="3159" w="14821">
                  <a:moveTo>
                    <a:pt x="14771" y="0"/>
                  </a:moveTo>
                  <a:cubicBezTo>
                    <a:pt x="14762" y="0"/>
                    <a:pt x="14753" y="3"/>
                    <a:pt x="14745" y="8"/>
                  </a:cubicBezTo>
                  <a:cubicBezTo>
                    <a:pt x="14733" y="21"/>
                    <a:pt x="13742" y="832"/>
                    <a:pt x="12172" y="1608"/>
                  </a:cubicBezTo>
                  <a:cubicBezTo>
                    <a:pt x="10796" y="2288"/>
                    <a:pt x="8701" y="3071"/>
                    <a:pt x="6340" y="3071"/>
                  </a:cubicBezTo>
                  <a:cubicBezTo>
                    <a:pt x="6204" y="3071"/>
                    <a:pt x="6067" y="3068"/>
                    <a:pt x="5929" y="3063"/>
                  </a:cubicBezTo>
                  <a:cubicBezTo>
                    <a:pt x="3414" y="2970"/>
                    <a:pt x="1959" y="2228"/>
                    <a:pt x="1177" y="1626"/>
                  </a:cubicBezTo>
                  <a:cubicBezTo>
                    <a:pt x="336" y="976"/>
                    <a:pt x="87" y="339"/>
                    <a:pt x="81" y="334"/>
                  </a:cubicBezTo>
                  <a:cubicBezTo>
                    <a:pt x="77" y="316"/>
                    <a:pt x="63" y="306"/>
                    <a:pt x="47" y="306"/>
                  </a:cubicBezTo>
                  <a:cubicBezTo>
                    <a:pt x="42" y="306"/>
                    <a:pt x="35" y="307"/>
                    <a:pt x="30" y="310"/>
                  </a:cubicBezTo>
                  <a:cubicBezTo>
                    <a:pt x="6" y="316"/>
                    <a:pt x="0" y="345"/>
                    <a:pt x="6" y="362"/>
                  </a:cubicBezTo>
                  <a:cubicBezTo>
                    <a:pt x="17" y="391"/>
                    <a:pt x="266" y="1022"/>
                    <a:pt x="1124" y="1690"/>
                  </a:cubicBezTo>
                  <a:cubicBezTo>
                    <a:pt x="1913" y="2303"/>
                    <a:pt x="3385" y="3052"/>
                    <a:pt x="5929" y="3151"/>
                  </a:cubicBezTo>
                  <a:cubicBezTo>
                    <a:pt x="6065" y="3156"/>
                    <a:pt x="6200" y="3158"/>
                    <a:pt x="6334" y="3158"/>
                  </a:cubicBezTo>
                  <a:cubicBezTo>
                    <a:pt x="8709" y="3158"/>
                    <a:pt x="10824" y="2369"/>
                    <a:pt x="12207" y="1683"/>
                  </a:cubicBezTo>
                  <a:cubicBezTo>
                    <a:pt x="13788" y="901"/>
                    <a:pt x="14786" y="83"/>
                    <a:pt x="14797" y="78"/>
                  </a:cubicBezTo>
                  <a:cubicBezTo>
                    <a:pt x="14815" y="61"/>
                    <a:pt x="14821" y="32"/>
                    <a:pt x="14802" y="14"/>
                  </a:cubicBezTo>
                  <a:cubicBezTo>
                    <a:pt x="14793" y="5"/>
                    <a:pt x="14782" y="0"/>
                    <a:pt x="1477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4"/>
          <p:cNvSpPr txBox="1"/>
          <p:nvPr>
            <p:ph idx="6" type="title"/>
          </p:nvPr>
        </p:nvSpPr>
        <p:spPr>
          <a:xfrm>
            <a:off x="10022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205" name="Shape 205"/>
        <p:cNvGrpSpPr/>
        <p:nvPr/>
      </p:nvGrpSpPr>
      <p:grpSpPr>
        <a:xfrm>
          <a:off x="0" y="0"/>
          <a:ext cx="0" cy="0"/>
          <a:chOff x="0" y="0"/>
          <a:chExt cx="0" cy="0"/>
        </a:xfrm>
      </p:grpSpPr>
      <p:pic>
        <p:nvPicPr>
          <p:cNvPr id="206" name="Google Shape;206;p15"/>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07" name="Google Shape;207;p15"/>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txBox="1"/>
          <p:nvPr>
            <p:ph type="title"/>
          </p:nvPr>
        </p:nvSpPr>
        <p:spPr>
          <a:xfrm>
            <a:off x="720109" y="540000"/>
            <a:ext cx="3852000" cy="477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09" name="Google Shape;209;p15"/>
          <p:cNvSpPr txBox="1"/>
          <p:nvPr>
            <p:ph idx="1" type="subTitle"/>
          </p:nvPr>
        </p:nvSpPr>
        <p:spPr>
          <a:xfrm>
            <a:off x="720000" y="2096275"/>
            <a:ext cx="4057200" cy="17067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Clr>
                <a:schemeClr val="dk1"/>
              </a:buClr>
              <a:buSzPts val="1400"/>
              <a:buFont typeface="Lato"/>
              <a:buChar char="●"/>
              <a:defRPr/>
            </a:lvl1pPr>
            <a:lvl2pPr lvl="1" rtl="0" algn="ctr">
              <a:lnSpc>
                <a:spcPct val="100000"/>
              </a:lnSpc>
              <a:spcBef>
                <a:spcPts val="160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10" name="Shape 210"/>
        <p:cNvGrpSpPr/>
        <p:nvPr/>
      </p:nvGrpSpPr>
      <p:grpSpPr>
        <a:xfrm>
          <a:off x="0" y="0"/>
          <a:ext cx="0" cy="0"/>
          <a:chOff x="0" y="0"/>
          <a:chExt cx="0" cy="0"/>
        </a:xfrm>
      </p:grpSpPr>
      <p:pic>
        <p:nvPicPr>
          <p:cNvPr id="211" name="Google Shape;211;p16"/>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12" name="Google Shape;212;p16"/>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txBox="1"/>
          <p:nvPr>
            <p:ph type="title"/>
          </p:nvPr>
        </p:nvSpPr>
        <p:spPr>
          <a:xfrm>
            <a:off x="720000" y="3948975"/>
            <a:ext cx="39438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b="0" sz="1400">
                <a:latin typeface="Montserrat"/>
                <a:ea typeface="Montserrat"/>
                <a:cs typeface="Montserrat"/>
                <a:sym typeface="Montserrat"/>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14" name="Google Shape;214;p16"/>
          <p:cNvSpPr txBox="1"/>
          <p:nvPr>
            <p:ph idx="1" type="subTitle"/>
          </p:nvPr>
        </p:nvSpPr>
        <p:spPr>
          <a:xfrm>
            <a:off x="720000" y="1167563"/>
            <a:ext cx="3943800" cy="28083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Anton"/>
              <a:buNone/>
              <a:defRPr sz="3000">
                <a:latin typeface="DM Serif Display"/>
                <a:ea typeface="DM Serif Display"/>
                <a:cs typeface="DM Serif Display"/>
                <a:sym typeface="DM Serif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215" name="Shape 215"/>
        <p:cNvGrpSpPr/>
        <p:nvPr/>
      </p:nvGrpSpPr>
      <p:grpSpPr>
        <a:xfrm>
          <a:off x="0" y="0"/>
          <a:ext cx="0" cy="0"/>
          <a:chOff x="0" y="0"/>
          <a:chExt cx="0" cy="0"/>
        </a:xfrm>
      </p:grpSpPr>
      <p:pic>
        <p:nvPicPr>
          <p:cNvPr id="216" name="Google Shape;216;p17"/>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17" name="Google Shape;217;p17"/>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txBox="1"/>
          <p:nvPr>
            <p:ph idx="1" type="subTitle"/>
          </p:nvPr>
        </p:nvSpPr>
        <p:spPr>
          <a:xfrm>
            <a:off x="724075" y="2190975"/>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9" name="Google Shape;219;p17"/>
          <p:cNvSpPr txBox="1"/>
          <p:nvPr>
            <p:ph type="title"/>
          </p:nvPr>
        </p:nvSpPr>
        <p:spPr>
          <a:xfrm>
            <a:off x="724125" y="18174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0" name="Google Shape;220;p17"/>
          <p:cNvSpPr txBox="1"/>
          <p:nvPr>
            <p:ph idx="2" type="subTitle"/>
          </p:nvPr>
        </p:nvSpPr>
        <p:spPr>
          <a:xfrm>
            <a:off x="3414000" y="2190975"/>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1" name="Google Shape;221;p17"/>
          <p:cNvSpPr txBox="1"/>
          <p:nvPr>
            <p:ph idx="3" type="title"/>
          </p:nvPr>
        </p:nvSpPr>
        <p:spPr>
          <a:xfrm>
            <a:off x="3413998" y="18174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2" name="Google Shape;222;p17"/>
          <p:cNvSpPr txBox="1"/>
          <p:nvPr>
            <p:ph idx="4" type="subTitle"/>
          </p:nvPr>
        </p:nvSpPr>
        <p:spPr>
          <a:xfrm>
            <a:off x="6103850" y="2190975"/>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3" name="Google Shape;223;p17"/>
          <p:cNvSpPr txBox="1"/>
          <p:nvPr>
            <p:ph idx="5" type="title"/>
          </p:nvPr>
        </p:nvSpPr>
        <p:spPr>
          <a:xfrm>
            <a:off x="6103875" y="18174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4" name="Google Shape;224;p17"/>
          <p:cNvSpPr txBox="1"/>
          <p:nvPr>
            <p:ph idx="6" type="subTitle"/>
          </p:nvPr>
        </p:nvSpPr>
        <p:spPr>
          <a:xfrm>
            <a:off x="724075" y="3752300"/>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5" name="Google Shape;225;p17"/>
          <p:cNvSpPr txBox="1"/>
          <p:nvPr>
            <p:ph idx="7" type="title"/>
          </p:nvPr>
        </p:nvSpPr>
        <p:spPr>
          <a:xfrm>
            <a:off x="724125" y="33787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6" name="Google Shape;226;p17"/>
          <p:cNvSpPr txBox="1"/>
          <p:nvPr>
            <p:ph idx="8" type="subTitle"/>
          </p:nvPr>
        </p:nvSpPr>
        <p:spPr>
          <a:xfrm>
            <a:off x="3414000" y="3752300"/>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7" name="Google Shape;227;p17"/>
          <p:cNvSpPr txBox="1"/>
          <p:nvPr>
            <p:ph idx="9" type="title"/>
          </p:nvPr>
        </p:nvSpPr>
        <p:spPr>
          <a:xfrm>
            <a:off x="3413998" y="33787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28" name="Google Shape;228;p17"/>
          <p:cNvSpPr txBox="1"/>
          <p:nvPr>
            <p:ph idx="13" type="subTitle"/>
          </p:nvPr>
        </p:nvSpPr>
        <p:spPr>
          <a:xfrm>
            <a:off x="6103850" y="3752300"/>
            <a:ext cx="2316000" cy="57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9" name="Google Shape;229;p17"/>
          <p:cNvSpPr txBox="1"/>
          <p:nvPr>
            <p:ph idx="14" type="title"/>
          </p:nvPr>
        </p:nvSpPr>
        <p:spPr>
          <a:xfrm>
            <a:off x="6103875" y="33787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30" name="Google Shape;230;p17"/>
          <p:cNvSpPr txBox="1"/>
          <p:nvPr>
            <p:ph idx="15"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231" name="Google Shape;231;p17"/>
          <p:cNvGrpSpPr/>
          <p:nvPr/>
        </p:nvGrpSpPr>
        <p:grpSpPr>
          <a:xfrm>
            <a:off x="-1277325" y="-269648"/>
            <a:ext cx="3198269" cy="1903584"/>
            <a:chOff x="68934" y="286889"/>
            <a:chExt cx="3331530" cy="1982900"/>
          </a:xfrm>
        </p:grpSpPr>
        <p:sp>
          <p:nvSpPr>
            <p:cNvPr id="232" name="Google Shape;232;p17"/>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7"/>
          <p:cNvGrpSpPr/>
          <p:nvPr/>
        </p:nvGrpSpPr>
        <p:grpSpPr>
          <a:xfrm flipH="1">
            <a:off x="7389675" y="-269648"/>
            <a:ext cx="3198269" cy="1903584"/>
            <a:chOff x="68934" y="286889"/>
            <a:chExt cx="3331530" cy="1982900"/>
          </a:xfrm>
        </p:grpSpPr>
        <p:sp>
          <p:nvSpPr>
            <p:cNvPr id="242" name="Google Shape;242;p17"/>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251" name="Shape 251"/>
        <p:cNvGrpSpPr/>
        <p:nvPr/>
      </p:nvGrpSpPr>
      <p:grpSpPr>
        <a:xfrm>
          <a:off x="0" y="0"/>
          <a:ext cx="0" cy="0"/>
          <a:chOff x="0" y="0"/>
          <a:chExt cx="0" cy="0"/>
        </a:xfrm>
      </p:grpSpPr>
      <p:pic>
        <p:nvPicPr>
          <p:cNvPr id="252" name="Google Shape;252;p18"/>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53" name="Google Shape;253;p18"/>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5" name="Google Shape;255;p18"/>
          <p:cNvGrpSpPr/>
          <p:nvPr/>
        </p:nvGrpSpPr>
        <p:grpSpPr>
          <a:xfrm flipH="1">
            <a:off x="7095004" y="-312003"/>
            <a:ext cx="2860839" cy="1719593"/>
            <a:chOff x="1239062" y="1955549"/>
            <a:chExt cx="2614071" cy="1571409"/>
          </a:xfrm>
        </p:grpSpPr>
        <p:sp>
          <p:nvSpPr>
            <p:cNvPr id="256" name="Google Shape;256;p18"/>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8"/>
          <p:cNvGrpSpPr/>
          <p:nvPr/>
        </p:nvGrpSpPr>
        <p:grpSpPr>
          <a:xfrm flipH="1" rot="1571769">
            <a:off x="-311256" y="-981558"/>
            <a:ext cx="1721748" cy="2240318"/>
            <a:chOff x="3441825" y="951451"/>
            <a:chExt cx="1147604" cy="1493248"/>
          </a:xfrm>
        </p:grpSpPr>
        <p:sp>
          <p:nvSpPr>
            <p:cNvPr id="274" name="Google Shape;274;p18"/>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291" name="Shape 291"/>
        <p:cNvGrpSpPr/>
        <p:nvPr/>
      </p:nvGrpSpPr>
      <p:grpSpPr>
        <a:xfrm>
          <a:off x="0" y="0"/>
          <a:ext cx="0" cy="0"/>
          <a:chOff x="0" y="0"/>
          <a:chExt cx="0" cy="0"/>
        </a:xfrm>
      </p:grpSpPr>
      <p:pic>
        <p:nvPicPr>
          <p:cNvPr id="292" name="Google Shape;292;p19"/>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93" name="Google Shape;293;p19"/>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5" name="Google Shape;295;p19"/>
          <p:cNvGrpSpPr/>
          <p:nvPr/>
        </p:nvGrpSpPr>
        <p:grpSpPr>
          <a:xfrm flipH="1">
            <a:off x="-422331" y="-135308"/>
            <a:ext cx="1854245" cy="2019647"/>
            <a:chOff x="7125503" y="1797388"/>
            <a:chExt cx="414653" cy="451651"/>
          </a:xfrm>
        </p:grpSpPr>
        <p:sp>
          <p:nvSpPr>
            <p:cNvPr id="296" name="Google Shape;296;p19"/>
            <p:cNvSpPr/>
            <p:nvPr/>
          </p:nvSpPr>
          <p:spPr>
            <a:xfrm>
              <a:off x="7220059" y="1856722"/>
              <a:ext cx="198277" cy="301024"/>
            </a:xfrm>
            <a:custGeom>
              <a:rect b="b" l="l" r="r" t="t"/>
              <a:pathLst>
                <a:path extrusionOk="0" h="5256" w="3462">
                  <a:moveTo>
                    <a:pt x="2714" y="3545"/>
                  </a:moveTo>
                  <a:cubicBezTo>
                    <a:pt x="2723" y="3545"/>
                    <a:pt x="2668" y="4346"/>
                    <a:pt x="2667" y="4346"/>
                  </a:cubicBezTo>
                  <a:cubicBezTo>
                    <a:pt x="2667" y="4346"/>
                    <a:pt x="2667" y="4346"/>
                    <a:pt x="2667" y="4346"/>
                  </a:cubicBezTo>
                  <a:cubicBezTo>
                    <a:pt x="2662" y="4090"/>
                    <a:pt x="2667" y="3800"/>
                    <a:pt x="2713" y="3546"/>
                  </a:cubicBezTo>
                  <a:cubicBezTo>
                    <a:pt x="2714" y="3545"/>
                    <a:pt x="2714" y="3545"/>
                    <a:pt x="2714" y="3545"/>
                  </a:cubicBezTo>
                  <a:close/>
                  <a:moveTo>
                    <a:pt x="1016" y="3586"/>
                  </a:moveTo>
                  <a:cubicBezTo>
                    <a:pt x="1022" y="3586"/>
                    <a:pt x="970" y="4397"/>
                    <a:pt x="969" y="4397"/>
                  </a:cubicBezTo>
                  <a:cubicBezTo>
                    <a:pt x="969" y="4397"/>
                    <a:pt x="969" y="4397"/>
                    <a:pt x="969" y="4397"/>
                  </a:cubicBezTo>
                  <a:cubicBezTo>
                    <a:pt x="963" y="4137"/>
                    <a:pt x="969" y="3846"/>
                    <a:pt x="1015" y="3592"/>
                  </a:cubicBezTo>
                  <a:cubicBezTo>
                    <a:pt x="1015" y="3588"/>
                    <a:pt x="1016" y="3586"/>
                    <a:pt x="1016" y="3586"/>
                  </a:cubicBezTo>
                  <a:close/>
                  <a:moveTo>
                    <a:pt x="1172" y="3511"/>
                  </a:moveTo>
                  <a:lnTo>
                    <a:pt x="1172" y="3511"/>
                  </a:lnTo>
                  <a:cubicBezTo>
                    <a:pt x="2001" y="3592"/>
                    <a:pt x="1571" y="4194"/>
                    <a:pt x="1571" y="5047"/>
                  </a:cubicBezTo>
                  <a:cubicBezTo>
                    <a:pt x="1571" y="4913"/>
                    <a:pt x="1543" y="4055"/>
                    <a:pt x="1172" y="3511"/>
                  </a:cubicBezTo>
                  <a:close/>
                  <a:moveTo>
                    <a:pt x="2267" y="0"/>
                  </a:moveTo>
                  <a:cubicBezTo>
                    <a:pt x="1684" y="0"/>
                    <a:pt x="1024" y="64"/>
                    <a:pt x="625" y="64"/>
                  </a:cubicBezTo>
                  <a:cubicBezTo>
                    <a:pt x="524" y="64"/>
                    <a:pt x="440" y="60"/>
                    <a:pt x="378" y="50"/>
                  </a:cubicBezTo>
                  <a:lnTo>
                    <a:pt x="378" y="50"/>
                  </a:lnTo>
                  <a:cubicBezTo>
                    <a:pt x="500" y="381"/>
                    <a:pt x="1" y="387"/>
                    <a:pt x="378" y="497"/>
                  </a:cubicBezTo>
                  <a:cubicBezTo>
                    <a:pt x="343" y="1412"/>
                    <a:pt x="709" y="2687"/>
                    <a:pt x="923" y="3244"/>
                  </a:cubicBezTo>
                  <a:cubicBezTo>
                    <a:pt x="830" y="3766"/>
                    <a:pt x="378" y="5012"/>
                    <a:pt x="563" y="5087"/>
                  </a:cubicBezTo>
                  <a:cubicBezTo>
                    <a:pt x="632" y="5063"/>
                    <a:pt x="563" y="4165"/>
                    <a:pt x="963" y="3568"/>
                  </a:cubicBezTo>
                  <a:lnTo>
                    <a:pt x="963" y="3568"/>
                  </a:lnTo>
                  <a:cubicBezTo>
                    <a:pt x="952" y="3782"/>
                    <a:pt x="656" y="4728"/>
                    <a:pt x="835" y="5069"/>
                  </a:cubicBezTo>
                  <a:cubicBezTo>
                    <a:pt x="847" y="4550"/>
                    <a:pt x="874" y="4308"/>
                    <a:pt x="897" y="4308"/>
                  </a:cubicBezTo>
                  <a:cubicBezTo>
                    <a:pt x="921" y="4308"/>
                    <a:pt x="940" y="4560"/>
                    <a:pt x="934" y="5029"/>
                  </a:cubicBezTo>
                  <a:cubicBezTo>
                    <a:pt x="938" y="5052"/>
                    <a:pt x="973" y="5086"/>
                    <a:pt x="998" y="5086"/>
                  </a:cubicBezTo>
                  <a:cubicBezTo>
                    <a:pt x="1010" y="5086"/>
                    <a:pt x="1020" y="5079"/>
                    <a:pt x="1022" y="5058"/>
                  </a:cubicBezTo>
                  <a:cubicBezTo>
                    <a:pt x="974" y="4972"/>
                    <a:pt x="1050" y="4049"/>
                    <a:pt x="1050" y="3934"/>
                  </a:cubicBezTo>
                  <a:cubicBezTo>
                    <a:pt x="1079" y="3956"/>
                    <a:pt x="1073" y="5058"/>
                    <a:pt x="1142" y="5058"/>
                  </a:cubicBezTo>
                  <a:cubicBezTo>
                    <a:pt x="1142" y="5058"/>
                    <a:pt x="1142" y="5058"/>
                    <a:pt x="1143" y="5058"/>
                  </a:cubicBezTo>
                  <a:cubicBezTo>
                    <a:pt x="1223" y="5058"/>
                    <a:pt x="1062" y="3632"/>
                    <a:pt x="1091" y="3603"/>
                  </a:cubicBezTo>
                  <a:lnTo>
                    <a:pt x="1091" y="3603"/>
                  </a:lnTo>
                  <a:cubicBezTo>
                    <a:pt x="1265" y="4137"/>
                    <a:pt x="1223" y="5047"/>
                    <a:pt x="1223" y="5058"/>
                  </a:cubicBezTo>
                  <a:cubicBezTo>
                    <a:pt x="1232" y="5064"/>
                    <a:pt x="1239" y="5067"/>
                    <a:pt x="1245" y="5067"/>
                  </a:cubicBezTo>
                  <a:cubicBezTo>
                    <a:pt x="1337" y="5067"/>
                    <a:pt x="1278" y="4444"/>
                    <a:pt x="1230" y="3969"/>
                  </a:cubicBezTo>
                  <a:lnTo>
                    <a:pt x="1230" y="3969"/>
                  </a:lnTo>
                  <a:cubicBezTo>
                    <a:pt x="1419" y="4537"/>
                    <a:pt x="1310" y="5101"/>
                    <a:pt x="1399" y="5101"/>
                  </a:cubicBezTo>
                  <a:cubicBezTo>
                    <a:pt x="1405" y="5101"/>
                    <a:pt x="1413" y="5098"/>
                    <a:pt x="1421" y="5093"/>
                  </a:cubicBezTo>
                  <a:cubicBezTo>
                    <a:pt x="1421" y="5087"/>
                    <a:pt x="1456" y="4298"/>
                    <a:pt x="1154" y="3586"/>
                  </a:cubicBezTo>
                  <a:lnTo>
                    <a:pt x="1154" y="3586"/>
                  </a:lnTo>
                  <a:cubicBezTo>
                    <a:pt x="1509" y="4154"/>
                    <a:pt x="1520" y="5052"/>
                    <a:pt x="1520" y="5058"/>
                  </a:cubicBezTo>
                  <a:cubicBezTo>
                    <a:pt x="1551" y="5122"/>
                    <a:pt x="1575" y="5149"/>
                    <a:pt x="1593" y="5149"/>
                  </a:cubicBezTo>
                  <a:cubicBezTo>
                    <a:pt x="1687" y="5149"/>
                    <a:pt x="1622" y="4393"/>
                    <a:pt x="1705" y="4218"/>
                  </a:cubicBezTo>
                  <a:cubicBezTo>
                    <a:pt x="1741" y="4877"/>
                    <a:pt x="1754" y="5140"/>
                    <a:pt x="1761" y="5140"/>
                  </a:cubicBezTo>
                  <a:cubicBezTo>
                    <a:pt x="1770" y="5140"/>
                    <a:pt x="1762" y="4503"/>
                    <a:pt x="1798" y="3731"/>
                  </a:cubicBezTo>
                  <a:lnTo>
                    <a:pt x="1798" y="3731"/>
                  </a:lnTo>
                  <a:cubicBezTo>
                    <a:pt x="1833" y="3991"/>
                    <a:pt x="1740" y="4646"/>
                    <a:pt x="1897" y="5255"/>
                  </a:cubicBezTo>
                  <a:cubicBezTo>
                    <a:pt x="1926" y="4640"/>
                    <a:pt x="1774" y="3963"/>
                    <a:pt x="1884" y="3736"/>
                  </a:cubicBezTo>
                  <a:lnTo>
                    <a:pt x="1884" y="3736"/>
                  </a:lnTo>
                  <a:cubicBezTo>
                    <a:pt x="2002" y="4529"/>
                    <a:pt x="2060" y="5110"/>
                    <a:pt x="2069" y="5110"/>
                  </a:cubicBezTo>
                  <a:cubicBezTo>
                    <a:pt x="2075" y="5110"/>
                    <a:pt x="2057" y="4812"/>
                    <a:pt x="2018" y="4078"/>
                  </a:cubicBezTo>
                  <a:lnTo>
                    <a:pt x="2018" y="4078"/>
                  </a:lnTo>
                  <a:cubicBezTo>
                    <a:pt x="2213" y="4653"/>
                    <a:pt x="2099" y="5211"/>
                    <a:pt x="2192" y="5211"/>
                  </a:cubicBezTo>
                  <a:cubicBezTo>
                    <a:pt x="2199" y="5211"/>
                    <a:pt x="2206" y="5208"/>
                    <a:pt x="2215" y="5202"/>
                  </a:cubicBezTo>
                  <a:cubicBezTo>
                    <a:pt x="2336" y="5069"/>
                    <a:pt x="1664" y="3504"/>
                    <a:pt x="2614" y="3493"/>
                  </a:cubicBezTo>
                  <a:lnTo>
                    <a:pt x="2614" y="3493"/>
                  </a:lnTo>
                  <a:cubicBezTo>
                    <a:pt x="2250" y="4095"/>
                    <a:pt x="2192" y="4994"/>
                    <a:pt x="2261" y="5041"/>
                  </a:cubicBezTo>
                  <a:cubicBezTo>
                    <a:pt x="2331" y="5017"/>
                    <a:pt x="2261" y="4124"/>
                    <a:pt x="2662" y="3528"/>
                  </a:cubicBezTo>
                  <a:lnTo>
                    <a:pt x="2662" y="3528"/>
                  </a:lnTo>
                  <a:cubicBezTo>
                    <a:pt x="2562" y="3791"/>
                    <a:pt x="2470" y="4934"/>
                    <a:pt x="2497" y="4934"/>
                  </a:cubicBezTo>
                  <a:cubicBezTo>
                    <a:pt x="2509" y="4934"/>
                    <a:pt x="2545" y="4703"/>
                    <a:pt x="2614" y="4055"/>
                  </a:cubicBezTo>
                  <a:lnTo>
                    <a:pt x="2614" y="4055"/>
                  </a:lnTo>
                  <a:cubicBezTo>
                    <a:pt x="2649" y="4443"/>
                    <a:pt x="2563" y="4798"/>
                    <a:pt x="2691" y="5041"/>
                  </a:cubicBezTo>
                  <a:cubicBezTo>
                    <a:pt x="2731" y="4965"/>
                    <a:pt x="2713" y="4020"/>
                    <a:pt x="2754" y="3881"/>
                  </a:cubicBezTo>
                  <a:cubicBezTo>
                    <a:pt x="2772" y="3910"/>
                    <a:pt x="2772" y="5012"/>
                    <a:pt x="2840" y="5012"/>
                  </a:cubicBezTo>
                  <a:cubicBezTo>
                    <a:pt x="2841" y="5012"/>
                    <a:pt x="2841" y="5012"/>
                    <a:pt x="2841" y="5012"/>
                  </a:cubicBezTo>
                  <a:cubicBezTo>
                    <a:pt x="2922" y="5012"/>
                    <a:pt x="2766" y="3586"/>
                    <a:pt x="2788" y="3557"/>
                  </a:cubicBezTo>
                  <a:lnTo>
                    <a:pt x="2788" y="3557"/>
                  </a:lnTo>
                  <a:cubicBezTo>
                    <a:pt x="2915" y="4350"/>
                    <a:pt x="2971" y="4951"/>
                    <a:pt x="2978" y="4951"/>
                  </a:cubicBezTo>
                  <a:cubicBezTo>
                    <a:pt x="2983" y="4951"/>
                    <a:pt x="2964" y="4653"/>
                    <a:pt x="2927" y="3916"/>
                  </a:cubicBezTo>
                  <a:lnTo>
                    <a:pt x="2927" y="3916"/>
                  </a:lnTo>
                  <a:cubicBezTo>
                    <a:pt x="3016" y="4685"/>
                    <a:pt x="3098" y="5005"/>
                    <a:pt x="3128" y="5005"/>
                  </a:cubicBezTo>
                  <a:cubicBezTo>
                    <a:pt x="3170" y="5005"/>
                    <a:pt x="3117" y="4406"/>
                    <a:pt x="2852" y="3539"/>
                  </a:cubicBezTo>
                  <a:lnTo>
                    <a:pt x="2852" y="3539"/>
                  </a:lnTo>
                  <a:cubicBezTo>
                    <a:pt x="3240" y="4137"/>
                    <a:pt x="3171" y="5017"/>
                    <a:pt x="3240" y="5041"/>
                  </a:cubicBezTo>
                  <a:cubicBezTo>
                    <a:pt x="3403" y="4965"/>
                    <a:pt x="2991" y="3632"/>
                    <a:pt x="2841" y="3151"/>
                  </a:cubicBezTo>
                  <a:cubicBezTo>
                    <a:pt x="3275" y="2537"/>
                    <a:pt x="3149" y="1730"/>
                    <a:pt x="3398" y="1174"/>
                  </a:cubicBezTo>
                  <a:cubicBezTo>
                    <a:pt x="3454" y="1136"/>
                    <a:pt x="3413" y="1074"/>
                    <a:pt x="3365" y="1074"/>
                  </a:cubicBezTo>
                  <a:cubicBezTo>
                    <a:pt x="3349" y="1074"/>
                    <a:pt x="3331" y="1081"/>
                    <a:pt x="3317" y="1099"/>
                  </a:cubicBezTo>
                  <a:cubicBezTo>
                    <a:pt x="3299" y="769"/>
                    <a:pt x="3334" y="583"/>
                    <a:pt x="3462" y="374"/>
                  </a:cubicBezTo>
                  <a:cubicBezTo>
                    <a:pt x="3424" y="73"/>
                    <a:pt x="2889" y="0"/>
                    <a:pt x="226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248696" y="1841946"/>
              <a:ext cx="188827" cy="213168"/>
            </a:xfrm>
            <a:custGeom>
              <a:rect b="b" l="l" r="r" t="t"/>
              <a:pathLst>
                <a:path extrusionOk="0" h="3722" w="3297">
                  <a:moveTo>
                    <a:pt x="3031" y="1"/>
                  </a:moveTo>
                  <a:lnTo>
                    <a:pt x="116" y="30"/>
                  </a:lnTo>
                  <a:cubicBezTo>
                    <a:pt x="116" y="30"/>
                    <a:pt x="0" y="3722"/>
                    <a:pt x="1646" y="3722"/>
                  </a:cubicBezTo>
                  <a:cubicBezTo>
                    <a:pt x="3297" y="3722"/>
                    <a:pt x="3031" y="1"/>
                    <a:pt x="303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247321" y="1843607"/>
              <a:ext cx="178690" cy="211507"/>
            </a:xfrm>
            <a:custGeom>
              <a:rect b="b" l="l" r="r" t="t"/>
              <a:pathLst>
                <a:path extrusionOk="0" h="3693" w="3120">
                  <a:moveTo>
                    <a:pt x="121" y="1"/>
                  </a:moveTo>
                  <a:cubicBezTo>
                    <a:pt x="121" y="1"/>
                    <a:pt x="0" y="3693"/>
                    <a:pt x="1652" y="3693"/>
                  </a:cubicBezTo>
                  <a:cubicBezTo>
                    <a:pt x="3119" y="3693"/>
                    <a:pt x="3072" y="749"/>
                    <a:pt x="3043" y="100"/>
                  </a:cubicBezTo>
                  <a:lnTo>
                    <a:pt x="3043" y="100"/>
                  </a:lnTo>
                  <a:cubicBezTo>
                    <a:pt x="2997" y="1201"/>
                    <a:pt x="2748" y="2836"/>
                    <a:pt x="1652" y="2836"/>
                  </a:cubicBezTo>
                  <a:cubicBezTo>
                    <a:pt x="517" y="2836"/>
                    <a:pt x="220" y="1090"/>
                    <a:pt x="145"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251617" y="1862564"/>
              <a:ext cx="169011" cy="95702"/>
            </a:xfrm>
            <a:custGeom>
              <a:rect b="b" l="l" r="r" t="t"/>
              <a:pathLst>
                <a:path extrusionOk="0" h="1671" w="2951">
                  <a:moveTo>
                    <a:pt x="63" y="0"/>
                  </a:moveTo>
                  <a:cubicBezTo>
                    <a:pt x="44" y="0"/>
                    <a:pt x="24" y="10"/>
                    <a:pt x="12" y="29"/>
                  </a:cubicBezTo>
                  <a:cubicBezTo>
                    <a:pt x="1" y="52"/>
                    <a:pt x="12" y="87"/>
                    <a:pt x="35" y="105"/>
                  </a:cubicBezTo>
                  <a:lnTo>
                    <a:pt x="2863" y="1663"/>
                  </a:lnTo>
                  <a:cubicBezTo>
                    <a:pt x="2870" y="1670"/>
                    <a:pt x="2881" y="1670"/>
                    <a:pt x="2887" y="1670"/>
                  </a:cubicBezTo>
                  <a:cubicBezTo>
                    <a:pt x="2911" y="1670"/>
                    <a:pt x="2927" y="1663"/>
                    <a:pt x="2933" y="1641"/>
                  </a:cubicBezTo>
                  <a:cubicBezTo>
                    <a:pt x="2951" y="1617"/>
                    <a:pt x="2940" y="1583"/>
                    <a:pt x="2916" y="1571"/>
                  </a:cubicBezTo>
                  <a:lnTo>
                    <a:pt x="88" y="6"/>
                  </a:lnTo>
                  <a:cubicBezTo>
                    <a:pt x="81" y="2"/>
                    <a:pt x="72" y="0"/>
                    <a:pt x="6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253907" y="1902254"/>
              <a:ext cx="156468" cy="97821"/>
            </a:xfrm>
            <a:custGeom>
              <a:rect b="b" l="l" r="r" t="t"/>
              <a:pathLst>
                <a:path extrusionOk="0" h="1708" w="2732">
                  <a:moveTo>
                    <a:pt x="65" y="0"/>
                  </a:moveTo>
                  <a:cubicBezTo>
                    <a:pt x="47" y="0"/>
                    <a:pt x="30" y="11"/>
                    <a:pt x="19" y="26"/>
                  </a:cubicBezTo>
                  <a:cubicBezTo>
                    <a:pt x="1" y="55"/>
                    <a:pt x="13" y="84"/>
                    <a:pt x="36" y="101"/>
                  </a:cubicBezTo>
                  <a:lnTo>
                    <a:pt x="2638" y="1700"/>
                  </a:lnTo>
                  <a:cubicBezTo>
                    <a:pt x="2649" y="1707"/>
                    <a:pt x="2656" y="1707"/>
                    <a:pt x="2668" y="1707"/>
                  </a:cubicBezTo>
                  <a:cubicBezTo>
                    <a:pt x="2684" y="1707"/>
                    <a:pt x="2702" y="1695"/>
                    <a:pt x="2713" y="1678"/>
                  </a:cubicBezTo>
                  <a:cubicBezTo>
                    <a:pt x="2732" y="1655"/>
                    <a:pt x="2719" y="1620"/>
                    <a:pt x="2697" y="1609"/>
                  </a:cubicBezTo>
                  <a:lnTo>
                    <a:pt x="94" y="9"/>
                  </a:lnTo>
                  <a:cubicBezTo>
                    <a:pt x="84" y="3"/>
                    <a:pt x="75" y="0"/>
                    <a:pt x="6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7261238" y="1952024"/>
              <a:ext cx="131555" cy="81900"/>
            </a:xfrm>
            <a:custGeom>
              <a:rect b="b" l="l" r="r" t="t"/>
              <a:pathLst>
                <a:path extrusionOk="0" h="1430" w="2297">
                  <a:moveTo>
                    <a:pt x="65" y="1"/>
                  </a:moveTo>
                  <a:cubicBezTo>
                    <a:pt x="47" y="1"/>
                    <a:pt x="30" y="11"/>
                    <a:pt x="18" y="26"/>
                  </a:cubicBezTo>
                  <a:cubicBezTo>
                    <a:pt x="1" y="50"/>
                    <a:pt x="12" y="85"/>
                    <a:pt x="36" y="101"/>
                  </a:cubicBezTo>
                  <a:lnTo>
                    <a:pt x="2203" y="1423"/>
                  </a:lnTo>
                  <a:cubicBezTo>
                    <a:pt x="2215" y="1430"/>
                    <a:pt x="2227" y="1430"/>
                    <a:pt x="2232" y="1430"/>
                  </a:cubicBezTo>
                  <a:cubicBezTo>
                    <a:pt x="2250" y="1430"/>
                    <a:pt x="2267" y="1423"/>
                    <a:pt x="2278" y="1406"/>
                  </a:cubicBezTo>
                  <a:cubicBezTo>
                    <a:pt x="2296" y="1377"/>
                    <a:pt x="2285" y="1342"/>
                    <a:pt x="2261" y="1331"/>
                  </a:cubicBezTo>
                  <a:lnTo>
                    <a:pt x="94" y="9"/>
                  </a:lnTo>
                  <a:cubicBezTo>
                    <a:pt x="84" y="3"/>
                    <a:pt x="75"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7262613" y="1862564"/>
              <a:ext cx="168954" cy="95702"/>
            </a:xfrm>
            <a:custGeom>
              <a:rect b="b" l="l" r="r" t="t"/>
              <a:pathLst>
                <a:path extrusionOk="0" h="1671" w="2950">
                  <a:moveTo>
                    <a:pt x="2891" y="0"/>
                  </a:moveTo>
                  <a:cubicBezTo>
                    <a:pt x="2882" y="0"/>
                    <a:pt x="2873" y="2"/>
                    <a:pt x="2863" y="6"/>
                  </a:cubicBezTo>
                  <a:lnTo>
                    <a:pt x="35" y="1571"/>
                  </a:lnTo>
                  <a:cubicBezTo>
                    <a:pt x="12" y="1583"/>
                    <a:pt x="1" y="1617"/>
                    <a:pt x="17" y="1641"/>
                  </a:cubicBezTo>
                  <a:cubicBezTo>
                    <a:pt x="23" y="1663"/>
                    <a:pt x="46" y="1670"/>
                    <a:pt x="63" y="1670"/>
                  </a:cubicBezTo>
                  <a:cubicBezTo>
                    <a:pt x="70" y="1670"/>
                    <a:pt x="81" y="1670"/>
                    <a:pt x="87" y="1663"/>
                  </a:cubicBezTo>
                  <a:lnTo>
                    <a:pt x="2915" y="105"/>
                  </a:lnTo>
                  <a:cubicBezTo>
                    <a:pt x="2944" y="87"/>
                    <a:pt x="2950" y="52"/>
                    <a:pt x="2938" y="29"/>
                  </a:cubicBezTo>
                  <a:cubicBezTo>
                    <a:pt x="2927" y="10"/>
                    <a:pt x="2910" y="0"/>
                    <a:pt x="289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7273208" y="1902254"/>
              <a:ext cx="156068" cy="97821"/>
            </a:xfrm>
            <a:custGeom>
              <a:rect b="b" l="l" r="r" t="t"/>
              <a:pathLst>
                <a:path extrusionOk="0" h="1708" w="2725">
                  <a:moveTo>
                    <a:pt x="2660" y="0"/>
                  </a:moveTo>
                  <a:cubicBezTo>
                    <a:pt x="2651" y="0"/>
                    <a:pt x="2642" y="3"/>
                    <a:pt x="2632" y="9"/>
                  </a:cubicBezTo>
                  <a:lnTo>
                    <a:pt x="30" y="1609"/>
                  </a:lnTo>
                  <a:cubicBezTo>
                    <a:pt x="6" y="1620"/>
                    <a:pt x="1" y="1655"/>
                    <a:pt x="12" y="1678"/>
                  </a:cubicBezTo>
                  <a:cubicBezTo>
                    <a:pt x="24" y="1695"/>
                    <a:pt x="41" y="1707"/>
                    <a:pt x="59" y="1707"/>
                  </a:cubicBezTo>
                  <a:cubicBezTo>
                    <a:pt x="70" y="1707"/>
                    <a:pt x="81" y="1707"/>
                    <a:pt x="87" y="1700"/>
                  </a:cubicBezTo>
                  <a:lnTo>
                    <a:pt x="2689" y="101"/>
                  </a:lnTo>
                  <a:cubicBezTo>
                    <a:pt x="2713" y="84"/>
                    <a:pt x="2724" y="55"/>
                    <a:pt x="2708" y="26"/>
                  </a:cubicBezTo>
                  <a:cubicBezTo>
                    <a:pt x="2695" y="11"/>
                    <a:pt x="2678" y="0"/>
                    <a:pt x="26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7290505" y="1952024"/>
              <a:ext cx="131498" cy="81900"/>
            </a:xfrm>
            <a:custGeom>
              <a:rect b="b" l="l" r="r" t="t"/>
              <a:pathLst>
                <a:path extrusionOk="0" h="1430" w="2296">
                  <a:moveTo>
                    <a:pt x="2232" y="1"/>
                  </a:moveTo>
                  <a:cubicBezTo>
                    <a:pt x="2223" y="1"/>
                    <a:pt x="2212" y="3"/>
                    <a:pt x="2202" y="9"/>
                  </a:cubicBezTo>
                  <a:lnTo>
                    <a:pt x="35" y="1331"/>
                  </a:lnTo>
                  <a:cubicBezTo>
                    <a:pt x="12" y="1342"/>
                    <a:pt x="0" y="1377"/>
                    <a:pt x="17" y="1406"/>
                  </a:cubicBezTo>
                  <a:cubicBezTo>
                    <a:pt x="28" y="1423"/>
                    <a:pt x="46" y="1430"/>
                    <a:pt x="63" y="1430"/>
                  </a:cubicBezTo>
                  <a:cubicBezTo>
                    <a:pt x="76" y="1430"/>
                    <a:pt x="81" y="1430"/>
                    <a:pt x="92" y="1423"/>
                  </a:cubicBezTo>
                  <a:lnTo>
                    <a:pt x="2261" y="101"/>
                  </a:lnTo>
                  <a:cubicBezTo>
                    <a:pt x="2289" y="85"/>
                    <a:pt x="2296" y="50"/>
                    <a:pt x="2278" y="26"/>
                  </a:cubicBezTo>
                  <a:cubicBezTo>
                    <a:pt x="2270" y="11"/>
                    <a:pt x="2252" y="1"/>
                    <a:pt x="223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244687" y="1860617"/>
              <a:ext cx="186880" cy="23195"/>
            </a:xfrm>
            <a:custGeom>
              <a:rect b="b" l="l" r="r" t="t"/>
              <a:pathLst>
                <a:path extrusionOk="0" h="405" w="3263">
                  <a:moveTo>
                    <a:pt x="59" y="1"/>
                  </a:moveTo>
                  <a:cubicBezTo>
                    <a:pt x="38" y="1"/>
                    <a:pt x="20" y="13"/>
                    <a:pt x="12" y="35"/>
                  </a:cubicBezTo>
                  <a:cubicBezTo>
                    <a:pt x="1" y="63"/>
                    <a:pt x="12" y="92"/>
                    <a:pt x="41" y="104"/>
                  </a:cubicBezTo>
                  <a:cubicBezTo>
                    <a:pt x="52" y="110"/>
                    <a:pt x="777" y="405"/>
                    <a:pt x="1716" y="405"/>
                  </a:cubicBezTo>
                  <a:cubicBezTo>
                    <a:pt x="2184" y="405"/>
                    <a:pt x="2713" y="330"/>
                    <a:pt x="3222" y="104"/>
                  </a:cubicBezTo>
                  <a:cubicBezTo>
                    <a:pt x="3251" y="92"/>
                    <a:pt x="3263" y="63"/>
                    <a:pt x="3251" y="35"/>
                  </a:cubicBezTo>
                  <a:cubicBezTo>
                    <a:pt x="3243" y="13"/>
                    <a:pt x="3225" y="1"/>
                    <a:pt x="3204" y="1"/>
                  </a:cubicBezTo>
                  <a:cubicBezTo>
                    <a:pt x="3197" y="1"/>
                    <a:pt x="3190" y="2"/>
                    <a:pt x="3182" y="6"/>
                  </a:cubicBezTo>
                  <a:cubicBezTo>
                    <a:pt x="2683" y="223"/>
                    <a:pt x="2173" y="295"/>
                    <a:pt x="1714" y="295"/>
                  </a:cubicBezTo>
                  <a:cubicBezTo>
                    <a:pt x="802" y="295"/>
                    <a:pt x="92" y="9"/>
                    <a:pt x="81" y="6"/>
                  </a:cubicBezTo>
                  <a:cubicBezTo>
                    <a:pt x="74" y="2"/>
                    <a:pt x="66" y="1"/>
                    <a:pt x="5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7280138" y="2018975"/>
              <a:ext cx="115977" cy="21878"/>
            </a:xfrm>
            <a:custGeom>
              <a:rect b="b" l="l" r="r" t="t"/>
              <a:pathLst>
                <a:path extrusionOk="0" h="382" w="2025">
                  <a:moveTo>
                    <a:pt x="64" y="1"/>
                  </a:moveTo>
                  <a:cubicBezTo>
                    <a:pt x="47" y="1"/>
                    <a:pt x="29" y="10"/>
                    <a:pt x="19" y="28"/>
                  </a:cubicBezTo>
                  <a:cubicBezTo>
                    <a:pt x="1" y="52"/>
                    <a:pt x="13" y="87"/>
                    <a:pt x="35" y="103"/>
                  </a:cubicBezTo>
                  <a:cubicBezTo>
                    <a:pt x="42" y="109"/>
                    <a:pt x="487" y="382"/>
                    <a:pt x="1062" y="382"/>
                  </a:cubicBezTo>
                  <a:cubicBezTo>
                    <a:pt x="1351" y="382"/>
                    <a:pt x="1677" y="312"/>
                    <a:pt x="1990" y="103"/>
                  </a:cubicBezTo>
                  <a:cubicBezTo>
                    <a:pt x="2012" y="87"/>
                    <a:pt x="2025" y="52"/>
                    <a:pt x="2006" y="28"/>
                  </a:cubicBezTo>
                  <a:cubicBezTo>
                    <a:pt x="1996" y="10"/>
                    <a:pt x="1978" y="1"/>
                    <a:pt x="1961" y="1"/>
                  </a:cubicBezTo>
                  <a:cubicBezTo>
                    <a:pt x="1950" y="1"/>
                    <a:pt x="1940" y="4"/>
                    <a:pt x="1931" y="10"/>
                  </a:cubicBezTo>
                  <a:cubicBezTo>
                    <a:pt x="1636" y="205"/>
                    <a:pt x="1333" y="270"/>
                    <a:pt x="1061" y="270"/>
                  </a:cubicBezTo>
                  <a:cubicBezTo>
                    <a:pt x="522" y="270"/>
                    <a:pt x="101" y="15"/>
                    <a:pt x="94" y="10"/>
                  </a:cubicBezTo>
                  <a:cubicBezTo>
                    <a:pt x="85" y="4"/>
                    <a:pt x="75" y="1"/>
                    <a:pt x="6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7255626" y="1876653"/>
              <a:ext cx="69414" cy="45761"/>
            </a:xfrm>
            <a:custGeom>
              <a:rect b="b" l="l" r="r" t="t"/>
              <a:pathLst>
                <a:path extrusionOk="0" h="799" w="1212">
                  <a:moveTo>
                    <a:pt x="1145" y="1"/>
                  </a:moveTo>
                  <a:cubicBezTo>
                    <a:pt x="1136" y="1"/>
                    <a:pt x="1126" y="3"/>
                    <a:pt x="1119" y="9"/>
                  </a:cubicBezTo>
                  <a:lnTo>
                    <a:pt x="29" y="699"/>
                  </a:lnTo>
                  <a:cubicBezTo>
                    <a:pt x="6" y="716"/>
                    <a:pt x="0" y="751"/>
                    <a:pt x="18" y="775"/>
                  </a:cubicBezTo>
                  <a:cubicBezTo>
                    <a:pt x="24" y="791"/>
                    <a:pt x="40" y="798"/>
                    <a:pt x="59" y="798"/>
                  </a:cubicBezTo>
                  <a:cubicBezTo>
                    <a:pt x="70" y="798"/>
                    <a:pt x="81" y="798"/>
                    <a:pt x="88" y="791"/>
                  </a:cubicBezTo>
                  <a:lnTo>
                    <a:pt x="1177" y="103"/>
                  </a:lnTo>
                  <a:cubicBezTo>
                    <a:pt x="1201" y="85"/>
                    <a:pt x="1212" y="50"/>
                    <a:pt x="1194" y="26"/>
                  </a:cubicBezTo>
                  <a:cubicBezTo>
                    <a:pt x="1183" y="11"/>
                    <a:pt x="1163" y="1"/>
                    <a:pt x="114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7359804" y="1876596"/>
              <a:ext cx="65176" cy="45818"/>
            </a:xfrm>
            <a:custGeom>
              <a:rect b="b" l="l" r="r" t="t"/>
              <a:pathLst>
                <a:path extrusionOk="0" h="800" w="1138">
                  <a:moveTo>
                    <a:pt x="60" y="0"/>
                  </a:moveTo>
                  <a:cubicBezTo>
                    <a:pt x="42" y="0"/>
                    <a:pt x="26" y="10"/>
                    <a:pt x="19" y="27"/>
                  </a:cubicBezTo>
                  <a:cubicBezTo>
                    <a:pt x="1" y="51"/>
                    <a:pt x="8" y="86"/>
                    <a:pt x="30" y="104"/>
                  </a:cubicBezTo>
                  <a:lnTo>
                    <a:pt x="1044" y="792"/>
                  </a:lnTo>
                  <a:cubicBezTo>
                    <a:pt x="1056" y="799"/>
                    <a:pt x="1068" y="799"/>
                    <a:pt x="1079" y="799"/>
                  </a:cubicBezTo>
                  <a:cubicBezTo>
                    <a:pt x="1097" y="799"/>
                    <a:pt x="1108" y="792"/>
                    <a:pt x="1120" y="776"/>
                  </a:cubicBezTo>
                  <a:cubicBezTo>
                    <a:pt x="1137" y="752"/>
                    <a:pt x="1132" y="717"/>
                    <a:pt x="1108" y="700"/>
                  </a:cubicBezTo>
                  <a:lnTo>
                    <a:pt x="94" y="10"/>
                  </a:lnTo>
                  <a:cubicBezTo>
                    <a:pt x="83" y="4"/>
                    <a:pt x="71" y="0"/>
                    <a:pt x="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283517" y="2022240"/>
              <a:ext cx="21305" cy="21248"/>
            </a:xfrm>
            <a:custGeom>
              <a:rect b="b" l="l" r="r" t="t"/>
              <a:pathLst>
                <a:path extrusionOk="0" h="371" w="372">
                  <a:moveTo>
                    <a:pt x="185" y="1"/>
                  </a:moveTo>
                  <a:cubicBezTo>
                    <a:pt x="81" y="1"/>
                    <a:pt x="0" y="81"/>
                    <a:pt x="0" y="186"/>
                  </a:cubicBezTo>
                  <a:cubicBezTo>
                    <a:pt x="0" y="290"/>
                    <a:pt x="81" y="371"/>
                    <a:pt x="185" y="371"/>
                  </a:cubicBezTo>
                  <a:cubicBezTo>
                    <a:pt x="289" y="371"/>
                    <a:pt x="371" y="290"/>
                    <a:pt x="371" y="186"/>
                  </a:cubicBezTo>
                  <a:cubicBezTo>
                    <a:pt x="371"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378475" y="2022240"/>
              <a:ext cx="21248" cy="21248"/>
            </a:xfrm>
            <a:custGeom>
              <a:rect b="b" l="l" r="r" t="t"/>
              <a:pathLst>
                <a:path extrusionOk="0" h="371" w="371">
                  <a:moveTo>
                    <a:pt x="185" y="1"/>
                  </a:moveTo>
                  <a:cubicBezTo>
                    <a:pt x="81" y="1"/>
                    <a:pt x="0" y="81"/>
                    <a:pt x="0" y="186"/>
                  </a:cubicBezTo>
                  <a:cubicBezTo>
                    <a:pt x="0" y="290"/>
                    <a:pt x="81" y="371"/>
                    <a:pt x="185" y="371"/>
                  </a:cubicBezTo>
                  <a:cubicBezTo>
                    <a:pt x="289" y="371"/>
                    <a:pt x="370" y="290"/>
                    <a:pt x="370" y="186"/>
                  </a:cubicBezTo>
                  <a:cubicBezTo>
                    <a:pt x="370"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7327617" y="2028540"/>
              <a:ext cx="21649" cy="21305"/>
            </a:xfrm>
            <a:custGeom>
              <a:rect b="b" l="l" r="r" t="t"/>
              <a:pathLst>
                <a:path extrusionOk="0" h="372" w="378">
                  <a:moveTo>
                    <a:pt x="193" y="0"/>
                  </a:moveTo>
                  <a:cubicBezTo>
                    <a:pt x="88" y="0"/>
                    <a:pt x="1" y="81"/>
                    <a:pt x="1" y="185"/>
                  </a:cubicBezTo>
                  <a:cubicBezTo>
                    <a:pt x="1" y="290"/>
                    <a:pt x="88" y="372"/>
                    <a:pt x="193" y="372"/>
                  </a:cubicBezTo>
                  <a:cubicBezTo>
                    <a:pt x="297" y="372"/>
                    <a:pt x="378" y="290"/>
                    <a:pt x="378" y="185"/>
                  </a:cubicBezTo>
                  <a:cubicBezTo>
                    <a:pt x="378" y="81"/>
                    <a:pt x="297" y="0"/>
                    <a:pt x="19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7374466" y="2028826"/>
              <a:ext cx="39174" cy="102690"/>
            </a:xfrm>
            <a:custGeom>
              <a:rect b="b" l="l" r="r" t="t"/>
              <a:pathLst>
                <a:path extrusionOk="0" h="1793" w="684">
                  <a:moveTo>
                    <a:pt x="250" y="1"/>
                  </a:moveTo>
                  <a:lnTo>
                    <a:pt x="231" y="65"/>
                  </a:lnTo>
                  <a:cubicBezTo>
                    <a:pt x="226" y="71"/>
                    <a:pt x="1" y="905"/>
                    <a:pt x="6" y="1740"/>
                  </a:cubicBezTo>
                  <a:cubicBezTo>
                    <a:pt x="6" y="1751"/>
                    <a:pt x="17" y="1769"/>
                    <a:pt x="30" y="1769"/>
                  </a:cubicBezTo>
                  <a:cubicBezTo>
                    <a:pt x="46" y="1769"/>
                    <a:pt x="58" y="1751"/>
                    <a:pt x="58" y="1740"/>
                  </a:cubicBezTo>
                  <a:cubicBezTo>
                    <a:pt x="52" y="1050"/>
                    <a:pt x="209" y="360"/>
                    <a:pt x="266" y="146"/>
                  </a:cubicBezTo>
                  <a:cubicBezTo>
                    <a:pt x="627" y="876"/>
                    <a:pt x="592" y="1751"/>
                    <a:pt x="592" y="1763"/>
                  </a:cubicBezTo>
                  <a:cubicBezTo>
                    <a:pt x="592" y="1775"/>
                    <a:pt x="603" y="1786"/>
                    <a:pt x="614" y="1793"/>
                  </a:cubicBezTo>
                  <a:lnTo>
                    <a:pt x="621" y="1793"/>
                  </a:lnTo>
                  <a:cubicBezTo>
                    <a:pt x="632" y="1793"/>
                    <a:pt x="643" y="1780"/>
                    <a:pt x="643" y="1763"/>
                  </a:cubicBezTo>
                  <a:cubicBezTo>
                    <a:pt x="643" y="1751"/>
                    <a:pt x="684" y="812"/>
                    <a:pt x="279" y="59"/>
                  </a:cubicBezTo>
                  <a:lnTo>
                    <a:pt x="25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377101" y="2030430"/>
              <a:ext cx="13688" cy="99081"/>
            </a:xfrm>
            <a:custGeom>
              <a:rect b="b" l="l" r="r" t="t"/>
              <a:pathLst>
                <a:path extrusionOk="0" h="1730" w="239">
                  <a:moveTo>
                    <a:pt x="205" y="0"/>
                  </a:moveTo>
                  <a:cubicBezTo>
                    <a:pt x="196" y="0"/>
                    <a:pt x="185" y="6"/>
                    <a:pt x="185" y="19"/>
                  </a:cubicBezTo>
                  <a:cubicBezTo>
                    <a:pt x="0" y="639"/>
                    <a:pt x="140" y="1695"/>
                    <a:pt x="145" y="1706"/>
                  </a:cubicBezTo>
                  <a:cubicBezTo>
                    <a:pt x="145" y="1717"/>
                    <a:pt x="158" y="1730"/>
                    <a:pt x="169" y="1730"/>
                  </a:cubicBezTo>
                  <a:lnTo>
                    <a:pt x="174" y="1730"/>
                  </a:lnTo>
                  <a:cubicBezTo>
                    <a:pt x="185" y="1730"/>
                    <a:pt x="198" y="1712"/>
                    <a:pt x="198" y="1701"/>
                  </a:cubicBezTo>
                  <a:cubicBezTo>
                    <a:pt x="198" y="1688"/>
                    <a:pt x="59" y="645"/>
                    <a:pt x="238" y="31"/>
                  </a:cubicBezTo>
                  <a:cubicBezTo>
                    <a:pt x="238" y="19"/>
                    <a:pt x="233" y="2"/>
                    <a:pt x="215" y="2"/>
                  </a:cubicBezTo>
                  <a:cubicBezTo>
                    <a:pt x="212" y="1"/>
                    <a:pt x="209" y="0"/>
                    <a:pt x="20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7387066" y="2031346"/>
              <a:ext cx="19301" cy="98165"/>
            </a:xfrm>
            <a:custGeom>
              <a:rect b="b" l="l" r="r" t="t"/>
              <a:pathLst>
                <a:path extrusionOk="0" h="1714" w="337">
                  <a:moveTo>
                    <a:pt x="28" y="1"/>
                  </a:moveTo>
                  <a:cubicBezTo>
                    <a:pt x="25" y="1"/>
                    <a:pt x="21" y="1"/>
                    <a:pt x="18" y="3"/>
                  </a:cubicBezTo>
                  <a:cubicBezTo>
                    <a:pt x="6" y="10"/>
                    <a:pt x="0" y="27"/>
                    <a:pt x="6" y="45"/>
                  </a:cubicBezTo>
                  <a:cubicBezTo>
                    <a:pt x="279" y="508"/>
                    <a:pt x="227" y="1672"/>
                    <a:pt x="227" y="1685"/>
                  </a:cubicBezTo>
                  <a:cubicBezTo>
                    <a:pt x="227" y="1701"/>
                    <a:pt x="238" y="1714"/>
                    <a:pt x="255" y="1714"/>
                  </a:cubicBezTo>
                  <a:cubicBezTo>
                    <a:pt x="267" y="1714"/>
                    <a:pt x="284" y="1701"/>
                    <a:pt x="284" y="1690"/>
                  </a:cubicBezTo>
                  <a:cubicBezTo>
                    <a:pt x="284" y="1637"/>
                    <a:pt x="337" y="497"/>
                    <a:pt x="53" y="15"/>
                  </a:cubicBezTo>
                  <a:cubicBezTo>
                    <a:pt x="48" y="6"/>
                    <a:pt x="38" y="1"/>
                    <a:pt x="2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7388097" y="2028540"/>
              <a:ext cx="31901" cy="100971"/>
            </a:xfrm>
            <a:custGeom>
              <a:rect b="b" l="l" r="r" t="t"/>
              <a:pathLst>
                <a:path extrusionOk="0" h="1763" w="557">
                  <a:moveTo>
                    <a:pt x="0" y="0"/>
                  </a:moveTo>
                  <a:lnTo>
                    <a:pt x="98" y="1710"/>
                  </a:lnTo>
                  <a:cubicBezTo>
                    <a:pt x="105" y="1721"/>
                    <a:pt x="110" y="1734"/>
                    <a:pt x="127" y="1734"/>
                  </a:cubicBezTo>
                  <a:cubicBezTo>
                    <a:pt x="145" y="1734"/>
                    <a:pt x="156" y="1721"/>
                    <a:pt x="156" y="1704"/>
                  </a:cubicBezTo>
                  <a:lnTo>
                    <a:pt x="63" y="156"/>
                  </a:lnTo>
                  <a:lnTo>
                    <a:pt x="63" y="156"/>
                  </a:lnTo>
                  <a:cubicBezTo>
                    <a:pt x="493" y="713"/>
                    <a:pt x="504" y="1721"/>
                    <a:pt x="504" y="1734"/>
                  </a:cubicBezTo>
                  <a:cubicBezTo>
                    <a:pt x="504" y="1750"/>
                    <a:pt x="515" y="1763"/>
                    <a:pt x="528" y="1763"/>
                  </a:cubicBezTo>
                  <a:cubicBezTo>
                    <a:pt x="544" y="1763"/>
                    <a:pt x="557" y="1750"/>
                    <a:pt x="557" y="1734"/>
                  </a:cubicBezTo>
                  <a:cubicBezTo>
                    <a:pt x="557" y="1686"/>
                    <a:pt x="544" y="608"/>
                    <a:pt x="52" y="59"/>
                  </a:cubicBez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7360549" y="2028540"/>
              <a:ext cx="31557" cy="100971"/>
            </a:xfrm>
            <a:custGeom>
              <a:rect b="b" l="l" r="r" t="t"/>
              <a:pathLst>
                <a:path extrusionOk="0" h="1763" w="551">
                  <a:moveTo>
                    <a:pt x="551" y="0"/>
                  </a:moveTo>
                  <a:lnTo>
                    <a:pt x="498" y="59"/>
                  </a:lnTo>
                  <a:cubicBezTo>
                    <a:pt x="11" y="608"/>
                    <a:pt x="0" y="1686"/>
                    <a:pt x="0" y="1734"/>
                  </a:cubicBezTo>
                  <a:cubicBezTo>
                    <a:pt x="0" y="1750"/>
                    <a:pt x="11" y="1763"/>
                    <a:pt x="22" y="1763"/>
                  </a:cubicBezTo>
                  <a:cubicBezTo>
                    <a:pt x="40" y="1763"/>
                    <a:pt x="52" y="1750"/>
                    <a:pt x="52" y="1734"/>
                  </a:cubicBezTo>
                  <a:cubicBezTo>
                    <a:pt x="52" y="1721"/>
                    <a:pt x="64" y="713"/>
                    <a:pt x="487" y="156"/>
                  </a:cubicBezTo>
                  <a:lnTo>
                    <a:pt x="487" y="156"/>
                  </a:lnTo>
                  <a:lnTo>
                    <a:pt x="399" y="1704"/>
                  </a:lnTo>
                  <a:cubicBezTo>
                    <a:pt x="399" y="1721"/>
                    <a:pt x="412" y="1734"/>
                    <a:pt x="423" y="1734"/>
                  </a:cubicBezTo>
                  <a:lnTo>
                    <a:pt x="429" y="1734"/>
                  </a:lnTo>
                  <a:cubicBezTo>
                    <a:pt x="440" y="1734"/>
                    <a:pt x="452" y="1721"/>
                    <a:pt x="452" y="1710"/>
                  </a:cubicBezTo>
                  <a:lnTo>
                    <a:pt x="55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277217" y="2031461"/>
              <a:ext cx="39232" cy="102690"/>
            </a:xfrm>
            <a:custGeom>
              <a:rect b="b" l="l" r="r" t="t"/>
              <a:pathLst>
                <a:path extrusionOk="0" h="1793" w="685">
                  <a:moveTo>
                    <a:pt x="249" y="1"/>
                  </a:moveTo>
                  <a:lnTo>
                    <a:pt x="232" y="65"/>
                  </a:lnTo>
                  <a:cubicBezTo>
                    <a:pt x="225" y="77"/>
                    <a:pt x="0" y="905"/>
                    <a:pt x="0" y="1740"/>
                  </a:cubicBezTo>
                  <a:cubicBezTo>
                    <a:pt x="0" y="1758"/>
                    <a:pt x="17" y="1769"/>
                    <a:pt x="29" y="1769"/>
                  </a:cubicBezTo>
                  <a:cubicBezTo>
                    <a:pt x="46" y="1769"/>
                    <a:pt x="59" y="1758"/>
                    <a:pt x="59" y="1740"/>
                  </a:cubicBezTo>
                  <a:cubicBezTo>
                    <a:pt x="52" y="1051"/>
                    <a:pt x="209" y="367"/>
                    <a:pt x="267" y="153"/>
                  </a:cubicBezTo>
                  <a:cubicBezTo>
                    <a:pt x="626" y="877"/>
                    <a:pt x="591" y="1758"/>
                    <a:pt x="591" y="1763"/>
                  </a:cubicBezTo>
                  <a:cubicBezTo>
                    <a:pt x="591" y="1781"/>
                    <a:pt x="602" y="1793"/>
                    <a:pt x="615" y="1793"/>
                  </a:cubicBezTo>
                  <a:lnTo>
                    <a:pt x="621" y="1793"/>
                  </a:lnTo>
                  <a:cubicBezTo>
                    <a:pt x="632" y="1793"/>
                    <a:pt x="643" y="1781"/>
                    <a:pt x="643" y="1769"/>
                  </a:cubicBezTo>
                  <a:cubicBezTo>
                    <a:pt x="643" y="1758"/>
                    <a:pt x="685" y="813"/>
                    <a:pt x="278" y="59"/>
                  </a:cubicBezTo>
                  <a:lnTo>
                    <a:pt x="2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279852" y="2033064"/>
              <a:ext cx="13631" cy="99081"/>
            </a:xfrm>
            <a:custGeom>
              <a:rect b="b" l="l" r="r" t="t"/>
              <a:pathLst>
                <a:path extrusionOk="0" h="1730" w="238">
                  <a:moveTo>
                    <a:pt x="208" y="1"/>
                  </a:moveTo>
                  <a:cubicBezTo>
                    <a:pt x="198" y="1"/>
                    <a:pt x="186" y="10"/>
                    <a:pt x="186" y="20"/>
                  </a:cubicBezTo>
                  <a:cubicBezTo>
                    <a:pt x="0" y="646"/>
                    <a:pt x="139" y="1701"/>
                    <a:pt x="139" y="1706"/>
                  </a:cubicBezTo>
                  <a:cubicBezTo>
                    <a:pt x="145" y="1724"/>
                    <a:pt x="157" y="1730"/>
                    <a:pt x="168" y="1730"/>
                  </a:cubicBezTo>
                  <a:lnTo>
                    <a:pt x="174" y="1730"/>
                  </a:lnTo>
                  <a:cubicBezTo>
                    <a:pt x="186" y="1730"/>
                    <a:pt x="198" y="1719"/>
                    <a:pt x="198" y="1701"/>
                  </a:cubicBezTo>
                  <a:cubicBezTo>
                    <a:pt x="198" y="1689"/>
                    <a:pt x="58" y="652"/>
                    <a:pt x="238" y="37"/>
                  </a:cubicBezTo>
                  <a:cubicBezTo>
                    <a:pt x="238" y="20"/>
                    <a:pt x="232" y="8"/>
                    <a:pt x="214" y="2"/>
                  </a:cubicBezTo>
                  <a:cubicBezTo>
                    <a:pt x="212" y="1"/>
                    <a:pt x="210" y="1"/>
                    <a:pt x="20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289760" y="2034152"/>
              <a:ext cx="19358" cy="97993"/>
            </a:xfrm>
            <a:custGeom>
              <a:rect b="b" l="l" r="r" t="t"/>
              <a:pathLst>
                <a:path extrusionOk="0" h="1711" w="338">
                  <a:moveTo>
                    <a:pt x="34" y="1"/>
                  </a:moveTo>
                  <a:cubicBezTo>
                    <a:pt x="28" y="1"/>
                    <a:pt x="23" y="3"/>
                    <a:pt x="19" y="7"/>
                  </a:cubicBezTo>
                  <a:cubicBezTo>
                    <a:pt x="6" y="12"/>
                    <a:pt x="1" y="30"/>
                    <a:pt x="6" y="42"/>
                  </a:cubicBezTo>
                  <a:cubicBezTo>
                    <a:pt x="279" y="510"/>
                    <a:pt x="228" y="1676"/>
                    <a:pt x="228" y="1687"/>
                  </a:cubicBezTo>
                  <a:cubicBezTo>
                    <a:pt x="228" y="1700"/>
                    <a:pt x="239" y="1711"/>
                    <a:pt x="257" y="1711"/>
                  </a:cubicBezTo>
                  <a:cubicBezTo>
                    <a:pt x="268" y="1711"/>
                    <a:pt x="279" y="1705"/>
                    <a:pt x="285" y="1687"/>
                  </a:cubicBezTo>
                  <a:cubicBezTo>
                    <a:pt x="285" y="1641"/>
                    <a:pt x="338" y="499"/>
                    <a:pt x="54" y="12"/>
                  </a:cubicBezTo>
                  <a:cubicBezTo>
                    <a:pt x="50" y="5"/>
                    <a:pt x="42" y="1"/>
                    <a:pt x="3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290791" y="2031174"/>
              <a:ext cx="31958" cy="100971"/>
            </a:xfrm>
            <a:custGeom>
              <a:rect b="b" l="l" r="r" t="t"/>
              <a:pathLst>
                <a:path extrusionOk="0" h="1763" w="558">
                  <a:moveTo>
                    <a:pt x="1" y="0"/>
                  </a:moveTo>
                  <a:lnTo>
                    <a:pt x="100" y="1710"/>
                  </a:lnTo>
                  <a:cubicBezTo>
                    <a:pt x="100" y="1728"/>
                    <a:pt x="111" y="1739"/>
                    <a:pt x="128" y="1739"/>
                  </a:cubicBezTo>
                  <a:cubicBezTo>
                    <a:pt x="146" y="1739"/>
                    <a:pt x="157" y="1722"/>
                    <a:pt x="157" y="1710"/>
                  </a:cubicBezTo>
                  <a:lnTo>
                    <a:pt x="65" y="163"/>
                  </a:lnTo>
                  <a:lnTo>
                    <a:pt x="65" y="163"/>
                  </a:lnTo>
                  <a:cubicBezTo>
                    <a:pt x="493" y="714"/>
                    <a:pt x="499" y="1728"/>
                    <a:pt x="499" y="1739"/>
                  </a:cubicBezTo>
                  <a:cubicBezTo>
                    <a:pt x="499" y="1752"/>
                    <a:pt x="517" y="1763"/>
                    <a:pt x="528" y="1763"/>
                  </a:cubicBezTo>
                  <a:cubicBezTo>
                    <a:pt x="545" y="1763"/>
                    <a:pt x="557" y="1752"/>
                    <a:pt x="557" y="1739"/>
                  </a:cubicBezTo>
                  <a:cubicBezTo>
                    <a:pt x="557" y="1693"/>
                    <a:pt x="545" y="615"/>
                    <a:pt x="52" y="64"/>
                  </a:cubicBez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7263243" y="2031174"/>
              <a:ext cx="31614" cy="100971"/>
            </a:xfrm>
            <a:custGeom>
              <a:rect b="b" l="l" r="r" t="t"/>
              <a:pathLst>
                <a:path extrusionOk="0" h="1763" w="552">
                  <a:moveTo>
                    <a:pt x="552" y="0"/>
                  </a:moveTo>
                  <a:lnTo>
                    <a:pt x="499" y="64"/>
                  </a:lnTo>
                  <a:cubicBezTo>
                    <a:pt x="6" y="615"/>
                    <a:pt x="1" y="1693"/>
                    <a:pt x="1" y="1739"/>
                  </a:cubicBezTo>
                  <a:cubicBezTo>
                    <a:pt x="1" y="1752"/>
                    <a:pt x="12" y="1763"/>
                    <a:pt x="24" y="1763"/>
                  </a:cubicBezTo>
                  <a:cubicBezTo>
                    <a:pt x="41" y="1763"/>
                    <a:pt x="52" y="1752"/>
                    <a:pt x="52" y="1739"/>
                  </a:cubicBezTo>
                  <a:cubicBezTo>
                    <a:pt x="52" y="1728"/>
                    <a:pt x="65" y="714"/>
                    <a:pt x="488" y="163"/>
                  </a:cubicBezTo>
                  <a:lnTo>
                    <a:pt x="488" y="163"/>
                  </a:lnTo>
                  <a:lnTo>
                    <a:pt x="400" y="1710"/>
                  </a:lnTo>
                  <a:cubicBezTo>
                    <a:pt x="400" y="1722"/>
                    <a:pt x="412" y="1739"/>
                    <a:pt x="424" y="1739"/>
                  </a:cubicBezTo>
                  <a:lnTo>
                    <a:pt x="429" y="1739"/>
                  </a:lnTo>
                  <a:cubicBezTo>
                    <a:pt x="442" y="1739"/>
                    <a:pt x="453" y="1728"/>
                    <a:pt x="453" y="1710"/>
                  </a:cubicBezTo>
                  <a:lnTo>
                    <a:pt x="552"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7322348" y="2037875"/>
              <a:ext cx="39174" cy="102575"/>
            </a:xfrm>
            <a:custGeom>
              <a:rect b="b" l="l" r="r" t="t"/>
              <a:pathLst>
                <a:path extrusionOk="0" h="1791" w="684">
                  <a:moveTo>
                    <a:pt x="250" y="0"/>
                  </a:moveTo>
                  <a:lnTo>
                    <a:pt x="232" y="63"/>
                  </a:lnTo>
                  <a:cubicBezTo>
                    <a:pt x="226" y="75"/>
                    <a:pt x="1" y="904"/>
                    <a:pt x="6" y="1745"/>
                  </a:cubicBezTo>
                  <a:cubicBezTo>
                    <a:pt x="6" y="1756"/>
                    <a:pt x="18" y="1767"/>
                    <a:pt x="29" y="1767"/>
                  </a:cubicBezTo>
                  <a:cubicBezTo>
                    <a:pt x="47" y="1767"/>
                    <a:pt x="58" y="1756"/>
                    <a:pt x="58" y="1739"/>
                  </a:cubicBezTo>
                  <a:cubicBezTo>
                    <a:pt x="52" y="1049"/>
                    <a:pt x="209" y="365"/>
                    <a:pt x="267" y="150"/>
                  </a:cubicBezTo>
                  <a:cubicBezTo>
                    <a:pt x="627" y="875"/>
                    <a:pt x="592" y="1756"/>
                    <a:pt x="592" y="1761"/>
                  </a:cubicBezTo>
                  <a:cubicBezTo>
                    <a:pt x="592" y="1779"/>
                    <a:pt x="603" y="1790"/>
                    <a:pt x="620" y="1790"/>
                  </a:cubicBezTo>
                  <a:cubicBezTo>
                    <a:pt x="632" y="1790"/>
                    <a:pt x="643" y="1779"/>
                    <a:pt x="643" y="1767"/>
                  </a:cubicBezTo>
                  <a:cubicBezTo>
                    <a:pt x="649" y="1756"/>
                    <a:pt x="684" y="811"/>
                    <a:pt x="279" y="63"/>
                  </a:cubicBezTo>
                  <a:lnTo>
                    <a:pt x="25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7324983" y="2039364"/>
              <a:ext cx="13688" cy="99425"/>
            </a:xfrm>
            <a:custGeom>
              <a:rect b="b" l="l" r="r" t="t"/>
              <a:pathLst>
                <a:path extrusionOk="0" h="1736" w="239">
                  <a:moveTo>
                    <a:pt x="212" y="1"/>
                  </a:moveTo>
                  <a:cubicBezTo>
                    <a:pt x="198" y="1"/>
                    <a:pt x="186" y="11"/>
                    <a:pt x="186" y="20"/>
                  </a:cubicBezTo>
                  <a:cubicBezTo>
                    <a:pt x="1" y="646"/>
                    <a:pt x="140" y="1700"/>
                    <a:pt x="145" y="1706"/>
                  </a:cubicBezTo>
                  <a:cubicBezTo>
                    <a:pt x="145" y="1724"/>
                    <a:pt x="157" y="1735"/>
                    <a:pt x="169" y="1735"/>
                  </a:cubicBezTo>
                  <a:lnTo>
                    <a:pt x="175" y="1735"/>
                  </a:lnTo>
                  <a:cubicBezTo>
                    <a:pt x="186" y="1730"/>
                    <a:pt x="198" y="1719"/>
                    <a:pt x="198" y="1700"/>
                  </a:cubicBezTo>
                  <a:cubicBezTo>
                    <a:pt x="198" y="1689"/>
                    <a:pt x="59" y="652"/>
                    <a:pt x="239" y="37"/>
                  </a:cubicBezTo>
                  <a:cubicBezTo>
                    <a:pt x="239" y="20"/>
                    <a:pt x="233" y="9"/>
                    <a:pt x="221" y="2"/>
                  </a:cubicBezTo>
                  <a:cubicBezTo>
                    <a:pt x="218" y="1"/>
                    <a:pt x="215" y="1"/>
                    <a:pt x="21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334948" y="2040452"/>
              <a:ext cx="19358" cy="98337"/>
            </a:xfrm>
            <a:custGeom>
              <a:rect b="b" l="l" r="r" t="t"/>
              <a:pathLst>
                <a:path extrusionOk="0" h="1717" w="338">
                  <a:moveTo>
                    <a:pt x="33" y="1"/>
                  </a:moveTo>
                  <a:cubicBezTo>
                    <a:pt x="27" y="1"/>
                    <a:pt x="22" y="2"/>
                    <a:pt x="17" y="7"/>
                  </a:cubicBezTo>
                  <a:cubicBezTo>
                    <a:pt x="6" y="12"/>
                    <a:pt x="1" y="30"/>
                    <a:pt x="6" y="41"/>
                  </a:cubicBezTo>
                  <a:cubicBezTo>
                    <a:pt x="284" y="512"/>
                    <a:pt x="226" y="1676"/>
                    <a:pt x="226" y="1687"/>
                  </a:cubicBezTo>
                  <a:cubicBezTo>
                    <a:pt x="226" y="1700"/>
                    <a:pt x="238" y="1711"/>
                    <a:pt x="255" y="1716"/>
                  </a:cubicBezTo>
                  <a:cubicBezTo>
                    <a:pt x="268" y="1716"/>
                    <a:pt x="284" y="1705"/>
                    <a:pt x="284" y="1687"/>
                  </a:cubicBezTo>
                  <a:cubicBezTo>
                    <a:pt x="284" y="1641"/>
                    <a:pt x="337" y="499"/>
                    <a:pt x="52" y="12"/>
                  </a:cubicBezTo>
                  <a:cubicBezTo>
                    <a:pt x="49" y="5"/>
                    <a:pt x="41" y="1"/>
                    <a:pt x="3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332944" y="2037474"/>
              <a:ext cx="9736" cy="104637"/>
            </a:xfrm>
            <a:custGeom>
              <a:rect b="b" l="l" r="r" t="t"/>
              <a:pathLst>
                <a:path extrusionOk="0" h="1827" w="170">
                  <a:moveTo>
                    <a:pt x="100" y="0"/>
                  </a:moveTo>
                  <a:cubicBezTo>
                    <a:pt x="87" y="0"/>
                    <a:pt x="70" y="13"/>
                    <a:pt x="70" y="24"/>
                  </a:cubicBezTo>
                  <a:cubicBezTo>
                    <a:pt x="70" y="35"/>
                    <a:pt x="1" y="719"/>
                    <a:pt x="111" y="1803"/>
                  </a:cubicBezTo>
                  <a:cubicBezTo>
                    <a:pt x="116" y="1816"/>
                    <a:pt x="129" y="1827"/>
                    <a:pt x="140" y="1827"/>
                  </a:cubicBezTo>
                  <a:lnTo>
                    <a:pt x="146" y="1827"/>
                  </a:lnTo>
                  <a:cubicBezTo>
                    <a:pt x="157" y="1827"/>
                    <a:pt x="169" y="1809"/>
                    <a:pt x="169" y="1797"/>
                  </a:cubicBezTo>
                  <a:cubicBezTo>
                    <a:pt x="52" y="719"/>
                    <a:pt x="122" y="42"/>
                    <a:pt x="122" y="29"/>
                  </a:cubicBezTo>
                  <a:cubicBezTo>
                    <a:pt x="129" y="18"/>
                    <a:pt x="116" y="7"/>
                    <a:pt x="10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33404" y="1823161"/>
              <a:ext cx="150741" cy="424504"/>
            </a:xfrm>
            <a:custGeom>
              <a:rect b="b" l="l" r="r" t="t"/>
              <a:pathLst>
                <a:path extrusionOk="0" h="7412" w="2632">
                  <a:moveTo>
                    <a:pt x="1499" y="500"/>
                  </a:moveTo>
                  <a:cubicBezTo>
                    <a:pt x="1524" y="500"/>
                    <a:pt x="1536" y="718"/>
                    <a:pt x="1635" y="799"/>
                  </a:cubicBezTo>
                  <a:cubicBezTo>
                    <a:pt x="1408" y="786"/>
                    <a:pt x="1345" y="775"/>
                    <a:pt x="1472" y="566"/>
                  </a:cubicBezTo>
                  <a:cubicBezTo>
                    <a:pt x="1484" y="519"/>
                    <a:pt x="1492" y="500"/>
                    <a:pt x="1499" y="500"/>
                  </a:cubicBezTo>
                  <a:close/>
                  <a:moveTo>
                    <a:pt x="1520" y="0"/>
                  </a:moveTo>
                  <a:cubicBezTo>
                    <a:pt x="1217" y="0"/>
                    <a:pt x="911" y="91"/>
                    <a:pt x="696" y="265"/>
                  </a:cubicBezTo>
                  <a:cubicBezTo>
                    <a:pt x="580" y="482"/>
                    <a:pt x="295" y="1151"/>
                    <a:pt x="632" y="1151"/>
                  </a:cubicBezTo>
                  <a:cubicBezTo>
                    <a:pt x="684" y="1151"/>
                    <a:pt x="751" y="1135"/>
                    <a:pt x="835" y="1099"/>
                  </a:cubicBezTo>
                  <a:cubicBezTo>
                    <a:pt x="847" y="1098"/>
                    <a:pt x="859" y="1098"/>
                    <a:pt x="870" y="1098"/>
                  </a:cubicBezTo>
                  <a:cubicBezTo>
                    <a:pt x="1122" y="1098"/>
                    <a:pt x="840" y="1370"/>
                    <a:pt x="573" y="1370"/>
                  </a:cubicBezTo>
                  <a:cubicBezTo>
                    <a:pt x="546" y="1370"/>
                    <a:pt x="519" y="1367"/>
                    <a:pt x="492" y="1361"/>
                  </a:cubicBezTo>
                  <a:cubicBezTo>
                    <a:pt x="150" y="1593"/>
                    <a:pt x="0" y="1981"/>
                    <a:pt x="40" y="2444"/>
                  </a:cubicBezTo>
                  <a:cubicBezTo>
                    <a:pt x="77" y="2453"/>
                    <a:pt x="113" y="2457"/>
                    <a:pt x="148" y="2457"/>
                  </a:cubicBezTo>
                  <a:cubicBezTo>
                    <a:pt x="469" y="2457"/>
                    <a:pt x="734" y="2135"/>
                    <a:pt x="889" y="2135"/>
                  </a:cubicBezTo>
                  <a:cubicBezTo>
                    <a:pt x="969" y="2135"/>
                    <a:pt x="1019" y="2220"/>
                    <a:pt x="1032" y="2479"/>
                  </a:cubicBezTo>
                  <a:cubicBezTo>
                    <a:pt x="928" y="2554"/>
                    <a:pt x="492" y="2532"/>
                    <a:pt x="330" y="2757"/>
                  </a:cubicBezTo>
                  <a:cubicBezTo>
                    <a:pt x="220" y="2977"/>
                    <a:pt x="0" y="3453"/>
                    <a:pt x="185" y="3645"/>
                  </a:cubicBezTo>
                  <a:cubicBezTo>
                    <a:pt x="626" y="3621"/>
                    <a:pt x="1142" y="3354"/>
                    <a:pt x="1148" y="2838"/>
                  </a:cubicBezTo>
                  <a:lnTo>
                    <a:pt x="1148" y="2838"/>
                  </a:lnTo>
                  <a:cubicBezTo>
                    <a:pt x="1239" y="3123"/>
                    <a:pt x="1499" y="3383"/>
                    <a:pt x="1140" y="3383"/>
                  </a:cubicBezTo>
                  <a:cubicBezTo>
                    <a:pt x="1112" y="3383"/>
                    <a:pt x="1080" y="3381"/>
                    <a:pt x="1043" y="3378"/>
                  </a:cubicBezTo>
                  <a:cubicBezTo>
                    <a:pt x="765" y="3528"/>
                    <a:pt x="556" y="3969"/>
                    <a:pt x="672" y="4282"/>
                  </a:cubicBezTo>
                  <a:cubicBezTo>
                    <a:pt x="700" y="4286"/>
                    <a:pt x="727" y="4288"/>
                    <a:pt x="753" y="4288"/>
                  </a:cubicBezTo>
                  <a:cubicBezTo>
                    <a:pt x="1141" y="4288"/>
                    <a:pt x="1371" y="3863"/>
                    <a:pt x="1489" y="3863"/>
                  </a:cubicBezTo>
                  <a:cubicBezTo>
                    <a:pt x="1516" y="3863"/>
                    <a:pt x="1538" y="3887"/>
                    <a:pt x="1554" y="3945"/>
                  </a:cubicBezTo>
                  <a:cubicBezTo>
                    <a:pt x="1971" y="4619"/>
                    <a:pt x="824" y="4009"/>
                    <a:pt x="1014" y="5098"/>
                  </a:cubicBezTo>
                  <a:cubicBezTo>
                    <a:pt x="1046" y="5104"/>
                    <a:pt x="1076" y="5107"/>
                    <a:pt x="1105" y="5107"/>
                  </a:cubicBezTo>
                  <a:cubicBezTo>
                    <a:pt x="1493" y="5107"/>
                    <a:pt x="1655" y="4641"/>
                    <a:pt x="1717" y="4641"/>
                  </a:cubicBezTo>
                  <a:cubicBezTo>
                    <a:pt x="1742" y="4641"/>
                    <a:pt x="1750" y="4719"/>
                    <a:pt x="1750" y="4937"/>
                  </a:cubicBezTo>
                  <a:cubicBezTo>
                    <a:pt x="2023" y="5592"/>
                    <a:pt x="1164" y="5168"/>
                    <a:pt x="1130" y="5829"/>
                  </a:cubicBezTo>
                  <a:cubicBezTo>
                    <a:pt x="1070" y="6072"/>
                    <a:pt x="1116" y="6152"/>
                    <a:pt x="1206" y="6152"/>
                  </a:cubicBezTo>
                  <a:cubicBezTo>
                    <a:pt x="1383" y="6152"/>
                    <a:pt x="1730" y="5844"/>
                    <a:pt x="1783" y="5844"/>
                  </a:cubicBezTo>
                  <a:cubicBezTo>
                    <a:pt x="1792" y="5844"/>
                    <a:pt x="1793" y="5852"/>
                    <a:pt x="1785" y="5871"/>
                  </a:cubicBezTo>
                  <a:cubicBezTo>
                    <a:pt x="1872" y="6663"/>
                    <a:pt x="979" y="6606"/>
                    <a:pt x="1408" y="7412"/>
                  </a:cubicBezTo>
                  <a:cubicBezTo>
                    <a:pt x="2126" y="7286"/>
                    <a:pt x="1776" y="6386"/>
                    <a:pt x="1849" y="6386"/>
                  </a:cubicBezTo>
                  <a:cubicBezTo>
                    <a:pt x="1860" y="6386"/>
                    <a:pt x="1879" y="6406"/>
                    <a:pt x="1913" y="6449"/>
                  </a:cubicBezTo>
                  <a:cubicBezTo>
                    <a:pt x="2052" y="6588"/>
                    <a:pt x="2290" y="6681"/>
                    <a:pt x="2493" y="6693"/>
                  </a:cubicBezTo>
                  <a:cubicBezTo>
                    <a:pt x="2632" y="6490"/>
                    <a:pt x="2464" y="6015"/>
                    <a:pt x="2191" y="5911"/>
                  </a:cubicBezTo>
                  <a:cubicBezTo>
                    <a:pt x="2169" y="5918"/>
                    <a:pt x="2149" y="5921"/>
                    <a:pt x="2130" y="5921"/>
                  </a:cubicBezTo>
                  <a:cubicBezTo>
                    <a:pt x="1851" y="5921"/>
                    <a:pt x="1806" y="5225"/>
                    <a:pt x="1973" y="5225"/>
                  </a:cubicBezTo>
                  <a:cubicBezTo>
                    <a:pt x="1991" y="5225"/>
                    <a:pt x="2011" y="5233"/>
                    <a:pt x="2034" y="5250"/>
                  </a:cubicBezTo>
                  <a:cubicBezTo>
                    <a:pt x="2174" y="5333"/>
                    <a:pt x="2277" y="5368"/>
                    <a:pt x="2351" y="5368"/>
                  </a:cubicBezTo>
                  <a:cubicBezTo>
                    <a:pt x="2594" y="5368"/>
                    <a:pt x="2506" y="4986"/>
                    <a:pt x="2319" y="4705"/>
                  </a:cubicBezTo>
                  <a:cubicBezTo>
                    <a:pt x="2006" y="4520"/>
                    <a:pt x="1680" y="4502"/>
                    <a:pt x="1739" y="4079"/>
                  </a:cubicBezTo>
                  <a:lnTo>
                    <a:pt x="1739" y="4079"/>
                  </a:lnTo>
                  <a:cubicBezTo>
                    <a:pt x="1808" y="4118"/>
                    <a:pt x="2032" y="4214"/>
                    <a:pt x="2160" y="4214"/>
                  </a:cubicBezTo>
                  <a:cubicBezTo>
                    <a:pt x="2205" y="4214"/>
                    <a:pt x="2239" y="4202"/>
                    <a:pt x="2249" y="4172"/>
                  </a:cubicBezTo>
                  <a:cubicBezTo>
                    <a:pt x="2277" y="3790"/>
                    <a:pt x="2145" y="3499"/>
                    <a:pt x="1872" y="3314"/>
                  </a:cubicBezTo>
                  <a:cubicBezTo>
                    <a:pt x="1837" y="3327"/>
                    <a:pt x="1802" y="3333"/>
                    <a:pt x="1767" y="3333"/>
                  </a:cubicBezTo>
                  <a:cubicBezTo>
                    <a:pt x="1470" y="3333"/>
                    <a:pt x="1213" y="2897"/>
                    <a:pt x="1327" y="2897"/>
                  </a:cubicBezTo>
                  <a:cubicBezTo>
                    <a:pt x="1346" y="2897"/>
                    <a:pt x="1374" y="2909"/>
                    <a:pt x="1415" y="2937"/>
                  </a:cubicBezTo>
                  <a:cubicBezTo>
                    <a:pt x="1607" y="3046"/>
                    <a:pt x="1747" y="3091"/>
                    <a:pt x="1845" y="3091"/>
                  </a:cubicBezTo>
                  <a:cubicBezTo>
                    <a:pt x="2180" y="3091"/>
                    <a:pt x="2021" y="2558"/>
                    <a:pt x="1779" y="2212"/>
                  </a:cubicBezTo>
                  <a:cubicBezTo>
                    <a:pt x="1600" y="1864"/>
                    <a:pt x="956" y="2172"/>
                    <a:pt x="1038" y="1807"/>
                  </a:cubicBezTo>
                  <a:cubicBezTo>
                    <a:pt x="1041" y="1378"/>
                    <a:pt x="1041" y="1232"/>
                    <a:pt x="1067" y="1232"/>
                  </a:cubicBezTo>
                  <a:cubicBezTo>
                    <a:pt x="1118" y="1232"/>
                    <a:pt x="1275" y="1838"/>
                    <a:pt x="1785" y="1877"/>
                  </a:cubicBezTo>
                  <a:cubicBezTo>
                    <a:pt x="1887" y="1922"/>
                    <a:pt x="1964" y="1942"/>
                    <a:pt x="2021" y="1942"/>
                  </a:cubicBezTo>
                  <a:cubicBezTo>
                    <a:pt x="2395" y="1942"/>
                    <a:pt x="1898" y="1095"/>
                    <a:pt x="2046" y="1095"/>
                  </a:cubicBezTo>
                  <a:cubicBezTo>
                    <a:pt x="2069" y="1095"/>
                    <a:pt x="2107" y="1116"/>
                    <a:pt x="2167" y="1163"/>
                  </a:cubicBezTo>
                  <a:cubicBezTo>
                    <a:pt x="2181" y="1160"/>
                    <a:pt x="2196" y="1158"/>
                    <a:pt x="2212" y="1158"/>
                  </a:cubicBezTo>
                  <a:cubicBezTo>
                    <a:pt x="2305" y="1158"/>
                    <a:pt x="2427" y="1213"/>
                    <a:pt x="2499" y="1213"/>
                  </a:cubicBezTo>
                  <a:cubicBezTo>
                    <a:pt x="2529" y="1213"/>
                    <a:pt x="2549" y="1203"/>
                    <a:pt x="2555" y="1176"/>
                  </a:cubicBezTo>
                  <a:cubicBezTo>
                    <a:pt x="2562" y="821"/>
                    <a:pt x="2521" y="480"/>
                    <a:pt x="2306" y="265"/>
                  </a:cubicBezTo>
                  <a:cubicBezTo>
                    <a:pt x="2104" y="85"/>
                    <a:pt x="1813" y="0"/>
                    <a:pt x="152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346403" y="1803974"/>
              <a:ext cx="186307" cy="322559"/>
            </a:xfrm>
            <a:custGeom>
              <a:rect b="b" l="l" r="r" t="t"/>
              <a:pathLst>
                <a:path extrusionOk="0" h="5632" w="3253">
                  <a:moveTo>
                    <a:pt x="1139" y="838"/>
                  </a:moveTo>
                  <a:lnTo>
                    <a:pt x="1139" y="838"/>
                  </a:lnTo>
                  <a:cubicBezTo>
                    <a:pt x="1192" y="849"/>
                    <a:pt x="1241" y="853"/>
                    <a:pt x="1289" y="853"/>
                  </a:cubicBezTo>
                  <a:cubicBezTo>
                    <a:pt x="1315" y="853"/>
                    <a:pt x="1341" y="852"/>
                    <a:pt x="1366" y="850"/>
                  </a:cubicBezTo>
                  <a:lnTo>
                    <a:pt x="1366" y="850"/>
                  </a:lnTo>
                  <a:cubicBezTo>
                    <a:pt x="1336" y="912"/>
                    <a:pt x="1310" y="935"/>
                    <a:pt x="1284" y="935"/>
                  </a:cubicBezTo>
                  <a:cubicBezTo>
                    <a:pt x="1244" y="935"/>
                    <a:pt x="1202" y="883"/>
                    <a:pt x="1139" y="838"/>
                  </a:cubicBezTo>
                  <a:close/>
                  <a:moveTo>
                    <a:pt x="1485" y="1305"/>
                  </a:moveTo>
                  <a:cubicBezTo>
                    <a:pt x="1518" y="1305"/>
                    <a:pt x="1704" y="1646"/>
                    <a:pt x="1389" y="1719"/>
                  </a:cubicBezTo>
                  <a:cubicBezTo>
                    <a:pt x="1441" y="1597"/>
                    <a:pt x="1487" y="1429"/>
                    <a:pt x="1481" y="1308"/>
                  </a:cubicBezTo>
                  <a:cubicBezTo>
                    <a:pt x="1482" y="1306"/>
                    <a:pt x="1483" y="1305"/>
                    <a:pt x="1485" y="1305"/>
                  </a:cubicBezTo>
                  <a:close/>
                  <a:moveTo>
                    <a:pt x="2158" y="3998"/>
                  </a:moveTo>
                  <a:cubicBezTo>
                    <a:pt x="2158" y="3998"/>
                    <a:pt x="2158" y="3999"/>
                    <a:pt x="2160" y="4002"/>
                  </a:cubicBezTo>
                  <a:lnTo>
                    <a:pt x="2160" y="4015"/>
                  </a:lnTo>
                  <a:cubicBezTo>
                    <a:pt x="2160" y="4009"/>
                    <a:pt x="2157" y="3998"/>
                    <a:pt x="2158" y="3998"/>
                  </a:cubicBezTo>
                  <a:close/>
                  <a:moveTo>
                    <a:pt x="1411" y="1"/>
                  </a:moveTo>
                  <a:cubicBezTo>
                    <a:pt x="1240" y="1"/>
                    <a:pt x="1076" y="32"/>
                    <a:pt x="959" y="91"/>
                  </a:cubicBezTo>
                  <a:cubicBezTo>
                    <a:pt x="774" y="479"/>
                    <a:pt x="282" y="294"/>
                    <a:pt x="114" y="687"/>
                  </a:cubicBezTo>
                  <a:cubicBezTo>
                    <a:pt x="1" y="996"/>
                    <a:pt x="37" y="1107"/>
                    <a:pt x="179" y="1107"/>
                  </a:cubicBezTo>
                  <a:cubicBezTo>
                    <a:pt x="256" y="1107"/>
                    <a:pt x="364" y="1075"/>
                    <a:pt x="496" y="1024"/>
                  </a:cubicBezTo>
                  <a:cubicBezTo>
                    <a:pt x="643" y="886"/>
                    <a:pt x="739" y="807"/>
                    <a:pt x="846" y="807"/>
                  </a:cubicBezTo>
                  <a:cubicBezTo>
                    <a:pt x="946" y="807"/>
                    <a:pt x="1056" y="876"/>
                    <a:pt x="1226" y="1029"/>
                  </a:cubicBezTo>
                  <a:cubicBezTo>
                    <a:pt x="895" y="1180"/>
                    <a:pt x="838" y="1511"/>
                    <a:pt x="919" y="1789"/>
                  </a:cubicBezTo>
                  <a:cubicBezTo>
                    <a:pt x="951" y="1923"/>
                    <a:pt x="1000" y="1972"/>
                    <a:pt x="1055" y="1972"/>
                  </a:cubicBezTo>
                  <a:cubicBezTo>
                    <a:pt x="1151" y="1972"/>
                    <a:pt x="1268" y="1827"/>
                    <a:pt x="1360" y="1725"/>
                  </a:cubicBezTo>
                  <a:lnTo>
                    <a:pt x="1360" y="1725"/>
                  </a:lnTo>
                  <a:cubicBezTo>
                    <a:pt x="1261" y="1950"/>
                    <a:pt x="1232" y="2281"/>
                    <a:pt x="1406" y="2519"/>
                  </a:cubicBezTo>
                  <a:cubicBezTo>
                    <a:pt x="1638" y="2416"/>
                    <a:pt x="1750" y="2250"/>
                    <a:pt x="1803" y="2250"/>
                  </a:cubicBezTo>
                  <a:cubicBezTo>
                    <a:pt x="1847" y="2250"/>
                    <a:pt x="1852" y="2356"/>
                    <a:pt x="1852" y="2686"/>
                  </a:cubicBezTo>
                  <a:cubicBezTo>
                    <a:pt x="1831" y="2684"/>
                    <a:pt x="1810" y="2683"/>
                    <a:pt x="1790" y="2683"/>
                  </a:cubicBezTo>
                  <a:cubicBezTo>
                    <a:pt x="1375" y="2683"/>
                    <a:pt x="1128" y="3166"/>
                    <a:pt x="1243" y="3469"/>
                  </a:cubicBezTo>
                  <a:cubicBezTo>
                    <a:pt x="1510" y="3435"/>
                    <a:pt x="1754" y="3382"/>
                    <a:pt x="1876" y="3145"/>
                  </a:cubicBezTo>
                  <a:lnTo>
                    <a:pt x="1876" y="3145"/>
                  </a:lnTo>
                  <a:cubicBezTo>
                    <a:pt x="2125" y="3753"/>
                    <a:pt x="1580" y="3771"/>
                    <a:pt x="1569" y="4275"/>
                  </a:cubicBezTo>
                  <a:cubicBezTo>
                    <a:pt x="1573" y="4413"/>
                    <a:pt x="1622" y="4464"/>
                    <a:pt x="1689" y="4464"/>
                  </a:cubicBezTo>
                  <a:cubicBezTo>
                    <a:pt x="1810" y="4464"/>
                    <a:pt x="1989" y="4300"/>
                    <a:pt x="2067" y="4189"/>
                  </a:cubicBezTo>
                  <a:lnTo>
                    <a:pt x="2067" y="4189"/>
                  </a:lnTo>
                  <a:cubicBezTo>
                    <a:pt x="2363" y="4641"/>
                    <a:pt x="2259" y="4542"/>
                    <a:pt x="1893" y="4890"/>
                  </a:cubicBezTo>
                  <a:cubicBezTo>
                    <a:pt x="1764" y="5254"/>
                    <a:pt x="1842" y="5393"/>
                    <a:pt x="1970" y="5393"/>
                  </a:cubicBezTo>
                  <a:cubicBezTo>
                    <a:pt x="2130" y="5393"/>
                    <a:pt x="2367" y="5178"/>
                    <a:pt x="2380" y="4912"/>
                  </a:cubicBezTo>
                  <a:cubicBezTo>
                    <a:pt x="2389" y="4876"/>
                    <a:pt x="2397" y="4860"/>
                    <a:pt x="2405" y="4860"/>
                  </a:cubicBezTo>
                  <a:cubicBezTo>
                    <a:pt x="2463" y="4860"/>
                    <a:pt x="2524" y="5632"/>
                    <a:pt x="3007" y="5632"/>
                  </a:cubicBezTo>
                  <a:cubicBezTo>
                    <a:pt x="3054" y="5632"/>
                    <a:pt x="3106" y="5624"/>
                    <a:pt x="3163" y="5607"/>
                  </a:cubicBezTo>
                  <a:cubicBezTo>
                    <a:pt x="3163" y="5329"/>
                    <a:pt x="3051" y="5104"/>
                    <a:pt x="2832" y="4994"/>
                  </a:cubicBezTo>
                  <a:cubicBezTo>
                    <a:pt x="2811" y="5005"/>
                    <a:pt x="2790" y="5009"/>
                    <a:pt x="2768" y="5009"/>
                  </a:cubicBezTo>
                  <a:cubicBezTo>
                    <a:pt x="2606" y="5009"/>
                    <a:pt x="2427" y="4746"/>
                    <a:pt x="2496" y="4746"/>
                  </a:cubicBezTo>
                  <a:cubicBezTo>
                    <a:pt x="2512" y="4746"/>
                    <a:pt x="2542" y="4761"/>
                    <a:pt x="2588" y="4796"/>
                  </a:cubicBezTo>
                  <a:cubicBezTo>
                    <a:pt x="2674" y="4811"/>
                    <a:pt x="2757" y="4819"/>
                    <a:pt x="2830" y="4819"/>
                  </a:cubicBezTo>
                  <a:cubicBezTo>
                    <a:pt x="3111" y="4819"/>
                    <a:pt x="3253" y="4701"/>
                    <a:pt x="2930" y="4379"/>
                  </a:cubicBezTo>
                  <a:cubicBezTo>
                    <a:pt x="2846" y="4303"/>
                    <a:pt x="2755" y="4282"/>
                    <a:pt x="2666" y="4282"/>
                  </a:cubicBezTo>
                  <a:cubicBezTo>
                    <a:pt x="2557" y="4282"/>
                    <a:pt x="2452" y="4313"/>
                    <a:pt x="2367" y="4313"/>
                  </a:cubicBezTo>
                  <a:cubicBezTo>
                    <a:pt x="2259" y="4313"/>
                    <a:pt x="2184" y="4262"/>
                    <a:pt x="2177" y="4031"/>
                  </a:cubicBezTo>
                  <a:lnTo>
                    <a:pt x="2177" y="4031"/>
                  </a:lnTo>
                  <a:cubicBezTo>
                    <a:pt x="2333" y="4126"/>
                    <a:pt x="2484" y="4166"/>
                    <a:pt x="2605" y="4166"/>
                  </a:cubicBezTo>
                  <a:cubicBezTo>
                    <a:pt x="2915" y="4166"/>
                    <a:pt x="3025" y="3904"/>
                    <a:pt x="2513" y="3620"/>
                  </a:cubicBezTo>
                  <a:cubicBezTo>
                    <a:pt x="2510" y="3620"/>
                    <a:pt x="2506" y="3620"/>
                    <a:pt x="2502" y="3620"/>
                  </a:cubicBezTo>
                  <a:cubicBezTo>
                    <a:pt x="2449" y="3620"/>
                    <a:pt x="2387" y="3594"/>
                    <a:pt x="2342" y="3594"/>
                  </a:cubicBezTo>
                  <a:cubicBezTo>
                    <a:pt x="2324" y="3594"/>
                    <a:pt x="2310" y="3598"/>
                    <a:pt x="2299" y="3608"/>
                  </a:cubicBezTo>
                  <a:cubicBezTo>
                    <a:pt x="2250" y="3654"/>
                    <a:pt x="2207" y="3674"/>
                    <a:pt x="2171" y="3674"/>
                  </a:cubicBezTo>
                  <a:cubicBezTo>
                    <a:pt x="1966" y="3674"/>
                    <a:pt x="1950" y="3061"/>
                    <a:pt x="2018" y="3061"/>
                  </a:cubicBezTo>
                  <a:cubicBezTo>
                    <a:pt x="2031" y="3061"/>
                    <a:pt x="2048" y="3084"/>
                    <a:pt x="2067" y="3138"/>
                  </a:cubicBezTo>
                  <a:cubicBezTo>
                    <a:pt x="2212" y="3267"/>
                    <a:pt x="2395" y="3323"/>
                    <a:pt x="2581" y="3323"/>
                  </a:cubicBezTo>
                  <a:cubicBezTo>
                    <a:pt x="2730" y="3323"/>
                    <a:pt x="2881" y="3288"/>
                    <a:pt x="3017" y="3226"/>
                  </a:cubicBezTo>
                  <a:cubicBezTo>
                    <a:pt x="3022" y="2910"/>
                    <a:pt x="2650" y="2597"/>
                    <a:pt x="2295" y="2597"/>
                  </a:cubicBezTo>
                  <a:cubicBezTo>
                    <a:pt x="2175" y="2597"/>
                    <a:pt x="2057" y="2632"/>
                    <a:pt x="1957" y="2715"/>
                  </a:cubicBezTo>
                  <a:cubicBezTo>
                    <a:pt x="1852" y="2182"/>
                    <a:pt x="1938" y="2109"/>
                    <a:pt x="2118" y="2109"/>
                  </a:cubicBezTo>
                  <a:cubicBezTo>
                    <a:pt x="2186" y="2109"/>
                    <a:pt x="2267" y="2119"/>
                    <a:pt x="2357" y="2119"/>
                  </a:cubicBezTo>
                  <a:cubicBezTo>
                    <a:pt x="2489" y="2119"/>
                    <a:pt x="2640" y="2097"/>
                    <a:pt x="2791" y="1985"/>
                  </a:cubicBezTo>
                  <a:cubicBezTo>
                    <a:pt x="2658" y="1687"/>
                    <a:pt x="2391" y="1398"/>
                    <a:pt x="2106" y="1398"/>
                  </a:cubicBezTo>
                  <a:cubicBezTo>
                    <a:pt x="2070" y="1398"/>
                    <a:pt x="2033" y="1402"/>
                    <a:pt x="1997" y="1412"/>
                  </a:cubicBezTo>
                  <a:cubicBezTo>
                    <a:pt x="1908" y="1449"/>
                    <a:pt x="1840" y="1470"/>
                    <a:pt x="1785" y="1470"/>
                  </a:cubicBezTo>
                  <a:cubicBezTo>
                    <a:pt x="1687" y="1470"/>
                    <a:pt x="1634" y="1404"/>
                    <a:pt x="1585" y="1255"/>
                  </a:cubicBezTo>
                  <a:lnTo>
                    <a:pt x="1585" y="1255"/>
                  </a:lnTo>
                  <a:cubicBezTo>
                    <a:pt x="1623" y="1264"/>
                    <a:pt x="1661" y="1268"/>
                    <a:pt x="1701" y="1268"/>
                  </a:cubicBezTo>
                  <a:cubicBezTo>
                    <a:pt x="1979" y="1268"/>
                    <a:pt x="2289" y="1051"/>
                    <a:pt x="2345" y="838"/>
                  </a:cubicBezTo>
                  <a:cubicBezTo>
                    <a:pt x="1933" y="594"/>
                    <a:pt x="1765" y="716"/>
                    <a:pt x="2142" y="334"/>
                  </a:cubicBezTo>
                  <a:cubicBezTo>
                    <a:pt x="2042" y="103"/>
                    <a:pt x="1717" y="1"/>
                    <a:pt x="1411"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125503" y="1827800"/>
              <a:ext cx="135507" cy="298848"/>
            </a:xfrm>
            <a:custGeom>
              <a:rect b="b" l="l" r="r" t="t"/>
              <a:pathLst>
                <a:path extrusionOk="0" h="5218" w="2366">
                  <a:moveTo>
                    <a:pt x="1846" y="1"/>
                  </a:moveTo>
                  <a:cubicBezTo>
                    <a:pt x="1423" y="1"/>
                    <a:pt x="1054" y="322"/>
                    <a:pt x="905" y="740"/>
                  </a:cubicBezTo>
                  <a:cubicBezTo>
                    <a:pt x="1125" y="914"/>
                    <a:pt x="1675" y="775"/>
                    <a:pt x="1403" y="1095"/>
                  </a:cubicBezTo>
                  <a:cubicBezTo>
                    <a:pt x="1295" y="1036"/>
                    <a:pt x="1188" y="1011"/>
                    <a:pt x="1087" y="1011"/>
                  </a:cubicBezTo>
                  <a:cubicBezTo>
                    <a:pt x="585" y="1011"/>
                    <a:pt x="242" y="1622"/>
                    <a:pt x="817" y="1622"/>
                  </a:cubicBezTo>
                  <a:cubicBezTo>
                    <a:pt x="898" y="1622"/>
                    <a:pt x="998" y="1610"/>
                    <a:pt x="1119" y="1582"/>
                  </a:cubicBezTo>
                  <a:cubicBezTo>
                    <a:pt x="1142" y="1558"/>
                    <a:pt x="1161" y="1548"/>
                    <a:pt x="1176" y="1548"/>
                  </a:cubicBezTo>
                  <a:cubicBezTo>
                    <a:pt x="1272" y="1548"/>
                    <a:pt x="1211" y="1957"/>
                    <a:pt x="1025" y="1957"/>
                  </a:cubicBezTo>
                  <a:cubicBezTo>
                    <a:pt x="990" y="1957"/>
                    <a:pt x="949" y="1942"/>
                    <a:pt x="905" y="1906"/>
                  </a:cubicBezTo>
                  <a:cubicBezTo>
                    <a:pt x="891" y="1898"/>
                    <a:pt x="874" y="1895"/>
                    <a:pt x="856" y="1895"/>
                  </a:cubicBezTo>
                  <a:cubicBezTo>
                    <a:pt x="787" y="1895"/>
                    <a:pt x="692" y="1935"/>
                    <a:pt x="638" y="1935"/>
                  </a:cubicBezTo>
                  <a:cubicBezTo>
                    <a:pt x="423" y="2080"/>
                    <a:pt x="1" y="2457"/>
                    <a:pt x="499" y="2497"/>
                  </a:cubicBezTo>
                  <a:cubicBezTo>
                    <a:pt x="540" y="2511"/>
                    <a:pt x="591" y="2518"/>
                    <a:pt x="646" y="2518"/>
                  </a:cubicBezTo>
                  <a:cubicBezTo>
                    <a:pt x="814" y="2518"/>
                    <a:pt x="1017" y="2453"/>
                    <a:pt x="1079" y="2334"/>
                  </a:cubicBezTo>
                  <a:lnTo>
                    <a:pt x="1079" y="2334"/>
                  </a:lnTo>
                  <a:cubicBezTo>
                    <a:pt x="1547" y="2856"/>
                    <a:pt x="504" y="2497"/>
                    <a:pt x="475" y="3163"/>
                  </a:cubicBezTo>
                  <a:cubicBezTo>
                    <a:pt x="408" y="3350"/>
                    <a:pt x="482" y="3421"/>
                    <a:pt x="605" y="3421"/>
                  </a:cubicBezTo>
                  <a:cubicBezTo>
                    <a:pt x="839" y="3421"/>
                    <a:pt x="1255" y="3161"/>
                    <a:pt x="1226" y="2945"/>
                  </a:cubicBezTo>
                  <a:lnTo>
                    <a:pt x="1226" y="2945"/>
                  </a:lnTo>
                  <a:cubicBezTo>
                    <a:pt x="1349" y="3639"/>
                    <a:pt x="1214" y="3634"/>
                    <a:pt x="731" y="3795"/>
                  </a:cubicBezTo>
                  <a:cubicBezTo>
                    <a:pt x="441" y="4115"/>
                    <a:pt x="350" y="4371"/>
                    <a:pt x="694" y="4371"/>
                  </a:cubicBezTo>
                  <a:cubicBezTo>
                    <a:pt x="756" y="4371"/>
                    <a:pt x="831" y="4363"/>
                    <a:pt x="921" y="4346"/>
                  </a:cubicBezTo>
                  <a:cubicBezTo>
                    <a:pt x="1013" y="4294"/>
                    <a:pt x="1079" y="4256"/>
                    <a:pt x="1107" y="4256"/>
                  </a:cubicBezTo>
                  <a:cubicBezTo>
                    <a:pt x="1137" y="4256"/>
                    <a:pt x="1126" y="4298"/>
                    <a:pt x="1061" y="4410"/>
                  </a:cubicBezTo>
                  <a:cubicBezTo>
                    <a:pt x="870" y="4421"/>
                    <a:pt x="742" y="4468"/>
                    <a:pt x="627" y="4600"/>
                  </a:cubicBezTo>
                  <a:cubicBezTo>
                    <a:pt x="517" y="4711"/>
                    <a:pt x="378" y="5129"/>
                    <a:pt x="499" y="5215"/>
                  </a:cubicBezTo>
                  <a:cubicBezTo>
                    <a:pt x="523" y="5217"/>
                    <a:pt x="546" y="5218"/>
                    <a:pt x="569" y="5218"/>
                  </a:cubicBezTo>
                  <a:cubicBezTo>
                    <a:pt x="1371" y="5218"/>
                    <a:pt x="1163" y="4028"/>
                    <a:pt x="1332" y="4028"/>
                  </a:cubicBezTo>
                  <a:cubicBezTo>
                    <a:pt x="1355" y="4028"/>
                    <a:pt x="1385" y="4051"/>
                    <a:pt x="1426" y="4102"/>
                  </a:cubicBezTo>
                  <a:cubicBezTo>
                    <a:pt x="1592" y="4208"/>
                    <a:pt x="1754" y="4278"/>
                    <a:pt x="1864" y="4278"/>
                  </a:cubicBezTo>
                  <a:cubicBezTo>
                    <a:pt x="2009" y="4278"/>
                    <a:pt x="2067" y="4157"/>
                    <a:pt x="1936" y="3835"/>
                  </a:cubicBezTo>
                  <a:cubicBezTo>
                    <a:pt x="1845" y="3732"/>
                    <a:pt x="1725" y="3569"/>
                    <a:pt x="1606" y="3569"/>
                  </a:cubicBezTo>
                  <a:cubicBezTo>
                    <a:pt x="1604" y="3569"/>
                    <a:pt x="1602" y="3569"/>
                    <a:pt x="1600" y="3569"/>
                  </a:cubicBezTo>
                  <a:cubicBezTo>
                    <a:pt x="1571" y="3582"/>
                    <a:pt x="1544" y="3588"/>
                    <a:pt x="1521" y="3588"/>
                  </a:cubicBezTo>
                  <a:cubicBezTo>
                    <a:pt x="1287" y="3588"/>
                    <a:pt x="1316" y="3031"/>
                    <a:pt x="1388" y="3031"/>
                  </a:cubicBezTo>
                  <a:cubicBezTo>
                    <a:pt x="1398" y="3031"/>
                    <a:pt x="1409" y="3043"/>
                    <a:pt x="1421" y="3070"/>
                  </a:cubicBezTo>
                  <a:cubicBezTo>
                    <a:pt x="1599" y="3185"/>
                    <a:pt x="1733" y="3231"/>
                    <a:pt x="1827" y="3231"/>
                  </a:cubicBezTo>
                  <a:cubicBezTo>
                    <a:pt x="2131" y="3231"/>
                    <a:pt x="2011" y="2744"/>
                    <a:pt x="1617" y="2532"/>
                  </a:cubicBezTo>
                  <a:cubicBezTo>
                    <a:pt x="1316" y="2532"/>
                    <a:pt x="1177" y="2416"/>
                    <a:pt x="1275" y="2103"/>
                  </a:cubicBezTo>
                  <a:lnTo>
                    <a:pt x="1275" y="2103"/>
                  </a:lnTo>
                  <a:cubicBezTo>
                    <a:pt x="1370" y="2245"/>
                    <a:pt x="1600" y="2422"/>
                    <a:pt x="1749" y="2422"/>
                  </a:cubicBezTo>
                  <a:cubicBezTo>
                    <a:pt x="1764" y="2422"/>
                    <a:pt x="1778" y="2420"/>
                    <a:pt x="1791" y="2416"/>
                  </a:cubicBezTo>
                  <a:cubicBezTo>
                    <a:pt x="2122" y="1552"/>
                    <a:pt x="1026" y="1616"/>
                    <a:pt x="1502" y="1199"/>
                  </a:cubicBezTo>
                  <a:lnTo>
                    <a:pt x="1502" y="1199"/>
                  </a:lnTo>
                  <a:cubicBezTo>
                    <a:pt x="1547" y="1505"/>
                    <a:pt x="1826" y="1721"/>
                    <a:pt x="2109" y="1778"/>
                  </a:cubicBezTo>
                  <a:cubicBezTo>
                    <a:pt x="2203" y="1477"/>
                    <a:pt x="2179" y="1082"/>
                    <a:pt x="1913" y="949"/>
                  </a:cubicBezTo>
                  <a:cubicBezTo>
                    <a:pt x="1606" y="868"/>
                    <a:pt x="2331" y="723"/>
                    <a:pt x="2365" y="167"/>
                  </a:cubicBezTo>
                  <a:cubicBezTo>
                    <a:pt x="2191" y="51"/>
                    <a:pt x="2014" y="1"/>
                    <a:pt x="1846"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7261582" y="1822645"/>
              <a:ext cx="112941" cy="392832"/>
            </a:xfrm>
            <a:custGeom>
              <a:rect b="b" l="l" r="r" t="t"/>
              <a:pathLst>
                <a:path extrusionOk="0" h="6859" w="1972">
                  <a:moveTo>
                    <a:pt x="1227" y="1"/>
                  </a:moveTo>
                  <a:cubicBezTo>
                    <a:pt x="1213" y="1"/>
                    <a:pt x="1199" y="5"/>
                    <a:pt x="1188" y="14"/>
                  </a:cubicBezTo>
                  <a:cubicBezTo>
                    <a:pt x="1177" y="25"/>
                    <a:pt x="0" y="1080"/>
                    <a:pt x="939" y="3143"/>
                  </a:cubicBezTo>
                  <a:cubicBezTo>
                    <a:pt x="1855" y="5149"/>
                    <a:pt x="1305" y="6771"/>
                    <a:pt x="1298" y="6789"/>
                  </a:cubicBezTo>
                  <a:cubicBezTo>
                    <a:pt x="1293" y="6818"/>
                    <a:pt x="1305" y="6846"/>
                    <a:pt x="1333" y="6859"/>
                  </a:cubicBezTo>
                  <a:lnTo>
                    <a:pt x="1351" y="6859"/>
                  </a:lnTo>
                  <a:cubicBezTo>
                    <a:pt x="1375" y="6859"/>
                    <a:pt x="1397" y="6846"/>
                    <a:pt x="1403" y="6824"/>
                  </a:cubicBezTo>
                  <a:cubicBezTo>
                    <a:pt x="1410" y="6806"/>
                    <a:pt x="1972" y="5142"/>
                    <a:pt x="1038" y="3097"/>
                  </a:cubicBezTo>
                  <a:cubicBezTo>
                    <a:pt x="134" y="1108"/>
                    <a:pt x="1252" y="107"/>
                    <a:pt x="1264" y="94"/>
                  </a:cubicBezTo>
                  <a:cubicBezTo>
                    <a:pt x="1287" y="78"/>
                    <a:pt x="1287" y="43"/>
                    <a:pt x="1270" y="19"/>
                  </a:cubicBezTo>
                  <a:cubicBezTo>
                    <a:pt x="1258" y="6"/>
                    <a:pt x="1242" y="1"/>
                    <a:pt x="12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7243369" y="1898760"/>
              <a:ext cx="68040" cy="64718"/>
            </a:xfrm>
            <a:custGeom>
              <a:rect b="b" l="l" r="r" t="t"/>
              <a:pathLst>
                <a:path extrusionOk="0" h="1130" w="1188">
                  <a:moveTo>
                    <a:pt x="847" y="0"/>
                  </a:moveTo>
                  <a:cubicBezTo>
                    <a:pt x="548" y="0"/>
                    <a:pt x="1" y="130"/>
                    <a:pt x="29" y="1078"/>
                  </a:cubicBezTo>
                  <a:cubicBezTo>
                    <a:pt x="29" y="1108"/>
                    <a:pt x="58" y="1130"/>
                    <a:pt x="86" y="1130"/>
                  </a:cubicBezTo>
                  <a:cubicBezTo>
                    <a:pt x="313" y="1108"/>
                    <a:pt x="1188" y="974"/>
                    <a:pt x="1038" y="52"/>
                  </a:cubicBezTo>
                  <a:cubicBezTo>
                    <a:pt x="1032" y="35"/>
                    <a:pt x="1014" y="17"/>
                    <a:pt x="997" y="12"/>
                  </a:cubicBezTo>
                  <a:cubicBezTo>
                    <a:pt x="964" y="6"/>
                    <a:pt x="911" y="0"/>
                    <a:pt x="84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7244286" y="1898875"/>
              <a:ext cx="58876" cy="64832"/>
            </a:xfrm>
            <a:custGeom>
              <a:rect b="b" l="l" r="r" t="t"/>
              <a:pathLst>
                <a:path extrusionOk="0" h="1132" w="1028">
                  <a:moveTo>
                    <a:pt x="1007" y="0"/>
                  </a:moveTo>
                  <a:cubicBezTo>
                    <a:pt x="1000" y="0"/>
                    <a:pt x="993" y="3"/>
                    <a:pt x="987" y="10"/>
                  </a:cubicBezTo>
                  <a:lnTo>
                    <a:pt x="13" y="1093"/>
                  </a:lnTo>
                  <a:cubicBezTo>
                    <a:pt x="1" y="1106"/>
                    <a:pt x="1" y="1117"/>
                    <a:pt x="13" y="1128"/>
                  </a:cubicBezTo>
                  <a:cubicBezTo>
                    <a:pt x="15" y="1130"/>
                    <a:pt x="20" y="1132"/>
                    <a:pt x="24" y="1132"/>
                  </a:cubicBezTo>
                  <a:cubicBezTo>
                    <a:pt x="31" y="1132"/>
                    <a:pt x="38" y="1129"/>
                    <a:pt x="42" y="1122"/>
                  </a:cubicBezTo>
                  <a:lnTo>
                    <a:pt x="1022" y="39"/>
                  </a:lnTo>
                  <a:cubicBezTo>
                    <a:pt x="1027" y="28"/>
                    <a:pt x="1027" y="15"/>
                    <a:pt x="1022" y="4"/>
                  </a:cubicBezTo>
                  <a:cubicBezTo>
                    <a:pt x="1016" y="2"/>
                    <a:pt x="1011" y="0"/>
                    <a:pt x="10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7256256" y="1911532"/>
              <a:ext cx="36941" cy="34764"/>
            </a:xfrm>
            <a:custGeom>
              <a:rect b="b" l="l" r="r" t="t"/>
              <a:pathLst>
                <a:path extrusionOk="0" h="607" w="645">
                  <a:moveTo>
                    <a:pt x="21" y="1"/>
                  </a:moveTo>
                  <a:cubicBezTo>
                    <a:pt x="13" y="1"/>
                    <a:pt x="7" y="6"/>
                    <a:pt x="7" y="15"/>
                  </a:cubicBezTo>
                  <a:cubicBezTo>
                    <a:pt x="0" y="26"/>
                    <a:pt x="13" y="38"/>
                    <a:pt x="24" y="43"/>
                  </a:cubicBezTo>
                  <a:lnTo>
                    <a:pt x="476" y="154"/>
                  </a:lnTo>
                  <a:lnTo>
                    <a:pt x="598" y="594"/>
                  </a:lnTo>
                  <a:cubicBezTo>
                    <a:pt x="604" y="594"/>
                    <a:pt x="604" y="600"/>
                    <a:pt x="604" y="600"/>
                  </a:cubicBezTo>
                  <a:cubicBezTo>
                    <a:pt x="610" y="606"/>
                    <a:pt x="621" y="606"/>
                    <a:pt x="626" y="606"/>
                  </a:cubicBezTo>
                  <a:cubicBezTo>
                    <a:pt x="639" y="606"/>
                    <a:pt x="644" y="588"/>
                    <a:pt x="644" y="577"/>
                  </a:cubicBezTo>
                  <a:lnTo>
                    <a:pt x="511" y="120"/>
                  </a:lnTo>
                  <a:lnTo>
                    <a:pt x="29" y="3"/>
                  </a:lnTo>
                  <a:cubicBezTo>
                    <a:pt x="27" y="1"/>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7248295" y="1925277"/>
              <a:ext cx="32302" cy="30584"/>
            </a:xfrm>
            <a:custGeom>
              <a:rect b="b" l="l" r="r" t="t"/>
              <a:pathLst>
                <a:path extrusionOk="0" h="534" w="564">
                  <a:moveTo>
                    <a:pt x="29" y="1"/>
                  </a:moveTo>
                  <a:cubicBezTo>
                    <a:pt x="18" y="1"/>
                    <a:pt x="7" y="6"/>
                    <a:pt x="0" y="19"/>
                  </a:cubicBezTo>
                  <a:cubicBezTo>
                    <a:pt x="0" y="30"/>
                    <a:pt x="7" y="41"/>
                    <a:pt x="18" y="41"/>
                  </a:cubicBezTo>
                  <a:lnTo>
                    <a:pt x="412" y="140"/>
                  </a:lnTo>
                  <a:lnTo>
                    <a:pt x="516" y="517"/>
                  </a:lnTo>
                  <a:cubicBezTo>
                    <a:pt x="516" y="522"/>
                    <a:pt x="516" y="528"/>
                    <a:pt x="522" y="528"/>
                  </a:cubicBezTo>
                  <a:cubicBezTo>
                    <a:pt x="529" y="533"/>
                    <a:pt x="534" y="533"/>
                    <a:pt x="540" y="533"/>
                  </a:cubicBezTo>
                  <a:cubicBezTo>
                    <a:pt x="551" y="528"/>
                    <a:pt x="564" y="517"/>
                    <a:pt x="557" y="506"/>
                  </a:cubicBezTo>
                  <a:lnTo>
                    <a:pt x="447" y="105"/>
                  </a:ln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244687" y="1938278"/>
              <a:ext cx="22623" cy="22909"/>
            </a:xfrm>
            <a:custGeom>
              <a:rect b="b" l="l" r="r" t="t"/>
              <a:pathLst>
                <a:path extrusionOk="0" h="400" w="395">
                  <a:moveTo>
                    <a:pt x="35" y="0"/>
                  </a:moveTo>
                  <a:cubicBezTo>
                    <a:pt x="23" y="0"/>
                    <a:pt x="12" y="6"/>
                    <a:pt x="6" y="17"/>
                  </a:cubicBezTo>
                  <a:cubicBezTo>
                    <a:pt x="1" y="28"/>
                    <a:pt x="12" y="41"/>
                    <a:pt x="23" y="46"/>
                  </a:cubicBezTo>
                  <a:lnTo>
                    <a:pt x="295" y="116"/>
                  </a:lnTo>
                  <a:lnTo>
                    <a:pt x="348" y="383"/>
                  </a:lnTo>
                  <a:cubicBezTo>
                    <a:pt x="354" y="388"/>
                    <a:pt x="354" y="394"/>
                    <a:pt x="359" y="394"/>
                  </a:cubicBezTo>
                  <a:cubicBezTo>
                    <a:pt x="359" y="400"/>
                    <a:pt x="371" y="400"/>
                    <a:pt x="376" y="400"/>
                  </a:cubicBezTo>
                  <a:cubicBezTo>
                    <a:pt x="389" y="394"/>
                    <a:pt x="394" y="388"/>
                    <a:pt x="394" y="376"/>
                  </a:cubicBezTo>
                  <a:lnTo>
                    <a:pt x="330" y="81"/>
                  </a:lnTo>
                  <a:lnTo>
                    <a:pt x="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270574" y="1900650"/>
              <a:ext cx="32588" cy="28980"/>
            </a:xfrm>
            <a:custGeom>
              <a:rect b="b" l="l" r="r" t="t"/>
              <a:pathLst>
                <a:path extrusionOk="0" h="506" w="569">
                  <a:moveTo>
                    <a:pt x="22" y="0"/>
                  </a:moveTo>
                  <a:cubicBezTo>
                    <a:pt x="15" y="0"/>
                    <a:pt x="6" y="5"/>
                    <a:pt x="6" y="13"/>
                  </a:cubicBezTo>
                  <a:cubicBezTo>
                    <a:pt x="1" y="24"/>
                    <a:pt x="6" y="37"/>
                    <a:pt x="17" y="43"/>
                  </a:cubicBezTo>
                  <a:lnTo>
                    <a:pt x="371" y="187"/>
                  </a:lnTo>
                  <a:lnTo>
                    <a:pt x="522" y="495"/>
                  </a:lnTo>
                  <a:lnTo>
                    <a:pt x="528" y="500"/>
                  </a:lnTo>
                  <a:cubicBezTo>
                    <a:pt x="533" y="506"/>
                    <a:pt x="545" y="506"/>
                    <a:pt x="550" y="506"/>
                  </a:cubicBezTo>
                  <a:cubicBezTo>
                    <a:pt x="563" y="500"/>
                    <a:pt x="568" y="489"/>
                    <a:pt x="563" y="477"/>
                  </a:cubicBezTo>
                  <a:lnTo>
                    <a:pt x="400" y="152"/>
                  </a:lnTo>
                  <a:lnTo>
                    <a:pt x="28" y="2"/>
                  </a:lnTo>
                  <a:cubicBezTo>
                    <a:pt x="27" y="1"/>
                    <a:pt x="25" y="0"/>
                    <a:pt x="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247951" y="1899104"/>
              <a:ext cx="54867" cy="40434"/>
            </a:xfrm>
            <a:custGeom>
              <a:rect b="b" l="l" r="r" t="t"/>
              <a:pathLst>
                <a:path extrusionOk="0" h="706" w="958">
                  <a:moveTo>
                    <a:pt x="958" y="0"/>
                  </a:moveTo>
                  <a:cubicBezTo>
                    <a:pt x="957" y="0"/>
                    <a:pt x="1" y="46"/>
                    <a:pt x="343" y="677"/>
                  </a:cubicBezTo>
                  <a:cubicBezTo>
                    <a:pt x="343" y="677"/>
                    <a:pt x="414" y="705"/>
                    <a:pt x="508" y="705"/>
                  </a:cubicBezTo>
                  <a:cubicBezTo>
                    <a:pt x="689" y="705"/>
                    <a:pt x="954" y="602"/>
                    <a:pt x="9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7248066" y="1967487"/>
              <a:ext cx="67982" cy="64775"/>
            </a:xfrm>
            <a:custGeom>
              <a:rect b="b" l="l" r="r" t="t"/>
              <a:pathLst>
                <a:path extrusionOk="0" h="1131" w="1187">
                  <a:moveTo>
                    <a:pt x="845" y="1"/>
                  </a:moveTo>
                  <a:cubicBezTo>
                    <a:pt x="546" y="1"/>
                    <a:pt x="0" y="131"/>
                    <a:pt x="33" y="1078"/>
                  </a:cubicBezTo>
                  <a:cubicBezTo>
                    <a:pt x="33" y="1107"/>
                    <a:pt x="57" y="1130"/>
                    <a:pt x="86" y="1130"/>
                  </a:cubicBezTo>
                  <a:cubicBezTo>
                    <a:pt x="317" y="1107"/>
                    <a:pt x="1187" y="973"/>
                    <a:pt x="1042" y="58"/>
                  </a:cubicBezTo>
                  <a:cubicBezTo>
                    <a:pt x="1036" y="34"/>
                    <a:pt x="1020" y="18"/>
                    <a:pt x="996" y="12"/>
                  </a:cubicBezTo>
                  <a:cubicBezTo>
                    <a:pt x="963" y="7"/>
                    <a:pt x="910" y="1"/>
                    <a:pt x="84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7249326" y="1967602"/>
              <a:ext cx="58762" cy="64890"/>
            </a:xfrm>
            <a:custGeom>
              <a:rect b="b" l="l" r="r" t="t"/>
              <a:pathLst>
                <a:path extrusionOk="0" h="1133" w="1026">
                  <a:moveTo>
                    <a:pt x="1000" y="1"/>
                  </a:moveTo>
                  <a:cubicBezTo>
                    <a:pt x="994" y="1"/>
                    <a:pt x="988" y="4"/>
                    <a:pt x="985" y="10"/>
                  </a:cubicBezTo>
                  <a:lnTo>
                    <a:pt x="6" y="1094"/>
                  </a:lnTo>
                  <a:cubicBezTo>
                    <a:pt x="0" y="1105"/>
                    <a:pt x="0" y="1116"/>
                    <a:pt x="11" y="1128"/>
                  </a:cubicBezTo>
                  <a:cubicBezTo>
                    <a:pt x="14" y="1131"/>
                    <a:pt x="18" y="1132"/>
                    <a:pt x="23" y="1132"/>
                  </a:cubicBezTo>
                  <a:cubicBezTo>
                    <a:pt x="30" y="1132"/>
                    <a:pt x="37" y="1129"/>
                    <a:pt x="41" y="1123"/>
                  </a:cubicBezTo>
                  <a:lnTo>
                    <a:pt x="1020" y="38"/>
                  </a:lnTo>
                  <a:cubicBezTo>
                    <a:pt x="1025" y="27"/>
                    <a:pt x="1025" y="16"/>
                    <a:pt x="1014" y="10"/>
                  </a:cubicBezTo>
                  <a:cubicBezTo>
                    <a:pt x="1012" y="4"/>
                    <a:pt x="1006" y="1"/>
                    <a:pt x="10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7261238" y="1980316"/>
              <a:ext cx="36883" cy="34764"/>
            </a:xfrm>
            <a:custGeom>
              <a:rect b="b" l="l" r="r" t="t"/>
              <a:pathLst>
                <a:path extrusionOk="0" h="607" w="644">
                  <a:moveTo>
                    <a:pt x="21" y="0"/>
                  </a:moveTo>
                  <a:cubicBezTo>
                    <a:pt x="12" y="0"/>
                    <a:pt x="6" y="5"/>
                    <a:pt x="6" y="13"/>
                  </a:cubicBezTo>
                  <a:cubicBezTo>
                    <a:pt x="1" y="25"/>
                    <a:pt x="6" y="37"/>
                    <a:pt x="18" y="43"/>
                  </a:cubicBezTo>
                  <a:lnTo>
                    <a:pt x="477" y="152"/>
                  </a:lnTo>
                  <a:lnTo>
                    <a:pt x="598" y="593"/>
                  </a:lnTo>
                  <a:lnTo>
                    <a:pt x="603" y="599"/>
                  </a:lnTo>
                  <a:cubicBezTo>
                    <a:pt x="607" y="603"/>
                    <a:pt x="612" y="607"/>
                    <a:pt x="618" y="607"/>
                  </a:cubicBezTo>
                  <a:cubicBezTo>
                    <a:pt x="621" y="607"/>
                    <a:pt x="624" y="606"/>
                    <a:pt x="627" y="605"/>
                  </a:cubicBezTo>
                  <a:cubicBezTo>
                    <a:pt x="638" y="605"/>
                    <a:pt x="644" y="593"/>
                    <a:pt x="638" y="581"/>
                  </a:cubicBezTo>
                  <a:lnTo>
                    <a:pt x="511" y="118"/>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7253277" y="1994062"/>
              <a:ext cx="31958" cy="30526"/>
            </a:xfrm>
            <a:custGeom>
              <a:rect b="b" l="l" r="r" t="t"/>
              <a:pathLst>
                <a:path extrusionOk="0" h="533" w="558">
                  <a:moveTo>
                    <a:pt x="30" y="0"/>
                  </a:moveTo>
                  <a:cubicBezTo>
                    <a:pt x="17" y="0"/>
                    <a:pt x="6" y="6"/>
                    <a:pt x="1" y="17"/>
                  </a:cubicBezTo>
                  <a:cubicBezTo>
                    <a:pt x="1" y="28"/>
                    <a:pt x="6" y="40"/>
                    <a:pt x="17" y="40"/>
                  </a:cubicBezTo>
                  <a:lnTo>
                    <a:pt x="413" y="139"/>
                  </a:lnTo>
                  <a:lnTo>
                    <a:pt x="517" y="515"/>
                  </a:lnTo>
                  <a:cubicBezTo>
                    <a:pt x="517" y="522"/>
                    <a:pt x="517" y="527"/>
                    <a:pt x="522" y="527"/>
                  </a:cubicBezTo>
                  <a:cubicBezTo>
                    <a:pt x="528" y="533"/>
                    <a:pt x="534" y="533"/>
                    <a:pt x="539" y="533"/>
                  </a:cubicBezTo>
                  <a:cubicBezTo>
                    <a:pt x="552" y="527"/>
                    <a:pt x="557" y="515"/>
                    <a:pt x="557" y="504"/>
                  </a:cubicBezTo>
                  <a:lnTo>
                    <a:pt x="447" y="104"/>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249612" y="2007120"/>
              <a:ext cx="22623" cy="22852"/>
            </a:xfrm>
            <a:custGeom>
              <a:rect b="b" l="l" r="r" t="t"/>
              <a:pathLst>
                <a:path extrusionOk="0" h="399" w="395">
                  <a:moveTo>
                    <a:pt x="21" y="1"/>
                  </a:moveTo>
                  <a:cubicBezTo>
                    <a:pt x="13" y="1"/>
                    <a:pt x="6" y="6"/>
                    <a:pt x="6" y="16"/>
                  </a:cubicBezTo>
                  <a:cubicBezTo>
                    <a:pt x="1" y="27"/>
                    <a:pt x="6" y="38"/>
                    <a:pt x="19" y="43"/>
                  </a:cubicBezTo>
                  <a:lnTo>
                    <a:pt x="290" y="113"/>
                  </a:lnTo>
                  <a:lnTo>
                    <a:pt x="349" y="380"/>
                  </a:lnTo>
                  <a:cubicBezTo>
                    <a:pt x="349" y="386"/>
                    <a:pt x="354" y="391"/>
                    <a:pt x="354" y="391"/>
                  </a:cubicBezTo>
                  <a:cubicBezTo>
                    <a:pt x="360" y="398"/>
                    <a:pt x="367" y="398"/>
                    <a:pt x="378" y="398"/>
                  </a:cubicBezTo>
                  <a:cubicBezTo>
                    <a:pt x="389" y="398"/>
                    <a:pt x="394" y="386"/>
                    <a:pt x="389" y="374"/>
                  </a:cubicBezTo>
                  <a:lnTo>
                    <a:pt x="332" y="78"/>
                  </a:ln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275499" y="1969320"/>
              <a:ext cx="32244" cy="29209"/>
            </a:xfrm>
            <a:custGeom>
              <a:rect b="b" l="l" r="r" t="t"/>
              <a:pathLst>
                <a:path extrusionOk="0" h="510" w="563">
                  <a:moveTo>
                    <a:pt x="21" y="0"/>
                  </a:moveTo>
                  <a:cubicBezTo>
                    <a:pt x="13" y="0"/>
                    <a:pt x="5" y="6"/>
                    <a:pt x="1" y="15"/>
                  </a:cubicBezTo>
                  <a:cubicBezTo>
                    <a:pt x="1" y="26"/>
                    <a:pt x="1" y="37"/>
                    <a:pt x="12" y="43"/>
                  </a:cubicBezTo>
                  <a:lnTo>
                    <a:pt x="372" y="189"/>
                  </a:lnTo>
                  <a:lnTo>
                    <a:pt x="523" y="495"/>
                  </a:lnTo>
                  <a:cubicBezTo>
                    <a:pt x="523" y="502"/>
                    <a:pt x="523" y="502"/>
                    <a:pt x="528" y="502"/>
                  </a:cubicBezTo>
                  <a:cubicBezTo>
                    <a:pt x="532" y="506"/>
                    <a:pt x="537" y="510"/>
                    <a:pt x="543" y="510"/>
                  </a:cubicBezTo>
                  <a:cubicBezTo>
                    <a:pt x="546" y="510"/>
                    <a:pt x="548" y="509"/>
                    <a:pt x="552" y="507"/>
                  </a:cubicBezTo>
                  <a:cubicBezTo>
                    <a:pt x="563" y="502"/>
                    <a:pt x="563" y="489"/>
                    <a:pt x="557" y="478"/>
                  </a:cubicBezTo>
                  <a:lnTo>
                    <a:pt x="402" y="154"/>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252991" y="1968175"/>
              <a:ext cx="54466" cy="40377"/>
            </a:xfrm>
            <a:custGeom>
              <a:rect b="b" l="l" r="r" t="t"/>
              <a:pathLst>
                <a:path extrusionOk="0" h="705" w="951">
                  <a:moveTo>
                    <a:pt x="950" y="0"/>
                  </a:moveTo>
                  <a:lnTo>
                    <a:pt x="950" y="0"/>
                  </a:lnTo>
                  <a:cubicBezTo>
                    <a:pt x="950" y="0"/>
                    <a:pt x="0" y="40"/>
                    <a:pt x="342" y="677"/>
                  </a:cubicBezTo>
                  <a:cubicBezTo>
                    <a:pt x="342" y="677"/>
                    <a:pt x="412" y="704"/>
                    <a:pt x="504" y="704"/>
                  </a:cubicBezTo>
                  <a:cubicBezTo>
                    <a:pt x="684" y="704"/>
                    <a:pt x="950" y="602"/>
                    <a:pt x="9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278134" y="2015424"/>
              <a:ext cx="56242" cy="53034"/>
            </a:xfrm>
            <a:custGeom>
              <a:rect b="b" l="l" r="r" t="t"/>
              <a:pathLst>
                <a:path extrusionOk="0" h="926" w="982">
                  <a:moveTo>
                    <a:pt x="697" y="0"/>
                  </a:moveTo>
                  <a:cubicBezTo>
                    <a:pt x="450" y="0"/>
                    <a:pt x="1" y="106"/>
                    <a:pt x="24" y="885"/>
                  </a:cubicBezTo>
                  <a:cubicBezTo>
                    <a:pt x="29" y="905"/>
                    <a:pt x="45" y="926"/>
                    <a:pt x="64" y="926"/>
                  </a:cubicBezTo>
                  <a:cubicBezTo>
                    <a:pt x="66" y="926"/>
                    <a:pt x="68" y="926"/>
                    <a:pt x="70" y="925"/>
                  </a:cubicBezTo>
                  <a:cubicBezTo>
                    <a:pt x="262" y="907"/>
                    <a:pt x="981" y="797"/>
                    <a:pt x="859" y="44"/>
                  </a:cubicBezTo>
                  <a:cubicBezTo>
                    <a:pt x="854" y="26"/>
                    <a:pt x="842" y="10"/>
                    <a:pt x="824" y="10"/>
                  </a:cubicBezTo>
                  <a:cubicBezTo>
                    <a:pt x="797" y="5"/>
                    <a:pt x="752" y="0"/>
                    <a:pt x="6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279165" y="2015310"/>
              <a:ext cx="48510" cy="53378"/>
            </a:xfrm>
            <a:custGeom>
              <a:rect b="b" l="l" r="r" t="t"/>
              <a:pathLst>
                <a:path extrusionOk="0" h="932" w="847">
                  <a:moveTo>
                    <a:pt x="824" y="1"/>
                  </a:moveTo>
                  <a:cubicBezTo>
                    <a:pt x="819" y="1"/>
                    <a:pt x="815" y="2"/>
                    <a:pt x="812" y="5"/>
                  </a:cubicBezTo>
                  <a:lnTo>
                    <a:pt x="6" y="903"/>
                  </a:lnTo>
                  <a:cubicBezTo>
                    <a:pt x="1" y="909"/>
                    <a:pt x="1" y="921"/>
                    <a:pt x="6" y="927"/>
                  </a:cubicBezTo>
                  <a:cubicBezTo>
                    <a:pt x="12" y="930"/>
                    <a:pt x="18" y="931"/>
                    <a:pt x="23" y="931"/>
                  </a:cubicBezTo>
                  <a:cubicBezTo>
                    <a:pt x="28" y="931"/>
                    <a:pt x="33" y="930"/>
                    <a:pt x="36" y="927"/>
                  </a:cubicBezTo>
                  <a:lnTo>
                    <a:pt x="841" y="28"/>
                  </a:lnTo>
                  <a:cubicBezTo>
                    <a:pt x="847" y="23"/>
                    <a:pt x="847" y="12"/>
                    <a:pt x="841" y="5"/>
                  </a:cubicBezTo>
                  <a:cubicBezTo>
                    <a:pt x="836" y="2"/>
                    <a:pt x="830" y="1"/>
                    <a:pt x="8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289130" y="2025733"/>
              <a:ext cx="30240" cy="28751"/>
            </a:xfrm>
            <a:custGeom>
              <a:rect b="b" l="l" r="r" t="t"/>
              <a:pathLst>
                <a:path extrusionOk="0" h="502" w="528">
                  <a:moveTo>
                    <a:pt x="15" y="1"/>
                  </a:moveTo>
                  <a:cubicBezTo>
                    <a:pt x="9" y="1"/>
                    <a:pt x="5" y="7"/>
                    <a:pt x="1" y="15"/>
                  </a:cubicBezTo>
                  <a:cubicBezTo>
                    <a:pt x="1" y="26"/>
                    <a:pt x="6" y="31"/>
                    <a:pt x="12" y="38"/>
                  </a:cubicBezTo>
                  <a:lnTo>
                    <a:pt x="389" y="130"/>
                  </a:lnTo>
                  <a:lnTo>
                    <a:pt x="493" y="490"/>
                  </a:lnTo>
                  <a:cubicBezTo>
                    <a:pt x="493" y="490"/>
                    <a:pt x="493" y="496"/>
                    <a:pt x="499" y="496"/>
                  </a:cubicBezTo>
                  <a:cubicBezTo>
                    <a:pt x="499" y="502"/>
                    <a:pt x="504" y="502"/>
                    <a:pt x="517" y="502"/>
                  </a:cubicBezTo>
                  <a:cubicBezTo>
                    <a:pt x="522" y="496"/>
                    <a:pt x="528" y="490"/>
                    <a:pt x="528" y="478"/>
                  </a:cubicBezTo>
                  <a:lnTo>
                    <a:pt x="418" y="95"/>
                  </a:lnTo>
                  <a:lnTo>
                    <a:pt x="24" y="4"/>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7282544" y="2037016"/>
              <a:ext cx="26231" cy="25429"/>
            </a:xfrm>
            <a:custGeom>
              <a:rect b="b" l="l" r="r" t="t"/>
              <a:pathLst>
                <a:path extrusionOk="0" h="444" w="458">
                  <a:moveTo>
                    <a:pt x="14" y="1"/>
                  </a:moveTo>
                  <a:cubicBezTo>
                    <a:pt x="6" y="1"/>
                    <a:pt x="0" y="6"/>
                    <a:pt x="0" y="15"/>
                  </a:cubicBezTo>
                  <a:cubicBezTo>
                    <a:pt x="0" y="26"/>
                    <a:pt x="6" y="32"/>
                    <a:pt x="11" y="37"/>
                  </a:cubicBezTo>
                  <a:lnTo>
                    <a:pt x="336" y="120"/>
                  </a:lnTo>
                  <a:lnTo>
                    <a:pt x="423" y="426"/>
                  </a:lnTo>
                  <a:cubicBezTo>
                    <a:pt x="423" y="432"/>
                    <a:pt x="423" y="438"/>
                    <a:pt x="429" y="438"/>
                  </a:cubicBezTo>
                  <a:cubicBezTo>
                    <a:pt x="434" y="444"/>
                    <a:pt x="440" y="444"/>
                    <a:pt x="445" y="444"/>
                  </a:cubicBezTo>
                  <a:cubicBezTo>
                    <a:pt x="452" y="438"/>
                    <a:pt x="458" y="426"/>
                    <a:pt x="458" y="420"/>
                  </a:cubicBezTo>
                  <a:lnTo>
                    <a:pt x="365" y="90"/>
                  </a:lnTo>
                  <a:lnTo>
                    <a:pt x="23" y="3"/>
                  </a:lnTo>
                  <a:cubicBezTo>
                    <a:pt x="20" y="1"/>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7279508" y="2047841"/>
              <a:ext cx="18614" cy="18900"/>
            </a:xfrm>
            <a:custGeom>
              <a:rect b="b" l="l" r="r" t="t"/>
              <a:pathLst>
                <a:path extrusionOk="0" h="330" w="325">
                  <a:moveTo>
                    <a:pt x="24" y="0"/>
                  </a:moveTo>
                  <a:cubicBezTo>
                    <a:pt x="19" y="0"/>
                    <a:pt x="6" y="6"/>
                    <a:pt x="0" y="17"/>
                  </a:cubicBezTo>
                  <a:cubicBezTo>
                    <a:pt x="0" y="22"/>
                    <a:pt x="6" y="35"/>
                    <a:pt x="19" y="35"/>
                  </a:cubicBezTo>
                  <a:lnTo>
                    <a:pt x="238" y="92"/>
                  </a:lnTo>
                  <a:lnTo>
                    <a:pt x="290" y="313"/>
                  </a:lnTo>
                  <a:lnTo>
                    <a:pt x="290" y="324"/>
                  </a:lnTo>
                  <a:cubicBezTo>
                    <a:pt x="297" y="330"/>
                    <a:pt x="302" y="330"/>
                    <a:pt x="308" y="330"/>
                  </a:cubicBezTo>
                  <a:cubicBezTo>
                    <a:pt x="319" y="324"/>
                    <a:pt x="325" y="319"/>
                    <a:pt x="319" y="306"/>
                  </a:cubicBezTo>
                  <a:lnTo>
                    <a:pt x="273" y="63"/>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300756" y="2016799"/>
              <a:ext cx="26632" cy="23997"/>
            </a:xfrm>
            <a:custGeom>
              <a:rect b="b" l="l" r="r" t="t"/>
              <a:pathLst>
                <a:path extrusionOk="0" h="419" w="465">
                  <a:moveTo>
                    <a:pt x="17" y="0"/>
                  </a:moveTo>
                  <a:cubicBezTo>
                    <a:pt x="12" y="0"/>
                    <a:pt x="5" y="4"/>
                    <a:pt x="1" y="8"/>
                  </a:cubicBezTo>
                  <a:cubicBezTo>
                    <a:pt x="1" y="20"/>
                    <a:pt x="6" y="32"/>
                    <a:pt x="12" y="32"/>
                  </a:cubicBezTo>
                  <a:lnTo>
                    <a:pt x="308" y="153"/>
                  </a:lnTo>
                  <a:lnTo>
                    <a:pt x="429" y="409"/>
                  </a:lnTo>
                  <a:lnTo>
                    <a:pt x="435" y="414"/>
                  </a:lnTo>
                  <a:cubicBezTo>
                    <a:pt x="438" y="417"/>
                    <a:pt x="441" y="418"/>
                    <a:pt x="444" y="418"/>
                  </a:cubicBezTo>
                  <a:cubicBezTo>
                    <a:pt x="447" y="418"/>
                    <a:pt x="450" y="417"/>
                    <a:pt x="453" y="414"/>
                  </a:cubicBezTo>
                  <a:cubicBezTo>
                    <a:pt x="464" y="414"/>
                    <a:pt x="464" y="403"/>
                    <a:pt x="464" y="390"/>
                  </a:cubicBezTo>
                  <a:lnTo>
                    <a:pt x="331" y="125"/>
                  </a:lnTo>
                  <a:lnTo>
                    <a:pt x="23" y="2"/>
                  </a:lnTo>
                  <a:cubicBezTo>
                    <a:pt x="21" y="1"/>
                    <a:pt x="19"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282143" y="2015539"/>
              <a:ext cx="45245" cy="33562"/>
            </a:xfrm>
            <a:custGeom>
              <a:rect b="b" l="l" r="r" t="t"/>
              <a:pathLst>
                <a:path extrusionOk="0" h="586" w="790">
                  <a:moveTo>
                    <a:pt x="789" y="1"/>
                  </a:moveTo>
                  <a:cubicBezTo>
                    <a:pt x="789" y="1"/>
                    <a:pt x="0" y="36"/>
                    <a:pt x="286" y="564"/>
                  </a:cubicBezTo>
                  <a:cubicBezTo>
                    <a:pt x="286" y="564"/>
                    <a:pt x="342" y="586"/>
                    <a:pt x="416" y="586"/>
                  </a:cubicBezTo>
                  <a:cubicBezTo>
                    <a:pt x="564" y="586"/>
                    <a:pt x="785" y="501"/>
                    <a:pt x="7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298007" y="2069948"/>
              <a:ext cx="47937" cy="45646"/>
            </a:xfrm>
            <a:custGeom>
              <a:rect b="b" l="l" r="r" t="t"/>
              <a:pathLst>
                <a:path extrusionOk="0" h="797" w="837">
                  <a:moveTo>
                    <a:pt x="597" y="0"/>
                  </a:moveTo>
                  <a:cubicBezTo>
                    <a:pt x="386" y="0"/>
                    <a:pt x="0" y="89"/>
                    <a:pt x="20" y="762"/>
                  </a:cubicBezTo>
                  <a:cubicBezTo>
                    <a:pt x="25" y="778"/>
                    <a:pt x="43" y="796"/>
                    <a:pt x="60" y="796"/>
                  </a:cubicBezTo>
                  <a:cubicBezTo>
                    <a:pt x="223" y="778"/>
                    <a:pt x="836" y="685"/>
                    <a:pt x="732" y="37"/>
                  </a:cubicBezTo>
                  <a:cubicBezTo>
                    <a:pt x="726" y="24"/>
                    <a:pt x="715" y="13"/>
                    <a:pt x="704" y="8"/>
                  </a:cubicBezTo>
                  <a:cubicBezTo>
                    <a:pt x="680" y="5"/>
                    <a:pt x="643" y="0"/>
                    <a:pt x="5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298809" y="2070120"/>
              <a:ext cx="41523" cy="45589"/>
            </a:xfrm>
            <a:custGeom>
              <a:rect b="b" l="l" r="r" t="t"/>
              <a:pathLst>
                <a:path extrusionOk="0" h="796" w="725">
                  <a:moveTo>
                    <a:pt x="704" y="1"/>
                  </a:moveTo>
                  <a:cubicBezTo>
                    <a:pt x="701" y="1"/>
                    <a:pt x="698" y="2"/>
                    <a:pt x="696" y="5"/>
                  </a:cubicBezTo>
                  <a:lnTo>
                    <a:pt x="6" y="770"/>
                  </a:lnTo>
                  <a:cubicBezTo>
                    <a:pt x="0" y="775"/>
                    <a:pt x="0" y="786"/>
                    <a:pt x="6" y="793"/>
                  </a:cubicBezTo>
                  <a:cubicBezTo>
                    <a:pt x="7" y="795"/>
                    <a:pt x="9" y="796"/>
                    <a:pt x="12" y="796"/>
                  </a:cubicBezTo>
                  <a:cubicBezTo>
                    <a:pt x="17" y="796"/>
                    <a:pt x="24" y="791"/>
                    <a:pt x="29" y="786"/>
                  </a:cubicBezTo>
                  <a:lnTo>
                    <a:pt x="718" y="21"/>
                  </a:lnTo>
                  <a:cubicBezTo>
                    <a:pt x="725" y="16"/>
                    <a:pt x="725" y="10"/>
                    <a:pt x="712" y="5"/>
                  </a:cubicBezTo>
                  <a:cubicBezTo>
                    <a:pt x="710" y="2"/>
                    <a:pt x="707" y="1"/>
                    <a:pt x="7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7307400" y="2078940"/>
              <a:ext cx="25601" cy="24455"/>
            </a:xfrm>
            <a:custGeom>
              <a:rect b="b" l="l" r="r" t="t"/>
              <a:pathLst>
                <a:path extrusionOk="0" h="427" w="447">
                  <a:moveTo>
                    <a:pt x="18" y="1"/>
                  </a:moveTo>
                  <a:cubicBezTo>
                    <a:pt x="11" y="1"/>
                    <a:pt x="0" y="1"/>
                    <a:pt x="0" y="13"/>
                  </a:cubicBezTo>
                  <a:cubicBezTo>
                    <a:pt x="0" y="19"/>
                    <a:pt x="0" y="30"/>
                    <a:pt x="11" y="30"/>
                  </a:cubicBezTo>
                  <a:lnTo>
                    <a:pt x="331" y="111"/>
                  </a:lnTo>
                  <a:lnTo>
                    <a:pt x="418" y="418"/>
                  </a:lnTo>
                  <a:lnTo>
                    <a:pt x="423" y="424"/>
                  </a:lnTo>
                  <a:cubicBezTo>
                    <a:pt x="423" y="424"/>
                    <a:pt x="426" y="427"/>
                    <a:pt x="429" y="427"/>
                  </a:cubicBezTo>
                  <a:cubicBezTo>
                    <a:pt x="431" y="427"/>
                    <a:pt x="433" y="426"/>
                    <a:pt x="436" y="424"/>
                  </a:cubicBezTo>
                  <a:cubicBezTo>
                    <a:pt x="447" y="424"/>
                    <a:pt x="447" y="418"/>
                    <a:pt x="447" y="407"/>
                  </a:cubicBezTo>
                  <a:lnTo>
                    <a:pt x="354" y="8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301386" y="2088619"/>
              <a:ext cx="22623" cy="21649"/>
            </a:xfrm>
            <a:custGeom>
              <a:rect b="b" l="l" r="r" t="t"/>
              <a:pathLst>
                <a:path extrusionOk="0" h="378" w="395">
                  <a:moveTo>
                    <a:pt x="25" y="0"/>
                  </a:moveTo>
                  <a:cubicBezTo>
                    <a:pt x="19" y="0"/>
                    <a:pt x="7" y="6"/>
                    <a:pt x="7" y="11"/>
                  </a:cubicBezTo>
                  <a:cubicBezTo>
                    <a:pt x="1" y="18"/>
                    <a:pt x="7" y="29"/>
                    <a:pt x="19" y="29"/>
                  </a:cubicBezTo>
                  <a:lnTo>
                    <a:pt x="290" y="99"/>
                  </a:lnTo>
                  <a:lnTo>
                    <a:pt x="367" y="366"/>
                  </a:lnTo>
                  <a:cubicBezTo>
                    <a:pt x="367" y="366"/>
                    <a:pt x="367" y="372"/>
                    <a:pt x="372" y="372"/>
                  </a:cubicBezTo>
                  <a:cubicBezTo>
                    <a:pt x="372" y="377"/>
                    <a:pt x="378" y="377"/>
                    <a:pt x="384" y="377"/>
                  </a:cubicBezTo>
                  <a:cubicBezTo>
                    <a:pt x="395" y="372"/>
                    <a:pt x="395" y="366"/>
                    <a:pt x="395" y="354"/>
                  </a:cubicBezTo>
                  <a:lnTo>
                    <a:pt x="320"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7299095" y="2097782"/>
              <a:ext cx="15979" cy="16151"/>
            </a:xfrm>
            <a:custGeom>
              <a:rect b="b" l="l" r="r" t="t"/>
              <a:pathLst>
                <a:path extrusionOk="0" h="282" w="279">
                  <a:moveTo>
                    <a:pt x="16" y="1"/>
                  </a:moveTo>
                  <a:cubicBezTo>
                    <a:pt x="9" y="1"/>
                    <a:pt x="5" y="6"/>
                    <a:pt x="1" y="14"/>
                  </a:cubicBezTo>
                  <a:cubicBezTo>
                    <a:pt x="1" y="20"/>
                    <a:pt x="6" y="25"/>
                    <a:pt x="12" y="32"/>
                  </a:cubicBezTo>
                  <a:lnTo>
                    <a:pt x="204" y="78"/>
                  </a:lnTo>
                  <a:lnTo>
                    <a:pt x="244" y="269"/>
                  </a:lnTo>
                  <a:lnTo>
                    <a:pt x="250" y="276"/>
                  </a:lnTo>
                  <a:cubicBezTo>
                    <a:pt x="255" y="281"/>
                    <a:pt x="255" y="281"/>
                    <a:pt x="261" y="281"/>
                  </a:cubicBezTo>
                  <a:cubicBezTo>
                    <a:pt x="273" y="281"/>
                    <a:pt x="279" y="269"/>
                    <a:pt x="273" y="263"/>
                  </a:cubicBezTo>
                  <a:lnTo>
                    <a:pt x="233" y="54"/>
                  </a:lnTo>
                  <a:lnTo>
                    <a:pt x="24" y="3"/>
                  </a:lnTo>
                  <a:cubicBezTo>
                    <a:pt x="21" y="2"/>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7317022" y="2071208"/>
              <a:ext cx="22909" cy="20504"/>
            </a:xfrm>
            <a:custGeom>
              <a:rect b="b" l="l" r="r" t="t"/>
              <a:pathLst>
                <a:path extrusionOk="0" h="358" w="400">
                  <a:moveTo>
                    <a:pt x="19" y="0"/>
                  </a:moveTo>
                  <a:cubicBezTo>
                    <a:pt x="14" y="0"/>
                    <a:pt x="10" y="4"/>
                    <a:pt x="6" y="9"/>
                  </a:cubicBezTo>
                  <a:cubicBezTo>
                    <a:pt x="1" y="21"/>
                    <a:pt x="6" y="26"/>
                    <a:pt x="12" y="32"/>
                  </a:cubicBezTo>
                  <a:lnTo>
                    <a:pt x="268" y="130"/>
                  </a:lnTo>
                  <a:lnTo>
                    <a:pt x="372" y="350"/>
                  </a:lnTo>
                  <a:lnTo>
                    <a:pt x="372" y="357"/>
                  </a:lnTo>
                  <a:lnTo>
                    <a:pt x="389" y="357"/>
                  </a:lnTo>
                  <a:cubicBezTo>
                    <a:pt x="400" y="350"/>
                    <a:pt x="400" y="345"/>
                    <a:pt x="400" y="339"/>
                  </a:cubicBezTo>
                  <a:lnTo>
                    <a:pt x="284" y="107"/>
                  </a:lnTo>
                  <a:lnTo>
                    <a:pt x="24" y="2"/>
                  </a:lnTo>
                  <a:cubicBezTo>
                    <a:pt x="22" y="1"/>
                    <a:pt x="20"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7301444" y="2070349"/>
              <a:ext cx="38201" cy="28350"/>
            </a:xfrm>
            <a:custGeom>
              <a:rect b="b" l="l" r="r" t="t"/>
              <a:pathLst>
                <a:path extrusionOk="0" h="495" w="667">
                  <a:moveTo>
                    <a:pt x="666" y="1"/>
                  </a:moveTo>
                  <a:cubicBezTo>
                    <a:pt x="666" y="1"/>
                    <a:pt x="0" y="30"/>
                    <a:pt x="243" y="476"/>
                  </a:cubicBezTo>
                  <a:cubicBezTo>
                    <a:pt x="243" y="476"/>
                    <a:pt x="291" y="495"/>
                    <a:pt x="355" y="495"/>
                  </a:cubicBezTo>
                  <a:cubicBezTo>
                    <a:pt x="480" y="495"/>
                    <a:pt x="666" y="424"/>
                    <a:pt x="6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7305338" y="2129397"/>
              <a:ext cx="47937" cy="45532"/>
            </a:xfrm>
            <a:custGeom>
              <a:rect b="b" l="l" r="r" t="t"/>
              <a:pathLst>
                <a:path extrusionOk="0" h="795" w="837">
                  <a:moveTo>
                    <a:pt x="593" y="0"/>
                  </a:moveTo>
                  <a:cubicBezTo>
                    <a:pt x="385" y="0"/>
                    <a:pt x="0" y="88"/>
                    <a:pt x="20" y="760"/>
                  </a:cubicBezTo>
                  <a:cubicBezTo>
                    <a:pt x="20" y="778"/>
                    <a:pt x="42" y="795"/>
                    <a:pt x="60" y="795"/>
                  </a:cubicBezTo>
                  <a:cubicBezTo>
                    <a:pt x="221" y="778"/>
                    <a:pt x="836" y="685"/>
                    <a:pt x="732" y="37"/>
                  </a:cubicBezTo>
                  <a:cubicBezTo>
                    <a:pt x="726" y="24"/>
                    <a:pt x="715" y="13"/>
                    <a:pt x="697" y="7"/>
                  </a:cubicBezTo>
                  <a:cubicBezTo>
                    <a:pt x="674" y="4"/>
                    <a:pt x="638" y="0"/>
                    <a:pt x="59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7306025" y="2129568"/>
              <a:ext cx="41236" cy="45646"/>
            </a:xfrm>
            <a:custGeom>
              <a:rect b="b" l="l" r="r" t="t"/>
              <a:pathLst>
                <a:path extrusionOk="0" h="797" w="720">
                  <a:moveTo>
                    <a:pt x="706" y="0"/>
                  </a:moveTo>
                  <a:cubicBezTo>
                    <a:pt x="703" y="0"/>
                    <a:pt x="700" y="2"/>
                    <a:pt x="696" y="4"/>
                  </a:cubicBezTo>
                  <a:lnTo>
                    <a:pt x="8" y="770"/>
                  </a:lnTo>
                  <a:cubicBezTo>
                    <a:pt x="1" y="775"/>
                    <a:pt x="1" y="786"/>
                    <a:pt x="8" y="792"/>
                  </a:cubicBezTo>
                  <a:cubicBezTo>
                    <a:pt x="10" y="795"/>
                    <a:pt x="13" y="796"/>
                    <a:pt x="17" y="796"/>
                  </a:cubicBezTo>
                  <a:cubicBezTo>
                    <a:pt x="22" y="796"/>
                    <a:pt x="27" y="793"/>
                    <a:pt x="30" y="786"/>
                  </a:cubicBezTo>
                  <a:lnTo>
                    <a:pt x="720" y="27"/>
                  </a:lnTo>
                  <a:cubicBezTo>
                    <a:pt x="720" y="21"/>
                    <a:pt x="720" y="10"/>
                    <a:pt x="714" y="4"/>
                  </a:cubicBezTo>
                  <a:cubicBezTo>
                    <a:pt x="711" y="2"/>
                    <a:pt x="709" y="0"/>
                    <a:pt x="7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7314387" y="2138388"/>
              <a:ext cx="25944" cy="24455"/>
            </a:xfrm>
            <a:custGeom>
              <a:rect b="b" l="l" r="r" t="t"/>
              <a:pathLst>
                <a:path extrusionOk="0" h="427" w="453">
                  <a:moveTo>
                    <a:pt x="23" y="1"/>
                  </a:moveTo>
                  <a:cubicBezTo>
                    <a:pt x="17" y="1"/>
                    <a:pt x="6" y="6"/>
                    <a:pt x="6" y="12"/>
                  </a:cubicBezTo>
                  <a:cubicBezTo>
                    <a:pt x="1" y="19"/>
                    <a:pt x="6" y="30"/>
                    <a:pt x="17" y="30"/>
                  </a:cubicBezTo>
                  <a:lnTo>
                    <a:pt x="336" y="111"/>
                  </a:lnTo>
                  <a:lnTo>
                    <a:pt x="424" y="418"/>
                  </a:lnTo>
                  <a:cubicBezTo>
                    <a:pt x="424" y="418"/>
                    <a:pt x="424" y="424"/>
                    <a:pt x="429" y="424"/>
                  </a:cubicBezTo>
                  <a:cubicBezTo>
                    <a:pt x="429" y="424"/>
                    <a:pt x="432" y="426"/>
                    <a:pt x="435" y="426"/>
                  </a:cubicBezTo>
                  <a:cubicBezTo>
                    <a:pt x="437" y="426"/>
                    <a:pt x="438" y="425"/>
                    <a:pt x="440" y="424"/>
                  </a:cubicBezTo>
                  <a:cubicBezTo>
                    <a:pt x="446" y="424"/>
                    <a:pt x="453" y="418"/>
                    <a:pt x="453" y="407"/>
                  </a:cubicBezTo>
                  <a:lnTo>
                    <a:pt x="360" y="81"/>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7308717" y="2148010"/>
              <a:ext cx="22623" cy="21649"/>
            </a:xfrm>
            <a:custGeom>
              <a:rect b="b" l="l" r="r" t="t"/>
              <a:pathLst>
                <a:path extrusionOk="0" h="378" w="395">
                  <a:moveTo>
                    <a:pt x="23" y="1"/>
                  </a:moveTo>
                  <a:cubicBezTo>
                    <a:pt x="12" y="1"/>
                    <a:pt x="7" y="7"/>
                    <a:pt x="7" y="12"/>
                  </a:cubicBezTo>
                  <a:cubicBezTo>
                    <a:pt x="1" y="18"/>
                    <a:pt x="7" y="30"/>
                    <a:pt x="18" y="30"/>
                  </a:cubicBezTo>
                  <a:lnTo>
                    <a:pt x="290" y="100"/>
                  </a:lnTo>
                  <a:lnTo>
                    <a:pt x="365" y="365"/>
                  </a:lnTo>
                  <a:cubicBezTo>
                    <a:pt x="365" y="365"/>
                    <a:pt x="365" y="372"/>
                    <a:pt x="371" y="372"/>
                  </a:cubicBezTo>
                  <a:cubicBezTo>
                    <a:pt x="371" y="378"/>
                    <a:pt x="378" y="378"/>
                    <a:pt x="383" y="378"/>
                  </a:cubicBezTo>
                  <a:cubicBezTo>
                    <a:pt x="389" y="372"/>
                    <a:pt x="395" y="365"/>
                    <a:pt x="395" y="354"/>
                  </a:cubicBezTo>
                  <a:lnTo>
                    <a:pt x="314" y="76"/>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7306426" y="2157174"/>
              <a:ext cx="15578" cy="16151"/>
            </a:xfrm>
            <a:custGeom>
              <a:rect b="b" l="l" r="r" t="t"/>
              <a:pathLst>
                <a:path extrusionOk="0" h="282" w="272">
                  <a:moveTo>
                    <a:pt x="13" y="1"/>
                  </a:moveTo>
                  <a:cubicBezTo>
                    <a:pt x="9" y="1"/>
                    <a:pt x="5" y="7"/>
                    <a:pt x="1" y="15"/>
                  </a:cubicBezTo>
                  <a:cubicBezTo>
                    <a:pt x="1" y="20"/>
                    <a:pt x="6" y="32"/>
                    <a:pt x="12" y="32"/>
                  </a:cubicBezTo>
                  <a:lnTo>
                    <a:pt x="202" y="84"/>
                  </a:lnTo>
                  <a:lnTo>
                    <a:pt x="244" y="269"/>
                  </a:lnTo>
                  <a:cubicBezTo>
                    <a:pt x="244" y="275"/>
                    <a:pt x="244" y="275"/>
                    <a:pt x="250" y="275"/>
                  </a:cubicBezTo>
                  <a:cubicBezTo>
                    <a:pt x="250" y="282"/>
                    <a:pt x="255" y="282"/>
                    <a:pt x="261" y="282"/>
                  </a:cubicBezTo>
                  <a:cubicBezTo>
                    <a:pt x="272" y="282"/>
                    <a:pt x="272" y="269"/>
                    <a:pt x="272" y="264"/>
                  </a:cubicBezTo>
                  <a:lnTo>
                    <a:pt x="232" y="55"/>
                  </a:lnTo>
                  <a:lnTo>
                    <a:pt x="17" y="4"/>
                  </a:lnTo>
                  <a:cubicBezTo>
                    <a:pt x="16" y="2"/>
                    <a:pt x="14"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7324353" y="2130599"/>
              <a:ext cx="22909" cy="20618"/>
            </a:xfrm>
            <a:custGeom>
              <a:rect b="b" l="l" r="r" t="t"/>
              <a:pathLst>
                <a:path extrusionOk="0" h="360" w="400">
                  <a:moveTo>
                    <a:pt x="17" y="1"/>
                  </a:moveTo>
                  <a:cubicBezTo>
                    <a:pt x="12" y="1"/>
                    <a:pt x="6" y="5"/>
                    <a:pt x="6" y="9"/>
                  </a:cubicBezTo>
                  <a:cubicBezTo>
                    <a:pt x="1" y="21"/>
                    <a:pt x="6" y="27"/>
                    <a:pt x="12" y="32"/>
                  </a:cubicBezTo>
                  <a:lnTo>
                    <a:pt x="261" y="131"/>
                  </a:lnTo>
                  <a:lnTo>
                    <a:pt x="371" y="351"/>
                  </a:lnTo>
                  <a:lnTo>
                    <a:pt x="371" y="356"/>
                  </a:lnTo>
                  <a:cubicBezTo>
                    <a:pt x="374" y="356"/>
                    <a:pt x="379" y="360"/>
                    <a:pt x="383" y="360"/>
                  </a:cubicBezTo>
                  <a:cubicBezTo>
                    <a:pt x="385" y="360"/>
                    <a:pt x="387" y="359"/>
                    <a:pt x="389" y="356"/>
                  </a:cubicBezTo>
                  <a:cubicBezTo>
                    <a:pt x="400" y="351"/>
                    <a:pt x="400" y="345"/>
                    <a:pt x="394" y="340"/>
                  </a:cubicBezTo>
                  <a:lnTo>
                    <a:pt x="284" y="107"/>
                  </a:lnTo>
                  <a:lnTo>
                    <a:pt x="23" y="3"/>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7308717" y="2129798"/>
              <a:ext cx="38258" cy="28293"/>
            </a:xfrm>
            <a:custGeom>
              <a:rect b="b" l="l" r="r" t="t"/>
              <a:pathLst>
                <a:path extrusionOk="0" h="494" w="668">
                  <a:moveTo>
                    <a:pt x="667" y="0"/>
                  </a:moveTo>
                  <a:cubicBezTo>
                    <a:pt x="667" y="0"/>
                    <a:pt x="1" y="30"/>
                    <a:pt x="239" y="475"/>
                  </a:cubicBezTo>
                  <a:cubicBezTo>
                    <a:pt x="239" y="475"/>
                    <a:pt x="288" y="493"/>
                    <a:pt x="353" y="493"/>
                  </a:cubicBezTo>
                  <a:cubicBezTo>
                    <a:pt x="480" y="493"/>
                    <a:pt x="667" y="422"/>
                    <a:pt x="6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7304021" y="2192511"/>
              <a:ext cx="60881" cy="55783"/>
            </a:xfrm>
            <a:custGeom>
              <a:rect b="b" l="l" r="r" t="t"/>
              <a:pathLst>
                <a:path extrusionOk="0" h="974" w="1063">
                  <a:moveTo>
                    <a:pt x="680" y="0"/>
                  </a:moveTo>
                  <a:cubicBezTo>
                    <a:pt x="552" y="35"/>
                    <a:pt x="1" y="209"/>
                    <a:pt x="338" y="952"/>
                  </a:cubicBezTo>
                  <a:cubicBezTo>
                    <a:pt x="341" y="966"/>
                    <a:pt x="353" y="974"/>
                    <a:pt x="365" y="974"/>
                  </a:cubicBezTo>
                  <a:cubicBezTo>
                    <a:pt x="372" y="974"/>
                    <a:pt x="378" y="972"/>
                    <a:pt x="383" y="968"/>
                  </a:cubicBezTo>
                  <a:cubicBezTo>
                    <a:pt x="529" y="899"/>
                    <a:pt x="1062" y="575"/>
                    <a:pt x="720" y="18"/>
                  </a:cubicBezTo>
                  <a:cubicBezTo>
                    <a:pt x="709" y="6"/>
                    <a:pt x="696" y="0"/>
                    <a:pt x="68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323322" y="2191881"/>
              <a:ext cx="21993" cy="57158"/>
            </a:xfrm>
            <a:custGeom>
              <a:rect b="b" l="l" r="r" t="t"/>
              <a:pathLst>
                <a:path extrusionOk="0" h="998" w="384">
                  <a:moveTo>
                    <a:pt x="372" y="0"/>
                  </a:moveTo>
                  <a:cubicBezTo>
                    <a:pt x="359" y="0"/>
                    <a:pt x="354" y="0"/>
                    <a:pt x="348" y="11"/>
                  </a:cubicBezTo>
                  <a:lnTo>
                    <a:pt x="1" y="979"/>
                  </a:lnTo>
                  <a:cubicBezTo>
                    <a:pt x="1" y="985"/>
                    <a:pt x="1" y="990"/>
                    <a:pt x="12" y="997"/>
                  </a:cubicBezTo>
                  <a:cubicBezTo>
                    <a:pt x="19" y="997"/>
                    <a:pt x="30" y="997"/>
                    <a:pt x="30" y="985"/>
                  </a:cubicBezTo>
                  <a:lnTo>
                    <a:pt x="377" y="17"/>
                  </a:lnTo>
                  <a:cubicBezTo>
                    <a:pt x="383" y="11"/>
                    <a:pt x="377" y="6"/>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317995" y="2208719"/>
              <a:ext cx="32645" cy="16724"/>
            </a:xfrm>
            <a:custGeom>
              <a:rect b="b" l="l" r="r" t="t"/>
              <a:pathLst>
                <a:path extrusionOk="0" h="292" w="570">
                  <a:moveTo>
                    <a:pt x="355" y="1"/>
                  </a:moveTo>
                  <a:lnTo>
                    <a:pt x="13" y="54"/>
                  </a:lnTo>
                  <a:cubicBezTo>
                    <a:pt x="7" y="54"/>
                    <a:pt x="0" y="59"/>
                    <a:pt x="0" y="71"/>
                  </a:cubicBezTo>
                  <a:cubicBezTo>
                    <a:pt x="0" y="77"/>
                    <a:pt x="7" y="83"/>
                    <a:pt x="18" y="83"/>
                  </a:cubicBezTo>
                  <a:lnTo>
                    <a:pt x="343" y="36"/>
                  </a:lnTo>
                  <a:lnTo>
                    <a:pt x="540" y="286"/>
                  </a:lnTo>
                  <a:cubicBezTo>
                    <a:pt x="540" y="292"/>
                    <a:pt x="546" y="292"/>
                    <a:pt x="546" y="292"/>
                  </a:cubicBezTo>
                  <a:lnTo>
                    <a:pt x="564" y="292"/>
                  </a:lnTo>
                  <a:cubicBezTo>
                    <a:pt x="569" y="286"/>
                    <a:pt x="569" y="274"/>
                    <a:pt x="564" y="268"/>
                  </a:cubicBezTo>
                  <a:lnTo>
                    <a:pt x="355"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7316392" y="2220403"/>
              <a:ext cx="28235" cy="14662"/>
            </a:xfrm>
            <a:custGeom>
              <a:rect b="b" l="l" r="r" t="t"/>
              <a:pathLst>
                <a:path extrusionOk="0" h="256" w="493">
                  <a:moveTo>
                    <a:pt x="313" y="0"/>
                  </a:moveTo>
                  <a:lnTo>
                    <a:pt x="12" y="40"/>
                  </a:lnTo>
                  <a:cubicBezTo>
                    <a:pt x="6" y="47"/>
                    <a:pt x="1" y="53"/>
                    <a:pt x="1" y="58"/>
                  </a:cubicBezTo>
                  <a:cubicBezTo>
                    <a:pt x="1" y="70"/>
                    <a:pt x="6" y="75"/>
                    <a:pt x="17" y="75"/>
                  </a:cubicBezTo>
                  <a:lnTo>
                    <a:pt x="301" y="35"/>
                  </a:lnTo>
                  <a:lnTo>
                    <a:pt x="464" y="249"/>
                  </a:lnTo>
                  <a:cubicBezTo>
                    <a:pt x="469" y="256"/>
                    <a:pt x="469" y="256"/>
                    <a:pt x="475" y="256"/>
                  </a:cubicBezTo>
                  <a:lnTo>
                    <a:pt x="487" y="256"/>
                  </a:lnTo>
                  <a:cubicBezTo>
                    <a:pt x="493" y="249"/>
                    <a:pt x="493" y="238"/>
                    <a:pt x="493" y="232"/>
                  </a:cubicBezTo>
                  <a:lnTo>
                    <a:pt x="31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7317365" y="2230654"/>
              <a:ext cx="20274" cy="11397"/>
            </a:xfrm>
            <a:custGeom>
              <a:rect b="b" l="l" r="r" t="t"/>
              <a:pathLst>
                <a:path extrusionOk="0" h="199" w="354">
                  <a:moveTo>
                    <a:pt x="232" y="0"/>
                  </a:moveTo>
                  <a:lnTo>
                    <a:pt x="18" y="30"/>
                  </a:lnTo>
                  <a:cubicBezTo>
                    <a:pt x="6" y="30"/>
                    <a:pt x="0" y="35"/>
                    <a:pt x="6" y="48"/>
                  </a:cubicBezTo>
                  <a:cubicBezTo>
                    <a:pt x="6" y="53"/>
                    <a:pt x="11" y="59"/>
                    <a:pt x="18" y="59"/>
                  </a:cubicBezTo>
                  <a:lnTo>
                    <a:pt x="214" y="30"/>
                  </a:lnTo>
                  <a:lnTo>
                    <a:pt x="324" y="192"/>
                  </a:lnTo>
                  <a:lnTo>
                    <a:pt x="331" y="198"/>
                  </a:lnTo>
                  <a:lnTo>
                    <a:pt x="348" y="198"/>
                  </a:lnTo>
                  <a:cubicBezTo>
                    <a:pt x="354" y="192"/>
                    <a:pt x="354" y="181"/>
                    <a:pt x="348" y="174"/>
                  </a:cubicBezTo>
                  <a:lnTo>
                    <a:pt x="23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7324353" y="2200758"/>
              <a:ext cx="28293" cy="11397"/>
            </a:xfrm>
            <a:custGeom>
              <a:rect b="b" l="l" r="r" t="t"/>
              <a:pathLst>
                <a:path extrusionOk="0" h="199" w="494">
                  <a:moveTo>
                    <a:pt x="12" y="1"/>
                  </a:moveTo>
                  <a:cubicBezTo>
                    <a:pt x="6" y="1"/>
                    <a:pt x="1" y="8"/>
                    <a:pt x="1" y="19"/>
                  </a:cubicBezTo>
                  <a:cubicBezTo>
                    <a:pt x="1" y="25"/>
                    <a:pt x="6" y="30"/>
                    <a:pt x="12" y="30"/>
                  </a:cubicBezTo>
                  <a:lnTo>
                    <a:pt x="284" y="30"/>
                  </a:lnTo>
                  <a:lnTo>
                    <a:pt x="464" y="193"/>
                  </a:lnTo>
                  <a:lnTo>
                    <a:pt x="469" y="198"/>
                  </a:lnTo>
                  <a:cubicBezTo>
                    <a:pt x="475" y="198"/>
                    <a:pt x="481" y="198"/>
                    <a:pt x="487" y="193"/>
                  </a:cubicBezTo>
                  <a:cubicBezTo>
                    <a:pt x="493" y="187"/>
                    <a:pt x="493" y="175"/>
                    <a:pt x="487" y="169"/>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7309691" y="2191881"/>
              <a:ext cx="48567" cy="34535"/>
            </a:xfrm>
            <a:custGeom>
              <a:rect b="b" l="l" r="r" t="t"/>
              <a:pathLst>
                <a:path extrusionOk="0" h="603" w="848">
                  <a:moveTo>
                    <a:pt x="610" y="0"/>
                  </a:moveTo>
                  <a:cubicBezTo>
                    <a:pt x="610" y="0"/>
                    <a:pt x="1" y="284"/>
                    <a:pt x="389" y="602"/>
                  </a:cubicBezTo>
                  <a:cubicBezTo>
                    <a:pt x="389" y="602"/>
                    <a:pt x="848" y="597"/>
                    <a:pt x="6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7296461" y="1866573"/>
              <a:ext cx="70961" cy="67467"/>
            </a:xfrm>
            <a:custGeom>
              <a:rect b="b" l="l" r="r" t="t"/>
              <a:pathLst>
                <a:path extrusionOk="0" h="1178" w="1239">
                  <a:moveTo>
                    <a:pt x="357" y="0"/>
                  </a:moveTo>
                  <a:cubicBezTo>
                    <a:pt x="288" y="0"/>
                    <a:pt x="232" y="6"/>
                    <a:pt x="197" y="12"/>
                  </a:cubicBezTo>
                  <a:cubicBezTo>
                    <a:pt x="180" y="17"/>
                    <a:pt x="157" y="35"/>
                    <a:pt x="157" y="57"/>
                  </a:cubicBezTo>
                  <a:cubicBezTo>
                    <a:pt x="1" y="1015"/>
                    <a:pt x="910" y="1159"/>
                    <a:pt x="1148" y="1176"/>
                  </a:cubicBezTo>
                  <a:cubicBezTo>
                    <a:pt x="1152" y="1177"/>
                    <a:pt x="1156" y="1177"/>
                    <a:pt x="1160" y="1177"/>
                  </a:cubicBezTo>
                  <a:cubicBezTo>
                    <a:pt x="1188" y="1177"/>
                    <a:pt x="1205" y="1155"/>
                    <a:pt x="1205" y="1124"/>
                  </a:cubicBezTo>
                  <a:cubicBezTo>
                    <a:pt x="1239" y="134"/>
                    <a:pt x="670" y="0"/>
                    <a:pt x="3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7304765" y="1866859"/>
              <a:ext cx="61453" cy="67639"/>
            </a:xfrm>
            <a:custGeom>
              <a:rect b="b" l="l" r="r" t="t"/>
              <a:pathLst>
                <a:path extrusionOk="0" h="1181" w="1073">
                  <a:moveTo>
                    <a:pt x="26" y="0"/>
                  </a:moveTo>
                  <a:cubicBezTo>
                    <a:pt x="21" y="0"/>
                    <a:pt x="16" y="2"/>
                    <a:pt x="12" y="7"/>
                  </a:cubicBezTo>
                  <a:cubicBezTo>
                    <a:pt x="6" y="12"/>
                    <a:pt x="0" y="30"/>
                    <a:pt x="12" y="36"/>
                  </a:cubicBezTo>
                  <a:lnTo>
                    <a:pt x="1031" y="1171"/>
                  </a:lnTo>
                  <a:cubicBezTo>
                    <a:pt x="1035" y="1177"/>
                    <a:pt x="1041" y="1180"/>
                    <a:pt x="1046" y="1180"/>
                  </a:cubicBezTo>
                  <a:cubicBezTo>
                    <a:pt x="1052" y="1180"/>
                    <a:pt x="1058" y="1177"/>
                    <a:pt x="1060" y="1171"/>
                  </a:cubicBezTo>
                  <a:cubicBezTo>
                    <a:pt x="1073" y="1165"/>
                    <a:pt x="1073" y="1149"/>
                    <a:pt x="1066" y="1143"/>
                  </a:cubicBezTo>
                  <a:lnTo>
                    <a:pt x="46" y="7"/>
                  </a:lnTo>
                  <a:cubicBezTo>
                    <a:pt x="40" y="3"/>
                    <a:pt x="33"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315361" y="1879975"/>
              <a:ext cx="38201" cy="36425"/>
            </a:xfrm>
            <a:custGeom>
              <a:rect b="b" l="l" r="r" t="t"/>
              <a:pathLst>
                <a:path extrusionOk="0" h="636" w="667">
                  <a:moveTo>
                    <a:pt x="647" y="1"/>
                  </a:moveTo>
                  <a:cubicBezTo>
                    <a:pt x="644" y="1"/>
                    <a:pt x="641" y="1"/>
                    <a:pt x="638" y="3"/>
                  </a:cubicBezTo>
                  <a:lnTo>
                    <a:pt x="140" y="125"/>
                  </a:lnTo>
                  <a:lnTo>
                    <a:pt x="0" y="607"/>
                  </a:lnTo>
                  <a:cubicBezTo>
                    <a:pt x="0" y="618"/>
                    <a:pt x="6" y="629"/>
                    <a:pt x="19" y="636"/>
                  </a:cubicBezTo>
                  <a:cubicBezTo>
                    <a:pt x="30" y="636"/>
                    <a:pt x="35" y="636"/>
                    <a:pt x="41" y="629"/>
                  </a:cubicBezTo>
                  <a:cubicBezTo>
                    <a:pt x="41" y="623"/>
                    <a:pt x="46" y="623"/>
                    <a:pt x="46" y="618"/>
                  </a:cubicBezTo>
                  <a:lnTo>
                    <a:pt x="174" y="160"/>
                  </a:lnTo>
                  <a:lnTo>
                    <a:pt x="650" y="45"/>
                  </a:lnTo>
                  <a:cubicBezTo>
                    <a:pt x="661" y="45"/>
                    <a:pt x="667" y="32"/>
                    <a:pt x="667" y="15"/>
                  </a:cubicBezTo>
                  <a:cubicBezTo>
                    <a:pt x="663" y="6"/>
                    <a:pt x="655" y="1"/>
                    <a:pt x="6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7328648" y="1894350"/>
              <a:ext cx="33619" cy="32015"/>
            </a:xfrm>
            <a:custGeom>
              <a:rect b="b" l="l" r="r" t="t"/>
              <a:pathLst>
                <a:path extrusionOk="0" h="559" w="587">
                  <a:moveTo>
                    <a:pt x="564" y="0"/>
                  </a:moveTo>
                  <a:cubicBezTo>
                    <a:pt x="562" y="0"/>
                    <a:pt x="559" y="1"/>
                    <a:pt x="557" y="2"/>
                  </a:cubicBezTo>
                  <a:lnTo>
                    <a:pt x="116" y="112"/>
                  </a:lnTo>
                  <a:lnTo>
                    <a:pt x="6" y="530"/>
                  </a:lnTo>
                  <a:cubicBezTo>
                    <a:pt x="1" y="541"/>
                    <a:pt x="6" y="552"/>
                    <a:pt x="17" y="559"/>
                  </a:cubicBezTo>
                  <a:cubicBezTo>
                    <a:pt x="30" y="559"/>
                    <a:pt x="35" y="559"/>
                    <a:pt x="41" y="552"/>
                  </a:cubicBezTo>
                  <a:cubicBezTo>
                    <a:pt x="47" y="546"/>
                    <a:pt x="47" y="546"/>
                    <a:pt x="47" y="541"/>
                  </a:cubicBezTo>
                  <a:lnTo>
                    <a:pt x="157" y="147"/>
                  </a:lnTo>
                  <a:lnTo>
                    <a:pt x="568" y="43"/>
                  </a:lnTo>
                  <a:cubicBezTo>
                    <a:pt x="579" y="43"/>
                    <a:pt x="586" y="30"/>
                    <a:pt x="579" y="19"/>
                  </a:cubicBezTo>
                  <a:cubicBezTo>
                    <a:pt x="579" y="10"/>
                    <a:pt x="572" y="0"/>
                    <a:pt x="5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7342279" y="1907924"/>
              <a:ext cx="23539" cy="23825"/>
            </a:xfrm>
            <a:custGeom>
              <a:rect b="b" l="l" r="r" t="t"/>
              <a:pathLst>
                <a:path extrusionOk="0" h="416" w="411">
                  <a:moveTo>
                    <a:pt x="389" y="0"/>
                  </a:moveTo>
                  <a:cubicBezTo>
                    <a:pt x="387" y="0"/>
                    <a:pt x="385" y="1"/>
                    <a:pt x="383" y="2"/>
                  </a:cubicBezTo>
                  <a:lnTo>
                    <a:pt x="70" y="84"/>
                  </a:lnTo>
                  <a:lnTo>
                    <a:pt x="6" y="391"/>
                  </a:lnTo>
                  <a:cubicBezTo>
                    <a:pt x="1" y="402"/>
                    <a:pt x="12" y="414"/>
                    <a:pt x="23" y="414"/>
                  </a:cubicBezTo>
                  <a:cubicBezTo>
                    <a:pt x="24" y="415"/>
                    <a:pt x="26" y="416"/>
                    <a:pt x="28" y="416"/>
                  </a:cubicBezTo>
                  <a:cubicBezTo>
                    <a:pt x="32" y="416"/>
                    <a:pt x="37" y="412"/>
                    <a:pt x="41" y="408"/>
                  </a:cubicBezTo>
                  <a:cubicBezTo>
                    <a:pt x="46" y="408"/>
                    <a:pt x="46" y="402"/>
                    <a:pt x="46" y="397"/>
                  </a:cubicBezTo>
                  <a:lnTo>
                    <a:pt x="110" y="119"/>
                  </a:lnTo>
                  <a:lnTo>
                    <a:pt x="394" y="44"/>
                  </a:lnTo>
                  <a:cubicBezTo>
                    <a:pt x="405" y="44"/>
                    <a:pt x="411" y="31"/>
                    <a:pt x="405" y="20"/>
                  </a:cubicBezTo>
                  <a:cubicBezTo>
                    <a:pt x="405" y="11"/>
                    <a:pt x="398" y="0"/>
                    <a:pt x="3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7305052" y="1868406"/>
              <a:ext cx="33963" cy="30641"/>
            </a:xfrm>
            <a:custGeom>
              <a:rect b="b" l="l" r="r" t="t"/>
              <a:pathLst>
                <a:path extrusionOk="0" h="535" w="593">
                  <a:moveTo>
                    <a:pt x="567" y="0"/>
                  </a:moveTo>
                  <a:cubicBezTo>
                    <a:pt x="564" y="0"/>
                    <a:pt x="560" y="1"/>
                    <a:pt x="557" y="3"/>
                  </a:cubicBezTo>
                  <a:lnTo>
                    <a:pt x="175" y="165"/>
                  </a:lnTo>
                  <a:lnTo>
                    <a:pt x="7" y="501"/>
                  </a:lnTo>
                  <a:cubicBezTo>
                    <a:pt x="1" y="512"/>
                    <a:pt x="7" y="525"/>
                    <a:pt x="18" y="530"/>
                  </a:cubicBezTo>
                  <a:cubicBezTo>
                    <a:pt x="21" y="533"/>
                    <a:pt x="24" y="534"/>
                    <a:pt x="28" y="534"/>
                  </a:cubicBezTo>
                  <a:cubicBezTo>
                    <a:pt x="33" y="534"/>
                    <a:pt x="38" y="531"/>
                    <a:pt x="41" y="525"/>
                  </a:cubicBezTo>
                  <a:cubicBezTo>
                    <a:pt x="41" y="525"/>
                    <a:pt x="47" y="525"/>
                    <a:pt x="47" y="518"/>
                  </a:cubicBezTo>
                  <a:lnTo>
                    <a:pt x="204" y="199"/>
                  </a:lnTo>
                  <a:lnTo>
                    <a:pt x="574" y="44"/>
                  </a:lnTo>
                  <a:cubicBezTo>
                    <a:pt x="587" y="44"/>
                    <a:pt x="592" y="25"/>
                    <a:pt x="587" y="14"/>
                  </a:cubicBezTo>
                  <a:cubicBezTo>
                    <a:pt x="583" y="6"/>
                    <a:pt x="575" y="0"/>
                    <a:pt x="5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7305395" y="1867203"/>
              <a:ext cx="57158" cy="42153"/>
            </a:xfrm>
            <a:custGeom>
              <a:rect b="b" l="l" r="r" t="t"/>
              <a:pathLst>
                <a:path extrusionOk="0" h="736" w="998">
                  <a:moveTo>
                    <a:pt x="1" y="1"/>
                  </a:moveTo>
                  <a:cubicBezTo>
                    <a:pt x="1" y="629"/>
                    <a:pt x="279" y="735"/>
                    <a:pt x="468" y="735"/>
                  </a:cubicBezTo>
                  <a:cubicBezTo>
                    <a:pt x="564" y="735"/>
                    <a:pt x="638" y="707"/>
                    <a:pt x="638" y="707"/>
                  </a:cubicBezTo>
                  <a:cubicBezTo>
                    <a:pt x="998" y="47"/>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293139" y="1937247"/>
              <a:ext cx="66722" cy="63458"/>
            </a:xfrm>
            <a:custGeom>
              <a:rect b="b" l="l" r="r" t="t"/>
              <a:pathLst>
                <a:path extrusionOk="0" h="1108" w="1165">
                  <a:moveTo>
                    <a:pt x="333" y="1"/>
                  </a:moveTo>
                  <a:cubicBezTo>
                    <a:pt x="269" y="1"/>
                    <a:pt x="217" y="6"/>
                    <a:pt x="185" y="11"/>
                  </a:cubicBezTo>
                  <a:cubicBezTo>
                    <a:pt x="169" y="18"/>
                    <a:pt x="151" y="35"/>
                    <a:pt x="145" y="53"/>
                  </a:cubicBezTo>
                  <a:cubicBezTo>
                    <a:pt x="0" y="950"/>
                    <a:pt x="852" y="1084"/>
                    <a:pt x="1078" y="1108"/>
                  </a:cubicBezTo>
                  <a:cubicBezTo>
                    <a:pt x="1108" y="1108"/>
                    <a:pt x="1130" y="1084"/>
                    <a:pt x="1130" y="1055"/>
                  </a:cubicBezTo>
                  <a:cubicBezTo>
                    <a:pt x="1164" y="127"/>
                    <a:pt x="625" y="1"/>
                    <a:pt x="33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301100" y="1937362"/>
              <a:ext cx="57502" cy="63572"/>
            </a:xfrm>
            <a:custGeom>
              <a:rect b="b" l="l" r="r" t="t"/>
              <a:pathLst>
                <a:path extrusionOk="0" h="1110" w="1004">
                  <a:moveTo>
                    <a:pt x="20" y="0"/>
                  </a:moveTo>
                  <a:cubicBezTo>
                    <a:pt x="15" y="0"/>
                    <a:pt x="11" y="2"/>
                    <a:pt x="6" y="4"/>
                  </a:cubicBezTo>
                  <a:cubicBezTo>
                    <a:pt x="0" y="16"/>
                    <a:pt x="0" y="28"/>
                    <a:pt x="6" y="39"/>
                  </a:cubicBezTo>
                  <a:lnTo>
                    <a:pt x="963" y="1100"/>
                  </a:lnTo>
                  <a:cubicBezTo>
                    <a:pt x="970" y="1107"/>
                    <a:pt x="976" y="1109"/>
                    <a:pt x="981" y="1109"/>
                  </a:cubicBezTo>
                  <a:cubicBezTo>
                    <a:pt x="985" y="1109"/>
                    <a:pt x="989" y="1108"/>
                    <a:pt x="991" y="1106"/>
                  </a:cubicBezTo>
                  <a:cubicBezTo>
                    <a:pt x="1003" y="1094"/>
                    <a:pt x="1003" y="1082"/>
                    <a:pt x="998" y="1071"/>
                  </a:cubicBezTo>
                  <a:lnTo>
                    <a:pt x="35" y="9"/>
                  </a:lnTo>
                  <a:cubicBezTo>
                    <a:pt x="32" y="3"/>
                    <a:pt x="26"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310722" y="1949733"/>
              <a:ext cx="36253" cy="34192"/>
            </a:xfrm>
            <a:custGeom>
              <a:rect b="b" l="l" r="r" t="t"/>
              <a:pathLst>
                <a:path extrusionOk="0" h="597" w="633">
                  <a:moveTo>
                    <a:pt x="609" y="1"/>
                  </a:moveTo>
                  <a:cubicBezTo>
                    <a:pt x="607" y="1"/>
                    <a:pt x="605" y="1"/>
                    <a:pt x="603" y="2"/>
                  </a:cubicBezTo>
                  <a:lnTo>
                    <a:pt x="134" y="119"/>
                  </a:lnTo>
                  <a:lnTo>
                    <a:pt x="6" y="571"/>
                  </a:lnTo>
                  <a:cubicBezTo>
                    <a:pt x="1" y="582"/>
                    <a:pt x="6" y="593"/>
                    <a:pt x="17" y="593"/>
                  </a:cubicBezTo>
                  <a:cubicBezTo>
                    <a:pt x="21" y="595"/>
                    <a:pt x="24" y="596"/>
                    <a:pt x="27" y="596"/>
                  </a:cubicBezTo>
                  <a:cubicBezTo>
                    <a:pt x="33" y="596"/>
                    <a:pt x="37" y="592"/>
                    <a:pt x="41" y="588"/>
                  </a:cubicBezTo>
                  <a:lnTo>
                    <a:pt x="47" y="582"/>
                  </a:lnTo>
                  <a:lnTo>
                    <a:pt x="169" y="154"/>
                  </a:lnTo>
                  <a:lnTo>
                    <a:pt x="614" y="44"/>
                  </a:lnTo>
                  <a:cubicBezTo>
                    <a:pt x="627" y="37"/>
                    <a:pt x="632" y="31"/>
                    <a:pt x="627" y="20"/>
                  </a:cubicBezTo>
                  <a:cubicBezTo>
                    <a:pt x="627" y="11"/>
                    <a:pt x="618" y="1"/>
                    <a:pt x="60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7323322" y="1963135"/>
              <a:ext cx="31614" cy="30068"/>
            </a:xfrm>
            <a:custGeom>
              <a:rect b="b" l="l" r="r" t="t"/>
              <a:pathLst>
                <a:path extrusionOk="0" h="525" w="552">
                  <a:moveTo>
                    <a:pt x="522" y="0"/>
                  </a:moveTo>
                  <a:lnTo>
                    <a:pt x="110" y="105"/>
                  </a:lnTo>
                  <a:lnTo>
                    <a:pt x="6" y="498"/>
                  </a:lnTo>
                  <a:cubicBezTo>
                    <a:pt x="1" y="511"/>
                    <a:pt x="6" y="522"/>
                    <a:pt x="19" y="522"/>
                  </a:cubicBezTo>
                  <a:cubicBezTo>
                    <a:pt x="20" y="524"/>
                    <a:pt x="23" y="525"/>
                    <a:pt x="25" y="525"/>
                  </a:cubicBezTo>
                  <a:cubicBezTo>
                    <a:pt x="30" y="525"/>
                    <a:pt x="35" y="522"/>
                    <a:pt x="35" y="522"/>
                  </a:cubicBezTo>
                  <a:cubicBezTo>
                    <a:pt x="41" y="516"/>
                    <a:pt x="41" y="516"/>
                    <a:pt x="46" y="511"/>
                  </a:cubicBezTo>
                  <a:lnTo>
                    <a:pt x="145" y="139"/>
                  </a:lnTo>
                  <a:lnTo>
                    <a:pt x="528" y="46"/>
                  </a:lnTo>
                  <a:cubicBezTo>
                    <a:pt x="540" y="41"/>
                    <a:pt x="551" y="30"/>
                    <a:pt x="546" y="18"/>
                  </a:cubicBezTo>
                  <a:cubicBezTo>
                    <a:pt x="546" y="6"/>
                    <a:pt x="533" y="0"/>
                    <a:pt x="5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336323" y="1976135"/>
              <a:ext cx="21935" cy="22279"/>
            </a:xfrm>
            <a:custGeom>
              <a:rect b="b" l="l" r="r" t="t"/>
              <a:pathLst>
                <a:path extrusionOk="0" h="389" w="383">
                  <a:moveTo>
                    <a:pt x="354" y="0"/>
                  </a:moveTo>
                  <a:lnTo>
                    <a:pt x="63" y="75"/>
                  </a:lnTo>
                  <a:lnTo>
                    <a:pt x="0" y="365"/>
                  </a:lnTo>
                  <a:cubicBezTo>
                    <a:pt x="0" y="376"/>
                    <a:pt x="6" y="388"/>
                    <a:pt x="17" y="388"/>
                  </a:cubicBezTo>
                  <a:cubicBezTo>
                    <a:pt x="23" y="388"/>
                    <a:pt x="28" y="388"/>
                    <a:pt x="35" y="383"/>
                  </a:cubicBezTo>
                  <a:cubicBezTo>
                    <a:pt x="41" y="383"/>
                    <a:pt x="41" y="376"/>
                    <a:pt x="41" y="370"/>
                  </a:cubicBezTo>
                  <a:lnTo>
                    <a:pt x="98" y="110"/>
                  </a:lnTo>
                  <a:lnTo>
                    <a:pt x="365" y="40"/>
                  </a:lnTo>
                  <a:cubicBezTo>
                    <a:pt x="376" y="40"/>
                    <a:pt x="383" y="28"/>
                    <a:pt x="376" y="17"/>
                  </a:cubicBezTo>
                  <a:cubicBezTo>
                    <a:pt x="376" y="6"/>
                    <a:pt x="365" y="0"/>
                    <a:pt x="3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301100" y="1939080"/>
              <a:ext cx="31901" cy="28522"/>
            </a:xfrm>
            <a:custGeom>
              <a:rect b="b" l="l" r="r" t="t"/>
              <a:pathLst>
                <a:path extrusionOk="0" h="498" w="557">
                  <a:moveTo>
                    <a:pt x="534" y="1"/>
                  </a:moveTo>
                  <a:cubicBezTo>
                    <a:pt x="532" y="1"/>
                    <a:pt x="529" y="2"/>
                    <a:pt x="528" y="3"/>
                  </a:cubicBezTo>
                  <a:lnTo>
                    <a:pt x="163" y="148"/>
                  </a:lnTo>
                  <a:lnTo>
                    <a:pt x="6" y="466"/>
                  </a:lnTo>
                  <a:cubicBezTo>
                    <a:pt x="0" y="479"/>
                    <a:pt x="6" y="490"/>
                    <a:pt x="17" y="496"/>
                  </a:cubicBezTo>
                  <a:cubicBezTo>
                    <a:pt x="19" y="497"/>
                    <a:pt x="22" y="498"/>
                    <a:pt x="24" y="498"/>
                  </a:cubicBezTo>
                  <a:cubicBezTo>
                    <a:pt x="30" y="498"/>
                    <a:pt x="37" y="494"/>
                    <a:pt x="41" y="490"/>
                  </a:cubicBezTo>
                  <a:cubicBezTo>
                    <a:pt x="41" y="490"/>
                    <a:pt x="46" y="490"/>
                    <a:pt x="46" y="484"/>
                  </a:cubicBezTo>
                  <a:lnTo>
                    <a:pt x="191" y="183"/>
                  </a:lnTo>
                  <a:lnTo>
                    <a:pt x="539" y="38"/>
                  </a:lnTo>
                  <a:cubicBezTo>
                    <a:pt x="551" y="38"/>
                    <a:pt x="557" y="21"/>
                    <a:pt x="551" y="14"/>
                  </a:cubicBezTo>
                  <a:cubicBezTo>
                    <a:pt x="551" y="6"/>
                    <a:pt x="542" y="1"/>
                    <a:pt x="5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301386" y="1937534"/>
              <a:ext cx="53550" cy="39690"/>
            </a:xfrm>
            <a:custGeom>
              <a:rect b="b" l="l" r="r" t="t"/>
              <a:pathLst>
                <a:path extrusionOk="0" h="693" w="935">
                  <a:moveTo>
                    <a:pt x="1" y="1"/>
                  </a:moveTo>
                  <a:cubicBezTo>
                    <a:pt x="5" y="593"/>
                    <a:pt x="266" y="693"/>
                    <a:pt x="442" y="693"/>
                  </a:cubicBezTo>
                  <a:cubicBezTo>
                    <a:pt x="531" y="693"/>
                    <a:pt x="598" y="667"/>
                    <a:pt x="598" y="667"/>
                  </a:cubicBezTo>
                  <a:cubicBezTo>
                    <a:pt x="934" y="48"/>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16392" y="2011072"/>
              <a:ext cx="56413" cy="53435"/>
            </a:xfrm>
            <a:custGeom>
              <a:rect b="b" l="l" r="r" t="t"/>
              <a:pathLst>
                <a:path extrusionOk="0" h="933" w="985">
                  <a:moveTo>
                    <a:pt x="283" y="0"/>
                  </a:moveTo>
                  <a:cubicBezTo>
                    <a:pt x="229" y="0"/>
                    <a:pt x="184" y="5"/>
                    <a:pt x="156" y="9"/>
                  </a:cubicBezTo>
                  <a:cubicBezTo>
                    <a:pt x="140" y="9"/>
                    <a:pt x="127" y="27"/>
                    <a:pt x="122" y="44"/>
                  </a:cubicBezTo>
                  <a:cubicBezTo>
                    <a:pt x="1" y="803"/>
                    <a:pt x="724" y="920"/>
                    <a:pt x="910" y="931"/>
                  </a:cubicBezTo>
                  <a:cubicBezTo>
                    <a:pt x="914" y="932"/>
                    <a:pt x="918" y="932"/>
                    <a:pt x="921" y="932"/>
                  </a:cubicBezTo>
                  <a:cubicBezTo>
                    <a:pt x="943" y="932"/>
                    <a:pt x="956" y="917"/>
                    <a:pt x="956" y="891"/>
                  </a:cubicBezTo>
                  <a:cubicBezTo>
                    <a:pt x="985" y="105"/>
                    <a:pt x="533" y="0"/>
                    <a:pt x="2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322978" y="2011014"/>
              <a:ext cx="48853" cy="53779"/>
            </a:xfrm>
            <a:custGeom>
              <a:rect b="b" l="l" r="r" t="t"/>
              <a:pathLst>
                <a:path extrusionOk="0" h="939" w="853">
                  <a:moveTo>
                    <a:pt x="22" y="1"/>
                  </a:moveTo>
                  <a:cubicBezTo>
                    <a:pt x="18" y="1"/>
                    <a:pt x="14" y="2"/>
                    <a:pt x="12" y="5"/>
                  </a:cubicBezTo>
                  <a:cubicBezTo>
                    <a:pt x="1" y="17"/>
                    <a:pt x="1" y="28"/>
                    <a:pt x="7" y="34"/>
                  </a:cubicBezTo>
                  <a:lnTo>
                    <a:pt x="817" y="932"/>
                  </a:lnTo>
                  <a:cubicBezTo>
                    <a:pt x="822" y="936"/>
                    <a:pt x="827" y="939"/>
                    <a:pt x="832" y="939"/>
                  </a:cubicBezTo>
                  <a:cubicBezTo>
                    <a:pt x="835" y="939"/>
                    <a:pt x="839" y="937"/>
                    <a:pt x="841" y="932"/>
                  </a:cubicBezTo>
                  <a:cubicBezTo>
                    <a:pt x="852" y="927"/>
                    <a:pt x="852" y="914"/>
                    <a:pt x="847" y="909"/>
                  </a:cubicBezTo>
                  <a:lnTo>
                    <a:pt x="36" y="10"/>
                  </a:lnTo>
                  <a:cubicBezTo>
                    <a:pt x="32" y="4"/>
                    <a:pt x="27" y="1"/>
                    <a:pt x="2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331283" y="2021552"/>
              <a:ext cx="30584" cy="28923"/>
            </a:xfrm>
            <a:custGeom>
              <a:rect b="b" l="l" r="r" t="t"/>
              <a:pathLst>
                <a:path extrusionOk="0" h="505" w="534">
                  <a:moveTo>
                    <a:pt x="511" y="0"/>
                  </a:moveTo>
                  <a:lnTo>
                    <a:pt x="111" y="99"/>
                  </a:lnTo>
                  <a:lnTo>
                    <a:pt x="6" y="481"/>
                  </a:lnTo>
                  <a:cubicBezTo>
                    <a:pt x="1" y="494"/>
                    <a:pt x="6" y="499"/>
                    <a:pt x="19" y="505"/>
                  </a:cubicBezTo>
                  <a:cubicBezTo>
                    <a:pt x="24" y="505"/>
                    <a:pt x="30" y="505"/>
                    <a:pt x="35" y="499"/>
                  </a:cubicBezTo>
                  <a:cubicBezTo>
                    <a:pt x="35" y="499"/>
                    <a:pt x="35" y="494"/>
                    <a:pt x="41" y="494"/>
                  </a:cubicBezTo>
                  <a:lnTo>
                    <a:pt x="140" y="128"/>
                  </a:lnTo>
                  <a:lnTo>
                    <a:pt x="517" y="35"/>
                  </a:lnTo>
                  <a:cubicBezTo>
                    <a:pt x="528" y="35"/>
                    <a:pt x="533" y="24"/>
                    <a:pt x="533" y="13"/>
                  </a:cubicBezTo>
                  <a:cubicBezTo>
                    <a:pt x="528" y="7"/>
                    <a:pt x="522"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341878" y="2033007"/>
              <a:ext cx="26689" cy="25486"/>
            </a:xfrm>
            <a:custGeom>
              <a:rect b="b" l="l" r="r" t="t"/>
              <a:pathLst>
                <a:path extrusionOk="0" h="445" w="466">
                  <a:moveTo>
                    <a:pt x="450" y="1"/>
                  </a:moveTo>
                  <a:cubicBezTo>
                    <a:pt x="447" y="1"/>
                    <a:pt x="445" y="2"/>
                    <a:pt x="442" y="3"/>
                  </a:cubicBezTo>
                  <a:lnTo>
                    <a:pt x="94" y="85"/>
                  </a:lnTo>
                  <a:lnTo>
                    <a:pt x="8" y="420"/>
                  </a:lnTo>
                  <a:cubicBezTo>
                    <a:pt x="1" y="426"/>
                    <a:pt x="8" y="439"/>
                    <a:pt x="19" y="444"/>
                  </a:cubicBezTo>
                  <a:cubicBezTo>
                    <a:pt x="24" y="444"/>
                    <a:pt x="30" y="444"/>
                    <a:pt x="35" y="439"/>
                  </a:cubicBezTo>
                  <a:cubicBezTo>
                    <a:pt x="35" y="439"/>
                    <a:pt x="35" y="433"/>
                    <a:pt x="42" y="426"/>
                  </a:cubicBezTo>
                  <a:lnTo>
                    <a:pt x="123" y="120"/>
                  </a:lnTo>
                  <a:lnTo>
                    <a:pt x="453" y="38"/>
                  </a:lnTo>
                  <a:cubicBezTo>
                    <a:pt x="460" y="32"/>
                    <a:pt x="465" y="21"/>
                    <a:pt x="465" y="16"/>
                  </a:cubicBezTo>
                  <a:cubicBezTo>
                    <a:pt x="461" y="6"/>
                    <a:pt x="456" y="1"/>
                    <a:pt x="4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352874" y="2043831"/>
              <a:ext cx="18614" cy="18957"/>
            </a:xfrm>
            <a:custGeom>
              <a:rect b="b" l="l" r="r" t="t"/>
              <a:pathLst>
                <a:path extrusionOk="0" h="331" w="325">
                  <a:moveTo>
                    <a:pt x="302" y="1"/>
                  </a:moveTo>
                  <a:lnTo>
                    <a:pt x="52" y="63"/>
                  </a:lnTo>
                  <a:lnTo>
                    <a:pt x="1" y="307"/>
                  </a:lnTo>
                  <a:cubicBezTo>
                    <a:pt x="1" y="319"/>
                    <a:pt x="6" y="330"/>
                    <a:pt x="17" y="330"/>
                  </a:cubicBezTo>
                  <a:cubicBezTo>
                    <a:pt x="24" y="330"/>
                    <a:pt x="30" y="330"/>
                    <a:pt x="30" y="325"/>
                  </a:cubicBezTo>
                  <a:cubicBezTo>
                    <a:pt x="35" y="325"/>
                    <a:pt x="35" y="319"/>
                    <a:pt x="35" y="319"/>
                  </a:cubicBezTo>
                  <a:lnTo>
                    <a:pt x="81" y="92"/>
                  </a:lnTo>
                  <a:lnTo>
                    <a:pt x="308" y="35"/>
                  </a:lnTo>
                  <a:cubicBezTo>
                    <a:pt x="319" y="35"/>
                    <a:pt x="325" y="23"/>
                    <a:pt x="319" y="12"/>
                  </a:cubicBezTo>
                  <a:cubicBezTo>
                    <a:pt x="319" y="6"/>
                    <a:pt x="308" y="1"/>
                    <a:pt x="3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7323322" y="2012503"/>
              <a:ext cx="26975" cy="24226"/>
            </a:xfrm>
            <a:custGeom>
              <a:rect b="b" l="l" r="r" t="t"/>
              <a:pathLst>
                <a:path extrusionOk="0" h="423" w="471">
                  <a:moveTo>
                    <a:pt x="449" y="0"/>
                  </a:moveTo>
                  <a:cubicBezTo>
                    <a:pt x="447" y="0"/>
                    <a:pt x="444" y="1"/>
                    <a:pt x="441" y="2"/>
                  </a:cubicBezTo>
                  <a:lnTo>
                    <a:pt x="134" y="130"/>
                  </a:lnTo>
                  <a:lnTo>
                    <a:pt x="6" y="396"/>
                  </a:lnTo>
                  <a:cubicBezTo>
                    <a:pt x="1" y="408"/>
                    <a:pt x="1" y="414"/>
                    <a:pt x="12" y="420"/>
                  </a:cubicBezTo>
                  <a:cubicBezTo>
                    <a:pt x="14" y="421"/>
                    <a:pt x="16" y="422"/>
                    <a:pt x="18" y="422"/>
                  </a:cubicBezTo>
                  <a:cubicBezTo>
                    <a:pt x="22" y="422"/>
                    <a:pt x="26" y="420"/>
                    <a:pt x="30" y="420"/>
                  </a:cubicBezTo>
                  <a:lnTo>
                    <a:pt x="35" y="414"/>
                  </a:lnTo>
                  <a:lnTo>
                    <a:pt x="163" y="152"/>
                  </a:lnTo>
                  <a:lnTo>
                    <a:pt x="453" y="37"/>
                  </a:lnTo>
                  <a:cubicBezTo>
                    <a:pt x="464" y="31"/>
                    <a:pt x="471" y="19"/>
                    <a:pt x="464" y="13"/>
                  </a:cubicBezTo>
                  <a:cubicBezTo>
                    <a:pt x="460" y="5"/>
                    <a:pt x="456" y="0"/>
                    <a:pt x="4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7323665" y="2011243"/>
              <a:ext cx="45188" cy="33562"/>
            </a:xfrm>
            <a:custGeom>
              <a:rect b="b" l="l" r="r" t="t"/>
              <a:pathLst>
                <a:path extrusionOk="0" h="586" w="789">
                  <a:moveTo>
                    <a:pt x="0" y="1"/>
                  </a:moveTo>
                  <a:cubicBezTo>
                    <a:pt x="0" y="500"/>
                    <a:pt x="219" y="586"/>
                    <a:pt x="368" y="586"/>
                  </a:cubicBezTo>
                  <a:cubicBezTo>
                    <a:pt x="446" y="586"/>
                    <a:pt x="505" y="563"/>
                    <a:pt x="505" y="563"/>
                  </a:cubicBezTo>
                  <a:cubicBezTo>
                    <a:pt x="789" y="41"/>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7335922" y="2083235"/>
              <a:ext cx="50572" cy="47880"/>
            </a:xfrm>
            <a:custGeom>
              <a:rect b="b" l="l" r="r" t="t"/>
              <a:pathLst>
                <a:path extrusionOk="0" h="836" w="883">
                  <a:moveTo>
                    <a:pt x="252" y="1"/>
                  </a:moveTo>
                  <a:cubicBezTo>
                    <a:pt x="206" y="1"/>
                    <a:pt x="169" y="5"/>
                    <a:pt x="146" y="8"/>
                  </a:cubicBezTo>
                  <a:cubicBezTo>
                    <a:pt x="128" y="14"/>
                    <a:pt x="117" y="25"/>
                    <a:pt x="112" y="43"/>
                  </a:cubicBezTo>
                  <a:cubicBezTo>
                    <a:pt x="0" y="720"/>
                    <a:pt x="650" y="819"/>
                    <a:pt x="818" y="836"/>
                  </a:cubicBezTo>
                  <a:cubicBezTo>
                    <a:pt x="842" y="836"/>
                    <a:pt x="859" y="819"/>
                    <a:pt x="859" y="795"/>
                  </a:cubicBezTo>
                  <a:cubicBezTo>
                    <a:pt x="883" y="91"/>
                    <a:pt x="470" y="1"/>
                    <a:pt x="25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7341878" y="2083350"/>
              <a:ext cx="43584" cy="47937"/>
            </a:xfrm>
            <a:custGeom>
              <a:rect b="b" l="l" r="r" t="t"/>
              <a:pathLst>
                <a:path extrusionOk="0" h="837" w="761">
                  <a:moveTo>
                    <a:pt x="24" y="1"/>
                  </a:moveTo>
                  <a:cubicBezTo>
                    <a:pt x="20" y="1"/>
                    <a:pt x="16" y="3"/>
                    <a:pt x="13" y="6"/>
                  </a:cubicBezTo>
                  <a:cubicBezTo>
                    <a:pt x="8" y="12"/>
                    <a:pt x="1" y="17"/>
                    <a:pt x="13" y="28"/>
                  </a:cubicBezTo>
                  <a:lnTo>
                    <a:pt x="731" y="828"/>
                  </a:lnTo>
                  <a:cubicBezTo>
                    <a:pt x="736" y="832"/>
                    <a:pt x="743" y="837"/>
                    <a:pt x="748" y="837"/>
                  </a:cubicBezTo>
                  <a:cubicBezTo>
                    <a:pt x="751" y="837"/>
                    <a:pt x="753" y="836"/>
                    <a:pt x="755" y="834"/>
                  </a:cubicBezTo>
                  <a:cubicBezTo>
                    <a:pt x="760" y="828"/>
                    <a:pt x="760" y="817"/>
                    <a:pt x="755" y="811"/>
                  </a:cubicBezTo>
                  <a:lnTo>
                    <a:pt x="35" y="6"/>
                  </a:lnTo>
                  <a:cubicBezTo>
                    <a:pt x="33" y="3"/>
                    <a:pt x="28"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7349553" y="2092570"/>
              <a:ext cx="27262" cy="25773"/>
            </a:xfrm>
            <a:custGeom>
              <a:rect b="b" l="l" r="r" t="t"/>
              <a:pathLst>
                <a:path extrusionOk="0" h="450" w="476">
                  <a:moveTo>
                    <a:pt x="452" y="1"/>
                  </a:moveTo>
                  <a:lnTo>
                    <a:pt x="99" y="88"/>
                  </a:lnTo>
                  <a:lnTo>
                    <a:pt x="0" y="429"/>
                  </a:lnTo>
                  <a:cubicBezTo>
                    <a:pt x="0" y="442"/>
                    <a:pt x="6" y="447"/>
                    <a:pt x="13" y="447"/>
                  </a:cubicBezTo>
                  <a:cubicBezTo>
                    <a:pt x="15" y="449"/>
                    <a:pt x="16" y="450"/>
                    <a:pt x="18" y="450"/>
                  </a:cubicBezTo>
                  <a:cubicBezTo>
                    <a:pt x="22" y="450"/>
                    <a:pt x="26" y="447"/>
                    <a:pt x="29" y="447"/>
                  </a:cubicBezTo>
                  <a:cubicBezTo>
                    <a:pt x="29" y="447"/>
                    <a:pt x="29" y="442"/>
                    <a:pt x="35" y="442"/>
                  </a:cubicBezTo>
                  <a:lnTo>
                    <a:pt x="123" y="116"/>
                  </a:lnTo>
                  <a:lnTo>
                    <a:pt x="458" y="36"/>
                  </a:lnTo>
                  <a:cubicBezTo>
                    <a:pt x="470" y="30"/>
                    <a:pt x="476" y="24"/>
                    <a:pt x="470" y="12"/>
                  </a:cubicBezTo>
                  <a:cubicBezTo>
                    <a:pt x="470" y="6"/>
                    <a:pt x="458" y="1"/>
                    <a:pt x="45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358831" y="2102765"/>
              <a:ext cx="23997" cy="22794"/>
            </a:xfrm>
            <a:custGeom>
              <a:rect b="b" l="l" r="r" t="t"/>
              <a:pathLst>
                <a:path extrusionOk="0" h="398" w="419">
                  <a:moveTo>
                    <a:pt x="403" y="0"/>
                  </a:moveTo>
                  <a:cubicBezTo>
                    <a:pt x="401" y="0"/>
                    <a:pt x="398" y="1"/>
                    <a:pt x="395" y="2"/>
                  </a:cubicBezTo>
                  <a:lnTo>
                    <a:pt x="87" y="77"/>
                  </a:lnTo>
                  <a:lnTo>
                    <a:pt x="6" y="374"/>
                  </a:lnTo>
                  <a:cubicBezTo>
                    <a:pt x="1" y="385"/>
                    <a:pt x="6" y="390"/>
                    <a:pt x="18" y="397"/>
                  </a:cubicBezTo>
                  <a:cubicBezTo>
                    <a:pt x="25" y="397"/>
                    <a:pt x="30" y="397"/>
                    <a:pt x="30" y="390"/>
                  </a:cubicBezTo>
                  <a:cubicBezTo>
                    <a:pt x="36" y="390"/>
                    <a:pt x="36" y="385"/>
                    <a:pt x="36" y="385"/>
                  </a:cubicBezTo>
                  <a:lnTo>
                    <a:pt x="111" y="107"/>
                  </a:lnTo>
                  <a:lnTo>
                    <a:pt x="400" y="31"/>
                  </a:lnTo>
                  <a:cubicBezTo>
                    <a:pt x="413" y="31"/>
                    <a:pt x="418" y="20"/>
                    <a:pt x="413" y="15"/>
                  </a:cubicBezTo>
                  <a:cubicBezTo>
                    <a:pt x="413" y="6"/>
                    <a:pt x="410"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7368510" y="2112501"/>
              <a:ext cx="16609" cy="17010"/>
            </a:xfrm>
            <a:custGeom>
              <a:rect b="b" l="l" r="r" t="t"/>
              <a:pathLst>
                <a:path extrusionOk="0" h="297" w="290">
                  <a:moveTo>
                    <a:pt x="273" y="1"/>
                  </a:moveTo>
                  <a:lnTo>
                    <a:pt x="52" y="59"/>
                  </a:lnTo>
                  <a:lnTo>
                    <a:pt x="6" y="273"/>
                  </a:lnTo>
                  <a:cubicBezTo>
                    <a:pt x="0" y="284"/>
                    <a:pt x="6" y="290"/>
                    <a:pt x="17" y="297"/>
                  </a:cubicBezTo>
                  <a:cubicBezTo>
                    <a:pt x="22" y="297"/>
                    <a:pt x="29" y="297"/>
                    <a:pt x="29" y="290"/>
                  </a:cubicBezTo>
                  <a:cubicBezTo>
                    <a:pt x="35" y="290"/>
                    <a:pt x="35" y="284"/>
                    <a:pt x="35" y="284"/>
                  </a:cubicBezTo>
                  <a:lnTo>
                    <a:pt x="75" y="81"/>
                  </a:lnTo>
                  <a:lnTo>
                    <a:pt x="278" y="30"/>
                  </a:lnTo>
                  <a:cubicBezTo>
                    <a:pt x="290" y="30"/>
                    <a:pt x="290" y="19"/>
                    <a:pt x="290" y="12"/>
                  </a:cubicBezTo>
                  <a:cubicBezTo>
                    <a:pt x="290" y="1"/>
                    <a:pt x="278" y="1"/>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342279" y="2084495"/>
              <a:ext cx="23940" cy="21706"/>
            </a:xfrm>
            <a:custGeom>
              <a:rect b="b" l="l" r="r" t="t"/>
              <a:pathLst>
                <a:path extrusionOk="0" h="379" w="418">
                  <a:moveTo>
                    <a:pt x="403" y="0"/>
                  </a:moveTo>
                  <a:cubicBezTo>
                    <a:pt x="400" y="0"/>
                    <a:pt x="398" y="1"/>
                    <a:pt x="394" y="3"/>
                  </a:cubicBezTo>
                  <a:lnTo>
                    <a:pt x="122" y="113"/>
                  </a:lnTo>
                  <a:lnTo>
                    <a:pt x="6" y="356"/>
                  </a:lnTo>
                  <a:cubicBezTo>
                    <a:pt x="1" y="362"/>
                    <a:pt x="1" y="374"/>
                    <a:pt x="12" y="374"/>
                  </a:cubicBezTo>
                  <a:cubicBezTo>
                    <a:pt x="14" y="377"/>
                    <a:pt x="17" y="378"/>
                    <a:pt x="20" y="378"/>
                  </a:cubicBezTo>
                  <a:cubicBezTo>
                    <a:pt x="23" y="378"/>
                    <a:pt x="26" y="377"/>
                    <a:pt x="28" y="374"/>
                  </a:cubicBezTo>
                  <a:lnTo>
                    <a:pt x="35" y="369"/>
                  </a:lnTo>
                  <a:lnTo>
                    <a:pt x="145" y="136"/>
                  </a:lnTo>
                  <a:lnTo>
                    <a:pt x="405" y="32"/>
                  </a:lnTo>
                  <a:cubicBezTo>
                    <a:pt x="418" y="26"/>
                    <a:pt x="418" y="21"/>
                    <a:pt x="418" y="8"/>
                  </a:cubicBezTo>
                  <a:cubicBezTo>
                    <a:pt x="413" y="4"/>
                    <a:pt x="409"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342623" y="2083693"/>
              <a:ext cx="40205" cy="29724"/>
            </a:xfrm>
            <a:custGeom>
              <a:rect b="b" l="l" r="r" t="t"/>
              <a:pathLst>
                <a:path extrusionOk="0" h="519" w="702">
                  <a:moveTo>
                    <a:pt x="0" y="0"/>
                  </a:moveTo>
                  <a:cubicBezTo>
                    <a:pt x="0" y="443"/>
                    <a:pt x="196" y="518"/>
                    <a:pt x="330" y="518"/>
                  </a:cubicBezTo>
                  <a:cubicBezTo>
                    <a:pt x="400" y="518"/>
                    <a:pt x="452" y="498"/>
                    <a:pt x="452" y="498"/>
                  </a:cubicBezTo>
                  <a:cubicBezTo>
                    <a:pt x="701" y="2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338613" y="2158777"/>
              <a:ext cx="50514" cy="47765"/>
            </a:xfrm>
            <a:custGeom>
              <a:rect b="b" l="l" r="r" t="t"/>
              <a:pathLst>
                <a:path extrusionOk="0" h="834" w="882">
                  <a:moveTo>
                    <a:pt x="262" y="1"/>
                  </a:moveTo>
                  <a:cubicBezTo>
                    <a:pt x="211" y="1"/>
                    <a:pt x="170" y="6"/>
                    <a:pt x="145" y="11"/>
                  </a:cubicBezTo>
                  <a:cubicBezTo>
                    <a:pt x="127" y="11"/>
                    <a:pt x="116" y="22"/>
                    <a:pt x="110" y="38"/>
                  </a:cubicBezTo>
                  <a:cubicBezTo>
                    <a:pt x="1" y="717"/>
                    <a:pt x="649" y="821"/>
                    <a:pt x="817" y="833"/>
                  </a:cubicBezTo>
                  <a:cubicBezTo>
                    <a:pt x="820" y="833"/>
                    <a:pt x="822" y="834"/>
                    <a:pt x="824" y="834"/>
                  </a:cubicBezTo>
                  <a:cubicBezTo>
                    <a:pt x="841" y="834"/>
                    <a:pt x="857" y="818"/>
                    <a:pt x="857" y="798"/>
                  </a:cubicBezTo>
                  <a:cubicBezTo>
                    <a:pt x="881" y="100"/>
                    <a:pt x="483" y="1"/>
                    <a:pt x="26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7344570" y="2158720"/>
              <a:ext cx="43584" cy="47994"/>
            </a:xfrm>
            <a:custGeom>
              <a:rect b="b" l="l" r="r" t="t"/>
              <a:pathLst>
                <a:path extrusionOk="0" h="838" w="761">
                  <a:moveTo>
                    <a:pt x="18" y="1"/>
                  </a:moveTo>
                  <a:cubicBezTo>
                    <a:pt x="15" y="1"/>
                    <a:pt x="11" y="2"/>
                    <a:pt x="6" y="5"/>
                  </a:cubicBezTo>
                  <a:cubicBezTo>
                    <a:pt x="1" y="12"/>
                    <a:pt x="1" y="23"/>
                    <a:pt x="6" y="28"/>
                  </a:cubicBezTo>
                  <a:lnTo>
                    <a:pt x="731" y="834"/>
                  </a:lnTo>
                  <a:cubicBezTo>
                    <a:pt x="734" y="836"/>
                    <a:pt x="738" y="838"/>
                    <a:pt x="742" y="838"/>
                  </a:cubicBezTo>
                  <a:cubicBezTo>
                    <a:pt x="747" y="838"/>
                    <a:pt x="751" y="836"/>
                    <a:pt x="753" y="834"/>
                  </a:cubicBezTo>
                  <a:cubicBezTo>
                    <a:pt x="760" y="828"/>
                    <a:pt x="760" y="817"/>
                    <a:pt x="753" y="811"/>
                  </a:cubicBezTo>
                  <a:lnTo>
                    <a:pt x="30" y="12"/>
                  </a:lnTo>
                  <a:cubicBezTo>
                    <a:pt x="26" y="4"/>
                    <a:pt x="22"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7352244" y="2168285"/>
              <a:ext cx="26918" cy="25601"/>
            </a:xfrm>
            <a:custGeom>
              <a:rect b="b" l="l" r="r" t="t"/>
              <a:pathLst>
                <a:path extrusionOk="0" h="447" w="470">
                  <a:moveTo>
                    <a:pt x="453" y="0"/>
                  </a:moveTo>
                  <a:lnTo>
                    <a:pt x="98" y="88"/>
                  </a:lnTo>
                  <a:lnTo>
                    <a:pt x="0" y="429"/>
                  </a:lnTo>
                  <a:cubicBezTo>
                    <a:pt x="0" y="436"/>
                    <a:pt x="0" y="447"/>
                    <a:pt x="12" y="447"/>
                  </a:cubicBezTo>
                  <a:lnTo>
                    <a:pt x="23" y="447"/>
                  </a:lnTo>
                  <a:cubicBezTo>
                    <a:pt x="28" y="441"/>
                    <a:pt x="28" y="441"/>
                    <a:pt x="28" y="436"/>
                  </a:cubicBezTo>
                  <a:lnTo>
                    <a:pt x="121" y="110"/>
                  </a:lnTo>
                  <a:lnTo>
                    <a:pt x="458" y="30"/>
                  </a:lnTo>
                  <a:cubicBezTo>
                    <a:pt x="469" y="30"/>
                    <a:pt x="469" y="18"/>
                    <a:pt x="469" y="11"/>
                  </a:cubicBezTo>
                  <a:cubicBezTo>
                    <a:pt x="469" y="0"/>
                    <a:pt x="458" y="0"/>
                    <a:pt x="4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7361465" y="2178422"/>
              <a:ext cx="23997" cy="22565"/>
            </a:xfrm>
            <a:custGeom>
              <a:rect b="b" l="l" r="r" t="t"/>
              <a:pathLst>
                <a:path extrusionOk="0" h="394" w="419">
                  <a:moveTo>
                    <a:pt x="401" y="1"/>
                  </a:moveTo>
                  <a:cubicBezTo>
                    <a:pt x="399" y="1"/>
                    <a:pt x="397" y="1"/>
                    <a:pt x="396" y="3"/>
                  </a:cubicBezTo>
                  <a:lnTo>
                    <a:pt x="83" y="78"/>
                  </a:lnTo>
                  <a:lnTo>
                    <a:pt x="1" y="374"/>
                  </a:lnTo>
                  <a:cubicBezTo>
                    <a:pt x="1" y="385"/>
                    <a:pt x="6" y="391"/>
                    <a:pt x="13" y="391"/>
                  </a:cubicBezTo>
                  <a:cubicBezTo>
                    <a:pt x="15" y="393"/>
                    <a:pt x="17" y="394"/>
                    <a:pt x="19" y="394"/>
                  </a:cubicBezTo>
                  <a:cubicBezTo>
                    <a:pt x="23" y="394"/>
                    <a:pt x="26" y="391"/>
                    <a:pt x="30" y="391"/>
                  </a:cubicBezTo>
                  <a:lnTo>
                    <a:pt x="36" y="385"/>
                  </a:lnTo>
                  <a:lnTo>
                    <a:pt x="111" y="102"/>
                  </a:lnTo>
                  <a:lnTo>
                    <a:pt x="401" y="32"/>
                  </a:lnTo>
                  <a:cubicBezTo>
                    <a:pt x="413" y="32"/>
                    <a:pt x="418" y="21"/>
                    <a:pt x="413" y="15"/>
                  </a:cubicBezTo>
                  <a:cubicBezTo>
                    <a:pt x="413" y="6"/>
                    <a:pt x="407"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7371144" y="2188044"/>
              <a:ext cx="16609" cy="16953"/>
            </a:xfrm>
            <a:custGeom>
              <a:rect b="b" l="l" r="r" t="t"/>
              <a:pathLst>
                <a:path extrusionOk="0" h="296" w="290">
                  <a:moveTo>
                    <a:pt x="275" y="1"/>
                  </a:moveTo>
                  <a:cubicBezTo>
                    <a:pt x="273" y="1"/>
                    <a:pt x="270" y="2"/>
                    <a:pt x="267" y="3"/>
                  </a:cubicBezTo>
                  <a:lnTo>
                    <a:pt x="53" y="61"/>
                  </a:lnTo>
                  <a:lnTo>
                    <a:pt x="6" y="276"/>
                  </a:lnTo>
                  <a:cubicBezTo>
                    <a:pt x="0" y="287"/>
                    <a:pt x="6" y="292"/>
                    <a:pt x="18" y="292"/>
                  </a:cubicBezTo>
                  <a:cubicBezTo>
                    <a:pt x="20" y="295"/>
                    <a:pt x="21" y="295"/>
                    <a:pt x="22" y="295"/>
                  </a:cubicBezTo>
                  <a:cubicBezTo>
                    <a:pt x="24" y="295"/>
                    <a:pt x="26" y="292"/>
                    <a:pt x="29" y="292"/>
                  </a:cubicBezTo>
                  <a:cubicBezTo>
                    <a:pt x="29" y="287"/>
                    <a:pt x="35" y="287"/>
                    <a:pt x="35" y="281"/>
                  </a:cubicBezTo>
                  <a:lnTo>
                    <a:pt x="75" y="84"/>
                  </a:lnTo>
                  <a:lnTo>
                    <a:pt x="278" y="32"/>
                  </a:lnTo>
                  <a:cubicBezTo>
                    <a:pt x="284" y="32"/>
                    <a:pt x="289" y="21"/>
                    <a:pt x="289" y="14"/>
                  </a:cubicBezTo>
                  <a:cubicBezTo>
                    <a:pt x="285" y="6"/>
                    <a:pt x="281" y="1"/>
                    <a:pt x="27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7344913" y="2160152"/>
              <a:ext cx="23940" cy="21477"/>
            </a:xfrm>
            <a:custGeom>
              <a:rect b="b" l="l" r="r" t="t"/>
              <a:pathLst>
                <a:path extrusionOk="0" h="375" w="418">
                  <a:moveTo>
                    <a:pt x="400" y="1"/>
                  </a:moveTo>
                  <a:cubicBezTo>
                    <a:pt x="398" y="1"/>
                    <a:pt x="396" y="2"/>
                    <a:pt x="394" y="3"/>
                  </a:cubicBezTo>
                  <a:lnTo>
                    <a:pt x="122" y="113"/>
                  </a:lnTo>
                  <a:lnTo>
                    <a:pt x="0" y="351"/>
                  </a:lnTo>
                  <a:cubicBezTo>
                    <a:pt x="0" y="362"/>
                    <a:pt x="0" y="369"/>
                    <a:pt x="12" y="375"/>
                  </a:cubicBezTo>
                  <a:lnTo>
                    <a:pt x="30" y="375"/>
                  </a:lnTo>
                  <a:lnTo>
                    <a:pt x="30" y="369"/>
                  </a:lnTo>
                  <a:lnTo>
                    <a:pt x="145" y="137"/>
                  </a:lnTo>
                  <a:lnTo>
                    <a:pt x="407" y="32"/>
                  </a:lnTo>
                  <a:cubicBezTo>
                    <a:pt x="412" y="27"/>
                    <a:pt x="418" y="14"/>
                    <a:pt x="412" y="9"/>
                  </a:cubicBezTo>
                  <a:cubicBezTo>
                    <a:pt x="412" y="5"/>
                    <a:pt x="406"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7344913" y="2158949"/>
              <a:ext cx="40549" cy="30125"/>
            </a:xfrm>
            <a:custGeom>
              <a:rect b="b" l="l" r="r" t="t"/>
              <a:pathLst>
                <a:path extrusionOk="0" h="526" w="708">
                  <a:moveTo>
                    <a:pt x="0" y="1"/>
                  </a:moveTo>
                  <a:cubicBezTo>
                    <a:pt x="4" y="449"/>
                    <a:pt x="201" y="525"/>
                    <a:pt x="333" y="525"/>
                  </a:cubicBezTo>
                  <a:cubicBezTo>
                    <a:pt x="401" y="525"/>
                    <a:pt x="453" y="506"/>
                    <a:pt x="453" y="506"/>
                  </a:cubicBezTo>
                  <a:cubicBezTo>
                    <a:pt x="707" y="35"/>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7268970" y="1824707"/>
              <a:ext cx="68040" cy="64775"/>
            </a:xfrm>
            <a:custGeom>
              <a:rect b="b" l="l" r="r" t="t"/>
              <a:pathLst>
                <a:path extrusionOk="0" h="1131" w="1188">
                  <a:moveTo>
                    <a:pt x="844" y="1"/>
                  </a:moveTo>
                  <a:cubicBezTo>
                    <a:pt x="546" y="1"/>
                    <a:pt x="0" y="131"/>
                    <a:pt x="29" y="1079"/>
                  </a:cubicBezTo>
                  <a:cubicBezTo>
                    <a:pt x="34" y="1107"/>
                    <a:pt x="56" y="1131"/>
                    <a:pt x="86" y="1131"/>
                  </a:cubicBezTo>
                  <a:cubicBezTo>
                    <a:pt x="312" y="1107"/>
                    <a:pt x="1187" y="975"/>
                    <a:pt x="1037" y="58"/>
                  </a:cubicBezTo>
                  <a:cubicBezTo>
                    <a:pt x="1037" y="36"/>
                    <a:pt x="1019" y="18"/>
                    <a:pt x="995" y="12"/>
                  </a:cubicBezTo>
                  <a:cubicBezTo>
                    <a:pt x="962" y="7"/>
                    <a:pt x="909" y="1"/>
                    <a:pt x="8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7270173" y="1824879"/>
              <a:ext cx="58876" cy="64832"/>
            </a:xfrm>
            <a:custGeom>
              <a:rect b="b" l="l" r="r" t="t"/>
              <a:pathLst>
                <a:path extrusionOk="0" h="1132" w="1028">
                  <a:moveTo>
                    <a:pt x="1001" y="1"/>
                  </a:moveTo>
                  <a:cubicBezTo>
                    <a:pt x="995" y="1"/>
                    <a:pt x="990" y="4"/>
                    <a:pt x="987" y="9"/>
                  </a:cubicBezTo>
                  <a:lnTo>
                    <a:pt x="8" y="1093"/>
                  </a:lnTo>
                  <a:cubicBezTo>
                    <a:pt x="1" y="1104"/>
                    <a:pt x="1" y="1117"/>
                    <a:pt x="8" y="1128"/>
                  </a:cubicBezTo>
                  <a:cubicBezTo>
                    <a:pt x="12" y="1130"/>
                    <a:pt x="17" y="1131"/>
                    <a:pt x="22" y="1131"/>
                  </a:cubicBezTo>
                  <a:cubicBezTo>
                    <a:pt x="28" y="1131"/>
                    <a:pt x="35" y="1129"/>
                    <a:pt x="42" y="1122"/>
                  </a:cubicBezTo>
                  <a:lnTo>
                    <a:pt x="1016" y="39"/>
                  </a:lnTo>
                  <a:cubicBezTo>
                    <a:pt x="1027" y="26"/>
                    <a:pt x="1027" y="15"/>
                    <a:pt x="1016" y="9"/>
                  </a:cubicBezTo>
                  <a:cubicBezTo>
                    <a:pt x="1013" y="4"/>
                    <a:pt x="1007" y="1"/>
                    <a:pt x="10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282143" y="1837593"/>
              <a:ext cx="36941" cy="34764"/>
            </a:xfrm>
            <a:custGeom>
              <a:rect b="b" l="l" r="r" t="t"/>
              <a:pathLst>
                <a:path extrusionOk="0" h="607" w="645">
                  <a:moveTo>
                    <a:pt x="24" y="0"/>
                  </a:moveTo>
                  <a:cubicBezTo>
                    <a:pt x="15" y="0"/>
                    <a:pt x="6" y="9"/>
                    <a:pt x="0" y="20"/>
                  </a:cubicBezTo>
                  <a:cubicBezTo>
                    <a:pt x="0" y="31"/>
                    <a:pt x="7" y="42"/>
                    <a:pt x="18" y="42"/>
                  </a:cubicBezTo>
                  <a:lnTo>
                    <a:pt x="476" y="152"/>
                  </a:lnTo>
                  <a:lnTo>
                    <a:pt x="599" y="593"/>
                  </a:lnTo>
                  <a:cubicBezTo>
                    <a:pt x="599" y="593"/>
                    <a:pt x="599" y="598"/>
                    <a:pt x="604" y="598"/>
                  </a:cubicBezTo>
                  <a:cubicBezTo>
                    <a:pt x="608" y="602"/>
                    <a:pt x="612" y="607"/>
                    <a:pt x="616" y="607"/>
                  </a:cubicBezTo>
                  <a:cubicBezTo>
                    <a:pt x="617" y="607"/>
                    <a:pt x="619" y="606"/>
                    <a:pt x="621" y="604"/>
                  </a:cubicBezTo>
                  <a:cubicBezTo>
                    <a:pt x="633" y="604"/>
                    <a:pt x="644" y="593"/>
                    <a:pt x="639" y="582"/>
                  </a:cubicBezTo>
                  <a:lnTo>
                    <a:pt x="511" y="117"/>
                  </a:lnTo>
                  <a:lnTo>
                    <a:pt x="30" y="2"/>
                  </a:lnTo>
                  <a:cubicBezTo>
                    <a:pt x="28" y="1"/>
                    <a:pt x="26" y="0"/>
                    <a:pt x="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7273838" y="1851281"/>
              <a:ext cx="32244" cy="30584"/>
            </a:xfrm>
            <a:custGeom>
              <a:rect b="b" l="l" r="r" t="t"/>
              <a:pathLst>
                <a:path extrusionOk="0" h="534" w="563">
                  <a:moveTo>
                    <a:pt x="30" y="0"/>
                  </a:moveTo>
                  <a:cubicBezTo>
                    <a:pt x="19" y="0"/>
                    <a:pt x="6" y="6"/>
                    <a:pt x="6" y="17"/>
                  </a:cubicBezTo>
                  <a:cubicBezTo>
                    <a:pt x="1" y="30"/>
                    <a:pt x="13" y="41"/>
                    <a:pt x="24" y="41"/>
                  </a:cubicBezTo>
                  <a:lnTo>
                    <a:pt x="412" y="139"/>
                  </a:lnTo>
                  <a:lnTo>
                    <a:pt x="517" y="516"/>
                  </a:lnTo>
                  <a:cubicBezTo>
                    <a:pt x="522" y="522"/>
                    <a:pt x="522" y="528"/>
                    <a:pt x="522" y="528"/>
                  </a:cubicBezTo>
                  <a:cubicBezTo>
                    <a:pt x="528" y="533"/>
                    <a:pt x="540" y="533"/>
                    <a:pt x="546" y="533"/>
                  </a:cubicBezTo>
                  <a:cubicBezTo>
                    <a:pt x="557" y="533"/>
                    <a:pt x="563" y="516"/>
                    <a:pt x="557" y="504"/>
                  </a:cubicBezTo>
                  <a:lnTo>
                    <a:pt x="453" y="105"/>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270574" y="1864397"/>
              <a:ext cx="22623" cy="22794"/>
            </a:xfrm>
            <a:custGeom>
              <a:rect b="b" l="l" r="r" t="t"/>
              <a:pathLst>
                <a:path extrusionOk="0" h="398" w="395">
                  <a:moveTo>
                    <a:pt x="19" y="1"/>
                  </a:moveTo>
                  <a:cubicBezTo>
                    <a:pt x="12" y="1"/>
                    <a:pt x="5" y="7"/>
                    <a:pt x="1" y="15"/>
                  </a:cubicBezTo>
                  <a:cubicBezTo>
                    <a:pt x="1" y="26"/>
                    <a:pt x="6" y="38"/>
                    <a:pt x="17" y="44"/>
                  </a:cubicBezTo>
                  <a:lnTo>
                    <a:pt x="290" y="114"/>
                  </a:lnTo>
                  <a:lnTo>
                    <a:pt x="348" y="379"/>
                  </a:lnTo>
                  <a:cubicBezTo>
                    <a:pt x="348" y="386"/>
                    <a:pt x="354" y="392"/>
                    <a:pt x="354" y="392"/>
                  </a:cubicBezTo>
                  <a:cubicBezTo>
                    <a:pt x="360" y="397"/>
                    <a:pt x="365" y="397"/>
                    <a:pt x="371" y="397"/>
                  </a:cubicBezTo>
                  <a:cubicBezTo>
                    <a:pt x="383" y="397"/>
                    <a:pt x="394" y="386"/>
                    <a:pt x="389" y="374"/>
                  </a:cubicBezTo>
                  <a:lnTo>
                    <a:pt x="325" y="79"/>
                  </a:lnTo>
                  <a:lnTo>
                    <a:pt x="28" y="4"/>
                  </a:lnTo>
                  <a:cubicBezTo>
                    <a:pt x="25" y="2"/>
                    <a:pt x="22" y="1"/>
                    <a:pt x="1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7296060" y="1826597"/>
              <a:ext cx="32645" cy="29152"/>
            </a:xfrm>
            <a:custGeom>
              <a:rect b="b" l="l" r="r" t="t"/>
              <a:pathLst>
                <a:path extrusionOk="0" h="509" w="570">
                  <a:moveTo>
                    <a:pt x="26" y="0"/>
                  </a:moveTo>
                  <a:cubicBezTo>
                    <a:pt x="19" y="0"/>
                    <a:pt x="12" y="6"/>
                    <a:pt x="8" y="14"/>
                  </a:cubicBezTo>
                  <a:cubicBezTo>
                    <a:pt x="1" y="25"/>
                    <a:pt x="8" y="38"/>
                    <a:pt x="19" y="43"/>
                  </a:cubicBezTo>
                  <a:lnTo>
                    <a:pt x="372" y="188"/>
                  </a:lnTo>
                  <a:lnTo>
                    <a:pt x="529" y="495"/>
                  </a:lnTo>
                  <a:lnTo>
                    <a:pt x="529" y="501"/>
                  </a:lnTo>
                  <a:cubicBezTo>
                    <a:pt x="533" y="505"/>
                    <a:pt x="540" y="509"/>
                    <a:pt x="548" y="509"/>
                  </a:cubicBezTo>
                  <a:cubicBezTo>
                    <a:pt x="551" y="509"/>
                    <a:pt x="554" y="508"/>
                    <a:pt x="557" y="506"/>
                  </a:cubicBezTo>
                  <a:cubicBezTo>
                    <a:pt x="564" y="501"/>
                    <a:pt x="570" y="490"/>
                    <a:pt x="564" y="477"/>
                  </a:cubicBezTo>
                  <a:lnTo>
                    <a:pt x="407" y="153"/>
                  </a:lnTo>
                  <a:lnTo>
                    <a:pt x="36" y="3"/>
                  </a:lnTo>
                  <a:cubicBezTo>
                    <a:pt x="32" y="1"/>
                    <a:pt x="29"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7273838" y="1825394"/>
              <a:ext cx="54581" cy="40377"/>
            </a:xfrm>
            <a:custGeom>
              <a:rect b="b" l="l" r="r" t="t"/>
              <a:pathLst>
                <a:path extrusionOk="0" h="705" w="953">
                  <a:moveTo>
                    <a:pt x="952" y="0"/>
                  </a:moveTo>
                  <a:cubicBezTo>
                    <a:pt x="952" y="0"/>
                    <a:pt x="1" y="41"/>
                    <a:pt x="343" y="678"/>
                  </a:cubicBezTo>
                  <a:cubicBezTo>
                    <a:pt x="343" y="678"/>
                    <a:pt x="413" y="704"/>
                    <a:pt x="505" y="704"/>
                  </a:cubicBezTo>
                  <a:cubicBezTo>
                    <a:pt x="685" y="704"/>
                    <a:pt x="952" y="602"/>
                    <a:pt x="95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7319656" y="1825051"/>
              <a:ext cx="71075" cy="67467"/>
            </a:xfrm>
            <a:custGeom>
              <a:rect b="b" l="l" r="r" t="t"/>
              <a:pathLst>
                <a:path extrusionOk="0" h="1178" w="1241">
                  <a:moveTo>
                    <a:pt x="361" y="0"/>
                  </a:moveTo>
                  <a:cubicBezTo>
                    <a:pt x="293" y="0"/>
                    <a:pt x="238" y="7"/>
                    <a:pt x="204" y="12"/>
                  </a:cubicBezTo>
                  <a:cubicBezTo>
                    <a:pt x="180" y="17"/>
                    <a:pt x="163" y="36"/>
                    <a:pt x="158" y="58"/>
                  </a:cubicBezTo>
                  <a:cubicBezTo>
                    <a:pt x="1" y="1015"/>
                    <a:pt x="910" y="1154"/>
                    <a:pt x="1154" y="1178"/>
                  </a:cubicBezTo>
                  <a:cubicBezTo>
                    <a:pt x="1183" y="1178"/>
                    <a:pt x="1207" y="1154"/>
                    <a:pt x="1212" y="1125"/>
                  </a:cubicBezTo>
                  <a:cubicBezTo>
                    <a:pt x="1241" y="134"/>
                    <a:pt x="671" y="0"/>
                    <a:pt x="36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328362" y="1825165"/>
              <a:ext cx="61052" cy="67582"/>
            </a:xfrm>
            <a:custGeom>
              <a:rect b="b" l="l" r="r" t="t"/>
              <a:pathLst>
                <a:path extrusionOk="0" h="1180" w="1066">
                  <a:moveTo>
                    <a:pt x="20" y="1"/>
                  </a:moveTo>
                  <a:cubicBezTo>
                    <a:pt x="15" y="1"/>
                    <a:pt x="10" y="2"/>
                    <a:pt x="6" y="4"/>
                  </a:cubicBezTo>
                  <a:cubicBezTo>
                    <a:pt x="0" y="15"/>
                    <a:pt x="0" y="28"/>
                    <a:pt x="6" y="39"/>
                  </a:cubicBezTo>
                  <a:lnTo>
                    <a:pt x="1025" y="1176"/>
                  </a:lnTo>
                  <a:cubicBezTo>
                    <a:pt x="1031" y="1178"/>
                    <a:pt x="1037" y="1180"/>
                    <a:pt x="1043" y="1180"/>
                  </a:cubicBezTo>
                  <a:cubicBezTo>
                    <a:pt x="1049" y="1180"/>
                    <a:pt x="1055" y="1178"/>
                    <a:pt x="1060" y="1176"/>
                  </a:cubicBezTo>
                  <a:cubicBezTo>
                    <a:pt x="1066" y="1163"/>
                    <a:pt x="1066" y="1152"/>
                    <a:pt x="1060" y="1141"/>
                  </a:cubicBezTo>
                  <a:lnTo>
                    <a:pt x="40" y="10"/>
                  </a:lnTo>
                  <a:cubicBezTo>
                    <a:pt x="33" y="3"/>
                    <a:pt x="26"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7338613" y="1838280"/>
              <a:ext cx="38544" cy="36425"/>
            </a:xfrm>
            <a:custGeom>
              <a:rect b="b" l="l" r="r" t="t"/>
              <a:pathLst>
                <a:path extrusionOk="0" h="636" w="673">
                  <a:moveTo>
                    <a:pt x="638" y="1"/>
                  </a:moveTo>
                  <a:lnTo>
                    <a:pt x="140" y="123"/>
                  </a:lnTo>
                  <a:lnTo>
                    <a:pt x="6" y="604"/>
                  </a:lnTo>
                  <a:cubicBezTo>
                    <a:pt x="1" y="615"/>
                    <a:pt x="6" y="634"/>
                    <a:pt x="17" y="634"/>
                  </a:cubicBezTo>
                  <a:cubicBezTo>
                    <a:pt x="21" y="635"/>
                    <a:pt x="24" y="636"/>
                    <a:pt x="26" y="636"/>
                  </a:cubicBezTo>
                  <a:cubicBezTo>
                    <a:pt x="33" y="636"/>
                    <a:pt x="37" y="632"/>
                    <a:pt x="41" y="627"/>
                  </a:cubicBezTo>
                  <a:cubicBezTo>
                    <a:pt x="47" y="627"/>
                    <a:pt x="47" y="621"/>
                    <a:pt x="47" y="615"/>
                  </a:cubicBezTo>
                  <a:lnTo>
                    <a:pt x="174" y="163"/>
                  </a:lnTo>
                  <a:lnTo>
                    <a:pt x="649" y="48"/>
                  </a:lnTo>
                  <a:cubicBezTo>
                    <a:pt x="661" y="42"/>
                    <a:pt x="672" y="30"/>
                    <a:pt x="667" y="19"/>
                  </a:cubicBezTo>
                  <a:cubicBezTo>
                    <a:pt x="667" y="8"/>
                    <a:pt x="656" y="1"/>
                    <a:pt x="6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351843" y="1852656"/>
              <a:ext cx="33619" cy="31901"/>
            </a:xfrm>
            <a:custGeom>
              <a:rect b="b" l="l" r="r" t="t"/>
              <a:pathLst>
                <a:path extrusionOk="0" h="557" w="587">
                  <a:moveTo>
                    <a:pt x="557" y="0"/>
                  </a:moveTo>
                  <a:lnTo>
                    <a:pt x="123" y="110"/>
                  </a:lnTo>
                  <a:lnTo>
                    <a:pt x="7" y="527"/>
                  </a:lnTo>
                  <a:cubicBezTo>
                    <a:pt x="1" y="538"/>
                    <a:pt x="13" y="556"/>
                    <a:pt x="24" y="556"/>
                  </a:cubicBezTo>
                  <a:cubicBezTo>
                    <a:pt x="30" y="556"/>
                    <a:pt x="35" y="556"/>
                    <a:pt x="42" y="549"/>
                  </a:cubicBezTo>
                  <a:cubicBezTo>
                    <a:pt x="48" y="549"/>
                    <a:pt x="48" y="544"/>
                    <a:pt x="48" y="538"/>
                  </a:cubicBezTo>
                  <a:lnTo>
                    <a:pt x="158" y="145"/>
                  </a:lnTo>
                  <a:lnTo>
                    <a:pt x="569" y="46"/>
                  </a:lnTo>
                  <a:cubicBezTo>
                    <a:pt x="581" y="40"/>
                    <a:pt x="586" y="28"/>
                    <a:pt x="586" y="17"/>
                  </a:cubicBezTo>
                  <a:cubicBezTo>
                    <a:pt x="581" y="6"/>
                    <a:pt x="569" y="0"/>
                    <a:pt x="55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365474" y="1866172"/>
              <a:ext cx="23654" cy="23940"/>
            </a:xfrm>
            <a:custGeom>
              <a:rect b="b" l="l" r="r" t="t"/>
              <a:pathLst>
                <a:path extrusionOk="0" h="418" w="413">
                  <a:moveTo>
                    <a:pt x="383" y="1"/>
                  </a:moveTo>
                  <a:lnTo>
                    <a:pt x="70" y="83"/>
                  </a:lnTo>
                  <a:lnTo>
                    <a:pt x="6" y="390"/>
                  </a:lnTo>
                  <a:cubicBezTo>
                    <a:pt x="0" y="401"/>
                    <a:pt x="13" y="412"/>
                    <a:pt x="24" y="418"/>
                  </a:cubicBezTo>
                  <a:cubicBezTo>
                    <a:pt x="30" y="418"/>
                    <a:pt x="35" y="418"/>
                    <a:pt x="41" y="412"/>
                  </a:cubicBezTo>
                  <a:cubicBezTo>
                    <a:pt x="48" y="407"/>
                    <a:pt x="48" y="407"/>
                    <a:pt x="48" y="401"/>
                  </a:cubicBezTo>
                  <a:lnTo>
                    <a:pt x="110" y="123"/>
                  </a:lnTo>
                  <a:lnTo>
                    <a:pt x="395" y="48"/>
                  </a:lnTo>
                  <a:cubicBezTo>
                    <a:pt x="407" y="42"/>
                    <a:pt x="412" y="30"/>
                    <a:pt x="412" y="19"/>
                  </a:cubicBezTo>
                  <a:cubicBezTo>
                    <a:pt x="407" y="7"/>
                    <a:pt x="395"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328362" y="1826941"/>
              <a:ext cx="33905" cy="30354"/>
            </a:xfrm>
            <a:custGeom>
              <a:rect b="b" l="l" r="r" t="t"/>
              <a:pathLst>
                <a:path extrusionOk="0" h="530" w="592">
                  <a:moveTo>
                    <a:pt x="566" y="0"/>
                  </a:moveTo>
                  <a:cubicBezTo>
                    <a:pt x="563" y="0"/>
                    <a:pt x="560" y="1"/>
                    <a:pt x="557" y="3"/>
                  </a:cubicBezTo>
                  <a:lnTo>
                    <a:pt x="174" y="158"/>
                  </a:lnTo>
                  <a:lnTo>
                    <a:pt x="6" y="495"/>
                  </a:lnTo>
                  <a:cubicBezTo>
                    <a:pt x="0" y="506"/>
                    <a:pt x="6" y="524"/>
                    <a:pt x="17" y="530"/>
                  </a:cubicBezTo>
                  <a:cubicBezTo>
                    <a:pt x="22" y="530"/>
                    <a:pt x="35" y="530"/>
                    <a:pt x="40" y="524"/>
                  </a:cubicBezTo>
                  <a:cubicBezTo>
                    <a:pt x="46" y="524"/>
                    <a:pt x="46" y="519"/>
                    <a:pt x="46" y="519"/>
                  </a:cubicBezTo>
                  <a:lnTo>
                    <a:pt x="202" y="193"/>
                  </a:lnTo>
                  <a:lnTo>
                    <a:pt x="573" y="43"/>
                  </a:lnTo>
                  <a:cubicBezTo>
                    <a:pt x="584" y="37"/>
                    <a:pt x="591" y="25"/>
                    <a:pt x="591" y="14"/>
                  </a:cubicBezTo>
                  <a:cubicBezTo>
                    <a:pt x="586" y="5"/>
                    <a:pt x="576" y="0"/>
                    <a:pt x="5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7328648" y="1825394"/>
              <a:ext cx="57101" cy="42095"/>
            </a:xfrm>
            <a:custGeom>
              <a:rect b="b" l="l" r="r" t="t"/>
              <a:pathLst>
                <a:path extrusionOk="0" h="735" w="997">
                  <a:moveTo>
                    <a:pt x="1" y="0"/>
                  </a:moveTo>
                  <a:lnTo>
                    <a:pt x="1" y="0"/>
                  </a:lnTo>
                  <a:cubicBezTo>
                    <a:pt x="4" y="628"/>
                    <a:pt x="282" y="735"/>
                    <a:pt x="469" y="735"/>
                  </a:cubicBezTo>
                  <a:cubicBezTo>
                    <a:pt x="565" y="735"/>
                    <a:pt x="638" y="707"/>
                    <a:pt x="638" y="707"/>
                  </a:cubicBezTo>
                  <a:cubicBezTo>
                    <a:pt x="997" y="46"/>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7376127" y="1827971"/>
              <a:ext cx="139516" cy="268035"/>
            </a:xfrm>
            <a:custGeom>
              <a:rect b="b" l="l" r="r" t="t"/>
              <a:pathLst>
                <a:path extrusionOk="0" h="4680" w="2436">
                  <a:moveTo>
                    <a:pt x="55" y="0"/>
                  </a:moveTo>
                  <a:cubicBezTo>
                    <a:pt x="30" y="0"/>
                    <a:pt x="6" y="22"/>
                    <a:pt x="6" y="48"/>
                  </a:cubicBezTo>
                  <a:cubicBezTo>
                    <a:pt x="1" y="76"/>
                    <a:pt x="23" y="106"/>
                    <a:pt x="52" y="111"/>
                  </a:cubicBezTo>
                  <a:cubicBezTo>
                    <a:pt x="111" y="118"/>
                    <a:pt x="1548" y="338"/>
                    <a:pt x="1548" y="2047"/>
                  </a:cubicBezTo>
                  <a:cubicBezTo>
                    <a:pt x="1548" y="3827"/>
                    <a:pt x="2302" y="4632"/>
                    <a:pt x="2336" y="4661"/>
                  </a:cubicBezTo>
                  <a:cubicBezTo>
                    <a:pt x="2342" y="4674"/>
                    <a:pt x="2359" y="4679"/>
                    <a:pt x="2371" y="4679"/>
                  </a:cubicBezTo>
                  <a:cubicBezTo>
                    <a:pt x="2388" y="4679"/>
                    <a:pt x="2400" y="4674"/>
                    <a:pt x="2411" y="4667"/>
                  </a:cubicBezTo>
                  <a:cubicBezTo>
                    <a:pt x="2435" y="4644"/>
                    <a:pt x="2435" y="4610"/>
                    <a:pt x="2411" y="4586"/>
                  </a:cubicBezTo>
                  <a:cubicBezTo>
                    <a:pt x="2406" y="4580"/>
                    <a:pt x="1652" y="3781"/>
                    <a:pt x="1652" y="2047"/>
                  </a:cubicBezTo>
                  <a:cubicBezTo>
                    <a:pt x="1652" y="245"/>
                    <a:pt x="81" y="1"/>
                    <a:pt x="63" y="1"/>
                  </a:cubicBezTo>
                  <a:cubicBezTo>
                    <a:pt x="61" y="1"/>
                    <a:pt x="58" y="0"/>
                    <a:pt x="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395657" y="1798075"/>
              <a:ext cx="86768" cy="49483"/>
            </a:xfrm>
            <a:custGeom>
              <a:rect b="b" l="l" r="r" t="t"/>
              <a:pathLst>
                <a:path extrusionOk="0" h="864" w="1515">
                  <a:moveTo>
                    <a:pt x="748" y="1"/>
                  </a:moveTo>
                  <a:cubicBezTo>
                    <a:pt x="273" y="1"/>
                    <a:pt x="61" y="420"/>
                    <a:pt x="8" y="547"/>
                  </a:cubicBezTo>
                  <a:cubicBezTo>
                    <a:pt x="1" y="564"/>
                    <a:pt x="8" y="593"/>
                    <a:pt x="24" y="605"/>
                  </a:cubicBezTo>
                  <a:cubicBezTo>
                    <a:pt x="244" y="794"/>
                    <a:pt x="451" y="864"/>
                    <a:pt x="638" y="864"/>
                  </a:cubicBezTo>
                  <a:cubicBezTo>
                    <a:pt x="1076" y="864"/>
                    <a:pt x="1398" y="478"/>
                    <a:pt x="1496" y="344"/>
                  </a:cubicBezTo>
                  <a:cubicBezTo>
                    <a:pt x="1514" y="320"/>
                    <a:pt x="1508" y="285"/>
                    <a:pt x="1485" y="269"/>
                  </a:cubicBezTo>
                  <a:cubicBezTo>
                    <a:pt x="1189" y="73"/>
                    <a:pt x="946" y="1"/>
                    <a:pt x="74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394397" y="1813768"/>
              <a:ext cx="88944" cy="18614"/>
            </a:xfrm>
            <a:custGeom>
              <a:rect b="b" l="l" r="r" t="t"/>
              <a:pathLst>
                <a:path extrusionOk="0" h="325" w="1553">
                  <a:moveTo>
                    <a:pt x="1525" y="0"/>
                  </a:moveTo>
                  <a:lnTo>
                    <a:pt x="23" y="278"/>
                  </a:lnTo>
                  <a:cubicBezTo>
                    <a:pt x="11" y="278"/>
                    <a:pt x="0" y="290"/>
                    <a:pt x="6" y="302"/>
                  </a:cubicBezTo>
                  <a:cubicBezTo>
                    <a:pt x="6" y="319"/>
                    <a:pt x="17" y="324"/>
                    <a:pt x="30" y="324"/>
                  </a:cubicBezTo>
                  <a:lnTo>
                    <a:pt x="1530" y="46"/>
                  </a:lnTo>
                  <a:cubicBezTo>
                    <a:pt x="1542" y="46"/>
                    <a:pt x="1553" y="35"/>
                    <a:pt x="1547" y="24"/>
                  </a:cubicBezTo>
                  <a:cubicBezTo>
                    <a:pt x="1547" y="6"/>
                    <a:pt x="1536" y="0"/>
                    <a:pt x="15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420914" y="1797388"/>
              <a:ext cx="21649" cy="50514"/>
            </a:xfrm>
            <a:custGeom>
              <a:rect b="b" l="l" r="r" t="t"/>
              <a:pathLst>
                <a:path extrusionOk="0" h="882" w="378">
                  <a:moveTo>
                    <a:pt x="177" y="0"/>
                  </a:moveTo>
                  <a:cubicBezTo>
                    <a:pt x="169" y="0"/>
                    <a:pt x="162" y="5"/>
                    <a:pt x="158" y="14"/>
                  </a:cubicBezTo>
                  <a:lnTo>
                    <a:pt x="1" y="506"/>
                  </a:lnTo>
                  <a:lnTo>
                    <a:pt x="343" y="872"/>
                  </a:lnTo>
                  <a:cubicBezTo>
                    <a:pt x="346" y="878"/>
                    <a:pt x="354" y="881"/>
                    <a:pt x="360" y="881"/>
                  </a:cubicBezTo>
                  <a:cubicBezTo>
                    <a:pt x="365" y="881"/>
                    <a:pt x="370" y="880"/>
                    <a:pt x="372" y="877"/>
                  </a:cubicBezTo>
                  <a:cubicBezTo>
                    <a:pt x="378" y="872"/>
                    <a:pt x="378" y="861"/>
                    <a:pt x="378" y="854"/>
                  </a:cubicBezTo>
                  <a:cubicBezTo>
                    <a:pt x="378" y="848"/>
                    <a:pt x="378" y="848"/>
                    <a:pt x="372" y="843"/>
                  </a:cubicBezTo>
                  <a:lnTo>
                    <a:pt x="53" y="495"/>
                  </a:lnTo>
                  <a:lnTo>
                    <a:pt x="204" y="32"/>
                  </a:lnTo>
                  <a:cubicBezTo>
                    <a:pt x="204" y="19"/>
                    <a:pt x="198" y="8"/>
                    <a:pt x="186" y="2"/>
                  </a:cubicBezTo>
                  <a:cubicBezTo>
                    <a:pt x="183" y="1"/>
                    <a:pt x="180" y="0"/>
                    <a:pt x="1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7438840" y="1797674"/>
              <a:ext cx="19358" cy="44043"/>
            </a:xfrm>
            <a:custGeom>
              <a:rect b="b" l="l" r="r" t="t"/>
              <a:pathLst>
                <a:path extrusionOk="0" h="769" w="338">
                  <a:moveTo>
                    <a:pt x="154" y="1"/>
                  </a:moveTo>
                  <a:cubicBezTo>
                    <a:pt x="145" y="1"/>
                    <a:pt x="138" y="6"/>
                    <a:pt x="134" y="14"/>
                  </a:cubicBezTo>
                  <a:lnTo>
                    <a:pt x="1" y="444"/>
                  </a:lnTo>
                  <a:lnTo>
                    <a:pt x="297" y="763"/>
                  </a:lnTo>
                  <a:cubicBezTo>
                    <a:pt x="303" y="766"/>
                    <a:pt x="310" y="769"/>
                    <a:pt x="316" y="769"/>
                  </a:cubicBezTo>
                  <a:cubicBezTo>
                    <a:pt x="321" y="769"/>
                    <a:pt x="326" y="767"/>
                    <a:pt x="332" y="763"/>
                  </a:cubicBezTo>
                  <a:cubicBezTo>
                    <a:pt x="337" y="757"/>
                    <a:pt x="337" y="751"/>
                    <a:pt x="337" y="744"/>
                  </a:cubicBezTo>
                  <a:cubicBezTo>
                    <a:pt x="337" y="739"/>
                    <a:pt x="332" y="733"/>
                    <a:pt x="332" y="733"/>
                  </a:cubicBezTo>
                  <a:lnTo>
                    <a:pt x="53" y="431"/>
                  </a:lnTo>
                  <a:lnTo>
                    <a:pt x="180" y="32"/>
                  </a:lnTo>
                  <a:cubicBezTo>
                    <a:pt x="180" y="21"/>
                    <a:pt x="174" y="3"/>
                    <a:pt x="163" y="3"/>
                  </a:cubicBezTo>
                  <a:cubicBezTo>
                    <a:pt x="160" y="2"/>
                    <a:pt x="157" y="1"/>
                    <a:pt x="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7454762" y="1801741"/>
              <a:ext cx="15349" cy="31271"/>
            </a:xfrm>
            <a:custGeom>
              <a:rect b="b" l="l" r="r" t="t"/>
              <a:pathLst>
                <a:path extrusionOk="0" h="546" w="268">
                  <a:moveTo>
                    <a:pt x="116" y="0"/>
                  </a:moveTo>
                  <a:cubicBezTo>
                    <a:pt x="107" y="0"/>
                    <a:pt x="98" y="9"/>
                    <a:pt x="94" y="20"/>
                  </a:cubicBezTo>
                  <a:lnTo>
                    <a:pt x="1" y="326"/>
                  </a:lnTo>
                  <a:lnTo>
                    <a:pt x="227" y="541"/>
                  </a:lnTo>
                  <a:cubicBezTo>
                    <a:pt x="233" y="544"/>
                    <a:pt x="239" y="545"/>
                    <a:pt x="244" y="545"/>
                  </a:cubicBezTo>
                  <a:cubicBezTo>
                    <a:pt x="250" y="545"/>
                    <a:pt x="256" y="544"/>
                    <a:pt x="262" y="541"/>
                  </a:cubicBezTo>
                  <a:cubicBezTo>
                    <a:pt x="262" y="534"/>
                    <a:pt x="268" y="529"/>
                    <a:pt x="268" y="518"/>
                  </a:cubicBezTo>
                  <a:cubicBezTo>
                    <a:pt x="262" y="518"/>
                    <a:pt x="262" y="512"/>
                    <a:pt x="255" y="506"/>
                  </a:cubicBezTo>
                  <a:lnTo>
                    <a:pt x="54" y="309"/>
                  </a:lnTo>
                  <a:lnTo>
                    <a:pt x="134" y="31"/>
                  </a:lnTo>
                  <a:cubicBezTo>
                    <a:pt x="140" y="20"/>
                    <a:pt x="134" y="7"/>
                    <a:pt x="123" y="2"/>
                  </a:cubicBezTo>
                  <a:cubicBezTo>
                    <a:pt x="121" y="1"/>
                    <a:pt x="119" y="0"/>
                    <a:pt x="1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408658" y="1804032"/>
              <a:ext cx="13974" cy="43527"/>
            </a:xfrm>
            <a:custGeom>
              <a:rect b="b" l="l" r="r" t="t"/>
              <a:pathLst>
                <a:path extrusionOk="0" h="760" w="244">
                  <a:moveTo>
                    <a:pt x="87" y="0"/>
                  </a:moveTo>
                  <a:cubicBezTo>
                    <a:pt x="77" y="0"/>
                    <a:pt x="69" y="10"/>
                    <a:pt x="64" y="20"/>
                  </a:cubicBezTo>
                  <a:lnTo>
                    <a:pt x="0" y="432"/>
                  </a:lnTo>
                  <a:lnTo>
                    <a:pt x="203" y="750"/>
                  </a:lnTo>
                  <a:cubicBezTo>
                    <a:pt x="207" y="757"/>
                    <a:pt x="212" y="759"/>
                    <a:pt x="218" y="759"/>
                  </a:cubicBezTo>
                  <a:cubicBezTo>
                    <a:pt x="222" y="759"/>
                    <a:pt x="227" y="758"/>
                    <a:pt x="233" y="756"/>
                  </a:cubicBezTo>
                  <a:cubicBezTo>
                    <a:pt x="238" y="750"/>
                    <a:pt x="244" y="738"/>
                    <a:pt x="244" y="732"/>
                  </a:cubicBezTo>
                  <a:lnTo>
                    <a:pt x="238" y="727"/>
                  </a:lnTo>
                  <a:lnTo>
                    <a:pt x="46" y="419"/>
                  </a:lnTo>
                  <a:lnTo>
                    <a:pt x="110" y="26"/>
                  </a:lnTo>
                  <a:cubicBezTo>
                    <a:pt x="110" y="14"/>
                    <a:pt x="105" y="2"/>
                    <a:pt x="94" y="2"/>
                  </a:cubicBezTo>
                  <a:cubicBezTo>
                    <a:pt x="91" y="1"/>
                    <a:pt x="89" y="0"/>
                    <a:pt x="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394683" y="1807067"/>
              <a:ext cx="53550" cy="34593"/>
            </a:xfrm>
            <a:custGeom>
              <a:rect b="b" l="l" r="r" t="t"/>
              <a:pathLst>
                <a:path extrusionOk="0" h="604" w="935">
                  <a:moveTo>
                    <a:pt x="586" y="0"/>
                  </a:moveTo>
                  <a:cubicBezTo>
                    <a:pt x="286" y="0"/>
                    <a:pt x="1" y="419"/>
                    <a:pt x="1" y="419"/>
                  </a:cubicBezTo>
                  <a:cubicBezTo>
                    <a:pt x="222" y="555"/>
                    <a:pt x="391" y="604"/>
                    <a:pt x="521" y="604"/>
                  </a:cubicBezTo>
                  <a:cubicBezTo>
                    <a:pt x="869" y="604"/>
                    <a:pt x="934" y="251"/>
                    <a:pt x="934" y="251"/>
                  </a:cubicBezTo>
                  <a:cubicBezTo>
                    <a:pt x="827" y="66"/>
                    <a:pt x="705" y="0"/>
                    <a:pt x="5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7430249" y="1835417"/>
              <a:ext cx="63458" cy="36082"/>
            </a:xfrm>
            <a:custGeom>
              <a:rect b="b" l="l" r="r" t="t"/>
              <a:pathLst>
                <a:path extrusionOk="0" h="630" w="1108">
                  <a:moveTo>
                    <a:pt x="545" y="0"/>
                  </a:moveTo>
                  <a:cubicBezTo>
                    <a:pt x="200" y="0"/>
                    <a:pt x="47" y="304"/>
                    <a:pt x="6" y="393"/>
                  </a:cubicBezTo>
                  <a:cubicBezTo>
                    <a:pt x="0" y="411"/>
                    <a:pt x="6" y="428"/>
                    <a:pt x="17" y="440"/>
                  </a:cubicBezTo>
                  <a:cubicBezTo>
                    <a:pt x="176" y="578"/>
                    <a:pt x="326" y="629"/>
                    <a:pt x="462" y="629"/>
                  </a:cubicBezTo>
                  <a:cubicBezTo>
                    <a:pt x="781" y="629"/>
                    <a:pt x="1016" y="346"/>
                    <a:pt x="1089" y="248"/>
                  </a:cubicBezTo>
                  <a:cubicBezTo>
                    <a:pt x="1108" y="231"/>
                    <a:pt x="1101" y="208"/>
                    <a:pt x="1084" y="197"/>
                  </a:cubicBezTo>
                  <a:cubicBezTo>
                    <a:pt x="867" y="53"/>
                    <a:pt x="690" y="0"/>
                    <a:pt x="54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7429505" y="1846871"/>
              <a:ext cx="64546" cy="13402"/>
            </a:xfrm>
            <a:custGeom>
              <a:rect b="b" l="l" r="r" t="t"/>
              <a:pathLst>
                <a:path extrusionOk="0" h="234" w="1127">
                  <a:moveTo>
                    <a:pt x="1112" y="1"/>
                  </a:moveTo>
                  <a:cubicBezTo>
                    <a:pt x="1110" y="1"/>
                    <a:pt x="1109" y="1"/>
                    <a:pt x="1108" y="2"/>
                  </a:cubicBezTo>
                  <a:lnTo>
                    <a:pt x="13" y="198"/>
                  </a:lnTo>
                  <a:cubicBezTo>
                    <a:pt x="8" y="205"/>
                    <a:pt x="1" y="211"/>
                    <a:pt x="1" y="222"/>
                  </a:cubicBezTo>
                  <a:cubicBezTo>
                    <a:pt x="1" y="228"/>
                    <a:pt x="13" y="233"/>
                    <a:pt x="19" y="233"/>
                  </a:cubicBezTo>
                  <a:lnTo>
                    <a:pt x="1114" y="31"/>
                  </a:lnTo>
                  <a:cubicBezTo>
                    <a:pt x="1121" y="31"/>
                    <a:pt x="1126" y="25"/>
                    <a:pt x="1126" y="13"/>
                  </a:cubicBezTo>
                  <a:cubicBezTo>
                    <a:pt x="1126" y="9"/>
                    <a:pt x="1118"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7448806" y="1834901"/>
              <a:ext cx="15693" cy="36883"/>
            </a:xfrm>
            <a:custGeom>
              <a:rect b="b" l="l" r="r" t="t"/>
              <a:pathLst>
                <a:path extrusionOk="0" h="644" w="274">
                  <a:moveTo>
                    <a:pt x="125" y="0"/>
                  </a:moveTo>
                  <a:cubicBezTo>
                    <a:pt x="119" y="0"/>
                    <a:pt x="114" y="4"/>
                    <a:pt x="110" y="8"/>
                  </a:cubicBezTo>
                  <a:lnTo>
                    <a:pt x="0" y="367"/>
                  </a:lnTo>
                  <a:lnTo>
                    <a:pt x="244" y="634"/>
                  </a:lnTo>
                  <a:cubicBezTo>
                    <a:pt x="247" y="641"/>
                    <a:pt x="253" y="643"/>
                    <a:pt x="258" y="643"/>
                  </a:cubicBezTo>
                  <a:cubicBezTo>
                    <a:pt x="262" y="643"/>
                    <a:pt x="265" y="642"/>
                    <a:pt x="267" y="640"/>
                  </a:cubicBezTo>
                  <a:cubicBezTo>
                    <a:pt x="273" y="634"/>
                    <a:pt x="273" y="629"/>
                    <a:pt x="273" y="623"/>
                  </a:cubicBezTo>
                  <a:cubicBezTo>
                    <a:pt x="273" y="623"/>
                    <a:pt x="273" y="616"/>
                    <a:pt x="267" y="616"/>
                  </a:cubicBezTo>
                  <a:lnTo>
                    <a:pt x="35" y="361"/>
                  </a:lnTo>
                  <a:lnTo>
                    <a:pt x="145" y="19"/>
                  </a:lnTo>
                  <a:cubicBezTo>
                    <a:pt x="145" y="14"/>
                    <a:pt x="140" y="3"/>
                    <a:pt x="134" y="3"/>
                  </a:cubicBezTo>
                  <a:cubicBezTo>
                    <a:pt x="131" y="1"/>
                    <a:pt x="128" y="0"/>
                    <a:pt x="1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461807" y="1835016"/>
              <a:ext cx="13974" cy="32187"/>
            </a:xfrm>
            <a:custGeom>
              <a:rect b="b" l="l" r="r" t="t"/>
              <a:pathLst>
                <a:path extrusionOk="0" h="562" w="244">
                  <a:moveTo>
                    <a:pt x="121" y="1"/>
                  </a:moveTo>
                  <a:cubicBezTo>
                    <a:pt x="110" y="1"/>
                    <a:pt x="98" y="6"/>
                    <a:pt x="98" y="12"/>
                  </a:cubicBezTo>
                  <a:lnTo>
                    <a:pt x="0" y="325"/>
                  </a:lnTo>
                  <a:lnTo>
                    <a:pt x="214" y="557"/>
                  </a:lnTo>
                  <a:cubicBezTo>
                    <a:pt x="217" y="560"/>
                    <a:pt x="221" y="561"/>
                    <a:pt x="225" y="561"/>
                  </a:cubicBezTo>
                  <a:cubicBezTo>
                    <a:pt x="230" y="561"/>
                    <a:pt x="234" y="560"/>
                    <a:pt x="237" y="557"/>
                  </a:cubicBezTo>
                  <a:cubicBezTo>
                    <a:pt x="244" y="551"/>
                    <a:pt x="244" y="545"/>
                    <a:pt x="244" y="545"/>
                  </a:cubicBezTo>
                  <a:cubicBezTo>
                    <a:pt x="244" y="539"/>
                    <a:pt x="244" y="533"/>
                    <a:pt x="237" y="533"/>
                  </a:cubicBezTo>
                  <a:lnTo>
                    <a:pt x="35" y="319"/>
                  </a:lnTo>
                  <a:lnTo>
                    <a:pt x="127" y="23"/>
                  </a:lnTo>
                  <a:cubicBezTo>
                    <a:pt x="132" y="12"/>
                    <a:pt x="127" y="6"/>
                    <a:pt x="1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473318" y="1837994"/>
              <a:ext cx="11054" cy="22909"/>
            </a:xfrm>
            <a:custGeom>
              <a:rect b="b" l="l" r="r" t="t"/>
              <a:pathLst>
                <a:path extrusionOk="0" h="400" w="193">
                  <a:moveTo>
                    <a:pt x="88" y="0"/>
                  </a:moveTo>
                  <a:cubicBezTo>
                    <a:pt x="83" y="0"/>
                    <a:pt x="70" y="6"/>
                    <a:pt x="70" y="13"/>
                  </a:cubicBezTo>
                  <a:lnTo>
                    <a:pt x="1" y="238"/>
                  </a:lnTo>
                  <a:lnTo>
                    <a:pt x="164" y="395"/>
                  </a:lnTo>
                  <a:cubicBezTo>
                    <a:pt x="169" y="398"/>
                    <a:pt x="174" y="399"/>
                    <a:pt x="178" y="399"/>
                  </a:cubicBezTo>
                  <a:cubicBezTo>
                    <a:pt x="181" y="399"/>
                    <a:pt x="184" y="398"/>
                    <a:pt x="187" y="395"/>
                  </a:cubicBezTo>
                  <a:cubicBezTo>
                    <a:pt x="193" y="388"/>
                    <a:pt x="193" y="383"/>
                    <a:pt x="193" y="377"/>
                  </a:cubicBezTo>
                  <a:cubicBezTo>
                    <a:pt x="193" y="377"/>
                    <a:pt x="193" y="371"/>
                    <a:pt x="187" y="371"/>
                  </a:cubicBezTo>
                  <a:lnTo>
                    <a:pt x="36" y="227"/>
                  </a:lnTo>
                  <a:lnTo>
                    <a:pt x="100" y="24"/>
                  </a:lnTo>
                  <a:cubicBezTo>
                    <a:pt x="105" y="13"/>
                    <a:pt x="100" y="6"/>
                    <a:pt x="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7439470" y="1839655"/>
              <a:ext cx="10424" cy="31786"/>
            </a:xfrm>
            <a:custGeom>
              <a:rect b="b" l="l" r="r" t="t"/>
              <a:pathLst>
                <a:path extrusionOk="0" h="555" w="182">
                  <a:moveTo>
                    <a:pt x="70" y="0"/>
                  </a:moveTo>
                  <a:cubicBezTo>
                    <a:pt x="65" y="0"/>
                    <a:pt x="54" y="6"/>
                    <a:pt x="54" y="11"/>
                  </a:cubicBezTo>
                  <a:lnTo>
                    <a:pt x="1" y="313"/>
                  </a:lnTo>
                  <a:lnTo>
                    <a:pt x="152" y="546"/>
                  </a:lnTo>
                  <a:cubicBezTo>
                    <a:pt x="156" y="552"/>
                    <a:pt x="159" y="555"/>
                    <a:pt x="163" y="555"/>
                  </a:cubicBezTo>
                  <a:cubicBezTo>
                    <a:pt x="166" y="555"/>
                    <a:pt x="170" y="553"/>
                    <a:pt x="175" y="551"/>
                  </a:cubicBezTo>
                  <a:cubicBezTo>
                    <a:pt x="181" y="546"/>
                    <a:pt x="181" y="540"/>
                    <a:pt x="181" y="533"/>
                  </a:cubicBezTo>
                  <a:lnTo>
                    <a:pt x="181" y="527"/>
                  </a:lnTo>
                  <a:lnTo>
                    <a:pt x="35" y="308"/>
                  </a:lnTo>
                  <a:lnTo>
                    <a:pt x="83" y="18"/>
                  </a:lnTo>
                  <a:cubicBezTo>
                    <a:pt x="88" y="11"/>
                    <a:pt x="83" y="0"/>
                    <a:pt x="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7429505" y="1841774"/>
              <a:ext cx="39289" cy="25429"/>
            </a:xfrm>
            <a:custGeom>
              <a:rect b="b" l="l" r="r" t="t"/>
              <a:pathLst>
                <a:path extrusionOk="0" h="444" w="686">
                  <a:moveTo>
                    <a:pt x="431" y="1"/>
                  </a:moveTo>
                  <a:cubicBezTo>
                    <a:pt x="210" y="1"/>
                    <a:pt x="1" y="311"/>
                    <a:pt x="1" y="311"/>
                  </a:cubicBezTo>
                  <a:cubicBezTo>
                    <a:pt x="160" y="408"/>
                    <a:pt x="283" y="443"/>
                    <a:pt x="378" y="443"/>
                  </a:cubicBezTo>
                  <a:cubicBezTo>
                    <a:pt x="635" y="443"/>
                    <a:pt x="685" y="183"/>
                    <a:pt x="685" y="183"/>
                  </a:cubicBezTo>
                  <a:cubicBezTo>
                    <a:pt x="607" y="49"/>
                    <a:pt x="518"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452128" y="1879116"/>
              <a:ext cx="66780" cy="41523"/>
            </a:xfrm>
            <a:custGeom>
              <a:rect b="b" l="l" r="r" t="t"/>
              <a:pathLst>
                <a:path extrusionOk="0" h="725" w="1166">
                  <a:moveTo>
                    <a:pt x="459" y="0"/>
                  </a:moveTo>
                  <a:cubicBezTo>
                    <a:pt x="251" y="0"/>
                    <a:pt x="80" y="112"/>
                    <a:pt x="18" y="157"/>
                  </a:cubicBezTo>
                  <a:cubicBezTo>
                    <a:pt x="6" y="170"/>
                    <a:pt x="1" y="186"/>
                    <a:pt x="6" y="204"/>
                  </a:cubicBezTo>
                  <a:cubicBezTo>
                    <a:pt x="146" y="618"/>
                    <a:pt x="430" y="724"/>
                    <a:pt x="681" y="724"/>
                  </a:cubicBezTo>
                  <a:cubicBezTo>
                    <a:pt x="877" y="724"/>
                    <a:pt x="1054" y="660"/>
                    <a:pt x="1130" y="627"/>
                  </a:cubicBezTo>
                  <a:cubicBezTo>
                    <a:pt x="1154" y="616"/>
                    <a:pt x="1165" y="592"/>
                    <a:pt x="1154" y="569"/>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451097" y="1887936"/>
              <a:ext cx="68498" cy="26517"/>
            </a:xfrm>
            <a:custGeom>
              <a:rect b="b" l="l" r="r" t="t"/>
              <a:pathLst>
                <a:path extrusionOk="0" h="463" w="1196">
                  <a:moveTo>
                    <a:pt x="21" y="1"/>
                  </a:moveTo>
                  <a:cubicBezTo>
                    <a:pt x="13" y="1"/>
                    <a:pt x="6" y="6"/>
                    <a:pt x="6" y="16"/>
                  </a:cubicBezTo>
                  <a:cubicBezTo>
                    <a:pt x="1" y="27"/>
                    <a:pt x="6" y="32"/>
                    <a:pt x="19" y="38"/>
                  </a:cubicBezTo>
                  <a:lnTo>
                    <a:pt x="1166" y="462"/>
                  </a:lnTo>
                  <a:cubicBezTo>
                    <a:pt x="1178" y="462"/>
                    <a:pt x="1189" y="462"/>
                    <a:pt x="1189" y="450"/>
                  </a:cubicBezTo>
                  <a:cubicBezTo>
                    <a:pt x="1196" y="438"/>
                    <a:pt x="1189" y="433"/>
                    <a:pt x="1178" y="427"/>
                  </a:cubicBez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471371" y="1880204"/>
              <a:ext cx="19644" cy="39461"/>
            </a:xfrm>
            <a:custGeom>
              <a:rect b="b" l="l" r="r" t="t"/>
              <a:pathLst>
                <a:path extrusionOk="0" h="689" w="343">
                  <a:moveTo>
                    <a:pt x="325" y="1"/>
                  </a:moveTo>
                  <a:cubicBezTo>
                    <a:pt x="321" y="1"/>
                    <a:pt x="317" y="2"/>
                    <a:pt x="313" y="6"/>
                  </a:cubicBezTo>
                  <a:lnTo>
                    <a:pt x="0" y="277"/>
                  </a:lnTo>
                  <a:lnTo>
                    <a:pt x="88" y="672"/>
                  </a:lnTo>
                  <a:cubicBezTo>
                    <a:pt x="88" y="683"/>
                    <a:pt x="99" y="689"/>
                    <a:pt x="111" y="689"/>
                  </a:cubicBezTo>
                  <a:cubicBezTo>
                    <a:pt x="117" y="683"/>
                    <a:pt x="122" y="683"/>
                    <a:pt x="122" y="678"/>
                  </a:cubicBezTo>
                  <a:lnTo>
                    <a:pt x="122" y="667"/>
                  </a:lnTo>
                  <a:lnTo>
                    <a:pt x="42" y="295"/>
                  </a:lnTo>
                  <a:lnTo>
                    <a:pt x="337" y="28"/>
                  </a:lnTo>
                  <a:cubicBezTo>
                    <a:pt x="342" y="23"/>
                    <a:pt x="342" y="11"/>
                    <a:pt x="337" y="6"/>
                  </a:cubicBezTo>
                  <a:cubicBezTo>
                    <a:pt x="334" y="2"/>
                    <a:pt x="330" y="1"/>
                    <a:pt x="3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7485288" y="1887191"/>
              <a:ext cx="17354" cy="34478"/>
            </a:xfrm>
            <a:custGeom>
              <a:rect b="b" l="l" r="r" t="t"/>
              <a:pathLst>
                <a:path extrusionOk="0" h="602" w="303">
                  <a:moveTo>
                    <a:pt x="282" y="1"/>
                  </a:moveTo>
                  <a:cubicBezTo>
                    <a:pt x="278" y="1"/>
                    <a:pt x="273" y="2"/>
                    <a:pt x="268" y="5"/>
                  </a:cubicBezTo>
                  <a:lnTo>
                    <a:pt x="1" y="248"/>
                  </a:lnTo>
                  <a:lnTo>
                    <a:pt x="77" y="585"/>
                  </a:lnTo>
                  <a:cubicBezTo>
                    <a:pt x="77" y="596"/>
                    <a:pt x="88" y="602"/>
                    <a:pt x="99" y="602"/>
                  </a:cubicBezTo>
                  <a:cubicBezTo>
                    <a:pt x="105" y="602"/>
                    <a:pt x="112" y="596"/>
                    <a:pt x="112" y="591"/>
                  </a:cubicBezTo>
                  <a:lnTo>
                    <a:pt x="112" y="579"/>
                  </a:lnTo>
                  <a:lnTo>
                    <a:pt x="42" y="259"/>
                  </a:lnTo>
                  <a:lnTo>
                    <a:pt x="291" y="34"/>
                  </a:lnTo>
                  <a:cubicBezTo>
                    <a:pt x="302" y="23"/>
                    <a:pt x="302" y="16"/>
                    <a:pt x="297" y="5"/>
                  </a:cubicBezTo>
                  <a:cubicBezTo>
                    <a:pt x="291" y="2"/>
                    <a:pt x="287"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7497659" y="1895496"/>
              <a:ext cx="12600" cy="25028"/>
            </a:xfrm>
            <a:custGeom>
              <a:rect b="b" l="l" r="r" t="t"/>
              <a:pathLst>
                <a:path extrusionOk="0" h="437" w="220">
                  <a:moveTo>
                    <a:pt x="202" y="0"/>
                  </a:moveTo>
                  <a:cubicBezTo>
                    <a:pt x="197" y="0"/>
                    <a:pt x="191" y="2"/>
                    <a:pt x="185" y="5"/>
                  </a:cubicBezTo>
                  <a:lnTo>
                    <a:pt x="0" y="178"/>
                  </a:lnTo>
                  <a:lnTo>
                    <a:pt x="63" y="422"/>
                  </a:lnTo>
                  <a:cubicBezTo>
                    <a:pt x="68" y="431"/>
                    <a:pt x="75" y="437"/>
                    <a:pt x="81" y="437"/>
                  </a:cubicBezTo>
                  <a:cubicBezTo>
                    <a:pt x="83" y="437"/>
                    <a:pt x="85" y="436"/>
                    <a:pt x="86" y="434"/>
                  </a:cubicBezTo>
                  <a:cubicBezTo>
                    <a:pt x="92" y="434"/>
                    <a:pt x="97" y="427"/>
                    <a:pt x="97" y="422"/>
                  </a:cubicBezTo>
                  <a:cubicBezTo>
                    <a:pt x="104" y="422"/>
                    <a:pt x="104" y="416"/>
                    <a:pt x="97" y="411"/>
                  </a:cubicBezTo>
                  <a:lnTo>
                    <a:pt x="40" y="191"/>
                  </a:lnTo>
                  <a:lnTo>
                    <a:pt x="214" y="34"/>
                  </a:lnTo>
                  <a:cubicBezTo>
                    <a:pt x="220" y="28"/>
                    <a:pt x="220" y="17"/>
                    <a:pt x="214" y="5"/>
                  </a:cubicBezTo>
                  <a:cubicBezTo>
                    <a:pt x="212" y="2"/>
                    <a:pt x="207" y="0"/>
                    <a:pt x="2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7462093" y="1877569"/>
              <a:ext cx="14318" cy="33504"/>
            </a:xfrm>
            <a:custGeom>
              <a:rect b="b" l="l" r="r" t="t"/>
              <a:pathLst>
                <a:path extrusionOk="0" h="585" w="250">
                  <a:moveTo>
                    <a:pt x="226" y="0"/>
                  </a:moveTo>
                  <a:cubicBezTo>
                    <a:pt x="222" y="0"/>
                    <a:pt x="218" y="2"/>
                    <a:pt x="215" y="5"/>
                  </a:cubicBezTo>
                  <a:lnTo>
                    <a:pt x="1" y="266"/>
                  </a:lnTo>
                  <a:lnTo>
                    <a:pt x="12" y="567"/>
                  </a:lnTo>
                  <a:cubicBezTo>
                    <a:pt x="12" y="579"/>
                    <a:pt x="17" y="585"/>
                    <a:pt x="30" y="585"/>
                  </a:cubicBezTo>
                  <a:cubicBezTo>
                    <a:pt x="35" y="585"/>
                    <a:pt x="41" y="579"/>
                    <a:pt x="47" y="574"/>
                  </a:cubicBezTo>
                  <a:lnTo>
                    <a:pt x="47" y="567"/>
                  </a:lnTo>
                  <a:lnTo>
                    <a:pt x="35" y="277"/>
                  </a:lnTo>
                  <a:lnTo>
                    <a:pt x="244" y="28"/>
                  </a:lnTo>
                  <a:cubicBezTo>
                    <a:pt x="250" y="23"/>
                    <a:pt x="250" y="10"/>
                    <a:pt x="239"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7451440" y="1883239"/>
              <a:ext cx="41408" cy="27663"/>
            </a:xfrm>
            <a:custGeom>
              <a:rect b="b" l="l" r="r" t="t"/>
              <a:pathLst>
                <a:path extrusionOk="0" h="483" w="723">
                  <a:moveTo>
                    <a:pt x="396" y="1"/>
                  </a:moveTo>
                  <a:cubicBezTo>
                    <a:pt x="205" y="1"/>
                    <a:pt x="0" y="98"/>
                    <a:pt x="0" y="98"/>
                  </a:cubicBezTo>
                  <a:cubicBezTo>
                    <a:pt x="162" y="399"/>
                    <a:pt x="324" y="483"/>
                    <a:pt x="453" y="483"/>
                  </a:cubicBezTo>
                  <a:cubicBezTo>
                    <a:pt x="611" y="483"/>
                    <a:pt x="719" y="358"/>
                    <a:pt x="719" y="358"/>
                  </a:cubicBezTo>
                  <a:cubicBezTo>
                    <a:pt x="722" y="76"/>
                    <a:pt x="565" y="1"/>
                    <a:pt x="3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7361179" y="1819438"/>
              <a:ext cx="47823" cy="42496"/>
            </a:xfrm>
            <a:custGeom>
              <a:rect b="b" l="l" r="r" t="t"/>
              <a:pathLst>
                <a:path extrusionOk="0" h="742" w="835">
                  <a:moveTo>
                    <a:pt x="608" y="0"/>
                  </a:moveTo>
                  <a:cubicBezTo>
                    <a:pt x="58" y="0"/>
                    <a:pt x="6" y="554"/>
                    <a:pt x="0" y="707"/>
                  </a:cubicBezTo>
                  <a:cubicBezTo>
                    <a:pt x="0" y="725"/>
                    <a:pt x="11" y="741"/>
                    <a:pt x="35" y="741"/>
                  </a:cubicBezTo>
                  <a:cubicBezTo>
                    <a:pt x="835" y="730"/>
                    <a:pt x="765" y="163"/>
                    <a:pt x="736" y="35"/>
                  </a:cubicBezTo>
                  <a:cubicBezTo>
                    <a:pt x="736" y="24"/>
                    <a:pt x="725" y="11"/>
                    <a:pt x="707" y="6"/>
                  </a:cubicBezTo>
                  <a:cubicBezTo>
                    <a:pt x="672" y="2"/>
                    <a:pt x="640" y="0"/>
                    <a:pt x="60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7360835" y="1819495"/>
              <a:ext cx="43241" cy="42668"/>
            </a:xfrm>
            <a:custGeom>
              <a:rect b="b" l="l" r="r" t="t"/>
              <a:pathLst>
                <a:path extrusionOk="0" h="745" w="755">
                  <a:moveTo>
                    <a:pt x="737" y="0"/>
                  </a:moveTo>
                  <a:cubicBezTo>
                    <a:pt x="732" y="0"/>
                    <a:pt x="728" y="2"/>
                    <a:pt x="725" y="5"/>
                  </a:cubicBezTo>
                  <a:lnTo>
                    <a:pt x="6" y="724"/>
                  </a:lnTo>
                  <a:cubicBezTo>
                    <a:pt x="1" y="729"/>
                    <a:pt x="1" y="735"/>
                    <a:pt x="6" y="740"/>
                  </a:cubicBezTo>
                  <a:cubicBezTo>
                    <a:pt x="9" y="743"/>
                    <a:pt x="14" y="745"/>
                    <a:pt x="18" y="745"/>
                  </a:cubicBezTo>
                  <a:cubicBezTo>
                    <a:pt x="23" y="745"/>
                    <a:pt x="27" y="743"/>
                    <a:pt x="30" y="740"/>
                  </a:cubicBezTo>
                  <a:lnTo>
                    <a:pt x="748" y="28"/>
                  </a:lnTo>
                  <a:cubicBezTo>
                    <a:pt x="755" y="23"/>
                    <a:pt x="755" y="10"/>
                    <a:pt x="748" y="5"/>
                  </a:cubicBezTo>
                  <a:cubicBezTo>
                    <a:pt x="745" y="2"/>
                    <a:pt x="741" y="0"/>
                    <a:pt x="73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7371144" y="1828029"/>
              <a:ext cx="25601" cy="24284"/>
            </a:xfrm>
            <a:custGeom>
              <a:rect b="b" l="l" r="r" t="t"/>
              <a:pathLst>
                <a:path extrusionOk="0" h="424" w="447">
                  <a:moveTo>
                    <a:pt x="24" y="0"/>
                  </a:moveTo>
                  <a:cubicBezTo>
                    <a:pt x="11" y="0"/>
                    <a:pt x="6" y="6"/>
                    <a:pt x="6" y="13"/>
                  </a:cubicBezTo>
                  <a:cubicBezTo>
                    <a:pt x="0" y="18"/>
                    <a:pt x="6" y="24"/>
                    <a:pt x="6" y="29"/>
                  </a:cubicBezTo>
                  <a:lnTo>
                    <a:pt x="18" y="29"/>
                  </a:lnTo>
                  <a:lnTo>
                    <a:pt x="319" y="99"/>
                  </a:lnTo>
                  <a:lnTo>
                    <a:pt x="417" y="412"/>
                  </a:lnTo>
                  <a:cubicBezTo>
                    <a:pt x="417" y="418"/>
                    <a:pt x="423" y="423"/>
                    <a:pt x="436" y="423"/>
                  </a:cubicBezTo>
                  <a:cubicBezTo>
                    <a:pt x="441" y="418"/>
                    <a:pt x="447" y="412"/>
                    <a:pt x="447" y="406"/>
                  </a:cubicBezTo>
                  <a:lnTo>
                    <a:pt x="348" y="75"/>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7365131" y="1837307"/>
              <a:ext cx="22279" cy="21134"/>
            </a:xfrm>
            <a:custGeom>
              <a:rect b="b" l="l" r="r" t="t"/>
              <a:pathLst>
                <a:path extrusionOk="0" h="369" w="389">
                  <a:moveTo>
                    <a:pt x="19" y="1"/>
                  </a:moveTo>
                  <a:cubicBezTo>
                    <a:pt x="12" y="1"/>
                    <a:pt x="1" y="7"/>
                    <a:pt x="1" y="12"/>
                  </a:cubicBezTo>
                  <a:cubicBezTo>
                    <a:pt x="1" y="18"/>
                    <a:pt x="1" y="25"/>
                    <a:pt x="6" y="25"/>
                  </a:cubicBezTo>
                  <a:cubicBezTo>
                    <a:pt x="6" y="30"/>
                    <a:pt x="12" y="30"/>
                    <a:pt x="12" y="30"/>
                  </a:cubicBezTo>
                  <a:lnTo>
                    <a:pt x="279" y="87"/>
                  </a:lnTo>
                  <a:lnTo>
                    <a:pt x="360" y="354"/>
                  </a:lnTo>
                  <a:cubicBezTo>
                    <a:pt x="360" y="362"/>
                    <a:pt x="366" y="368"/>
                    <a:pt x="372" y="368"/>
                  </a:cubicBezTo>
                  <a:cubicBezTo>
                    <a:pt x="374" y="368"/>
                    <a:pt x="376" y="367"/>
                    <a:pt x="378" y="365"/>
                  </a:cubicBezTo>
                  <a:cubicBezTo>
                    <a:pt x="383" y="365"/>
                    <a:pt x="389" y="354"/>
                    <a:pt x="389" y="349"/>
                  </a:cubicBezTo>
                  <a:lnTo>
                    <a:pt x="303" y="65"/>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7361809" y="1846470"/>
              <a:ext cx="16724" cy="14834"/>
            </a:xfrm>
            <a:custGeom>
              <a:rect b="b" l="l" r="r" t="t"/>
              <a:pathLst>
                <a:path extrusionOk="0" h="259" w="292">
                  <a:moveTo>
                    <a:pt x="14" y="1"/>
                  </a:moveTo>
                  <a:cubicBezTo>
                    <a:pt x="10" y="1"/>
                    <a:pt x="5" y="7"/>
                    <a:pt x="0" y="15"/>
                  </a:cubicBezTo>
                  <a:cubicBezTo>
                    <a:pt x="0" y="20"/>
                    <a:pt x="0" y="26"/>
                    <a:pt x="7" y="26"/>
                  </a:cubicBezTo>
                  <a:lnTo>
                    <a:pt x="13" y="32"/>
                  </a:lnTo>
                  <a:lnTo>
                    <a:pt x="203" y="61"/>
                  </a:lnTo>
                  <a:lnTo>
                    <a:pt x="262" y="247"/>
                  </a:lnTo>
                  <a:cubicBezTo>
                    <a:pt x="262" y="253"/>
                    <a:pt x="273" y="258"/>
                    <a:pt x="279" y="258"/>
                  </a:cubicBezTo>
                  <a:cubicBezTo>
                    <a:pt x="286" y="253"/>
                    <a:pt x="291" y="247"/>
                    <a:pt x="291" y="240"/>
                  </a:cubicBezTo>
                  <a:lnTo>
                    <a:pt x="227" y="32"/>
                  </a:lnTo>
                  <a:lnTo>
                    <a:pt x="18" y="4"/>
                  </a:lnTo>
                  <a:cubicBezTo>
                    <a:pt x="17" y="2"/>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7382427" y="1820755"/>
              <a:ext cx="21248" cy="21363"/>
            </a:xfrm>
            <a:custGeom>
              <a:rect b="b" l="l" r="r" t="t"/>
              <a:pathLst>
                <a:path extrusionOk="0" h="373" w="371">
                  <a:moveTo>
                    <a:pt x="23" y="1"/>
                  </a:moveTo>
                  <a:cubicBezTo>
                    <a:pt x="12" y="1"/>
                    <a:pt x="6" y="1"/>
                    <a:pt x="1" y="12"/>
                  </a:cubicBezTo>
                  <a:cubicBezTo>
                    <a:pt x="1" y="17"/>
                    <a:pt x="1" y="23"/>
                    <a:pt x="6" y="23"/>
                  </a:cubicBezTo>
                  <a:lnTo>
                    <a:pt x="12" y="28"/>
                  </a:lnTo>
                  <a:lnTo>
                    <a:pt x="232" y="122"/>
                  </a:lnTo>
                  <a:lnTo>
                    <a:pt x="343" y="365"/>
                  </a:lnTo>
                  <a:cubicBezTo>
                    <a:pt x="347" y="369"/>
                    <a:pt x="351" y="373"/>
                    <a:pt x="357" y="373"/>
                  </a:cubicBezTo>
                  <a:cubicBezTo>
                    <a:pt x="359" y="373"/>
                    <a:pt x="362" y="372"/>
                    <a:pt x="365" y="371"/>
                  </a:cubicBezTo>
                  <a:cubicBezTo>
                    <a:pt x="371" y="365"/>
                    <a:pt x="371" y="360"/>
                    <a:pt x="371" y="354"/>
                  </a:cubicBezTo>
                  <a:lnTo>
                    <a:pt x="250" y="98"/>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7367479" y="1819724"/>
              <a:ext cx="36196" cy="28064"/>
            </a:xfrm>
            <a:custGeom>
              <a:rect b="b" l="l" r="r" t="t"/>
              <a:pathLst>
                <a:path extrusionOk="0" h="490" w="632">
                  <a:moveTo>
                    <a:pt x="632" y="1"/>
                  </a:moveTo>
                  <a:cubicBezTo>
                    <a:pt x="0" y="35"/>
                    <a:pt x="180" y="447"/>
                    <a:pt x="180" y="447"/>
                  </a:cubicBezTo>
                  <a:cubicBezTo>
                    <a:pt x="243" y="477"/>
                    <a:pt x="297" y="490"/>
                    <a:pt x="344" y="490"/>
                  </a:cubicBezTo>
                  <a:cubicBezTo>
                    <a:pt x="632" y="490"/>
                    <a:pt x="632" y="1"/>
                    <a:pt x="6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7397661" y="1856436"/>
              <a:ext cx="60823" cy="56356"/>
            </a:xfrm>
            <a:custGeom>
              <a:rect b="b" l="l" r="r" t="t"/>
              <a:pathLst>
                <a:path extrusionOk="0" h="984" w="1062">
                  <a:moveTo>
                    <a:pt x="597" y="1"/>
                  </a:moveTo>
                  <a:cubicBezTo>
                    <a:pt x="593" y="1"/>
                    <a:pt x="589" y="2"/>
                    <a:pt x="586" y="4"/>
                  </a:cubicBezTo>
                  <a:cubicBezTo>
                    <a:pt x="0" y="269"/>
                    <a:pt x="256" y="826"/>
                    <a:pt x="331" y="965"/>
                  </a:cubicBezTo>
                  <a:cubicBezTo>
                    <a:pt x="339" y="977"/>
                    <a:pt x="351" y="983"/>
                    <a:pt x="364" y="983"/>
                  </a:cubicBezTo>
                  <a:cubicBezTo>
                    <a:pt x="370" y="983"/>
                    <a:pt x="377" y="981"/>
                    <a:pt x="383" y="977"/>
                  </a:cubicBezTo>
                  <a:cubicBezTo>
                    <a:pt x="1062" y="560"/>
                    <a:pt x="714" y="108"/>
                    <a:pt x="626" y="15"/>
                  </a:cubicBezTo>
                  <a:cubicBezTo>
                    <a:pt x="618" y="7"/>
                    <a:pt x="607" y="1"/>
                    <a:pt x="59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7417249" y="1855577"/>
              <a:ext cx="16323" cy="58132"/>
            </a:xfrm>
            <a:custGeom>
              <a:rect b="b" l="l" r="r" t="t"/>
              <a:pathLst>
                <a:path extrusionOk="0" h="1015" w="285">
                  <a:moveTo>
                    <a:pt x="273" y="0"/>
                  </a:moveTo>
                  <a:cubicBezTo>
                    <a:pt x="262" y="0"/>
                    <a:pt x="257" y="6"/>
                    <a:pt x="250" y="12"/>
                  </a:cubicBezTo>
                  <a:lnTo>
                    <a:pt x="1" y="998"/>
                  </a:lnTo>
                  <a:cubicBezTo>
                    <a:pt x="1" y="1003"/>
                    <a:pt x="1" y="1009"/>
                    <a:pt x="13" y="1015"/>
                  </a:cubicBezTo>
                  <a:cubicBezTo>
                    <a:pt x="19" y="1015"/>
                    <a:pt x="30" y="1009"/>
                    <a:pt x="30" y="1003"/>
                  </a:cubicBezTo>
                  <a:lnTo>
                    <a:pt x="279" y="24"/>
                  </a:lnTo>
                  <a:cubicBezTo>
                    <a:pt x="284" y="12"/>
                    <a:pt x="279" y="6"/>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7409631" y="1872873"/>
              <a:ext cx="33562" cy="14891"/>
            </a:xfrm>
            <a:custGeom>
              <a:rect b="b" l="l" r="r" t="t"/>
              <a:pathLst>
                <a:path extrusionOk="0" h="260" w="586">
                  <a:moveTo>
                    <a:pt x="326" y="0"/>
                  </a:moveTo>
                  <a:lnTo>
                    <a:pt x="13" y="105"/>
                  </a:lnTo>
                  <a:cubicBezTo>
                    <a:pt x="0" y="105"/>
                    <a:pt x="0" y="116"/>
                    <a:pt x="0" y="121"/>
                  </a:cubicBezTo>
                  <a:cubicBezTo>
                    <a:pt x="0" y="127"/>
                    <a:pt x="7" y="134"/>
                    <a:pt x="13" y="134"/>
                  </a:cubicBezTo>
                  <a:lnTo>
                    <a:pt x="18" y="134"/>
                  </a:lnTo>
                  <a:lnTo>
                    <a:pt x="320" y="35"/>
                  </a:lnTo>
                  <a:lnTo>
                    <a:pt x="556" y="255"/>
                  </a:lnTo>
                  <a:cubicBezTo>
                    <a:pt x="560" y="258"/>
                    <a:pt x="564" y="259"/>
                    <a:pt x="569" y="259"/>
                  </a:cubicBezTo>
                  <a:cubicBezTo>
                    <a:pt x="573" y="259"/>
                    <a:pt x="577" y="258"/>
                    <a:pt x="580" y="255"/>
                  </a:cubicBezTo>
                  <a:cubicBezTo>
                    <a:pt x="586" y="249"/>
                    <a:pt x="586" y="238"/>
                    <a:pt x="580" y="231"/>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7408944" y="1884499"/>
              <a:ext cx="29324" cy="13173"/>
            </a:xfrm>
            <a:custGeom>
              <a:rect b="b" l="l" r="r" t="t"/>
              <a:pathLst>
                <a:path extrusionOk="0" h="230" w="512">
                  <a:moveTo>
                    <a:pt x="285" y="0"/>
                  </a:moveTo>
                  <a:lnTo>
                    <a:pt x="12" y="92"/>
                  </a:lnTo>
                  <a:cubicBezTo>
                    <a:pt x="1" y="98"/>
                    <a:pt x="1" y="105"/>
                    <a:pt x="1" y="110"/>
                  </a:cubicBezTo>
                  <a:cubicBezTo>
                    <a:pt x="1" y="116"/>
                    <a:pt x="6" y="121"/>
                    <a:pt x="12" y="121"/>
                  </a:cubicBezTo>
                  <a:lnTo>
                    <a:pt x="19" y="121"/>
                  </a:lnTo>
                  <a:lnTo>
                    <a:pt x="279" y="35"/>
                  </a:lnTo>
                  <a:lnTo>
                    <a:pt x="488" y="226"/>
                  </a:lnTo>
                  <a:cubicBezTo>
                    <a:pt x="491" y="229"/>
                    <a:pt x="493" y="230"/>
                    <a:pt x="496" y="230"/>
                  </a:cubicBezTo>
                  <a:cubicBezTo>
                    <a:pt x="499" y="230"/>
                    <a:pt x="502" y="229"/>
                    <a:pt x="506" y="226"/>
                  </a:cubicBezTo>
                  <a:cubicBezTo>
                    <a:pt x="511" y="220"/>
                    <a:pt x="511" y="209"/>
                    <a:pt x="506" y="202"/>
                  </a:cubicBezTo>
                  <a:lnTo>
                    <a:pt x="28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7410949" y="1895095"/>
              <a:ext cx="21363" cy="9622"/>
            </a:xfrm>
            <a:custGeom>
              <a:rect b="b" l="l" r="r" t="t"/>
              <a:pathLst>
                <a:path extrusionOk="0" h="168" w="373">
                  <a:moveTo>
                    <a:pt x="204" y="0"/>
                  </a:moveTo>
                  <a:lnTo>
                    <a:pt x="12" y="76"/>
                  </a:lnTo>
                  <a:cubicBezTo>
                    <a:pt x="1" y="81"/>
                    <a:pt x="1" y="87"/>
                    <a:pt x="1" y="94"/>
                  </a:cubicBezTo>
                  <a:cubicBezTo>
                    <a:pt x="1" y="99"/>
                    <a:pt x="6" y="105"/>
                    <a:pt x="12" y="105"/>
                  </a:cubicBezTo>
                  <a:lnTo>
                    <a:pt x="19" y="105"/>
                  </a:lnTo>
                  <a:lnTo>
                    <a:pt x="198" y="35"/>
                  </a:lnTo>
                  <a:lnTo>
                    <a:pt x="343" y="163"/>
                  </a:lnTo>
                  <a:cubicBezTo>
                    <a:pt x="346" y="166"/>
                    <a:pt x="350" y="167"/>
                    <a:pt x="354" y="167"/>
                  </a:cubicBezTo>
                  <a:cubicBezTo>
                    <a:pt x="359" y="167"/>
                    <a:pt x="363" y="166"/>
                    <a:pt x="367" y="163"/>
                  </a:cubicBezTo>
                  <a:cubicBezTo>
                    <a:pt x="372" y="156"/>
                    <a:pt x="367" y="145"/>
                    <a:pt x="360" y="140"/>
                  </a:cubicBezTo>
                  <a:lnTo>
                    <a:pt x="20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7415244" y="1864912"/>
              <a:ext cx="28980" cy="10424"/>
            </a:xfrm>
            <a:custGeom>
              <a:rect b="b" l="l" r="r" t="t"/>
              <a:pathLst>
                <a:path extrusionOk="0" h="182" w="506">
                  <a:moveTo>
                    <a:pt x="262" y="0"/>
                  </a:moveTo>
                  <a:lnTo>
                    <a:pt x="19" y="35"/>
                  </a:lnTo>
                  <a:cubicBezTo>
                    <a:pt x="6" y="35"/>
                    <a:pt x="1" y="41"/>
                    <a:pt x="1" y="46"/>
                  </a:cubicBezTo>
                  <a:cubicBezTo>
                    <a:pt x="6" y="52"/>
                    <a:pt x="6" y="57"/>
                    <a:pt x="13" y="64"/>
                  </a:cubicBezTo>
                  <a:lnTo>
                    <a:pt x="19" y="64"/>
                  </a:lnTo>
                  <a:lnTo>
                    <a:pt x="257" y="29"/>
                  </a:lnTo>
                  <a:lnTo>
                    <a:pt x="477" y="180"/>
                  </a:lnTo>
                  <a:cubicBezTo>
                    <a:pt x="478" y="181"/>
                    <a:pt x="480" y="182"/>
                    <a:pt x="483" y="182"/>
                  </a:cubicBezTo>
                  <a:cubicBezTo>
                    <a:pt x="488" y="182"/>
                    <a:pt x="495" y="178"/>
                    <a:pt x="500" y="174"/>
                  </a:cubicBezTo>
                  <a:cubicBezTo>
                    <a:pt x="506" y="169"/>
                    <a:pt x="500" y="156"/>
                    <a:pt x="493"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7402644" y="1855577"/>
              <a:ext cx="49541" cy="35280"/>
            </a:xfrm>
            <a:custGeom>
              <a:rect b="b" l="l" r="r" t="t"/>
              <a:pathLst>
                <a:path extrusionOk="0" h="616" w="865">
                  <a:moveTo>
                    <a:pt x="528" y="0"/>
                  </a:moveTo>
                  <a:cubicBezTo>
                    <a:pt x="1" y="354"/>
                    <a:pt x="365" y="615"/>
                    <a:pt x="365" y="615"/>
                  </a:cubicBezTo>
                  <a:cubicBezTo>
                    <a:pt x="865" y="568"/>
                    <a:pt x="528" y="1"/>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7419540" y="1886905"/>
              <a:ext cx="61167" cy="56356"/>
            </a:xfrm>
            <a:custGeom>
              <a:rect b="b" l="l" r="r" t="t"/>
              <a:pathLst>
                <a:path extrusionOk="0" h="984" w="1068">
                  <a:moveTo>
                    <a:pt x="606" y="1"/>
                  </a:moveTo>
                  <a:cubicBezTo>
                    <a:pt x="600" y="1"/>
                    <a:pt x="594" y="2"/>
                    <a:pt x="587" y="4"/>
                  </a:cubicBezTo>
                  <a:cubicBezTo>
                    <a:pt x="1" y="271"/>
                    <a:pt x="257" y="828"/>
                    <a:pt x="332" y="967"/>
                  </a:cubicBezTo>
                  <a:cubicBezTo>
                    <a:pt x="339" y="978"/>
                    <a:pt x="352" y="984"/>
                    <a:pt x="364" y="984"/>
                  </a:cubicBezTo>
                  <a:cubicBezTo>
                    <a:pt x="371" y="984"/>
                    <a:pt x="378" y="982"/>
                    <a:pt x="383" y="978"/>
                  </a:cubicBezTo>
                  <a:cubicBezTo>
                    <a:pt x="1068" y="555"/>
                    <a:pt x="714" y="109"/>
                    <a:pt x="627" y="10"/>
                  </a:cubicBezTo>
                  <a:cubicBezTo>
                    <a:pt x="620" y="3"/>
                    <a:pt x="614" y="1"/>
                    <a:pt x="60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7439184" y="1886103"/>
              <a:ext cx="16265" cy="57960"/>
            </a:xfrm>
            <a:custGeom>
              <a:rect b="b" l="l" r="r" t="t"/>
              <a:pathLst>
                <a:path extrusionOk="0" h="1012" w="284">
                  <a:moveTo>
                    <a:pt x="273" y="0"/>
                  </a:moveTo>
                  <a:cubicBezTo>
                    <a:pt x="262" y="0"/>
                    <a:pt x="256" y="7"/>
                    <a:pt x="256" y="13"/>
                  </a:cubicBezTo>
                  <a:lnTo>
                    <a:pt x="0" y="992"/>
                  </a:lnTo>
                  <a:cubicBezTo>
                    <a:pt x="0" y="1003"/>
                    <a:pt x="6" y="1009"/>
                    <a:pt x="13" y="1009"/>
                  </a:cubicBezTo>
                  <a:cubicBezTo>
                    <a:pt x="14" y="1011"/>
                    <a:pt x="16" y="1012"/>
                    <a:pt x="19" y="1012"/>
                  </a:cubicBezTo>
                  <a:cubicBezTo>
                    <a:pt x="24" y="1012"/>
                    <a:pt x="29" y="1007"/>
                    <a:pt x="29" y="1003"/>
                  </a:cubicBezTo>
                  <a:lnTo>
                    <a:pt x="284" y="18"/>
                  </a:lnTo>
                  <a:cubicBezTo>
                    <a:pt x="284" y="13"/>
                    <a:pt x="278" y="0"/>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7431509" y="1903399"/>
              <a:ext cx="33619" cy="14891"/>
            </a:xfrm>
            <a:custGeom>
              <a:rect b="b" l="l" r="r" t="t"/>
              <a:pathLst>
                <a:path extrusionOk="0" h="260" w="587">
                  <a:moveTo>
                    <a:pt x="326" y="0"/>
                  </a:moveTo>
                  <a:lnTo>
                    <a:pt x="13" y="99"/>
                  </a:lnTo>
                  <a:cubicBezTo>
                    <a:pt x="8" y="104"/>
                    <a:pt x="1" y="110"/>
                    <a:pt x="1" y="123"/>
                  </a:cubicBezTo>
                  <a:cubicBezTo>
                    <a:pt x="8" y="128"/>
                    <a:pt x="8" y="128"/>
                    <a:pt x="13" y="128"/>
                  </a:cubicBezTo>
                  <a:cubicBezTo>
                    <a:pt x="16" y="131"/>
                    <a:pt x="17" y="132"/>
                    <a:pt x="18" y="132"/>
                  </a:cubicBezTo>
                  <a:cubicBezTo>
                    <a:pt x="19" y="132"/>
                    <a:pt x="19" y="131"/>
                    <a:pt x="19" y="128"/>
                  </a:cubicBezTo>
                  <a:lnTo>
                    <a:pt x="320" y="35"/>
                  </a:lnTo>
                  <a:lnTo>
                    <a:pt x="557" y="255"/>
                  </a:lnTo>
                  <a:cubicBezTo>
                    <a:pt x="560" y="258"/>
                    <a:pt x="564" y="259"/>
                    <a:pt x="567" y="259"/>
                  </a:cubicBezTo>
                  <a:cubicBezTo>
                    <a:pt x="572" y="259"/>
                    <a:pt x="577" y="256"/>
                    <a:pt x="581" y="249"/>
                  </a:cubicBezTo>
                  <a:cubicBezTo>
                    <a:pt x="586" y="244"/>
                    <a:pt x="586" y="238"/>
                    <a:pt x="581" y="232"/>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7430879" y="1915026"/>
              <a:ext cx="29610" cy="13115"/>
            </a:xfrm>
            <a:custGeom>
              <a:rect b="b" l="l" r="r" t="t"/>
              <a:pathLst>
                <a:path extrusionOk="0" h="229" w="517">
                  <a:moveTo>
                    <a:pt x="284" y="0"/>
                  </a:moveTo>
                  <a:lnTo>
                    <a:pt x="12" y="93"/>
                  </a:lnTo>
                  <a:cubicBezTo>
                    <a:pt x="6" y="93"/>
                    <a:pt x="0" y="105"/>
                    <a:pt x="0" y="110"/>
                  </a:cubicBezTo>
                  <a:cubicBezTo>
                    <a:pt x="6" y="116"/>
                    <a:pt x="6" y="116"/>
                    <a:pt x="12" y="121"/>
                  </a:cubicBezTo>
                  <a:lnTo>
                    <a:pt x="24" y="121"/>
                  </a:lnTo>
                  <a:lnTo>
                    <a:pt x="279" y="35"/>
                  </a:lnTo>
                  <a:lnTo>
                    <a:pt x="487" y="226"/>
                  </a:lnTo>
                  <a:cubicBezTo>
                    <a:pt x="489" y="228"/>
                    <a:pt x="491" y="228"/>
                    <a:pt x="494" y="228"/>
                  </a:cubicBezTo>
                  <a:cubicBezTo>
                    <a:pt x="500" y="228"/>
                    <a:pt x="507" y="224"/>
                    <a:pt x="511" y="220"/>
                  </a:cubicBezTo>
                  <a:cubicBezTo>
                    <a:pt x="516" y="214"/>
                    <a:pt x="511" y="209"/>
                    <a:pt x="505" y="203"/>
                  </a:cubicBezTo>
                  <a:lnTo>
                    <a:pt x="28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7432884" y="1925277"/>
              <a:ext cx="21305" cy="9965"/>
            </a:xfrm>
            <a:custGeom>
              <a:rect b="b" l="l" r="r" t="t"/>
              <a:pathLst>
                <a:path extrusionOk="0" h="174" w="372">
                  <a:moveTo>
                    <a:pt x="203" y="1"/>
                  </a:moveTo>
                  <a:lnTo>
                    <a:pt x="11" y="81"/>
                  </a:lnTo>
                  <a:cubicBezTo>
                    <a:pt x="0" y="81"/>
                    <a:pt x="0" y="94"/>
                    <a:pt x="0" y="99"/>
                  </a:cubicBezTo>
                  <a:cubicBezTo>
                    <a:pt x="6" y="105"/>
                    <a:pt x="6" y="105"/>
                    <a:pt x="11" y="111"/>
                  </a:cubicBezTo>
                  <a:cubicBezTo>
                    <a:pt x="18" y="111"/>
                    <a:pt x="18" y="111"/>
                    <a:pt x="24" y="105"/>
                  </a:cubicBezTo>
                  <a:lnTo>
                    <a:pt x="198" y="35"/>
                  </a:lnTo>
                  <a:lnTo>
                    <a:pt x="342" y="169"/>
                  </a:lnTo>
                  <a:cubicBezTo>
                    <a:pt x="345" y="172"/>
                    <a:pt x="349" y="173"/>
                    <a:pt x="354" y="173"/>
                  </a:cubicBezTo>
                  <a:cubicBezTo>
                    <a:pt x="358" y="173"/>
                    <a:pt x="363" y="172"/>
                    <a:pt x="366" y="169"/>
                  </a:cubicBezTo>
                  <a:cubicBezTo>
                    <a:pt x="372" y="163"/>
                    <a:pt x="372" y="151"/>
                    <a:pt x="366" y="145"/>
                  </a:cubicBezTo>
                  <a:lnTo>
                    <a:pt x="20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7437466" y="1895095"/>
              <a:ext cx="28694" cy="10653"/>
            </a:xfrm>
            <a:custGeom>
              <a:rect b="b" l="l" r="r" t="t"/>
              <a:pathLst>
                <a:path extrusionOk="0" h="186" w="501">
                  <a:moveTo>
                    <a:pt x="262" y="0"/>
                  </a:moveTo>
                  <a:lnTo>
                    <a:pt x="13" y="35"/>
                  </a:lnTo>
                  <a:cubicBezTo>
                    <a:pt x="8" y="35"/>
                    <a:pt x="1" y="46"/>
                    <a:pt x="1" y="52"/>
                  </a:cubicBezTo>
                  <a:cubicBezTo>
                    <a:pt x="1" y="59"/>
                    <a:pt x="8" y="64"/>
                    <a:pt x="13" y="64"/>
                  </a:cubicBezTo>
                  <a:lnTo>
                    <a:pt x="19" y="64"/>
                  </a:lnTo>
                  <a:lnTo>
                    <a:pt x="251" y="35"/>
                  </a:lnTo>
                  <a:lnTo>
                    <a:pt x="471" y="185"/>
                  </a:lnTo>
                  <a:cubicBezTo>
                    <a:pt x="482" y="185"/>
                    <a:pt x="488" y="185"/>
                    <a:pt x="495" y="180"/>
                  </a:cubicBezTo>
                  <a:cubicBezTo>
                    <a:pt x="500" y="174"/>
                    <a:pt x="500" y="163"/>
                    <a:pt x="488"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7424580" y="1886103"/>
              <a:ext cx="49541" cy="35280"/>
            </a:xfrm>
            <a:custGeom>
              <a:rect b="b" l="l" r="r" t="t"/>
              <a:pathLst>
                <a:path extrusionOk="0" h="616" w="865">
                  <a:moveTo>
                    <a:pt x="528" y="0"/>
                  </a:moveTo>
                  <a:lnTo>
                    <a:pt x="528" y="0"/>
                  </a:lnTo>
                  <a:cubicBezTo>
                    <a:pt x="1" y="355"/>
                    <a:pt x="372" y="615"/>
                    <a:pt x="372" y="615"/>
                  </a:cubicBezTo>
                  <a:cubicBezTo>
                    <a:pt x="864" y="569"/>
                    <a:pt x="528" y="0"/>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7428245" y="1952482"/>
              <a:ext cx="48166" cy="44902"/>
            </a:xfrm>
            <a:custGeom>
              <a:rect b="b" l="l" r="r" t="t"/>
              <a:pathLst>
                <a:path extrusionOk="0" h="784" w="841">
                  <a:moveTo>
                    <a:pt x="625" y="1"/>
                  </a:moveTo>
                  <a:cubicBezTo>
                    <a:pt x="17" y="1"/>
                    <a:pt x="1" y="590"/>
                    <a:pt x="6" y="748"/>
                  </a:cubicBezTo>
                  <a:cubicBezTo>
                    <a:pt x="6" y="766"/>
                    <a:pt x="23" y="783"/>
                    <a:pt x="41" y="783"/>
                  </a:cubicBezTo>
                  <a:cubicBezTo>
                    <a:pt x="841" y="714"/>
                    <a:pt x="731" y="152"/>
                    <a:pt x="696" y="31"/>
                  </a:cubicBezTo>
                  <a:cubicBezTo>
                    <a:pt x="690" y="13"/>
                    <a:pt x="678" y="1"/>
                    <a:pt x="661" y="1"/>
                  </a:cubicBezTo>
                  <a:cubicBezTo>
                    <a:pt x="649" y="1"/>
                    <a:pt x="637" y="1"/>
                    <a:pt x="62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7428245" y="1952310"/>
              <a:ext cx="40205" cy="45303"/>
            </a:xfrm>
            <a:custGeom>
              <a:rect b="b" l="l" r="r" t="t"/>
              <a:pathLst>
                <a:path extrusionOk="0" h="791" w="702">
                  <a:moveTo>
                    <a:pt x="684" y="0"/>
                  </a:moveTo>
                  <a:cubicBezTo>
                    <a:pt x="680" y="0"/>
                    <a:pt x="675" y="2"/>
                    <a:pt x="672" y="4"/>
                  </a:cubicBezTo>
                  <a:lnTo>
                    <a:pt x="6" y="769"/>
                  </a:lnTo>
                  <a:cubicBezTo>
                    <a:pt x="1" y="775"/>
                    <a:pt x="1" y="781"/>
                    <a:pt x="6" y="786"/>
                  </a:cubicBezTo>
                  <a:cubicBezTo>
                    <a:pt x="12" y="789"/>
                    <a:pt x="16" y="790"/>
                    <a:pt x="19" y="790"/>
                  </a:cubicBezTo>
                  <a:cubicBezTo>
                    <a:pt x="23" y="790"/>
                    <a:pt x="26" y="789"/>
                    <a:pt x="30" y="786"/>
                  </a:cubicBezTo>
                  <a:lnTo>
                    <a:pt x="696" y="21"/>
                  </a:lnTo>
                  <a:cubicBezTo>
                    <a:pt x="702" y="16"/>
                    <a:pt x="702" y="10"/>
                    <a:pt x="696" y="4"/>
                  </a:cubicBezTo>
                  <a:cubicBezTo>
                    <a:pt x="693" y="2"/>
                    <a:pt x="689" y="0"/>
                    <a:pt x="68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7436549" y="1962791"/>
              <a:ext cx="26861" cy="22623"/>
            </a:xfrm>
            <a:custGeom>
              <a:rect b="b" l="l" r="r" t="t"/>
              <a:pathLst>
                <a:path extrusionOk="0" h="395" w="469">
                  <a:moveTo>
                    <a:pt x="17" y="1"/>
                  </a:moveTo>
                  <a:cubicBezTo>
                    <a:pt x="11" y="1"/>
                    <a:pt x="0" y="6"/>
                    <a:pt x="0" y="12"/>
                  </a:cubicBezTo>
                  <a:cubicBezTo>
                    <a:pt x="0" y="18"/>
                    <a:pt x="0" y="24"/>
                    <a:pt x="6" y="30"/>
                  </a:cubicBezTo>
                  <a:lnTo>
                    <a:pt x="11" y="30"/>
                  </a:lnTo>
                  <a:lnTo>
                    <a:pt x="324" y="82"/>
                  </a:lnTo>
                  <a:lnTo>
                    <a:pt x="441" y="383"/>
                  </a:lnTo>
                  <a:cubicBezTo>
                    <a:pt x="441" y="389"/>
                    <a:pt x="452" y="394"/>
                    <a:pt x="458" y="394"/>
                  </a:cubicBezTo>
                  <a:cubicBezTo>
                    <a:pt x="463" y="389"/>
                    <a:pt x="469" y="383"/>
                    <a:pt x="463" y="372"/>
                  </a:cubicBezTo>
                  <a:lnTo>
                    <a:pt x="348" y="52"/>
                  </a:lnTo>
                  <a:lnTo>
                    <a:pt x="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7430879" y="1972470"/>
              <a:ext cx="23940" cy="19644"/>
            </a:xfrm>
            <a:custGeom>
              <a:rect b="b" l="l" r="r" t="t"/>
              <a:pathLst>
                <a:path extrusionOk="0" h="343" w="418">
                  <a:moveTo>
                    <a:pt x="19" y="0"/>
                  </a:moveTo>
                  <a:cubicBezTo>
                    <a:pt x="12" y="0"/>
                    <a:pt x="6" y="6"/>
                    <a:pt x="0" y="11"/>
                  </a:cubicBezTo>
                  <a:cubicBezTo>
                    <a:pt x="0" y="17"/>
                    <a:pt x="6" y="22"/>
                    <a:pt x="6" y="29"/>
                  </a:cubicBezTo>
                  <a:lnTo>
                    <a:pt x="19" y="29"/>
                  </a:lnTo>
                  <a:lnTo>
                    <a:pt x="284" y="70"/>
                  </a:lnTo>
                  <a:lnTo>
                    <a:pt x="383" y="330"/>
                  </a:lnTo>
                  <a:cubicBezTo>
                    <a:pt x="389" y="342"/>
                    <a:pt x="394" y="342"/>
                    <a:pt x="407" y="342"/>
                  </a:cubicBezTo>
                  <a:cubicBezTo>
                    <a:pt x="412" y="335"/>
                    <a:pt x="418" y="330"/>
                    <a:pt x="412" y="324"/>
                  </a:cubicBezTo>
                  <a:lnTo>
                    <a:pt x="308" y="40"/>
                  </a:lnTo>
                  <a:lnTo>
                    <a:pt x="1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7428589" y="1981920"/>
              <a:ext cx="17296" cy="13574"/>
            </a:xfrm>
            <a:custGeom>
              <a:rect b="b" l="l" r="r" t="t"/>
              <a:pathLst>
                <a:path extrusionOk="0" h="237" w="302">
                  <a:moveTo>
                    <a:pt x="9" y="1"/>
                  </a:moveTo>
                  <a:cubicBezTo>
                    <a:pt x="3" y="1"/>
                    <a:pt x="0" y="7"/>
                    <a:pt x="0" y="15"/>
                  </a:cubicBezTo>
                  <a:cubicBezTo>
                    <a:pt x="0" y="20"/>
                    <a:pt x="0" y="20"/>
                    <a:pt x="6" y="26"/>
                  </a:cubicBezTo>
                  <a:cubicBezTo>
                    <a:pt x="6" y="26"/>
                    <a:pt x="6" y="31"/>
                    <a:pt x="11" y="31"/>
                  </a:cubicBezTo>
                  <a:lnTo>
                    <a:pt x="203" y="49"/>
                  </a:lnTo>
                  <a:lnTo>
                    <a:pt x="273" y="229"/>
                  </a:lnTo>
                  <a:cubicBezTo>
                    <a:pt x="273" y="233"/>
                    <a:pt x="278" y="237"/>
                    <a:pt x="284" y="237"/>
                  </a:cubicBezTo>
                  <a:cubicBezTo>
                    <a:pt x="286" y="237"/>
                    <a:pt x="288" y="236"/>
                    <a:pt x="289" y="234"/>
                  </a:cubicBezTo>
                  <a:cubicBezTo>
                    <a:pt x="302" y="234"/>
                    <a:pt x="302" y="223"/>
                    <a:pt x="302" y="218"/>
                  </a:cubicBezTo>
                  <a:lnTo>
                    <a:pt x="220" y="20"/>
                  </a:lnTo>
                  <a:lnTo>
                    <a:pt x="17" y="3"/>
                  </a:ln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7447145" y="1954715"/>
              <a:ext cx="22680" cy="19988"/>
            </a:xfrm>
            <a:custGeom>
              <a:rect b="b" l="l" r="r" t="t"/>
              <a:pathLst>
                <a:path extrusionOk="0" h="349" w="396">
                  <a:moveTo>
                    <a:pt x="14" y="1"/>
                  </a:moveTo>
                  <a:cubicBezTo>
                    <a:pt x="9" y="1"/>
                    <a:pt x="4" y="6"/>
                    <a:pt x="0" y="14"/>
                  </a:cubicBezTo>
                  <a:cubicBezTo>
                    <a:pt x="0" y="19"/>
                    <a:pt x="0" y="26"/>
                    <a:pt x="6" y="26"/>
                  </a:cubicBezTo>
                  <a:lnTo>
                    <a:pt x="13" y="32"/>
                  </a:lnTo>
                  <a:lnTo>
                    <a:pt x="238" y="107"/>
                  </a:lnTo>
                  <a:lnTo>
                    <a:pt x="366" y="339"/>
                  </a:lnTo>
                  <a:cubicBezTo>
                    <a:pt x="369" y="346"/>
                    <a:pt x="373" y="349"/>
                    <a:pt x="377" y="349"/>
                  </a:cubicBezTo>
                  <a:cubicBezTo>
                    <a:pt x="380" y="349"/>
                    <a:pt x="384" y="347"/>
                    <a:pt x="388" y="345"/>
                  </a:cubicBezTo>
                  <a:cubicBezTo>
                    <a:pt x="395" y="345"/>
                    <a:pt x="395" y="332"/>
                    <a:pt x="395" y="327"/>
                  </a:cubicBezTo>
                  <a:lnTo>
                    <a:pt x="256" y="83"/>
                  </a:lnTo>
                  <a:lnTo>
                    <a:pt x="18" y="3"/>
                  </a:lnTo>
                  <a:cubicBezTo>
                    <a:pt x="17" y="1"/>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7432254" y="1952539"/>
              <a:ext cx="37914" cy="29094"/>
            </a:xfrm>
            <a:custGeom>
              <a:rect b="b" l="l" r="r" t="t"/>
              <a:pathLst>
                <a:path extrusionOk="0" h="508" w="662">
                  <a:moveTo>
                    <a:pt x="626" y="0"/>
                  </a:moveTo>
                  <a:lnTo>
                    <a:pt x="626" y="0"/>
                  </a:lnTo>
                  <a:cubicBezTo>
                    <a:pt x="0" y="76"/>
                    <a:pt x="209" y="475"/>
                    <a:pt x="209" y="475"/>
                  </a:cubicBezTo>
                  <a:cubicBezTo>
                    <a:pt x="266" y="498"/>
                    <a:pt x="315" y="508"/>
                    <a:pt x="358" y="508"/>
                  </a:cubicBezTo>
                  <a:cubicBezTo>
                    <a:pt x="661" y="508"/>
                    <a:pt x="626" y="0"/>
                    <a:pt x="6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7442849" y="2010499"/>
              <a:ext cx="48166" cy="44730"/>
            </a:xfrm>
            <a:custGeom>
              <a:rect b="b" l="l" r="r" t="t"/>
              <a:pathLst>
                <a:path extrusionOk="0" h="781" w="841">
                  <a:moveTo>
                    <a:pt x="560" y="0"/>
                  </a:moveTo>
                  <a:cubicBezTo>
                    <a:pt x="557" y="0"/>
                    <a:pt x="554" y="1"/>
                    <a:pt x="551" y="2"/>
                  </a:cubicBezTo>
                  <a:cubicBezTo>
                    <a:pt x="0" y="107"/>
                    <a:pt x="110" y="628"/>
                    <a:pt x="145" y="762"/>
                  </a:cubicBezTo>
                  <a:cubicBezTo>
                    <a:pt x="149" y="774"/>
                    <a:pt x="160" y="781"/>
                    <a:pt x="173" y="781"/>
                  </a:cubicBezTo>
                  <a:cubicBezTo>
                    <a:pt x="177" y="781"/>
                    <a:pt x="181" y="780"/>
                    <a:pt x="185" y="779"/>
                  </a:cubicBezTo>
                  <a:cubicBezTo>
                    <a:pt x="840" y="559"/>
                    <a:pt x="637" y="112"/>
                    <a:pt x="580" y="14"/>
                  </a:cubicBezTo>
                  <a:cubicBezTo>
                    <a:pt x="576" y="5"/>
                    <a:pt x="568" y="0"/>
                    <a:pt x="56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7451440" y="2009983"/>
              <a:ext cx="24971" cy="45990"/>
            </a:xfrm>
            <a:custGeom>
              <a:rect b="b" l="l" r="r" t="t"/>
              <a:pathLst>
                <a:path extrusionOk="0" h="803" w="436">
                  <a:moveTo>
                    <a:pt x="425" y="0"/>
                  </a:moveTo>
                  <a:cubicBezTo>
                    <a:pt x="418" y="0"/>
                    <a:pt x="412" y="0"/>
                    <a:pt x="406" y="6"/>
                  </a:cubicBezTo>
                  <a:lnTo>
                    <a:pt x="0" y="782"/>
                  </a:lnTo>
                  <a:cubicBezTo>
                    <a:pt x="0" y="788"/>
                    <a:pt x="0" y="800"/>
                    <a:pt x="7" y="800"/>
                  </a:cubicBezTo>
                  <a:cubicBezTo>
                    <a:pt x="9" y="802"/>
                    <a:pt x="11" y="802"/>
                    <a:pt x="13" y="802"/>
                  </a:cubicBezTo>
                  <a:cubicBezTo>
                    <a:pt x="18" y="802"/>
                    <a:pt x="24" y="798"/>
                    <a:pt x="24" y="793"/>
                  </a:cubicBezTo>
                  <a:lnTo>
                    <a:pt x="430" y="17"/>
                  </a:lnTo>
                  <a:cubicBezTo>
                    <a:pt x="436" y="11"/>
                    <a:pt x="430" y="6"/>
                    <a:pt x="4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7451440" y="2023500"/>
              <a:ext cx="26975" cy="15292"/>
            </a:xfrm>
            <a:custGeom>
              <a:rect b="b" l="l" r="r" t="t"/>
              <a:pathLst>
                <a:path extrusionOk="0" h="267" w="471">
                  <a:moveTo>
                    <a:pt x="302" y="1"/>
                  </a:moveTo>
                  <a:lnTo>
                    <a:pt x="13" y="24"/>
                  </a:lnTo>
                  <a:cubicBezTo>
                    <a:pt x="7" y="24"/>
                    <a:pt x="0" y="30"/>
                    <a:pt x="0" y="43"/>
                  </a:cubicBezTo>
                  <a:lnTo>
                    <a:pt x="7" y="48"/>
                  </a:lnTo>
                  <a:cubicBezTo>
                    <a:pt x="13" y="54"/>
                    <a:pt x="13" y="54"/>
                    <a:pt x="18" y="54"/>
                  </a:cubicBezTo>
                  <a:lnTo>
                    <a:pt x="285" y="30"/>
                  </a:lnTo>
                  <a:lnTo>
                    <a:pt x="447" y="262"/>
                  </a:lnTo>
                  <a:cubicBezTo>
                    <a:pt x="450" y="265"/>
                    <a:pt x="453" y="266"/>
                    <a:pt x="456" y="266"/>
                  </a:cubicBezTo>
                  <a:cubicBezTo>
                    <a:pt x="459" y="266"/>
                    <a:pt x="462" y="265"/>
                    <a:pt x="465" y="262"/>
                  </a:cubicBezTo>
                  <a:cubicBezTo>
                    <a:pt x="470" y="262"/>
                    <a:pt x="470" y="251"/>
                    <a:pt x="470" y="244"/>
                  </a:cubicBezTo>
                  <a:lnTo>
                    <a:pt x="30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7448806" y="2032835"/>
              <a:ext cx="23654" cy="13516"/>
            </a:xfrm>
            <a:custGeom>
              <a:rect b="b" l="l" r="r" t="t"/>
              <a:pathLst>
                <a:path extrusionOk="0" h="236" w="413">
                  <a:moveTo>
                    <a:pt x="262" y="1"/>
                  </a:moveTo>
                  <a:lnTo>
                    <a:pt x="12" y="24"/>
                  </a:lnTo>
                  <a:cubicBezTo>
                    <a:pt x="6" y="24"/>
                    <a:pt x="0" y="30"/>
                    <a:pt x="0" y="35"/>
                  </a:cubicBezTo>
                  <a:cubicBezTo>
                    <a:pt x="0" y="41"/>
                    <a:pt x="6" y="46"/>
                    <a:pt x="6" y="46"/>
                  </a:cubicBezTo>
                  <a:lnTo>
                    <a:pt x="18" y="46"/>
                  </a:lnTo>
                  <a:lnTo>
                    <a:pt x="249" y="30"/>
                  </a:lnTo>
                  <a:lnTo>
                    <a:pt x="389" y="227"/>
                  </a:lnTo>
                  <a:cubicBezTo>
                    <a:pt x="389" y="231"/>
                    <a:pt x="395" y="235"/>
                    <a:pt x="400" y="235"/>
                  </a:cubicBezTo>
                  <a:cubicBezTo>
                    <a:pt x="403" y="235"/>
                    <a:pt x="405" y="234"/>
                    <a:pt x="407" y="233"/>
                  </a:cubicBezTo>
                  <a:cubicBezTo>
                    <a:pt x="412" y="227"/>
                    <a:pt x="412" y="220"/>
                    <a:pt x="407" y="215"/>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7448462" y="2041140"/>
              <a:ext cx="17354" cy="9794"/>
            </a:xfrm>
            <a:custGeom>
              <a:rect b="b" l="l" r="r" t="t"/>
              <a:pathLst>
                <a:path extrusionOk="0" h="171" w="303">
                  <a:moveTo>
                    <a:pt x="191" y="0"/>
                  </a:moveTo>
                  <a:lnTo>
                    <a:pt x="12" y="24"/>
                  </a:lnTo>
                  <a:cubicBezTo>
                    <a:pt x="6" y="29"/>
                    <a:pt x="1" y="35"/>
                    <a:pt x="6" y="41"/>
                  </a:cubicBezTo>
                  <a:cubicBezTo>
                    <a:pt x="6" y="48"/>
                    <a:pt x="6" y="48"/>
                    <a:pt x="12" y="53"/>
                  </a:cubicBezTo>
                  <a:lnTo>
                    <a:pt x="18" y="53"/>
                  </a:lnTo>
                  <a:lnTo>
                    <a:pt x="180" y="29"/>
                  </a:lnTo>
                  <a:lnTo>
                    <a:pt x="279" y="163"/>
                  </a:lnTo>
                  <a:cubicBezTo>
                    <a:pt x="279" y="167"/>
                    <a:pt x="285" y="171"/>
                    <a:pt x="290" y="171"/>
                  </a:cubicBezTo>
                  <a:cubicBezTo>
                    <a:pt x="292" y="171"/>
                    <a:pt x="294" y="170"/>
                    <a:pt x="296" y="169"/>
                  </a:cubicBezTo>
                  <a:cubicBezTo>
                    <a:pt x="303" y="163"/>
                    <a:pt x="303" y="157"/>
                    <a:pt x="296" y="152"/>
                  </a:cubicBezTo>
                  <a:lnTo>
                    <a:pt x="19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458771" y="2015940"/>
              <a:ext cx="22966" cy="12600"/>
            </a:xfrm>
            <a:custGeom>
              <a:rect b="b" l="l" r="r" t="t"/>
              <a:pathLst>
                <a:path extrusionOk="0" h="220" w="401">
                  <a:moveTo>
                    <a:pt x="18" y="1"/>
                  </a:moveTo>
                  <a:cubicBezTo>
                    <a:pt x="6" y="1"/>
                    <a:pt x="0" y="6"/>
                    <a:pt x="0" y="12"/>
                  </a:cubicBezTo>
                  <a:cubicBezTo>
                    <a:pt x="0" y="17"/>
                    <a:pt x="6" y="23"/>
                    <a:pt x="6" y="23"/>
                  </a:cubicBezTo>
                  <a:lnTo>
                    <a:pt x="11" y="28"/>
                  </a:lnTo>
                  <a:lnTo>
                    <a:pt x="220" y="47"/>
                  </a:lnTo>
                  <a:lnTo>
                    <a:pt x="377" y="215"/>
                  </a:lnTo>
                  <a:cubicBezTo>
                    <a:pt x="380" y="218"/>
                    <a:pt x="383" y="219"/>
                    <a:pt x="386" y="219"/>
                  </a:cubicBezTo>
                  <a:cubicBezTo>
                    <a:pt x="388" y="219"/>
                    <a:pt x="391" y="218"/>
                    <a:pt x="394" y="215"/>
                  </a:cubicBezTo>
                  <a:cubicBezTo>
                    <a:pt x="401" y="209"/>
                    <a:pt x="401" y="202"/>
                    <a:pt x="394" y="197"/>
                  </a:cubicBezTo>
                  <a:lnTo>
                    <a:pt x="233" y="2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7446515" y="2009983"/>
              <a:ext cx="38258" cy="28178"/>
            </a:xfrm>
            <a:custGeom>
              <a:rect b="b" l="l" r="r" t="t"/>
              <a:pathLst>
                <a:path extrusionOk="0" h="492" w="668">
                  <a:moveTo>
                    <a:pt x="511" y="0"/>
                  </a:moveTo>
                  <a:lnTo>
                    <a:pt x="511" y="0"/>
                  </a:lnTo>
                  <a:cubicBezTo>
                    <a:pt x="0" y="191"/>
                    <a:pt x="260" y="487"/>
                    <a:pt x="260" y="487"/>
                  </a:cubicBezTo>
                  <a:cubicBezTo>
                    <a:pt x="281" y="490"/>
                    <a:pt x="301" y="491"/>
                    <a:pt x="319"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7457798" y="2064278"/>
              <a:ext cx="48166" cy="44730"/>
            </a:xfrm>
            <a:custGeom>
              <a:rect b="b" l="l" r="r" t="t"/>
              <a:pathLst>
                <a:path extrusionOk="0" h="781" w="841">
                  <a:moveTo>
                    <a:pt x="558" y="0"/>
                  </a:moveTo>
                  <a:cubicBezTo>
                    <a:pt x="554" y="0"/>
                    <a:pt x="549" y="1"/>
                    <a:pt x="544" y="2"/>
                  </a:cubicBezTo>
                  <a:cubicBezTo>
                    <a:pt x="1" y="112"/>
                    <a:pt x="110" y="628"/>
                    <a:pt x="145" y="762"/>
                  </a:cubicBezTo>
                  <a:cubicBezTo>
                    <a:pt x="149" y="774"/>
                    <a:pt x="160" y="781"/>
                    <a:pt x="172" y="781"/>
                  </a:cubicBezTo>
                  <a:cubicBezTo>
                    <a:pt x="177" y="781"/>
                    <a:pt x="181" y="780"/>
                    <a:pt x="186" y="779"/>
                  </a:cubicBezTo>
                  <a:cubicBezTo>
                    <a:pt x="841" y="559"/>
                    <a:pt x="638" y="112"/>
                    <a:pt x="579" y="14"/>
                  </a:cubicBezTo>
                  <a:cubicBezTo>
                    <a:pt x="575" y="5"/>
                    <a:pt x="568" y="0"/>
                    <a:pt x="5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7466102" y="2063762"/>
              <a:ext cx="24914" cy="45990"/>
            </a:xfrm>
            <a:custGeom>
              <a:rect b="b" l="l" r="r" t="t"/>
              <a:pathLst>
                <a:path extrusionOk="0" h="803" w="435">
                  <a:moveTo>
                    <a:pt x="429" y="0"/>
                  </a:moveTo>
                  <a:cubicBezTo>
                    <a:pt x="423" y="0"/>
                    <a:pt x="418" y="0"/>
                    <a:pt x="412" y="6"/>
                  </a:cubicBezTo>
                  <a:lnTo>
                    <a:pt x="6" y="782"/>
                  </a:lnTo>
                  <a:cubicBezTo>
                    <a:pt x="0" y="788"/>
                    <a:pt x="6" y="800"/>
                    <a:pt x="11" y="800"/>
                  </a:cubicBezTo>
                  <a:cubicBezTo>
                    <a:pt x="13" y="802"/>
                    <a:pt x="15" y="802"/>
                    <a:pt x="16" y="802"/>
                  </a:cubicBezTo>
                  <a:cubicBezTo>
                    <a:pt x="20" y="802"/>
                    <a:pt x="25" y="798"/>
                    <a:pt x="29" y="793"/>
                  </a:cubicBezTo>
                  <a:lnTo>
                    <a:pt x="434" y="17"/>
                  </a:lnTo>
                  <a:cubicBezTo>
                    <a:pt x="434" y="11"/>
                    <a:pt x="434" y="6"/>
                    <a:pt x="4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7466388" y="2077279"/>
              <a:ext cx="26918" cy="15349"/>
            </a:xfrm>
            <a:custGeom>
              <a:rect b="b" l="l" r="r" t="t"/>
              <a:pathLst>
                <a:path extrusionOk="0" h="268" w="470">
                  <a:moveTo>
                    <a:pt x="296" y="1"/>
                  </a:moveTo>
                  <a:lnTo>
                    <a:pt x="12" y="24"/>
                  </a:lnTo>
                  <a:cubicBezTo>
                    <a:pt x="6" y="24"/>
                    <a:pt x="1" y="36"/>
                    <a:pt x="1" y="42"/>
                  </a:cubicBezTo>
                  <a:cubicBezTo>
                    <a:pt x="1" y="48"/>
                    <a:pt x="6" y="48"/>
                    <a:pt x="6" y="54"/>
                  </a:cubicBezTo>
                  <a:lnTo>
                    <a:pt x="12" y="54"/>
                  </a:lnTo>
                  <a:lnTo>
                    <a:pt x="285" y="30"/>
                  </a:lnTo>
                  <a:lnTo>
                    <a:pt x="447" y="262"/>
                  </a:lnTo>
                  <a:cubicBezTo>
                    <a:pt x="447" y="268"/>
                    <a:pt x="458" y="268"/>
                    <a:pt x="464" y="268"/>
                  </a:cubicBezTo>
                  <a:cubicBezTo>
                    <a:pt x="470" y="262"/>
                    <a:pt x="470" y="251"/>
                    <a:pt x="464" y="244"/>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7463754" y="2086614"/>
              <a:ext cx="23596" cy="13516"/>
            </a:xfrm>
            <a:custGeom>
              <a:rect b="b" l="l" r="r" t="t"/>
              <a:pathLst>
                <a:path extrusionOk="0" h="236" w="412">
                  <a:moveTo>
                    <a:pt x="261" y="1"/>
                  </a:moveTo>
                  <a:lnTo>
                    <a:pt x="12" y="24"/>
                  </a:lnTo>
                  <a:cubicBezTo>
                    <a:pt x="6" y="24"/>
                    <a:pt x="1" y="30"/>
                    <a:pt x="1" y="35"/>
                  </a:cubicBezTo>
                  <a:cubicBezTo>
                    <a:pt x="1" y="41"/>
                    <a:pt x="6" y="46"/>
                    <a:pt x="6" y="46"/>
                  </a:cubicBezTo>
                  <a:lnTo>
                    <a:pt x="12" y="46"/>
                  </a:lnTo>
                  <a:lnTo>
                    <a:pt x="250" y="30"/>
                  </a:lnTo>
                  <a:lnTo>
                    <a:pt x="383" y="227"/>
                  </a:lnTo>
                  <a:cubicBezTo>
                    <a:pt x="387" y="231"/>
                    <a:pt x="394" y="235"/>
                    <a:pt x="400" y="235"/>
                  </a:cubicBezTo>
                  <a:cubicBezTo>
                    <a:pt x="402" y="235"/>
                    <a:pt x="404" y="234"/>
                    <a:pt x="406" y="233"/>
                  </a:cubicBezTo>
                  <a:cubicBezTo>
                    <a:pt x="411" y="227"/>
                    <a:pt x="411" y="220"/>
                    <a:pt x="406" y="215"/>
                  </a:cubicBezTo>
                  <a:lnTo>
                    <a:pt x="26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7463353" y="2094919"/>
              <a:ext cx="17354" cy="9794"/>
            </a:xfrm>
            <a:custGeom>
              <a:rect b="b" l="l" r="r" t="t"/>
              <a:pathLst>
                <a:path extrusionOk="0" h="171" w="303">
                  <a:moveTo>
                    <a:pt x="193" y="0"/>
                  </a:moveTo>
                  <a:lnTo>
                    <a:pt x="13" y="24"/>
                  </a:lnTo>
                  <a:cubicBezTo>
                    <a:pt x="8" y="29"/>
                    <a:pt x="1" y="35"/>
                    <a:pt x="1" y="41"/>
                  </a:cubicBezTo>
                  <a:cubicBezTo>
                    <a:pt x="1" y="47"/>
                    <a:pt x="8" y="47"/>
                    <a:pt x="8" y="53"/>
                  </a:cubicBezTo>
                  <a:lnTo>
                    <a:pt x="19" y="53"/>
                  </a:lnTo>
                  <a:lnTo>
                    <a:pt x="182" y="29"/>
                  </a:lnTo>
                  <a:lnTo>
                    <a:pt x="279" y="168"/>
                  </a:lnTo>
                  <a:cubicBezTo>
                    <a:pt x="279" y="168"/>
                    <a:pt x="285" y="171"/>
                    <a:pt x="290" y="171"/>
                  </a:cubicBezTo>
                  <a:cubicBezTo>
                    <a:pt x="293" y="171"/>
                    <a:pt x="295" y="170"/>
                    <a:pt x="297" y="168"/>
                  </a:cubicBezTo>
                  <a:cubicBezTo>
                    <a:pt x="303" y="163"/>
                    <a:pt x="303" y="157"/>
                    <a:pt x="297" y="152"/>
                  </a:cubicBezTo>
                  <a:lnTo>
                    <a:pt x="19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7473719" y="2069719"/>
              <a:ext cx="22966" cy="12543"/>
            </a:xfrm>
            <a:custGeom>
              <a:rect b="b" l="l" r="r" t="t"/>
              <a:pathLst>
                <a:path extrusionOk="0" h="219" w="401">
                  <a:moveTo>
                    <a:pt x="12" y="1"/>
                  </a:moveTo>
                  <a:cubicBezTo>
                    <a:pt x="6" y="1"/>
                    <a:pt x="1" y="6"/>
                    <a:pt x="1" y="12"/>
                  </a:cubicBezTo>
                  <a:cubicBezTo>
                    <a:pt x="1" y="17"/>
                    <a:pt x="1" y="23"/>
                    <a:pt x="6" y="23"/>
                  </a:cubicBezTo>
                  <a:lnTo>
                    <a:pt x="12" y="28"/>
                  </a:lnTo>
                  <a:lnTo>
                    <a:pt x="215" y="47"/>
                  </a:lnTo>
                  <a:lnTo>
                    <a:pt x="371" y="215"/>
                  </a:lnTo>
                  <a:cubicBezTo>
                    <a:pt x="374" y="218"/>
                    <a:pt x="378" y="219"/>
                    <a:pt x="383" y="219"/>
                  </a:cubicBezTo>
                  <a:cubicBezTo>
                    <a:pt x="387" y="219"/>
                    <a:pt x="392" y="218"/>
                    <a:pt x="394" y="215"/>
                  </a:cubicBezTo>
                  <a:cubicBezTo>
                    <a:pt x="400" y="215"/>
                    <a:pt x="400" y="202"/>
                    <a:pt x="394" y="197"/>
                  </a:cubicBezTo>
                  <a:lnTo>
                    <a:pt x="232" y="23"/>
                  </a:ln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7461406" y="2063762"/>
              <a:ext cx="38258" cy="28178"/>
            </a:xfrm>
            <a:custGeom>
              <a:rect b="b" l="l" r="r" t="t"/>
              <a:pathLst>
                <a:path extrusionOk="0" h="492" w="668">
                  <a:moveTo>
                    <a:pt x="511" y="0"/>
                  </a:moveTo>
                  <a:cubicBezTo>
                    <a:pt x="0" y="191"/>
                    <a:pt x="256" y="487"/>
                    <a:pt x="256" y="487"/>
                  </a:cubicBezTo>
                  <a:cubicBezTo>
                    <a:pt x="277" y="490"/>
                    <a:pt x="297" y="491"/>
                    <a:pt x="316"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7499950" y="2084209"/>
              <a:ext cx="39862" cy="36941"/>
            </a:xfrm>
            <a:custGeom>
              <a:rect b="b" l="l" r="r" t="t"/>
              <a:pathLst>
                <a:path extrusionOk="0" h="645" w="696">
                  <a:moveTo>
                    <a:pt x="204" y="0"/>
                  </a:moveTo>
                  <a:cubicBezTo>
                    <a:pt x="148" y="0"/>
                    <a:pt x="101" y="8"/>
                    <a:pt x="76" y="13"/>
                  </a:cubicBezTo>
                  <a:cubicBezTo>
                    <a:pt x="64" y="19"/>
                    <a:pt x="52" y="31"/>
                    <a:pt x="52" y="43"/>
                  </a:cubicBezTo>
                  <a:cubicBezTo>
                    <a:pt x="0" y="599"/>
                    <a:pt x="528" y="645"/>
                    <a:pt x="661" y="645"/>
                  </a:cubicBezTo>
                  <a:cubicBezTo>
                    <a:pt x="678" y="645"/>
                    <a:pt x="696" y="634"/>
                    <a:pt x="696" y="617"/>
                  </a:cubicBezTo>
                  <a:cubicBezTo>
                    <a:pt x="678" y="84"/>
                    <a:pt x="388" y="0"/>
                    <a:pt x="204"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7502585" y="2084724"/>
              <a:ext cx="37571" cy="36769"/>
            </a:xfrm>
            <a:custGeom>
              <a:rect b="b" l="l" r="r" t="t"/>
              <a:pathLst>
                <a:path extrusionOk="0" h="642" w="656">
                  <a:moveTo>
                    <a:pt x="13" y="0"/>
                  </a:moveTo>
                  <a:cubicBezTo>
                    <a:pt x="9" y="0"/>
                    <a:pt x="6" y="2"/>
                    <a:pt x="6" y="4"/>
                  </a:cubicBezTo>
                  <a:cubicBezTo>
                    <a:pt x="0" y="10"/>
                    <a:pt x="0" y="17"/>
                    <a:pt x="6" y="22"/>
                  </a:cubicBezTo>
                  <a:lnTo>
                    <a:pt x="632" y="636"/>
                  </a:lnTo>
                  <a:cubicBezTo>
                    <a:pt x="635" y="639"/>
                    <a:pt x="638" y="641"/>
                    <a:pt x="641" y="641"/>
                  </a:cubicBezTo>
                  <a:cubicBezTo>
                    <a:pt x="644" y="641"/>
                    <a:pt x="647" y="639"/>
                    <a:pt x="650" y="636"/>
                  </a:cubicBezTo>
                  <a:cubicBezTo>
                    <a:pt x="656" y="630"/>
                    <a:pt x="656" y="625"/>
                    <a:pt x="650" y="619"/>
                  </a:cubicBezTo>
                  <a:lnTo>
                    <a:pt x="24" y="4"/>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7510202" y="2090623"/>
              <a:ext cx="20962" cy="22279"/>
            </a:xfrm>
            <a:custGeom>
              <a:rect b="b" l="l" r="r" t="t"/>
              <a:pathLst>
                <a:path extrusionOk="0" h="389" w="366">
                  <a:moveTo>
                    <a:pt x="343" y="0"/>
                  </a:moveTo>
                  <a:lnTo>
                    <a:pt x="65" y="93"/>
                  </a:lnTo>
                  <a:lnTo>
                    <a:pt x="1" y="371"/>
                  </a:lnTo>
                  <a:cubicBezTo>
                    <a:pt x="1" y="377"/>
                    <a:pt x="6" y="383"/>
                    <a:pt x="12" y="388"/>
                  </a:cubicBezTo>
                  <a:cubicBezTo>
                    <a:pt x="18" y="388"/>
                    <a:pt x="25" y="388"/>
                    <a:pt x="25" y="383"/>
                  </a:cubicBezTo>
                  <a:lnTo>
                    <a:pt x="30" y="377"/>
                  </a:lnTo>
                  <a:lnTo>
                    <a:pt x="87" y="110"/>
                  </a:lnTo>
                  <a:lnTo>
                    <a:pt x="354" y="24"/>
                  </a:lnTo>
                  <a:cubicBezTo>
                    <a:pt x="360" y="24"/>
                    <a:pt x="365" y="18"/>
                    <a:pt x="360" y="11"/>
                  </a:cubicBezTo>
                  <a:cubicBezTo>
                    <a:pt x="360" y="0"/>
                    <a:pt x="354"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7518220" y="2098584"/>
              <a:ext cx="18270" cy="19473"/>
            </a:xfrm>
            <a:custGeom>
              <a:rect b="b" l="l" r="r" t="t"/>
              <a:pathLst>
                <a:path extrusionOk="0" h="340" w="319">
                  <a:moveTo>
                    <a:pt x="302" y="0"/>
                  </a:moveTo>
                  <a:lnTo>
                    <a:pt x="51" y="81"/>
                  </a:lnTo>
                  <a:lnTo>
                    <a:pt x="6" y="324"/>
                  </a:lnTo>
                  <a:cubicBezTo>
                    <a:pt x="0" y="331"/>
                    <a:pt x="6" y="337"/>
                    <a:pt x="11" y="337"/>
                  </a:cubicBezTo>
                  <a:cubicBezTo>
                    <a:pt x="13" y="339"/>
                    <a:pt x="15" y="339"/>
                    <a:pt x="17" y="339"/>
                  </a:cubicBezTo>
                  <a:cubicBezTo>
                    <a:pt x="21" y="339"/>
                    <a:pt x="24" y="337"/>
                    <a:pt x="24" y="337"/>
                  </a:cubicBezTo>
                  <a:lnTo>
                    <a:pt x="29" y="331"/>
                  </a:lnTo>
                  <a:lnTo>
                    <a:pt x="75" y="99"/>
                  </a:lnTo>
                  <a:lnTo>
                    <a:pt x="307" y="24"/>
                  </a:lnTo>
                  <a:cubicBezTo>
                    <a:pt x="313" y="24"/>
                    <a:pt x="319" y="18"/>
                    <a:pt x="313" y="6"/>
                  </a:cubicBezTo>
                  <a:cubicBezTo>
                    <a:pt x="313" y="0"/>
                    <a:pt x="307" y="0"/>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7526467" y="2106201"/>
              <a:ext cx="12657" cy="14490"/>
            </a:xfrm>
            <a:custGeom>
              <a:rect b="b" l="l" r="r" t="t"/>
              <a:pathLst>
                <a:path extrusionOk="0" h="253" w="221">
                  <a:moveTo>
                    <a:pt x="198" y="1"/>
                  </a:moveTo>
                  <a:lnTo>
                    <a:pt x="24" y="59"/>
                  </a:lnTo>
                  <a:lnTo>
                    <a:pt x="1" y="239"/>
                  </a:lnTo>
                  <a:cubicBezTo>
                    <a:pt x="1" y="244"/>
                    <a:pt x="1" y="250"/>
                    <a:pt x="12" y="250"/>
                  </a:cubicBezTo>
                  <a:cubicBezTo>
                    <a:pt x="12" y="252"/>
                    <a:pt x="13" y="252"/>
                    <a:pt x="14" y="252"/>
                  </a:cubicBezTo>
                  <a:cubicBezTo>
                    <a:pt x="16" y="252"/>
                    <a:pt x="21" y="250"/>
                    <a:pt x="24" y="250"/>
                  </a:cubicBezTo>
                  <a:lnTo>
                    <a:pt x="24" y="244"/>
                  </a:lnTo>
                  <a:lnTo>
                    <a:pt x="47" y="81"/>
                  </a:lnTo>
                  <a:lnTo>
                    <a:pt x="209" y="24"/>
                  </a:lnTo>
                  <a:cubicBezTo>
                    <a:pt x="215" y="24"/>
                    <a:pt x="220" y="17"/>
                    <a:pt x="215" y="12"/>
                  </a:cubicBezTo>
                  <a:cubicBezTo>
                    <a:pt x="215" y="1"/>
                    <a:pt x="209" y="1"/>
                    <a:pt x="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7503616" y="2084610"/>
              <a:ext cx="18614" cy="18614"/>
            </a:xfrm>
            <a:custGeom>
              <a:rect b="b" l="l" r="r" t="t"/>
              <a:pathLst>
                <a:path extrusionOk="0" h="325" w="325">
                  <a:moveTo>
                    <a:pt x="301" y="1"/>
                  </a:moveTo>
                  <a:lnTo>
                    <a:pt x="87" y="105"/>
                  </a:lnTo>
                  <a:lnTo>
                    <a:pt x="6" y="308"/>
                  </a:lnTo>
                  <a:cubicBezTo>
                    <a:pt x="0" y="314"/>
                    <a:pt x="6" y="319"/>
                    <a:pt x="12" y="325"/>
                  </a:cubicBezTo>
                  <a:cubicBezTo>
                    <a:pt x="17" y="325"/>
                    <a:pt x="23" y="325"/>
                    <a:pt x="28" y="319"/>
                  </a:cubicBezTo>
                  <a:lnTo>
                    <a:pt x="110" y="129"/>
                  </a:lnTo>
                  <a:lnTo>
                    <a:pt x="313" y="24"/>
                  </a:lnTo>
                  <a:cubicBezTo>
                    <a:pt x="319" y="24"/>
                    <a:pt x="325" y="12"/>
                    <a:pt x="319" y="6"/>
                  </a:cubicBezTo>
                  <a:cubicBezTo>
                    <a:pt x="319" y="1"/>
                    <a:pt x="306" y="1"/>
                    <a:pt x="3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7502871" y="2084953"/>
              <a:ext cx="32130" cy="23253"/>
            </a:xfrm>
            <a:custGeom>
              <a:rect b="b" l="l" r="r" t="t"/>
              <a:pathLst>
                <a:path extrusionOk="0" h="406" w="561">
                  <a:moveTo>
                    <a:pt x="6" y="0"/>
                  </a:moveTo>
                  <a:cubicBezTo>
                    <a:pt x="3" y="0"/>
                    <a:pt x="1" y="0"/>
                    <a:pt x="1" y="0"/>
                  </a:cubicBezTo>
                  <a:cubicBezTo>
                    <a:pt x="23" y="342"/>
                    <a:pt x="169" y="406"/>
                    <a:pt x="276" y="406"/>
                  </a:cubicBezTo>
                  <a:cubicBezTo>
                    <a:pt x="340" y="406"/>
                    <a:pt x="389" y="383"/>
                    <a:pt x="389" y="383"/>
                  </a:cubicBezTo>
                  <a:cubicBezTo>
                    <a:pt x="560" y="10"/>
                    <a:pt x="60"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7466732" y="1947499"/>
              <a:ext cx="66837" cy="41580"/>
            </a:xfrm>
            <a:custGeom>
              <a:rect b="b" l="l" r="r" t="t"/>
              <a:pathLst>
                <a:path extrusionOk="0" h="726" w="1167">
                  <a:moveTo>
                    <a:pt x="459" y="0"/>
                  </a:moveTo>
                  <a:cubicBezTo>
                    <a:pt x="251" y="0"/>
                    <a:pt x="80" y="112"/>
                    <a:pt x="18" y="158"/>
                  </a:cubicBezTo>
                  <a:cubicBezTo>
                    <a:pt x="6" y="169"/>
                    <a:pt x="0" y="187"/>
                    <a:pt x="6" y="204"/>
                  </a:cubicBezTo>
                  <a:cubicBezTo>
                    <a:pt x="145" y="619"/>
                    <a:pt x="427" y="725"/>
                    <a:pt x="678" y="725"/>
                  </a:cubicBezTo>
                  <a:cubicBezTo>
                    <a:pt x="876" y="725"/>
                    <a:pt x="1055" y="660"/>
                    <a:pt x="1131" y="627"/>
                  </a:cubicBezTo>
                  <a:cubicBezTo>
                    <a:pt x="1154" y="616"/>
                    <a:pt x="1166" y="592"/>
                    <a:pt x="1154" y="570"/>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7465758" y="1956491"/>
              <a:ext cx="68441" cy="26403"/>
            </a:xfrm>
            <a:custGeom>
              <a:rect b="b" l="l" r="r" t="t"/>
              <a:pathLst>
                <a:path extrusionOk="0" h="461" w="1195">
                  <a:moveTo>
                    <a:pt x="29" y="1"/>
                  </a:moveTo>
                  <a:cubicBezTo>
                    <a:pt x="17" y="1"/>
                    <a:pt x="6" y="1"/>
                    <a:pt x="6" y="12"/>
                  </a:cubicBezTo>
                  <a:cubicBezTo>
                    <a:pt x="1" y="23"/>
                    <a:pt x="6" y="30"/>
                    <a:pt x="17" y="36"/>
                  </a:cubicBezTo>
                  <a:lnTo>
                    <a:pt x="1165" y="459"/>
                  </a:lnTo>
                  <a:cubicBezTo>
                    <a:pt x="1168" y="460"/>
                    <a:pt x="1171" y="461"/>
                    <a:pt x="1174" y="461"/>
                  </a:cubicBezTo>
                  <a:cubicBezTo>
                    <a:pt x="1182" y="461"/>
                    <a:pt x="1189" y="456"/>
                    <a:pt x="1189" y="447"/>
                  </a:cubicBezTo>
                  <a:cubicBezTo>
                    <a:pt x="1194" y="435"/>
                    <a:pt x="1189" y="429"/>
                    <a:pt x="1176" y="424"/>
                  </a:cubicBez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7486033" y="1948645"/>
              <a:ext cx="19644" cy="39461"/>
            </a:xfrm>
            <a:custGeom>
              <a:rect b="b" l="l" r="r" t="t"/>
              <a:pathLst>
                <a:path extrusionOk="0" h="689" w="343">
                  <a:moveTo>
                    <a:pt x="324" y="0"/>
                  </a:moveTo>
                  <a:cubicBezTo>
                    <a:pt x="320" y="0"/>
                    <a:pt x="316" y="2"/>
                    <a:pt x="313" y="4"/>
                  </a:cubicBezTo>
                  <a:lnTo>
                    <a:pt x="0" y="277"/>
                  </a:lnTo>
                  <a:lnTo>
                    <a:pt x="86" y="671"/>
                  </a:lnTo>
                  <a:cubicBezTo>
                    <a:pt x="86" y="682"/>
                    <a:pt x="99" y="689"/>
                    <a:pt x="110" y="689"/>
                  </a:cubicBezTo>
                  <a:cubicBezTo>
                    <a:pt x="115" y="682"/>
                    <a:pt x="121" y="682"/>
                    <a:pt x="121" y="676"/>
                  </a:cubicBezTo>
                  <a:lnTo>
                    <a:pt x="121" y="665"/>
                  </a:lnTo>
                  <a:lnTo>
                    <a:pt x="40" y="294"/>
                  </a:lnTo>
                  <a:lnTo>
                    <a:pt x="335" y="34"/>
                  </a:lnTo>
                  <a:cubicBezTo>
                    <a:pt x="342" y="21"/>
                    <a:pt x="342" y="10"/>
                    <a:pt x="335" y="4"/>
                  </a:cubicBezTo>
                  <a:cubicBezTo>
                    <a:pt x="332" y="2"/>
                    <a:pt x="328" y="0"/>
                    <a:pt x="3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7499950" y="1955575"/>
              <a:ext cx="17239" cy="34535"/>
            </a:xfrm>
            <a:custGeom>
              <a:rect b="b" l="l" r="r" t="t"/>
              <a:pathLst>
                <a:path extrusionOk="0" h="603" w="301">
                  <a:moveTo>
                    <a:pt x="279" y="0"/>
                  </a:moveTo>
                  <a:cubicBezTo>
                    <a:pt x="274" y="0"/>
                    <a:pt x="270" y="2"/>
                    <a:pt x="266" y="4"/>
                  </a:cubicBezTo>
                  <a:lnTo>
                    <a:pt x="0" y="248"/>
                  </a:lnTo>
                  <a:lnTo>
                    <a:pt x="76" y="584"/>
                  </a:lnTo>
                  <a:cubicBezTo>
                    <a:pt x="76" y="596"/>
                    <a:pt x="87" y="603"/>
                    <a:pt x="99" y="603"/>
                  </a:cubicBezTo>
                  <a:cubicBezTo>
                    <a:pt x="105" y="603"/>
                    <a:pt x="105" y="596"/>
                    <a:pt x="110" y="590"/>
                  </a:cubicBezTo>
                  <a:lnTo>
                    <a:pt x="110" y="579"/>
                  </a:lnTo>
                  <a:lnTo>
                    <a:pt x="41" y="260"/>
                  </a:lnTo>
                  <a:lnTo>
                    <a:pt x="290" y="34"/>
                  </a:lnTo>
                  <a:cubicBezTo>
                    <a:pt x="301" y="28"/>
                    <a:pt x="301" y="17"/>
                    <a:pt x="295" y="4"/>
                  </a:cubicBezTo>
                  <a:cubicBezTo>
                    <a:pt x="290" y="2"/>
                    <a:pt x="284" y="0"/>
                    <a:pt x="2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7511920" y="1963879"/>
              <a:ext cx="12944" cy="25028"/>
            </a:xfrm>
            <a:custGeom>
              <a:rect b="b" l="l" r="r" t="t"/>
              <a:pathLst>
                <a:path extrusionOk="0" h="437" w="226">
                  <a:moveTo>
                    <a:pt x="208" y="0"/>
                  </a:moveTo>
                  <a:cubicBezTo>
                    <a:pt x="203" y="0"/>
                    <a:pt x="197" y="2"/>
                    <a:pt x="191" y="5"/>
                  </a:cubicBezTo>
                  <a:lnTo>
                    <a:pt x="0" y="179"/>
                  </a:lnTo>
                  <a:lnTo>
                    <a:pt x="70" y="423"/>
                  </a:lnTo>
                  <a:cubicBezTo>
                    <a:pt x="74" y="431"/>
                    <a:pt x="81" y="436"/>
                    <a:pt x="86" y="436"/>
                  </a:cubicBezTo>
                  <a:cubicBezTo>
                    <a:pt x="89" y="436"/>
                    <a:pt x="90" y="435"/>
                    <a:pt x="92" y="434"/>
                  </a:cubicBezTo>
                  <a:cubicBezTo>
                    <a:pt x="99" y="434"/>
                    <a:pt x="104" y="428"/>
                    <a:pt x="104" y="423"/>
                  </a:cubicBezTo>
                  <a:cubicBezTo>
                    <a:pt x="104" y="423"/>
                    <a:pt x="110" y="416"/>
                    <a:pt x="104" y="410"/>
                  </a:cubicBezTo>
                  <a:lnTo>
                    <a:pt x="46" y="190"/>
                  </a:lnTo>
                  <a:lnTo>
                    <a:pt x="220" y="33"/>
                  </a:lnTo>
                  <a:cubicBezTo>
                    <a:pt x="225" y="28"/>
                    <a:pt x="225" y="17"/>
                    <a:pt x="220" y="5"/>
                  </a:cubicBezTo>
                  <a:cubicBezTo>
                    <a:pt x="217" y="2"/>
                    <a:pt x="213" y="0"/>
                    <a:pt x="2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7476697" y="1945953"/>
              <a:ext cx="14318" cy="33504"/>
            </a:xfrm>
            <a:custGeom>
              <a:rect b="b" l="l" r="r" t="t"/>
              <a:pathLst>
                <a:path extrusionOk="0" h="585" w="250">
                  <a:moveTo>
                    <a:pt x="226" y="0"/>
                  </a:moveTo>
                  <a:cubicBezTo>
                    <a:pt x="222" y="0"/>
                    <a:pt x="217" y="2"/>
                    <a:pt x="214" y="5"/>
                  </a:cubicBezTo>
                  <a:lnTo>
                    <a:pt x="0" y="266"/>
                  </a:lnTo>
                  <a:lnTo>
                    <a:pt x="6" y="567"/>
                  </a:lnTo>
                  <a:cubicBezTo>
                    <a:pt x="11" y="579"/>
                    <a:pt x="18" y="584"/>
                    <a:pt x="29" y="584"/>
                  </a:cubicBezTo>
                  <a:cubicBezTo>
                    <a:pt x="35" y="584"/>
                    <a:pt x="41" y="579"/>
                    <a:pt x="41" y="573"/>
                  </a:cubicBezTo>
                  <a:cubicBezTo>
                    <a:pt x="46" y="573"/>
                    <a:pt x="46" y="567"/>
                    <a:pt x="46" y="567"/>
                  </a:cubicBezTo>
                  <a:lnTo>
                    <a:pt x="35" y="277"/>
                  </a:lnTo>
                  <a:lnTo>
                    <a:pt x="244" y="28"/>
                  </a:lnTo>
                  <a:cubicBezTo>
                    <a:pt x="249" y="22"/>
                    <a:pt x="249" y="11"/>
                    <a:pt x="238"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7466102" y="1951623"/>
              <a:ext cx="41351" cy="27663"/>
            </a:xfrm>
            <a:custGeom>
              <a:rect b="b" l="l" r="r" t="t"/>
              <a:pathLst>
                <a:path extrusionOk="0" h="483" w="722">
                  <a:moveTo>
                    <a:pt x="396" y="0"/>
                  </a:moveTo>
                  <a:cubicBezTo>
                    <a:pt x="205" y="0"/>
                    <a:pt x="0" y="97"/>
                    <a:pt x="0" y="97"/>
                  </a:cubicBezTo>
                  <a:cubicBezTo>
                    <a:pt x="162" y="400"/>
                    <a:pt x="323" y="483"/>
                    <a:pt x="452" y="483"/>
                  </a:cubicBezTo>
                  <a:cubicBezTo>
                    <a:pt x="610" y="483"/>
                    <a:pt x="718" y="359"/>
                    <a:pt x="718" y="359"/>
                  </a:cubicBezTo>
                  <a:cubicBezTo>
                    <a:pt x="721" y="76"/>
                    <a:pt x="564" y="0"/>
                    <a:pt x="3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7474349" y="2005230"/>
              <a:ext cx="51202" cy="31672"/>
            </a:xfrm>
            <a:custGeom>
              <a:rect b="b" l="l" r="r" t="t"/>
              <a:pathLst>
                <a:path extrusionOk="0" h="553" w="894">
                  <a:moveTo>
                    <a:pt x="351" y="1"/>
                  </a:moveTo>
                  <a:cubicBezTo>
                    <a:pt x="193" y="1"/>
                    <a:pt x="63" y="84"/>
                    <a:pt x="18" y="118"/>
                  </a:cubicBezTo>
                  <a:cubicBezTo>
                    <a:pt x="6" y="129"/>
                    <a:pt x="1" y="140"/>
                    <a:pt x="6" y="153"/>
                  </a:cubicBezTo>
                  <a:cubicBezTo>
                    <a:pt x="114" y="471"/>
                    <a:pt x="329" y="553"/>
                    <a:pt x="520" y="553"/>
                  </a:cubicBezTo>
                  <a:cubicBezTo>
                    <a:pt x="670" y="553"/>
                    <a:pt x="806" y="503"/>
                    <a:pt x="865" y="477"/>
                  </a:cubicBezTo>
                  <a:cubicBezTo>
                    <a:pt x="881" y="471"/>
                    <a:pt x="894" y="448"/>
                    <a:pt x="881" y="431"/>
                  </a:cubicBezTo>
                  <a:cubicBezTo>
                    <a:pt x="715" y="93"/>
                    <a:pt x="517" y="1"/>
                    <a:pt x="35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7473719" y="2011988"/>
              <a:ext cx="52175" cy="20274"/>
            </a:xfrm>
            <a:custGeom>
              <a:rect b="b" l="l" r="r" t="t"/>
              <a:pathLst>
                <a:path extrusionOk="0" h="354" w="911">
                  <a:moveTo>
                    <a:pt x="23" y="0"/>
                  </a:moveTo>
                  <a:cubicBezTo>
                    <a:pt x="17" y="0"/>
                    <a:pt x="6" y="6"/>
                    <a:pt x="6" y="11"/>
                  </a:cubicBezTo>
                  <a:cubicBezTo>
                    <a:pt x="1" y="17"/>
                    <a:pt x="6" y="22"/>
                    <a:pt x="12" y="28"/>
                  </a:cubicBezTo>
                  <a:lnTo>
                    <a:pt x="892" y="353"/>
                  </a:lnTo>
                  <a:cubicBezTo>
                    <a:pt x="898" y="353"/>
                    <a:pt x="905" y="348"/>
                    <a:pt x="911" y="341"/>
                  </a:cubicBezTo>
                  <a:cubicBezTo>
                    <a:pt x="911" y="335"/>
                    <a:pt x="905" y="324"/>
                    <a:pt x="898" y="324"/>
                  </a:cubicBez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7489297" y="2006089"/>
              <a:ext cx="15005" cy="29954"/>
            </a:xfrm>
            <a:custGeom>
              <a:rect b="b" l="l" r="r" t="t"/>
              <a:pathLst>
                <a:path extrusionOk="0" h="523" w="262">
                  <a:moveTo>
                    <a:pt x="247" y="0"/>
                  </a:moveTo>
                  <a:cubicBezTo>
                    <a:pt x="244" y="0"/>
                    <a:pt x="241" y="2"/>
                    <a:pt x="238" y="4"/>
                  </a:cubicBezTo>
                  <a:lnTo>
                    <a:pt x="0" y="213"/>
                  </a:lnTo>
                  <a:lnTo>
                    <a:pt x="64" y="513"/>
                  </a:lnTo>
                  <a:cubicBezTo>
                    <a:pt x="64" y="518"/>
                    <a:pt x="70" y="523"/>
                    <a:pt x="76" y="523"/>
                  </a:cubicBezTo>
                  <a:cubicBezTo>
                    <a:pt x="78" y="523"/>
                    <a:pt x="81" y="522"/>
                    <a:pt x="82" y="520"/>
                  </a:cubicBezTo>
                  <a:cubicBezTo>
                    <a:pt x="88" y="520"/>
                    <a:pt x="88" y="520"/>
                    <a:pt x="93" y="513"/>
                  </a:cubicBezTo>
                  <a:lnTo>
                    <a:pt x="93" y="508"/>
                  </a:lnTo>
                  <a:lnTo>
                    <a:pt x="29" y="224"/>
                  </a:lnTo>
                  <a:lnTo>
                    <a:pt x="256" y="21"/>
                  </a:lnTo>
                  <a:cubicBezTo>
                    <a:pt x="262" y="15"/>
                    <a:pt x="262" y="10"/>
                    <a:pt x="256" y="4"/>
                  </a:cubicBezTo>
                  <a:cubicBezTo>
                    <a:pt x="253" y="2"/>
                    <a:pt x="250" y="0"/>
                    <a:pt x="2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7499950" y="2011301"/>
              <a:ext cx="12944" cy="26231"/>
            </a:xfrm>
            <a:custGeom>
              <a:rect b="b" l="l" r="r" t="t"/>
              <a:pathLst>
                <a:path extrusionOk="0" h="458" w="226">
                  <a:moveTo>
                    <a:pt x="212" y="1"/>
                  </a:moveTo>
                  <a:cubicBezTo>
                    <a:pt x="209" y="1"/>
                    <a:pt x="206" y="2"/>
                    <a:pt x="204" y="5"/>
                  </a:cubicBezTo>
                  <a:lnTo>
                    <a:pt x="0" y="192"/>
                  </a:lnTo>
                  <a:lnTo>
                    <a:pt x="57" y="446"/>
                  </a:lnTo>
                  <a:cubicBezTo>
                    <a:pt x="57" y="457"/>
                    <a:pt x="64" y="457"/>
                    <a:pt x="70" y="457"/>
                  </a:cubicBezTo>
                  <a:cubicBezTo>
                    <a:pt x="76" y="457"/>
                    <a:pt x="81" y="452"/>
                    <a:pt x="81" y="452"/>
                  </a:cubicBezTo>
                  <a:lnTo>
                    <a:pt x="81" y="441"/>
                  </a:lnTo>
                  <a:lnTo>
                    <a:pt x="30" y="197"/>
                  </a:lnTo>
                  <a:lnTo>
                    <a:pt x="220" y="23"/>
                  </a:lnTo>
                  <a:cubicBezTo>
                    <a:pt x="226" y="23"/>
                    <a:pt x="226" y="12"/>
                    <a:pt x="220" y="5"/>
                  </a:cubicBezTo>
                  <a:cubicBezTo>
                    <a:pt x="217" y="2"/>
                    <a:pt x="215"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7509171" y="2017658"/>
              <a:ext cx="9736" cy="19014"/>
            </a:xfrm>
            <a:custGeom>
              <a:rect b="b" l="l" r="r" t="t"/>
              <a:pathLst>
                <a:path extrusionOk="0" h="332" w="170">
                  <a:moveTo>
                    <a:pt x="155" y="0"/>
                  </a:moveTo>
                  <a:cubicBezTo>
                    <a:pt x="152" y="0"/>
                    <a:pt x="150" y="2"/>
                    <a:pt x="147" y="5"/>
                  </a:cubicBezTo>
                  <a:lnTo>
                    <a:pt x="1" y="138"/>
                  </a:lnTo>
                  <a:lnTo>
                    <a:pt x="54" y="324"/>
                  </a:lnTo>
                  <a:cubicBezTo>
                    <a:pt x="54" y="328"/>
                    <a:pt x="56" y="332"/>
                    <a:pt x="62" y="332"/>
                  </a:cubicBezTo>
                  <a:cubicBezTo>
                    <a:pt x="64" y="332"/>
                    <a:pt x="67" y="331"/>
                    <a:pt x="70" y="330"/>
                  </a:cubicBezTo>
                  <a:cubicBezTo>
                    <a:pt x="70" y="330"/>
                    <a:pt x="77" y="330"/>
                    <a:pt x="77" y="324"/>
                  </a:cubicBezTo>
                  <a:lnTo>
                    <a:pt x="77" y="318"/>
                  </a:lnTo>
                  <a:lnTo>
                    <a:pt x="30" y="145"/>
                  </a:lnTo>
                  <a:lnTo>
                    <a:pt x="164" y="28"/>
                  </a:lnTo>
                  <a:cubicBezTo>
                    <a:pt x="169" y="22"/>
                    <a:pt x="169" y="11"/>
                    <a:pt x="164" y="5"/>
                  </a:cubicBezTo>
                  <a:cubicBezTo>
                    <a:pt x="161" y="2"/>
                    <a:pt x="158" y="0"/>
                    <a:pt x="1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7482024" y="2004084"/>
              <a:ext cx="10996" cy="25486"/>
            </a:xfrm>
            <a:custGeom>
              <a:rect b="b" l="l" r="r" t="t"/>
              <a:pathLst>
                <a:path extrusionOk="0" h="445" w="192">
                  <a:moveTo>
                    <a:pt x="175" y="0"/>
                  </a:moveTo>
                  <a:cubicBezTo>
                    <a:pt x="172" y="0"/>
                    <a:pt x="169" y="2"/>
                    <a:pt x="169" y="5"/>
                  </a:cubicBezTo>
                  <a:lnTo>
                    <a:pt x="0" y="201"/>
                  </a:lnTo>
                  <a:lnTo>
                    <a:pt x="12" y="433"/>
                  </a:lnTo>
                  <a:cubicBezTo>
                    <a:pt x="12" y="439"/>
                    <a:pt x="17" y="444"/>
                    <a:pt x="23" y="444"/>
                  </a:cubicBezTo>
                  <a:cubicBezTo>
                    <a:pt x="30" y="444"/>
                    <a:pt x="35" y="439"/>
                    <a:pt x="35" y="433"/>
                  </a:cubicBezTo>
                  <a:lnTo>
                    <a:pt x="30" y="213"/>
                  </a:lnTo>
                  <a:lnTo>
                    <a:pt x="185" y="21"/>
                  </a:lnTo>
                  <a:cubicBezTo>
                    <a:pt x="191" y="16"/>
                    <a:pt x="191" y="10"/>
                    <a:pt x="185" y="5"/>
                  </a:cubicBezTo>
                  <a:cubicBezTo>
                    <a:pt x="183" y="2"/>
                    <a:pt x="179" y="0"/>
                    <a:pt x="1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7474063" y="2008380"/>
              <a:ext cx="31385" cy="21305"/>
            </a:xfrm>
            <a:custGeom>
              <a:rect b="b" l="l" r="r" t="t"/>
              <a:pathLst>
                <a:path extrusionOk="0" h="372" w="548">
                  <a:moveTo>
                    <a:pt x="299" y="1"/>
                  </a:moveTo>
                  <a:cubicBezTo>
                    <a:pt x="155" y="1"/>
                    <a:pt x="0" y="74"/>
                    <a:pt x="0" y="74"/>
                  </a:cubicBezTo>
                  <a:cubicBezTo>
                    <a:pt x="124" y="307"/>
                    <a:pt x="246" y="371"/>
                    <a:pt x="344" y="371"/>
                  </a:cubicBezTo>
                  <a:cubicBezTo>
                    <a:pt x="463" y="371"/>
                    <a:pt x="544" y="277"/>
                    <a:pt x="544" y="277"/>
                  </a:cubicBezTo>
                  <a:cubicBezTo>
                    <a:pt x="548" y="59"/>
                    <a:pt x="427" y="1"/>
                    <a:pt x="2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7488610" y="2043144"/>
              <a:ext cx="50915" cy="31614"/>
            </a:xfrm>
            <a:custGeom>
              <a:rect b="b" l="l" r="r" t="t"/>
              <a:pathLst>
                <a:path extrusionOk="0" h="552" w="889">
                  <a:moveTo>
                    <a:pt x="350" y="1"/>
                  </a:moveTo>
                  <a:cubicBezTo>
                    <a:pt x="191" y="1"/>
                    <a:pt x="60" y="86"/>
                    <a:pt x="12" y="122"/>
                  </a:cubicBezTo>
                  <a:cubicBezTo>
                    <a:pt x="1" y="128"/>
                    <a:pt x="1" y="145"/>
                    <a:pt x="1" y="157"/>
                  </a:cubicBezTo>
                  <a:cubicBezTo>
                    <a:pt x="108" y="471"/>
                    <a:pt x="322" y="552"/>
                    <a:pt x="514" y="552"/>
                  </a:cubicBezTo>
                  <a:cubicBezTo>
                    <a:pt x="665" y="552"/>
                    <a:pt x="803" y="502"/>
                    <a:pt x="865" y="476"/>
                  </a:cubicBezTo>
                  <a:cubicBezTo>
                    <a:pt x="881" y="470"/>
                    <a:pt x="888" y="452"/>
                    <a:pt x="876" y="435"/>
                  </a:cubicBezTo>
                  <a:cubicBezTo>
                    <a:pt x="713" y="94"/>
                    <a:pt x="516" y="1"/>
                    <a:pt x="3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7487980" y="2050017"/>
              <a:ext cx="52175" cy="20103"/>
            </a:xfrm>
            <a:custGeom>
              <a:rect b="b" l="l" r="r" t="t"/>
              <a:pathLst>
                <a:path extrusionOk="0" h="351" w="911">
                  <a:moveTo>
                    <a:pt x="13" y="0"/>
                  </a:moveTo>
                  <a:cubicBezTo>
                    <a:pt x="9" y="0"/>
                    <a:pt x="5" y="4"/>
                    <a:pt x="1" y="8"/>
                  </a:cubicBezTo>
                  <a:cubicBezTo>
                    <a:pt x="1" y="19"/>
                    <a:pt x="1" y="25"/>
                    <a:pt x="12" y="25"/>
                  </a:cubicBezTo>
                  <a:lnTo>
                    <a:pt x="887" y="350"/>
                  </a:lnTo>
                  <a:cubicBezTo>
                    <a:pt x="892" y="350"/>
                    <a:pt x="905" y="350"/>
                    <a:pt x="905" y="345"/>
                  </a:cubicBezTo>
                  <a:cubicBezTo>
                    <a:pt x="911" y="332"/>
                    <a:pt x="905" y="327"/>
                    <a:pt x="899" y="321"/>
                  </a:cubicBezTo>
                  <a:lnTo>
                    <a:pt x="17" y="2"/>
                  </a:lnTo>
                  <a:cubicBezTo>
                    <a:pt x="16" y="1"/>
                    <a:pt x="14"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7503215" y="2043889"/>
              <a:ext cx="15005" cy="30183"/>
            </a:xfrm>
            <a:custGeom>
              <a:rect b="b" l="l" r="r" t="t"/>
              <a:pathLst>
                <a:path extrusionOk="0" h="527" w="262">
                  <a:moveTo>
                    <a:pt x="250" y="1"/>
                  </a:moveTo>
                  <a:cubicBezTo>
                    <a:pt x="246" y="1"/>
                    <a:pt x="241" y="2"/>
                    <a:pt x="238" y="5"/>
                  </a:cubicBezTo>
                  <a:lnTo>
                    <a:pt x="0" y="214"/>
                  </a:lnTo>
                  <a:lnTo>
                    <a:pt x="70" y="514"/>
                  </a:lnTo>
                  <a:cubicBezTo>
                    <a:pt x="70" y="521"/>
                    <a:pt x="77" y="527"/>
                    <a:pt x="83" y="527"/>
                  </a:cubicBezTo>
                  <a:cubicBezTo>
                    <a:pt x="88" y="527"/>
                    <a:pt x="94" y="521"/>
                    <a:pt x="94" y="514"/>
                  </a:cubicBezTo>
                  <a:lnTo>
                    <a:pt x="94" y="509"/>
                  </a:lnTo>
                  <a:lnTo>
                    <a:pt x="35" y="225"/>
                  </a:lnTo>
                  <a:lnTo>
                    <a:pt x="256" y="27"/>
                  </a:lnTo>
                  <a:cubicBezTo>
                    <a:pt x="262" y="22"/>
                    <a:pt x="262" y="11"/>
                    <a:pt x="262" y="5"/>
                  </a:cubicBezTo>
                  <a:cubicBezTo>
                    <a:pt x="259" y="2"/>
                    <a:pt x="255" y="1"/>
                    <a:pt x="2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7513867" y="2049272"/>
              <a:ext cx="13287" cy="26460"/>
            </a:xfrm>
            <a:custGeom>
              <a:rect b="b" l="l" r="r" t="t"/>
              <a:pathLst>
                <a:path extrusionOk="0" h="462" w="232">
                  <a:moveTo>
                    <a:pt x="211" y="0"/>
                  </a:moveTo>
                  <a:cubicBezTo>
                    <a:pt x="208" y="0"/>
                    <a:pt x="206" y="1"/>
                    <a:pt x="204" y="3"/>
                  </a:cubicBezTo>
                  <a:lnTo>
                    <a:pt x="1" y="189"/>
                  </a:lnTo>
                  <a:lnTo>
                    <a:pt x="58" y="449"/>
                  </a:lnTo>
                  <a:cubicBezTo>
                    <a:pt x="58" y="455"/>
                    <a:pt x="70" y="462"/>
                    <a:pt x="76" y="462"/>
                  </a:cubicBezTo>
                  <a:cubicBezTo>
                    <a:pt x="82" y="455"/>
                    <a:pt x="82" y="455"/>
                    <a:pt x="87" y="449"/>
                  </a:cubicBezTo>
                  <a:lnTo>
                    <a:pt x="87" y="444"/>
                  </a:lnTo>
                  <a:lnTo>
                    <a:pt x="30" y="200"/>
                  </a:lnTo>
                  <a:lnTo>
                    <a:pt x="226" y="27"/>
                  </a:lnTo>
                  <a:cubicBezTo>
                    <a:pt x="226" y="21"/>
                    <a:pt x="232" y="10"/>
                    <a:pt x="226" y="3"/>
                  </a:cubicBezTo>
                  <a:cubicBezTo>
                    <a:pt x="223" y="3"/>
                    <a:pt x="216" y="0"/>
                    <a:pt x="2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7523145" y="2055801"/>
              <a:ext cx="9679" cy="18900"/>
            </a:xfrm>
            <a:custGeom>
              <a:rect b="b" l="l" r="r" t="t"/>
              <a:pathLst>
                <a:path extrusionOk="0" h="330" w="169">
                  <a:moveTo>
                    <a:pt x="146" y="0"/>
                  </a:moveTo>
                  <a:lnTo>
                    <a:pt x="0" y="132"/>
                  </a:lnTo>
                  <a:lnTo>
                    <a:pt x="53" y="319"/>
                  </a:lnTo>
                  <a:cubicBezTo>
                    <a:pt x="53" y="330"/>
                    <a:pt x="64" y="330"/>
                    <a:pt x="70" y="330"/>
                  </a:cubicBezTo>
                  <a:cubicBezTo>
                    <a:pt x="77" y="330"/>
                    <a:pt x="77" y="324"/>
                    <a:pt x="82" y="319"/>
                  </a:cubicBezTo>
                  <a:lnTo>
                    <a:pt x="82" y="313"/>
                  </a:lnTo>
                  <a:lnTo>
                    <a:pt x="29" y="145"/>
                  </a:lnTo>
                  <a:lnTo>
                    <a:pt x="163" y="22"/>
                  </a:lnTo>
                  <a:cubicBezTo>
                    <a:pt x="169" y="17"/>
                    <a:pt x="169" y="11"/>
                    <a:pt x="163" y="6"/>
                  </a:cubicBezTo>
                  <a:cubicBezTo>
                    <a:pt x="157" y="0"/>
                    <a:pt x="152" y="0"/>
                    <a:pt x="1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7496285" y="2041941"/>
              <a:ext cx="10653" cy="25544"/>
            </a:xfrm>
            <a:custGeom>
              <a:rect b="b" l="l" r="r" t="t"/>
              <a:pathLst>
                <a:path extrusionOk="0" h="446" w="186">
                  <a:moveTo>
                    <a:pt x="172" y="0"/>
                  </a:moveTo>
                  <a:cubicBezTo>
                    <a:pt x="169" y="0"/>
                    <a:pt x="166" y="2"/>
                    <a:pt x="163" y="4"/>
                  </a:cubicBezTo>
                  <a:lnTo>
                    <a:pt x="0" y="200"/>
                  </a:lnTo>
                  <a:lnTo>
                    <a:pt x="6" y="433"/>
                  </a:lnTo>
                  <a:cubicBezTo>
                    <a:pt x="6" y="437"/>
                    <a:pt x="10" y="446"/>
                    <a:pt x="14" y="446"/>
                  </a:cubicBezTo>
                  <a:cubicBezTo>
                    <a:pt x="15" y="446"/>
                    <a:pt x="16" y="445"/>
                    <a:pt x="17" y="444"/>
                  </a:cubicBezTo>
                  <a:cubicBezTo>
                    <a:pt x="24" y="444"/>
                    <a:pt x="30" y="444"/>
                    <a:pt x="35" y="438"/>
                  </a:cubicBezTo>
                  <a:lnTo>
                    <a:pt x="35" y="433"/>
                  </a:lnTo>
                  <a:lnTo>
                    <a:pt x="24" y="213"/>
                  </a:lnTo>
                  <a:lnTo>
                    <a:pt x="185" y="21"/>
                  </a:lnTo>
                  <a:cubicBezTo>
                    <a:pt x="185" y="15"/>
                    <a:pt x="185" y="10"/>
                    <a:pt x="180" y="4"/>
                  </a:cubicBezTo>
                  <a:cubicBezTo>
                    <a:pt x="177" y="2"/>
                    <a:pt x="174" y="0"/>
                    <a:pt x="1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7487980" y="2046409"/>
              <a:ext cx="31614" cy="21134"/>
            </a:xfrm>
            <a:custGeom>
              <a:rect b="b" l="l" r="r" t="t"/>
              <a:pathLst>
                <a:path extrusionOk="0" h="369" w="552">
                  <a:moveTo>
                    <a:pt x="298" y="0"/>
                  </a:moveTo>
                  <a:cubicBezTo>
                    <a:pt x="154" y="0"/>
                    <a:pt x="1" y="71"/>
                    <a:pt x="1" y="71"/>
                  </a:cubicBezTo>
                  <a:cubicBezTo>
                    <a:pt x="124" y="304"/>
                    <a:pt x="248" y="368"/>
                    <a:pt x="348" y="368"/>
                  </a:cubicBezTo>
                  <a:cubicBezTo>
                    <a:pt x="468" y="368"/>
                    <a:pt x="552" y="274"/>
                    <a:pt x="552" y="274"/>
                  </a:cubicBezTo>
                  <a:cubicBezTo>
                    <a:pt x="552" y="57"/>
                    <a:pt x="428" y="0"/>
                    <a:pt x="2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7191251" y="1837307"/>
              <a:ext cx="72392" cy="249364"/>
            </a:xfrm>
            <a:custGeom>
              <a:rect b="b" l="l" r="r" t="t"/>
              <a:pathLst>
                <a:path extrusionOk="0" h="4354" w="1264">
                  <a:moveTo>
                    <a:pt x="1198" y="1"/>
                  </a:moveTo>
                  <a:cubicBezTo>
                    <a:pt x="1189" y="1"/>
                    <a:pt x="1180" y="3"/>
                    <a:pt x="1170" y="7"/>
                  </a:cubicBezTo>
                  <a:cubicBezTo>
                    <a:pt x="1159" y="18"/>
                    <a:pt x="0" y="772"/>
                    <a:pt x="249" y="2342"/>
                  </a:cubicBezTo>
                  <a:cubicBezTo>
                    <a:pt x="493" y="3832"/>
                    <a:pt x="52" y="4255"/>
                    <a:pt x="46" y="4260"/>
                  </a:cubicBezTo>
                  <a:cubicBezTo>
                    <a:pt x="22" y="4278"/>
                    <a:pt x="22" y="4313"/>
                    <a:pt x="41" y="4337"/>
                  </a:cubicBezTo>
                  <a:cubicBezTo>
                    <a:pt x="52" y="4348"/>
                    <a:pt x="70" y="4354"/>
                    <a:pt x="81" y="4354"/>
                  </a:cubicBezTo>
                  <a:cubicBezTo>
                    <a:pt x="99" y="4354"/>
                    <a:pt x="110" y="4348"/>
                    <a:pt x="121" y="4342"/>
                  </a:cubicBezTo>
                  <a:cubicBezTo>
                    <a:pt x="139" y="4324"/>
                    <a:pt x="608" y="3890"/>
                    <a:pt x="359" y="2325"/>
                  </a:cubicBezTo>
                  <a:cubicBezTo>
                    <a:pt x="116" y="830"/>
                    <a:pt x="1217" y="105"/>
                    <a:pt x="1228" y="100"/>
                  </a:cubicBezTo>
                  <a:cubicBezTo>
                    <a:pt x="1258" y="82"/>
                    <a:pt x="1263" y="52"/>
                    <a:pt x="1247" y="25"/>
                  </a:cubicBezTo>
                  <a:cubicBezTo>
                    <a:pt x="1234" y="9"/>
                    <a:pt x="1217" y="1"/>
                    <a:pt x="1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7164620" y="1879517"/>
              <a:ext cx="56242" cy="35223"/>
            </a:xfrm>
            <a:custGeom>
              <a:rect b="b" l="l" r="r" t="t"/>
              <a:pathLst>
                <a:path extrusionOk="0" h="615" w="982">
                  <a:moveTo>
                    <a:pt x="617" y="1"/>
                  </a:moveTo>
                  <a:cubicBezTo>
                    <a:pt x="262" y="1"/>
                    <a:pt x="61" y="357"/>
                    <a:pt x="8" y="470"/>
                  </a:cubicBezTo>
                  <a:cubicBezTo>
                    <a:pt x="1" y="492"/>
                    <a:pt x="8" y="510"/>
                    <a:pt x="24" y="521"/>
                  </a:cubicBezTo>
                  <a:cubicBezTo>
                    <a:pt x="187" y="588"/>
                    <a:pt x="322" y="615"/>
                    <a:pt x="435" y="615"/>
                  </a:cubicBezTo>
                  <a:cubicBezTo>
                    <a:pt x="852" y="615"/>
                    <a:pt x="958" y="245"/>
                    <a:pt x="981" y="144"/>
                  </a:cubicBezTo>
                  <a:cubicBezTo>
                    <a:pt x="981" y="128"/>
                    <a:pt x="974" y="110"/>
                    <a:pt x="963" y="104"/>
                  </a:cubicBezTo>
                  <a:cubicBezTo>
                    <a:pt x="835" y="30"/>
                    <a:pt x="719" y="1"/>
                    <a:pt x="61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7163990" y="1885645"/>
              <a:ext cx="57788" cy="23596"/>
            </a:xfrm>
            <a:custGeom>
              <a:rect b="b" l="l" r="r" t="t"/>
              <a:pathLst>
                <a:path extrusionOk="0" h="412" w="1009">
                  <a:moveTo>
                    <a:pt x="991" y="0"/>
                  </a:moveTo>
                  <a:cubicBezTo>
                    <a:pt x="989" y="0"/>
                    <a:pt x="987" y="1"/>
                    <a:pt x="985" y="3"/>
                  </a:cubicBezTo>
                  <a:lnTo>
                    <a:pt x="12" y="380"/>
                  </a:lnTo>
                  <a:cubicBezTo>
                    <a:pt x="6" y="385"/>
                    <a:pt x="0" y="391"/>
                    <a:pt x="6" y="403"/>
                  </a:cubicBezTo>
                  <a:cubicBezTo>
                    <a:pt x="6" y="407"/>
                    <a:pt x="12" y="411"/>
                    <a:pt x="18" y="411"/>
                  </a:cubicBezTo>
                  <a:cubicBezTo>
                    <a:pt x="20" y="411"/>
                    <a:pt x="22" y="411"/>
                    <a:pt x="24" y="409"/>
                  </a:cubicBezTo>
                  <a:lnTo>
                    <a:pt x="998" y="32"/>
                  </a:lnTo>
                  <a:cubicBezTo>
                    <a:pt x="1003" y="26"/>
                    <a:pt x="1009" y="15"/>
                    <a:pt x="1003" y="8"/>
                  </a:cubicBezTo>
                  <a:cubicBezTo>
                    <a:pt x="999" y="4"/>
                    <a:pt x="996" y="0"/>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7187242" y="1881006"/>
              <a:ext cx="17296" cy="32703"/>
            </a:xfrm>
            <a:custGeom>
              <a:rect b="b" l="l" r="r" t="t"/>
              <a:pathLst>
                <a:path extrusionOk="0" h="571" w="302">
                  <a:moveTo>
                    <a:pt x="17" y="1"/>
                  </a:moveTo>
                  <a:cubicBezTo>
                    <a:pt x="12" y="1"/>
                    <a:pt x="6" y="5"/>
                    <a:pt x="6" y="9"/>
                  </a:cubicBezTo>
                  <a:cubicBezTo>
                    <a:pt x="1" y="14"/>
                    <a:pt x="1" y="20"/>
                    <a:pt x="1" y="20"/>
                  </a:cubicBezTo>
                  <a:cubicBezTo>
                    <a:pt x="1" y="27"/>
                    <a:pt x="6" y="27"/>
                    <a:pt x="6" y="32"/>
                  </a:cubicBezTo>
                  <a:lnTo>
                    <a:pt x="266" y="223"/>
                  </a:lnTo>
                  <a:lnTo>
                    <a:pt x="226" y="554"/>
                  </a:lnTo>
                  <a:cubicBezTo>
                    <a:pt x="226" y="559"/>
                    <a:pt x="232" y="571"/>
                    <a:pt x="244" y="571"/>
                  </a:cubicBezTo>
                  <a:cubicBezTo>
                    <a:pt x="250" y="571"/>
                    <a:pt x="261" y="565"/>
                    <a:pt x="261" y="554"/>
                  </a:cubicBezTo>
                  <a:lnTo>
                    <a:pt x="301" y="206"/>
                  </a:lnTo>
                  <a:lnTo>
                    <a:pt x="23" y="3"/>
                  </a:lnTo>
                  <a:cubicBezTo>
                    <a:pt x="21" y="1"/>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a:off x="7177620" y="1887191"/>
              <a:ext cx="15349" cy="28522"/>
            </a:xfrm>
            <a:custGeom>
              <a:rect b="b" l="l" r="r" t="t"/>
              <a:pathLst>
                <a:path extrusionOk="0" h="498" w="268">
                  <a:moveTo>
                    <a:pt x="15" y="1"/>
                  </a:moveTo>
                  <a:cubicBezTo>
                    <a:pt x="11" y="1"/>
                    <a:pt x="9" y="2"/>
                    <a:pt x="6" y="5"/>
                  </a:cubicBezTo>
                  <a:cubicBezTo>
                    <a:pt x="0" y="10"/>
                    <a:pt x="0" y="16"/>
                    <a:pt x="0" y="23"/>
                  </a:cubicBezTo>
                  <a:cubicBezTo>
                    <a:pt x="6" y="23"/>
                    <a:pt x="6" y="29"/>
                    <a:pt x="6" y="29"/>
                  </a:cubicBezTo>
                  <a:lnTo>
                    <a:pt x="233" y="190"/>
                  </a:lnTo>
                  <a:lnTo>
                    <a:pt x="203" y="481"/>
                  </a:lnTo>
                  <a:cubicBezTo>
                    <a:pt x="203" y="486"/>
                    <a:pt x="209" y="492"/>
                    <a:pt x="215" y="497"/>
                  </a:cubicBezTo>
                  <a:cubicBezTo>
                    <a:pt x="220" y="497"/>
                    <a:pt x="233" y="492"/>
                    <a:pt x="233" y="481"/>
                  </a:cubicBezTo>
                  <a:lnTo>
                    <a:pt x="267" y="179"/>
                  </a:lnTo>
                  <a:lnTo>
                    <a:pt x="30" y="5"/>
                  </a:lnTo>
                  <a:cubicBezTo>
                    <a:pt x="23"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a:off x="7170977" y="1894579"/>
              <a:ext cx="11626" cy="20160"/>
            </a:xfrm>
            <a:custGeom>
              <a:rect b="b" l="l" r="r" t="t"/>
              <a:pathLst>
                <a:path extrusionOk="0" h="352" w="203">
                  <a:moveTo>
                    <a:pt x="14" y="0"/>
                  </a:moveTo>
                  <a:cubicBezTo>
                    <a:pt x="9" y="0"/>
                    <a:pt x="4" y="3"/>
                    <a:pt x="1" y="9"/>
                  </a:cubicBezTo>
                  <a:lnTo>
                    <a:pt x="1" y="21"/>
                  </a:lnTo>
                  <a:cubicBezTo>
                    <a:pt x="1" y="26"/>
                    <a:pt x="6" y="26"/>
                    <a:pt x="6" y="26"/>
                  </a:cubicBezTo>
                  <a:lnTo>
                    <a:pt x="168" y="137"/>
                  </a:lnTo>
                  <a:lnTo>
                    <a:pt x="151" y="334"/>
                  </a:lnTo>
                  <a:cubicBezTo>
                    <a:pt x="151" y="339"/>
                    <a:pt x="157" y="352"/>
                    <a:pt x="162" y="352"/>
                  </a:cubicBezTo>
                  <a:cubicBezTo>
                    <a:pt x="175" y="352"/>
                    <a:pt x="180" y="346"/>
                    <a:pt x="180" y="334"/>
                  </a:cubicBezTo>
                  <a:lnTo>
                    <a:pt x="203" y="119"/>
                  </a:lnTo>
                  <a:lnTo>
                    <a:pt x="23" y="4"/>
                  </a:lnTo>
                  <a:cubicBezTo>
                    <a:pt x="21" y="2"/>
                    <a:pt x="18"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7200873" y="1878600"/>
              <a:ext cx="12027" cy="28522"/>
            </a:xfrm>
            <a:custGeom>
              <a:rect b="b" l="l" r="r" t="t"/>
              <a:pathLst>
                <a:path extrusionOk="0" h="498" w="210">
                  <a:moveTo>
                    <a:pt x="14" y="1"/>
                  </a:moveTo>
                  <a:cubicBezTo>
                    <a:pt x="12" y="1"/>
                    <a:pt x="9" y="2"/>
                    <a:pt x="6" y="5"/>
                  </a:cubicBezTo>
                  <a:cubicBezTo>
                    <a:pt x="0" y="10"/>
                    <a:pt x="0" y="16"/>
                    <a:pt x="0" y="21"/>
                  </a:cubicBezTo>
                  <a:lnTo>
                    <a:pt x="6" y="27"/>
                  </a:lnTo>
                  <a:lnTo>
                    <a:pt x="174" y="208"/>
                  </a:lnTo>
                  <a:lnTo>
                    <a:pt x="180" y="479"/>
                  </a:lnTo>
                  <a:cubicBezTo>
                    <a:pt x="180" y="486"/>
                    <a:pt x="186" y="497"/>
                    <a:pt x="197" y="497"/>
                  </a:cubicBezTo>
                  <a:cubicBezTo>
                    <a:pt x="202" y="497"/>
                    <a:pt x="209" y="486"/>
                    <a:pt x="209" y="479"/>
                  </a:cubicBezTo>
                  <a:lnTo>
                    <a:pt x="202" y="195"/>
                  </a:lnTo>
                  <a:lnTo>
                    <a:pt x="23" y="5"/>
                  </a:lnTo>
                  <a:cubicBezTo>
                    <a:pt x="20" y="2"/>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7186670" y="1882552"/>
              <a:ext cx="34822" cy="24513"/>
            </a:xfrm>
            <a:custGeom>
              <a:rect b="b" l="l" r="r" t="t"/>
              <a:pathLst>
                <a:path extrusionOk="0" h="428" w="608">
                  <a:moveTo>
                    <a:pt x="316" y="0"/>
                  </a:moveTo>
                  <a:cubicBezTo>
                    <a:pt x="1" y="0"/>
                    <a:pt x="5" y="300"/>
                    <a:pt x="5" y="300"/>
                  </a:cubicBezTo>
                  <a:cubicBezTo>
                    <a:pt x="84" y="392"/>
                    <a:pt x="160" y="427"/>
                    <a:pt x="229" y="427"/>
                  </a:cubicBezTo>
                  <a:cubicBezTo>
                    <a:pt x="452" y="427"/>
                    <a:pt x="607" y="62"/>
                    <a:pt x="607" y="62"/>
                  </a:cubicBezTo>
                  <a:cubicBezTo>
                    <a:pt x="488" y="18"/>
                    <a:pt x="393" y="0"/>
                    <a:pt x="3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7151390" y="1930947"/>
              <a:ext cx="56471" cy="35280"/>
            </a:xfrm>
            <a:custGeom>
              <a:rect b="b" l="l" r="r" t="t"/>
              <a:pathLst>
                <a:path extrusionOk="0" h="616" w="986">
                  <a:moveTo>
                    <a:pt x="616" y="1"/>
                  </a:moveTo>
                  <a:cubicBezTo>
                    <a:pt x="263" y="1"/>
                    <a:pt x="66" y="357"/>
                    <a:pt x="12" y="469"/>
                  </a:cubicBezTo>
                  <a:cubicBezTo>
                    <a:pt x="1" y="487"/>
                    <a:pt x="12" y="511"/>
                    <a:pt x="30" y="522"/>
                  </a:cubicBezTo>
                  <a:cubicBezTo>
                    <a:pt x="191" y="589"/>
                    <a:pt x="326" y="616"/>
                    <a:pt x="438" y="616"/>
                  </a:cubicBezTo>
                  <a:cubicBezTo>
                    <a:pt x="853" y="616"/>
                    <a:pt x="961" y="246"/>
                    <a:pt x="980" y="145"/>
                  </a:cubicBezTo>
                  <a:cubicBezTo>
                    <a:pt x="986" y="128"/>
                    <a:pt x="980" y="110"/>
                    <a:pt x="962" y="105"/>
                  </a:cubicBezTo>
                  <a:cubicBezTo>
                    <a:pt x="833" y="30"/>
                    <a:pt x="718" y="1"/>
                    <a:pt x="61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7151103" y="1937133"/>
              <a:ext cx="57387" cy="23539"/>
            </a:xfrm>
            <a:custGeom>
              <a:rect b="b" l="l" r="r" t="t"/>
              <a:pathLst>
                <a:path extrusionOk="0" h="411" w="1002">
                  <a:moveTo>
                    <a:pt x="985" y="0"/>
                  </a:moveTo>
                  <a:cubicBezTo>
                    <a:pt x="983" y="0"/>
                    <a:pt x="981" y="1"/>
                    <a:pt x="979" y="2"/>
                  </a:cubicBezTo>
                  <a:lnTo>
                    <a:pt x="11" y="379"/>
                  </a:lnTo>
                  <a:cubicBezTo>
                    <a:pt x="0" y="385"/>
                    <a:pt x="0" y="390"/>
                    <a:pt x="0" y="403"/>
                  </a:cubicBezTo>
                  <a:cubicBezTo>
                    <a:pt x="4" y="407"/>
                    <a:pt x="8" y="411"/>
                    <a:pt x="14" y="411"/>
                  </a:cubicBezTo>
                  <a:cubicBezTo>
                    <a:pt x="16" y="411"/>
                    <a:pt x="19" y="410"/>
                    <a:pt x="22" y="408"/>
                  </a:cubicBezTo>
                  <a:lnTo>
                    <a:pt x="991" y="32"/>
                  </a:lnTo>
                  <a:cubicBezTo>
                    <a:pt x="996" y="26"/>
                    <a:pt x="1002" y="13"/>
                    <a:pt x="996" y="8"/>
                  </a:cubicBezTo>
                  <a:cubicBezTo>
                    <a:pt x="996" y="4"/>
                    <a:pt x="991" y="0"/>
                    <a:pt x="9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7173955" y="1932494"/>
              <a:ext cx="17354" cy="32703"/>
            </a:xfrm>
            <a:custGeom>
              <a:rect b="b" l="l" r="r" t="t"/>
              <a:pathLst>
                <a:path extrusionOk="0" h="571" w="303">
                  <a:moveTo>
                    <a:pt x="23" y="0"/>
                  </a:moveTo>
                  <a:cubicBezTo>
                    <a:pt x="17" y="0"/>
                    <a:pt x="10" y="4"/>
                    <a:pt x="6" y="8"/>
                  </a:cubicBezTo>
                  <a:cubicBezTo>
                    <a:pt x="0" y="14"/>
                    <a:pt x="0" y="19"/>
                    <a:pt x="6" y="19"/>
                  </a:cubicBezTo>
                  <a:cubicBezTo>
                    <a:pt x="6" y="25"/>
                    <a:pt x="6" y="25"/>
                    <a:pt x="11" y="32"/>
                  </a:cubicBezTo>
                  <a:lnTo>
                    <a:pt x="273" y="222"/>
                  </a:lnTo>
                  <a:lnTo>
                    <a:pt x="233" y="553"/>
                  </a:lnTo>
                  <a:cubicBezTo>
                    <a:pt x="233" y="559"/>
                    <a:pt x="238" y="570"/>
                    <a:pt x="244" y="570"/>
                  </a:cubicBezTo>
                  <a:cubicBezTo>
                    <a:pt x="255" y="570"/>
                    <a:pt x="262" y="565"/>
                    <a:pt x="262" y="553"/>
                  </a:cubicBezTo>
                  <a:lnTo>
                    <a:pt x="302" y="206"/>
                  </a:lnTo>
                  <a:lnTo>
                    <a:pt x="30" y="3"/>
                  </a:lnTo>
                  <a:cubicBezTo>
                    <a:pt x="28" y="1"/>
                    <a:pt x="26"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7164620" y="1938679"/>
              <a:ext cx="15063" cy="28464"/>
            </a:xfrm>
            <a:custGeom>
              <a:rect b="b" l="l" r="r" t="t"/>
              <a:pathLst>
                <a:path extrusionOk="0" h="497" w="263">
                  <a:moveTo>
                    <a:pt x="13" y="0"/>
                  </a:moveTo>
                  <a:cubicBezTo>
                    <a:pt x="9" y="0"/>
                    <a:pt x="4" y="2"/>
                    <a:pt x="1" y="5"/>
                  </a:cubicBezTo>
                  <a:lnTo>
                    <a:pt x="1" y="21"/>
                  </a:lnTo>
                  <a:cubicBezTo>
                    <a:pt x="1" y="21"/>
                    <a:pt x="1" y="28"/>
                    <a:pt x="8" y="28"/>
                  </a:cubicBezTo>
                  <a:lnTo>
                    <a:pt x="233" y="190"/>
                  </a:lnTo>
                  <a:lnTo>
                    <a:pt x="198" y="480"/>
                  </a:lnTo>
                  <a:cubicBezTo>
                    <a:pt x="198" y="486"/>
                    <a:pt x="204" y="491"/>
                    <a:pt x="209" y="497"/>
                  </a:cubicBezTo>
                  <a:cubicBezTo>
                    <a:pt x="222" y="497"/>
                    <a:pt x="227" y="491"/>
                    <a:pt x="227" y="480"/>
                  </a:cubicBezTo>
                  <a:lnTo>
                    <a:pt x="262" y="178"/>
                  </a:lnTo>
                  <a:lnTo>
                    <a:pt x="24" y="5"/>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7157690" y="1945953"/>
              <a:ext cx="11684" cy="20274"/>
            </a:xfrm>
            <a:custGeom>
              <a:rect b="b" l="l" r="r" t="t"/>
              <a:pathLst>
                <a:path extrusionOk="0" h="354" w="204">
                  <a:moveTo>
                    <a:pt x="14" y="1"/>
                  </a:moveTo>
                  <a:cubicBezTo>
                    <a:pt x="10" y="1"/>
                    <a:pt x="6" y="4"/>
                    <a:pt x="6" y="11"/>
                  </a:cubicBezTo>
                  <a:cubicBezTo>
                    <a:pt x="1" y="11"/>
                    <a:pt x="1" y="17"/>
                    <a:pt x="1" y="22"/>
                  </a:cubicBezTo>
                  <a:lnTo>
                    <a:pt x="6" y="28"/>
                  </a:lnTo>
                  <a:lnTo>
                    <a:pt x="174" y="132"/>
                  </a:lnTo>
                  <a:lnTo>
                    <a:pt x="151" y="335"/>
                  </a:lnTo>
                  <a:cubicBezTo>
                    <a:pt x="151" y="341"/>
                    <a:pt x="156" y="353"/>
                    <a:pt x="169" y="353"/>
                  </a:cubicBezTo>
                  <a:cubicBezTo>
                    <a:pt x="174" y="353"/>
                    <a:pt x="180" y="346"/>
                    <a:pt x="180" y="335"/>
                  </a:cubicBezTo>
                  <a:lnTo>
                    <a:pt x="204" y="121"/>
                  </a:lnTo>
                  <a:lnTo>
                    <a:pt x="24" y="5"/>
                  </a:lnTo>
                  <a:cubicBezTo>
                    <a:pt x="21" y="3"/>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7187586" y="1930031"/>
              <a:ext cx="12314" cy="28522"/>
            </a:xfrm>
            <a:custGeom>
              <a:rect b="b" l="l" r="r" t="t"/>
              <a:pathLst>
                <a:path extrusionOk="0" h="498" w="215">
                  <a:moveTo>
                    <a:pt x="18" y="0"/>
                  </a:moveTo>
                  <a:cubicBezTo>
                    <a:pt x="13" y="0"/>
                    <a:pt x="9" y="2"/>
                    <a:pt x="6" y="5"/>
                  </a:cubicBezTo>
                  <a:cubicBezTo>
                    <a:pt x="0" y="11"/>
                    <a:pt x="0" y="16"/>
                    <a:pt x="0" y="22"/>
                  </a:cubicBezTo>
                  <a:lnTo>
                    <a:pt x="6" y="28"/>
                  </a:lnTo>
                  <a:lnTo>
                    <a:pt x="174" y="207"/>
                  </a:lnTo>
                  <a:lnTo>
                    <a:pt x="185" y="480"/>
                  </a:lnTo>
                  <a:cubicBezTo>
                    <a:pt x="185" y="485"/>
                    <a:pt x="191" y="498"/>
                    <a:pt x="198" y="498"/>
                  </a:cubicBezTo>
                  <a:cubicBezTo>
                    <a:pt x="209" y="498"/>
                    <a:pt x="214" y="485"/>
                    <a:pt x="214" y="480"/>
                  </a:cubicBezTo>
                  <a:lnTo>
                    <a:pt x="203" y="196"/>
                  </a:lnTo>
                  <a:lnTo>
                    <a:pt x="29"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7173440" y="1934040"/>
              <a:ext cx="34764" cy="24455"/>
            </a:xfrm>
            <a:custGeom>
              <a:rect b="b" l="l" r="r" t="t"/>
              <a:pathLst>
                <a:path extrusionOk="0" h="427" w="607">
                  <a:moveTo>
                    <a:pt x="315" y="0"/>
                  </a:moveTo>
                  <a:cubicBezTo>
                    <a:pt x="0" y="0"/>
                    <a:pt x="4" y="300"/>
                    <a:pt x="4" y="300"/>
                  </a:cubicBezTo>
                  <a:cubicBezTo>
                    <a:pt x="83" y="392"/>
                    <a:pt x="159" y="427"/>
                    <a:pt x="228" y="427"/>
                  </a:cubicBezTo>
                  <a:cubicBezTo>
                    <a:pt x="451" y="427"/>
                    <a:pt x="606" y="62"/>
                    <a:pt x="606" y="62"/>
                  </a:cubicBezTo>
                  <a:cubicBezTo>
                    <a:pt x="487" y="18"/>
                    <a:pt x="392" y="0"/>
                    <a:pt x="3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7163360" y="1974589"/>
              <a:ext cx="49025" cy="42725"/>
            </a:xfrm>
            <a:custGeom>
              <a:rect b="b" l="l" r="r" t="t"/>
              <a:pathLst>
                <a:path extrusionOk="0" h="746" w="856">
                  <a:moveTo>
                    <a:pt x="627" y="1"/>
                  </a:moveTo>
                  <a:cubicBezTo>
                    <a:pt x="82" y="1"/>
                    <a:pt x="11" y="552"/>
                    <a:pt x="0" y="705"/>
                  </a:cubicBezTo>
                  <a:cubicBezTo>
                    <a:pt x="0" y="728"/>
                    <a:pt x="11" y="745"/>
                    <a:pt x="35" y="745"/>
                  </a:cubicBezTo>
                  <a:cubicBezTo>
                    <a:pt x="44" y="745"/>
                    <a:pt x="52" y="745"/>
                    <a:pt x="61" y="745"/>
                  </a:cubicBezTo>
                  <a:cubicBezTo>
                    <a:pt x="856" y="745"/>
                    <a:pt x="800" y="170"/>
                    <a:pt x="777" y="44"/>
                  </a:cubicBezTo>
                  <a:cubicBezTo>
                    <a:pt x="777" y="27"/>
                    <a:pt x="765" y="15"/>
                    <a:pt x="747" y="9"/>
                  </a:cubicBezTo>
                  <a:cubicBezTo>
                    <a:pt x="705" y="3"/>
                    <a:pt x="665" y="1"/>
                    <a:pt x="62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7163016" y="1975162"/>
              <a:ext cx="45474" cy="42382"/>
            </a:xfrm>
            <a:custGeom>
              <a:rect b="b" l="l" r="r" t="t"/>
              <a:pathLst>
                <a:path extrusionOk="0" h="740" w="794">
                  <a:moveTo>
                    <a:pt x="777" y="0"/>
                  </a:moveTo>
                  <a:cubicBezTo>
                    <a:pt x="773" y="0"/>
                    <a:pt x="769" y="2"/>
                    <a:pt x="766" y="5"/>
                  </a:cubicBezTo>
                  <a:lnTo>
                    <a:pt x="6" y="718"/>
                  </a:lnTo>
                  <a:cubicBezTo>
                    <a:pt x="1" y="724"/>
                    <a:pt x="1" y="729"/>
                    <a:pt x="6" y="735"/>
                  </a:cubicBezTo>
                  <a:cubicBezTo>
                    <a:pt x="9" y="738"/>
                    <a:pt x="13" y="739"/>
                    <a:pt x="17" y="739"/>
                  </a:cubicBezTo>
                  <a:cubicBezTo>
                    <a:pt x="22" y="739"/>
                    <a:pt x="26" y="738"/>
                    <a:pt x="29" y="735"/>
                  </a:cubicBezTo>
                  <a:lnTo>
                    <a:pt x="788" y="23"/>
                  </a:lnTo>
                  <a:cubicBezTo>
                    <a:pt x="794" y="17"/>
                    <a:pt x="794" y="10"/>
                    <a:pt x="788" y="5"/>
                  </a:cubicBezTo>
                  <a:cubicBezTo>
                    <a:pt x="785" y="2"/>
                    <a:pt x="781" y="0"/>
                    <a:pt x="7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7174585" y="1982722"/>
              <a:ext cx="25601" cy="25658"/>
            </a:xfrm>
            <a:custGeom>
              <a:rect b="b" l="l" r="r" t="t"/>
              <a:pathLst>
                <a:path extrusionOk="0" h="448" w="447">
                  <a:moveTo>
                    <a:pt x="24" y="1"/>
                  </a:moveTo>
                  <a:cubicBezTo>
                    <a:pt x="13" y="1"/>
                    <a:pt x="7" y="6"/>
                    <a:pt x="0" y="12"/>
                  </a:cubicBezTo>
                  <a:cubicBezTo>
                    <a:pt x="0" y="17"/>
                    <a:pt x="0" y="24"/>
                    <a:pt x="7" y="30"/>
                  </a:cubicBezTo>
                  <a:cubicBezTo>
                    <a:pt x="7" y="30"/>
                    <a:pt x="13" y="30"/>
                    <a:pt x="13" y="35"/>
                  </a:cubicBezTo>
                  <a:lnTo>
                    <a:pt x="326" y="116"/>
                  </a:lnTo>
                  <a:lnTo>
                    <a:pt x="412" y="435"/>
                  </a:lnTo>
                  <a:cubicBezTo>
                    <a:pt x="418" y="447"/>
                    <a:pt x="425" y="447"/>
                    <a:pt x="430" y="447"/>
                  </a:cubicBezTo>
                  <a:cubicBezTo>
                    <a:pt x="441" y="447"/>
                    <a:pt x="447" y="435"/>
                    <a:pt x="441" y="429"/>
                  </a:cubicBezTo>
                  <a:lnTo>
                    <a:pt x="355" y="8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7167941" y="1992057"/>
              <a:ext cx="22623" cy="22279"/>
            </a:xfrm>
            <a:custGeom>
              <a:rect b="b" l="l" r="r" t="t"/>
              <a:pathLst>
                <a:path extrusionOk="0" h="389" w="395">
                  <a:moveTo>
                    <a:pt x="25" y="0"/>
                  </a:moveTo>
                  <a:cubicBezTo>
                    <a:pt x="12" y="0"/>
                    <a:pt x="7" y="6"/>
                    <a:pt x="1" y="11"/>
                  </a:cubicBezTo>
                  <a:cubicBezTo>
                    <a:pt x="1" y="17"/>
                    <a:pt x="1" y="23"/>
                    <a:pt x="7" y="28"/>
                  </a:cubicBezTo>
                  <a:cubicBezTo>
                    <a:pt x="7" y="28"/>
                    <a:pt x="12" y="28"/>
                    <a:pt x="12" y="35"/>
                  </a:cubicBezTo>
                  <a:lnTo>
                    <a:pt x="285" y="98"/>
                  </a:lnTo>
                  <a:lnTo>
                    <a:pt x="360" y="376"/>
                  </a:lnTo>
                  <a:cubicBezTo>
                    <a:pt x="367" y="388"/>
                    <a:pt x="372" y="388"/>
                    <a:pt x="378" y="388"/>
                  </a:cubicBezTo>
                  <a:cubicBezTo>
                    <a:pt x="389" y="388"/>
                    <a:pt x="395" y="376"/>
                    <a:pt x="389" y="370"/>
                  </a:cubicBezTo>
                  <a:lnTo>
                    <a:pt x="308"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7164333" y="2001507"/>
              <a:ext cx="17010" cy="15578"/>
            </a:xfrm>
            <a:custGeom>
              <a:rect b="b" l="l" r="r" t="t"/>
              <a:pathLst>
                <a:path extrusionOk="0" h="272" w="297">
                  <a:moveTo>
                    <a:pt x="16" y="0"/>
                  </a:moveTo>
                  <a:cubicBezTo>
                    <a:pt x="9" y="0"/>
                    <a:pt x="6" y="6"/>
                    <a:pt x="6" y="15"/>
                  </a:cubicBezTo>
                  <a:cubicBezTo>
                    <a:pt x="0" y="20"/>
                    <a:pt x="6" y="20"/>
                    <a:pt x="6" y="26"/>
                  </a:cubicBezTo>
                  <a:cubicBezTo>
                    <a:pt x="13" y="26"/>
                    <a:pt x="13" y="31"/>
                    <a:pt x="18" y="31"/>
                  </a:cubicBezTo>
                  <a:lnTo>
                    <a:pt x="209" y="66"/>
                  </a:lnTo>
                  <a:lnTo>
                    <a:pt x="262" y="258"/>
                  </a:lnTo>
                  <a:cubicBezTo>
                    <a:pt x="266" y="266"/>
                    <a:pt x="270" y="272"/>
                    <a:pt x="276" y="272"/>
                  </a:cubicBezTo>
                  <a:cubicBezTo>
                    <a:pt x="278" y="272"/>
                    <a:pt x="281" y="271"/>
                    <a:pt x="284" y="269"/>
                  </a:cubicBezTo>
                  <a:cubicBezTo>
                    <a:pt x="291" y="269"/>
                    <a:pt x="296" y="258"/>
                    <a:pt x="291" y="253"/>
                  </a:cubicBezTo>
                  <a:lnTo>
                    <a:pt x="232" y="44"/>
                  </a:lnTo>
                  <a:lnTo>
                    <a:pt x="24" y="2"/>
                  </a:lnTo>
                  <a:cubicBezTo>
                    <a:pt x="21" y="1"/>
                    <a:pt x="18"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7186211" y="1975563"/>
              <a:ext cx="21649" cy="22623"/>
            </a:xfrm>
            <a:custGeom>
              <a:rect b="b" l="l" r="r" t="t"/>
              <a:pathLst>
                <a:path extrusionOk="0" h="395" w="378">
                  <a:moveTo>
                    <a:pt x="18" y="1"/>
                  </a:moveTo>
                  <a:cubicBezTo>
                    <a:pt x="12" y="1"/>
                    <a:pt x="6" y="5"/>
                    <a:pt x="6" y="10"/>
                  </a:cubicBezTo>
                  <a:cubicBezTo>
                    <a:pt x="1" y="16"/>
                    <a:pt x="1" y="21"/>
                    <a:pt x="6" y="27"/>
                  </a:cubicBezTo>
                  <a:lnTo>
                    <a:pt x="13" y="32"/>
                  </a:lnTo>
                  <a:lnTo>
                    <a:pt x="233" y="131"/>
                  </a:lnTo>
                  <a:lnTo>
                    <a:pt x="343" y="386"/>
                  </a:lnTo>
                  <a:cubicBezTo>
                    <a:pt x="347" y="391"/>
                    <a:pt x="351" y="395"/>
                    <a:pt x="357" y="395"/>
                  </a:cubicBezTo>
                  <a:cubicBezTo>
                    <a:pt x="360" y="395"/>
                    <a:pt x="363" y="394"/>
                    <a:pt x="366" y="393"/>
                  </a:cubicBezTo>
                  <a:cubicBezTo>
                    <a:pt x="372" y="386"/>
                    <a:pt x="378" y="380"/>
                    <a:pt x="372" y="375"/>
                  </a:cubicBezTo>
                  <a:lnTo>
                    <a:pt x="256" y="108"/>
                  </a:lnTo>
                  <a:lnTo>
                    <a:pt x="24" y="3"/>
                  </a:lnTo>
                  <a:cubicBezTo>
                    <a:pt x="23"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7170977" y="1975391"/>
              <a:ext cx="37227" cy="28235"/>
            </a:xfrm>
            <a:custGeom>
              <a:rect b="b" l="l" r="r" t="t"/>
              <a:pathLst>
                <a:path extrusionOk="0" h="493" w="650">
                  <a:moveTo>
                    <a:pt x="649" y="1"/>
                  </a:moveTo>
                  <a:lnTo>
                    <a:pt x="649" y="1"/>
                  </a:lnTo>
                  <a:cubicBezTo>
                    <a:pt x="1" y="13"/>
                    <a:pt x="175" y="442"/>
                    <a:pt x="175" y="442"/>
                  </a:cubicBezTo>
                  <a:cubicBezTo>
                    <a:pt x="243" y="477"/>
                    <a:pt x="301" y="492"/>
                    <a:pt x="351" y="492"/>
                  </a:cubicBezTo>
                  <a:cubicBezTo>
                    <a:pt x="637" y="492"/>
                    <a:pt x="649" y="1"/>
                    <a:pt x="6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7163990" y="2074644"/>
              <a:ext cx="49541" cy="46219"/>
            </a:xfrm>
            <a:custGeom>
              <a:rect b="b" l="l" r="r" t="t"/>
              <a:pathLst>
                <a:path extrusionOk="0" h="807" w="865">
                  <a:moveTo>
                    <a:pt x="637" y="0"/>
                  </a:moveTo>
                  <a:cubicBezTo>
                    <a:pt x="11" y="0"/>
                    <a:pt x="1" y="613"/>
                    <a:pt x="6" y="771"/>
                  </a:cubicBezTo>
                  <a:cubicBezTo>
                    <a:pt x="6" y="795"/>
                    <a:pt x="24" y="806"/>
                    <a:pt x="46" y="806"/>
                  </a:cubicBezTo>
                  <a:cubicBezTo>
                    <a:pt x="864" y="726"/>
                    <a:pt x="749" y="151"/>
                    <a:pt x="707" y="24"/>
                  </a:cubicBezTo>
                  <a:cubicBezTo>
                    <a:pt x="702" y="12"/>
                    <a:pt x="690" y="1"/>
                    <a:pt x="672" y="1"/>
                  </a:cubicBezTo>
                  <a:cubicBezTo>
                    <a:pt x="660" y="0"/>
                    <a:pt x="648" y="0"/>
                    <a:pt x="6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7164333" y="2074129"/>
              <a:ext cx="40606" cy="47364"/>
            </a:xfrm>
            <a:custGeom>
              <a:rect b="b" l="l" r="r" t="t"/>
              <a:pathLst>
                <a:path extrusionOk="0" h="827" w="709">
                  <a:moveTo>
                    <a:pt x="690" y="0"/>
                  </a:moveTo>
                  <a:cubicBezTo>
                    <a:pt x="686" y="0"/>
                    <a:pt x="682" y="1"/>
                    <a:pt x="679" y="4"/>
                  </a:cubicBezTo>
                  <a:lnTo>
                    <a:pt x="6" y="799"/>
                  </a:lnTo>
                  <a:cubicBezTo>
                    <a:pt x="0" y="804"/>
                    <a:pt x="0" y="815"/>
                    <a:pt x="6" y="821"/>
                  </a:cubicBezTo>
                  <a:cubicBezTo>
                    <a:pt x="9" y="824"/>
                    <a:pt x="14" y="826"/>
                    <a:pt x="18" y="826"/>
                  </a:cubicBezTo>
                  <a:cubicBezTo>
                    <a:pt x="22" y="826"/>
                    <a:pt x="26" y="824"/>
                    <a:pt x="29" y="821"/>
                  </a:cubicBezTo>
                  <a:lnTo>
                    <a:pt x="701" y="28"/>
                  </a:lnTo>
                  <a:cubicBezTo>
                    <a:pt x="708" y="21"/>
                    <a:pt x="708" y="10"/>
                    <a:pt x="701" y="4"/>
                  </a:cubicBezTo>
                  <a:cubicBezTo>
                    <a:pt x="698" y="1"/>
                    <a:pt x="694" y="0"/>
                    <a:pt x="6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7172294" y="2085526"/>
              <a:ext cx="27892" cy="22737"/>
            </a:xfrm>
            <a:custGeom>
              <a:rect b="b" l="l" r="r" t="t"/>
              <a:pathLst>
                <a:path extrusionOk="0" h="397" w="487">
                  <a:moveTo>
                    <a:pt x="9" y="0"/>
                  </a:moveTo>
                  <a:cubicBezTo>
                    <a:pt x="3" y="0"/>
                    <a:pt x="0" y="6"/>
                    <a:pt x="0" y="14"/>
                  </a:cubicBezTo>
                  <a:cubicBezTo>
                    <a:pt x="0" y="20"/>
                    <a:pt x="0" y="25"/>
                    <a:pt x="6" y="25"/>
                  </a:cubicBezTo>
                  <a:lnTo>
                    <a:pt x="13" y="31"/>
                  </a:lnTo>
                  <a:lnTo>
                    <a:pt x="331" y="78"/>
                  </a:lnTo>
                  <a:lnTo>
                    <a:pt x="452" y="385"/>
                  </a:lnTo>
                  <a:cubicBezTo>
                    <a:pt x="458" y="396"/>
                    <a:pt x="465" y="396"/>
                    <a:pt x="476" y="396"/>
                  </a:cubicBezTo>
                  <a:cubicBezTo>
                    <a:pt x="481" y="391"/>
                    <a:pt x="487" y="385"/>
                    <a:pt x="481" y="373"/>
                  </a:cubicBezTo>
                  <a:lnTo>
                    <a:pt x="353" y="49"/>
                  </a:lnTo>
                  <a:lnTo>
                    <a:pt x="18" y="3"/>
                  </a:lnTo>
                  <a:cubicBezTo>
                    <a:pt x="15" y="1"/>
                    <a:pt x="12" y="0"/>
                    <a:pt x="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7166624" y="2095205"/>
              <a:ext cx="24684" cy="19988"/>
            </a:xfrm>
            <a:custGeom>
              <a:rect b="b" l="l" r="r" t="t"/>
              <a:pathLst>
                <a:path extrusionOk="0" h="349" w="431">
                  <a:moveTo>
                    <a:pt x="18" y="1"/>
                  </a:moveTo>
                  <a:cubicBezTo>
                    <a:pt x="13" y="1"/>
                    <a:pt x="0" y="8"/>
                    <a:pt x="0" y="19"/>
                  </a:cubicBezTo>
                  <a:cubicBezTo>
                    <a:pt x="0" y="24"/>
                    <a:pt x="0" y="24"/>
                    <a:pt x="7" y="30"/>
                  </a:cubicBezTo>
                  <a:lnTo>
                    <a:pt x="13" y="36"/>
                  </a:lnTo>
                  <a:lnTo>
                    <a:pt x="291" y="70"/>
                  </a:lnTo>
                  <a:lnTo>
                    <a:pt x="395" y="337"/>
                  </a:lnTo>
                  <a:cubicBezTo>
                    <a:pt x="401" y="348"/>
                    <a:pt x="407" y="348"/>
                    <a:pt x="418" y="348"/>
                  </a:cubicBezTo>
                  <a:cubicBezTo>
                    <a:pt x="425" y="343"/>
                    <a:pt x="430" y="337"/>
                    <a:pt x="425" y="332"/>
                  </a:cubicBezTo>
                  <a:lnTo>
                    <a:pt x="313" y="42"/>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7163990" y="2105170"/>
              <a:ext cx="18270" cy="13803"/>
            </a:xfrm>
            <a:custGeom>
              <a:rect b="b" l="l" r="r" t="t"/>
              <a:pathLst>
                <a:path extrusionOk="0" h="241" w="319">
                  <a:moveTo>
                    <a:pt x="19" y="1"/>
                  </a:moveTo>
                  <a:cubicBezTo>
                    <a:pt x="12" y="1"/>
                    <a:pt x="6" y="8"/>
                    <a:pt x="0" y="13"/>
                  </a:cubicBezTo>
                  <a:cubicBezTo>
                    <a:pt x="0" y="19"/>
                    <a:pt x="6" y="24"/>
                    <a:pt x="6" y="24"/>
                  </a:cubicBezTo>
                  <a:cubicBezTo>
                    <a:pt x="12" y="30"/>
                    <a:pt x="12" y="30"/>
                    <a:pt x="19" y="30"/>
                  </a:cubicBezTo>
                  <a:lnTo>
                    <a:pt x="209" y="48"/>
                  </a:lnTo>
                  <a:lnTo>
                    <a:pt x="290" y="233"/>
                  </a:lnTo>
                  <a:cubicBezTo>
                    <a:pt x="290" y="237"/>
                    <a:pt x="296" y="241"/>
                    <a:pt x="302" y="241"/>
                  </a:cubicBezTo>
                  <a:cubicBezTo>
                    <a:pt x="304" y="241"/>
                    <a:pt x="306" y="240"/>
                    <a:pt x="308" y="238"/>
                  </a:cubicBezTo>
                  <a:cubicBezTo>
                    <a:pt x="313" y="233"/>
                    <a:pt x="319" y="227"/>
                    <a:pt x="313" y="222"/>
                  </a:cubicBezTo>
                  <a:lnTo>
                    <a:pt x="233" y="19"/>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7182947" y="2076992"/>
              <a:ext cx="23539" cy="20160"/>
            </a:xfrm>
            <a:custGeom>
              <a:rect b="b" l="l" r="r" t="t"/>
              <a:pathLst>
                <a:path extrusionOk="0" h="352" w="411">
                  <a:moveTo>
                    <a:pt x="23" y="0"/>
                  </a:moveTo>
                  <a:cubicBezTo>
                    <a:pt x="17" y="0"/>
                    <a:pt x="6" y="0"/>
                    <a:pt x="6" y="13"/>
                  </a:cubicBezTo>
                  <a:cubicBezTo>
                    <a:pt x="1" y="18"/>
                    <a:pt x="6" y="24"/>
                    <a:pt x="6" y="29"/>
                  </a:cubicBezTo>
                  <a:lnTo>
                    <a:pt x="12" y="29"/>
                  </a:lnTo>
                  <a:lnTo>
                    <a:pt x="244" y="110"/>
                  </a:lnTo>
                  <a:lnTo>
                    <a:pt x="383" y="342"/>
                  </a:lnTo>
                  <a:cubicBezTo>
                    <a:pt x="386" y="349"/>
                    <a:pt x="390" y="352"/>
                    <a:pt x="393" y="352"/>
                  </a:cubicBezTo>
                  <a:cubicBezTo>
                    <a:pt x="395" y="352"/>
                    <a:pt x="397" y="350"/>
                    <a:pt x="400" y="348"/>
                  </a:cubicBezTo>
                  <a:cubicBezTo>
                    <a:pt x="411" y="348"/>
                    <a:pt x="411" y="337"/>
                    <a:pt x="405" y="331"/>
                  </a:cubicBezTo>
                  <a:lnTo>
                    <a:pt x="266" y="82"/>
                  </a:ln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7167655" y="2074358"/>
              <a:ext cx="39461" cy="30068"/>
            </a:xfrm>
            <a:custGeom>
              <a:rect b="b" l="l" r="r" t="t"/>
              <a:pathLst>
                <a:path extrusionOk="0" h="525" w="689">
                  <a:moveTo>
                    <a:pt x="643" y="0"/>
                  </a:moveTo>
                  <a:lnTo>
                    <a:pt x="643" y="0"/>
                  </a:lnTo>
                  <a:cubicBezTo>
                    <a:pt x="0" y="87"/>
                    <a:pt x="220" y="493"/>
                    <a:pt x="220" y="493"/>
                  </a:cubicBezTo>
                  <a:cubicBezTo>
                    <a:pt x="278" y="515"/>
                    <a:pt x="328" y="525"/>
                    <a:pt x="371" y="525"/>
                  </a:cubicBezTo>
                  <a:cubicBezTo>
                    <a:pt x="688" y="525"/>
                    <a:pt x="643" y="0"/>
                    <a:pt x="6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7214103" y="1871212"/>
              <a:ext cx="56872" cy="52519"/>
            </a:xfrm>
            <a:custGeom>
              <a:rect b="b" l="l" r="r" t="t"/>
              <a:pathLst>
                <a:path extrusionOk="0" h="917" w="993">
                  <a:moveTo>
                    <a:pt x="279" y="0"/>
                  </a:moveTo>
                  <a:cubicBezTo>
                    <a:pt x="262" y="0"/>
                    <a:pt x="249" y="6"/>
                    <a:pt x="244" y="24"/>
                  </a:cubicBezTo>
                  <a:cubicBezTo>
                    <a:pt x="0" y="637"/>
                    <a:pt x="586" y="864"/>
                    <a:pt x="743" y="915"/>
                  </a:cubicBezTo>
                  <a:cubicBezTo>
                    <a:pt x="746" y="916"/>
                    <a:pt x="749" y="917"/>
                    <a:pt x="752" y="917"/>
                  </a:cubicBezTo>
                  <a:cubicBezTo>
                    <a:pt x="767" y="917"/>
                    <a:pt x="785" y="906"/>
                    <a:pt x="789" y="886"/>
                  </a:cubicBezTo>
                  <a:cubicBezTo>
                    <a:pt x="992" y="93"/>
                    <a:pt x="412" y="6"/>
                    <a:pt x="27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7228020" y="1870639"/>
              <a:ext cx="31328" cy="53607"/>
            </a:xfrm>
            <a:custGeom>
              <a:rect b="b" l="l" r="r" t="t"/>
              <a:pathLst>
                <a:path extrusionOk="0" h="936" w="547">
                  <a:moveTo>
                    <a:pt x="19" y="0"/>
                  </a:moveTo>
                  <a:cubicBezTo>
                    <a:pt x="14" y="0"/>
                    <a:pt x="10" y="2"/>
                    <a:pt x="6" y="5"/>
                  </a:cubicBezTo>
                  <a:cubicBezTo>
                    <a:pt x="1" y="5"/>
                    <a:pt x="1" y="16"/>
                    <a:pt x="1" y="21"/>
                  </a:cubicBezTo>
                  <a:lnTo>
                    <a:pt x="517" y="925"/>
                  </a:lnTo>
                  <a:cubicBezTo>
                    <a:pt x="520" y="933"/>
                    <a:pt x="523" y="936"/>
                    <a:pt x="528" y="936"/>
                  </a:cubicBezTo>
                  <a:cubicBezTo>
                    <a:pt x="531" y="936"/>
                    <a:pt x="535" y="934"/>
                    <a:pt x="541" y="931"/>
                  </a:cubicBezTo>
                  <a:cubicBezTo>
                    <a:pt x="546" y="931"/>
                    <a:pt x="546" y="920"/>
                    <a:pt x="546" y="914"/>
                  </a:cubicBezTo>
                  <a:lnTo>
                    <a:pt x="30" y="5"/>
                  </a:lnTo>
                  <a:cubicBezTo>
                    <a:pt x="27" y="2"/>
                    <a:pt x="23"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7228020" y="1886103"/>
              <a:ext cx="30641" cy="19014"/>
            </a:xfrm>
            <a:custGeom>
              <a:rect b="b" l="l" r="r" t="t"/>
              <a:pathLst>
                <a:path extrusionOk="0" h="332" w="535">
                  <a:moveTo>
                    <a:pt x="517" y="0"/>
                  </a:moveTo>
                  <a:lnTo>
                    <a:pt x="164" y="7"/>
                  </a:lnTo>
                  <a:lnTo>
                    <a:pt x="6" y="308"/>
                  </a:lnTo>
                  <a:cubicBezTo>
                    <a:pt x="1" y="320"/>
                    <a:pt x="1" y="326"/>
                    <a:pt x="13" y="331"/>
                  </a:cubicBezTo>
                  <a:lnTo>
                    <a:pt x="24" y="331"/>
                  </a:lnTo>
                  <a:cubicBezTo>
                    <a:pt x="30" y="331"/>
                    <a:pt x="30" y="326"/>
                    <a:pt x="30" y="326"/>
                  </a:cubicBezTo>
                  <a:lnTo>
                    <a:pt x="187" y="42"/>
                  </a:lnTo>
                  <a:lnTo>
                    <a:pt x="517" y="29"/>
                  </a:lnTo>
                  <a:cubicBezTo>
                    <a:pt x="528" y="29"/>
                    <a:pt x="535" y="24"/>
                    <a:pt x="535" y="13"/>
                  </a:cubicBezTo>
                  <a:cubicBezTo>
                    <a:pt x="535" y="7"/>
                    <a:pt x="522"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7235351" y="1896756"/>
              <a:ext cx="26632" cy="16953"/>
            </a:xfrm>
            <a:custGeom>
              <a:rect b="b" l="l" r="r" t="t"/>
              <a:pathLst>
                <a:path extrusionOk="0" h="296" w="465">
                  <a:moveTo>
                    <a:pt x="453" y="1"/>
                  </a:moveTo>
                  <a:lnTo>
                    <a:pt x="145" y="12"/>
                  </a:lnTo>
                  <a:lnTo>
                    <a:pt x="6" y="273"/>
                  </a:lnTo>
                  <a:cubicBezTo>
                    <a:pt x="1" y="279"/>
                    <a:pt x="6" y="290"/>
                    <a:pt x="12" y="296"/>
                  </a:cubicBezTo>
                  <a:lnTo>
                    <a:pt x="30" y="296"/>
                  </a:lnTo>
                  <a:cubicBezTo>
                    <a:pt x="30" y="290"/>
                    <a:pt x="30" y="290"/>
                    <a:pt x="36" y="290"/>
                  </a:cubicBezTo>
                  <a:lnTo>
                    <a:pt x="164" y="41"/>
                  </a:lnTo>
                  <a:lnTo>
                    <a:pt x="453" y="35"/>
                  </a:lnTo>
                  <a:cubicBezTo>
                    <a:pt x="458" y="35"/>
                    <a:pt x="464" y="23"/>
                    <a:pt x="464" y="17"/>
                  </a:cubicBezTo>
                  <a:cubicBezTo>
                    <a:pt x="464" y="6"/>
                    <a:pt x="458" y="1"/>
                    <a:pt x="4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7243656" y="1906377"/>
              <a:ext cx="19014" cy="13001"/>
            </a:xfrm>
            <a:custGeom>
              <a:rect b="b" l="l" r="r" t="t"/>
              <a:pathLst>
                <a:path extrusionOk="0" h="227" w="332">
                  <a:moveTo>
                    <a:pt x="313" y="1"/>
                  </a:moveTo>
                  <a:lnTo>
                    <a:pt x="94" y="12"/>
                  </a:lnTo>
                  <a:lnTo>
                    <a:pt x="6" y="203"/>
                  </a:lnTo>
                  <a:cubicBezTo>
                    <a:pt x="0" y="215"/>
                    <a:pt x="6" y="221"/>
                    <a:pt x="12" y="226"/>
                  </a:cubicBezTo>
                  <a:lnTo>
                    <a:pt x="30" y="226"/>
                  </a:lnTo>
                  <a:cubicBezTo>
                    <a:pt x="30" y="226"/>
                    <a:pt x="30" y="221"/>
                    <a:pt x="35" y="221"/>
                  </a:cubicBezTo>
                  <a:lnTo>
                    <a:pt x="116" y="41"/>
                  </a:lnTo>
                  <a:lnTo>
                    <a:pt x="313" y="36"/>
                  </a:lnTo>
                  <a:cubicBezTo>
                    <a:pt x="325" y="36"/>
                    <a:pt x="332" y="23"/>
                    <a:pt x="332" y="18"/>
                  </a:cubicBezTo>
                  <a:cubicBezTo>
                    <a:pt x="332" y="7"/>
                    <a:pt x="319"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7223725" y="1876138"/>
              <a:ext cx="26574" cy="15979"/>
            </a:xfrm>
            <a:custGeom>
              <a:rect b="b" l="l" r="r" t="t"/>
              <a:pathLst>
                <a:path extrusionOk="0" h="279" w="464">
                  <a:moveTo>
                    <a:pt x="447" y="0"/>
                  </a:moveTo>
                  <a:lnTo>
                    <a:pt x="169" y="53"/>
                  </a:lnTo>
                  <a:lnTo>
                    <a:pt x="6" y="256"/>
                  </a:lnTo>
                  <a:cubicBezTo>
                    <a:pt x="1" y="262"/>
                    <a:pt x="1" y="267"/>
                    <a:pt x="6" y="273"/>
                  </a:cubicBezTo>
                  <a:cubicBezTo>
                    <a:pt x="12" y="279"/>
                    <a:pt x="19" y="279"/>
                    <a:pt x="24" y="279"/>
                  </a:cubicBezTo>
                  <a:lnTo>
                    <a:pt x="30" y="273"/>
                  </a:lnTo>
                  <a:lnTo>
                    <a:pt x="180" y="82"/>
                  </a:lnTo>
                  <a:lnTo>
                    <a:pt x="453" y="35"/>
                  </a:lnTo>
                  <a:cubicBezTo>
                    <a:pt x="458" y="30"/>
                    <a:pt x="464" y="24"/>
                    <a:pt x="464" y="13"/>
                  </a:cubicBezTo>
                  <a:cubicBezTo>
                    <a:pt x="464" y="7"/>
                    <a:pt x="453"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7221835" y="1870869"/>
              <a:ext cx="44100" cy="32359"/>
            </a:xfrm>
            <a:custGeom>
              <a:rect b="b" l="l" r="r" t="t"/>
              <a:pathLst>
                <a:path extrusionOk="0" h="565" w="770">
                  <a:moveTo>
                    <a:pt x="114" y="1"/>
                  </a:moveTo>
                  <a:lnTo>
                    <a:pt x="114" y="1"/>
                  </a:lnTo>
                  <a:cubicBezTo>
                    <a:pt x="0" y="518"/>
                    <a:pt x="292" y="565"/>
                    <a:pt x="401" y="565"/>
                  </a:cubicBezTo>
                  <a:cubicBezTo>
                    <a:pt x="425" y="565"/>
                    <a:pt x="440" y="563"/>
                    <a:pt x="440" y="563"/>
                  </a:cubicBezTo>
                  <a:cubicBezTo>
                    <a:pt x="770" y="174"/>
                    <a:pt x="115" y="1"/>
                    <a:pt x="1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7195547" y="1908955"/>
              <a:ext cx="56757" cy="52347"/>
            </a:xfrm>
            <a:custGeom>
              <a:rect b="b" l="l" r="r" t="t"/>
              <a:pathLst>
                <a:path extrusionOk="0" h="914" w="991">
                  <a:moveTo>
                    <a:pt x="269" y="0"/>
                  </a:moveTo>
                  <a:cubicBezTo>
                    <a:pt x="257" y="0"/>
                    <a:pt x="248" y="9"/>
                    <a:pt x="244" y="19"/>
                  </a:cubicBezTo>
                  <a:cubicBezTo>
                    <a:pt x="0" y="639"/>
                    <a:pt x="586" y="866"/>
                    <a:pt x="742" y="912"/>
                  </a:cubicBezTo>
                  <a:cubicBezTo>
                    <a:pt x="746" y="913"/>
                    <a:pt x="750" y="913"/>
                    <a:pt x="754" y="913"/>
                  </a:cubicBezTo>
                  <a:cubicBezTo>
                    <a:pt x="771" y="913"/>
                    <a:pt x="783" y="903"/>
                    <a:pt x="789" y="888"/>
                  </a:cubicBezTo>
                  <a:cubicBezTo>
                    <a:pt x="991" y="88"/>
                    <a:pt x="412" y="7"/>
                    <a:pt x="279" y="2"/>
                  </a:cubicBezTo>
                  <a:cubicBezTo>
                    <a:pt x="275" y="1"/>
                    <a:pt x="272" y="0"/>
                    <a:pt x="26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7209464" y="1908210"/>
              <a:ext cx="31614" cy="53779"/>
            </a:xfrm>
            <a:custGeom>
              <a:rect b="b" l="l" r="r" t="t"/>
              <a:pathLst>
                <a:path extrusionOk="0" h="939" w="552">
                  <a:moveTo>
                    <a:pt x="15" y="1"/>
                  </a:moveTo>
                  <a:cubicBezTo>
                    <a:pt x="13" y="1"/>
                    <a:pt x="10" y="2"/>
                    <a:pt x="6" y="4"/>
                  </a:cubicBezTo>
                  <a:cubicBezTo>
                    <a:pt x="1" y="9"/>
                    <a:pt x="1" y="15"/>
                    <a:pt x="1" y="26"/>
                  </a:cubicBezTo>
                  <a:lnTo>
                    <a:pt x="517" y="930"/>
                  </a:lnTo>
                  <a:cubicBezTo>
                    <a:pt x="521" y="934"/>
                    <a:pt x="527" y="939"/>
                    <a:pt x="533" y="939"/>
                  </a:cubicBezTo>
                  <a:cubicBezTo>
                    <a:pt x="535" y="939"/>
                    <a:pt x="537" y="938"/>
                    <a:pt x="539" y="936"/>
                  </a:cubicBezTo>
                  <a:cubicBezTo>
                    <a:pt x="546" y="930"/>
                    <a:pt x="552" y="919"/>
                    <a:pt x="546" y="913"/>
                  </a:cubicBezTo>
                  <a:lnTo>
                    <a:pt x="30" y="9"/>
                  </a:lnTo>
                  <a:cubicBezTo>
                    <a:pt x="26" y="5"/>
                    <a:pt x="21"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7209464" y="1923617"/>
              <a:ext cx="30584" cy="19244"/>
            </a:xfrm>
            <a:custGeom>
              <a:rect b="b" l="l" r="r" t="t"/>
              <a:pathLst>
                <a:path extrusionOk="0" h="336" w="534">
                  <a:moveTo>
                    <a:pt x="517" y="0"/>
                  </a:moveTo>
                  <a:lnTo>
                    <a:pt x="163" y="13"/>
                  </a:lnTo>
                  <a:lnTo>
                    <a:pt x="6" y="313"/>
                  </a:lnTo>
                  <a:cubicBezTo>
                    <a:pt x="1" y="319"/>
                    <a:pt x="6" y="332"/>
                    <a:pt x="12" y="332"/>
                  </a:cubicBezTo>
                  <a:cubicBezTo>
                    <a:pt x="15" y="334"/>
                    <a:pt x="18" y="336"/>
                    <a:pt x="20" y="336"/>
                  </a:cubicBezTo>
                  <a:cubicBezTo>
                    <a:pt x="23" y="336"/>
                    <a:pt x="24" y="334"/>
                    <a:pt x="24" y="332"/>
                  </a:cubicBezTo>
                  <a:cubicBezTo>
                    <a:pt x="30" y="332"/>
                    <a:pt x="30" y="332"/>
                    <a:pt x="30" y="326"/>
                  </a:cubicBezTo>
                  <a:lnTo>
                    <a:pt x="186" y="41"/>
                  </a:lnTo>
                  <a:lnTo>
                    <a:pt x="517" y="35"/>
                  </a:lnTo>
                  <a:cubicBezTo>
                    <a:pt x="528" y="35"/>
                    <a:pt x="533" y="24"/>
                    <a:pt x="533" y="19"/>
                  </a:cubicBezTo>
                  <a:cubicBezTo>
                    <a:pt x="533" y="6"/>
                    <a:pt x="528"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7217139" y="1934613"/>
              <a:ext cx="26574" cy="16838"/>
            </a:xfrm>
            <a:custGeom>
              <a:rect b="b" l="l" r="r" t="t"/>
              <a:pathLst>
                <a:path extrusionOk="0" h="294" w="464">
                  <a:moveTo>
                    <a:pt x="447" y="0"/>
                  </a:moveTo>
                  <a:lnTo>
                    <a:pt x="139" y="6"/>
                  </a:lnTo>
                  <a:lnTo>
                    <a:pt x="0" y="273"/>
                  </a:lnTo>
                  <a:cubicBezTo>
                    <a:pt x="0" y="279"/>
                    <a:pt x="0" y="290"/>
                    <a:pt x="6" y="290"/>
                  </a:cubicBezTo>
                  <a:cubicBezTo>
                    <a:pt x="9" y="293"/>
                    <a:pt x="11" y="294"/>
                    <a:pt x="14" y="294"/>
                  </a:cubicBezTo>
                  <a:cubicBezTo>
                    <a:pt x="17" y="294"/>
                    <a:pt x="20" y="293"/>
                    <a:pt x="23" y="290"/>
                  </a:cubicBezTo>
                  <a:cubicBezTo>
                    <a:pt x="23" y="290"/>
                    <a:pt x="29" y="290"/>
                    <a:pt x="29" y="284"/>
                  </a:cubicBezTo>
                  <a:lnTo>
                    <a:pt x="156" y="41"/>
                  </a:lnTo>
                  <a:lnTo>
                    <a:pt x="447" y="30"/>
                  </a:lnTo>
                  <a:cubicBezTo>
                    <a:pt x="452" y="30"/>
                    <a:pt x="463" y="23"/>
                    <a:pt x="463" y="12"/>
                  </a:cubicBezTo>
                  <a:cubicBezTo>
                    <a:pt x="463" y="6"/>
                    <a:pt x="452"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7225099" y="1944235"/>
              <a:ext cx="18957" cy="13001"/>
            </a:xfrm>
            <a:custGeom>
              <a:rect b="b" l="l" r="r" t="t"/>
              <a:pathLst>
                <a:path extrusionOk="0" h="227" w="331">
                  <a:moveTo>
                    <a:pt x="313" y="1"/>
                  </a:moveTo>
                  <a:lnTo>
                    <a:pt x="92" y="6"/>
                  </a:lnTo>
                  <a:lnTo>
                    <a:pt x="6" y="202"/>
                  </a:lnTo>
                  <a:cubicBezTo>
                    <a:pt x="0" y="209"/>
                    <a:pt x="6" y="221"/>
                    <a:pt x="11" y="226"/>
                  </a:cubicBezTo>
                  <a:cubicBezTo>
                    <a:pt x="17" y="226"/>
                    <a:pt x="23" y="226"/>
                    <a:pt x="30" y="221"/>
                  </a:cubicBezTo>
                  <a:cubicBezTo>
                    <a:pt x="30" y="221"/>
                    <a:pt x="35" y="221"/>
                    <a:pt x="35" y="215"/>
                  </a:cubicBezTo>
                  <a:lnTo>
                    <a:pt x="116" y="41"/>
                  </a:lnTo>
                  <a:lnTo>
                    <a:pt x="313" y="29"/>
                  </a:lnTo>
                  <a:cubicBezTo>
                    <a:pt x="324" y="29"/>
                    <a:pt x="330" y="23"/>
                    <a:pt x="330" y="12"/>
                  </a:cubicBezTo>
                  <a:cubicBezTo>
                    <a:pt x="330" y="6"/>
                    <a:pt x="324"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7205169" y="1913995"/>
              <a:ext cx="26574" cy="15864"/>
            </a:xfrm>
            <a:custGeom>
              <a:rect b="b" l="l" r="r" t="t"/>
              <a:pathLst>
                <a:path extrusionOk="0" h="277" w="464">
                  <a:moveTo>
                    <a:pt x="447" y="0"/>
                  </a:moveTo>
                  <a:lnTo>
                    <a:pt x="169" y="47"/>
                  </a:lnTo>
                  <a:lnTo>
                    <a:pt x="6" y="251"/>
                  </a:lnTo>
                  <a:cubicBezTo>
                    <a:pt x="1" y="256"/>
                    <a:pt x="1" y="267"/>
                    <a:pt x="12" y="273"/>
                  </a:cubicBezTo>
                  <a:cubicBezTo>
                    <a:pt x="12" y="276"/>
                    <a:pt x="15" y="277"/>
                    <a:pt x="18" y="277"/>
                  </a:cubicBezTo>
                  <a:cubicBezTo>
                    <a:pt x="22" y="277"/>
                    <a:pt x="26" y="276"/>
                    <a:pt x="30" y="273"/>
                  </a:cubicBezTo>
                  <a:lnTo>
                    <a:pt x="30" y="267"/>
                  </a:lnTo>
                  <a:lnTo>
                    <a:pt x="186" y="77"/>
                  </a:lnTo>
                  <a:lnTo>
                    <a:pt x="453" y="29"/>
                  </a:lnTo>
                  <a:cubicBezTo>
                    <a:pt x="464" y="29"/>
                    <a:pt x="464" y="18"/>
                    <a:pt x="464" y="13"/>
                  </a:cubicBezTo>
                  <a:cubicBezTo>
                    <a:pt x="464" y="7"/>
                    <a:pt x="458"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7203508" y="1908382"/>
              <a:ext cx="44157" cy="32359"/>
            </a:xfrm>
            <a:custGeom>
              <a:rect b="b" l="l" r="r" t="t"/>
              <a:pathLst>
                <a:path extrusionOk="0" h="565" w="771">
                  <a:moveTo>
                    <a:pt x="110" y="1"/>
                  </a:moveTo>
                  <a:cubicBezTo>
                    <a:pt x="1" y="518"/>
                    <a:pt x="288" y="565"/>
                    <a:pt x="396" y="565"/>
                  </a:cubicBezTo>
                  <a:cubicBezTo>
                    <a:pt x="419" y="565"/>
                    <a:pt x="434" y="563"/>
                    <a:pt x="434" y="563"/>
                  </a:cubicBezTo>
                  <a:cubicBezTo>
                    <a:pt x="771" y="175"/>
                    <a:pt x="110" y="1"/>
                    <a:pt x="1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7206429" y="1965368"/>
              <a:ext cx="45875" cy="41637"/>
            </a:xfrm>
            <a:custGeom>
              <a:rect b="b" l="l" r="r" t="t"/>
              <a:pathLst>
                <a:path extrusionOk="0" h="727" w="801">
                  <a:moveTo>
                    <a:pt x="240" y="1"/>
                  </a:moveTo>
                  <a:cubicBezTo>
                    <a:pt x="168" y="1"/>
                    <a:pt x="108" y="12"/>
                    <a:pt x="77" y="20"/>
                  </a:cubicBezTo>
                  <a:cubicBezTo>
                    <a:pt x="59" y="25"/>
                    <a:pt x="48" y="37"/>
                    <a:pt x="48" y="49"/>
                  </a:cubicBezTo>
                  <a:cubicBezTo>
                    <a:pt x="1" y="686"/>
                    <a:pt x="605" y="726"/>
                    <a:pt x="760" y="726"/>
                  </a:cubicBezTo>
                  <a:cubicBezTo>
                    <a:pt x="784" y="726"/>
                    <a:pt x="801" y="710"/>
                    <a:pt x="795" y="686"/>
                  </a:cubicBezTo>
                  <a:cubicBezTo>
                    <a:pt x="765" y="99"/>
                    <a:pt x="449"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7208834" y="1966227"/>
              <a:ext cx="43871" cy="40721"/>
            </a:xfrm>
            <a:custGeom>
              <a:rect b="b" l="l" r="r" t="t"/>
              <a:pathLst>
                <a:path extrusionOk="0" h="711" w="766">
                  <a:moveTo>
                    <a:pt x="17" y="1"/>
                  </a:moveTo>
                  <a:cubicBezTo>
                    <a:pt x="13" y="1"/>
                    <a:pt x="9" y="2"/>
                    <a:pt x="6" y="5"/>
                  </a:cubicBezTo>
                  <a:cubicBezTo>
                    <a:pt x="1" y="10"/>
                    <a:pt x="1" y="22"/>
                    <a:pt x="6" y="27"/>
                  </a:cubicBezTo>
                  <a:lnTo>
                    <a:pt x="736" y="706"/>
                  </a:lnTo>
                  <a:cubicBezTo>
                    <a:pt x="739" y="709"/>
                    <a:pt x="743" y="710"/>
                    <a:pt x="748" y="710"/>
                  </a:cubicBezTo>
                  <a:cubicBezTo>
                    <a:pt x="752" y="710"/>
                    <a:pt x="756" y="709"/>
                    <a:pt x="759" y="706"/>
                  </a:cubicBezTo>
                  <a:cubicBezTo>
                    <a:pt x="766" y="700"/>
                    <a:pt x="766" y="688"/>
                    <a:pt x="759" y="682"/>
                  </a:cubicBezTo>
                  <a:lnTo>
                    <a:pt x="28" y="5"/>
                  </a:lnTo>
                  <a:cubicBezTo>
                    <a:pt x="26" y="2"/>
                    <a:pt x="21"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7218399" y="1972126"/>
              <a:ext cx="23024" cy="25944"/>
            </a:xfrm>
            <a:custGeom>
              <a:rect b="b" l="l" r="r" t="t"/>
              <a:pathLst>
                <a:path extrusionOk="0" h="453" w="402">
                  <a:moveTo>
                    <a:pt x="383" y="1"/>
                  </a:moveTo>
                  <a:lnTo>
                    <a:pt x="65" y="110"/>
                  </a:lnTo>
                  <a:lnTo>
                    <a:pt x="1" y="435"/>
                  </a:lnTo>
                  <a:cubicBezTo>
                    <a:pt x="1" y="440"/>
                    <a:pt x="7" y="446"/>
                    <a:pt x="13" y="453"/>
                  </a:cubicBezTo>
                  <a:cubicBezTo>
                    <a:pt x="19" y="453"/>
                    <a:pt x="24" y="446"/>
                    <a:pt x="30" y="446"/>
                  </a:cubicBezTo>
                  <a:lnTo>
                    <a:pt x="30" y="440"/>
                  </a:lnTo>
                  <a:lnTo>
                    <a:pt x="88" y="133"/>
                  </a:lnTo>
                  <a:lnTo>
                    <a:pt x="390" y="28"/>
                  </a:lnTo>
                  <a:cubicBezTo>
                    <a:pt x="401" y="28"/>
                    <a:pt x="401" y="17"/>
                    <a:pt x="401" y="12"/>
                  </a:cubicBezTo>
                  <a:cubicBezTo>
                    <a:pt x="401" y="1"/>
                    <a:pt x="390"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7227734" y="1981061"/>
              <a:ext cx="20274" cy="22623"/>
            </a:xfrm>
            <a:custGeom>
              <a:rect b="b" l="l" r="r" t="t"/>
              <a:pathLst>
                <a:path extrusionOk="0" h="395" w="354">
                  <a:moveTo>
                    <a:pt x="331" y="0"/>
                  </a:moveTo>
                  <a:lnTo>
                    <a:pt x="53" y="99"/>
                  </a:lnTo>
                  <a:lnTo>
                    <a:pt x="0" y="377"/>
                  </a:lnTo>
                  <a:cubicBezTo>
                    <a:pt x="0" y="383"/>
                    <a:pt x="6" y="394"/>
                    <a:pt x="11" y="394"/>
                  </a:cubicBezTo>
                  <a:cubicBezTo>
                    <a:pt x="18" y="394"/>
                    <a:pt x="24" y="394"/>
                    <a:pt x="24" y="388"/>
                  </a:cubicBezTo>
                  <a:cubicBezTo>
                    <a:pt x="29" y="388"/>
                    <a:pt x="29" y="383"/>
                    <a:pt x="29" y="383"/>
                  </a:cubicBezTo>
                  <a:lnTo>
                    <a:pt x="75" y="116"/>
                  </a:lnTo>
                  <a:lnTo>
                    <a:pt x="342" y="30"/>
                  </a:lnTo>
                  <a:cubicBezTo>
                    <a:pt x="348" y="24"/>
                    <a:pt x="354" y="18"/>
                    <a:pt x="348" y="12"/>
                  </a:cubicBezTo>
                  <a:cubicBezTo>
                    <a:pt x="348" y="0"/>
                    <a:pt x="337"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7237069" y="1989652"/>
              <a:ext cx="13974" cy="16838"/>
            </a:xfrm>
            <a:custGeom>
              <a:rect b="b" l="l" r="r" t="t"/>
              <a:pathLst>
                <a:path extrusionOk="0" h="294" w="244">
                  <a:moveTo>
                    <a:pt x="220" y="1"/>
                  </a:moveTo>
                  <a:lnTo>
                    <a:pt x="22" y="70"/>
                  </a:lnTo>
                  <a:lnTo>
                    <a:pt x="0" y="279"/>
                  </a:lnTo>
                  <a:cubicBezTo>
                    <a:pt x="0" y="286"/>
                    <a:pt x="6" y="291"/>
                    <a:pt x="11" y="291"/>
                  </a:cubicBezTo>
                  <a:cubicBezTo>
                    <a:pt x="13" y="293"/>
                    <a:pt x="15" y="294"/>
                    <a:pt x="17" y="294"/>
                  </a:cubicBezTo>
                  <a:cubicBezTo>
                    <a:pt x="20" y="294"/>
                    <a:pt x="22" y="291"/>
                    <a:pt x="22" y="291"/>
                  </a:cubicBezTo>
                  <a:cubicBezTo>
                    <a:pt x="29" y="286"/>
                    <a:pt x="29" y="286"/>
                    <a:pt x="29" y="279"/>
                  </a:cubicBezTo>
                  <a:lnTo>
                    <a:pt x="51" y="94"/>
                  </a:lnTo>
                  <a:lnTo>
                    <a:pt x="231" y="30"/>
                  </a:lnTo>
                  <a:cubicBezTo>
                    <a:pt x="238" y="30"/>
                    <a:pt x="243" y="19"/>
                    <a:pt x="243" y="13"/>
                  </a:cubicBezTo>
                  <a:cubicBezTo>
                    <a:pt x="238" y="1"/>
                    <a:pt x="231"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7210839" y="1965425"/>
              <a:ext cx="20274" cy="21821"/>
            </a:xfrm>
            <a:custGeom>
              <a:rect b="b" l="l" r="r" t="t"/>
              <a:pathLst>
                <a:path extrusionOk="0" h="381" w="354">
                  <a:moveTo>
                    <a:pt x="330" y="1"/>
                  </a:moveTo>
                  <a:lnTo>
                    <a:pt x="87" y="129"/>
                  </a:lnTo>
                  <a:lnTo>
                    <a:pt x="0" y="361"/>
                  </a:lnTo>
                  <a:cubicBezTo>
                    <a:pt x="0" y="367"/>
                    <a:pt x="0" y="378"/>
                    <a:pt x="12" y="378"/>
                  </a:cubicBezTo>
                  <a:cubicBezTo>
                    <a:pt x="13" y="380"/>
                    <a:pt x="15" y="380"/>
                    <a:pt x="17" y="380"/>
                  </a:cubicBezTo>
                  <a:cubicBezTo>
                    <a:pt x="20" y="380"/>
                    <a:pt x="23" y="378"/>
                    <a:pt x="23" y="378"/>
                  </a:cubicBezTo>
                  <a:lnTo>
                    <a:pt x="28" y="372"/>
                  </a:lnTo>
                  <a:lnTo>
                    <a:pt x="110" y="152"/>
                  </a:lnTo>
                  <a:lnTo>
                    <a:pt x="348" y="30"/>
                  </a:lnTo>
                  <a:cubicBezTo>
                    <a:pt x="354" y="24"/>
                    <a:pt x="354" y="19"/>
                    <a:pt x="354" y="6"/>
                  </a:cubicBezTo>
                  <a:cubicBezTo>
                    <a:pt x="348" y="1"/>
                    <a:pt x="341"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7209178" y="1966456"/>
              <a:ext cx="35910" cy="26002"/>
            </a:xfrm>
            <a:custGeom>
              <a:rect b="b" l="l" r="r" t="t"/>
              <a:pathLst>
                <a:path extrusionOk="0" h="454" w="627">
                  <a:moveTo>
                    <a:pt x="23" y="0"/>
                  </a:moveTo>
                  <a:cubicBezTo>
                    <a:pt x="9" y="0"/>
                    <a:pt x="0" y="1"/>
                    <a:pt x="0" y="1"/>
                  </a:cubicBezTo>
                  <a:cubicBezTo>
                    <a:pt x="35" y="380"/>
                    <a:pt x="198" y="454"/>
                    <a:pt x="320" y="454"/>
                  </a:cubicBezTo>
                  <a:cubicBezTo>
                    <a:pt x="397" y="454"/>
                    <a:pt x="458" y="424"/>
                    <a:pt x="458" y="424"/>
                  </a:cubicBezTo>
                  <a:cubicBezTo>
                    <a:pt x="627" y="23"/>
                    <a:pt x="13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7207803" y="2025562"/>
              <a:ext cx="45532" cy="41523"/>
            </a:xfrm>
            <a:custGeom>
              <a:rect b="b" l="l" r="r" t="t"/>
              <a:pathLst>
                <a:path extrusionOk="0" h="725" w="795">
                  <a:moveTo>
                    <a:pt x="240" y="1"/>
                  </a:moveTo>
                  <a:cubicBezTo>
                    <a:pt x="165" y="1"/>
                    <a:pt x="102" y="14"/>
                    <a:pt x="70" y="23"/>
                  </a:cubicBezTo>
                  <a:cubicBezTo>
                    <a:pt x="59" y="23"/>
                    <a:pt x="46" y="34"/>
                    <a:pt x="41" y="52"/>
                  </a:cubicBezTo>
                  <a:cubicBezTo>
                    <a:pt x="1" y="684"/>
                    <a:pt x="603" y="724"/>
                    <a:pt x="760" y="724"/>
                  </a:cubicBezTo>
                  <a:cubicBezTo>
                    <a:pt x="777" y="724"/>
                    <a:pt x="795" y="708"/>
                    <a:pt x="795" y="690"/>
                  </a:cubicBezTo>
                  <a:cubicBezTo>
                    <a:pt x="761" y="104"/>
                    <a:pt x="450"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7209808" y="2026306"/>
              <a:ext cx="43871" cy="41007"/>
            </a:xfrm>
            <a:custGeom>
              <a:rect b="b" l="l" r="r" t="t"/>
              <a:pathLst>
                <a:path extrusionOk="0" h="716" w="766">
                  <a:moveTo>
                    <a:pt x="18" y="0"/>
                  </a:moveTo>
                  <a:cubicBezTo>
                    <a:pt x="13" y="0"/>
                    <a:pt x="9" y="2"/>
                    <a:pt x="6" y="5"/>
                  </a:cubicBezTo>
                  <a:cubicBezTo>
                    <a:pt x="0" y="16"/>
                    <a:pt x="0" y="21"/>
                    <a:pt x="6" y="28"/>
                  </a:cubicBezTo>
                  <a:lnTo>
                    <a:pt x="742" y="711"/>
                  </a:lnTo>
                  <a:cubicBezTo>
                    <a:pt x="745" y="714"/>
                    <a:pt x="748" y="715"/>
                    <a:pt x="751" y="715"/>
                  </a:cubicBezTo>
                  <a:cubicBezTo>
                    <a:pt x="754" y="715"/>
                    <a:pt x="757" y="714"/>
                    <a:pt x="760" y="711"/>
                  </a:cubicBezTo>
                  <a:cubicBezTo>
                    <a:pt x="765" y="700"/>
                    <a:pt x="765" y="695"/>
                    <a:pt x="760" y="689"/>
                  </a:cubicBezTo>
                  <a:lnTo>
                    <a:pt x="30"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7219429" y="2032377"/>
              <a:ext cx="23310" cy="25773"/>
            </a:xfrm>
            <a:custGeom>
              <a:rect b="b" l="l" r="r" t="t"/>
              <a:pathLst>
                <a:path extrusionOk="0" h="450" w="407">
                  <a:moveTo>
                    <a:pt x="389" y="1"/>
                  </a:moveTo>
                  <a:cubicBezTo>
                    <a:pt x="387" y="1"/>
                    <a:pt x="385" y="1"/>
                    <a:pt x="383" y="3"/>
                  </a:cubicBezTo>
                  <a:lnTo>
                    <a:pt x="65" y="113"/>
                  </a:lnTo>
                  <a:lnTo>
                    <a:pt x="1" y="431"/>
                  </a:lnTo>
                  <a:cubicBezTo>
                    <a:pt x="1" y="437"/>
                    <a:pt x="6" y="450"/>
                    <a:pt x="12" y="450"/>
                  </a:cubicBezTo>
                  <a:cubicBezTo>
                    <a:pt x="17" y="450"/>
                    <a:pt x="24" y="450"/>
                    <a:pt x="30" y="444"/>
                  </a:cubicBezTo>
                  <a:lnTo>
                    <a:pt x="30" y="437"/>
                  </a:lnTo>
                  <a:lnTo>
                    <a:pt x="87" y="131"/>
                  </a:lnTo>
                  <a:lnTo>
                    <a:pt x="394" y="27"/>
                  </a:lnTo>
                  <a:cubicBezTo>
                    <a:pt x="400" y="27"/>
                    <a:pt x="407" y="20"/>
                    <a:pt x="400" y="9"/>
                  </a:cubicBezTo>
                  <a:cubicBezTo>
                    <a:pt x="400" y="5"/>
                    <a:pt x="394"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7228765" y="2041140"/>
              <a:ext cx="20274" cy="22680"/>
            </a:xfrm>
            <a:custGeom>
              <a:rect b="b" l="l" r="r" t="t"/>
              <a:pathLst>
                <a:path extrusionOk="0" h="396" w="354">
                  <a:moveTo>
                    <a:pt x="330" y="0"/>
                  </a:moveTo>
                  <a:lnTo>
                    <a:pt x="52" y="99"/>
                  </a:lnTo>
                  <a:lnTo>
                    <a:pt x="0" y="377"/>
                  </a:lnTo>
                  <a:cubicBezTo>
                    <a:pt x="0" y="388"/>
                    <a:pt x="6" y="395"/>
                    <a:pt x="11" y="395"/>
                  </a:cubicBezTo>
                  <a:lnTo>
                    <a:pt x="28" y="395"/>
                  </a:lnTo>
                  <a:lnTo>
                    <a:pt x="28" y="383"/>
                  </a:lnTo>
                  <a:lnTo>
                    <a:pt x="81" y="123"/>
                  </a:lnTo>
                  <a:lnTo>
                    <a:pt x="341" y="29"/>
                  </a:lnTo>
                  <a:cubicBezTo>
                    <a:pt x="348" y="29"/>
                    <a:pt x="354" y="18"/>
                    <a:pt x="348" y="13"/>
                  </a:cubicBezTo>
                  <a:cubicBezTo>
                    <a:pt x="348" y="6"/>
                    <a:pt x="336"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7237986" y="2050017"/>
              <a:ext cx="14032" cy="16724"/>
            </a:xfrm>
            <a:custGeom>
              <a:rect b="b" l="l" r="r" t="t"/>
              <a:pathLst>
                <a:path extrusionOk="0" h="292" w="245">
                  <a:moveTo>
                    <a:pt x="232" y="0"/>
                  </a:moveTo>
                  <a:cubicBezTo>
                    <a:pt x="231" y="0"/>
                    <a:pt x="229" y="1"/>
                    <a:pt x="227" y="2"/>
                  </a:cubicBezTo>
                  <a:lnTo>
                    <a:pt x="24" y="72"/>
                  </a:lnTo>
                  <a:lnTo>
                    <a:pt x="1" y="275"/>
                  </a:lnTo>
                  <a:cubicBezTo>
                    <a:pt x="1" y="281"/>
                    <a:pt x="6" y="292"/>
                    <a:pt x="13" y="292"/>
                  </a:cubicBezTo>
                  <a:cubicBezTo>
                    <a:pt x="19" y="292"/>
                    <a:pt x="24" y="292"/>
                    <a:pt x="24" y="286"/>
                  </a:cubicBezTo>
                  <a:cubicBezTo>
                    <a:pt x="30" y="286"/>
                    <a:pt x="30" y="281"/>
                    <a:pt x="30" y="281"/>
                  </a:cubicBezTo>
                  <a:lnTo>
                    <a:pt x="54" y="94"/>
                  </a:lnTo>
                  <a:lnTo>
                    <a:pt x="233" y="25"/>
                  </a:lnTo>
                  <a:cubicBezTo>
                    <a:pt x="244" y="25"/>
                    <a:pt x="244" y="19"/>
                    <a:pt x="244" y="8"/>
                  </a:cubicBezTo>
                  <a:cubicBezTo>
                    <a:pt x="240" y="4"/>
                    <a:pt x="236" y="0"/>
                    <a:pt x="2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7211812" y="2025733"/>
              <a:ext cx="20561" cy="21764"/>
            </a:xfrm>
            <a:custGeom>
              <a:rect b="b" l="l" r="r" t="t"/>
              <a:pathLst>
                <a:path extrusionOk="0" h="380" w="359">
                  <a:moveTo>
                    <a:pt x="342" y="1"/>
                  </a:moveTo>
                  <a:cubicBezTo>
                    <a:pt x="340" y="1"/>
                    <a:pt x="338" y="1"/>
                    <a:pt x="337" y="4"/>
                  </a:cubicBezTo>
                  <a:lnTo>
                    <a:pt x="93" y="130"/>
                  </a:lnTo>
                  <a:lnTo>
                    <a:pt x="0" y="357"/>
                  </a:lnTo>
                  <a:cubicBezTo>
                    <a:pt x="0" y="368"/>
                    <a:pt x="6" y="374"/>
                    <a:pt x="11" y="379"/>
                  </a:cubicBezTo>
                  <a:cubicBezTo>
                    <a:pt x="18" y="379"/>
                    <a:pt x="24" y="379"/>
                    <a:pt x="29" y="374"/>
                  </a:cubicBezTo>
                  <a:lnTo>
                    <a:pt x="29" y="368"/>
                  </a:lnTo>
                  <a:lnTo>
                    <a:pt x="116" y="148"/>
                  </a:lnTo>
                  <a:lnTo>
                    <a:pt x="348" y="26"/>
                  </a:lnTo>
                  <a:cubicBezTo>
                    <a:pt x="353" y="26"/>
                    <a:pt x="359" y="15"/>
                    <a:pt x="353" y="9"/>
                  </a:cubicBezTo>
                  <a:cubicBezTo>
                    <a:pt x="349" y="5"/>
                    <a:pt x="346" y="1"/>
                    <a:pt x="3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210094" y="2026535"/>
              <a:ext cx="36540" cy="26288"/>
            </a:xfrm>
            <a:custGeom>
              <a:rect b="b" l="l" r="r" t="t"/>
              <a:pathLst>
                <a:path extrusionOk="0" h="459" w="638">
                  <a:moveTo>
                    <a:pt x="17" y="0"/>
                  </a:moveTo>
                  <a:cubicBezTo>
                    <a:pt x="7" y="0"/>
                    <a:pt x="1" y="1"/>
                    <a:pt x="1" y="1"/>
                  </a:cubicBezTo>
                  <a:cubicBezTo>
                    <a:pt x="37" y="384"/>
                    <a:pt x="201" y="459"/>
                    <a:pt x="322" y="459"/>
                  </a:cubicBezTo>
                  <a:cubicBezTo>
                    <a:pt x="399" y="459"/>
                    <a:pt x="459" y="429"/>
                    <a:pt x="459" y="429"/>
                  </a:cubicBezTo>
                  <a:cubicBezTo>
                    <a:pt x="637" y="20"/>
                    <a:pt x="117"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7190220" y="1822072"/>
              <a:ext cx="82415" cy="51488"/>
            </a:xfrm>
            <a:custGeom>
              <a:rect b="b" l="l" r="r" t="t"/>
              <a:pathLst>
                <a:path extrusionOk="0" h="899" w="1439">
                  <a:moveTo>
                    <a:pt x="904" y="1"/>
                  </a:moveTo>
                  <a:cubicBezTo>
                    <a:pt x="384" y="1"/>
                    <a:pt x="94" y="523"/>
                    <a:pt x="13" y="690"/>
                  </a:cubicBezTo>
                  <a:cubicBezTo>
                    <a:pt x="0" y="719"/>
                    <a:pt x="13" y="748"/>
                    <a:pt x="40" y="759"/>
                  </a:cubicBezTo>
                  <a:cubicBezTo>
                    <a:pt x="279" y="859"/>
                    <a:pt x="478" y="899"/>
                    <a:pt x="643" y="899"/>
                  </a:cubicBezTo>
                  <a:cubicBezTo>
                    <a:pt x="1248" y="899"/>
                    <a:pt x="1404" y="359"/>
                    <a:pt x="1431" y="209"/>
                  </a:cubicBezTo>
                  <a:cubicBezTo>
                    <a:pt x="1438" y="186"/>
                    <a:pt x="1426" y="163"/>
                    <a:pt x="1409" y="151"/>
                  </a:cubicBezTo>
                  <a:cubicBezTo>
                    <a:pt x="1221" y="44"/>
                    <a:pt x="1053" y="1"/>
                    <a:pt x="90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7189533" y="1830892"/>
              <a:ext cx="84076" cy="34707"/>
            </a:xfrm>
            <a:custGeom>
              <a:rect b="b" l="l" r="r" t="t"/>
              <a:pathLst>
                <a:path extrusionOk="0" h="606" w="1468">
                  <a:moveTo>
                    <a:pt x="1448" y="1"/>
                  </a:moveTo>
                  <a:cubicBezTo>
                    <a:pt x="1445" y="1"/>
                    <a:pt x="1441" y="2"/>
                    <a:pt x="1438" y="3"/>
                  </a:cubicBezTo>
                  <a:lnTo>
                    <a:pt x="18" y="559"/>
                  </a:lnTo>
                  <a:cubicBezTo>
                    <a:pt x="7" y="565"/>
                    <a:pt x="1" y="576"/>
                    <a:pt x="1" y="589"/>
                  </a:cubicBezTo>
                  <a:cubicBezTo>
                    <a:pt x="7" y="600"/>
                    <a:pt x="18" y="605"/>
                    <a:pt x="30" y="605"/>
                  </a:cubicBezTo>
                  <a:lnTo>
                    <a:pt x="1450" y="43"/>
                  </a:lnTo>
                  <a:cubicBezTo>
                    <a:pt x="1462" y="43"/>
                    <a:pt x="1467" y="25"/>
                    <a:pt x="1467" y="14"/>
                  </a:cubicBezTo>
                  <a:cubicBezTo>
                    <a:pt x="1463" y="6"/>
                    <a:pt x="1456" y="1"/>
                    <a:pt x="14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7223438" y="1824306"/>
              <a:ext cx="25314" cy="47651"/>
            </a:xfrm>
            <a:custGeom>
              <a:rect b="b" l="l" r="r" t="t"/>
              <a:pathLst>
                <a:path extrusionOk="0" h="832" w="442">
                  <a:moveTo>
                    <a:pt x="20" y="1"/>
                  </a:moveTo>
                  <a:cubicBezTo>
                    <a:pt x="14" y="1"/>
                    <a:pt x="9" y="4"/>
                    <a:pt x="6" y="8"/>
                  </a:cubicBezTo>
                  <a:cubicBezTo>
                    <a:pt x="0" y="19"/>
                    <a:pt x="0" y="25"/>
                    <a:pt x="0" y="30"/>
                  </a:cubicBezTo>
                  <a:cubicBezTo>
                    <a:pt x="0" y="36"/>
                    <a:pt x="6" y="36"/>
                    <a:pt x="6" y="43"/>
                  </a:cubicBezTo>
                  <a:lnTo>
                    <a:pt x="388" y="321"/>
                  </a:lnTo>
                  <a:lnTo>
                    <a:pt x="330" y="808"/>
                  </a:lnTo>
                  <a:cubicBezTo>
                    <a:pt x="330" y="819"/>
                    <a:pt x="342" y="830"/>
                    <a:pt x="353" y="830"/>
                  </a:cubicBezTo>
                  <a:cubicBezTo>
                    <a:pt x="356" y="831"/>
                    <a:pt x="358" y="832"/>
                    <a:pt x="360" y="832"/>
                  </a:cubicBezTo>
                  <a:cubicBezTo>
                    <a:pt x="369" y="832"/>
                    <a:pt x="377" y="823"/>
                    <a:pt x="377" y="814"/>
                  </a:cubicBezTo>
                  <a:lnTo>
                    <a:pt x="441" y="303"/>
                  </a:lnTo>
                  <a:lnTo>
                    <a:pt x="35" y="8"/>
                  </a:lnTo>
                  <a:cubicBezTo>
                    <a:pt x="30" y="3"/>
                    <a:pt x="25"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7209178" y="1833298"/>
              <a:ext cx="22565" cy="41637"/>
            </a:xfrm>
            <a:custGeom>
              <a:rect b="b" l="l" r="r" t="t"/>
              <a:pathLst>
                <a:path extrusionOk="0" h="727" w="394">
                  <a:moveTo>
                    <a:pt x="27" y="1"/>
                  </a:moveTo>
                  <a:cubicBezTo>
                    <a:pt x="20" y="1"/>
                    <a:pt x="13" y="6"/>
                    <a:pt x="6" y="13"/>
                  </a:cubicBezTo>
                  <a:cubicBezTo>
                    <a:pt x="6" y="18"/>
                    <a:pt x="0" y="25"/>
                    <a:pt x="6" y="31"/>
                  </a:cubicBezTo>
                  <a:cubicBezTo>
                    <a:pt x="6" y="36"/>
                    <a:pt x="11" y="42"/>
                    <a:pt x="11" y="42"/>
                  </a:cubicBezTo>
                  <a:lnTo>
                    <a:pt x="342" y="280"/>
                  </a:lnTo>
                  <a:lnTo>
                    <a:pt x="295" y="702"/>
                  </a:lnTo>
                  <a:cubicBezTo>
                    <a:pt x="295" y="714"/>
                    <a:pt x="301" y="726"/>
                    <a:pt x="313" y="726"/>
                  </a:cubicBezTo>
                  <a:cubicBezTo>
                    <a:pt x="330" y="726"/>
                    <a:pt x="335" y="721"/>
                    <a:pt x="342" y="708"/>
                  </a:cubicBezTo>
                  <a:lnTo>
                    <a:pt x="394" y="262"/>
                  </a:lnTo>
                  <a:lnTo>
                    <a:pt x="41" y="7"/>
                  </a:lnTo>
                  <a:cubicBezTo>
                    <a:pt x="36" y="3"/>
                    <a:pt x="32" y="1"/>
                    <a:pt x="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7199212" y="1844122"/>
              <a:ext cx="17239" cy="29438"/>
            </a:xfrm>
            <a:custGeom>
              <a:rect b="b" l="l" r="r" t="t"/>
              <a:pathLst>
                <a:path extrusionOk="0" h="514" w="301">
                  <a:moveTo>
                    <a:pt x="30" y="1"/>
                  </a:moveTo>
                  <a:cubicBezTo>
                    <a:pt x="20" y="1"/>
                    <a:pt x="10" y="5"/>
                    <a:pt x="6" y="10"/>
                  </a:cubicBezTo>
                  <a:cubicBezTo>
                    <a:pt x="0" y="15"/>
                    <a:pt x="0" y="27"/>
                    <a:pt x="6" y="32"/>
                  </a:cubicBezTo>
                  <a:cubicBezTo>
                    <a:pt x="6" y="38"/>
                    <a:pt x="11" y="38"/>
                    <a:pt x="11" y="45"/>
                  </a:cubicBezTo>
                  <a:lnTo>
                    <a:pt x="255" y="195"/>
                  </a:lnTo>
                  <a:lnTo>
                    <a:pt x="226" y="490"/>
                  </a:lnTo>
                  <a:cubicBezTo>
                    <a:pt x="220" y="502"/>
                    <a:pt x="231" y="513"/>
                    <a:pt x="244" y="513"/>
                  </a:cubicBezTo>
                  <a:cubicBezTo>
                    <a:pt x="255" y="513"/>
                    <a:pt x="266" y="502"/>
                    <a:pt x="266" y="490"/>
                  </a:cubicBezTo>
                  <a:lnTo>
                    <a:pt x="301" y="171"/>
                  </a:lnTo>
                  <a:lnTo>
                    <a:pt x="41" y="3"/>
                  </a:lnTo>
                  <a:cubicBezTo>
                    <a:pt x="37" y="1"/>
                    <a:pt x="34" y="1"/>
                    <a:pt x="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7243026" y="1820870"/>
              <a:ext cx="17984" cy="41351"/>
            </a:xfrm>
            <a:custGeom>
              <a:rect b="b" l="l" r="r" t="t"/>
              <a:pathLst>
                <a:path extrusionOk="0" h="722" w="314">
                  <a:moveTo>
                    <a:pt x="23" y="1"/>
                  </a:moveTo>
                  <a:cubicBezTo>
                    <a:pt x="18" y="1"/>
                    <a:pt x="14" y="2"/>
                    <a:pt x="11" y="4"/>
                  </a:cubicBezTo>
                  <a:cubicBezTo>
                    <a:pt x="6" y="15"/>
                    <a:pt x="0" y="21"/>
                    <a:pt x="6" y="33"/>
                  </a:cubicBezTo>
                  <a:cubicBezTo>
                    <a:pt x="6" y="33"/>
                    <a:pt x="6" y="39"/>
                    <a:pt x="11" y="39"/>
                  </a:cubicBezTo>
                  <a:lnTo>
                    <a:pt x="255" y="299"/>
                  </a:lnTo>
                  <a:lnTo>
                    <a:pt x="266" y="700"/>
                  </a:lnTo>
                  <a:cubicBezTo>
                    <a:pt x="266" y="711"/>
                    <a:pt x="279" y="722"/>
                    <a:pt x="290" y="722"/>
                  </a:cubicBezTo>
                  <a:cubicBezTo>
                    <a:pt x="301" y="722"/>
                    <a:pt x="313" y="711"/>
                    <a:pt x="313" y="700"/>
                  </a:cubicBezTo>
                  <a:lnTo>
                    <a:pt x="301" y="282"/>
                  </a:lnTo>
                  <a:lnTo>
                    <a:pt x="41" y="10"/>
                  </a:lnTo>
                  <a:cubicBezTo>
                    <a:pt x="37" y="3"/>
                    <a:pt x="30" y="1"/>
                    <a:pt x="2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7222522" y="1826482"/>
              <a:ext cx="51087" cy="35795"/>
            </a:xfrm>
            <a:custGeom>
              <a:rect b="b" l="l" r="r" t="t"/>
              <a:pathLst>
                <a:path extrusionOk="0" h="625" w="892">
                  <a:moveTo>
                    <a:pt x="463" y="1"/>
                  </a:moveTo>
                  <a:cubicBezTo>
                    <a:pt x="1" y="1"/>
                    <a:pt x="5" y="439"/>
                    <a:pt x="5" y="439"/>
                  </a:cubicBezTo>
                  <a:cubicBezTo>
                    <a:pt x="122" y="573"/>
                    <a:pt x="233" y="625"/>
                    <a:pt x="334" y="625"/>
                  </a:cubicBezTo>
                  <a:cubicBezTo>
                    <a:pt x="662" y="625"/>
                    <a:pt x="891" y="91"/>
                    <a:pt x="891" y="91"/>
                  </a:cubicBezTo>
                  <a:cubicBezTo>
                    <a:pt x="716" y="27"/>
                    <a:pt x="576" y="1"/>
                    <a:pt x="4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7164333" y="2032721"/>
              <a:ext cx="49483" cy="39117"/>
            </a:xfrm>
            <a:custGeom>
              <a:rect b="b" l="l" r="r" t="t"/>
              <a:pathLst>
                <a:path extrusionOk="0" h="683" w="864">
                  <a:moveTo>
                    <a:pt x="615" y="1"/>
                  </a:moveTo>
                  <a:cubicBezTo>
                    <a:pt x="155" y="1"/>
                    <a:pt x="31" y="486"/>
                    <a:pt x="0" y="629"/>
                  </a:cubicBezTo>
                  <a:cubicBezTo>
                    <a:pt x="0" y="647"/>
                    <a:pt x="13" y="669"/>
                    <a:pt x="35" y="669"/>
                  </a:cubicBezTo>
                  <a:cubicBezTo>
                    <a:pt x="104" y="678"/>
                    <a:pt x="168" y="683"/>
                    <a:pt x="227" y="683"/>
                  </a:cubicBezTo>
                  <a:cubicBezTo>
                    <a:pt x="854" y="683"/>
                    <a:pt x="863" y="183"/>
                    <a:pt x="858" y="61"/>
                  </a:cubicBezTo>
                  <a:cubicBezTo>
                    <a:pt x="858" y="48"/>
                    <a:pt x="847" y="32"/>
                    <a:pt x="829" y="32"/>
                  </a:cubicBezTo>
                  <a:cubicBezTo>
                    <a:pt x="751" y="10"/>
                    <a:pt x="679" y="1"/>
                    <a:pt x="61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7163990" y="2034267"/>
              <a:ext cx="50171" cy="37055"/>
            </a:xfrm>
            <a:custGeom>
              <a:rect b="b" l="l" r="r" t="t"/>
              <a:pathLst>
                <a:path extrusionOk="0" h="647" w="876">
                  <a:moveTo>
                    <a:pt x="859" y="1"/>
                  </a:moveTo>
                  <a:cubicBezTo>
                    <a:pt x="854" y="1"/>
                    <a:pt x="850" y="2"/>
                    <a:pt x="846" y="5"/>
                  </a:cubicBezTo>
                  <a:lnTo>
                    <a:pt x="6" y="620"/>
                  </a:lnTo>
                  <a:cubicBezTo>
                    <a:pt x="0" y="625"/>
                    <a:pt x="0" y="636"/>
                    <a:pt x="6" y="642"/>
                  </a:cubicBezTo>
                  <a:cubicBezTo>
                    <a:pt x="9" y="645"/>
                    <a:pt x="12" y="646"/>
                    <a:pt x="15" y="646"/>
                  </a:cubicBezTo>
                  <a:cubicBezTo>
                    <a:pt x="18" y="646"/>
                    <a:pt x="21" y="645"/>
                    <a:pt x="24" y="642"/>
                  </a:cubicBezTo>
                  <a:lnTo>
                    <a:pt x="864" y="28"/>
                  </a:lnTo>
                  <a:cubicBezTo>
                    <a:pt x="875" y="21"/>
                    <a:pt x="875" y="16"/>
                    <a:pt x="870" y="5"/>
                  </a:cubicBezTo>
                  <a:cubicBezTo>
                    <a:pt x="867" y="2"/>
                    <a:pt x="863" y="1"/>
                    <a:pt x="8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7179625" y="2038162"/>
              <a:ext cx="22279" cy="28293"/>
            </a:xfrm>
            <a:custGeom>
              <a:rect b="b" l="l" r="r" t="t"/>
              <a:pathLst>
                <a:path extrusionOk="0" h="494" w="389">
                  <a:moveTo>
                    <a:pt x="24" y="1"/>
                  </a:moveTo>
                  <a:cubicBezTo>
                    <a:pt x="11" y="1"/>
                    <a:pt x="6" y="1"/>
                    <a:pt x="0" y="12"/>
                  </a:cubicBezTo>
                  <a:cubicBezTo>
                    <a:pt x="0" y="17"/>
                    <a:pt x="0" y="23"/>
                    <a:pt x="6" y="23"/>
                  </a:cubicBezTo>
                  <a:cubicBezTo>
                    <a:pt x="6" y="30"/>
                    <a:pt x="6" y="30"/>
                    <a:pt x="11" y="30"/>
                  </a:cubicBezTo>
                  <a:lnTo>
                    <a:pt x="313" y="151"/>
                  </a:lnTo>
                  <a:lnTo>
                    <a:pt x="359" y="482"/>
                  </a:lnTo>
                  <a:cubicBezTo>
                    <a:pt x="359" y="488"/>
                    <a:pt x="365" y="493"/>
                    <a:pt x="377" y="493"/>
                  </a:cubicBezTo>
                  <a:cubicBezTo>
                    <a:pt x="383" y="493"/>
                    <a:pt x="388" y="482"/>
                    <a:pt x="388" y="475"/>
                  </a:cubicBezTo>
                  <a:lnTo>
                    <a:pt x="342" y="12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7171951" y="2046638"/>
              <a:ext cx="19644" cy="24398"/>
            </a:xfrm>
            <a:custGeom>
              <a:rect b="b" l="l" r="r" t="t"/>
              <a:pathLst>
                <a:path extrusionOk="0" h="426" w="343">
                  <a:moveTo>
                    <a:pt x="15" y="1"/>
                  </a:moveTo>
                  <a:cubicBezTo>
                    <a:pt x="8" y="1"/>
                    <a:pt x="4" y="5"/>
                    <a:pt x="1" y="9"/>
                  </a:cubicBezTo>
                  <a:lnTo>
                    <a:pt x="1" y="27"/>
                  </a:lnTo>
                  <a:lnTo>
                    <a:pt x="12" y="27"/>
                  </a:lnTo>
                  <a:lnTo>
                    <a:pt x="273" y="131"/>
                  </a:lnTo>
                  <a:lnTo>
                    <a:pt x="314" y="415"/>
                  </a:lnTo>
                  <a:cubicBezTo>
                    <a:pt x="314" y="420"/>
                    <a:pt x="319" y="426"/>
                    <a:pt x="332" y="426"/>
                  </a:cubicBezTo>
                  <a:cubicBezTo>
                    <a:pt x="337" y="426"/>
                    <a:pt x="343" y="420"/>
                    <a:pt x="343" y="409"/>
                  </a:cubicBezTo>
                  <a:lnTo>
                    <a:pt x="297" y="107"/>
                  </a:lnTo>
                  <a:lnTo>
                    <a:pt x="24" y="3"/>
                  </a:lnTo>
                  <a:cubicBezTo>
                    <a:pt x="21" y="1"/>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7167311" y="2055401"/>
              <a:ext cx="14662" cy="17354"/>
            </a:xfrm>
            <a:custGeom>
              <a:rect b="b" l="l" r="r" t="t"/>
              <a:pathLst>
                <a:path extrusionOk="0" h="303" w="256">
                  <a:moveTo>
                    <a:pt x="18" y="0"/>
                  </a:moveTo>
                  <a:cubicBezTo>
                    <a:pt x="12" y="0"/>
                    <a:pt x="1" y="7"/>
                    <a:pt x="1" y="13"/>
                  </a:cubicBezTo>
                  <a:lnTo>
                    <a:pt x="1" y="24"/>
                  </a:lnTo>
                  <a:cubicBezTo>
                    <a:pt x="6" y="29"/>
                    <a:pt x="6" y="29"/>
                    <a:pt x="12" y="29"/>
                  </a:cubicBezTo>
                  <a:lnTo>
                    <a:pt x="197" y="93"/>
                  </a:lnTo>
                  <a:lnTo>
                    <a:pt x="226" y="291"/>
                  </a:lnTo>
                  <a:cubicBezTo>
                    <a:pt x="226" y="297"/>
                    <a:pt x="239" y="302"/>
                    <a:pt x="244" y="302"/>
                  </a:cubicBezTo>
                  <a:cubicBezTo>
                    <a:pt x="250" y="302"/>
                    <a:pt x="255" y="291"/>
                    <a:pt x="255" y="285"/>
                  </a:cubicBezTo>
                  <a:lnTo>
                    <a:pt x="221" y="64"/>
                  </a:ln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7192168" y="2032377"/>
              <a:ext cx="18728" cy="24742"/>
            </a:xfrm>
            <a:custGeom>
              <a:rect b="b" l="l" r="r" t="t"/>
              <a:pathLst>
                <a:path extrusionOk="0" h="432" w="327">
                  <a:moveTo>
                    <a:pt x="16" y="1"/>
                  </a:moveTo>
                  <a:cubicBezTo>
                    <a:pt x="9" y="1"/>
                    <a:pt x="5" y="5"/>
                    <a:pt x="1" y="9"/>
                  </a:cubicBezTo>
                  <a:lnTo>
                    <a:pt x="1" y="27"/>
                  </a:lnTo>
                  <a:lnTo>
                    <a:pt x="6" y="32"/>
                  </a:lnTo>
                  <a:lnTo>
                    <a:pt x="215" y="159"/>
                  </a:lnTo>
                  <a:lnTo>
                    <a:pt x="292" y="420"/>
                  </a:lnTo>
                  <a:cubicBezTo>
                    <a:pt x="297" y="431"/>
                    <a:pt x="303" y="431"/>
                    <a:pt x="314" y="431"/>
                  </a:cubicBezTo>
                  <a:cubicBezTo>
                    <a:pt x="319" y="431"/>
                    <a:pt x="326" y="420"/>
                    <a:pt x="319" y="415"/>
                  </a:cubicBezTo>
                  <a:lnTo>
                    <a:pt x="239" y="142"/>
                  </a:lnTo>
                  <a:lnTo>
                    <a:pt x="25" y="3"/>
                  </a:lnTo>
                  <a:cubicBezTo>
                    <a:pt x="21" y="1"/>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7177449" y="2034152"/>
              <a:ext cx="36368" cy="26632"/>
            </a:xfrm>
            <a:custGeom>
              <a:rect b="b" l="l" r="r" t="t"/>
              <a:pathLst>
                <a:path extrusionOk="0" h="465" w="635">
                  <a:moveTo>
                    <a:pt x="516" y="1"/>
                  </a:moveTo>
                  <a:cubicBezTo>
                    <a:pt x="1" y="1"/>
                    <a:pt x="108" y="395"/>
                    <a:pt x="108" y="395"/>
                  </a:cubicBezTo>
                  <a:cubicBezTo>
                    <a:pt x="182" y="444"/>
                    <a:pt x="247" y="465"/>
                    <a:pt x="303" y="465"/>
                  </a:cubicBezTo>
                  <a:cubicBezTo>
                    <a:pt x="568" y="465"/>
                    <a:pt x="635" y="7"/>
                    <a:pt x="635" y="7"/>
                  </a:cubicBezTo>
                  <a:cubicBezTo>
                    <a:pt x="592" y="3"/>
                    <a:pt x="552" y="1"/>
                    <a:pt x="5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9"/>
          <p:cNvGrpSpPr/>
          <p:nvPr/>
        </p:nvGrpSpPr>
        <p:grpSpPr>
          <a:xfrm flipH="1">
            <a:off x="6498932" y="-676948"/>
            <a:ext cx="3198269" cy="1903584"/>
            <a:chOff x="68934" y="286889"/>
            <a:chExt cx="3331530" cy="1982900"/>
          </a:xfrm>
        </p:grpSpPr>
        <p:sp>
          <p:nvSpPr>
            <p:cNvPr id="585" name="Google Shape;585;p19"/>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594" name="Shape 594"/>
        <p:cNvGrpSpPr/>
        <p:nvPr/>
      </p:nvGrpSpPr>
      <p:grpSpPr>
        <a:xfrm>
          <a:off x="0" y="0"/>
          <a:ext cx="0" cy="0"/>
          <a:chOff x="0" y="0"/>
          <a:chExt cx="0" cy="0"/>
        </a:xfrm>
      </p:grpSpPr>
      <p:pic>
        <p:nvPicPr>
          <p:cNvPr id="595" name="Google Shape;595;p20"/>
          <p:cNvPicPr preferRelativeResize="0"/>
          <p:nvPr/>
        </p:nvPicPr>
        <p:blipFill>
          <a:blip r:embed="rId2">
            <a:alphaModFix/>
          </a:blip>
          <a:stretch>
            <a:fillRect/>
          </a:stretch>
        </p:blipFill>
        <p:spPr>
          <a:xfrm>
            <a:off x="0" y="-11"/>
            <a:ext cx="9144003" cy="5143484"/>
          </a:xfrm>
          <a:prstGeom prst="rect">
            <a:avLst/>
          </a:prstGeom>
          <a:noFill/>
          <a:ln>
            <a:noFill/>
          </a:ln>
        </p:spPr>
      </p:pic>
      <p:sp>
        <p:nvSpPr>
          <p:cNvPr id="596" name="Google Shape;596;p20"/>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8" name="Google Shape;598;p20"/>
          <p:cNvGrpSpPr/>
          <p:nvPr/>
        </p:nvGrpSpPr>
        <p:grpSpPr>
          <a:xfrm>
            <a:off x="8055341" y="54326"/>
            <a:ext cx="1641860" cy="1788312"/>
            <a:chOff x="7125503" y="1797388"/>
            <a:chExt cx="414653" cy="451651"/>
          </a:xfrm>
        </p:grpSpPr>
        <p:sp>
          <p:nvSpPr>
            <p:cNvPr id="599" name="Google Shape;599;p20"/>
            <p:cNvSpPr/>
            <p:nvPr/>
          </p:nvSpPr>
          <p:spPr>
            <a:xfrm>
              <a:off x="7220059" y="1856722"/>
              <a:ext cx="198277" cy="301024"/>
            </a:xfrm>
            <a:custGeom>
              <a:rect b="b" l="l" r="r" t="t"/>
              <a:pathLst>
                <a:path extrusionOk="0" h="5256" w="3462">
                  <a:moveTo>
                    <a:pt x="2714" y="3545"/>
                  </a:moveTo>
                  <a:cubicBezTo>
                    <a:pt x="2723" y="3545"/>
                    <a:pt x="2668" y="4346"/>
                    <a:pt x="2667" y="4346"/>
                  </a:cubicBezTo>
                  <a:cubicBezTo>
                    <a:pt x="2667" y="4346"/>
                    <a:pt x="2667" y="4346"/>
                    <a:pt x="2667" y="4346"/>
                  </a:cubicBezTo>
                  <a:cubicBezTo>
                    <a:pt x="2662" y="4090"/>
                    <a:pt x="2667" y="3800"/>
                    <a:pt x="2713" y="3546"/>
                  </a:cubicBezTo>
                  <a:cubicBezTo>
                    <a:pt x="2714" y="3545"/>
                    <a:pt x="2714" y="3545"/>
                    <a:pt x="2714" y="3545"/>
                  </a:cubicBezTo>
                  <a:close/>
                  <a:moveTo>
                    <a:pt x="1016" y="3586"/>
                  </a:moveTo>
                  <a:cubicBezTo>
                    <a:pt x="1022" y="3586"/>
                    <a:pt x="970" y="4397"/>
                    <a:pt x="969" y="4397"/>
                  </a:cubicBezTo>
                  <a:cubicBezTo>
                    <a:pt x="969" y="4397"/>
                    <a:pt x="969" y="4397"/>
                    <a:pt x="969" y="4397"/>
                  </a:cubicBezTo>
                  <a:cubicBezTo>
                    <a:pt x="963" y="4137"/>
                    <a:pt x="969" y="3846"/>
                    <a:pt x="1015" y="3592"/>
                  </a:cubicBezTo>
                  <a:cubicBezTo>
                    <a:pt x="1015" y="3588"/>
                    <a:pt x="1016" y="3586"/>
                    <a:pt x="1016" y="3586"/>
                  </a:cubicBezTo>
                  <a:close/>
                  <a:moveTo>
                    <a:pt x="1172" y="3511"/>
                  </a:moveTo>
                  <a:lnTo>
                    <a:pt x="1172" y="3511"/>
                  </a:lnTo>
                  <a:cubicBezTo>
                    <a:pt x="2001" y="3592"/>
                    <a:pt x="1571" y="4194"/>
                    <a:pt x="1571" y="5047"/>
                  </a:cubicBezTo>
                  <a:cubicBezTo>
                    <a:pt x="1571" y="4913"/>
                    <a:pt x="1543" y="4055"/>
                    <a:pt x="1172" y="3511"/>
                  </a:cubicBezTo>
                  <a:close/>
                  <a:moveTo>
                    <a:pt x="2267" y="0"/>
                  </a:moveTo>
                  <a:cubicBezTo>
                    <a:pt x="1684" y="0"/>
                    <a:pt x="1024" y="64"/>
                    <a:pt x="625" y="64"/>
                  </a:cubicBezTo>
                  <a:cubicBezTo>
                    <a:pt x="524" y="64"/>
                    <a:pt x="440" y="60"/>
                    <a:pt x="378" y="50"/>
                  </a:cubicBezTo>
                  <a:lnTo>
                    <a:pt x="378" y="50"/>
                  </a:lnTo>
                  <a:cubicBezTo>
                    <a:pt x="500" y="381"/>
                    <a:pt x="1" y="387"/>
                    <a:pt x="378" y="497"/>
                  </a:cubicBezTo>
                  <a:cubicBezTo>
                    <a:pt x="343" y="1412"/>
                    <a:pt x="709" y="2687"/>
                    <a:pt x="923" y="3244"/>
                  </a:cubicBezTo>
                  <a:cubicBezTo>
                    <a:pt x="830" y="3766"/>
                    <a:pt x="378" y="5012"/>
                    <a:pt x="563" y="5087"/>
                  </a:cubicBezTo>
                  <a:cubicBezTo>
                    <a:pt x="632" y="5063"/>
                    <a:pt x="563" y="4165"/>
                    <a:pt x="963" y="3568"/>
                  </a:cubicBezTo>
                  <a:lnTo>
                    <a:pt x="963" y="3568"/>
                  </a:lnTo>
                  <a:cubicBezTo>
                    <a:pt x="952" y="3782"/>
                    <a:pt x="656" y="4728"/>
                    <a:pt x="835" y="5069"/>
                  </a:cubicBezTo>
                  <a:cubicBezTo>
                    <a:pt x="847" y="4550"/>
                    <a:pt x="874" y="4308"/>
                    <a:pt x="897" y="4308"/>
                  </a:cubicBezTo>
                  <a:cubicBezTo>
                    <a:pt x="921" y="4308"/>
                    <a:pt x="940" y="4560"/>
                    <a:pt x="934" y="5029"/>
                  </a:cubicBezTo>
                  <a:cubicBezTo>
                    <a:pt x="938" y="5052"/>
                    <a:pt x="973" y="5086"/>
                    <a:pt x="998" y="5086"/>
                  </a:cubicBezTo>
                  <a:cubicBezTo>
                    <a:pt x="1010" y="5086"/>
                    <a:pt x="1020" y="5079"/>
                    <a:pt x="1022" y="5058"/>
                  </a:cubicBezTo>
                  <a:cubicBezTo>
                    <a:pt x="974" y="4972"/>
                    <a:pt x="1050" y="4049"/>
                    <a:pt x="1050" y="3934"/>
                  </a:cubicBezTo>
                  <a:cubicBezTo>
                    <a:pt x="1079" y="3956"/>
                    <a:pt x="1073" y="5058"/>
                    <a:pt x="1142" y="5058"/>
                  </a:cubicBezTo>
                  <a:cubicBezTo>
                    <a:pt x="1142" y="5058"/>
                    <a:pt x="1142" y="5058"/>
                    <a:pt x="1143" y="5058"/>
                  </a:cubicBezTo>
                  <a:cubicBezTo>
                    <a:pt x="1223" y="5058"/>
                    <a:pt x="1062" y="3632"/>
                    <a:pt x="1091" y="3603"/>
                  </a:cubicBezTo>
                  <a:lnTo>
                    <a:pt x="1091" y="3603"/>
                  </a:lnTo>
                  <a:cubicBezTo>
                    <a:pt x="1265" y="4137"/>
                    <a:pt x="1223" y="5047"/>
                    <a:pt x="1223" y="5058"/>
                  </a:cubicBezTo>
                  <a:cubicBezTo>
                    <a:pt x="1232" y="5064"/>
                    <a:pt x="1239" y="5067"/>
                    <a:pt x="1245" y="5067"/>
                  </a:cubicBezTo>
                  <a:cubicBezTo>
                    <a:pt x="1337" y="5067"/>
                    <a:pt x="1278" y="4444"/>
                    <a:pt x="1230" y="3969"/>
                  </a:cubicBezTo>
                  <a:lnTo>
                    <a:pt x="1230" y="3969"/>
                  </a:lnTo>
                  <a:cubicBezTo>
                    <a:pt x="1419" y="4537"/>
                    <a:pt x="1310" y="5101"/>
                    <a:pt x="1399" y="5101"/>
                  </a:cubicBezTo>
                  <a:cubicBezTo>
                    <a:pt x="1405" y="5101"/>
                    <a:pt x="1413" y="5098"/>
                    <a:pt x="1421" y="5093"/>
                  </a:cubicBezTo>
                  <a:cubicBezTo>
                    <a:pt x="1421" y="5087"/>
                    <a:pt x="1456" y="4298"/>
                    <a:pt x="1154" y="3586"/>
                  </a:cubicBezTo>
                  <a:lnTo>
                    <a:pt x="1154" y="3586"/>
                  </a:lnTo>
                  <a:cubicBezTo>
                    <a:pt x="1509" y="4154"/>
                    <a:pt x="1520" y="5052"/>
                    <a:pt x="1520" y="5058"/>
                  </a:cubicBezTo>
                  <a:cubicBezTo>
                    <a:pt x="1551" y="5122"/>
                    <a:pt x="1575" y="5149"/>
                    <a:pt x="1593" y="5149"/>
                  </a:cubicBezTo>
                  <a:cubicBezTo>
                    <a:pt x="1687" y="5149"/>
                    <a:pt x="1622" y="4393"/>
                    <a:pt x="1705" y="4218"/>
                  </a:cubicBezTo>
                  <a:cubicBezTo>
                    <a:pt x="1741" y="4877"/>
                    <a:pt x="1754" y="5140"/>
                    <a:pt x="1761" y="5140"/>
                  </a:cubicBezTo>
                  <a:cubicBezTo>
                    <a:pt x="1770" y="5140"/>
                    <a:pt x="1762" y="4503"/>
                    <a:pt x="1798" y="3731"/>
                  </a:cubicBezTo>
                  <a:lnTo>
                    <a:pt x="1798" y="3731"/>
                  </a:lnTo>
                  <a:cubicBezTo>
                    <a:pt x="1833" y="3991"/>
                    <a:pt x="1740" y="4646"/>
                    <a:pt x="1897" y="5255"/>
                  </a:cubicBezTo>
                  <a:cubicBezTo>
                    <a:pt x="1926" y="4640"/>
                    <a:pt x="1774" y="3963"/>
                    <a:pt x="1884" y="3736"/>
                  </a:cubicBezTo>
                  <a:lnTo>
                    <a:pt x="1884" y="3736"/>
                  </a:lnTo>
                  <a:cubicBezTo>
                    <a:pt x="2002" y="4529"/>
                    <a:pt x="2060" y="5110"/>
                    <a:pt x="2069" y="5110"/>
                  </a:cubicBezTo>
                  <a:cubicBezTo>
                    <a:pt x="2075" y="5110"/>
                    <a:pt x="2057" y="4812"/>
                    <a:pt x="2018" y="4078"/>
                  </a:cubicBezTo>
                  <a:lnTo>
                    <a:pt x="2018" y="4078"/>
                  </a:lnTo>
                  <a:cubicBezTo>
                    <a:pt x="2213" y="4653"/>
                    <a:pt x="2099" y="5211"/>
                    <a:pt x="2192" y="5211"/>
                  </a:cubicBezTo>
                  <a:cubicBezTo>
                    <a:pt x="2199" y="5211"/>
                    <a:pt x="2206" y="5208"/>
                    <a:pt x="2215" y="5202"/>
                  </a:cubicBezTo>
                  <a:cubicBezTo>
                    <a:pt x="2336" y="5069"/>
                    <a:pt x="1664" y="3504"/>
                    <a:pt x="2614" y="3493"/>
                  </a:cubicBezTo>
                  <a:lnTo>
                    <a:pt x="2614" y="3493"/>
                  </a:lnTo>
                  <a:cubicBezTo>
                    <a:pt x="2250" y="4095"/>
                    <a:pt x="2192" y="4994"/>
                    <a:pt x="2261" y="5041"/>
                  </a:cubicBezTo>
                  <a:cubicBezTo>
                    <a:pt x="2331" y="5017"/>
                    <a:pt x="2261" y="4124"/>
                    <a:pt x="2662" y="3528"/>
                  </a:cubicBezTo>
                  <a:lnTo>
                    <a:pt x="2662" y="3528"/>
                  </a:lnTo>
                  <a:cubicBezTo>
                    <a:pt x="2562" y="3791"/>
                    <a:pt x="2470" y="4934"/>
                    <a:pt x="2497" y="4934"/>
                  </a:cubicBezTo>
                  <a:cubicBezTo>
                    <a:pt x="2509" y="4934"/>
                    <a:pt x="2545" y="4703"/>
                    <a:pt x="2614" y="4055"/>
                  </a:cubicBezTo>
                  <a:lnTo>
                    <a:pt x="2614" y="4055"/>
                  </a:lnTo>
                  <a:cubicBezTo>
                    <a:pt x="2649" y="4443"/>
                    <a:pt x="2563" y="4798"/>
                    <a:pt x="2691" y="5041"/>
                  </a:cubicBezTo>
                  <a:cubicBezTo>
                    <a:pt x="2731" y="4965"/>
                    <a:pt x="2713" y="4020"/>
                    <a:pt x="2754" y="3881"/>
                  </a:cubicBezTo>
                  <a:cubicBezTo>
                    <a:pt x="2772" y="3910"/>
                    <a:pt x="2772" y="5012"/>
                    <a:pt x="2840" y="5012"/>
                  </a:cubicBezTo>
                  <a:cubicBezTo>
                    <a:pt x="2841" y="5012"/>
                    <a:pt x="2841" y="5012"/>
                    <a:pt x="2841" y="5012"/>
                  </a:cubicBezTo>
                  <a:cubicBezTo>
                    <a:pt x="2922" y="5012"/>
                    <a:pt x="2766" y="3586"/>
                    <a:pt x="2788" y="3557"/>
                  </a:cubicBezTo>
                  <a:lnTo>
                    <a:pt x="2788" y="3557"/>
                  </a:lnTo>
                  <a:cubicBezTo>
                    <a:pt x="2915" y="4350"/>
                    <a:pt x="2971" y="4951"/>
                    <a:pt x="2978" y="4951"/>
                  </a:cubicBezTo>
                  <a:cubicBezTo>
                    <a:pt x="2983" y="4951"/>
                    <a:pt x="2964" y="4653"/>
                    <a:pt x="2927" y="3916"/>
                  </a:cubicBezTo>
                  <a:lnTo>
                    <a:pt x="2927" y="3916"/>
                  </a:lnTo>
                  <a:cubicBezTo>
                    <a:pt x="3016" y="4685"/>
                    <a:pt x="3098" y="5005"/>
                    <a:pt x="3128" y="5005"/>
                  </a:cubicBezTo>
                  <a:cubicBezTo>
                    <a:pt x="3170" y="5005"/>
                    <a:pt x="3117" y="4406"/>
                    <a:pt x="2852" y="3539"/>
                  </a:cubicBezTo>
                  <a:lnTo>
                    <a:pt x="2852" y="3539"/>
                  </a:lnTo>
                  <a:cubicBezTo>
                    <a:pt x="3240" y="4137"/>
                    <a:pt x="3171" y="5017"/>
                    <a:pt x="3240" y="5041"/>
                  </a:cubicBezTo>
                  <a:cubicBezTo>
                    <a:pt x="3403" y="4965"/>
                    <a:pt x="2991" y="3632"/>
                    <a:pt x="2841" y="3151"/>
                  </a:cubicBezTo>
                  <a:cubicBezTo>
                    <a:pt x="3275" y="2537"/>
                    <a:pt x="3149" y="1730"/>
                    <a:pt x="3398" y="1174"/>
                  </a:cubicBezTo>
                  <a:cubicBezTo>
                    <a:pt x="3454" y="1136"/>
                    <a:pt x="3413" y="1074"/>
                    <a:pt x="3365" y="1074"/>
                  </a:cubicBezTo>
                  <a:cubicBezTo>
                    <a:pt x="3349" y="1074"/>
                    <a:pt x="3331" y="1081"/>
                    <a:pt x="3317" y="1099"/>
                  </a:cubicBezTo>
                  <a:cubicBezTo>
                    <a:pt x="3299" y="769"/>
                    <a:pt x="3334" y="583"/>
                    <a:pt x="3462" y="374"/>
                  </a:cubicBezTo>
                  <a:cubicBezTo>
                    <a:pt x="3424" y="73"/>
                    <a:pt x="2889" y="0"/>
                    <a:pt x="226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7248696" y="1841946"/>
              <a:ext cx="188827" cy="213168"/>
            </a:xfrm>
            <a:custGeom>
              <a:rect b="b" l="l" r="r" t="t"/>
              <a:pathLst>
                <a:path extrusionOk="0" h="3722" w="3297">
                  <a:moveTo>
                    <a:pt x="3031" y="1"/>
                  </a:moveTo>
                  <a:lnTo>
                    <a:pt x="116" y="30"/>
                  </a:lnTo>
                  <a:cubicBezTo>
                    <a:pt x="116" y="30"/>
                    <a:pt x="0" y="3722"/>
                    <a:pt x="1646" y="3722"/>
                  </a:cubicBezTo>
                  <a:cubicBezTo>
                    <a:pt x="3297" y="3722"/>
                    <a:pt x="3031" y="1"/>
                    <a:pt x="303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247321" y="1843607"/>
              <a:ext cx="178690" cy="211507"/>
            </a:xfrm>
            <a:custGeom>
              <a:rect b="b" l="l" r="r" t="t"/>
              <a:pathLst>
                <a:path extrusionOk="0" h="3693" w="3120">
                  <a:moveTo>
                    <a:pt x="121" y="1"/>
                  </a:moveTo>
                  <a:cubicBezTo>
                    <a:pt x="121" y="1"/>
                    <a:pt x="0" y="3693"/>
                    <a:pt x="1652" y="3693"/>
                  </a:cubicBezTo>
                  <a:cubicBezTo>
                    <a:pt x="3119" y="3693"/>
                    <a:pt x="3072" y="749"/>
                    <a:pt x="3043" y="100"/>
                  </a:cubicBezTo>
                  <a:lnTo>
                    <a:pt x="3043" y="100"/>
                  </a:lnTo>
                  <a:cubicBezTo>
                    <a:pt x="2997" y="1201"/>
                    <a:pt x="2748" y="2836"/>
                    <a:pt x="1652" y="2836"/>
                  </a:cubicBezTo>
                  <a:cubicBezTo>
                    <a:pt x="517" y="2836"/>
                    <a:pt x="220" y="1090"/>
                    <a:pt x="145"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7251617" y="1862564"/>
              <a:ext cx="169011" cy="95702"/>
            </a:xfrm>
            <a:custGeom>
              <a:rect b="b" l="l" r="r" t="t"/>
              <a:pathLst>
                <a:path extrusionOk="0" h="1671" w="2951">
                  <a:moveTo>
                    <a:pt x="63" y="0"/>
                  </a:moveTo>
                  <a:cubicBezTo>
                    <a:pt x="44" y="0"/>
                    <a:pt x="24" y="10"/>
                    <a:pt x="12" y="29"/>
                  </a:cubicBezTo>
                  <a:cubicBezTo>
                    <a:pt x="1" y="52"/>
                    <a:pt x="12" y="87"/>
                    <a:pt x="35" y="105"/>
                  </a:cubicBezTo>
                  <a:lnTo>
                    <a:pt x="2863" y="1663"/>
                  </a:lnTo>
                  <a:cubicBezTo>
                    <a:pt x="2870" y="1670"/>
                    <a:pt x="2881" y="1670"/>
                    <a:pt x="2887" y="1670"/>
                  </a:cubicBezTo>
                  <a:cubicBezTo>
                    <a:pt x="2911" y="1670"/>
                    <a:pt x="2927" y="1663"/>
                    <a:pt x="2933" y="1641"/>
                  </a:cubicBezTo>
                  <a:cubicBezTo>
                    <a:pt x="2951" y="1617"/>
                    <a:pt x="2940" y="1583"/>
                    <a:pt x="2916" y="1571"/>
                  </a:cubicBezTo>
                  <a:lnTo>
                    <a:pt x="88" y="6"/>
                  </a:lnTo>
                  <a:cubicBezTo>
                    <a:pt x="81" y="2"/>
                    <a:pt x="72" y="0"/>
                    <a:pt x="6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7253907" y="1902254"/>
              <a:ext cx="156468" cy="97821"/>
            </a:xfrm>
            <a:custGeom>
              <a:rect b="b" l="l" r="r" t="t"/>
              <a:pathLst>
                <a:path extrusionOk="0" h="1708" w="2732">
                  <a:moveTo>
                    <a:pt x="65" y="0"/>
                  </a:moveTo>
                  <a:cubicBezTo>
                    <a:pt x="47" y="0"/>
                    <a:pt x="30" y="11"/>
                    <a:pt x="19" y="26"/>
                  </a:cubicBezTo>
                  <a:cubicBezTo>
                    <a:pt x="1" y="55"/>
                    <a:pt x="13" y="84"/>
                    <a:pt x="36" y="101"/>
                  </a:cubicBezTo>
                  <a:lnTo>
                    <a:pt x="2638" y="1700"/>
                  </a:lnTo>
                  <a:cubicBezTo>
                    <a:pt x="2649" y="1707"/>
                    <a:pt x="2656" y="1707"/>
                    <a:pt x="2668" y="1707"/>
                  </a:cubicBezTo>
                  <a:cubicBezTo>
                    <a:pt x="2684" y="1707"/>
                    <a:pt x="2702" y="1695"/>
                    <a:pt x="2713" y="1678"/>
                  </a:cubicBezTo>
                  <a:cubicBezTo>
                    <a:pt x="2732" y="1655"/>
                    <a:pt x="2719" y="1620"/>
                    <a:pt x="2697" y="1609"/>
                  </a:cubicBezTo>
                  <a:lnTo>
                    <a:pt x="94" y="9"/>
                  </a:lnTo>
                  <a:cubicBezTo>
                    <a:pt x="84" y="3"/>
                    <a:pt x="75" y="0"/>
                    <a:pt x="6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7261238" y="1952024"/>
              <a:ext cx="131555" cy="81900"/>
            </a:xfrm>
            <a:custGeom>
              <a:rect b="b" l="l" r="r" t="t"/>
              <a:pathLst>
                <a:path extrusionOk="0" h="1430" w="2297">
                  <a:moveTo>
                    <a:pt x="65" y="1"/>
                  </a:moveTo>
                  <a:cubicBezTo>
                    <a:pt x="47" y="1"/>
                    <a:pt x="30" y="11"/>
                    <a:pt x="18" y="26"/>
                  </a:cubicBezTo>
                  <a:cubicBezTo>
                    <a:pt x="1" y="50"/>
                    <a:pt x="12" y="85"/>
                    <a:pt x="36" y="101"/>
                  </a:cubicBezTo>
                  <a:lnTo>
                    <a:pt x="2203" y="1423"/>
                  </a:lnTo>
                  <a:cubicBezTo>
                    <a:pt x="2215" y="1430"/>
                    <a:pt x="2227" y="1430"/>
                    <a:pt x="2232" y="1430"/>
                  </a:cubicBezTo>
                  <a:cubicBezTo>
                    <a:pt x="2250" y="1430"/>
                    <a:pt x="2267" y="1423"/>
                    <a:pt x="2278" y="1406"/>
                  </a:cubicBezTo>
                  <a:cubicBezTo>
                    <a:pt x="2296" y="1377"/>
                    <a:pt x="2285" y="1342"/>
                    <a:pt x="2261" y="1331"/>
                  </a:cubicBezTo>
                  <a:lnTo>
                    <a:pt x="94" y="9"/>
                  </a:lnTo>
                  <a:cubicBezTo>
                    <a:pt x="84" y="3"/>
                    <a:pt x="75"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7262613" y="1862564"/>
              <a:ext cx="168954" cy="95702"/>
            </a:xfrm>
            <a:custGeom>
              <a:rect b="b" l="l" r="r" t="t"/>
              <a:pathLst>
                <a:path extrusionOk="0" h="1671" w="2950">
                  <a:moveTo>
                    <a:pt x="2891" y="0"/>
                  </a:moveTo>
                  <a:cubicBezTo>
                    <a:pt x="2882" y="0"/>
                    <a:pt x="2873" y="2"/>
                    <a:pt x="2863" y="6"/>
                  </a:cubicBezTo>
                  <a:lnTo>
                    <a:pt x="35" y="1571"/>
                  </a:lnTo>
                  <a:cubicBezTo>
                    <a:pt x="12" y="1583"/>
                    <a:pt x="1" y="1617"/>
                    <a:pt x="17" y="1641"/>
                  </a:cubicBezTo>
                  <a:cubicBezTo>
                    <a:pt x="23" y="1663"/>
                    <a:pt x="46" y="1670"/>
                    <a:pt x="63" y="1670"/>
                  </a:cubicBezTo>
                  <a:cubicBezTo>
                    <a:pt x="70" y="1670"/>
                    <a:pt x="81" y="1670"/>
                    <a:pt x="87" y="1663"/>
                  </a:cubicBezTo>
                  <a:lnTo>
                    <a:pt x="2915" y="105"/>
                  </a:lnTo>
                  <a:cubicBezTo>
                    <a:pt x="2944" y="87"/>
                    <a:pt x="2950" y="52"/>
                    <a:pt x="2938" y="29"/>
                  </a:cubicBezTo>
                  <a:cubicBezTo>
                    <a:pt x="2927" y="10"/>
                    <a:pt x="2910" y="0"/>
                    <a:pt x="289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7273208" y="1902254"/>
              <a:ext cx="156068" cy="97821"/>
            </a:xfrm>
            <a:custGeom>
              <a:rect b="b" l="l" r="r" t="t"/>
              <a:pathLst>
                <a:path extrusionOk="0" h="1708" w="2725">
                  <a:moveTo>
                    <a:pt x="2660" y="0"/>
                  </a:moveTo>
                  <a:cubicBezTo>
                    <a:pt x="2651" y="0"/>
                    <a:pt x="2642" y="3"/>
                    <a:pt x="2632" y="9"/>
                  </a:cubicBezTo>
                  <a:lnTo>
                    <a:pt x="30" y="1609"/>
                  </a:lnTo>
                  <a:cubicBezTo>
                    <a:pt x="6" y="1620"/>
                    <a:pt x="1" y="1655"/>
                    <a:pt x="12" y="1678"/>
                  </a:cubicBezTo>
                  <a:cubicBezTo>
                    <a:pt x="24" y="1695"/>
                    <a:pt x="41" y="1707"/>
                    <a:pt x="59" y="1707"/>
                  </a:cubicBezTo>
                  <a:cubicBezTo>
                    <a:pt x="70" y="1707"/>
                    <a:pt x="81" y="1707"/>
                    <a:pt x="87" y="1700"/>
                  </a:cubicBezTo>
                  <a:lnTo>
                    <a:pt x="2689" y="101"/>
                  </a:lnTo>
                  <a:cubicBezTo>
                    <a:pt x="2713" y="84"/>
                    <a:pt x="2724" y="55"/>
                    <a:pt x="2708" y="26"/>
                  </a:cubicBezTo>
                  <a:cubicBezTo>
                    <a:pt x="2695" y="11"/>
                    <a:pt x="2678" y="0"/>
                    <a:pt x="26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7290505" y="1952024"/>
              <a:ext cx="131498" cy="81900"/>
            </a:xfrm>
            <a:custGeom>
              <a:rect b="b" l="l" r="r" t="t"/>
              <a:pathLst>
                <a:path extrusionOk="0" h="1430" w="2296">
                  <a:moveTo>
                    <a:pt x="2232" y="1"/>
                  </a:moveTo>
                  <a:cubicBezTo>
                    <a:pt x="2223" y="1"/>
                    <a:pt x="2212" y="3"/>
                    <a:pt x="2202" y="9"/>
                  </a:cubicBezTo>
                  <a:lnTo>
                    <a:pt x="35" y="1331"/>
                  </a:lnTo>
                  <a:cubicBezTo>
                    <a:pt x="12" y="1342"/>
                    <a:pt x="0" y="1377"/>
                    <a:pt x="17" y="1406"/>
                  </a:cubicBezTo>
                  <a:cubicBezTo>
                    <a:pt x="28" y="1423"/>
                    <a:pt x="46" y="1430"/>
                    <a:pt x="63" y="1430"/>
                  </a:cubicBezTo>
                  <a:cubicBezTo>
                    <a:pt x="76" y="1430"/>
                    <a:pt x="81" y="1430"/>
                    <a:pt x="92" y="1423"/>
                  </a:cubicBezTo>
                  <a:lnTo>
                    <a:pt x="2261" y="101"/>
                  </a:lnTo>
                  <a:cubicBezTo>
                    <a:pt x="2289" y="85"/>
                    <a:pt x="2296" y="50"/>
                    <a:pt x="2278" y="26"/>
                  </a:cubicBezTo>
                  <a:cubicBezTo>
                    <a:pt x="2270" y="11"/>
                    <a:pt x="2252" y="1"/>
                    <a:pt x="223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7244687" y="1860617"/>
              <a:ext cx="186880" cy="23195"/>
            </a:xfrm>
            <a:custGeom>
              <a:rect b="b" l="l" r="r" t="t"/>
              <a:pathLst>
                <a:path extrusionOk="0" h="405" w="3263">
                  <a:moveTo>
                    <a:pt x="59" y="1"/>
                  </a:moveTo>
                  <a:cubicBezTo>
                    <a:pt x="38" y="1"/>
                    <a:pt x="20" y="13"/>
                    <a:pt x="12" y="35"/>
                  </a:cubicBezTo>
                  <a:cubicBezTo>
                    <a:pt x="1" y="63"/>
                    <a:pt x="12" y="92"/>
                    <a:pt x="41" y="104"/>
                  </a:cubicBezTo>
                  <a:cubicBezTo>
                    <a:pt x="52" y="110"/>
                    <a:pt x="777" y="405"/>
                    <a:pt x="1716" y="405"/>
                  </a:cubicBezTo>
                  <a:cubicBezTo>
                    <a:pt x="2184" y="405"/>
                    <a:pt x="2713" y="330"/>
                    <a:pt x="3222" y="104"/>
                  </a:cubicBezTo>
                  <a:cubicBezTo>
                    <a:pt x="3251" y="92"/>
                    <a:pt x="3263" y="63"/>
                    <a:pt x="3251" y="35"/>
                  </a:cubicBezTo>
                  <a:cubicBezTo>
                    <a:pt x="3243" y="13"/>
                    <a:pt x="3225" y="1"/>
                    <a:pt x="3204" y="1"/>
                  </a:cubicBezTo>
                  <a:cubicBezTo>
                    <a:pt x="3197" y="1"/>
                    <a:pt x="3190" y="2"/>
                    <a:pt x="3182" y="6"/>
                  </a:cubicBezTo>
                  <a:cubicBezTo>
                    <a:pt x="2683" y="223"/>
                    <a:pt x="2173" y="295"/>
                    <a:pt x="1714" y="295"/>
                  </a:cubicBezTo>
                  <a:cubicBezTo>
                    <a:pt x="802" y="295"/>
                    <a:pt x="92" y="9"/>
                    <a:pt x="81" y="6"/>
                  </a:cubicBezTo>
                  <a:cubicBezTo>
                    <a:pt x="74" y="2"/>
                    <a:pt x="66" y="1"/>
                    <a:pt x="5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7280138" y="2018975"/>
              <a:ext cx="115977" cy="21878"/>
            </a:xfrm>
            <a:custGeom>
              <a:rect b="b" l="l" r="r" t="t"/>
              <a:pathLst>
                <a:path extrusionOk="0" h="382" w="2025">
                  <a:moveTo>
                    <a:pt x="64" y="1"/>
                  </a:moveTo>
                  <a:cubicBezTo>
                    <a:pt x="47" y="1"/>
                    <a:pt x="29" y="10"/>
                    <a:pt x="19" y="28"/>
                  </a:cubicBezTo>
                  <a:cubicBezTo>
                    <a:pt x="1" y="52"/>
                    <a:pt x="13" y="87"/>
                    <a:pt x="35" y="103"/>
                  </a:cubicBezTo>
                  <a:cubicBezTo>
                    <a:pt x="42" y="109"/>
                    <a:pt x="487" y="382"/>
                    <a:pt x="1062" y="382"/>
                  </a:cubicBezTo>
                  <a:cubicBezTo>
                    <a:pt x="1351" y="382"/>
                    <a:pt x="1677" y="312"/>
                    <a:pt x="1990" y="103"/>
                  </a:cubicBezTo>
                  <a:cubicBezTo>
                    <a:pt x="2012" y="87"/>
                    <a:pt x="2025" y="52"/>
                    <a:pt x="2006" y="28"/>
                  </a:cubicBezTo>
                  <a:cubicBezTo>
                    <a:pt x="1996" y="10"/>
                    <a:pt x="1978" y="1"/>
                    <a:pt x="1961" y="1"/>
                  </a:cubicBezTo>
                  <a:cubicBezTo>
                    <a:pt x="1950" y="1"/>
                    <a:pt x="1940" y="4"/>
                    <a:pt x="1931" y="10"/>
                  </a:cubicBezTo>
                  <a:cubicBezTo>
                    <a:pt x="1636" y="205"/>
                    <a:pt x="1333" y="270"/>
                    <a:pt x="1061" y="270"/>
                  </a:cubicBezTo>
                  <a:cubicBezTo>
                    <a:pt x="522" y="270"/>
                    <a:pt x="101" y="15"/>
                    <a:pt x="94" y="10"/>
                  </a:cubicBezTo>
                  <a:cubicBezTo>
                    <a:pt x="85" y="4"/>
                    <a:pt x="75" y="1"/>
                    <a:pt x="6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7255626" y="1876653"/>
              <a:ext cx="69414" cy="45761"/>
            </a:xfrm>
            <a:custGeom>
              <a:rect b="b" l="l" r="r" t="t"/>
              <a:pathLst>
                <a:path extrusionOk="0" h="799" w="1212">
                  <a:moveTo>
                    <a:pt x="1145" y="1"/>
                  </a:moveTo>
                  <a:cubicBezTo>
                    <a:pt x="1136" y="1"/>
                    <a:pt x="1126" y="3"/>
                    <a:pt x="1119" y="9"/>
                  </a:cubicBezTo>
                  <a:lnTo>
                    <a:pt x="29" y="699"/>
                  </a:lnTo>
                  <a:cubicBezTo>
                    <a:pt x="6" y="716"/>
                    <a:pt x="0" y="751"/>
                    <a:pt x="18" y="775"/>
                  </a:cubicBezTo>
                  <a:cubicBezTo>
                    <a:pt x="24" y="791"/>
                    <a:pt x="40" y="798"/>
                    <a:pt x="59" y="798"/>
                  </a:cubicBezTo>
                  <a:cubicBezTo>
                    <a:pt x="70" y="798"/>
                    <a:pt x="81" y="798"/>
                    <a:pt x="88" y="791"/>
                  </a:cubicBezTo>
                  <a:lnTo>
                    <a:pt x="1177" y="103"/>
                  </a:lnTo>
                  <a:cubicBezTo>
                    <a:pt x="1201" y="85"/>
                    <a:pt x="1212" y="50"/>
                    <a:pt x="1194" y="26"/>
                  </a:cubicBezTo>
                  <a:cubicBezTo>
                    <a:pt x="1183" y="11"/>
                    <a:pt x="1163" y="1"/>
                    <a:pt x="114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7359804" y="1876596"/>
              <a:ext cx="65176" cy="45818"/>
            </a:xfrm>
            <a:custGeom>
              <a:rect b="b" l="l" r="r" t="t"/>
              <a:pathLst>
                <a:path extrusionOk="0" h="800" w="1138">
                  <a:moveTo>
                    <a:pt x="60" y="0"/>
                  </a:moveTo>
                  <a:cubicBezTo>
                    <a:pt x="42" y="0"/>
                    <a:pt x="26" y="10"/>
                    <a:pt x="19" y="27"/>
                  </a:cubicBezTo>
                  <a:cubicBezTo>
                    <a:pt x="1" y="51"/>
                    <a:pt x="8" y="86"/>
                    <a:pt x="30" y="104"/>
                  </a:cubicBezTo>
                  <a:lnTo>
                    <a:pt x="1044" y="792"/>
                  </a:lnTo>
                  <a:cubicBezTo>
                    <a:pt x="1056" y="799"/>
                    <a:pt x="1068" y="799"/>
                    <a:pt x="1079" y="799"/>
                  </a:cubicBezTo>
                  <a:cubicBezTo>
                    <a:pt x="1097" y="799"/>
                    <a:pt x="1108" y="792"/>
                    <a:pt x="1120" y="776"/>
                  </a:cubicBezTo>
                  <a:cubicBezTo>
                    <a:pt x="1137" y="752"/>
                    <a:pt x="1132" y="717"/>
                    <a:pt x="1108" y="700"/>
                  </a:cubicBezTo>
                  <a:lnTo>
                    <a:pt x="94" y="10"/>
                  </a:lnTo>
                  <a:cubicBezTo>
                    <a:pt x="83" y="4"/>
                    <a:pt x="71" y="0"/>
                    <a:pt x="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7283517" y="2022240"/>
              <a:ext cx="21305" cy="21248"/>
            </a:xfrm>
            <a:custGeom>
              <a:rect b="b" l="l" r="r" t="t"/>
              <a:pathLst>
                <a:path extrusionOk="0" h="371" w="372">
                  <a:moveTo>
                    <a:pt x="185" y="1"/>
                  </a:moveTo>
                  <a:cubicBezTo>
                    <a:pt x="81" y="1"/>
                    <a:pt x="0" y="81"/>
                    <a:pt x="0" y="186"/>
                  </a:cubicBezTo>
                  <a:cubicBezTo>
                    <a:pt x="0" y="290"/>
                    <a:pt x="81" y="371"/>
                    <a:pt x="185" y="371"/>
                  </a:cubicBezTo>
                  <a:cubicBezTo>
                    <a:pt x="289" y="371"/>
                    <a:pt x="371" y="290"/>
                    <a:pt x="371" y="186"/>
                  </a:cubicBezTo>
                  <a:cubicBezTo>
                    <a:pt x="371"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7378475" y="2022240"/>
              <a:ext cx="21248" cy="21248"/>
            </a:xfrm>
            <a:custGeom>
              <a:rect b="b" l="l" r="r" t="t"/>
              <a:pathLst>
                <a:path extrusionOk="0" h="371" w="371">
                  <a:moveTo>
                    <a:pt x="185" y="1"/>
                  </a:moveTo>
                  <a:cubicBezTo>
                    <a:pt x="81" y="1"/>
                    <a:pt x="0" y="81"/>
                    <a:pt x="0" y="186"/>
                  </a:cubicBezTo>
                  <a:cubicBezTo>
                    <a:pt x="0" y="290"/>
                    <a:pt x="81" y="371"/>
                    <a:pt x="185" y="371"/>
                  </a:cubicBezTo>
                  <a:cubicBezTo>
                    <a:pt x="289" y="371"/>
                    <a:pt x="370" y="290"/>
                    <a:pt x="370" y="186"/>
                  </a:cubicBezTo>
                  <a:cubicBezTo>
                    <a:pt x="370"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7327617" y="2028540"/>
              <a:ext cx="21649" cy="21305"/>
            </a:xfrm>
            <a:custGeom>
              <a:rect b="b" l="l" r="r" t="t"/>
              <a:pathLst>
                <a:path extrusionOk="0" h="372" w="378">
                  <a:moveTo>
                    <a:pt x="193" y="0"/>
                  </a:moveTo>
                  <a:cubicBezTo>
                    <a:pt x="88" y="0"/>
                    <a:pt x="1" y="81"/>
                    <a:pt x="1" y="185"/>
                  </a:cubicBezTo>
                  <a:cubicBezTo>
                    <a:pt x="1" y="290"/>
                    <a:pt x="88" y="372"/>
                    <a:pt x="193" y="372"/>
                  </a:cubicBezTo>
                  <a:cubicBezTo>
                    <a:pt x="297" y="372"/>
                    <a:pt x="378" y="290"/>
                    <a:pt x="378" y="185"/>
                  </a:cubicBezTo>
                  <a:cubicBezTo>
                    <a:pt x="378" y="81"/>
                    <a:pt x="297" y="0"/>
                    <a:pt x="19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7374466" y="2028826"/>
              <a:ext cx="39174" cy="102690"/>
            </a:xfrm>
            <a:custGeom>
              <a:rect b="b" l="l" r="r" t="t"/>
              <a:pathLst>
                <a:path extrusionOk="0" h="1793" w="684">
                  <a:moveTo>
                    <a:pt x="250" y="1"/>
                  </a:moveTo>
                  <a:lnTo>
                    <a:pt x="231" y="65"/>
                  </a:lnTo>
                  <a:cubicBezTo>
                    <a:pt x="226" y="71"/>
                    <a:pt x="1" y="905"/>
                    <a:pt x="6" y="1740"/>
                  </a:cubicBezTo>
                  <a:cubicBezTo>
                    <a:pt x="6" y="1751"/>
                    <a:pt x="17" y="1769"/>
                    <a:pt x="30" y="1769"/>
                  </a:cubicBezTo>
                  <a:cubicBezTo>
                    <a:pt x="46" y="1769"/>
                    <a:pt x="58" y="1751"/>
                    <a:pt x="58" y="1740"/>
                  </a:cubicBezTo>
                  <a:cubicBezTo>
                    <a:pt x="52" y="1050"/>
                    <a:pt x="209" y="360"/>
                    <a:pt x="266" y="146"/>
                  </a:cubicBezTo>
                  <a:cubicBezTo>
                    <a:pt x="627" y="876"/>
                    <a:pt x="592" y="1751"/>
                    <a:pt x="592" y="1763"/>
                  </a:cubicBezTo>
                  <a:cubicBezTo>
                    <a:pt x="592" y="1775"/>
                    <a:pt x="603" y="1786"/>
                    <a:pt x="614" y="1793"/>
                  </a:cubicBezTo>
                  <a:lnTo>
                    <a:pt x="621" y="1793"/>
                  </a:lnTo>
                  <a:cubicBezTo>
                    <a:pt x="632" y="1793"/>
                    <a:pt x="643" y="1780"/>
                    <a:pt x="643" y="1763"/>
                  </a:cubicBezTo>
                  <a:cubicBezTo>
                    <a:pt x="643" y="1751"/>
                    <a:pt x="684" y="812"/>
                    <a:pt x="279" y="59"/>
                  </a:cubicBezTo>
                  <a:lnTo>
                    <a:pt x="25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7377101" y="2030430"/>
              <a:ext cx="13688" cy="99081"/>
            </a:xfrm>
            <a:custGeom>
              <a:rect b="b" l="l" r="r" t="t"/>
              <a:pathLst>
                <a:path extrusionOk="0" h="1730" w="239">
                  <a:moveTo>
                    <a:pt x="205" y="0"/>
                  </a:moveTo>
                  <a:cubicBezTo>
                    <a:pt x="196" y="0"/>
                    <a:pt x="185" y="6"/>
                    <a:pt x="185" y="19"/>
                  </a:cubicBezTo>
                  <a:cubicBezTo>
                    <a:pt x="0" y="639"/>
                    <a:pt x="140" y="1695"/>
                    <a:pt x="145" y="1706"/>
                  </a:cubicBezTo>
                  <a:cubicBezTo>
                    <a:pt x="145" y="1717"/>
                    <a:pt x="158" y="1730"/>
                    <a:pt x="169" y="1730"/>
                  </a:cubicBezTo>
                  <a:lnTo>
                    <a:pt x="174" y="1730"/>
                  </a:lnTo>
                  <a:cubicBezTo>
                    <a:pt x="185" y="1730"/>
                    <a:pt x="198" y="1712"/>
                    <a:pt x="198" y="1701"/>
                  </a:cubicBezTo>
                  <a:cubicBezTo>
                    <a:pt x="198" y="1688"/>
                    <a:pt x="59" y="645"/>
                    <a:pt x="238" y="31"/>
                  </a:cubicBezTo>
                  <a:cubicBezTo>
                    <a:pt x="238" y="19"/>
                    <a:pt x="233" y="2"/>
                    <a:pt x="215" y="2"/>
                  </a:cubicBezTo>
                  <a:cubicBezTo>
                    <a:pt x="212" y="1"/>
                    <a:pt x="209" y="0"/>
                    <a:pt x="20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7387066" y="2031346"/>
              <a:ext cx="19301" cy="98165"/>
            </a:xfrm>
            <a:custGeom>
              <a:rect b="b" l="l" r="r" t="t"/>
              <a:pathLst>
                <a:path extrusionOk="0" h="1714" w="337">
                  <a:moveTo>
                    <a:pt x="28" y="1"/>
                  </a:moveTo>
                  <a:cubicBezTo>
                    <a:pt x="25" y="1"/>
                    <a:pt x="21" y="1"/>
                    <a:pt x="18" y="3"/>
                  </a:cubicBezTo>
                  <a:cubicBezTo>
                    <a:pt x="6" y="10"/>
                    <a:pt x="0" y="27"/>
                    <a:pt x="6" y="45"/>
                  </a:cubicBezTo>
                  <a:cubicBezTo>
                    <a:pt x="279" y="508"/>
                    <a:pt x="227" y="1672"/>
                    <a:pt x="227" y="1685"/>
                  </a:cubicBezTo>
                  <a:cubicBezTo>
                    <a:pt x="227" y="1701"/>
                    <a:pt x="238" y="1714"/>
                    <a:pt x="255" y="1714"/>
                  </a:cubicBezTo>
                  <a:cubicBezTo>
                    <a:pt x="267" y="1714"/>
                    <a:pt x="284" y="1701"/>
                    <a:pt x="284" y="1690"/>
                  </a:cubicBezTo>
                  <a:cubicBezTo>
                    <a:pt x="284" y="1637"/>
                    <a:pt x="337" y="497"/>
                    <a:pt x="53" y="15"/>
                  </a:cubicBezTo>
                  <a:cubicBezTo>
                    <a:pt x="48" y="6"/>
                    <a:pt x="38" y="1"/>
                    <a:pt x="2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7388097" y="2028540"/>
              <a:ext cx="31901" cy="100971"/>
            </a:xfrm>
            <a:custGeom>
              <a:rect b="b" l="l" r="r" t="t"/>
              <a:pathLst>
                <a:path extrusionOk="0" h="1763" w="557">
                  <a:moveTo>
                    <a:pt x="0" y="0"/>
                  </a:moveTo>
                  <a:lnTo>
                    <a:pt x="98" y="1710"/>
                  </a:lnTo>
                  <a:cubicBezTo>
                    <a:pt x="105" y="1721"/>
                    <a:pt x="110" y="1734"/>
                    <a:pt x="127" y="1734"/>
                  </a:cubicBezTo>
                  <a:cubicBezTo>
                    <a:pt x="145" y="1734"/>
                    <a:pt x="156" y="1721"/>
                    <a:pt x="156" y="1704"/>
                  </a:cubicBezTo>
                  <a:lnTo>
                    <a:pt x="63" y="156"/>
                  </a:lnTo>
                  <a:lnTo>
                    <a:pt x="63" y="156"/>
                  </a:lnTo>
                  <a:cubicBezTo>
                    <a:pt x="493" y="713"/>
                    <a:pt x="504" y="1721"/>
                    <a:pt x="504" y="1734"/>
                  </a:cubicBezTo>
                  <a:cubicBezTo>
                    <a:pt x="504" y="1750"/>
                    <a:pt x="515" y="1763"/>
                    <a:pt x="528" y="1763"/>
                  </a:cubicBezTo>
                  <a:cubicBezTo>
                    <a:pt x="544" y="1763"/>
                    <a:pt x="557" y="1750"/>
                    <a:pt x="557" y="1734"/>
                  </a:cubicBezTo>
                  <a:cubicBezTo>
                    <a:pt x="557" y="1686"/>
                    <a:pt x="544" y="608"/>
                    <a:pt x="52" y="59"/>
                  </a:cubicBez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7360549" y="2028540"/>
              <a:ext cx="31557" cy="100971"/>
            </a:xfrm>
            <a:custGeom>
              <a:rect b="b" l="l" r="r" t="t"/>
              <a:pathLst>
                <a:path extrusionOk="0" h="1763" w="551">
                  <a:moveTo>
                    <a:pt x="551" y="0"/>
                  </a:moveTo>
                  <a:lnTo>
                    <a:pt x="498" y="59"/>
                  </a:lnTo>
                  <a:cubicBezTo>
                    <a:pt x="11" y="608"/>
                    <a:pt x="0" y="1686"/>
                    <a:pt x="0" y="1734"/>
                  </a:cubicBezTo>
                  <a:cubicBezTo>
                    <a:pt x="0" y="1750"/>
                    <a:pt x="11" y="1763"/>
                    <a:pt x="22" y="1763"/>
                  </a:cubicBezTo>
                  <a:cubicBezTo>
                    <a:pt x="40" y="1763"/>
                    <a:pt x="52" y="1750"/>
                    <a:pt x="52" y="1734"/>
                  </a:cubicBezTo>
                  <a:cubicBezTo>
                    <a:pt x="52" y="1721"/>
                    <a:pt x="64" y="713"/>
                    <a:pt x="487" y="156"/>
                  </a:cubicBezTo>
                  <a:lnTo>
                    <a:pt x="487" y="156"/>
                  </a:lnTo>
                  <a:lnTo>
                    <a:pt x="399" y="1704"/>
                  </a:lnTo>
                  <a:cubicBezTo>
                    <a:pt x="399" y="1721"/>
                    <a:pt x="412" y="1734"/>
                    <a:pt x="423" y="1734"/>
                  </a:cubicBezTo>
                  <a:lnTo>
                    <a:pt x="429" y="1734"/>
                  </a:lnTo>
                  <a:cubicBezTo>
                    <a:pt x="440" y="1734"/>
                    <a:pt x="452" y="1721"/>
                    <a:pt x="452" y="1710"/>
                  </a:cubicBezTo>
                  <a:lnTo>
                    <a:pt x="55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7277217" y="2031461"/>
              <a:ext cx="39232" cy="102690"/>
            </a:xfrm>
            <a:custGeom>
              <a:rect b="b" l="l" r="r" t="t"/>
              <a:pathLst>
                <a:path extrusionOk="0" h="1793" w="685">
                  <a:moveTo>
                    <a:pt x="249" y="1"/>
                  </a:moveTo>
                  <a:lnTo>
                    <a:pt x="232" y="65"/>
                  </a:lnTo>
                  <a:cubicBezTo>
                    <a:pt x="225" y="77"/>
                    <a:pt x="0" y="905"/>
                    <a:pt x="0" y="1740"/>
                  </a:cubicBezTo>
                  <a:cubicBezTo>
                    <a:pt x="0" y="1758"/>
                    <a:pt x="17" y="1769"/>
                    <a:pt x="29" y="1769"/>
                  </a:cubicBezTo>
                  <a:cubicBezTo>
                    <a:pt x="46" y="1769"/>
                    <a:pt x="59" y="1758"/>
                    <a:pt x="59" y="1740"/>
                  </a:cubicBezTo>
                  <a:cubicBezTo>
                    <a:pt x="52" y="1051"/>
                    <a:pt x="209" y="367"/>
                    <a:pt x="267" y="153"/>
                  </a:cubicBezTo>
                  <a:cubicBezTo>
                    <a:pt x="626" y="877"/>
                    <a:pt x="591" y="1758"/>
                    <a:pt x="591" y="1763"/>
                  </a:cubicBezTo>
                  <a:cubicBezTo>
                    <a:pt x="591" y="1781"/>
                    <a:pt x="602" y="1793"/>
                    <a:pt x="615" y="1793"/>
                  </a:cubicBezTo>
                  <a:lnTo>
                    <a:pt x="621" y="1793"/>
                  </a:lnTo>
                  <a:cubicBezTo>
                    <a:pt x="632" y="1793"/>
                    <a:pt x="643" y="1781"/>
                    <a:pt x="643" y="1769"/>
                  </a:cubicBezTo>
                  <a:cubicBezTo>
                    <a:pt x="643" y="1758"/>
                    <a:pt x="685" y="813"/>
                    <a:pt x="278" y="59"/>
                  </a:cubicBezTo>
                  <a:lnTo>
                    <a:pt x="2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7279852" y="2033064"/>
              <a:ext cx="13631" cy="99081"/>
            </a:xfrm>
            <a:custGeom>
              <a:rect b="b" l="l" r="r" t="t"/>
              <a:pathLst>
                <a:path extrusionOk="0" h="1730" w="238">
                  <a:moveTo>
                    <a:pt x="208" y="1"/>
                  </a:moveTo>
                  <a:cubicBezTo>
                    <a:pt x="198" y="1"/>
                    <a:pt x="186" y="10"/>
                    <a:pt x="186" y="20"/>
                  </a:cubicBezTo>
                  <a:cubicBezTo>
                    <a:pt x="0" y="646"/>
                    <a:pt x="139" y="1701"/>
                    <a:pt x="139" y="1706"/>
                  </a:cubicBezTo>
                  <a:cubicBezTo>
                    <a:pt x="145" y="1724"/>
                    <a:pt x="157" y="1730"/>
                    <a:pt x="168" y="1730"/>
                  </a:cubicBezTo>
                  <a:lnTo>
                    <a:pt x="174" y="1730"/>
                  </a:lnTo>
                  <a:cubicBezTo>
                    <a:pt x="186" y="1730"/>
                    <a:pt x="198" y="1719"/>
                    <a:pt x="198" y="1701"/>
                  </a:cubicBezTo>
                  <a:cubicBezTo>
                    <a:pt x="198" y="1689"/>
                    <a:pt x="58" y="652"/>
                    <a:pt x="238" y="37"/>
                  </a:cubicBezTo>
                  <a:cubicBezTo>
                    <a:pt x="238" y="20"/>
                    <a:pt x="232" y="8"/>
                    <a:pt x="214" y="2"/>
                  </a:cubicBezTo>
                  <a:cubicBezTo>
                    <a:pt x="212" y="1"/>
                    <a:pt x="210" y="1"/>
                    <a:pt x="20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7289760" y="2034152"/>
              <a:ext cx="19358" cy="97993"/>
            </a:xfrm>
            <a:custGeom>
              <a:rect b="b" l="l" r="r" t="t"/>
              <a:pathLst>
                <a:path extrusionOk="0" h="1711" w="338">
                  <a:moveTo>
                    <a:pt x="34" y="1"/>
                  </a:moveTo>
                  <a:cubicBezTo>
                    <a:pt x="28" y="1"/>
                    <a:pt x="23" y="3"/>
                    <a:pt x="19" y="7"/>
                  </a:cubicBezTo>
                  <a:cubicBezTo>
                    <a:pt x="6" y="12"/>
                    <a:pt x="1" y="30"/>
                    <a:pt x="6" y="42"/>
                  </a:cubicBezTo>
                  <a:cubicBezTo>
                    <a:pt x="279" y="510"/>
                    <a:pt x="228" y="1676"/>
                    <a:pt x="228" y="1687"/>
                  </a:cubicBezTo>
                  <a:cubicBezTo>
                    <a:pt x="228" y="1700"/>
                    <a:pt x="239" y="1711"/>
                    <a:pt x="257" y="1711"/>
                  </a:cubicBezTo>
                  <a:cubicBezTo>
                    <a:pt x="268" y="1711"/>
                    <a:pt x="279" y="1705"/>
                    <a:pt x="285" y="1687"/>
                  </a:cubicBezTo>
                  <a:cubicBezTo>
                    <a:pt x="285" y="1641"/>
                    <a:pt x="338" y="499"/>
                    <a:pt x="54" y="12"/>
                  </a:cubicBezTo>
                  <a:cubicBezTo>
                    <a:pt x="50" y="5"/>
                    <a:pt x="42" y="1"/>
                    <a:pt x="3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7290791" y="2031174"/>
              <a:ext cx="31958" cy="100971"/>
            </a:xfrm>
            <a:custGeom>
              <a:rect b="b" l="l" r="r" t="t"/>
              <a:pathLst>
                <a:path extrusionOk="0" h="1763" w="558">
                  <a:moveTo>
                    <a:pt x="1" y="0"/>
                  </a:moveTo>
                  <a:lnTo>
                    <a:pt x="100" y="1710"/>
                  </a:lnTo>
                  <a:cubicBezTo>
                    <a:pt x="100" y="1728"/>
                    <a:pt x="111" y="1739"/>
                    <a:pt x="128" y="1739"/>
                  </a:cubicBezTo>
                  <a:cubicBezTo>
                    <a:pt x="146" y="1739"/>
                    <a:pt x="157" y="1722"/>
                    <a:pt x="157" y="1710"/>
                  </a:cubicBezTo>
                  <a:lnTo>
                    <a:pt x="65" y="163"/>
                  </a:lnTo>
                  <a:lnTo>
                    <a:pt x="65" y="163"/>
                  </a:lnTo>
                  <a:cubicBezTo>
                    <a:pt x="493" y="714"/>
                    <a:pt x="499" y="1728"/>
                    <a:pt x="499" y="1739"/>
                  </a:cubicBezTo>
                  <a:cubicBezTo>
                    <a:pt x="499" y="1752"/>
                    <a:pt x="517" y="1763"/>
                    <a:pt x="528" y="1763"/>
                  </a:cubicBezTo>
                  <a:cubicBezTo>
                    <a:pt x="545" y="1763"/>
                    <a:pt x="557" y="1752"/>
                    <a:pt x="557" y="1739"/>
                  </a:cubicBezTo>
                  <a:cubicBezTo>
                    <a:pt x="557" y="1693"/>
                    <a:pt x="545" y="615"/>
                    <a:pt x="52" y="64"/>
                  </a:cubicBez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7263243" y="2031174"/>
              <a:ext cx="31614" cy="100971"/>
            </a:xfrm>
            <a:custGeom>
              <a:rect b="b" l="l" r="r" t="t"/>
              <a:pathLst>
                <a:path extrusionOk="0" h="1763" w="552">
                  <a:moveTo>
                    <a:pt x="552" y="0"/>
                  </a:moveTo>
                  <a:lnTo>
                    <a:pt x="499" y="64"/>
                  </a:lnTo>
                  <a:cubicBezTo>
                    <a:pt x="6" y="615"/>
                    <a:pt x="1" y="1693"/>
                    <a:pt x="1" y="1739"/>
                  </a:cubicBezTo>
                  <a:cubicBezTo>
                    <a:pt x="1" y="1752"/>
                    <a:pt x="12" y="1763"/>
                    <a:pt x="24" y="1763"/>
                  </a:cubicBezTo>
                  <a:cubicBezTo>
                    <a:pt x="41" y="1763"/>
                    <a:pt x="52" y="1752"/>
                    <a:pt x="52" y="1739"/>
                  </a:cubicBezTo>
                  <a:cubicBezTo>
                    <a:pt x="52" y="1728"/>
                    <a:pt x="65" y="714"/>
                    <a:pt x="488" y="163"/>
                  </a:cubicBezTo>
                  <a:lnTo>
                    <a:pt x="488" y="163"/>
                  </a:lnTo>
                  <a:lnTo>
                    <a:pt x="400" y="1710"/>
                  </a:lnTo>
                  <a:cubicBezTo>
                    <a:pt x="400" y="1722"/>
                    <a:pt x="412" y="1739"/>
                    <a:pt x="424" y="1739"/>
                  </a:cubicBezTo>
                  <a:lnTo>
                    <a:pt x="429" y="1739"/>
                  </a:lnTo>
                  <a:cubicBezTo>
                    <a:pt x="442" y="1739"/>
                    <a:pt x="453" y="1728"/>
                    <a:pt x="453" y="1710"/>
                  </a:cubicBezTo>
                  <a:lnTo>
                    <a:pt x="552"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7322348" y="2037875"/>
              <a:ext cx="39174" cy="102575"/>
            </a:xfrm>
            <a:custGeom>
              <a:rect b="b" l="l" r="r" t="t"/>
              <a:pathLst>
                <a:path extrusionOk="0" h="1791" w="684">
                  <a:moveTo>
                    <a:pt x="250" y="0"/>
                  </a:moveTo>
                  <a:lnTo>
                    <a:pt x="232" y="63"/>
                  </a:lnTo>
                  <a:cubicBezTo>
                    <a:pt x="226" y="75"/>
                    <a:pt x="1" y="904"/>
                    <a:pt x="6" y="1745"/>
                  </a:cubicBezTo>
                  <a:cubicBezTo>
                    <a:pt x="6" y="1756"/>
                    <a:pt x="18" y="1767"/>
                    <a:pt x="29" y="1767"/>
                  </a:cubicBezTo>
                  <a:cubicBezTo>
                    <a:pt x="47" y="1767"/>
                    <a:pt x="58" y="1756"/>
                    <a:pt x="58" y="1739"/>
                  </a:cubicBezTo>
                  <a:cubicBezTo>
                    <a:pt x="52" y="1049"/>
                    <a:pt x="209" y="365"/>
                    <a:pt x="267" y="150"/>
                  </a:cubicBezTo>
                  <a:cubicBezTo>
                    <a:pt x="627" y="875"/>
                    <a:pt x="592" y="1756"/>
                    <a:pt x="592" y="1761"/>
                  </a:cubicBezTo>
                  <a:cubicBezTo>
                    <a:pt x="592" y="1779"/>
                    <a:pt x="603" y="1790"/>
                    <a:pt x="620" y="1790"/>
                  </a:cubicBezTo>
                  <a:cubicBezTo>
                    <a:pt x="632" y="1790"/>
                    <a:pt x="643" y="1779"/>
                    <a:pt x="643" y="1767"/>
                  </a:cubicBezTo>
                  <a:cubicBezTo>
                    <a:pt x="649" y="1756"/>
                    <a:pt x="684" y="811"/>
                    <a:pt x="279" y="63"/>
                  </a:cubicBezTo>
                  <a:lnTo>
                    <a:pt x="25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7324983" y="2039364"/>
              <a:ext cx="13688" cy="99425"/>
            </a:xfrm>
            <a:custGeom>
              <a:rect b="b" l="l" r="r" t="t"/>
              <a:pathLst>
                <a:path extrusionOk="0" h="1736" w="239">
                  <a:moveTo>
                    <a:pt x="212" y="1"/>
                  </a:moveTo>
                  <a:cubicBezTo>
                    <a:pt x="198" y="1"/>
                    <a:pt x="186" y="11"/>
                    <a:pt x="186" y="20"/>
                  </a:cubicBezTo>
                  <a:cubicBezTo>
                    <a:pt x="1" y="646"/>
                    <a:pt x="140" y="1700"/>
                    <a:pt x="145" y="1706"/>
                  </a:cubicBezTo>
                  <a:cubicBezTo>
                    <a:pt x="145" y="1724"/>
                    <a:pt x="157" y="1735"/>
                    <a:pt x="169" y="1735"/>
                  </a:cubicBezTo>
                  <a:lnTo>
                    <a:pt x="175" y="1735"/>
                  </a:lnTo>
                  <a:cubicBezTo>
                    <a:pt x="186" y="1730"/>
                    <a:pt x="198" y="1719"/>
                    <a:pt x="198" y="1700"/>
                  </a:cubicBezTo>
                  <a:cubicBezTo>
                    <a:pt x="198" y="1689"/>
                    <a:pt x="59" y="652"/>
                    <a:pt x="239" y="37"/>
                  </a:cubicBezTo>
                  <a:cubicBezTo>
                    <a:pt x="239" y="20"/>
                    <a:pt x="233" y="9"/>
                    <a:pt x="221" y="2"/>
                  </a:cubicBezTo>
                  <a:cubicBezTo>
                    <a:pt x="218" y="1"/>
                    <a:pt x="215" y="1"/>
                    <a:pt x="21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7334948" y="2040452"/>
              <a:ext cx="19358" cy="98337"/>
            </a:xfrm>
            <a:custGeom>
              <a:rect b="b" l="l" r="r" t="t"/>
              <a:pathLst>
                <a:path extrusionOk="0" h="1717" w="338">
                  <a:moveTo>
                    <a:pt x="33" y="1"/>
                  </a:moveTo>
                  <a:cubicBezTo>
                    <a:pt x="27" y="1"/>
                    <a:pt x="22" y="2"/>
                    <a:pt x="17" y="7"/>
                  </a:cubicBezTo>
                  <a:cubicBezTo>
                    <a:pt x="6" y="12"/>
                    <a:pt x="1" y="30"/>
                    <a:pt x="6" y="41"/>
                  </a:cubicBezTo>
                  <a:cubicBezTo>
                    <a:pt x="284" y="512"/>
                    <a:pt x="226" y="1676"/>
                    <a:pt x="226" y="1687"/>
                  </a:cubicBezTo>
                  <a:cubicBezTo>
                    <a:pt x="226" y="1700"/>
                    <a:pt x="238" y="1711"/>
                    <a:pt x="255" y="1716"/>
                  </a:cubicBezTo>
                  <a:cubicBezTo>
                    <a:pt x="268" y="1716"/>
                    <a:pt x="284" y="1705"/>
                    <a:pt x="284" y="1687"/>
                  </a:cubicBezTo>
                  <a:cubicBezTo>
                    <a:pt x="284" y="1641"/>
                    <a:pt x="337" y="499"/>
                    <a:pt x="52" y="12"/>
                  </a:cubicBezTo>
                  <a:cubicBezTo>
                    <a:pt x="49" y="5"/>
                    <a:pt x="41" y="1"/>
                    <a:pt x="3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7332944" y="2037474"/>
              <a:ext cx="9736" cy="104637"/>
            </a:xfrm>
            <a:custGeom>
              <a:rect b="b" l="l" r="r" t="t"/>
              <a:pathLst>
                <a:path extrusionOk="0" h="1827" w="170">
                  <a:moveTo>
                    <a:pt x="100" y="0"/>
                  </a:moveTo>
                  <a:cubicBezTo>
                    <a:pt x="87" y="0"/>
                    <a:pt x="70" y="13"/>
                    <a:pt x="70" y="24"/>
                  </a:cubicBezTo>
                  <a:cubicBezTo>
                    <a:pt x="70" y="35"/>
                    <a:pt x="1" y="719"/>
                    <a:pt x="111" y="1803"/>
                  </a:cubicBezTo>
                  <a:cubicBezTo>
                    <a:pt x="116" y="1816"/>
                    <a:pt x="129" y="1827"/>
                    <a:pt x="140" y="1827"/>
                  </a:cubicBezTo>
                  <a:lnTo>
                    <a:pt x="146" y="1827"/>
                  </a:lnTo>
                  <a:cubicBezTo>
                    <a:pt x="157" y="1827"/>
                    <a:pt x="169" y="1809"/>
                    <a:pt x="169" y="1797"/>
                  </a:cubicBezTo>
                  <a:cubicBezTo>
                    <a:pt x="52" y="719"/>
                    <a:pt x="122" y="42"/>
                    <a:pt x="122" y="29"/>
                  </a:cubicBezTo>
                  <a:cubicBezTo>
                    <a:pt x="129" y="18"/>
                    <a:pt x="116" y="7"/>
                    <a:pt x="10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7233404" y="1823161"/>
              <a:ext cx="150741" cy="424504"/>
            </a:xfrm>
            <a:custGeom>
              <a:rect b="b" l="l" r="r" t="t"/>
              <a:pathLst>
                <a:path extrusionOk="0" h="7412" w="2632">
                  <a:moveTo>
                    <a:pt x="1499" y="500"/>
                  </a:moveTo>
                  <a:cubicBezTo>
                    <a:pt x="1524" y="500"/>
                    <a:pt x="1536" y="718"/>
                    <a:pt x="1635" y="799"/>
                  </a:cubicBezTo>
                  <a:cubicBezTo>
                    <a:pt x="1408" y="786"/>
                    <a:pt x="1345" y="775"/>
                    <a:pt x="1472" y="566"/>
                  </a:cubicBezTo>
                  <a:cubicBezTo>
                    <a:pt x="1484" y="519"/>
                    <a:pt x="1492" y="500"/>
                    <a:pt x="1499" y="500"/>
                  </a:cubicBezTo>
                  <a:close/>
                  <a:moveTo>
                    <a:pt x="1520" y="0"/>
                  </a:moveTo>
                  <a:cubicBezTo>
                    <a:pt x="1217" y="0"/>
                    <a:pt x="911" y="91"/>
                    <a:pt x="696" y="265"/>
                  </a:cubicBezTo>
                  <a:cubicBezTo>
                    <a:pt x="580" y="482"/>
                    <a:pt x="295" y="1151"/>
                    <a:pt x="632" y="1151"/>
                  </a:cubicBezTo>
                  <a:cubicBezTo>
                    <a:pt x="684" y="1151"/>
                    <a:pt x="751" y="1135"/>
                    <a:pt x="835" y="1099"/>
                  </a:cubicBezTo>
                  <a:cubicBezTo>
                    <a:pt x="847" y="1098"/>
                    <a:pt x="859" y="1098"/>
                    <a:pt x="870" y="1098"/>
                  </a:cubicBezTo>
                  <a:cubicBezTo>
                    <a:pt x="1122" y="1098"/>
                    <a:pt x="840" y="1370"/>
                    <a:pt x="573" y="1370"/>
                  </a:cubicBezTo>
                  <a:cubicBezTo>
                    <a:pt x="546" y="1370"/>
                    <a:pt x="519" y="1367"/>
                    <a:pt x="492" y="1361"/>
                  </a:cubicBezTo>
                  <a:cubicBezTo>
                    <a:pt x="150" y="1593"/>
                    <a:pt x="0" y="1981"/>
                    <a:pt x="40" y="2444"/>
                  </a:cubicBezTo>
                  <a:cubicBezTo>
                    <a:pt x="77" y="2453"/>
                    <a:pt x="113" y="2457"/>
                    <a:pt x="148" y="2457"/>
                  </a:cubicBezTo>
                  <a:cubicBezTo>
                    <a:pt x="469" y="2457"/>
                    <a:pt x="734" y="2135"/>
                    <a:pt x="889" y="2135"/>
                  </a:cubicBezTo>
                  <a:cubicBezTo>
                    <a:pt x="969" y="2135"/>
                    <a:pt x="1019" y="2220"/>
                    <a:pt x="1032" y="2479"/>
                  </a:cubicBezTo>
                  <a:cubicBezTo>
                    <a:pt x="928" y="2554"/>
                    <a:pt x="492" y="2532"/>
                    <a:pt x="330" y="2757"/>
                  </a:cubicBezTo>
                  <a:cubicBezTo>
                    <a:pt x="220" y="2977"/>
                    <a:pt x="0" y="3453"/>
                    <a:pt x="185" y="3645"/>
                  </a:cubicBezTo>
                  <a:cubicBezTo>
                    <a:pt x="626" y="3621"/>
                    <a:pt x="1142" y="3354"/>
                    <a:pt x="1148" y="2838"/>
                  </a:cubicBezTo>
                  <a:lnTo>
                    <a:pt x="1148" y="2838"/>
                  </a:lnTo>
                  <a:cubicBezTo>
                    <a:pt x="1239" y="3123"/>
                    <a:pt x="1499" y="3383"/>
                    <a:pt x="1140" y="3383"/>
                  </a:cubicBezTo>
                  <a:cubicBezTo>
                    <a:pt x="1112" y="3383"/>
                    <a:pt x="1080" y="3381"/>
                    <a:pt x="1043" y="3378"/>
                  </a:cubicBezTo>
                  <a:cubicBezTo>
                    <a:pt x="765" y="3528"/>
                    <a:pt x="556" y="3969"/>
                    <a:pt x="672" y="4282"/>
                  </a:cubicBezTo>
                  <a:cubicBezTo>
                    <a:pt x="700" y="4286"/>
                    <a:pt x="727" y="4288"/>
                    <a:pt x="753" y="4288"/>
                  </a:cubicBezTo>
                  <a:cubicBezTo>
                    <a:pt x="1141" y="4288"/>
                    <a:pt x="1371" y="3863"/>
                    <a:pt x="1489" y="3863"/>
                  </a:cubicBezTo>
                  <a:cubicBezTo>
                    <a:pt x="1516" y="3863"/>
                    <a:pt x="1538" y="3887"/>
                    <a:pt x="1554" y="3945"/>
                  </a:cubicBezTo>
                  <a:cubicBezTo>
                    <a:pt x="1971" y="4619"/>
                    <a:pt x="824" y="4009"/>
                    <a:pt x="1014" y="5098"/>
                  </a:cubicBezTo>
                  <a:cubicBezTo>
                    <a:pt x="1046" y="5104"/>
                    <a:pt x="1076" y="5107"/>
                    <a:pt x="1105" y="5107"/>
                  </a:cubicBezTo>
                  <a:cubicBezTo>
                    <a:pt x="1493" y="5107"/>
                    <a:pt x="1655" y="4641"/>
                    <a:pt x="1717" y="4641"/>
                  </a:cubicBezTo>
                  <a:cubicBezTo>
                    <a:pt x="1742" y="4641"/>
                    <a:pt x="1750" y="4719"/>
                    <a:pt x="1750" y="4937"/>
                  </a:cubicBezTo>
                  <a:cubicBezTo>
                    <a:pt x="2023" y="5592"/>
                    <a:pt x="1164" y="5168"/>
                    <a:pt x="1130" y="5829"/>
                  </a:cubicBezTo>
                  <a:cubicBezTo>
                    <a:pt x="1070" y="6072"/>
                    <a:pt x="1116" y="6152"/>
                    <a:pt x="1206" y="6152"/>
                  </a:cubicBezTo>
                  <a:cubicBezTo>
                    <a:pt x="1383" y="6152"/>
                    <a:pt x="1730" y="5844"/>
                    <a:pt x="1783" y="5844"/>
                  </a:cubicBezTo>
                  <a:cubicBezTo>
                    <a:pt x="1792" y="5844"/>
                    <a:pt x="1793" y="5852"/>
                    <a:pt x="1785" y="5871"/>
                  </a:cubicBezTo>
                  <a:cubicBezTo>
                    <a:pt x="1872" y="6663"/>
                    <a:pt x="979" y="6606"/>
                    <a:pt x="1408" y="7412"/>
                  </a:cubicBezTo>
                  <a:cubicBezTo>
                    <a:pt x="2126" y="7286"/>
                    <a:pt x="1776" y="6386"/>
                    <a:pt x="1849" y="6386"/>
                  </a:cubicBezTo>
                  <a:cubicBezTo>
                    <a:pt x="1860" y="6386"/>
                    <a:pt x="1879" y="6406"/>
                    <a:pt x="1913" y="6449"/>
                  </a:cubicBezTo>
                  <a:cubicBezTo>
                    <a:pt x="2052" y="6588"/>
                    <a:pt x="2290" y="6681"/>
                    <a:pt x="2493" y="6693"/>
                  </a:cubicBezTo>
                  <a:cubicBezTo>
                    <a:pt x="2632" y="6490"/>
                    <a:pt x="2464" y="6015"/>
                    <a:pt x="2191" y="5911"/>
                  </a:cubicBezTo>
                  <a:cubicBezTo>
                    <a:pt x="2169" y="5918"/>
                    <a:pt x="2149" y="5921"/>
                    <a:pt x="2130" y="5921"/>
                  </a:cubicBezTo>
                  <a:cubicBezTo>
                    <a:pt x="1851" y="5921"/>
                    <a:pt x="1806" y="5225"/>
                    <a:pt x="1973" y="5225"/>
                  </a:cubicBezTo>
                  <a:cubicBezTo>
                    <a:pt x="1991" y="5225"/>
                    <a:pt x="2011" y="5233"/>
                    <a:pt x="2034" y="5250"/>
                  </a:cubicBezTo>
                  <a:cubicBezTo>
                    <a:pt x="2174" y="5333"/>
                    <a:pt x="2277" y="5368"/>
                    <a:pt x="2351" y="5368"/>
                  </a:cubicBezTo>
                  <a:cubicBezTo>
                    <a:pt x="2594" y="5368"/>
                    <a:pt x="2506" y="4986"/>
                    <a:pt x="2319" y="4705"/>
                  </a:cubicBezTo>
                  <a:cubicBezTo>
                    <a:pt x="2006" y="4520"/>
                    <a:pt x="1680" y="4502"/>
                    <a:pt x="1739" y="4079"/>
                  </a:cubicBezTo>
                  <a:lnTo>
                    <a:pt x="1739" y="4079"/>
                  </a:lnTo>
                  <a:cubicBezTo>
                    <a:pt x="1808" y="4118"/>
                    <a:pt x="2032" y="4214"/>
                    <a:pt x="2160" y="4214"/>
                  </a:cubicBezTo>
                  <a:cubicBezTo>
                    <a:pt x="2205" y="4214"/>
                    <a:pt x="2239" y="4202"/>
                    <a:pt x="2249" y="4172"/>
                  </a:cubicBezTo>
                  <a:cubicBezTo>
                    <a:pt x="2277" y="3790"/>
                    <a:pt x="2145" y="3499"/>
                    <a:pt x="1872" y="3314"/>
                  </a:cubicBezTo>
                  <a:cubicBezTo>
                    <a:pt x="1837" y="3327"/>
                    <a:pt x="1802" y="3333"/>
                    <a:pt x="1767" y="3333"/>
                  </a:cubicBezTo>
                  <a:cubicBezTo>
                    <a:pt x="1470" y="3333"/>
                    <a:pt x="1213" y="2897"/>
                    <a:pt x="1327" y="2897"/>
                  </a:cubicBezTo>
                  <a:cubicBezTo>
                    <a:pt x="1346" y="2897"/>
                    <a:pt x="1374" y="2909"/>
                    <a:pt x="1415" y="2937"/>
                  </a:cubicBezTo>
                  <a:cubicBezTo>
                    <a:pt x="1607" y="3046"/>
                    <a:pt x="1747" y="3091"/>
                    <a:pt x="1845" y="3091"/>
                  </a:cubicBezTo>
                  <a:cubicBezTo>
                    <a:pt x="2180" y="3091"/>
                    <a:pt x="2021" y="2558"/>
                    <a:pt x="1779" y="2212"/>
                  </a:cubicBezTo>
                  <a:cubicBezTo>
                    <a:pt x="1600" y="1864"/>
                    <a:pt x="956" y="2172"/>
                    <a:pt x="1038" y="1807"/>
                  </a:cubicBezTo>
                  <a:cubicBezTo>
                    <a:pt x="1041" y="1378"/>
                    <a:pt x="1041" y="1232"/>
                    <a:pt x="1067" y="1232"/>
                  </a:cubicBezTo>
                  <a:cubicBezTo>
                    <a:pt x="1118" y="1232"/>
                    <a:pt x="1275" y="1838"/>
                    <a:pt x="1785" y="1877"/>
                  </a:cubicBezTo>
                  <a:cubicBezTo>
                    <a:pt x="1887" y="1922"/>
                    <a:pt x="1964" y="1942"/>
                    <a:pt x="2021" y="1942"/>
                  </a:cubicBezTo>
                  <a:cubicBezTo>
                    <a:pt x="2395" y="1942"/>
                    <a:pt x="1898" y="1095"/>
                    <a:pt x="2046" y="1095"/>
                  </a:cubicBezTo>
                  <a:cubicBezTo>
                    <a:pt x="2069" y="1095"/>
                    <a:pt x="2107" y="1116"/>
                    <a:pt x="2167" y="1163"/>
                  </a:cubicBezTo>
                  <a:cubicBezTo>
                    <a:pt x="2181" y="1160"/>
                    <a:pt x="2196" y="1158"/>
                    <a:pt x="2212" y="1158"/>
                  </a:cubicBezTo>
                  <a:cubicBezTo>
                    <a:pt x="2305" y="1158"/>
                    <a:pt x="2427" y="1213"/>
                    <a:pt x="2499" y="1213"/>
                  </a:cubicBezTo>
                  <a:cubicBezTo>
                    <a:pt x="2529" y="1213"/>
                    <a:pt x="2549" y="1203"/>
                    <a:pt x="2555" y="1176"/>
                  </a:cubicBezTo>
                  <a:cubicBezTo>
                    <a:pt x="2562" y="821"/>
                    <a:pt x="2521" y="480"/>
                    <a:pt x="2306" y="265"/>
                  </a:cubicBezTo>
                  <a:cubicBezTo>
                    <a:pt x="2104" y="85"/>
                    <a:pt x="1813" y="0"/>
                    <a:pt x="152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7346403" y="1803974"/>
              <a:ext cx="186307" cy="322559"/>
            </a:xfrm>
            <a:custGeom>
              <a:rect b="b" l="l" r="r" t="t"/>
              <a:pathLst>
                <a:path extrusionOk="0" h="5632" w="3253">
                  <a:moveTo>
                    <a:pt x="1139" y="838"/>
                  </a:moveTo>
                  <a:lnTo>
                    <a:pt x="1139" y="838"/>
                  </a:lnTo>
                  <a:cubicBezTo>
                    <a:pt x="1192" y="849"/>
                    <a:pt x="1241" y="853"/>
                    <a:pt x="1289" y="853"/>
                  </a:cubicBezTo>
                  <a:cubicBezTo>
                    <a:pt x="1315" y="853"/>
                    <a:pt x="1341" y="852"/>
                    <a:pt x="1366" y="850"/>
                  </a:cubicBezTo>
                  <a:lnTo>
                    <a:pt x="1366" y="850"/>
                  </a:lnTo>
                  <a:cubicBezTo>
                    <a:pt x="1336" y="912"/>
                    <a:pt x="1310" y="935"/>
                    <a:pt x="1284" y="935"/>
                  </a:cubicBezTo>
                  <a:cubicBezTo>
                    <a:pt x="1244" y="935"/>
                    <a:pt x="1202" y="883"/>
                    <a:pt x="1139" y="838"/>
                  </a:cubicBezTo>
                  <a:close/>
                  <a:moveTo>
                    <a:pt x="1485" y="1305"/>
                  </a:moveTo>
                  <a:cubicBezTo>
                    <a:pt x="1518" y="1305"/>
                    <a:pt x="1704" y="1646"/>
                    <a:pt x="1389" y="1719"/>
                  </a:cubicBezTo>
                  <a:cubicBezTo>
                    <a:pt x="1441" y="1597"/>
                    <a:pt x="1487" y="1429"/>
                    <a:pt x="1481" y="1308"/>
                  </a:cubicBezTo>
                  <a:cubicBezTo>
                    <a:pt x="1482" y="1306"/>
                    <a:pt x="1483" y="1305"/>
                    <a:pt x="1485" y="1305"/>
                  </a:cubicBezTo>
                  <a:close/>
                  <a:moveTo>
                    <a:pt x="2158" y="3998"/>
                  </a:moveTo>
                  <a:cubicBezTo>
                    <a:pt x="2158" y="3998"/>
                    <a:pt x="2158" y="3999"/>
                    <a:pt x="2160" y="4002"/>
                  </a:cubicBezTo>
                  <a:lnTo>
                    <a:pt x="2160" y="4015"/>
                  </a:lnTo>
                  <a:cubicBezTo>
                    <a:pt x="2160" y="4009"/>
                    <a:pt x="2157" y="3998"/>
                    <a:pt x="2158" y="3998"/>
                  </a:cubicBezTo>
                  <a:close/>
                  <a:moveTo>
                    <a:pt x="1411" y="1"/>
                  </a:moveTo>
                  <a:cubicBezTo>
                    <a:pt x="1240" y="1"/>
                    <a:pt x="1076" y="32"/>
                    <a:pt x="959" y="91"/>
                  </a:cubicBezTo>
                  <a:cubicBezTo>
                    <a:pt x="774" y="479"/>
                    <a:pt x="282" y="294"/>
                    <a:pt x="114" y="687"/>
                  </a:cubicBezTo>
                  <a:cubicBezTo>
                    <a:pt x="1" y="996"/>
                    <a:pt x="37" y="1107"/>
                    <a:pt x="179" y="1107"/>
                  </a:cubicBezTo>
                  <a:cubicBezTo>
                    <a:pt x="256" y="1107"/>
                    <a:pt x="364" y="1075"/>
                    <a:pt x="496" y="1024"/>
                  </a:cubicBezTo>
                  <a:cubicBezTo>
                    <a:pt x="643" y="886"/>
                    <a:pt x="739" y="807"/>
                    <a:pt x="846" y="807"/>
                  </a:cubicBezTo>
                  <a:cubicBezTo>
                    <a:pt x="946" y="807"/>
                    <a:pt x="1056" y="876"/>
                    <a:pt x="1226" y="1029"/>
                  </a:cubicBezTo>
                  <a:cubicBezTo>
                    <a:pt x="895" y="1180"/>
                    <a:pt x="838" y="1511"/>
                    <a:pt x="919" y="1789"/>
                  </a:cubicBezTo>
                  <a:cubicBezTo>
                    <a:pt x="951" y="1923"/>
                    <a:pt x="1000" y="1972"/>
                    <a:pt x="1055" y="1972"/>
                  </a:cubicBezTo>
                  <a:cubicBezTo>
                    <a:pt x="1151" y="1972"/>
                    <a:pt x="1268" y="1827"/>
                    <a:pt x="1360" y="1725"/>
                  </a:cubicBezTo>
                  <a:lnTo>
                    <a:pt x="1360" y="1725"/>
                  </a:lnTo>
                  <a:cubicBezTo>
                    <a:pt x="1261" y="1950"/>
                    <a:pt x="1232" y="2281"/>
                    <a:pt x="1406" y="2519"/>
                  </a:cubicBezTo>
                  <a:cubicBezTo>
                    <a:pt x="1638" y="2416"/>
                    <a:pt x="1750" y="2250"/>
                    <a:pt x="1803" y="2250"/>
                  </a:cubicBezTo>
                  <a:cubicBezTo>
                    <a:pt x="1847" y="2250"/>
                    <a:pt x="1852" y="2356"/>
                    <a:pt x="1852" y="2686"/>
                  </a:cubicBezTo>
                  <a:cubicBezTo>
                    <a:pt x="1831" y="2684"/>
                    <a:pt x="1810" y="2683"/>
                    <a:pt x="1790" y="2683"/>
                  </a:cubicBezTo>
                  <a:cubicBezTo>
                    <a:pt x="1375" y="2683"/>
                    <a:pt x="1128" y="3166"/>
                    <a:pt x="1243" y="3469"/>
                  </a:cubicBezTo>
                  <a:cubicBezTo>
                    <a:pt x="1510" y="3435"/>
                    <a:pt x="1754" y="3382"/>
                    <a:pt x="1876" y="3145"/>
                  </a:cubicBezTo>
                  <a:lnTo>
                    <a:pt x="1876" y="3145"/>
                  </a:lnTo>
                  <a:cubicBezTo>
                    <a:pt x="2125" y="3753"/>
                    <a:pt x="1580" y="3771"/>
                    <a:pt x="1569" y="4275"/>
                  </a:cubicBezTo>
                  <a:cubicBezTo>
                    <a:pt x="1573" y="4413"/>
                    <a:pt x="1622" y="4464"/>
                    <a:pt x="1689" y="4464"/>
                  </a:cubicBezTo>
                  <a:cubicBezTo>
                    <a:pt x="1810" y="4464"/>
                    <a:pt x="1989" y="4300"/>
                    <a:pt x="2067" y="4189"/>
                  </a:cubicBezTo>
                  <a:lnTo>
                    <a:pt x="2067" y="4189"/>
                  </a:lnTo>
                  <a:cubicBezTo>
                    <a:pt x="2363" y="4641"/>
                    <a:pt x="2259" y="4542"/>
                    <a:pt x="1893" y="4890"/>
                  </a:cubicBezTo>
                  <a:cubicBezTo>
                    <a:pt x="1764" y="5254"/>
                    <a:pt x="1842" y="5393"/>
                    <a:pt x="1970" y="5393"/>
                  </a:cubicBezTo>
                  <a:cubicBezTo>
                    <a:pt x="2130" y="5393"/>
                    <a:pt x="2367" y="5178"/>
                    <a:pt x="2380" y="4912"/>
                  </a:cubicBezTo>
                  <a:cubicBezTo>
                    <a:pt x="2389" y="4876"/>
                    <a:pt x="2397" y="4860"/>
                    <a:pt x="2405" y="4860"/>
                  </a:cubicBezTo>
                  <a:cubicBezTo>
                    <a:pt x="2463" y="4860"/>
                    <a:pt x="2524" y="5632"/>
                    <a:pt x="3007" y="5632"/>
                  </a:cubicBezTo>
                  <a:cubicBezTo>
                    <a:pt x="3054" y="5632"/>
                    <a:pt x="3106" y="5624"/>
                    <a:pt x="3163" y="5607"/>
                  </a:cubicBezTo>
                  <a:cubicBezTo>
                    <a:pt x="3163" y="5329"/>
                    <a:pt x="3051" y="5104"/>
                    <a:pt x="2832" y="4994"/>
                  </a:cubicBezTo>
                  <a:cubicBezTo>
                    <a:pt x="2811" y="5005"/>
                    <a:pt x="2790" y="5009"/>
                    <a:pt x="2768" y="5009"/>
                  </a:cubicBezTo>
                  <a:cubicBezTo>
                    <a:pt x="2606" y="5009"/>
                    <a:pt x="2427" y="4746"/>
                    <a:pt x="2496" y="4746"/>
                  </a:cubicBezTo>
                  <a:cubicBezTo>
                    <a:pt x="2512" y="4746"/>
                    <a:pt x="2542" y="4761"/>
                    <a:pt x="2588" y="4796"/>
                  </a:cubicBezTo>
                  <a:cubicBezTo>
                    <a:pt x="2674" y="4811"/>
                    <a:pt x="2757" y="4819"/>
                    <a:pt x="2830" y="4819"/>
                  </a:cubicBezTo>
                  <a:cubicBezTo>
                    <a:pt x="3111" y="4819"/>
                    <a:pt x="3253" y="4701"/>
                    <a:pt x="2930" y="4379"/>
                  </a:cubicBezTo>
                  <a:cubicBezTo>
                    <a:pt x="2846" y="4303"/>
                    <a:pt x="2755" y="4282"/>
                    <a:pt x="2666" y="4282"/>
                  </a:cubicBezTo>
                  <a:cubicBezTo>
                    <a:pt x="2557" y="4282"/>
                    <a:pt x="2452" y="4313"/>
                    <a:pt x="2367" y="4313"/>
                  </a:cubicBezTo>
                  <a:cubicBezTo>
                    <a:pt x="2259" y="4313"/>
                    <a:pt x="2184" y="4262"/>
                    <a:pt x="2177" y="4031"/>
                  </a:cubicBezTo>
                  <a:lnTo>
                    <a:pt x="2177" y="4031"/>
                  </a:lnTo>
                  <a:cubicBezTo>
                    <a:pt x="2333" y="4126"/>
                    <a:pt x="2484" y="4166"/>
                    <a:pt x="2605" y="4166"/>
                  </a:cubicBezTo>
                  <a:cubicBezTo>
                    <a:pt x="2915" y="4166"/>
                    <a:pt x="3025" y="3904"/>
                    <a:pt x="2513" y="3620"/>
                  </a:cubicBezTo>
                  <a:cubicBezTo>
                    <a:pt x="2510" y="3620"/>
                    <a:pt x="2506" y="3620"/>
                    <a:pt x="2502" y="3620"/>
                  </a:cubicBezTo>
                  <a:cubicBezTo>
                    <a:pt x="2449" y="3620"/>
                    <a:pt x="2387" y="3594"/>
                    <a:pt x="2342" y="3594"/>
                  </a:cubicBezTo>
                  <a:cubicBezTo>
                    <a:pt x="2324" y="3594"/>
                    <a:pt x="2310" y="3598"/>
                    <a:pt x="2299" y="3608"/>
                  </a:cubicBezTo>
                  <a:cubicBezTo>
                    <a:pt x="2250" y="3654"/>
                    <a:pt x="2207" y="3674"/>
                    <a:pt x="2171" y="3674"/>
                  </a:cubicBezTo>
                  <a:cubicBezTo>
                    <a:pt x="1966" y="3674"/>
                    <a:pt x="1950" y="3061"/>
                    <a:pt x="2018" y="3061"/>
                  </a:cubicBezTo>
                  <a:cubicBezTo>
                    <a:pt x="2031" y="3061"/>
                    <a:pt x="2048" y="3084"/>
                    <a:pt x="2067" y="3138"/>
                  </a:cubicBezTo>
                  <a:cubicBezTo>
                    <a:pt x="2212" y="3267"/>
                    <a:pt x="2395" y="3323"/>
                    <a:pt x="2581" y="3323"/>
                  </a:cubicBezTo>
                  <a:cubicBezTo>
                    <a:pt x="2730" y="3323"/>
                    <a:pt x="2881" y="3288"/>
                    <a:pt x="3017" y="3226"/>
                  </a:cubicBezTo>
                  <a:cubicBezTo>
                    <a:pt x="3022" y="2910"/>
                    <a:pt x="2650" y="2597"/>
                    <a:pt x="2295" y="2597"/>
                  </a:cubicBezTo>
                  <a:cubicBezTo>
                    <a:pt x="2175" y="2597"/>
                    <a:pt x="2057" y="2632"/>
                    <a:pt x="1957" y="2715"/>
                  </a:cubicBezTo>
                  <a:cubicBezTo>
                    <a:pt x="1852" y="2182"/>
                    <a:pt x="1938" y="2109"/>
                    <a:pt x="2118" y="2109"/>
                  </a:cubicBezTo>
                  <a:cubicBezTo>
                    <a:pt x="2186" y="2109"/>
                    <a:pt x="2267" y="2119"/>
                    <a:pt x="2357" y="2119"/>
                  </a:cubicBezTo>
                  <a:cubicBezTo>
                    <a:pt x="2489" y="2119"/>
                    <a:pt x="2640" y="2097"/>
                    <a:pt x="2791" y="1985"/>
                  </a:cubicBezTo>
                  <a:cubicBezTo>
                    <a:pt x="2658" y="1687"/>
                    <a:pt x="2391" y="1398"/>
                    <a:pt x="2106" y="1398"/>
                  </a:cubicBezTo>
                  <a:cubicBezTo>
                    <a:pt x="2070" y="1398"/>
                    <a:pt x="2033" y="1402"/>
                    <a:pt x="1997" y="1412"/>
                  </a:cubicBezTo>
                  <a:cubicBezTo>
                    <a:pt x="1908" y="1449"/>
                    <a:pt x="1840" y="1470"/>
                    <a:pt x="1785" y="1470"/>
                  </a:cubicBezTo>
                  <a:cubicBezTo>
                    <a:pt x="1687" y="1470"/>
                    <a:pt x="1634" y="1404"/>
                    <a:pt x="1585" y="1255"/>
                  </a:cubicBezTo>
                  <a:lnTo>
                    <a:pt x="1585" y="1255"/>
                  </a:lnTo>
                  <a:cubicBezTo>
                    <a:pt x="1623" y="1264"/>
                    <a:pt x="1661" y="1268"/>
                    <a:pt x="1701" y="1268"/>
                  </a:cubicBezTo>
                  <a:cubicBezTo>
                    <a:pt x="1979" y="1268"/>
                    <a:pt x="2289" y="1051"/>
                    <a:pt x="2345" y="838"/>
                  </a:cubicBezTo>
                  <a:cubicBezTo>
                    <a:pt x="1933" y="594"/>
                    <a:pt x="1765" y="716"/>
                    <a:pt x="2142" y="334"/>
                  </a:cubicBezTo>
                  <a:cubicBezTo>
                    <a:pt x="2042" y="103"/>
                    <a:pt x="1717" y="1"/>
                    <a:pt x="1411"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7125503" y="1827800"/>
              <a:ext cx="135507" cy="298848"/>
            </a:xfrm>
            <a:custGeom>
              <a:rect b="b" l="l" r="r" t="t"/>
              <a:pathLst>
                <a:path extrusionOk="0" h="5218" w="2366">
                  <a:moveTo>
                    <a:pt x="1846" y="1"/>
                  </a:moveTo>
                  <a:cubicBezTo>
                    <a:pt x="1423" y="1"/>
                    <a:pt x="1054" y="322"/>
                    <a:pt x="905" y="740"/>
                  </a:cubicBezTo>
                  <a:cubicBezTo>
                    <a:pt x="1125" y="914"/>
                    <a:pt x="1675" y="775"/>
                    <a:pt x="1403" y="1095"/>
                  </a:cubicBezTo>
                  <a:cubicBezTo>
                    <a:pt x="1295" y="1036"/>
                    <a:pt x="1188" y="1011"/>
                    <a:pt x="1087" y="1011"/>
                  </a:cubicBezTo>
                  <a:cubicBezTo>
                    <a:pt x="585" y="1011"/>
                    <a:pt x="242" y="1622"/>
                    <a:pt x="817" y="1622"/>
                  </a:cubicBezTo>
                  <a:cubicBezTo>
                    <a:pt x="898" y="1622"/>
                    <a:pt x="998" y="1610"/>
                    <a:pt x="1119" y="1582"/>
                  </a:cubicBezTo>
                  <a:cubicBezTo>
                    <a:pt x="1142" y="1558"/>
                    <a:pt x="1161" y="1548"/>
                    <a:pt x="1176" y="1548"/>
                  </a:cubicBezTo>
                  <a:cubicBezTo>
                    <a:pt x="1272" y="1548"/>
                    <a:pt x="1211" y="1957"/>
                    <a:pt x="1025" y="1957"/>
                  </a:cubicBezTo>
                  <a:cubicBezTo>
                    <a:pt x="990" y="1957"/>
                    <a:pt x="949" y="1942"/>
                    <a:pt x="905" y="1906"/>
                  </a:cubicBezTo>
                  <a:cubicBezTo>
                    <a:pt x="891" y="1898"/>
                    <a:pt x="874" y="1895"/>
                    <a:pt x="856" y="1895"/>
                  </a:cubicBezTo>
                  <a:cubicBezTo>
                    <a:pt x="787" y="1895"/>
                    <a:pt x="692" y="1935"/>
                    <a:pt x="638" y="1935"/>
                  </a:cubicBezTo>
                  <a:cubicBezTo>
                    <a:pt x="423" y="2080"/>
                    <a:pt x="1" y="2457"/>
                    <a:pt x="499" y="2497"/>
                  </a:cubicBezTo>
                  <a:cubicBezTo>
                    <a:pt x="540" y="2511"/>
                    <a:pt x="591" y="2518"/>
                    <a:pt x="646" y="2518"/>
                  </a:cubicBezTo>
                  <a:cubicBezTo>
                    <a:pt x="814" y="2518"/>
                    <a:pt x="1017" y="2453"/>
                    <a:pt x="1079" y="2334"/>
                  </a:cubicBezTo>
                  <a:lnTo>
                    <a:pt x="1079" y="2334"/>
                  </a:lnTo>
                  <a:cubicBezTo>
                    <a:pt x="1547" y="2856"/>
                    <a:pt x="504" y="2497"/>
                    <a:pt x="475" y="3163"/>
                  </a:cubicBezTo>
                  <a:cubicBezTo>
                    <a:pt x="408" y="3350"/>
                    <a:pt x="482" y="3421"/>
                    <a:pt x="605" y="3421"/>
                  </a:cubicBezTo>
                  <a:cubicBezTo>
                    <a:pt x="839" y="3421"/>
                    <a:pt x="1255" y="3161"/>
                    <a:pt x="1226" y="2945"/>
                  </a:cubicBezTo>
                  <a:lnTo>
                    <a:pt x="1226" y="2945"/>
                  </a:lnTo>
                  <a:cubicBezTo>
                    <a:pt x="1349" y="3639"/>
                    <a:pt x="1214" y="3634"/>
                    <a:pt x="731" y="3795"/>
                  </a:cubicBezTo>
                  <a:cubicBezTo>
                    <a:pt x="441" y="4115"/>
                    <a:pt x="350" y="4371"/>
                    <a:pt x="694" y="4371"/>
                  </a:cubicBezTo>
                  <a:cubicBezTo>
                    <a:pt x="756" y="4371"/>
                    <a:pt x="831" y="4363"/>
                    <a:pt x="921" y="4346"/>
                  </a:cubicBezTo>
                  <a:cubicBezTo>
                    <a:pt x="1013" y="4294"/>
                    <a:pt x="1079" y="4256"/>
                    <a:pt x="1107" y="4256"/>
                  </a:cubicBezTo>
                  <a:cubicBezTo>
                    <a:pt x="1137" y="4256"/>
                    <a:pt x="1126" y="4298"/>
                    <a:pt x="1061" y="4410"/>
                  </a:cubicBezTo>
                  <a:cubicBezTo>
                    <a:pt x="870" y="4421"/>
                    <a:pt x="742" y="4468"/>
                    <a:pt x="627" y="4600"/>
                  </a:cubicBezTo>
                  <a:cubicBezTo>
                    <a:pt x="517" y="4711"/>
                    <a:pt x="378" y="5129"/>
                    <a:pt x="499" y="5215"/>
                  </a:cubicBezTo>
                  <a:cubicBezTo>
                    <a:pt x="523" y="5217"/>
                    <a:pt x="546" y="5218"/>
                    <a:pt x="569" y="5218"/>
                  </a:cubicBezTo>
                  <a:cubicBezTo>
                    <a:pt x="1371" y="5218"/>
                    <a:pt x="1163" y="4028"/>
                    <a:pt x="1332" y="4028"/>
                  </a:cubicBezTo>
                  <a:cubicBezTo>
                    <a:pt x="1355" y="4028"/>
                    <a:pt x="1385" y="4051"/>
                    <a:pt x="1426" y="4102"/>
                  </a:cubicBezTo>
                  <a:cubicBezTo>
                    <a:pt x="1592" y="4208"/>
                    <a:pt x="1754" y="4278"/>
                    <a:pt x="1864" y="4278"/>
                  </a:cubicBezTo>
                  <a:cubicBezTo>
                    <a:pt x="2009" y="4278"/>
                    <a:pt x="2067" y="4157"/>
                    <a:pt x="1936" y="3835"/>
                  </a:cubicBezTo>
                  <a:cubicBezTo>
                    <a:pt x="1845" y="3732"/>
                    <a:pt x="1725" y="3569"/>
                    <a:pt x="1606" y="3569"/>
                  </a:cubicBezTo>
                  <a:cubicBezTo>
                    <a:pt x="1604" y="3569"/>
                    <a:pt x="1602" y="3569"/>
                    <a:pt x="1600" y="3569"/>
                  </a:cubicBezTo>
                  <a:cubicBezTo>
                    <a:pt x="1571" y="3582"/>
                    <a:pt x="1544" y="3588"/>
                    <a:pt x="1521" y="3588"/>
                  </a:cubicBezTo>
                  <a:cubicBezTo>
                    <a:pt x="1287" y="3588"/>
                    <a:pt x="1316" y="3031"/>
                    <a:pt x="1388" y="3031"/>
                  </a:cubicBezTo>
                  <a:cubicBezTo>
                    <a:pt x="1398" y="3031"/>
                    <a:pt x="1409" y="3043"/>
                    <a:pt x="1421" y="3070"/>
                  </a:cubicBezTo>
                  <a:cubicBezTo>
                    <a:pt x="1599" y="3185"/>
                    <a:pt x="1733" y="3231"/>
                    <a:pt x="1827" y="3231"/>
                  </a:cubicBezTo>
                  <a:cubicBezTo>
                    <a:pt x="2131" y="3231"/>
                    <a:pt x="2011" y="2744"/>
                    <a:pt x="1617" y="2532"/>
                  </a:cubicBezTo>
                  <a:cubicBezTo>
                    <a:pt x="1316" y="2532"/>
                    <a:pt x="1177" y="2416"/>
                    <a:pt x="1275" y="2103"/>
                  </a:cubicBezTo>
                  <a:lnTo>
                    <a:pt x="1275" y="2103"/>
                  </a:lnTo>
                  <a:cubicBezTo>
                    <a:pt x="1370" y="2245"/>
                    <a:pt x="1600" y="2422"/>
                    <a:pt x="1749" y="2422"/>
                  </a:cubicBezTo>
                  <a:cubicBezTo>
                    <a:pt x="1764" y="2422"/>
                    <a:pt x="1778" y="2420"/>
                    <a:pt x="1791" y="2416"/>
                  </a:cubicBezTo>
                  <a:cubicBezTo>
                    <a:pt x="2122" y="1552"/>
                    <a:pt x="1026" y="1616"/>
                    <a:pt x="1502" y="1199"/>
                  </a:cubicBezTo>
                  <a:lnTo>
                    <a:pt x="1502" y="1199"/>
                  </a:lnTo>
                  <a:cubicBezTo>
                    <a:pt x="1547" y="1505"/>
                    <a:pt x="1826" y="1721"/>
                    <a:pt x="2109" y="1778"/>
                  </a:cubicBezTo>
                  <a:cubicBezTo>
                    <a:pt x="2203" y="1477"/>
                    <a:pt x="2179" y="1082"/>
                    <a:pt x="1913" y="949"/>
                  </a:cubicBezTo>
                  <a:cubicBezTo>
                    <a:pt x="1606" y="868"/>
                    <a:pt x="2331" y="723"/>
                    <a:pt x="2365" y="167"/>
                  </a:cubicBezTo>
                  <a:cubicBezTo>
                    <a:pt x="2191" y="51"/>
                    <a:pt x="2014" y="1"/>
                    <a:pt x="1846"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7261582" y="1822645"/>
              <a:ext cx="112941" cy="392832"/>
            </a:xfrm>
            <a:custGeom>
              <a:rect b="b" l="l" r="r" t="t"/>
              <a:pathLst>
                <a:path extrusionOk="0" h="6859" w="1972">
                  <a:moveTo>
                    <a:pt x="1227" y="1"/>
                  </a:moveTo>
                  <a:cubicBezTo>
                    <a:pt x="1213" y="1"/>
                    <a:pt x="1199" y="5"/>
                    <a:pt x="1188" y="14"/>
                  </a:cubicBezTo>
                  <a:cubicBezTo>
                    <a:pt x="1177" y="25"/>
                    <a:pt x="0" y="1080"/>
                    <a:pt x="939" y="3143"/>
                  </a:cubicBezTo>
                  <a:cubicBezTo>
                    <a:pt x="1855" y="5149"/>
                    <a:pt x="1305" y="6771"/>
                    <a:pt x="1298" y="6789"/>
                  </a:cubicBezTo>
                  <a:cubicBezTo>
                    <a:pt x="1293" y="6818"/>
                    <a:pt x="1305" y="6846"/>
                    <a:pt x="1333" y="6859"/>
                  </a:cubicBezTo>
                  <a:lnTo>
                    <a:pt x="1351" y="6859"/>
                  </a:lnTo>
                  <a:cubicBezTo>
                    <a:pt x="1375" y="6859"/>
                    <a:pt x="1397" y="6846"/>
                    <a:pt x="1403" y="6824"/>
                  </a:cubicBezTo>
                  <a:cubicBezTo>
                    <a:pt x="1410" y="6806"/>
                    <a:pt x="1972" y="5142"/>
                    <a:pt x="1038" y="3097"/>
                  </a:cubicBezTo>
                  <a:cubicBezTo>
                    <a:pt x="134" y="1108"/>
                    <a:pt x="1252" y="107"/>
                    <a:pt x="1264" y="94"/>
                  </a:cubicBezTo>
                  <a:cubicBezTo>
                    <a:pt x="1287" y="78"/>
                    <a:pt x="1287" y="43"/>
                    <a:pt x="1270" y="19"/>
                  </a:cubicBezTo>
                  <a:cubicBezTo>
                    <a:pt x="1258" y="6"/>
                    <a:pt x="1242" y="1"/>
                    <a:pt x="12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7243369" y="1898760"/>
              <a:ext cx="68040" cy="64718"/>
            </a:xfrm>
            <a:custGeom>
              <a:rect b="b" l="l" r="r" t="t"/>
              <a:pathLst>
                <a:path extrusionOk="0" h="1130" w="1188">
                  <a:moveTo>
                    <a:pt x="847" y="0"/>
                  </a:moveTo>
                  <a:cubicBezTo>
                    <a:pt x="548" y="0"/>
                    <a:pt x="1" y="130"/>
                    <a:pt x="29" y="1078"/>
                  </a:cubicBezTo>
                  <a:cubicBezTo>
                    <a:pt x="29" y="1108"/>
                    <a:pt x="58" y="1130"/>
                    <a:pt x="86" y="1130"/>
                  </a:cubicBezTo>
                  <a:cubicBezTo>
                    <a:pt x="313" y="1108"/>
                    <a:pt x="1188" y="974"/>
                    <a:pt x="1038" y="52"/>
                  </a:cubicBezTo>
                  <a:cubicBezTo>
                    <a:pt x="1032" y="35"/>
                    <a:pt x="1014" y="17"/>
                    <a:pt x="997" y="12"/>
                  </a:cubicBezTo>
                  <a:cubicBezTo>
                    <a:pt x="964" y="6"/>
                    <a:pt x="911" y="0"/>
                    <a:pt x="84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244286" y="1898875"/>
              <a:ext cx="58876" cy="64832"/>
            </a:xfrm>
            <a:custGeom>
              <a:rect b="b" l="l" r="r" t="t"/>
              <a:pathLst>
                <a:path extrusionOk="0" h="1132" w="1028">
                  <a:moveTo>
                    <a:pt x="1007" y="0"/>
                  </a:moveTo>
                  <a:cubicBezTo>
                    <a:pt x="1000" y="0"/>
                    <a:pt x="993" y="3"/>
                    <a:pt x="987" y="10"/>
                  </a:cubicBezTo>
                  <a:lnTo>
                    <a:pt x="13" y="1093"/>
                  </a:lnTo>
                  <a:cubicBezTo>
                    <a:pt x="1" y="1106"/>
                    <a:pt x="1" y="1117"/>
                    <a:pt x="13" y="1128"/>
                  </a:cubicBezTo>
                  <a:cubicBezTo>
                    <a:pt x="15" y="1130"/>
                    <a:pt x="20" y="1132"/>
                    <a:pt x="24" y="1132"/>
                  </a:cubicBezTo>
                  <a:cubicBezTo>
                    <a:pt x="31" y="1132"/>
                    <a:pt x="38" y="1129"/>
                    <a:pt x="42" y="1122"/>
                  </a:cubicBezTo>
                  <a:lnTo>
                    <a:pt x="1022" y="39"/>
                  </a:lnTo>
                  <a:cubicBezTo>
                    <a:pt x="1027" y="28"/>
                    <a:pt x="1027" y="15"/>
                    <a:pt x="1022" y="4"/>
                  </a:cubicBezTo>
                  <a:cubicBezTo>
                    <a:pt x="1016" y="2"/>
                    <a:pt x="1011" y="0"/>
                    <a:pt x="10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7256256" y="1911532"/>
              <a:ext cx="36941" cy="34764"/>
            </a:xfrm>
            <a:custGeom>
              <a:rect b="b" l="l" r="r" t="t"/>
              <a:pathLst>
                <a:path extrusionOk="0" h="607" w="645">
                  <a:moveTo>
                    <a:pt x="21" y="1"/>
                  </a:moveTo>
                  <a:cubicBezTo>
                    <a:pt x="13" y="1"/>
                    <a:pt x="7" y="6"/>
                    <a:pt x="7" y="15"/>
                  </a:cubicBezTo>
                  <a:cubicBezTo>
                    <a:pt x="0" y="26"/>
                    <a:pt x="13" y="38"/>
                    <a:pt x="24" y="43"/>
                  </a:cubicBezTo>
                  <a:lnTo>
                    <a:pt x="476" y="154"/>
                  </a:lnTo>
                  <a:lnTo>
                    <a:pt x="598" y="594"/>
                  </a:lnTo>
                  <a:cubicBezTo>
                    <a:pt x="604" y="594"/>
                    <a:pt x="604" y="600"/>
                    <a:pt x="604" y="600"/>
                  </a:cubicBezTo>
                  <a:cubicBezTo>
                    <a:pt x="610" y="606"/>
                    <a:pt x="621" y="606"/>
                    <a:pt x="626" y="606"/>
                  </a:cubicBezTo>
                  <a:cubicBezTo>
                    <a:pt x="639" y="606"/>
                    <a:pt x="644" y="588"/>
                    <a:pt x="644" y="577"/>
                  </a:cubicBezTo>
                  <a:lnTo>
                    <a:pt x="511" y="120"/>
                  </a:lnTo>
                  <a:lnTo>
                    <a:pt x="29" y="3"/>
                  </a:lnTo>
                  <a:cubicBezTo>
                    <a:pt x="27" y="1"/>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7248295" y="1925277"/>
              <a:ext cx="32302" cy="30584"/>
            </a:xfrm>
            <a:custGeom>
              <a:rect b="b" l="l" r="r" t="t"/>
              <a:pathLst>
                <a:path extrusionOk="0" h="534" w="564">
                  <a:moveTo>
                    <a:pt x="29" y="1"/>
                  </a:moveTo>
                  <a:cubicBezTo>
                    <a:pt x="18" y="1"/>
                    <a:pt x="7" y="6"/>
                    <a:pt x="0" y="19"/>
                  </a:cubicBezTo>
                  <a:cubicBezTo>
                    <a:pt x="0" y="30"/>
                    <a:pt x="7" y="41"/>
                    <a:pt x="18" y="41"/>
                  </a:cubicBezTo>
                  <a:lnTo>
                    <a:pt x="412" y="140"/>
                  </a:lnTo>
                  <a:lnTo>
                    <a:pt x="516" y="517"/>
                  </a:lnTo>
                  <a:cubicBezTo>
                    <a:pt x="516" y="522"/>
                    <a:pt x="516" y="528"/>
                    <a:pt x="522" y="528"/>
                  </a:cubicBezTo>
                  <a:cubicBezTo>
                    <a:pt x="529" y="533"/>
                    <a:pt x="534" y="533"/>
                    <a:pt x="540" y="533"/>
                  </a:cubicBezTo>
                  <a:cubicBezTo>
                    <a:pt x="551" y="528"/>
                    <a:pt x="564" y="517"/>
                    <a:pt x="557" y="506"/>
                  </a:cubicBezTo>
                  <a:lnTo>
                    <a:pt x="447" y="105"/>
                  </a:ln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7244687" y="1938278"/>
              <a:ext cx="22623" cy="22909"/>
            </a:xfrm>
            <a:custGeom>
              <a:rect b="b" l="l" r="r" t="t"/>
              <a:pathLst>
                <a:path extrusionOk="0" h="400" w="395">
                  <a:moveTo>
                    <a:pt x="35" y="0"/>
                  </a:moveTo>
                  <a:cubicBezTo>
                    <a:pt x="23" y="0"/>
                    <a:pt x="12" y="6"/>
                    <a:pt x="6" y="17"/>
                  </a:cubicBezTo>
                  <a:cubicBezTo>
                    <a:pt x="1" y="28"/>
                    <a:pt x="12" y="41"/>
                    <a:pt x="23" y="46"/>
                  </a:cubicBezTo>
                  <a:lnTo>
                    <a:pt x="295" y="116"/>
                  </a:lnTo>
                  <a:lnTo>
                    <a:pt x="348" y="383"/>
                  </a:lnTo>
                  <a:cubicBezTo>
                    <a:pt x="354" y="388"/>
                    <a:pt x="354" y="394"/>
                    <a:pt x="359" y="394"/>
                  </a:cubicBezTo>
                  <a:cubicBezTo>
                    <a:pt x="359" y="400"/>
                    <a:pt x="371" y="400"/>
                    <a:pt x="376" y="400"/>
                  </a:cubicBezTo>
                  <a:cubicBezTo>
                    <a:pt x="389" y="394"/>
                    <a:pt x="394" y="388"/>
                    <a:pt x="394" y="376"/>
                  </a:cubicBezTo>
                  <a:lnTo>
                    <a:pt x="330" y="81"/>
                  </a:lnTo>
                  <a:lnTo>
                    <a:pt x="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7270574" y="1900650"/>
              <a:ext cx="32588" cy="28980"/>
            </a:xfrm>
            <a:custGeom>
              <a:rect b="b" l="l" r="r" t="t"/>
              <a:pathLst>
                <a:path extrusionOk="0" h="506" w="569">
                  <a:moveTo>
                    <a:pt x="22" y="0"/>
                  </a:moveTo>
                  <a:cubicBezTo>
                    <a:pt x="15" y="0"/>
                    <a:pt x="6" y="5"/>
                    <a:pt x="6" y="13"/>
                  </a:cubicBezTo>
                  <a:cubicBezTo>
                    <a:pt x="1" y="24"/>
                    <a:pt x="6" y="37"/>
                    <a:pt x="17" y="43"/>
                  </a:cubicBezTo>
                  <a:lnTo>
                    <a:pt x="371" y="187"/>
                  </a:lnTo>
                  <a:lnTo>
                    <a:pt x="522" y="495"/>
                  </a:lnTo>
                  <a:lnTo>
                    <a:pt x="528" y="500"/>
                  </a:lnTo>
                  <a:cubicBezTo>
                    <a:pt x="533" y="506"/>
                    <a:pt x="545" y="506"/>
                    <a:pt x="550" y="506"/>
                  </a:cubicBezTo>
                  <a:cubicBezTo>
                    <a:pt x="563" y="500"/>
                    <a:pt x="568" y="489"/>
                    <a:pt x="563" y="477"/>
                  </a:cubicBezTo>
                  <a:lnTo>
                    <a:pt x="400" y="152"/>
                  </a:lnTo>
                  <a:lnTo>
                    <a:pt x="28" y="2"/>
                  </a:lnTo>
                  <a:cubicBezTo>
                    <a:pt x="27" y="1"/>
                    <a:pt x="25" y="0"/>
                    <a:pt x="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7247951" y="1899104"/>
              <a:ext cx="54867" cy="40434"/>
            </a:xfrm>
            <a:custGeom>
              <a:rect b="b" l="l" r="r" t="t"/>
              <a:pathLst>
                <a:path extrusionOk="0" h="706" w="958">
                  <a:moveTo>
                    <a:pt x="958" y="0"/>
                  </a:moveTo>
                  <a:cubicBezTo>
                    <a:pt x="957" y="0"/>
                    <a:pt x="1" y="46"/>
                    <a:pt x="343" y="677"/>
                  </a:cubicBezTo>
                  <a:cubicBezTo>
                    <a:pt x="343" y="677"/>
                    <a:pt x="414" y="705"/>
                    <a:pt x="508" y="705"/>
                  </a:cubicBezTo>
                  <a:cubicBezTo>
                    <a:pt x="689" y="705"/>
                    <a:pt x="954" y="602"/>
                    <a:pt x="9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7248066" y="1967487"/>
              <a:ext cx="67982" cy="64775"/>
            </a:xfrm>
            <a:custGeom>
              <a:rect b="b" l="l" r="r" t="t"/>
              <a:pathLst>
                <a:path extrusionOk="0" h="1131" w="1187">
                  <a:moveTo>
                    <a:pt x="845" y="1"/>
                  </a:moveTo>
                  <a:cubicBezTo>
                    <a:pt x="546" y="1"/>
                    <a:pt x="0" y="131"/>
                    <a:pt x="33" y="1078"/>
                  </a:cubicBezTo>
                  <a:cubicBezTo>
                    <a:pt x="33" y="1107"/>
                    <a:pt x="57" y="1130"/>
                    <a:pt x="86" y="1130"/>
                  </a:cubicBezTo>
                  <a:cubicBezTo>
                    <a:pt x="317" y="1107"/>
                    <a:pt x="1187" y="973"/>
                    <a:pt x="1042" y="58"/>
                  </a:cubicBezTo>
                  <a:cubicBezTo>
                    <a:pt x="1036" y="34"/>
                    <a:pt x="1020" y="18"/>
                    <a:pt x="996" y="12"/>
                  </a:cubicBezTo>
                  <a:cubicBezTo>
                    <a:pt x="963" y="7"/>
                    <a:pt x="910" y="1"/>
                    <a:pt x="84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7249326" y="1967602"/>
              <a:ext cx="58762" cy="64890"/>
            </a:xfrm>
            <a:custGeom>
              <a:rect b="b" l="l" r="r" t="t"/>
              <a:pathLst>
                <a:path extrusionOk="0" h="1133" w="1026">
                  <a:moveTo>
                    <a:pt x="1000" y="1"/>
                  </a:moveTo>
                  <a:cubicBezTo>
                    <a:pt x="994" y="1"/>
                    <a:pt x="988" y="4"/>
                    <a:pt x="985" y="10"/>
                  </a:cubicBezTo>
                  <a:lnTo>
                    <a:pt x="6" y="1094"/>
                  </a:lnTo>
                  <a:cubicBezTo>
                    <a:pt x="0" y="1105"/>
                    <a:pt x="0" y="1116"/>
                    <a:pt x="11" y="1128"/>
                  </a:cubicBezTo>
                  <a:cubicBezTo>
                    <a:pt x="14" y="1131"/>
                    <a:pt x="18" y="1132"/>
                    <a:pt x="23" y="1132"/>
                  </a:cubicBezTo>
                  <a:cubicBezTo>
                    <a:pt x="30" y="1132"/>
                    <a:pt x="37" y="1129"/>
                    <a:pt x="41" y="1123"/>
                  </a:cubicBezTo>
                  <a:lnTo>
                    <a:pt x="1020" y="38"/>
                  </a:lnTo>
                  <a:cubicBezTo>
                    <a:pt x="1025" y="27"/>
                    <a:pt x="1025" y="16"/>
                    <a:pt x="1014" y="10"/>
                  </a:cubicBezTo>
                  <a:cubicBezTo>
                    <a:pt x="1012" y="4"/>
                    <a:pt x="1006" y="1"/>
                    <a:pt x="10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7261238" y="1980316"/>
              <a:ext cx="36883" cy="34764"/>
            </a:xfrm>
            <a:custGeom>
              <a:rect b="b" l="l" r="r" t="t"/>
              <a:pathLst>
                <a:path extrusionOk="0" h="607" w="644">
                  <a:moveTo>
                    <a:pt x="21" y="0"/>
                  </a:moveTo>
                  <a:cubicBezTo>
                    <a:pt x="12" y="0"/>
                    <a:pt x="6" y="5"/>
                    <a:pt x="6" y="13"/>
                  </a:cubicBezTo>
                  <a:cubicBezTo>
                    <a:pt x="1" y="25"/>
                    <a:pt x="6" y="37"/>
                    <a:pt x="18" y="43"/>
                  </a:cubicBezTo>
                  <a:lnTo>
                    <a:pt x="477" y="152"/>
                  </a:lnTo>
                  <a:lnTo>
                    <a:pt x="598" y="593"/>
                  </a:lnTo>
                  <a:lnTo>
                    <a:pt x="603" y="599"/>
                  </a:lnTo>
                  <a:cubicBezTo>
                    <a:pt x="607" y="603"/>
                    <a:pt x="612" y="607"/>
                    <a:pt x="618" y="607"/>
                  </a:cubicBezTo>
                  <a:cubicBezTo>
                    <a:pt x="621" y="607"/>
                    <a:pt x="624" y="606"/>
                    <a:pt x="627" y="605"/>
                  </a:cubicBezTo>
                  <a:cubicBezTo>
                    <a:pt x="638" y="605"/>
                    <a:pt x="644" y="593"/>
                    <a:pt x="638" y="581"/>
                  </a:cubicBezTo>
                  <a:lnTo>
                    <a:pt x="511" y="118"/>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7253277" y="1994062"/>
              <a:ext cx="31958" cy="30526"/>
            </a:xfrm>
            <a:custGeom>
              <a:rect b="b" l="l" r="r" t="t"/>
              <a:pathLst>
                <a:path extrusionOk="0" h="533" w="558">
                  <a:moveTo>
                    <a:pt x="30" y="0"/>
                  </a:moveTo>
                  <a:cubicBezTo>
                    <a:pt x="17" y="0"/>
                    <a:pt x="6" y="6"/>
                    <a:pt x="1" y="17"/>
                  </a:cubicBezTo>
                  <a:cubicBezTo>
                    <a:pt x="1" y="28"/>
                    <a:pt x="6" y="40"/>
                    <a:pt x="17" y="40"/>
                  </a:cubicBezTo>
                  <a:lnTo>
                    <a:pt x="413" y="139"/>
                  </a:lnTo>
                  <a:lnTo>
                    <a:pt x="517" y="515"/>
                  </a:lnTo>
                  <a:cubicBezTo>
                    <a:pt x="517" y="522"/>
                    <a:pt x="517" y="527"/>
                    <a:pt x="522" y="527"/>
                  </a:cubicBezTo>
                  <a:cubicBezTo>
                    <a:pt x="528" y="533"/>
                    <a:pt x="534" y="533"/>
                    <a:pt x="539" y="533"/>
                  </a:cubicBezTo>
                  <a:cubicBezTo>
                    <a:pt x="552" y="527"/>
                    <a:pt x="557" y="515"/>
                    <a:pt x="557" y="504"/>
                  </a:cubicBezTo>
                  <a:lnTo>
                    <a:pt x="447" y="104"/>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7249612" y="2007120"/>
              <a:ext cx="22623" cy="22852"/>
            </a:xfrm>
            <a:custGeom>
              <a:rect b="b" l="l" r="r" t="t"/>
              <a:pathLst>
                <a:path extrusionOk="0" h="399" w="395">
                  <a:moveTo>
                    <a:pt x="21" y="1"/>
                  </a:moveTo>
                  <a:cubicBezTo>
                    <a:pt x="13" y="1"/>
                    <a:pt x="6" y="6"/>
                    <a:pt x="6" y="16"/>
                  </a:cubicBezTo>
                  <a:cubicBezTo>
                    <a:pt x="1" y="27"/>
                    <a:pt x="6" y="38"/>
                    <a:pt x="19" y="43"/>
                  </a:cubicBezTo>
                  <a:lnTo>
                    <a:pt x="290" y="113"/>
                  </a:lnTo>
                  <a:lnTo>
                    <a:pt x="349" y="380"/>
                  </a:lnTo>
                  <a:cubicBezTo>
                    <a:pt x="349" y="386"/>
                    <a:pt x="354" y="391"/>
                    <a:pt x="354" y="391"/>
                  </a:cubicBezTo>
                  <a:cubicBezTo>
                    <a:pt x="360" y="398"/>
                    <a:pt x="367" y="398"/>
                    <a:pt x="378" y="398"/>
                  </a:cubicBezTo>
                  <a:cubicBezTo>
                    <a:pt x="389" y="398"/>
                    <a:pt x="394" y="386"/>
                    <a:pt x="389" y="374"/>
                  </a:cubicBezTo>
                  <a:lnTo>
                    <a:pt x="332" y="78"/>
                  </a:ln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7275499" y="1969320"/>
              <a:ext cx="32244" cy="29209"/>
            </a:xfrm>
            <a:custGeom>
              <a:rect b="b" l="l" r="r" t="t"/>
              <a:pathLst>
                <a:path extrusionOk="0" h="510" w="563">
                  <a:moveTo>
                    <a:pt x="21" y="0"/>
                  </a:moveTo>
                  <a:cubicBezTo>
                    <a:pt x="13" y="0"/>
                    <a:pt x="5" y="6"/>
                    <a:pt x="1" y="15"/>
                  </a:cubicBezTo>
                  <a:cubicBezTo>
                    <a:pt x="1" y="26"/>
                    <a:pt x="1" y="37"/>
                    <a:pt x="12" y="43"/>
                  </a:cubicBezTo>
                  <a:lnTo>
                    <a:pt x="372" y="189"/>
                  </a:lnTo>
                  <a:lnTo>
                    <a:pt x="523" y="495"/>
                  </a:lnTo>
                  <a:cubicBezTo>
                    <a:pt x="523" y="502"/>
                    <a:pt x="523" y="502"/>
                    <a:pt x="528" y="502"/>
                  </a:cubicBezTo>
                  <a:cubicBezTo>
                    <a:pt x="532" y="506"/>
                    <a:pt x="537" y="510"/>
                    <a:pt x="543" y="510"/>
                  </a:cubicBezTo>
                  <a:cubicBezTo>
                    <a:pt x="546" y="510"/>
                    <a:pt x="548" y="509"/>
                    <a:pt x="552" y="507"/>
                  </a:cubicBezTo>
                  <a:cubicBezTo>
                    <a:pt x="563" y="502"/>
                    <a:pt x="563" y="489"/>
                    <a:pt x="557" y="478"/>
                  </a:cubicBezTo>
                  <a:lnTo>
                    <a:pt x="402" y="154"/>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7252991" y="1968175"/>
              <a:ext cx="54466" cy="40377"/>
            </a:xfrm>
            <a:custGeom>
              <a:rect b="b" l="l" r="r" t="t"/>
              <a:pathLst>
                <a:path extrusionOk="0" h="705" w="951">
                  <a:moveTo>
                    <a:pt x="950" y="0"/>
                  </a:moveTo>
                  <a:lnTo>
                    <a:pt x="950" y="0"/>
                  </a:lnTo>
                  <a:cubicBezTo>
                    <a:pt x="950" y="0"/>
                    <a:pt x="0" y="40"/>
                    <a:pt x="342" y="677"/>
                  </a:cubicBezTo>
                  <a:cubicBezTo>
                    <a:pt x="342" y="677"/>
                    <a:pt x="412" y="704"/>
                    <a:pt x="504" y="704"/>
                  </a:cubicBezTo>
                  <a:cubicBezTo>
                    <a:pt x="684" y="704"/>
                    <a:pt x="950" y="602"/>
                    <a:pt x="9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7278134" y="2015424"/>
              <a:ext cx="56242" cy="53034"/>
            </a:xfrm>
            <a:custGeom>
              <a:rect b="b" l="l" r="r" t="t"/>
              <a:pathLst>
                <a:path extrusionOk="0" h="926" w="982">
                  <a:moveTo>
                    <a:pt x="697" y="0"/>
                  </a:moveTo>
                  <a:cubicBezTo>
                    <a:pt x="450" y="0"/>
                    <a:pt x="1" y="106"/>
                    <a:pt x="24" y="885"/>
                  </a:cubicBezTo>
                  <a:cubicBezTo>
                    <a:pt x="29" y="905"/>
                    <a:pt x="45" y="926"/>
                    <a:pt x="64" y="926"/>
                  </a:cubicBezTo>
                  <a:cubicBezTo>
                    <a:pt x="66" y="926"/>
                    <a:pt x="68" y="926"/>
                    <a:pt x="70" y="925"/>
                  </a:cubicBezTo>
                  <a:cubicBezTo>
                    <a:pt x="262" y="907"/>
                    <a:pt x="981" y="797"/>
                    <a:pt x="859" y="44"/>
                  </a:cubicBezTo>
                  <a:cubicBezTo>
                    <a:pt x="854" y="26"/>
                    <a:pt x="842" y="10"/>
                    <a:pt x="824" y="10"/>
                  </a:cubicBezTo>
                  <a:cubicBezTo>
                    <a:pt x="797" y="5"/>
                    <a:pt x="752" y="0"/>
                    <a:pt x="6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7279165" y="2015310"/>
              <a:ext cx="48510" cy="53378"/>
            </a:xfrm>
            <a:custGeom>
              <a:rect b="b" l="l" r="r" t="t"/>
              <a:pathLst>
                <a:path extrusionOk="0" h="932" w="847">
                  <a:moveTo>
                    <a:pt x="824" y="1"/>
                  </a:moveTo>
                  <a:cubicBezTo>
                    <a:pt x="819" y="1"/>
                    <a:pt x="815" y="2"/>
                    <a:pt x="812" y="5"/>
                  </a:cubicBezTo>
                  <a:lnTo>
                    <a:pt x="6" y="903"/>
                  </a:lnTo>
                  <a:cubicBezTo>
                    <a:pt x="1" y="909"/>
                    <a:pt x="1" y="921"/>
                    <a:pt x="6" y="927"/>
                  </a:cubicBezTo>
                  <a:cubicBezTo>
                    <a:pt x="12" y="930"/>
                    <a:pt x="18" y="931"/>
                    <a:pt x="23" y="931"/>
                  </a:cubicBezTo>
                  <a:cubicBezTo>
                    <a:pt x="28" y="931"/>
                    <a:pt x="33" y="930"/>
                    <a:pt x="36" y="927"/>
                  </a:cubicBezTo>
                  <a:lnTo>
                    <a:pt x="841" y="28"/>
                  </a:lnTo>
                  <a:cubicBezTo>
                    <a:pt x="847" y="23"/>
                    <a:pt x="847" y="12"/>
                    <a:pt x="841" y="5"/>
                  </a:cubicBezTo>
                  <a:cubicBezTo>
                    <a:pt x="836" y="2"/>
                    <a:pt x="830" y="1"/>
                    <a:pt x="8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7289130" y="2025733"/>
              <a:ext cx="30240" cy="28751"/>
            </a:xfrm>
            <a:custGeom>
              <a:rect b="b" l="l" r="r" t="t"/>
              <a:pathLst>
                <a:path extrusionOk="0" h="502" w="528">
                  <a:moveTo>
                    <a:pt x="15" y="1"/>
                  </a:moveTo>
                  <a:cubicBezTo>
                    <a:pt x="9" y="1"/>
                    <a:pt x="5" y="7"/>
                    <a:pt x="1" y="15"/>
                  </a:cubicBezTo>
                  <a:cubicBezTo>
                    <a:pt x="1" y="26"/>
                    <a:pt x="6" y="31"/>
                    <a:pt x="12" y="38"/>
                  </a:cubicBezTo>
                  <a:lnTo>
                    <a:pt x="389" y="130"/>
                  </a:lnTo>
                  <a:lnTo>
                    <a:pt x="493" y="490"/>
                  </a:lnTo>
                  <a:cubicBezTo>
                    <a:pt x="493" y="490"/>
                    <a:pt x="493" y="496"/>
                    <a:pt x="499" y="496"/>
                  </a:cubicBezTo>
                  <a:cubicBezTo>
                    <a:pt x="499" y="502"/>
                    <a:pt x="504" y="502"/>
                    <a:pt x="517" y="502"/>
                  </a:cubicBezTo>
                  <a:cubicBezTo>
                    <a:pt x="522" y="496"/>
                    <a:pt x="528" y="490"/>
                    <a:pt x="528" y="478"/>
                  </a:cubicBezTo>
                  <a:lnTo>
                    <a:pt x="418" y="95"/>
                  </a:lnTo>
                  <a:lnTo>
                    <a:pt x="24" y="4"/>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7282544" y="2037016"/>
              <a:ext cx="26231" cy="25429"/>
            </a:xfrm>
            <a:custGeom>
              <a:rect b="b" l="l" r="r" t="t"/>
              <a:pathLst>
                <a:path extrusionOk="0" h="444" w="458">
                  <a:moveTo>
                    <a:pt x="14" y="1"/>
                  </a:moveTo>
                  <a:cubicBezTo>
                    <a:pt x="6" y="1"/>
                    <a:pt x="0" y="6"/>
                    <a:pt x="0" y="15"/>
                  </a:cubicBezTo>
                  <a:cubicBezTo>
                    <a:pt x="0" y="26"/>
                    <a:pt x="6" y="32"/>
                    <a:pt x="11" y="37"/>
                  </a:cubicBezTo>
                  <a:lnTo>
                    <a:pt x="336" y="120"/>
                  </a:lnTo>
                  <a:lnTo>
                    <a:pt x="423" y="426"/>
                  </a:lnTo>
                  <a:cubicBezTo>
                    <a:pt x="423" y="432"/>
                    <a:pt x="423" y="438"/>
                    <a:pt x="429" y="438"/>
                  </a:cubicBezTo>
                  <a:cubicBezTo>
                    <a:pt x="434" y="444"/>
                    <a:pt x="440" y="444"/>
                    <a:pt x="445" y="444"/>
                  </a:cubicBezTo>
                  <a:cubicBezTo>
                    <a:pt x="452" y="438"/>
                    <a:pt x="458" y="426"/>
                    <a:pt x="458" y="420"/>
                  </a:cubicBezTo>
                  <a:lnTo>
                    <a:pt x="365" y="90"/>
                  </a:lnTo>
                  <a:lnTo>
                    <a:pt x="23" y="3"/>
                  </a:lnTo>
                  <a:cubicBezTo>
                    <a:pt x="20" y="1"/>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7279508" y="2047841"/>
              <a:ext cx="18614" cy="18900"/>
            </a:xfrm>
            <a:custGeom>
              <a:rect b="b" l="l" r="r" t="t"/>
              <a:pathLst>
                <a:path extrusionOk="0" h="330" w="325">
                  <a:moveTo>
                    <a:pt x="24" y="0"/>
                  </a:moveTo>
                  <a:cubicBezTo>
                    <a:pt x="19" y="0"/>
                    <a:pt x="6" y="6"/>
                    <a:pt x="0" y="17"/>
                  </a:cubicBezTo>
                  <a:cubicBezTo>
                    <a:pt x="0" y="22"/>
                    <a:pt x="6" y="35"/>
                    <a:pt x="19" y="35"/>
                  </a:cubicBezTo>
                  <a:lnTo>
                    <a:pt x="238" y="92"/>
                  </a:lnTo>
                  <a:lnTo>
                    <a:pt x="290" y="313"/>
                  </a:lnTo>
                  <a:lnTo>
                    <a:pt x="290" y="324"/>
                  </a:lnTo>
                  <a:cubicBezTo>
                    <a:pt x="297" y="330"/>
                    <a:pt x="302" y="330"/>
                    <a:pt x="308" y="330"/>
                  </a:cubicBezTo>
                  <a:cubicBezTo>
                    <a:pt x="319" y="324"/>
                    <a:pt x="325" y="319"/>
                    <a:pt x="319" y="306"/>
                  </a:cubicBezTo>
                  <a:lnTo>
                    <a:pt x="273" y="63"/>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7300756" y="2016799"/>
              <a:ext cx="26632" cy="23997"/>
            </a:xfrm>
            <a:custGeom>
              <a:rect b="b" l="l" r="r" t="t"/>
              <a:pathLst>
                <a:path extrusionOk="0" h="419" w="465">
                  <a:moveTo>
                    <a:pt x="17" y="0"/>
                  </a:moveTo>
                  <a:cubicBezTo>
                    <a:pt x="12" y="0"/>
                    <a:pt x="5" y="4"/>
                    <a:pt x="1" y="8"/>
                  </a:cubicBezTo>
                  <a:cubicBezTo>
                    <a:pt x="1" y="20"/>
                    <a:pt x="6" y="32"/>
                    <a:pt x="12" y="32"/>
                  </a:cubicBezTo>
                  <a:lnTo>
                    <a:pt x="308" y="153"/>
                  </a:lnTo>
                  <a:lnTo>
                    <a:pt x="429" y="409"/>
                  </a:lnTo>
                  <a:lnTo>
                    <a:pt x="435" y="414"/>
                  </a:lnTo>
                  <a:cubicBezTo>
                    <a:pt x="438" y="417"/>
                    <a:pt x="441" y="418"/>
                    <a:pt x="444" y="418"/>
                  </a:cubicBezTo>
                  <a:cubicBezTo>
                    <a:pt x="447" y="418"/>
                    <a:pt x="450" y="417"/>
                    <a:pt x="453" y="414"/>
                  </a:cubicBezTo>
                  <a:cubicBezTo>
                    <a:pt x="464" y="414"/>
                    <a:pt x="464" y="403"/>
                    <a:pt x="464" y="390"/>
                  </a:cubicBezTo>
                  <a:lnTo>
                    <a:pt x="331" y="125"/>
                  </a:lnTo>
                  <a:lnTo>
                    <a:pt x="23" y="2"/>
                  </a:lnTo>
                  <a:cubicBezTo>
                    <a:pt x="21" y="1"/>
                    <a:pt x="19"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7282143" y="2015539"/>
              <a:ext cx="45245" cy="33562"/>
            </a:xfrm>
            <a:custGeom>
              <a:rect b="b" l="l" r="r" t="t"/>
              <a:pathLst>
                <a:path extrusionOk="0" h="586" w="790">
                  <a:moveTo>
                    <a:pt x="789" y="1"/>
                  </a:moveTo>
                  <a:cubicBezTo>
                    <a:pt x="789" y="1"/>
                    <a:pt x="0" y="36"/>
                    <a:pt x="286" y="564"/>
                  </a:cubicBezTo>
                  <a:cubicBezTo>
                    <a:pt x="286" y="564"/>
                    <a:pt x="342" y="586"/>
                    <a:pt x="416" y="586"/>
                  </a:cubicBezTo>
                  <a:cubicBezTo>
                    <a:pt x="564" y="586"/>
                    <a:pt x="785" y="501"/>
                    <a:pt x="7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7298007" y="2069948"/>
              <a:ext cx="47937" cy="45646"/>
            </a:xfrm>
            <a:custGeom>
              <a:rect b="b" l="l" r="r" t="t"/>
              <a:pathLst>
                <a:path extrusionOk="0" h="797" w="837">
                  <a:moveTo>
                    <a:pt x="597" y="0"/>
                  </a:moveTo>
                  <a:cubicBezTo>
                    <a:pt x="386" y="0"/>
                    <a:pt x="0" y="89"/>
                    <a:pt x="20" y="762"/>
                  </a:cubicBezTo>
                  <a:cubicBezTo>
                    <a:pt x="25" y="778"/>
                    <a:pt x="43" y="796"/>
                    <a:pt x="60" y="796"/>
                  </a:cubicBezTo>
                  <a:cubicBezTo>
                    <a:pt x="223" y="778"/>
                    <a:pt x="836" y="685"/>
                    <a:pt x="732" y="37"/>
                  </a:cubicBezTo>
                  <a:cubicBezTo>
                    <a:pt x="726" y="24"/>
                    <a:pt x="715" y="13"/>
                    <a:pt x="704" y="8"/>
                  </a:cubicBezTo>
                  <a:cubicBezTo>
                    <a:pt x="680" y="5"/>
                    <a:pt x="643" y="0"/>
                    <a:pt x="5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7298809" y="2070120"/>
              <a:ext cx="41523" cy="45589"/>
            </a:xfrm>
            <a:custGeom>
              <a:rect b="b" l="l" r="r" t="t"/>
              <a:pathLst>
                <a:path extrusionOk="0" h="796" w="725">
                  <a:moveTo>
                    <a:pt x="704" y="1"/>
                  </a:moveTo>
                  <a:cubicBezTo>
                    <a:pt x="701" y="1"/>
                    <a:pt x="698" y="2"/>
                    <a:pt x="696" y="5"/>
                  </a:cubicBezTo>
                  <a:lnTo>
                    <a:pt x="6" y="770"/>
                  </a:lnTo>
                  <a:cubicBezTo>
                    <a:pt x="0" y="775"/>
                    <a:pt x="0" y="786"/>
                    <a:pt x="6" y="793"/>
                  </a:cubicBezTo>
                  <a:cubicBezTo>
                    <a:pt x="7" y="795"/>
                    <a:pt x="9" y="796"/>
                    <a:pt x="12" y="796"/>
                  </a:cubicBezTo>
                  <a:cubicBezTo>
                    <a:pt x="17" y="796"/>
                    <a:pt x="24" y="791"/>
                    <a:pt x="29" y="786"/>
                  </a:cubicBezTo>
                  <a:lnTo>
                    <a:pt x="718" y="21"/>
                  </a:lnTo>
                  <a:cubicBezTo>
                    <a:pt x="725" y="16"/>
                    <a:pt x="725" y="10"/>
                    <a:pt x="712" y="5"/>
                  </a:cubicBezTo>
                  <a:cubicBezTo>
                    <a:pt x="710" y="2"/>
                    <a:pt x="707" y="1"/>
                    <a:pt x="7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7307400" y="2078940"/>
              <a:ext cx="25601" cy="24455"/>
            </a:xfrm>
            <a:custGeom>
              <a:rect b="b" l="l" r="r" t="t"/>
              <a:pathLst>
                <a:path extrusionOk="0" h="427" w="447">
                  <a:moveTo>
                    <a:pt x="18" y="1"/>
                  </a:moveTo>
                  <a:cubicBezTo>
                    <a:pt x="11" y="1"/>
                    <a:pt x="0" y="1"/>
                    <a:pt x="0" y="13"/>
                  </a:cubicBezTo>
                  <a:cubicBezTo>
                    <a:pt x="0" y="19"/>
                    <a:pt x="0" y="30"/>
                    <a:pt x="11" y="30"/>
                  </a:cubicBezTo>
                  <a:lnTo>
                    <a:pt x="331" y="111"/>
                  </a:lnTo>
                  <a:lnTo>
                    <a:pt x="418" y="418"/>
                  </a:lnTo>
                  <a:lnTo>
                    <a:pt x="423" y="424"/>
                  </a:lnTo>
                  <a:cubicBezTo>
                    <a:pt x="423" y="424"/>
                    <a:pt x="426" y="427"/>
                    <a:pt x="429" y="427"/>
                  </a:cubicBezTo>
                  <a:cubicBezTo>
                    <a:pt x="431" y="427"/>
                    <a:pt x="433" y="426"/>
                    <a:pt x="436" y="424"/>
                  </a:cubicBezTo>
                  <a:cubicBezTo>
                    <a:pt x="447" y="424"/>
                    <a:pt x="447" y="418"/>
                    <a:pt x="447" y="407"/>
                  </a:cubicBezTo>
                  <a:lnTo>
                    <a:pt x="354" y="8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7301386" y="2088619"/>
              <a:ext cx="22623" cy="21649"/>
            </a:xfrm>
            <a:custGeom>
              <a:rect b="b" l="l" r="r" t="t"/>
              <a:pathLst>
                <a:path extrusionOk="0" h="378" w="395">
                  <a:moveTo>
                    <a:pt x="25" y="0"/>
                  </a:moveTo>
                  <a:cubicBezTo>
                    <a:pt x="19" y="0"/>
                    <a:pt x="7" y="6"/>
                    <a:pt x="7" y="11"/>
                  </a:cubicBezTo>
                  <a:cubicBezTo>
                    <a:pt x="1" y="18"/>
                    <a:pt x="7" y="29"/>
                    <a:pt x="19" y="29"/>
                  </a:cubicBezTo>
                  <a:lnTo>
                    <a:pt x="290" y="99"/>
                  </a:lnTo>
                  <a:lnTo>
                    <a:pt x="367" y="366"/>
                  </a:lnTo>
                  <a:cubicBezTo>
                    <a:pt x="367" y="366"/>
                    <a:pt x="367" y="372"/>
                    <a:pt x="372" y="372"/>
                  </a:cubicBezTo>
                  <a:cubicBezTo>
                    <a:pt x="372" y="377"/>
                    <a:pt x="378" y="377"/>
                    <a:pt x="384" y="377"/>
                  </a:cubicBezTo>
                  <a:cubicBezTo>
                    <a:pt x="395" y="372"/>
                    <a:pt x="395" y="366"/>
                    <a:pt x="395" y="354"/>
                  </a:cubicBezTo>
                  <a:lnTo>
                    <a:pt x="320"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7299095" y="2097782"/>
              <a:ext cx="15979" cy="16151"/>
            </a:xfrm>
            <a:custGeom>
              <a:rect b="b" l="l" r="r" t="t"/>
              <a:pathLst>
                <a:path extrusionOk="0" h="282" w="279">
                  <a:moveTo>
                    <a:pt x="16" y="1"/>
                  </a:moveTo>
                  <a:cubicBezTo>
                    <a:pt x="9" y="1"/>
                    <a:pt x="5" y="6"/>
                    <a:pt x="1" y="14"/>
                  </a:cubicBezTo>
                  <a:cubicBezTo>
                    <a:pt x="1" y="20"/>
                    <a:pt x="6" y="25"/>
                    <a:pt x="12" y="32"/>
                  </a:cubicBezTo>
                  <a:lnTo>
                    <a:pt x="204" y="78"/>
                  </a:lnTo>
                  <a:lnTo>
                    <a:pt x="244" y="269"/>
                  </a:lnTo>
                  <a:lnTo>
                    <a:pt x="250" y="276"/>
                  </a:lnTo>
                  <a:cubicBezTo>
                    <a:pt x="255" y="281"/>
                    <a:pt x="255" y="281"/>
                    <a:pt x="261" y="281"/>
                  </a:cubicBezTo>
                  <a:cubicBezTo>
                    <a:pt x="273" y="281"/>
                    <a:pt x="279" y="269"/>
                    <a:pt x="273" y="263"/>
                  </a:cubicBezTo>
                  <a:lnTo>
                    <a:pt x="233" y="54"/>
                  </a:lnTo>
                  <a:lnTo>
                    <a:pt x="24" y="3"/>
                  </a:lnTo>
                  <a:cubicBezTo>
                    <a:pt x="21" y="2"/>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7317022" y="2071208"/>
              <a:ext cx="22909" cy="20504"/>
            </a:xfrm>
            <a:custGeom>
              <a:rect b="b" l="l" r="r" t="t"/>
              <a:pathLst>
                <a:path extrusionOk="0" h="358" w="400">
                  <a:moveTo>
                    <a:pt x="19" y="0"/>
                  </a:moveTo>
                  <a:cubicBezTo>
                    <a:pt x="14" y="0"/>
                    <a:pt x="10" y="4"/>
                    <a:pt x="6" y="9"/>
                  </a:cubicBezTo>
                  <a:cubicBezTo>
                    <a:pt x="1" y="21"/>
                    <a:pt x="6" y="26"/>
                    <a:pt x="12" y="32"/>
                  </a:cubicBezTo>
                  <a:lnTo>
                    <a:pt x="268" y="130"/>
                  </a:lnTo>
                  <a:lnTo>
                    <a:pt x="372" y="350"/>
                  </a:lnTo>
                  <a:lnTo>
                    <a:pt x="372" y="357"/>
                  </a:lnTo>
                  <a:lnTo>
                    <a:pt x="389" y="357"/>
                  </a:lnTo>
                  <a:cubicBezTo>
                    <a:pt x="400" y="350"/>
                    <a:pt x="400" y="345"/>
                    <a:pt x="400" y="339"/>
                  </a:cubicBezTo>
                  <a:lnTo>
                    <a:pt x="284" y="107"/>
                  </a:lnTo>
                  <a:lnTo>
                    <a:pt x="24" y="2"/>
                  </a:lnTo>
                  <a:cubicBezTo>
                    <a:pt x="22" y="1"/>
                    <a:pt x="20"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7301444" y="2070349"/>
              <a:ext cx="38201" cy="28350"/>
            </a:xfrm>
            <a:custGeom>
              <a:rect b="b" l="l" r="r" t="t"/>
              <a:pathLst>
                <a:path extrusionOk="0" h="495" w="667">
                  <a:moveTo>
                    <a:pt x="666" y="1"/>
                  </a:moveTo>
                  <a:cubicBezTo>
                    <a:pt x="666" y="1"/>
                    <a:pt x="0" y="30"/>
                    <a:pt x="243" y="476"/>
                  </a:cubicBezTo>
                  <a:cubicBezTo>
                    <a:pt x="243" y="476"/>
                    <a:pt x="291" y="495"/>
                    <a:pt x="355" y="495"/>
                  </a:cubicBezTo>
                  <a:cubicBezTo>
                    <a:pt x="480" y="495"/>
                    <a:pt x="666" y="424"/>
                    <a:pt x="6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7305338" y="2129397"/>
              <a:ext cx="47937" cy="45532"/>
            </a:xfrm>
            <a:custGeom>
              <a:rect b="b" l="l" r="r" t="t"/>
              <a:pathLst>
                <a:path extrusionOk="0" h="795" w="837">
                  <a:moveTo>
                    <a:pt x="593" y="0"/>
                  </a:moveTo>
                  <a:cubicBezTo>
                    <a:pt x="385" y="0"/>
                    <a:pt x="0" y="88"/>
                    <a:pt x="20" y="760"/>
                  </a:cubicBezTo>
                  <a:cubicBezTo>
                    <a:pt x="20" y="778"/>
                    <a:pt x="42" y="795"/>
                    <a:pt x="60" y="795"/>
                  </a:cubicBezTo>
                  <a:cubicBezTo>
                    <a:pt x="221" y="778"/>
                    <a:pt x="836" y="685"/>
                    <a:pt x="732" y="37"/>
                  </a:cubicBezTo>
                  <a:cubicBezTo>
                    <a:pt x="726" y="24"/>
                    <a:pt x="715" y="13"/>
                    <a:pt x="697" y="7"/>
                  </a:cubicBezTo>
                  <a:cubicBezTo>
                    <a:pt x="674" y="4"/>
                    <a:pt x="638" y="0"/>
                    <a:pt x="59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7306025" y="2129568"/>
              <a:ext cx="41236" cy="45646"/>
            </a:xfrm>
            <a:custGeom>
              <a:rect b="b" l="l" r="r" t="t"/>
              <a:pathLst>
                <a:path extrusionOk="0" h="797" w="720">
                  <a:moveTo>
                    <a:pt x="706" y="0"/>
                  </a:moveTo>
                  <a:cubicBezTo>
                    <a:pt x="703" y="0"/>
                    <a:pt x="700" y="2"/>
                    <a:pt x="696" y="4"/>
                  </a:cubicBezTo>
                  <a:lnTo>
                    <a:pt x="8" y="770"/>
                  </a:lnTo>
                  <a:cubicBezTo>
                    <a:pt x="1" y="775"/>
                    <a:pt x="1" y="786"/>
                    <a:pt x="8" y="792"/>
                  </a:cubicBezTo>
                  <a:cubicBezTo>
                    <a:pt x="10" y="795"/>
                    <a:pt x="13" y="796"/>
                    <a:pt x="17" y="796"/>
                  </a:cubicBezTo>
                  <a:cubicBezTo>
                    <a:pt x="22" y="796"/>
                    <a:pt x="27" y="793"/>
                    <a:pt x="30" y="786"/>
                  </a:cubicBezTo>
                  <a:lnTo>
                    <a:pt x="720" y="27"/>
                  </a:lnTo>
                  <a:cubicBezTo>
                    <a:pt x="720" y="21"/>
                    <a:pt x="720" y="10"/>
                    <a:pt x="714" y="4"/>
                  </a:cubicBezTo>
                  <a:cubicBezTo>
                    <a:pt x="711" y="2"/>
                    <a:pt x="709" y="0"/>
                    <a:pt x="7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7314387" y="2138388"/>
              <a:ext cx="25944" cy="24455"/>
            </a:xfrm>
            <a:custGeom>
              <a:rect b="b" l="l" r="r" t="t"/>
              <a:pathLst>
                <a:path extrusionOk="0" h="427" w="453">
                  <a:moveTo>
                    <a:pt x="23" y="1"/>
                  </a:moveTo>
                  <a:cubicBezTo>
                    <a:pt x="17" y="1"/>
                    <a:pt x="6" y="6"/>
                    <a:pt x="6" y="12"/>
                  </a:cubicBezTo>
                  <a:cubicBezTo>
                    <a:pt x="1" y="19"/>
                    <a:pt x="6" y="30"/>
                    <a:pt x="17" y="30"/>
                  </a:cubicBezTo>
                  <a:lnTo>
                    <a:pt x="336" y="111"/>
                  </a:lnTo>
                  <a:lnTo>
                    <a:pt x="424" y="418"/>
                  </a:lnTo>
                  <a:cubicBezTo>
                    <a:pt x="424" y="418"/>
                    <a:pt x="424" y="424"/>
                    <a:pt x="429" y="424"/>
                  </a:cubicBezTo>
                  <a:cubicBezTo>
                    <a:pt x="429" y="424"/>
                    <a:pt x="432" y="426"/>
                    <a:pt x="435" y="426"/>
                  </a:cubicBezTo>
                  <a:cubicBezTo>
                    <a:pt x="437" y="426"/>
                    <a:pt x="438" y="425"/>
                    <a:pt x="440" y="424"/>
                  </a:cubicBezTo>
                  <a:cubicBezTo>
                    <a:pt x="446" y="424"/>
                    <a:pt x="453" y="418"/>
                    <a:pt x="453" y="407"/>
                  </a:cubicBezTo>
                  <a:lnTo>
                    <a:pt x="360" y="81"/>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7308717" y="2148010"/>
              <a:ext cx="22623" cy="21649"/>
            </a:xfrm>
            <a:custGeom>
              <a:rect b="b" l="l" r="r" t="t"/>
              <a:pathLst>
                <a:path extrusionOk="0" h="378" w="395">
                  <a:moveTo>
                    <a:pt x="23" y="1"/>
                  </a:moveTo>
                  <a:cubicBezTo>
                    <a:pt x="12" y="1"/>
                    <a:pt x="7" y="7"/>
                    <a:pt x="7" y="12"/>
                  </a:cubicBezTo>
                  <a:cubicBezTo>
                    <a:pt x="1" y="18"/>
                    <a:pt x="7" y="30"/>
                    <a:pt x="18" y="30"/>
                  </a:cubicBezTo>
                  <a:lnTo>
                    <a:pt x="290" y="100"/>
                  </a:lnTo>
                  <a:lnTo>
                    <a:pt x="365" y="365"/>
                  </a:lnTo>
                  <a:cubicBezTo>
                    <a:pt x="365" y="365"/>
                    <a:pt x="365" y="372"/>
                    <a:pt x="371" y="372"/>
                  </a:cubicBezTo>
                  <a:cubicBezTo>
                    <a:pt x="371" y="378"/>
                    <a:pt x="378" y="378"/>
                    <a:pt x="383" y="378"/>
                  </a:cubicBezTo>
                  <a:cubicBezTo>
                    <a:pt x="389" y="372"/>
                    <a:pt x="395" y="365"/>
                    <a:pt x="395" y="354"/>
                  </a:cubicBezTo>
                  <a:lnTo>
                    <a:pt x="314" y="76"/>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7306426" y="2157174"/>
              <a:ext cx="15578" cy="16151"/>
            </a:xfrm>
            <a:custGeom>
              <a:rect b="b" l="l" r="r" t="t"/>
              <a:pathLst>
                <a:path extrusionOk="0" h="282" w="272">
                  <a:moveTo>
                    <a:pt x="13" y="1"/>
                  </a:moveTo>
                  <a:cubicBezTo>
                    <a:pt x="9" y="1"/>
                    <a:pt x="5" y="7"/>
                    <a:pt x="1" y="15"/>
                  </a:cubicBezTo>
                  <a:cubicBezTo>
                    <a:pt x="1" y="20"/>
                    <a:pt x="6" y="32"/>
                    <a:pt x="12" y="32"/>
                  </a:cubicBezTo>
                  <a:lnTo>
                    <a:pt x="202" y="84"/>
                  </a:lnTo>
                  <a:lnTo>
                    <a:pt x="244" y="269"/>
                  </a:lnTo>
                  <a:cubicBezTo>
                    <a:pt x="244" y="275"/>
                    <a:pt x="244" y="275"/>
                    <a:pt x="250" y="275"/>
                  </a:cubicBezTo>
                  <a:cubicBezTo>
                    <a:pt x="250" y="282"/>
                    <a:pt x="255" y="282"/>
                    <a:pt x="261" y="282"/>
                  </a:cubicBezTo>
                  <a:cubicBezTo>
                    <a:pt x="272" y="282"/>
                    <a:pt x="272" y="269"/>
                    <a:pt x="272" y="264"/>
                  </a:cubicBezTo>
                  <a:lnTo>
                    <a:pt x="232" y="55"/>
                  </a:lnTo>
                  <a:lnTo>
                    <a:pt x="17" y="4"/>
                  </a:lnTo>
                  <a:cubicBezTo>
                    <a:pt x="16" y="2"/>
                    <a:pt x="14"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7324353" y="2130599"/>
              <a:ext cx="22909" cy="20618"/>
            </a:xfrm>
            <a:custGeom>
              <a:rect b="b" l="l" r="r" t="t"/>
              <a:pathLst>
                <a:path extrusionOk="0" h="360" w="400">
                  <a:moveTo>
                    <a:pt x="17" y="1"/>
                  </a:moveTo>
                  <a:cubicBezTo>
                    <a:pt x="12" y="1"/>
                    <a:pt x="6" y="5"/>
                    <a:pt x="6" y="9"/>
                  </a:cubicBezTo>
                  <a:cubicBezTo>
                    <a:pt x="1" y="21"/>
                    <a:pt x="6" y="27"/>
                    <a:pt x="12" y="32"/>
                  </a:cubicBezTo>
                  <a:lnTo>
                    <a:pt x="261" y="131"/>
                  </a:lnTo>
                  <a:lnTo>
                    <a:pt x="371" y="351"/>
                  </a:lnTo>
                  <a:lnTo>
                    <a:pt x="371" y="356"/>
                  </a:lnTo>
                  <a:cubicBezTo>
                    <a:pt x="374" y="356"/>
                    <a:pt x="379" y="360"/>
                    <a:pt x="383" y="360"/>
                  </a:cubicBezTo>
                  <a:cubicBezTo>
                    <a:pt x="385" y="360"/>
                    <a:pt x="387" y="359"/>
                    <a:pt x="389" y="356"/>
                  </a:cubicBezTo>
                  <a:cubicBezTo>
                    <a:pt x="400" y="351"/>
                    <a:pt x="400" y="345"/>
                    <a:pt x="394" y="340"/>
                  </a:cubicBezTo>
                  <a:lnTo>
                    <a:pt x="284" y="107"/>
                  </a:lnTo>
                  <a:lnTo>
                    <a:pt x="23" y="3"/>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7308717" y="2129798"/>
              <a:ext cx="38258" cy="28293"/>
            </a:xfrm>
            <a:custGeom>
              <a:rect b="b" l="l" r="r" t="t"/>
              <a:pathLst>
                <a:path extrusionOk="0" h="494" w="668">
                  <a:moveTo>
                    <a:pt x="667" y="0"/>
                  </a:moveTo>
                  <a:cubicBezTo>
                    <a:pt x="667" y="0"/>
                    <a:pt x="1" y="30"/>
                    <a:pt x="239" y="475"/>
                  </a:cubicBezTo>
                  <a:cubicBezTo>
                    <a:pt x="239" y="475"/>
                    <a:pt x="288" y="493"/>
                    <a:pt x="353" y="493"/>
                  </a:cubicBezTo>
                  <a:cubicBezTo>
                    <a:pt x="480" y="493"/>
                    <a:pt x="667" y="422"/>
                    <a:pt x="6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7304021" y="2192511"/>
              <a:ext cx="60881" cy="55783"/>
            </a:xfrm>
            <a:custGeom>
              <a:rect b="b" l="l" r="r" t="t"/>
              <a:pathLst>
                <a:path extrusionOk="0" h="974" w="1063">
                  <a:moveTo>
                    <a:pt x="680" y="0"/>
                  </a:moveTo>
                  <a:cubicBezTo>
                    <a:pt x="552" y="35"/>
                    <a:pt x="1" y="209"/>
                    <a:pt x="338" y="952"/>
                  </a:cubicBezTo>
                  <a:cubicBezTo>
                    <a:pt x="341" y="966"/>
                    <a:pt x="353" y="974"/>
                    <a:pt x="365" y="974"/>
                  </a:cubicBezTo>
                  <a:cubicBezTo>
                    <a:pt x="372" y="974"/>
                    <a:pt x="378" y="972"/>
                    <a:pt x="383" y="968"/>
                  </a:cubicBezTo>
                  <a:cubicBezTo>
                    <a:pt x="529" y="899"/>
                    <a:pt x="1062" y="575"/>
                    <a:pt x="720" y="18"/>
                  </a:cubicBezTo>
                  <a:cubicBezTo>
                    <a:pt x="709" y="6"/>
                    <a:pt x="696" y="0"/>
                    <a:pt x="68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7323322" y="2191881"/>
              <a:ext cx="21993" cy="57158"/>
            </a:xfrm>
            <a:custGeom>
              <a:rect b="b" l="l" r="r" t="t"/>
              <a:pathLst>
                <a:path extrusionOk="0" h="998" w="384">
                  <a:moveTo>
                    <a:pt x="372" y="0"/>
                  </a:moveTo>
                  <a:cubicBezTo>
                    <a:pt x="359" y="0"/>
                    <a:pt x="354" y="0"/>
                    <a:pt x="348" y="11"/>
                  </a:cubicBezTo>
                  <a:lnTo>
                    <a:pt x="1" y="979"/>
                  </a:lnTo>
                  <a:cubicBezTo>
                    <a:pt x="1" y="985"/>
                    <a:pt x="1" y="990"/>
                    <a:pt x="12" y="997"/>
                  </a:cubicBezTo>
                  <a:cubicBezTo>
                    <a:pt x="19" y="997"/>
                    <a:pt x="30" y="997"/>
                    <a:pt x="30" y="985"/>
                  </a:cubicBezTo>
                  <a:lnTo>
                    <a:pt x="377" y="17"/>
                  </a:lnTo>
                  <a:cubicBezTo>
                    <a:pt x="383" y="11"/>
                    <a:pt x="377" y="6"/>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7317995" y="2208719"/>
              <a:ext cx="32645" cy="16724"/>
            </a:xfrm>
            <a:custGeom>
              <a:rect b="b" l="l" r="r" t="t"/>
              <a:pathLst>
                <a:path extrusionOk="0" h="292" w="570">
                  <a:moveTo>
                    <a:pt x="355" y="1"/>
                  </a:moveTo>
                  <a:lnTo>
                    <a:pt x="13" y="54"/>
                  </a:lnTo>
                  <a:cubicBezTo>
                    <a:pt x="7" y="54"/>
                    <a:pt x="0" y="59"/>
                    <a:pt x="0" y="71"/>
                  </a:cubicBezTo>
                  <a:cubicBezTo>
                    <a:pt x="0" y="77"/>
                    <a:pt x="7" y="83"/>
                    <a:pt x="18" y="83"/>
                  </a:cubicBezTo>
                  <a:lnTo>
                    <a:pt x="343" y="36"/>
                  </a:lnTo>
                  <a:lnTo>
                    <a:pt x="540" y="286"/>
                  </a:lnTo>
                  <a:cubicBezTo>
                    <a:pt x="540" y="292"/>
                    <a:pt x="546" y="292"/>
                    <a:pt x="546" y="292"/>
                  </a:cubicBezTo>
                  <a:lnTo>
                    <a:pt x="564" y="292"/>
                  </a:lnTo>
                  <a:cubicBezTo>
                    <a:pt x="569" y="286"/>
                    <a:pt x="569" y="274"/>
                    <a:pt x="564" y="268"/>
                  </a:cubicBezTo>
                  <a:lnTo>
                    <a:pt x="355"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7316392" y="2220403"/>
              <a:ext cx="28235" cy="14662"/>
            </a:xfrm>
            <a:custGeom>
              <a:rect b="b" l="l" r="r" t="t"/>
              <a:pathLst>
                <a:path extrusionOk="0" h="256" w="493">
                  <a:moveTo>
                    <a:pt x="313" y="0"/>
                  </a:moveTo>
                  <a:lnTo>
                    <a:pt x="12" y="40"/>
                  </a:lnTo>
                  <a:cubicBezTo>
                    <a:pt x="6" y="47"/>
                    <a:pt x="1" y="53"/>
                    <a:pt x="1" y="58"/>
                  </a:cubicBezTo>
                  <a:cubicBezTo>
                    <a:pt x="1" y="70"/>
                    <a:pt x="6" y="75"/>
                    <a:pt x="17" y="75"/>
                  </a:cubicBezTo>
                  <a:lnTo>
                    <a:pt x="301" y="35"/>
                  </a:lnTo>
                  <a:lnTo>
                    <a:pt x="464" y="249"/>
                  </a:lnTo>
                  <a:cubicBezTo>
                    <a:pt x="469" y="256"/>
                    <a:pt x="469" y="256"/>
                    <a:pt x="475" y="256"/>
                  </a:cubicBezTo>
                  <a:lnTo>
                    <a:pt x="487" y="256"/>
                  </a:lnTo>
                  <a:cubicBezTo>
                    <a:pt x="493" y="249"/>
                    <a:pt x="493" y="238"/>
                    <a:pt x="493" y="232"/>
                  </a:cubicBezTo>
                  <a:lnTo>
                    <a:pt x="31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7317365" y="2230654"/>
              <a:ext cx="20274" cy="11397"/>
            </a:xfrm>
            <a:custGeom>
              <a:rect b="b" l="l" r="r" t="t"/>
              <a:pathLst>
                <a:path extrusionOk="0" h="199" w="354">
                  <a:moveTo>
                    <a:pt x="232" y="0"/>
                  </a:moveTo>
                  <a:lnTo>
                    <a:pt x="18" y="30"/>
                  </a:lnTo>
                  <a:cubicBezTo>
                    <a:pt x="6" y="30"/>
                    <a:pt x="0" y="35"/>
                    <a:pt x="6" y="48"/>
                  </a:cubicBezTo>
                  <a:cubicBezTo>
                    <a:pt x="6" y="53"/>
                    <a:pt x="11" y="59"/>
                    <a:pt x="18" y="59"/>
                  </a:cubicBezTo>
                  <a:lnTo>
                    <a:pt x="214" y="30"/>
                  </a:lnTo>
                  <a:lnTo>
                    <a:pt x="324" y="192"/>
                  </a:lnTo>
                  <a:lnTo>
                    <a:pt x="331" y="198"/>
                  </a:lnTo>
                  <a:lnTo>
                    <a:pt x="348" y="198"/>
                  </a:lnTo>
                  <a:cubicBezTo>
                    <a:pt x="354" y="192"/>
                    <a:pt x="354" y="181"/>
                    <a:pt x="348" y="174"/>
                  </a:cubicBezTo>
                  <a:lnTo>
                    <a:pt x="23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7324353" y="2200758"/>
              <a:ext cx="28293" cy="11397"/>
            </a:xfrm>
            <a:custGeom>
              <a:rect b="b" l="l" r="r" t="t"/>
              <a:pathLst>
                <a:path extrusionOk="0" h="199" w="494">
                  <a:moveTo>
                    <a:pt x="12" y="1"/>
                  </a:moveTo>
                  <a:cubicBezTo>
                    <a:pt x="6" y="1"/>
                    <a:pt x="1" y="8"/>
                    <a:pt x="1" y="19"/>
                  </a:cubicBezTo>
                  <a:cubicBezTo>
                    <a:pt x="1" y="25"/>
                    <a:pt x="6" y="30"/>
                    <a:pt x="12" y="30"/>
                  </a:cubicBezTo>
                  <a:lnTo>
                    <a:pt x="284" y="30"/>
                  </a:lnTo>
                  <a:lnTo>
                    <a:pt x="464" y="193"/>
                  </a:lnTo>
                  <a:lnTo>
                    <a:pt x="469" y="198"/>
                  </a:lnTo>
                  <a:cubicBezTo>
                    <a:pt x="475" y="198"/>
                    <a:pt x="481" y="198"/>
                    <a:pt x="487" y="193"/>
                  </a:cubicBezTo>
                  <a:cubicBezTo>
                    <a:pt x="493" y="187"/>
                    <a:pt x="493" y="175"/>
                    <a:pt x="487" y="169"/>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7309691" y="2191881"/>
              <a:ext cx="48567" cy="34535"/>
            </a:xfrm>
            <a:custGeom>
              <a:rect b="b" l="l" r="r" t="t"/>
              <a:pathLst>
                <a:path extrusionOk="0" h="603" w="848">
                  <a:moveTo>
                    <a:pt x="610" y="0"/>
                  </a:moveTo>
                  <a:cubicBezTo>
                    <a:pt x="610" y="0"/>
                    <a:pt x="1" y="284"/>
                    <a:pt x="389" y="602"/>
                  </a:cubicBezTo>
                  <a:cubicBezTo>
                    <a:pt x="389" y="602"/>
                    <a:pt x="848" y="597"/>
                    <a:pt x="6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7296461" y="1866573"/>
              <a:ext cx="70961" cy="67467"/>
            </a:xfrm>
            <a:custGeom>
              <a:rect b="b" l="l" r="r" t="t"/>
              <a:pathLst>
                <a:path extrusionOk="0" h="1178" w="1239">
                  <a:moveTo>
                    <a:pt x="357" y="0"/>
                  </a:moveTo>
                  <a:cubicBezTo>
                    <a:pt x="288" y="0"/>
                    <a:pt x="232" y="6"/>
                    <a:pt x="197" y="12"/>
                  </a:cubicBezTo>
                  <a:cubicBezTo>
                    <a:pt x="180" y="17"/>
                    <a:pt x="157" y="35"/>
                    <a:pt x="157" y="57"/>
                  </a:cubicBezTo>
                  <a:cubicBezTo>
                    <a:pt x="1" y="1015"/>
                    <a:pt x="910" y="1159"/>
                    <a:pt x="1148" y="1176"/>
                  </a:cubicBezTo>
                  <a:cubicBezTo>
                    <a:pt x="1152" y="1177"/>
                    <a:pt x="1156" y="1177"/>
                    <a:pt x="1160" y="1177"/>
                  </a:cubicBezTo>
                  <a:cubicBezTo>
                    <a:pt x="1188" y="1177"/>
                    <a:pt x="1205" y="1155"/>
                    <a:pt x="1205" y="1124"/>
                  </a:cubicBezTo>
                  <a:cubicBezTo>
                    <a:pt x="1239" y="134"/>
                    <a:pt x="670" y="0"/>
                    <a:pt x="3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7304765" y="1866859"/>
              <a:ext cx="61453" cy="67639"/>
            </a:xfrm>
            <a:custGeom>
              <a:rect b="b" l="l" r="r" t="t"/>
              <a:pathLst>
                <a:path extrusionOk="0" h="1181" w="1073">
                  <a:moveTo>
                    <a:pt x="26" y="0"/>
                  </a:moveTo>
                  <a:cubicBezTo>
                    <a:pt x="21" y="0"/>
                    <a:pt x="16" y="2"/>
                    <a:pt x="12" y="7"/>
                  </a:cubicBezTo>
                  <a:cubicBezTo>
                    <a:pt x="6" y="12"/>
                    <a:pt x="0" y="30"/>
                    <a:pt x="12" y="36"/>
                  </a:cubicBezTo>
                  <a:lnTo>
                    <a:pt x="1031" y="1171"/>
                  </a:lnTo>
                  <a:cubicBezTo>
                    <a:pt x="1035" y="1177"/>
                    <a:pt x="1041" y="1180"/>
                    <a:pt x="1046" y="1180"/>
                  </a:cubicBezTo>
                  <a:cubicBezTo>
                    <a:pt x="1052" y="1180"/>
                    <a:pt x="1058" y="1177"/>
                    <a:pt x="1060" y="1171"/>
                  </a:cubicBezTo>
                  <a:cubicBezTo>
                    <a:pt x="1073" y="1165"/>
                    <a:pt x="1073" y="1149"/>
                    <a:pt x="1066" y="1143"/>
                  </a:cubicBezTo>
                  <a:lnTo>
                    <a:pt x="46" y="7"/>
                  </a:lnTo>
                  <a:cubicBezTo>
                    <a:pt x="40" y="3"/>
                    <a:pt x="33"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7315361" y="1879975"/>
              <a:ext cx="38201" cy="36425"/>
            </a:xfrm>
            <a:custGeom>
              <a:rect b="b" l="l" r="r" t="t"/>
              <a:pathLst>
                <a:path extrusionOk="0" h="636" w="667">
                  <a:moveTo>
                    <a:pt x="647" y="1"/>
                  </a:moveTo>
                  <a:cubicBezTo>
                    <a:pt x="644" y="1"/>
                    <a:pt x="641" y="1"/>
                    <a:pt x="638" y="3"/>
                  </a:cubicBezTo>
                  <a:lnTo>
                    <a:pt x="140" y="125"/>
                  </a:lnTo>
                  <a:lnTo>
                    <a:pt x="0" y="607"/>
                  </a:lnTo>
                  <a:cubicBezTo>
                    <a:pt x="0" y="618"/>
                    <a:pt x="6" y="629"/>
                    <a:pt x="19" y="636"/>
                  </a:cubicBezTo>
                  <a:cubicBezTo>
                    <a:pt x="30" y="636"/>
                    <a:pt x="35" y="636"/>
                    <a:pt x="41" y="629"/>
                  </a:cubicBezTo>
                  <a:cubicBezTo>
                    <a:pt x="41" y="623"/>
                    <a:pt x="46" y="623"/>
                    <a:pt x="46" y="618"/>
                  </a:cubicBezTo>
                  <a:lnTo>
                    <a:pt x="174" y="160"/>
                  </a:lnTo>
                  <a:lnTo>
                    <a:pt x="650" y="45"/>
                  </a:lnTo>
                  <a:cubicBezTo>
                    <a:pt x="661" y="45"/>
                    <a:pt x="667" y="32"/>
                    <a:pt x="667" y="15"/>
                  </a:cubicBezTo>
                  <a:cubicBezTo>
                    <a:pt x="663" y="6"/>
                    <a:pt x="655" y="1"/>
                    <a:pt x="6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7328648" y="1894350"/>
              <a:ext cx="33619" cy="32015"/>
            </a:xfrm>
            <a:custGeom>
              <a:rect b="b" l="l" r="r" t="t"/>
              <a:pathLst>
                <a:path extrusionOk="0" h="559" w="587">
                  <a:moveTo>
                    <a:pt x="564" y="0"/>
                  </a:moveTo>
                  <a:cubicBezTo>
                    <a:pt x="562" y="0"/>
                    <a:pt x="559" y="1"/>
                    <a:pt x="557" y="2"/>
                  </a:cubicBezTo>
                  <a:lnTo>
                    <a:pt x="116" y="112"/>
                  </a:lnTo>
                  <a:lnTo>
                    <a:pt x="6" y="530"/>
                  </a:lnTo>
                  <a:cubicBezTo>
                    <a:pt x="1" y="541"/>
                    <a:pt x="6" y="552"/>
                    <a:pt x="17" y="559"/>
                  </a:cubicBezTo>
                  <a:cubicBezTo>
                    <a:pt x="30" y="559"/>
                    <a:pt x="35" y="559"/>
                    <a:pt x="41" y="552"/>
                  </a:cubicBezTo>
                  <a:cubicBezTo>
                    <a:pt x="47" y="546"/>
                    <a:pt x="47" y="546"/>
                    <a:pt x="47" y="541"/>
                  </a:cubicBezTo>
                  <a:lnTo>
                    <a:pt x="157" y="147"/>
                  </a:lnTo>
                  <a:lnTo>
                    <a:pt x="568" y="43"/>
                  </a:lnTo>
                  <a:cubicBezTo>
                    <a:pt x="579" y="43"/>
                    <a:pt x="586" y="30"/>
                    <a:pt x="579" y="19"/>
                  </a:cubicBezTo>
                  <a:cubicBezTo>
                    <a:pt x="579" y="10"/>
                    <a:pt x="572" y="0"/>
                    <a:pt x="5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7342279" y="1907924"/>
              <a:ext cx="23539" cy="23825"/>
            </a:xfrm>
            <a:custGeom>
              <a:rect b="b" l="l" r="r" t="t"/>
              <a:pathLst>
                <a:path extrusionOk="0" h="416" w="411">
                  <a:moveTo>
                    <a:pt x="389" y="0"/>
                  </a:moveTo>
                  <a:cubicBezTo>
                    <a:pt x="387" y="0"/>
                    <a:pt x="385" y="1"/>
                    <a:pt x="383" y="2"/>
                  </a:cubicBezTo>
                  <a:lnTo>
                    <a:pt x="70" y="84"/>
                  </a:lnTo>
                  <a:lnTo>
                    <a:pt x="6" y="391"/>
                  </a:lnTo>
                  <a:cubicBezTo>
                    <a:pt x="1" y="402"/>
                    <a:pt x="12" y="414"/>
                    <a:pt x="23" y="414"/>
                  </a:cubicBezTo>
                  <a:cubicBezTo>
                    <a:pt x="24" y="415"/>
                    <a:pt x="26" y="416"/>
                    <a:pt x="28" y="416"/>
                  </a:cubicBezTo>
                  <a:cubicBezTo>
                    <a:pt x="32" y="416"/>
                    <a:pt x="37" y="412"/>
                    <a:pt x="41" y="408"/>
                  </a:cubicBezTo>
                  <a:cubicBezTo>
                    <a:pt x="46" y="408"/>
                    <a:pt x="46" y="402"/>
                    <a:pt x="46" y="397"/>
                  </a:cubicBezTo>
                  <a:lnTo>
                    <a:pt x="110" y="119"/>
                  </a:lnTo>
                  <a:lnTo>
                    <a:pt x="394" y="44"/>
                  </a:lnTo>
                  <a:cubicBezTo>
                    <a:pt x="405" y="44"/>
                    <a:pt x="411" y="31"/>
                    <a:pt x="405" y="20"/>
                  </a:cubicBezTo>
                  <a:cubicBezTo>
                    <a:pt x="405" y="11"/>
                    <a:pt x="398" y="0"/>
                    <a:pt x="3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7305052" y="1868406"/>
              <a:ext cx="33963" cy="30641"/>
            </a:xfrm>
            <a:custGeom>
              <a:rect b="b" l="l" r="r" t="t"/>
              <a:pathLst>
                <a:path extrusionOk="0" h="535" w="593">
                  <a:moveTo>
                    <a:pt x="567" y="0"/>
                  </a:moveTo>
                  <a:cubicBezTo>
                    <a:pt x="564" y="0"/>
                    <a:pt x="560" y="1"/>
                    <a:pt x="557" y="3"/>
                  </a:cubicBezTo>
                  <a:lnTo>
                    <a:pt x="175" y="165"/>
                  </a:lnTo>
                  <a:lnTo>
                    <a:pt x="7" y="501"/>
                  </a:lnTo>
                  <a:cubicBezTo>
                    <a:pt x="1" y="512"/>
                    <a:pt x="7" y="525"/>
                    <a:pt x="18" y="530"/>
                  </a:cubicBezTo>
                  <a:cubicBezTo>
                    <a:pt x="21" y="533"/>
                    <a:pt x="24" y="534"/>
                    <a:pt x="28" y="534"/>
                  </a:cubicBezTo>
                  <a:cubicBezTo>
                    <a:pt x="33" y="534"/>
                    <a:pt x="38" y="531"/>
                    <a:pt x="41" y="525"/>
                  </a:cubicBezTo>
                  <a:cubicBezTo>
                    <a:pt x="41" y="525"/>
                    <a:pt x="47" y="525"/>
                    <a:pt x="47" y="518"/>
                  </a:cubicBezTo>
                  <a:lnTo>
                    <a:pt x="204" y="199"/>
                  </a:lnTo>
                  <a:lnTo>
                    <a:pt x="574" y="44"/>
                  </a:lnTo>
                  <a:cubicBezTo>
                    <a:pt x="587" y="44"/>
                    <a:pt x="592" y="25"/>
                    <a:pt x="587" y="14"/>
                  </a:cubicBezTo>
                  <a:cubicBezTo>
                    <a:pt x="583" y="6"/>
                    <a:pt x="575" y="0"/>
                    <a:pt x="5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7305395" y="1867203"/>
              <a:ext cx="57158" cy="42153"/>
            </a:xfrm>
            <a:custGeom>
              <a:rect b="b" l="l" r="r" t="t"/>
              <a:pathLst>
                <a:path extrusionOk="0" h="736" w="998">
                  <a:moveTo>
                    <a:pt x="1" y="1"/>
                  </a:moveTo>
                  <a:cubicBezTo>
                    <a:pt x="1" y="629"/>
                    <a:pt x="279" y="735"/>
                    <a:pt x="468" y="735"/>
                  </a:cubicBezTo>
                  <a:cubicBezTo>
                    <a:pt x="564" y="735"/>
                    <a:pt x="638" y="707"/>
                    <a:pt x="638" y="707"/>
                  </a:cubicBezTo>
                  <a:cubicBezTo>
                    <a:pt x="998" y="47"/>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7293139" y="1937247"/>
              <a:ext cx="66722" cy="63458"/>
            </a:xfrm>
            <a:custGeom>
              <a:rect b="b" l="l" r="r" t="t"/>
              <a:pathLst>
                <a:path extrusionOk="0" h="1108" w="1165">
                  <a:moveTo>
                    <a:pt x="333" y="1"/>
                  </a:moveTo>
                  <a:cubicBezTo>
                    <a:pt x="269" y="1"/>
                    <a:pt x="217" y="6"/>
                    <a:pt x="185" y="11"/>
                  </a:cubicBezTo>
                  <a:cubicBezTo>
                    <a:pt x="169" y="18"/>
                    <a:pt x="151" y="35"/>
                    <a:pt x="145" y="53"/>
                  </a:cubicBezTo>
                  <a:cubicBezTo>
                    <a:pt x="0" y="950"/>
                    <a:pt x="852" y="1084"/>
                    <a:pt x="1078" y="1108"/>
                  </a:cubicBezTo>
                  <a:cubicBezTo>
                    <a:pt x="1108" y="1108"/>
                    <a:pt x="1130" y="1084"/>
                    <a:pt x="1130" y="1055"/>
                  </a:cubicBezTo>
                  <a:cubicBezTo>
                    <a:pt x="1164" y="127"/>
                    <a:pt x="625" y="1"/>
                    <a:pt x="33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7301100" y="1937362"/>
              <a:ext cx="57502" cy="63572"/>
            </a:xfrm>
            <a:custGeom>
              <a:rect b="b" l="l" r="r" t="t"/>
              <a:pathLst>
                <a:path extrusionOk="0" h="1110" w="1004">
                  <a:moveTo>
                    <a:pt x="20" y="0"/>
                  </a:moveTo>
                  <a:cubicBezTo>
                    <a:pt x="15" y="0"/>
                    <a:pt x="11" y="2"/>
                    <a:pt x="6" y="4"/>
                  </a:cubicBezTo>
                  <a:cubicBezTo>
                    <a:pt x="0" y="16"/>
                    <a:pt x="0" y="28"/>
                    <a:pt x="6" y="39"/>
                  </a:cubicBezTo>
                  <a:lnTo>
                    <a:pt x="963" y="1100"/>
                  </a:lnTo>
                  <a:cubicBezTo>
                    <a:pt x="970" y="1107"/>
                    <a:pt x="976" y="1109"/>
                    <a:pt x="981" y="1109"/>
                  </a:cubicBezTo>
                  <a:cubicBezTo>
                    <a:pt x="985" y="1109"/>
                    <a:pt x="989" y="1108"/>
                    <a:pt x="991" y="1106"/>
                  </a:cubicBezTo>
                  <a:cubicBezTo>
                    <a:pt x="1003" y="1094"/>
                    <a:pt x="1003" y="1082"/>
                    <a:pt x="998" y="1071"/>
                  </a:cubicBezTo>
                  <a:lnTo>
                    <a:pt x="35" y="9"/>
                  </a:lnTo>
                  <a:cubicBezTo>
                    <a:pt x="32" y="3"/>
                    <a:pt x="26"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7310722" y="1949733"/>
              <a:ext cx="36253" cy="34192"/>
            </a:xfrm>
            <a:custGeom>
              <a:rect b="b" l="l" r="r" t="t"/>
              <a:pathLst>
                <a:path extrusionOk="0" h="597" w="633">
                  <a:moveTo>
                    <a:pt x="609" y="1"/>
                  </a:moveTo>
                  <a:cubicBezTo>
                    <a:pt x="607" y="1"/>
                    <a:pt x="605" y="1"/>
                    <a:pt x="603" y="2"/>
                  </a:cubicBezTo>
                  <a:lnTo>
                    <a:pt x="134" y="119"/>
                  </a:lnTo>
                  <a:lnTo>
                    <a:pt x="6" y="571"/>
                  </a:lnTo>
                  <a:cubicBezTo>
                    <a:pt x="1" y="582"/>
                    <a:pt x="6" y="593"/>
                    <a:pt x="17" y="593"/>
                  </a:cubicBezTo>
                  <a:cubicBezTo>
                    <a:pt x="21" y="595"/>
                    <a:pt x="24" y="596"/>
                    <a:pt x="27" y="596"/>
                  </a:cubicBezTo>
                  <a:cubicBezTo>
                    <a:pt x="33" y="596"/>
                    <a:pt x="37" y="592"/>
                    <a:pt x="41" y="588"/>
                  </a:cubicBezTo>
                  <a:lnTo>
                    <a:pt x="47" y="582"/>
                  </a:lnTo>
                  <a:lnTo>
                    <a:pt x="169" y="154"/>
                  </a:lnTo>
                  <a:lnTo>
                    <a:pt x="614" y="44"/>
                  </a:lnTo>
                  <a:cubicBezTo>
                    <a:pt x="627" y="37"/>
                    <a:pt x="632" y="31"/>
                    <a:pt x="627" y="20"/>
                  </a:cubicBezTo>
                  <a:cubicBezTo>
                    <a:pt x="627" y="11"/>
                    <a:pt x="618" y="1"/>
                    <a:pt x="60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7323322" y="1963135"/>
              <a:ext cx="31614" cy="30068"/>
            </a:xfrm>
            <a:custGeom>
              <a:rect b="b" l="l" r="r" t="t"/>
              <a:pathLst>
                <a:path extrusionOk="0" h="525" w="552">
                  <a:moveTo>
                    <a:pt x="522" y="0"/>
                  </a:moveTo>
                  <a:lnTo>
                    <a:pt x="110" y="105"/>
                  </a:lnTo>
                  <a:lnTo>
                    <a:pt x="6" y="498"/>
                  </a:lnTo>
                  <a:cubicBezTo>
                    <a:pt x="1" y="511"/>
                    <a:pt x="6" y="522"/>
                    <a:pt x="19" y="522"/>
                  </a:cubicBezTo>
                  <a:cubicBezTo>
                    <a:pt x="20" y="524"/>
                    <a:pt x="23" y="525"/>
                    <a:pt x="25" y="525"/>
                  </a:cubicBezTo>
                  <a:cubicBezTo>
                    <a:pt x="30" y="525"/>
                    <a:pt x="35" y="522"/>
                    <a:pt x="35" y="522"/>
                  </a:cubicBezTo>
                  <a:cubicBezTo>
                    <a:pt x="41" y="516"/>
                    <a:pt x="41" y="516"/>
                    <a:pt x="46" y="511"/>
                  </a:cubicBezTo>
                  <a:lnTo>
                    <a:pt x="145" y="139"/>
                  </a:lnTo>
                  <a:lnTo>
                    <a:pt x="528" y="46"/>
                  </a:lnTo>
                  <a:cubicBezTo>
                    <a:pt x="540" y="41"/>
                    <a:pt x="551" y="30"/>
                    <a:pt x="546" y="18"/>
                  </a:cubicBezTo>
                  <a:cubicBezTo>
                    <a:pt x="546" y="6"/>
                    <a:pt x="533" y="0"/>
                    <a:pt x="5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7336323" y="1976135"/>
              <a:ext cx="21935" cy="22279"/>
            </a:xfrm>
            <a:custGeom>
              <a:rect b="b" l="l" r="r" t="t"/>
              <a:pathLst>
                <a:path extrusionOk="0" h="389" w="383">
                  <a:moveTo>
                    <a:pt x="354" y="0"/>
                  </a:moveTo>
                  <a:lnTo>
                    <a:pt x="63" y="75"/>
                  </a:lnTo>
                  <a:lnTo>
                    <a:pt x="0" y="365"/>
                  </a:lnTo>
                  <a:cubicBezTo>
                    <a:pt x="0" y="376"/>
                    <a:pt x="6" y="388"/>
                    <a:pt x="17" y="388"/>
                  </a:cubicBezTo>
                  <a:cubicBezTo>
                    <a:pt x="23" y="388"/>
                    <a:pt x="28" y="388"/>
                    <a:pt x="35" y="383"/>
                  </a:cubicBezTo>
                  <a:cubicBezTo>
                    <a:pt x="41" y="383"/>
                    <a:pt x="41" y="376"/>
                    <a:pt x="41" y="370"/>
                  </a:cubicBezTo>
                  <a:lnTo>
                    <a:pt x="98" y="110"/>
                  </a:lnTo>
                  <a:lnTo>
                    <a:pt x="365" y="40"/>
                  </a:lnTo>
                  <a:cubicBezTo>
                    <a:pt x="376" y="40"/>
                    <a:pt x="383" y="28"/>
                    <a:pt x="376" y="17"/>
                  </a:cubicBezTo>
                  <a:cubicBezTo>
                    <a:pt x="376" y="6"/>
                    <a:pt x="365" y="0"/>
                    <a:pt x="3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7301100" y="1939080"/>
              <a:ext cx="31901" cy="28522"/>
            </a:xfrm>
            <a:custGeom>
              <a:rect b="b" l="l" r="r" t="t"/>
              <a:pathLst>
                <a:path extrusionOk="0" h="498" w="557">
                  <a:moveTo>
                    <a:pt x="534" y="1"/>
                  </a:moveTo>
                  <a:cubicBezTo>
                    <a:pt x="532" y="1"/>
                    <a:pt x="529" y="2"/>
                    <a:pt x="528" y="3"/>
                  </a:cubicBezTo>
                  <a:lnTo>
                    <a:pt x="163" y="148"/>
                  </a:lnTo>
                  <a:lnTo>
                    <a:pt x="6" y="466"/>
                  </a:lnTo>
                  <a:cubicBezTo>
                    <a:pt x="0" y="479"/>
                    <a:pt x="6" y="490"/>
                    <a:pt x="17" y="496"/>
                  </a:cubicBezTo>
                  <a:cubicBezTo>
                    <a:pt x="19" y="497"/>
                    <a:pt x="22" y="498"/>
                    <a:pt x="24" y="498"/>
                  </a:cubicBezTo>
                  <a:cubicBezTo>
                    <a:pt x="30" y="498"/>
                    <a:pt x="37" y="494"/>
                    <a:pt x="41" y="490"/>
                  </a:cubicBezTo>
                  <a:cubicBezTo>
                    <a:pt x="41" y="490"/>
                    <a:pt x="46" y="490"/>
                    <a:pt x="46" y="484"/>
                  </a:cubicBezTo>
                  <a:lnTo>
                    <a:pt x="191" y="183"/>
                  </a:lnTo>
                  <a:lnTo>
                    <a:pt x="539" y="38"/>
                  </a:lnTo>
                  <a:cubicBezTo>
                    <a:pt x="551" y="38"/>
                    <a:pt x="557" y="21"/>
                    <a:pt x="551" y="14"/>
                  </a:cubicBezTo>
                  <a:cubicBezTo>
                    <a:pt x="551" y="6"/>
                    <a:pt x="542" y="1"/>
                    <a:pt x="5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7301386" y="1937534"/>
              <a:ext cx="53550" cy="39690"/>
            </a:xfrm>
            <a:custGeom>
              <a:rect b="b" l="l" r="r" t="t"/>
              <a:pathLst>
                <a:path extrusionOk="0" h="693" w="935">
                  <a:moveTo>
                    <a:pt x="1" y="1"/>
                  </a:moveTo>
                  <a:cubicBezTo>
                    <a:pt x="5" y="593"/>
                    <a:pt x="266" y="693"/>
                    <a:pt x="442" y="693"/>
                  </a:cubicBezTo>
                  <a:cubicBezTo>
                    <a:pt x="531" y="693"/>
                    <a:pt x="598" y="667"/>
                    <a:pt x="598" y="667"/>
                  </a:cubicBezTo>
                  <a:cubicBezTo>
                    <a:pt x="934" y="48"/>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7316392" y="2011072"/>
              <a:ext cx="56413" cy="53435"/>
            </a:xfrm>
            <a:custGeom>
              <a:rect b="b" l="l" r="r" t="t"/>
              <a:pathLst>
                <a:path extrusionOk="0" h="933" w="985">
                  <a:moveTo>
                    <a:pt x="283" y="0"/>
                  </a:moveTo>
                  <a:cubicBezTo>
                    <a:pt x="229" y="0"/>
                    <a:pt x="184" y="5"/>
                    <a:pt x="156" y="9"/>
                  </a:cubicBezTo>
                  <a:cubicBezTo>
                    <a:pt x="140" y="9"/>
                    <a:pt x="127" y="27"/>
                    <a:pt x="122" y="44"/>
                  </a:cubicBezTo>
                  <a:cubicBezTo>
                    <a:pt x="1" y="803"/>
                    <a:pt x="724" y="920"/>
                    <a:pt x="910" y="931"/>
                  </a:cubicBezTo>
                  <a:cubicBezTo>
                    <a:pt x="914" y="932"/>
                    <a:pt x="918" y="932"/>
                    <a:pt x="921" y="932"/>
                  </a:cubicBezTo>
                  <a:cubicBezTo>
                    <a:pt x="943" y="932"/>
                    <a:pt x="956" y="917"/>
                    <a:pt x="956" y="891"/>
                  </a:cubicBezTo>
                  <a:cubicBezTo>
                    <a:pt x="985" y="105"/>
                    <a:pt x="533" y="0"/>
                    <a:pt x="2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7322978" y="2011014"/>
              <a:ext cx="48853" cy="53779"/>
            </a:xfrm>
            <a:custGeom>
              <a:rect b="b" l="l" r="r" t="t"/>
              <a:pathLst>
                <a:path extrusionOk="0" h="939" w="853">
                  <a:moveTo>
                    <a:pt x="22" y="1"/>
                  </a:moveTo>
                  <a:cubicBezTo>
                    <a:pt x="18" y="1"/>
                    <a:pt x="14" y="2"/>
                    <a:pt x="12" y="5"/>
                  </a:cubicBezTo>
                  <a:cubicBezTo>
                    <a:pt x="1" y="17"/>
                    <a:pt x="1" y="28"/>
                    <a:pt x="7" y="34"/>
                  </a:cubicBezTo>
                  <a:lnTo>
                    <a:pt x="817" y="932"/>
                  </a:lnTo>
                  <a:cubicBezTo>
                    <a:pt x="822" y="936"/>
                    <a:pt x="827" y="939"/>
                    <a:pt x="832" y="939"/>
                  </a:cubicBezTo>
                  <a:cubicBezTo>
                    <a:pt x="835" y="939"/>
                    <a:pt x="839" y="937"/>
                    <a:pt x="841" y="932"/>
                  </a:cubicBezTo>
                  <a:cubicBezTo>
                    <a:pt x="852" y="927"/>
                    <a:pt x="852" y="914"/>
                    <a:pt x="847" y="909"/>
                  </a:cubicBezTo>
                  <a:lnTo>
                    <a:pt x="36" y="10"/>
                  </a:lnTo>
                  <a:cubicBezTo>
                    <a:pt x="32" y="4"/>
                    <a:pt x="27" y="1"/>
                    <a:pt x="2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7331283" y="2021552"/>
              <a:ext cx="30584" cy="28923"/>
            </a:xfrm>
            <a:custGeom>
              <a:rect b="b" l="l" r="r" t="t"/>
              <a:pathLst>
                <a:path extrusionOk="0" h="505" w="534">
                  <a:moveTo>
                    <a:pt x="511" y="0"/>
                  </a:moveTo>
                  <a:lnTo>
                    <a:pt x="111" y="99"/>
                  </a:lnTo>
                  <a:lnTo>
                    <a:pt x="6" y="481"/>
                  </a:lnTo>
                  <a:cubicBezTo>
                    <a:pt x="1" y="494"/>
                    <a:pt x="6" y="499"/>
                    <a:pt x="19" y="505"/>
                  </a:cubicBezTo>
                  <a:cubicBezTo>
                    <a:pt x="24" y="505"/>
                    <a:pt x="30" y="505"/>
                    <a:pt x="35" y="499"/>
                  </a:cubicBezTo>
                  <a:cubicBezTo>
                    <a:pt x="35" y="499"/>
                    <a:pt x="35" y="494"/>
                    <a:pt x="41" y="494"/>
                  </a:cubicBezTo>
                  <a:lnTo>
                    <a:pt x="140" y="128"/>
                  </a:lnTo>
                  <a:lnTo>
                    <a:pt x="517" y="35"/>
                  </a:lnTo>
                  <a:cubicBezTo>
                    <a:pt x="528" y="35"/>
                    <a:pt x="533" y="24"/>
                    <a:pt x="533" y="13"/>
                  </a:cubicBezTo>
                  <a:cubicBezTo>
                    <a:pt x="528" y="7"/>
                    <a:pt x="522"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7341878" y="2033007"/>
              <a:ext cx="26689" cy="25486"/>
            </a:xfrm>
            <a:custGeom>
              <a:rect b="b" l="l" r="r" t="t"/>
              <a:pathLst>
                <a:path extrusionOk="0" h="445" w="466">
                  <a:moveTo>
                    <a:pt x="450" y="1"/>
                  </a:moveTo>
                  <a:cubicBezTo>
                    <a:pt x="447" y="1"/>
                    <a:pt x="445" y="2"/>
                    <a:pt x="442" y="3"/>
                  </a:cubicBezTo>
                  <a:lnTo>
                    <a:pt x="94" y="85"/>
                  </a:lnTo>
                  <a:lnTo>
                    <a:pt x="8" y="420"/>
                  </a:lnTo>
                  <a:cubicBezTo>
                    <a:pt x="1" y="426"/>
                    <a:pt x="8" y="439"/>
                    <a:pt x="19" y="444"/>
                  </a:cubicBezTo>
                  <a:cubicBezTo>
                    <a:pt x="24" y="444"/>
                    <a:pt x="30" y="444"/>
                    <a:pt x="35" y="439"/>
                  </a:cubicBezTo>
                  <a:cubicBezTo>
                    <a:pt x="35" y="439"/>
                    <a:pt x="35" y="433"/>
                    <a:pt x="42" y="426"/>
                  </a:cubicBezTo>
                  <a:lnTo>
                    <a:pt x="123" y="120"/>
                  </a:lnTo>
                  <a:lnTo>
                    <a:pt x="453" y="38"/>
                  </a:lnTo>
                  <a:cubicBezTo>
                    <a:pt x="460" y="32"/>
                    <a:pt x="465" y="21"/>
                    <a:pt x="465" y="16"/>
                  </a:cubicBezTo>
                  <a:cubicBezTo>
                    <a:pt x="461" y="6"/>
                    <a:pt x="456" y="1"/>
                    <a:pt x="4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7352874" y="2043831"/>
              <a:ext cx="18614" cy="18957"/>
            </a:xfrm>
            <a:custGeom>
              <a:rect b="b" l="l" r="r" t="t"/>
              <a:pathLst>
                <a:path extrusionOk="0" h="331" w="325">
                  <a:moveTo>
                    <a:pt x="302" y="1"/>
                  </a:moveTo>
                  <a:lnTo>
                    <a:pt x="52" y="63"/>
                  </a:lnTo>
                  <a:lnTo>
                    <a:pt x="1" y="307"/>
                  </a:lnTo>
                  <a:cubicBezTo>
                    <a:pt x="1" y="319"/>
                    <a:pt x="6" y="330"/>
                    <a:pt x="17" y="330"/>
                  </a:cubicBezTo>
                  <a:cubicBezTo>
                    <a:pt x="24" y="330"/>
                    <a:pt x="30" y="330"/>
                    <a:pt x="30" y="325"/>
                  </a:cubicBezTo>
                  <a:cubicBezTo>
                    <a:pt x="35" y="325"/>
                    <a:pt x="35" y="319"/>
                    <a:pt x="35" y="319"/>
                  </a:cubicBezTo>
                  <a:lnTo>
                    <a:pt x="81" y="92"/>
                  </a:lnTo>
                  <a:lnTo>
                    <a:pt x="308" y="35"/>
                  </a:lnTo>
                  <a:cubicBezTo>
                    <a:pt x="319" y="35"/>
                    <a:pt x="325" y="23"/>
                    <a:pt x="319" y="12"/>
                  </a:cubicBezTo>
                  <a:cubicBezTo>
                    <a:pt x="319" y="6"/>
                    <a:pt x="308" y="1"/>
                    <a:pt x="3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7323322" y="2012503"/>
              <a:ext cx="26975" cy="24226"/>
            </a:xfrm>
            <a:custGeom>
              <a:rect b="b" l="l" r="r" t="t"/>
              <a:pathLst>
                <a:path extrusionOk="0" h="423" w="471">
                  <a:moveTo>
                    <a:pt x="449" y="0"/>
                  </a:moveTo>
                  <a:cubicBezTo>
                    <a:pt x="447" y="0"/>
                    <a:pt x="444" y="1"/>
                    <a:pt x="441" y="2"/>
                  </a:cubicBezTo>
                  <a:lnTo>
                    <a:pt x="134" y="130"/>
                  </a:lnTo>
                  <a:lnTo>
                    <a:pt x="6" y="396"/>
                  </a:lnTo>
                  <a:cubicBezTo>
                    <a:pt x="1" y="408"/>
                    <a:pt x="1" y="414"/>
                    <a:pt x="12" y="420"/>
                  </a:cubicBezTo>
                  <a:cubicBezTo>
                    <a:pt x="14" y="421"/>
                    <a:pt x="16" y="422"/>
                    <a:pt x="18" y="422"/>
                  </a:cubicBezTo>
                  <a:cubicBezTo>
                    <a:pt x="22" y="422"/>
                    <a:pt x="26" y="420"/>
                    <a:pt x="30" y="420"/>
                  </a:cubicBezTo>
                  <a:lnTo>
                    <a:pt x="35" y="414"/>
                  </a:lnTo>
                  <a:lnTo>
                    <a:pt x="163" y="152"/>
                  </a:lnTo>
                  <a:lnTo>
                    <a:pt x="453" y="37"/>
                  </a:lnTo>
                  <a:cubicBezTo>
                    <a:pt x="464" y="31"/>
                    <a:pt x="471" y="19"/>
                    <a:pt x="464" y="13"/>
                  </a:cubicBezTo>
                  <a:cubicBezTo>
                    <a:pt x="460" y="5"/>
                    <a:pt x="456" y="0"/>
                    <a:pt x="4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7323665" y="2011243"/>
              <a:ext cx="45188" cy="33562"/>
            </a:xfrm>
            <a:custGeom>
              <a:rect b="b" l="l" r="r" t="t"/>
              <a:pathLst>
                <a:path extrusionOk="0" h="586" w="789">
                  <a:moveTo>
                    <a:pt x="0" y="1"/>
                  </a:moveTo>
                  <a:cubicBezTo>
                    <a:pt x="0" y="500"/>
                    <a:pt x="219" y="586"/>
                    <a:pt x="368" y="586"/>
                  </a:cubicBezTo>
                  <a:cubicBezTo>
                    <a:pt x="446" y="586"/>
                    <a:pt x="505" y="563"/>
                    <a:pt x="505" y="563"/>
                  </a:cubicBezTo>
                  <a:cubicBezTo>
                    <a:pt x="789" y="41"/>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7335922" y="2083235"/>
              <a:ext cx="50572" cy="47880"/>
            </a:xfrm>
            <a:custGeom>
              <a:rect b="b" l="l" r="r" t="t"/>
              <a:pathLst>
                <a:path extrusionOk="0" h="836" w="883">
                  <a:moveTo>
                    <a:pt x="252" y="1"/>
                  </a:moveTo>
                  <a:cubicBezTo>
                    <a:pt x="206" y="1"/>
                    <a:pt x="169" y="5"/>
                    <a:pt x="146" y="8"/>
                  </a:cubicBezTo>
                  <a:cubicBezTo>
                    <a:pt x="128" y="14"/>
                    <a:pt x="117" y="25"/>
                    <a:pt x="112" y="43"/>
                  </a:cubicBezTo>
                  <a:cubicBezTo>
                    <a:pt x="0" y="720"/>
                    <a:pt x="650" y="819"/>
                    <a:pt x="818" y="836"/>
                  </a:cubicBezTo>
                  <a:cubicBezTo>
                    <a:pt x="842" y="836"/>
                    <a:pt x="859" y="819"/>
                    <a:pt x="859" y="795"/>
                  </a:cubicBezTo>
                  <a:cubicBezTo>
                    <a:pt x="883" y="91"/>
                    <a:pt x="470" y="1"/>
                    <a:pt x="25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7341878" y="2083350"/>
              <a:ext cx="43584" cy="47937"/>
            </a:xfrm>
            <a:custGeom>
              <a:rect b="b" l="l" r="r" t="t"/>
              <a:pathLst>
                <a:path extrusionOk="0" h="837" w="761">
                  <a:moveTo>
                    <a:pt x="24" y="1"/>
                  </a:moveTo>
                  <a:cubicBezTo>
                    <a:pt x="20" y="1"/>
                    <a:pt x="16" y="3"/>
                    <a:pt x="13" y="6"/>
                  </a:cubicBezTo>
                  <a:cubicBezTo>
                    <a:pt x="8" y="12"/>
                    <a:pt x="1" y="17"/>
                    <a:pt x="13" y="28"/>
                  </a:cubicBezTo>
                  <a:lnTo>
                    <a:pt x="731" y="828"/>
                  </a:lnTo>
                  <a:cubicBezTo>
                    <a:pt x="736" y="832"/>
                    <a:pt x="743" y="837"/>
                    <a:pt x="748" y="837"/>
                  </a:cubicBezTo>
                  <a:cubicBezTo>
                    <a:pt x="751" y="837"/>
                    <a:pt x="753" y="836"/>
                    <a:pt x="755" y="834"/>
                  </a:cubicBezTo>
                  <a:cubicBezTo>
                    <a:pt x="760" y="828"/>
                    <a:pt x="760" y="817"/>
                    <a:pt x="755" y="811"/>
                  </a:cubicBezTo>
                  <a:lnTo>
                    <a:pt x="35" y="6"/>
                  </a:lnTo>
                  <a:cubicBezTo>
                    <a:pt x="33" y="3"/>
                    <a:pt x="28"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7349553" y="2092570"/>
              <a:ext cx="27262" cy="25773"/>
            </a:xfrm>
            <a:custGeom>
              <a:rect b="b" l="l" r="r" t="t"/>
              <a:pathLst>
                <a:path extrusionOk="0" h="450" w="476">
                  <a:moveTo>
                    <a:pt x="452" y="1"/>
                  </a:moveTo>
                  <a:lnTo>
                    <a:pt x="99" y="88"/>
                  </a:lnTo>
                  <a:lnTo>
                    <a:pt x="0" y="429"/>
                  </a:lnTo>
                  <a:cubicBezTo>
                    <a:pt x="0" y="442"/>
                    <a:pt x="6" y="447"/>
                    <a:pt x="13" y="447"/>
                  </a:cubicBezTo>
                  <a:cubicBezTo>
                    <a:pt x="15" y="449"/>
                    <a:pt x="16" y="450"/>
                    <a:pt x="18" y="450"/>
                  </a:cubicBezTo>
                  <a:cubicBezTo>
                    <a:pt x="22" y="450"/>
                    <a:pt x="26" y="447"/>
                    <a:pt x="29" y="447"/>
                  </a:cubicBezTo>
                  <a:cubicBezTo>
                    <a:pt x="29" y="447"/>
                    <a:pt x="29" y="442"/>
                    <a:pt x="35" y="442"/>
                  </a:cubicBezTo>
                  <a:lnTo>
                    <a:pt x="123" y="116"/>
                  </a:lnTo>
                  <a:lnTo>
                    <a:pt x="458" y="36"/>
                  </a:lnTo>
                  <a:cubicBezTo>
                    <a:pt x="470" y="30"/>
                    <a:pt x="476" y="24"/>
                    <a:pt x="470" y="12"/>
                  </a:cubicBezTo>
                  <a:cubicBezTo>
                    <a:pt x="470" y="6"/>
                    <a:pt x="458" y="1"/>
                    <a:pt x="45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7358831" y="2102765"/>
              <a:ext cx="23997" cy="22794"/>
            </a:xfrm>
            <a:custGeom>
              <a:rect b="b" l="l" r="r" t="t"/>
              <a:pathLst>
                <a:path extrusionOk="0" h="398" w="419">
                  <a:moveTo>
                    <a:pt x="403" y="0"/>
                  </a:moveTo>
                  <a:cubicBezTo>
                    <a:pt x="401" y="0"/>
                    <a:pt x="398" y="1"/>
                    <a:pt x="395" y="2"/>
                  </a:cubicBezTo>
                  <a:lnTo>
                    <a:pt x="87" y="77"/>
                  </a:lnTo>
                  <a:lnTo>
                    <a:pt x="6" y="374"/>
                  </a:lnTo>
                  <a:cubicBezTo>
                    <a:pt x="1" y="385"/>
                    <a:pt x="6" y="390"/>
                    <a:pt x="18" y="397"/>
                  </a:cubicBezTo>
                  <a:cubicBezTo>
                    <a:pt x="25" y="397"/>
                    <a:pt x="30" y="397"/>
                    <a:pt x="30" y="390"/>
                  </a:cubicBezTo>
                  <a:cubicBezTo>
                    <a:pt x="36" y="390"/>
                    <a:pt x="36" y="385"/>
                    <a:pt x="36" y="385"/>
                  </a:cubicBezTo>
                  <a:lnTo>
                    <a:pt x="111" y="107"/>
                  </a:lnTo>
                  <a:lnTo>
                    <a:pt x="400" y="31"/>
                  </a:lnTo>
                  <a:cubicBezTo>
                    <a:pt x="413" y="31"/>
                    <a:pt x="418" y="20"/>
                    <a:pt x="413" y="15"/>
                  </a:cubicBezTo>
                  <a:cubicBezTo>
                    <a:pt x="413" y="6"/>
                    <a:pt x="410"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7368510" y="2112501"/>
              <a:ext cx="16609" cy="17010"/>
            </a:xfrm>
            <a:custGeom>
              <a:rect b="b" l="l" r="r" t="t"/>
              <a:pathLst>
                <a:path extrusionOk="0" h="297" w="290">
                  <a:moveTo>
                    <a:pt x="273" y="1"/>
                  </a:moveTo>
                  <a:lnTo>
                    <a:pt x="52" y="59"/>
                  </a:lnTo>
                  <a:lnTo>
                    <a:pt x="6" y="273"/>
                  </a:lnTo>
                  <a:cubicBezTo>
                    <a:pt x="0" y="284"/>
                    <a:pt x="6" y="290"/>
                    <a:pt x="17" y="297"/>
                  </a:cubicBezTo>
                  <a:cubicBezTo>
                    <a:pt x="22" y="297"/>
                    <a:pt x="29" y="297"/>
                    <a:pt x="29" y="290"/>
                  </a:cubicBezTo>
                  <a:cubicBezTo>
                    <a:pt x="35" y="290"/>
                    <a:pt x="35" y="284"/>
                    <a:pt x="35" y="284"/>
                  </a:cubicBezTo>
                  <a:lnTo>
                    <a:pt x="75" y="81"/>
                  </a:lnTo>
                  <a:lnTo>
                    <a:pt x="278" y="30"/>
                  </a:lnTo>
                  <a:cubicBezTo>
                    <a:pt x="290" y="30"/>
                    <a:pt x="290" y="19"/>
                    <a:pt x="290" y="12"/>
                  </a:cubicBezTo>
                  <a:cubicBezTo>
                    <a:pt x="290" y="1"/>
                    <a:pt x="278" y="1"/>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7342279" y="2084495"/>
              <a:ext cx="23940" cy="21706"/>
            </a:xfrm>
            <a:custGeom>
              <a:rect b="b" l="l" r="r" t="t"/>
              <a:pathLst>
                <a:path extrusionOk="0" h="379" w="418">
                  <a:moveTo>
                    <a:pt x="403" y="0"/>
                  </a:moveTo>
                  <a:cubicBezTo>
                    <a:pt x="400" y="0"/>
                    <a:pt x="398" y="1"/>
                    <a:pt x="394" y="3"/>
                  </a:cubicBezTo>
                  <a:lnTo>
                    <a:pt x="122" y="113"/>
                  </a:lnTo>
                  <a:lnTo>
                    <a:pt x="6" y="356"/>
                  </a:lnTo>
                  <a:cubicBezTo>
                    <a:pt x="1" y="362"/>
                    <a:pt x="1" y="374"/>
                    <a:pt x="12" y="374"/>
                  </a:cubicBezTo>
                  <a:cubicBezTo>
                    <a:pt x="14" y="377"/>
                    <a:pt x="17" y="378"/>
                    <a:pt x="20" y="378"/>
                  </a:cubicBezTo>
                  <a:cubicBezTo>
                    <a:pt x="23" y="378"/>
                    <a:pt x="26" y="377"/>
                    <a:pt x="28" y="374"/>
                  </a:cubicBezTo>
                  <a:lnTo>
                    <a:pt x="35" y="369"/>
                  </a:lnTo>
                  <a:lnTo>
                    <a:pt x="145" y="136"/>
                  </a:lnTo>
                  <a:lnTo>
                    <a:pt x="405" y="32"/>
                  </a:lnTo>
                  <a:cubicBezTo>
                    <a:pt x="418" y="26"/>
                    <a:pt x="418" y="21"/>
                    <a:pt x="418" y="8"/>
                  </a:cubicBezTo>
                  <a:cubicBezTo>
                    <a:pt x="413" y="4"/>
                    <a:pt x="409"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7342623" y="2083693"/>
              <a:ext cx="40205" cy="29724"/>
            </a:xfrm>
            <a:custGeom>
              <a:rect b="b" l="l" r="r" t="t"/>
              <a:pathLst>
                <a:path extrusionOk="0" h="519" w="702">
                  <a:moveTo>
                    <a:pt x="0" y="0"/>
                  </a:moveTo>
                  <a:cubicBezTo>
                    <a:pt x="0" y="443"/>
                    <a:pt x="196" y="518"/>
                    <a:pt x="330" y="518"/>
                  </a:cubicBezTo>
                  <a:cubicBezTo>
                    <a:pt x="400" y="518"/>
                    <a:pt x="452" y="498"/>
                    <a:pt x="452" y="498"/>
                  </a:cubicBezTo>
                  <a:cubicBezTo>
                    <a:pt x="701" y="2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7338613" y="2158777"/>
              <a:ext cx="50514" cy="47765"/>
            </a:xfrm>
            <a:custGeom>
              <a:rect b="b" l="l" r="r" t="t"/>
              <a:pathLst>
                <a:path extrusionOk="0" h="834" w="882">
                  <a:moveTo>
                    <a:pt x="262" y="1"/>
                  </a:moveTo>
                  <a:cubicBezTo>
                    <a:pt x="211" y="1"/>
                    <a:pt x="170" y="6"/>
                    <a:pt x="145" y="11"/>
                  </a:cubicBezTo>
                  <a:cubicBezTo>
                    <a:pt x="127" y="11"/>
                    <a:pt x="116" y="22"/>
                    <a:pt x="110" y="38"/>
                  </a:cubicBezTo>
                  <a:cubicBezTo>
                    <a:pt x="1" y="717"/>
                    <a:pt x="649" y="821"/>
                    <a:pt x="817" y="833"/>
                  </a:cubicBezTo>
                  <a:cubicBezTo>
                    <a:pt x="820" y="833"/>
                    <a:pt x="822" y="834"/>
                    <a:pt x="824" y="834"/>
                  </a:cubicBezTo>
                  <a:cubicBezTo>
                    <a:pt x="841" y="834"/>
                    <a:pt x="857" y="818"/>
                    <a:pt x="857" y="798"/>
                  </a:cubicBezTo>
                  <a:cubicBezTo>
                    <a:pt x="881" y="100"/>
                    <a:pt x="483" y="1"/>
                    <a:pt x="26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7344570" y="2158720"/>
              <a:ext cx="43584" cy="47994"/>
            </a:xfrm>
            <a:custGeom>
              <a:rect b="b" l="l" r="r" t="t"/>
              <a:pathLst>
                <a:path extrusionOk="0" h="838" w="761">
                  <a:moveTo>
                    <a:pt x="18" y="1"/>
                  </a:moveTo>
                  <a:cubicBezTo>
                    <a:pt x="15" y="1"/>
                    <a:pt x="11" y="2"/>
                    <a:pt x="6" y="5"/>
                  </a:cubicBezTo>
                  <a:cubicBezTo>
                    <a:pt x="1" y="12"/>
                    <a:pt x="1" y="23"/>
                    <a:pt x="6" y="28"/>
                  </a:cubicBezTo>
                  <a:lnTo>
                    <a:pt x="731" y="834"/>
                  </a:lnTo>
                  <a:cubicBezTo>
                    <a:pt x="734" y="836"/>
                    <a:pt x="738" y="838"/>
                    <a:pt x="742" y="838"/>
                  </a:cubicBezTo>
                  <a:cubicBezTo>
                    <a:pt x="747" y="838"/>
                    <a:pt x="751" y="836"/>
                    <a:pt x="753" y="834"/>
                  </a:cubicBezTo>
                  <a:cubicBezTo>
                    <a:pt x="760" y="828"/>
                    <a:pt x="760" y="817"/>
                    <a:pt x="753" y="811"/>
                  </a:cubicBezTo>
                  <a:lnTo>
                    <a:pt x="30" y="12"/>
                  </a:lnTo>
                  <a:cubicBezTo>
                    <a:pt x="26" y="4"/>
                    <a:pt x="22"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7352244" y="2168285"/>
              <a:ext cx="26918" cy="25601"/>
            </a:xfrm>
            <a:custGeom>
              <a:rect b="b" l="l" r="r" t="t"/>
              <a:pathLst>
                <a:path extrusionOk="0" h="447" w="470">
                  <a:moveTo>
                    <a:pt x="453" y="0"/>
                  </a:moveTo>
                  <a:lnTo>
                    <a:pt x="98" y="88"/>
                  </a:lnTo>
                  <a:lnTo>
                    <a:pt x="0" y="429"/>
                  </a:lnTo>
                  <a:cubicBezTo>
                    <a:pt x="0" y="436"/>
                    <a:pt x="0" y="447"/>
                    <a:pt x="12" y="447"/>
                  </a:cubicBezTo>
                  <a:lnTo>
                    <a:pt x="23" y="447"/>
                  </a:lnTo>
                  <a:cubicBezTo>
                    <a:pt x="28" y="441"/>
                    <a:pt x="28" y="441"/>
                    <a:pt x="28" y="436"/>
                  </a:cubicBezTo>
                  <a:lnTo>
                    <a:pt x="121" y="110"/>
                  </a:lnTo>
                  <a:lnTo>
                    <a:pt x="458" y="30"/>
                  </a:lnTo>
                  <a:cubicBezTo>
                    <a:pt x="469" y="30"/>
                    <a:pt x="469" y="18"/>
                    <a:pt x="469" y="11"/>
                  </a:cubicBezTo>
                  <a:cubicBezTo>
                    <a:pt x="469" y="0"/>
                    <a:pt x="458" y="0"/>
                    <a:pt x="4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7361465" y="2178422"/>
              <a:ext cx="23997" cy="22565"/>
            </a:xfrm>
            <a:custGeom>
              <a:rect b="b" l="l" r="r" t="t"/>
              <a:pathLst>
                <a:path extrusionOk="0" h="394" w="419">
                  <a:moveTo>
                    <a:pt x="401" y="1"/>
                  </a:moveTo>
                  <a:cubicBezTo>
                    <a:pt x="399" y="1"/>
                    <a:pt x="397" y="1"/>
                    <a:pt x="396" y="3"/>
                  </a:cubicBezTo>
                  <a:lnTo>
                    <a:pt x="83" y="78"/>
                  </a:lnTo>
                  <a:lnTo>
                    <a:pt x="1" y="374"/>
                  </a:lnTo>
                  <a:cubicBezTo>
                    <a:pt x="1" y="385"/>
                    <a:pt x="6" y="391"/>
                    <a:pt x="13" y="391"/>
                  </a:cubicBezTo>
                  <a:cubicBezTo>
                    <a:pt x="15" y="393"/>
                    <a:pt x="17" y="394"/>
                    <a:pt x="19" y="394"/>
                  </a:cubicBezTo>
                  <a:cubicBezTo>
                    <a:pt x="23" y="394"/>
                    <a:pt x="26" y="391"/>
                    <a:pt x="30" y="391"/>
                  </a:cubicBezTo>
                  <a:lnTo>
                    <a:pt x="36" y="385"/>
                  </a:lnTo>
                  <a:lnTo>
                    <a:pt x="111" y="102"/>
                  </a:lnTo>
                  <a:lnTo>
                    <a:pt x="401" y="32"/>
                  </a:lnTo>
                  <a:cubicBezTo>
                    <a:pt x="413" y="32"/>
                    <a:pt x="418" y="21"/>
                    <a:pt x="413" y="15"/>
                  </a:cubicBezTo>
                  <a:cubicBezTo>
                    <a:pt x="413" y="6"/>
                    <a:pt x="407"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7371144" y="2188044"/>
              <a:ext cx="16609" cy="16953"/>
            </a:xfrm>
            <a:custGeom>
              <a:rect b="b" l="l" r="r" t="t"/>
              <a:pathLst>
                <a:path extrusionOk="0" h="296" w="290">
                  <a:moveTo>
                    <a:pt x="275" y="1"/>
                  </a:moveTo>
                  <a:cubicBezTo>
                    <a:pt x="273" y="1"/>
                    <a:pt x="270" y="2"/>
                    <a:pt x="267" y="3"/>
                  </a:cubicBezTo>
                  <a:lnTo>
                    <a:pt x="53" y="61"/>
                  </a:lnTo>
                  <a:lnTo>
                    <a:pt x="6" y="276"/>
                  </a:lnTo>
                  <a:cubicBezTo>
                    <a:pt x="0" y="287"/>
                    <a:pt x="6" y="292"/>
                    <a:pt x="18" y="292"/>
                  </a:cubicBezTo>
                  <a:cubicBezTo>
                    <a:pt x="20" y="295"/>
                    <a:pt x="21" y="295"/>
                    <a:pt x="22" y="295"/>
                  </a:cubicBezTo>
                  <a:cubicBezTo>
                    <a:pt x="24" y="295"/>
                    <a:pt x="26" y="292"/>
                    <a:pt x="29" y="292"/>
                  </a:cubicBezTo>
                  <a:cubicBezTo>
                    <a:pt x="29" y="287"/>
                    <a:pt x="35" y="287"/>
                    <a:pt x="35" y="281"/>
                  </a:cubicBezTo>
                  <a:lnTo>
                    <a:pt x="75" y="84"/>
                  </a:lnTo>
                  <a:lnTo>
                    <a:pt x="278" y="32"/>
                  </a:lnTo>
                  <a:cubicBezTo>
                    <a:pt x="284" y="32"/>
                    <a:pt x="289" y="21"/>
                    <a:pt x="289" y="14"/>
                  </a:cubicBezTo>
                  <a:cubicBezTo>
                    <a:pt x="285" y="6"/>
                    <a:pt x="281" y="1"/>
                    <a:pt x="27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7344913" y="2160152"/>
              <a:ext cx="23940" cy="21477"/>
            </a:xfrm>
            <a:custGeom>
              <a:rect b="b" l="l" r="r" t="t"/>
              <a:pathLst>
                <a:path extrusionOk="0" h="375" w="418">
                  <a:moveTo>
                    <a:pt x="400" y="1"/>
                  </a:moveTo>
                  <a:cubicBezTo>
                    <a:pt x="398" y="1"/>
                    <a:pt x="396" y="2"/>
                    <a:pt x="394" y="3"/>
                  </a:cubicBezTo>
                  <a:lnTo>
                    <a:pt x="122" y="113"/>
                  </a:lnTo>
                  <a:lnTo>
                    <a:pt x="0" y="351"/>
                  </a:lnTo>
                  <a:cubicBezTo>
                    <a:pt x="0" y="362"/>
                    <a:pt x="0" y="369"/>
                    <a:pt x="12" y="375"/>
                  </a:cubicBezTo>
                  <a:lnTo>
                    <a:pt x="30" y="375"/>
                  </a:lnTo>
                  <a:lnTo>
                    <a:pt x="30" y="369"/>
                  </a:lnTo>
                  <a:lnTo>
                    <a:pt x="145" y="137"/>
                  </a:lnTo>
                  <a:lnTo>
                    <a:pt x="407" y="32"/>
                  </a:lnTo>
                  <a:cubicBezTo>
                    <a:pt x="412" y="27"/>
                    <a:pt x="418" y="14"/>
                    <a:pt x="412" y="9"/>
                  </a:cubicBezTo>
                  <a:cubicBezTo>
                    <a:pt x="412" y="5"/>
                    <a:pt x="406"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7344913" y="2158949"/>
              <a:ext cx="40549" cy="30125"/>
            </a:xfrm>
            <a:custGeom>
              <a:rect b="b" l="l" r="r" t="t"/>
              <a:pathLst>
                <a:path extrusionOk="0" h="526" w="708">
                  <a:moveTo>
                    <a:pt x="0" y="1"/>
                  </a:moveTo>
                  <a:cubicBezTo>
                    <a:pt x="4" y="449"/>
                    <a:pt x="201" y="525"/>
                    <a:pt x="333" y="525"/>
                  </a:cubicBezTo>
                  <a:cubicBezTo>
                    <a:pt x="401" y="525"/>
                    <a:pt x="453" y="506"/>
                    <a:pt x="453" y="506"/>
                  </a:cubicBezTo>
                  <a:cubicBezTo>
                    <a:pt x="707" y="35"/>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7268970" y="1824707"/>
              <a:ext cx="68040" cy="64775"/>
            </a:xfrm>
            <a:custGeom>
              <a:rect b="b" l="l" r="r" t="t"/>
              <a:pathLst>
                <a:path extrusionOk="0" h="1131" w="1188">
                  <a:moveTo>
                    <a:pt x="844" y="1"/>
                  </a:moveTo>
                  <a:cubicBezTo>
                    <a:pt x="546" y="1"/>
                    <a:pt x="0" y="131"/>
                    <a:pt x="29" y="1079"/>
                  </a:cubicBezTo>
                  <a:cubicBezTo>
                    <a:pt x="34" y="1107"/>
                    <a:pt x="56" y="1131"/>
                    <a:pt x="86" y="1131"/>
                  </a:cubicBezTo>
                  <a:cubicBezTo>
                    <a:pt x="312" y="1107"/>
                    <a:pt x="1187" y="975"/>
                    <a:pt x="1037" y="58"/>
                  </a:cubicBezTo>
                  <a:cubicBezTo>
                    <a:pt x="1037" y="36"/>
                    <a:pt x="1019" y="18"/>
                    <a:pt x="995" y="12"/>
                  </a:cubicBezTo>
                  <a:cubicBezTo>
                    <a:pt x="962" y="7"/>
                    <a:pt x="909" y="1"/>
                    <a:pt x="8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7270173" y="1824879"/>
              <a:ext cx="58876" cy="64832"/>
            </a:xfrm>
            <a:custGeom>
              <a:rect b="b" l="l" r="r" t="t"/>
              <a:pathLst>
                <a:path extrusionOk="0" h="1132" w="1028">
                  <a:moveTo>
                    <a:pt x="1001" y="1"/>
                  </a:moveTo>
                  <a:cubicBezTo>
                    <a:pt x="995" y="1"/>
                    <a:pt x="990" y="4"/>
                    <a:pt x="987" y="9"/>
                  </a:cubicBezTo>
                  <a:lnTo>
                    <a:pt x="8" y="1093"/>
                  </a:lnTo>
                  <a:cubicBezTo>
                    <a:pt x="1" y="1104"/>
                    <a:pt x="1" y="1117"/>
                    <a:pt x="8" y="1128"/>
                  </a:cubicBezTo>
                  <a:cubicBezTo>
                    <a:pt x="12" y="1130"/>
                    <a:pt x="17" y="1131"/>
                    <a:pt x="22" y="1131"/>
                  </a:cubicBezTo>
                  <a:cubicBezTo>
                    <a:pt x="28" y="1131"/>
                    <a:pt x="35" y="1129"/>
                    <a:pt x="42" y="1122"/>
                  </a:cubicBezTo>
                  <a:lnTo>
                    <a:pt x="1016" y="39"/>
                  </a:lnTo>
                  <a:cubicBezTo>
                    <a:pt x="1027" y="26"/>
                    <a:pt x="1027" y="15"/>
                    <a:pt x="1016" y="9"/>
                  </a:cubicBezTo>
                  <a:cubicBezTo>
                    <a:pt x="1013" y="4"/>
                    <a:pt x="1007" y="1"/>
                    <a:pt x="10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7282143" y="1837593"/>
              <a:ext cx="36941" cy="34764"/>
            </a:xfrm>
            <a:custGeom>
              <a:rect b="b" l="l" r="r" t="t"/>
              <a:pathLst>
                <a:path extrusionOk="0" h="607" w="645">
                  <a:moveTo>
                    <a:pt x="24" y="0"/>
                  </a:moveTo>
                  <a:cubicBezTo>
                    <a:pt x="15" y="0"/>
                    <a:pt x="6" y="9"/>
                    <a:pt x="0" y="20"/>
                  </a:cubicBezTo>
                  <a:cubicBezTo>
                    <a:pt x="0" y="31"/>
                    <a:pt x="7" y="42"/>
                    <a:pt x="18" y="42"/>
                  </a:cubicBezTo>
                  <a:lnTo>
                    <a:pt x="476" y="152"/>
                  </a:lnTo>
                  <a:lnTo>
                    <a:pt x="599" y="593"/>
                  </a:lnTo>
                  <a:cubicBezTo>
                    <a:pt x="599" y="593"/>
                    <a:pt x="599" y="598"/>
                    <a:pt x="604" y="598"/>
                  </a:cubicBezTo>
                  <a:cubicBezTo>
                    <a:pt x="608" y="602"/>
                    <a:pt x="612" y="607"/>
                    <a:pt x="616" y="607"/>
                  </a:cubicBezTo>
                  <a:cubicBezTo>
                    <a:pt x="617" y="607"/>
                    <a:pt x="619" y="606"/>
                    <a:pt x="621" y="604"/>
                  </a:cubicBezTo>
                  <a:cubicBezTo>
                    <a:pt x="633" y="604"/>
                    <a:pt x="644" y="593"/>
                    <a:pt x="639" y="582"/>
                  </a:cubicBezTo>
                  <a:lnTo>
                    <a:pt x="511" y="117"/>
                  </a:lnTo>
                  <a:lnTo>
                    <a:pt x="30" y="2"/>
                  </a:lnTo>
                  <a:cubicBezTo>
                    <a:pt x="28" y="1"/>
                    <a:pt x="26" y="0"/>
                    <a:pt x="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7273838" y="1851281"/>
              <a:ext cx="32244" cy="30584"/>
            </a:xfrm>
            <a:custGeom>
              <a:rect b="b" l="l" r="r" t="t"/>
              <a:pathLst>
                <a:path extrusionOk="0" h="534" w="563">
                  <a:moveTo>
                    <a:pt x="30" y="0"/>
                  </a:moveTo>
                  <a:cubicBezTo>
                    <a:pt x="19" y="0"/>
                    <a:pt x="6" y="6"/>
                    <a:pt x="6" y="17"/>
                  </a:cubicBezTo>
                  <a:cubicBezTo>
                    <a:pt x="1" y="30"/>
                    <a:pt x="13" y="41"/>
                    <a:pt x="24" y="41"/>
                  </a:cubicBezTo>
                  <a:lnTo>
                    <a:pt x="412" y="139"/>
                  </a:lnTo>
                  <a:lnTo>
                    <a:pt x="517" y="516"/>
                  </a:lnTo>
                  <a:cubicBezTo>
                    <a:pt x="522" y="522"/>
                    <a:pt x="522" y="528"/>
                    <a:pt x="522" y="528"/>
                  </a:cubicBezTo>
                  <a:cubicBezTo>
                    <a:pt x="528" y="533"/>
                    <a:pt x="540" y="533"/>
                    <a:pt x="546" y="533"/>
                  </a:cubicBezTo>
                  <a:cubicBezTo>
                    <a:pt x="557" y="533"/>
                    <a:pt x="563" y="516"/>
                    <a:pt x="557" y="504"/>
                  </a:cubicBezTo>
                  <a:lnTo>
                    <a:pt x="453" y="105"/>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7270574" y="1864397"/>
              <a:ext cx="22623" cy="22794"/>
            </a:xfrm>
            <a:custGeom>
              <a:rect b="b" l="l" r="r" t="t"/>
              <a:pathLst>
                <a:path extrusionOk="0" h="398" w="395">
                  <a:moveTo>
                    <a:pt x="19" y="1"/>
                  </a:moveTo>
                  <a:cubicBezTo>
                    <a:pt x="12" y="1"/>
                    <a:pt x="5" y="7"/>
                    <a:pt x="1" y="15"/>
                  </a:cubicBezTo>
                  <a:cubicBezTo>
                    <a:pt x="1" y="26"/>
                    <a:pt x="6" y="38"/>
                    <a:pt x="17" y="44"/>
                  </a:cubicBezTo>
                  <a:lnTo>
                    <a:pt x="290" y="114"/>
                  </a:lnTo>
                  <a:lnTo>
                    <a:pt x="348" y="379"/>
                  </a:lnTo>
                  <a:cubicBezTo>
                    <a:pt x="348" y="386"/>
                    <a:pt x="354" y="392"/>
                    <a:pt x="354" y="392"/>
                  </a:cubicBezTo>
                  <a:cubicBezTo>
                    <a:pt x="360" y="397"/>
                    <a:pt x="365" y="397"/>
                    <a:pt x="371" y="397"/>
                  </a:cubicBezTo>
                  <a:cubicBezTo>
                    <a:pt x="383" y="397"/>
                    <a:pt x="394" y="386"/>
                    <a:pt x="389" y="374"/>
                  </a:cubicBezTo>
                  <a:lnTo>
                    <a:pt x="325" y="79"/>
                  </a:lnTo>
                  <a:lnTo>
                    <a:pt x="28" y="4"/>
                  </a:lnTo>
                  <a:cubicBezTo>
                    <a:pt x="25" y="2"/>
                    <a:pt x="22" y="1"/>
                    <a:pt x="1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7296060" y="1826597"/>
              <a:ext cx="32645" cy="29152"/>
            </a:xfrm>
            <a:custGeom>
              <a:rect b="b" l="l" r="r" t="t"/>
              <a:pathLst>
                <a:path extrusionOk="0" h="509" w="570">
                  <a:moveTo>
                    <a:pt x="26" y="0"/>
                  </a:moveTo>
                  <a:cubicBezTo>
                    <a:pt x="19" y="0"/>
                    <a:pt x="12" y="6"/>
                    <a:pt x="8" y="14"/>
                  </a:cubicBezTo>
                  <a:cubicBezTo>
                    <a:pt x="1" y="25"/>
                    <a:pt x="8" y="38"/>
                    <a:pt x="19" y="43"/>
                  </a:cubicBezTo>
                  <a:lnTo>
                    <a:pt x="372" y="188"/>
                  </a:lnTo>
                  <a:lnTo>
                    <a:pt x="529" y="495"/>
                  </a:lnTo>
                  <a:lnTo>
                    <a:pt x="529" y="501"/>
                  </a:lnTo>
                  <a:cubicBezTo>
                    <a:pt x="533" y="505"/>
                    <a:pt x="540" y="509"/>
                    <a:pt x="548" y="509"/>
                  </a:cubicBezTo>
                  <a:cubicBezTo>
                    <a:pt x="551" y="509"/>
                    <a:pt x="554" y="508"/>
                    <a:pt x="557" y="506"/>
                  </a:cubicBezTo>
                  <a:cubicBezTo>
                    <a:pt x="564" y="501"/>
                    <a:pt x="570" y="490"/>
                    <a:pt x="564" y="477"/>
                  </a:cubicBezTo>
                  <a:lnTo>
                    <a:pt x="407" y="153"/>
                  </a:lnTo>
                  <a:lnTo>
                    <a:pt x="36" y="3"/>
                  </a:lnTo>
                  <a:cubicBezTo>
                    <a:pt x="32" y="1"/>
                    <a:pt x="29"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7273838" y="1825394"/>
              <a:ext cx="54581" cy="40377"/>
            </a:xfrm>
            <a:custGeom>
              <a:rect b="b" l="l" r="r" t="t"/>
              <a:pathLst>
                <a:path extrusionOk="0" h="705" w="953">
                  <a:moveTo>
                    <a:pt x="952" y="0"/>
                  </a:moveTo>
                  <a:cubicBezTo>
                    <a:pt x="952" y="0"/>
                    <a:pt x="1" y="41"/>
                    <a:pt x="343" y="678"/>
                  </a:cubicBezTo>
                  <a:cubicBezTo>
                    <a:pt x="343" y="678"/>
                    <a:pt x="413" y="704"/>
                    <a:pt x="505" y="704"/>
                  </a:cubicBezTo>
                  <a:cubicBezTo>
                    <a:pt x="685" y="704"/>
                    <a:pt x="952" y="602"/>
                    <a:pt x="95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7319656" y="1825051"/>
              <a:ext cx="71075" cy="67467"/>
            </a:xfrm>
            <a:custGeom>
              <a:rect b="b" l="l" r="r" t="t"/>
              <a:pathLst>
                <a:path extrusionOk="0" h="1178" w="1241">
                  <a:moveTo>
                    <a:pt x="361" y="0"/>
                  </a:moveTo>
                  <a:cubicBezTo>
                    <a:pt x="293" y="0"/>
                    <a:pt x="238" y="7"/>
                    <a:pt x="204" y="12"/>
                  </a:cubicBezTo>
                  <a:cubicBezTo>
                    <a:pt x="180" y="17"/>
                    <a:pt x="163" y="36"/>
                    <a:pt x="158" y="58"/>
                  </a:cubicBezTo>
                  <a:cubicBezTo>
                    <a:pt x="1" y="1015"/>
                    <a:pt x="910" y="1154"/>
                    <a:pt x="1154" y="1178"/>
                  </a:cubicBezTo>
                  <a:cubicBezTo>
                    <a:pt x="1183" y="1178"/>
                    <a:pt x="1207" y="1154"/>
                    <a:pt x="1212" y="1125"/>
                  </a:cubicBezTo>
                  <a:cubicBezTo>
                    <a:pt x="1241" y="134"/>
                    <a:pt x="671" y="0"/>
                    <a:pt x="36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7328362" y="1825165"/>
              <a:ext cx="61052" cy="67582"/>
            </a:xfrm>
            <a:custGeom>
              <a:rect b="b" l="l" r="r" t="t"/>
              <a:pathLst>
                <a:path extrusionOk="0" h="1180" w="1066">
                  <a:moveTo>
                    <a:pt x="20" y="1"/>
                  </a:moveTo>
                  <a:cubicBezTo>
                    <a:pt x="15" y="1"/>
                    <a:pt x="10" y="2"/>
                    <a:pt x="6" y="4"/>
                  </a:cubicBezTo>
                  <a:cubicBezTo>
                    <a:pt x="0" y="15"/>
                    <a:pt x="0" y="28"/>
                    <a:pt x="6" y="39"/>
                  </a:cubicBezTo>
                  <a:lnTo>
                    <a:pt x="1025" y="1176"/>
                  </a:lnTo>
                  <a:cubicBezTo>
                    <a:pt x="1031" y="1178"/>
                    <a:pt x="1037" y="1180"/>
                    <a:pt x="1043" y="1180"/>
                  </a:cubicBezTo>
                  <a:cubicBezTo>
                    <a:pt x="1049" y="1180"/>
                    <a:pt x="1055" y="1178"/>
                    <a:pt x="1060" y="1176"/>
                  </a:cubicBezTo>
                  <a:cubicBezTo>
                    <a:pt x="1066" y="1163"/>
                    <a:pt x="1066" y="1152"/>
                    <a:pt x="1060" y="1141"/>
                  </a:cubicBezTo>
                  <a:lnTo>
                    <a:pt x="40" y="10"/>
                  </a:lnTo>
                  <a:cubicBezTo>
                    <a:pt x="33" y="3"/>
                    <a:pt x="26"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7338613" y="1838280"/>
              <a:ext cx="38544" cy="36425"/>
            </a:xfrm>
            <a:custGeom>
              <a:rect b="b" l="l" r="r" t="t"/>
              <a:pathLst>
                <a:path extrusionOk="0" h="636" w="673">
                  <a:moveTo>
                    <a:pt x="638" y="1"/>
                  </a:moveTo>
                  <a:lnTo>
                    <a:pt x="140" y="123"/>
                  </a:lnTo>
                  <a:lnTo>
                    <a:pt x="6" y="604"/>
                  </a:lnTo>
                  <a:cubicBezTo>
                    <a:pt x="1" y="615"/>
                    <a:pt x="6" y="634"/>
                    <a:pt x="17" y="634"/>
                  </a:cubicBezTo>
                  <a:cubicBezTo>
                    <a:pt x="21" y="635"/>
                    <a:pt x="24" y="636"/>
                    <a:pt x="26" y="636"/>
                  </a:cubicBezTo>
                  <a:cubicBezTo>
                    <a:pt x="33" y="636"/>
                    <a:pt x="37" y="632"/>
                    <a:pt x="41" y="627"/>
                  </a:cubicBezTo>
                  <a:cubicBezTo>
                    <a:pt x="47" y="627"/>
                    <a:pt x="47" y="621"/>
                    <a:pt x="47" y="615"/>
                  </a:cubicBezTo>
                  <a:lnTo>
                    <a:pt x="174" y="163"/>
                  </a:lnTo>
                  <a:lnTo>
                    <a:pt x="649" y="48"/>
                  </a:lnTo>
                  <a:cubicBezTo>
                    <a:pt x="661" y="42"/>
                    <a:pt x="672" y="30"/>
                    <a:pt x="667" y="19"/>
                  </a:cubicBezTo>
                  <a:cubicBezTo>
                    <a:pt x="667" y="8"/>
                    <a:pt x="656" y="1"/>
                    <a:pt x="6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7351843" y="1852656"/>
              <a:ext cx="33619" cy="31901"/>
            </a:xfrm>
            <a:custGeom>
              <a:rect b="b" l="l" r="r" t="t"/>
              <a:pathLst>
                <a:path extrusionOk="0" h="557" w="587">
                  <a:moveTo>
                    <a:pt x="557" y="0"/>
                  </a:moveTo>
                  <a:lnTo>
                    <a:pt x="123" y="110"/>
                  </a:lnTo>
                  <a:lnTo>
                    <a:pt x="7" y="527"/>
                  </a:lnTo>
                  <a:cubicBezTo>
                    <a:pt x="1" y="538"/>
                    <a:pt x="13" y="556"/>
                    <a:pt x="24" y="556"/>
                  </a:cubicBezTo>
                  <a:cubicBezTo>
                    <a:pt x="30" y="556"/>
                    <a:pt x="35" y="556"/>
                    <a:pt x="42" y="549"/>
                  </a:cubicBezTo>
                  <a:cubicBezTo>
                    <a:pt x="48" y="549"/>
                    <a:pt x="48" y="544"/>
                    <a:pt x="48" y="538"/>
                  </a:cubicBezTo>
                  <a:lnTo>
                    <a:pt x="158" y="145"/>
                  </a:lnTo>
                  <a:lnTo>
                    <a:pt x="569" y="46"/>
                  </a:lnTo>
                  <a:cubicBezTo>
                    <a:pt x="581" y="40"/>
                    <a:pt x="586" y="28"/>
                    <a:pt x="586" y="17"/>
                  </a:cubicBezTo>
                  <a:cubicBezTo>
                    <a:pt x="581" y="6"/>
                    <a:pt x="569" y="0"/>
                    <a:pt x="55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7365474" y="1866172"/>
              <a:ext cx="23654" cy="23940"/>
            </a:xfrm>
            <a:custGeom>
              <a:rect b="b" l="l" r="r" t="t"/>
              <a:pathLst>
                <a:path extrusionOk="0" h="418" w="413">
                  <a:moveTo>
                    <a:pt x="383" y="1"/>
                  </a:moveTo>
                  <a:lnTo>
                    <a:pt x="70" y="83"/>
                  </a:lnTo>
                  <a:lnTo>
                    <a:pt x="6" y="390"/>
                  </a:lnTo>
                  <a:cubicBezTo>
                    <a:pt x="0" y="401"/>
                    <a:pt x="13" y="412"/>
                    <a:pt x="24" y="418"/>
                  </a:cubicBezTo>
                  <a:cubicBezTo>
                    <a:pt x="30" y="418"/>
                    <a:pt x="35" y="418"/>
                    <a:pt x="41" y="412"/>
                  </a:cubicBezTo>
                  <a:cubicBezTo>
                    <a:pt x="48" y="407"/>
                    <a:pt x="48" y="407"/>
                    <a:pt x="48" y="401"/>
                  </a:cubicBezTo>
                  <a:lnTo>
                    <a:pt x="110" y="123"/>
                  </a:lnTo>
                  <a:lnTo>
                    <a:pt x="395" y="48"/>
                  </a:lnTo>
                  <a:cubicBezTo>
                    <a:pt x="407" y="42"/>
                    <a:pt x="412" y="30"/>
                    <a:pt x="412" y="19"/>
                  </a:cubicBezTo>
                  <a:cubicBezTo>
                    <a:pt x="407" y="7"/>
                    <a:pt x="395"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7328362" y="1826941"/>
              <a:ext cx="33905" cy="30354"/>
            </a:xfrm>
            <a:custGeom>
              <a:rect b="b" l="l" r="r" t="t"/>
              <a:pathLst>
                <a:path extrusionOk="0" h="530" w="592">
                  <a:moveTo>
                    <a:pt x="566" y="0"/>
                  </a:moveTo>
                  <a:cubicBezTo>
                    <a:pt x="563" y="0"/>
                    <a:pt x="560" y="1"/>
                    <a:pt x="557" y="3"/>
                  </a:cubicBezTo>
                  <a:lnTo>
                    <a:pt x="174" y="158"/>
                  </a:lnTo>
                  <a:lnTo>
                    <a:pt x="6" y="495"/>
                  </a:lnTo>
                  <a:cubicBezTo>
                    <a:pt x="0" y="506"/>
                    <a:pt x="6" y="524"/>
                    <a:pt x="17" y="530"/>
                  </a:cubicBezTo>
                  <a:cubicBezTo>
                    <a:pt x="22" y="530"/>
                    <a:pt x="35" y="530"/>
                    <a:pt x="40" y="524"/>
                  </a:cubicBezTo>
                  <a:cubicBezTo>
                    <a:pt x="46" y="524"/>
                    <a:pt x="46" y="519"/>
                    <a:pt x="46" y="519"/>
                  </a:cubicBezTo>
                  <a:lnTo>
                    <a:pt x="202" y="193"/>
                  </a:lnTo>
                  <a:lnTo>
                    <a:pt x="573" y="43"/>
                  </a:lnTo>
                  <a:cubicBezTo>
                    <a:pt x="584" y="37"/>
                    <a:pt x="591" y="25"/>
                    <a:pt x="591" y="14"/>
                  </a:cubicBezTo>
                  <a:cubicBezTo>
                    <a:pt x="586" y="5"/>
                    <a:pt x="576" y="0"/>
                    <a:pt x="5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7328648" y="1825394"/>
              <a:ext cx="57101" cy="42095"/>
            </a:xfrm>
            <a:custGeom>
              <a:rect b="b" l="l" r="r" t="t"/>
              <a:pathLst>
                <a:path extrusionOk="0" h="735" w="997">
                  <a:moveTo>
                    <a:pt x="1" y="0"/>
                  </a:moveTo>
                  <a:lnTo>
                    <a:pt x="1" y="0"/>
                  </a:lnTo>
                  <a:cubicBezTo>
                    <a:pt x="4" y="628"/>
                    <a:pt x="282" y="735"/>
                    <a:pt x="469" y="735"/>
                  </a:cubicBezTo>
                  <a:cubicBezTo>
                    <a:pt x="565" y="735"/>
                    <a:pt x="638" y="707"/>
                    <a:pt x="638" y="707"/>
                  </a:cubicBezTo>
                  <a:cubicBezTo>
                    <a:pt x="997" y="46"/>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7376127" y="1827971"/>
              <a:ext cx="139516" cy="268035"/>
            </a:xfrm>
            <a:custGeom>
              <a:rect b="b" l="l" r="r" t="t"/>
              <a:pathLst>
                <a:path extrusionOk="0" h="4680" w="2436">
                  <a:moveTo>
                    <a:pt x="55" y="0"/>
                  </a:moveTo>
                  <a:cubicBezTo>
                    <a:pt x="30" y="0"/>
                    <a:pt x="6" y="22"/>
                    <a:pt x="6" y="48"/>
                  </a:cubicBezTo>
                  <a:cubicBezTo>
                    <a:pt x="1" y="76"/>
                    <a:pt x="23" y="106"/>
                    <a:pt x="52" y="111"/>
                  </a:cubicBezTo>
                  <a:cubicBezTo>
                    <a:pt x="111" y="118"/>
                    <a:pt x="1548" y="338"/>
                    <a:pt x="1548" y="2047"/>
                  </a:cubicBezTo>
                  <a:cubicBezTo>
                    <a:pt x="1548" y="3827"/>
                    <a:pt x="2302" y="4632"/>
                    <a:pt x="2336" y="4661"/>
                  </a:cubicBezTo>
                  <a:cubicBezTo>
                    <a:pt x="2342" y="4674"/>
                    <a:pt x="2359" y="4679"/>
                    <a:pt x="2371" y="4679"/>
                  </a:cubicBezTo>
                  <a:cubicBezTo>
                    <a:pt x="2388" y="4679"/>
                    <a:pt x="2400" y="4674"/>
                    <a:pt x="2411" y="4667"/>
                  </a:cubicBezTo>
                  <a:cubicBezTo>
                    <a:pt x="2435" y="4644"/>
                    <a:pt x="2435" y="4610"/>
                    <a:pt x="2411" y="4586"/>
                  </a:cubicBezTo>
                  <a:cubicBezTo>
                    <a:pt x="2406" y="4580"/>
                    <a:pt x="1652" y="3781"/>
                    <a:pt x="1652" y="2047"/>
                  </a:cubicBezTo>
                  <a:cubicBezTo>
                    <a:pt x="1652" y="245"/>
                    <a:pt x="81" y="1"/>
                    <a:pt x="63" y="1"/>
                  </a:cubicBezTo>
                  <a:cubicBezTo>
                    <a:pt x="61" y="1"/>
                    <a:pt x="58" y="0"/>
                    <a:pt x="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7395657" y="1798075"/>
              <a:ext cx="86768" cy="49483"/>
            </a:xfrm>
            <a:custGeom>
              <a:rect b="b" l="l" r="r" t="t"/>
              <a:pathLst>
                <a:path extrusionOk="0" h="864" w="1515">
                  <a:moveTo>
                    <a:pt x="748" y="1"/>
                  </a:moveTo>
                  <a:cubicBezTo>
                    <a:pt x="273" y="1"/>
                    <a:pt x="61" y="420"/>
                    <a:pt x="8" y="547"/>
                  </a:cubicBezTo>
                  <a:cubicBezTo>
                    <a:pt x="1" y="564"/>
                    <a:pt x="8" y="593"/>
                    <a:pt x="24" y="605"/>
                  </a:cubicBezTo>
                  <a:cubicBezTo>
                    <a:pt x="244" y="794"/>
                    <a:pt x="451" y="864"/>
                    <a:pt x="638" y="864"/>
                  </a:cubicBezTo>
                  <a:cubicBezTo>
                    <a:pt x="1076" y="864"/>
                    <a:pt x="1398" y="478"/>
                    <a:pt x="1496" y="344"/>
                  </a:cubicBezTo>
                  <a:cubicBezTo>
                    <a:pt x="1514" y="320"/>
                    <a:pt x="1508" y="285"/>
                    <a:pt x="1485" y="269"/>
                  </a:cubicBezTo>
                  <a:cubicBezTo>
                    <a:pt x="1189" y="73"/>
                    <a:pt x="946" y="1"/>
                    <a:pt x="74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7394397" y="1813768"/>
              <a:ext cx="88944" cy="18614"/>
            </a:xfrm>
            <a:custGeom>
              <a:rect b="b" l="l" r="r" t="t"/>
              <a:pathLst>
                <a:path extrusionOk="0" h="325" w="1553">
                  <a:moveTo>
                    <a:pt x="1525" y="0"/>
                  </a:moveTo>
                  <a:lnTo>
                    <a:pt x="23" y="278"/>
                  </a:lnTo>
                  <a:cubicBezTo>
                    <a:pt x="11" y="278"/>
                    <a:pt x="0" y="290"/>
                    <a:pt x="6" y="302"/>
                  </a:cubicBezTo>
                  <a:cubicBezTo>
                    <a:pt x="6" y="319"/>
                    <a:pt x="17" y="324"/>
                    <a:pt x="30" y="324"/>
                  </a:cubicBezTo>
                  <a:lnTo>
                    <a:pt x="1530" y="46"/>
                  </a:lnTo>
                  <a:cubicBezTo>
                    <a:pt x="1542" y="46"/>
                    <a:pt x="1553" y="35"/>
                    <a:pt x="1547" y="24"/>
                  </a:cubicBezTo>
                  <a:cubicBezTo>
                    <a:pt x="1547" y="6"/>
                    <a:pt x="1536" y="0"/>
                    <a:pt x="15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7420914" y="1797388"/>
              <a:ext cx="21649" cy="50514"/>
            </a:xfrm>
            <a:custGeom>
              <a:rect b="b" l="l" r="r" t="t"/>
              <a:pathLst>
                <a:path extrusionOk="0" h="882" w="378">
                  <a:moveTo>
                    <a:pt x="177" y="0"/>
                  </a:moveTo>
                  <a:cubicBezTo>
                    <a:pt x="169" y="0"/>
                    <a:pt x="162" y="5"/>
                    <a:pt x="158" y="14"/>
                  </a:cubicBezTo>
                  <a:lnTo>
                    <a:pt x="1" y="506"/>
                  </a:lnTo>
                  <a:lnTo>
                    <a:pt x="343" y="872"/>
                  </a:lnTo>
                  <a:cubicBezTo>
                    <a:pt x="346" y="878"/>
                    <a:pt x="354" y="881"/>
                    <a:pt x="360" y="881"/>
                  </a:cubicBezTo>
                  <a:cubicBezTo>
                    <a:pt x="365" y="881"/>
                    <a:pt x="370" y="880"/>
                    <a:pt x="372" y="877"/>
                  </a:cubicBezTo>
                  <a:cubicBezTo>
                    <a:pt x="378" y="872"/>
                    <a:pt x="378" y="861"/>
                    <a:pt x="378" y="854"/>
                  </a:cubicBezTo>
                  <a:cubicBezTo>
                    <a:pt x="378" y="848"/>
                    <a:pt x="378" y="848"/>
                    <a:pt x="372" y="843"/>
                  </a:cubicBezTo>
                  <a:lnTo>
                    <a:pt x="53" y="495"/>
                  </a:lnTo>
                  <a:lnTo>
                    <a:pt x="204" y="32"/>
                  </a:lnTo>
                  <a:cubicBezTo>
                    <a:pt x="204" y="19"/>
                    <a:pt x="198" y="8"/>
                    <a:pt x="186" y="2"/>
                  </a:cubicBezTo>
                  <a:cubicBezTo>
                    <a:pt x="183" y="1"/>
                    <a:pt x="180" y="0"/>
                    <a:pt x="1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7438840" y="1797674"/>
              <a:ext cx="19358" cy="44043"/>
            </a:xfrm>
            <a:custGeom>
              <a:rect b="b" l="l" r="r" t="t"/>
              <a:pathLst>
                <a:path extrusionOk="0" h="769" w="338">
                  <a:moveTo>
                    <a:pt x="154" y="1"/>
                  </a:moveTo>
                  <a:cubicBezTo>
                    <a:pt x="145" y="1"/>
                    <a:pt x="138" y="6"/>
                    <a:pt x="134" y="14"/>
                  </a:cubicBezTo>
                  <a:lnTo>
                    <a:pt x="1" y="444"/>
                  </a:lnTo>
                  <a:lnTo>
                    <a:pt x="297" y="763"/>
                  </a:lnTo>
                  <a:cubicBezTo>
                    <a:pt x="303" y="766"/>
                    <a:pt x="310" y="769"/>
                    <a:pt x="316" y="769"/>
                  </a:cubicBezTo>
                  <a:cubicBezTo>
                    <a:pt x="321" y="769"/>
                    <a:pt x="326" y="767"/>
                    <a:pt x="332" y="763"/>
                  </a:cubicBezTo>
                  <a:cubicBezTo>
                    <a:pt x="337" y="757"/>
                    <a:pt x="337" y="751"/>
                    <a:pt x="337" y="744"/>
                  </a:cubicBezTo>
                  <a:cubicBezTo>
                    <a:pt x="337" y="739"/>
                    <a:pt x="332" y="733"/>
                    <a:pt x="332" y="733"/>
                  </a:cubicBezTo>
                  <a:lnTo>
                    <a:pt x="53" y="431"/>
                  </a:lnTo>
                  <a:lnTo>
                    <a:pt x="180" y="32"/>
                  </a:lnTo>
                  <a:cubicBezTo>
                    <a:pt x="180" y="21"/>
                    <a:pt x="174" y="3"/>
                    <a:pt x="163" y="3"/>
                  </a:cubicBezTo>
                  <a:cubicBezTo>
                    <a:pt x="160" y="2"/>
                    <a:pt x="157" y="1"/>
                    <a:pt x="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7454762" y="1801741"/>
              <a:ext cx="15349" cy="31271"/>
            </a:xfrm>
            <a:custGeom>
              <a:rect b="b" l="l" r="r" t="t"/>
              <a:pathLst>
                <a:path extrusionOk="0" h="546" w="268">
                  <a:moveTo>
                    <a:pt x="116" y="0"/>
                  </a:moveTo>
                  <a:cubicBezTo>
                    <a:pt x="107" y="0"/>
                    <a:pt x="98" y="9"/>
                    <a:pt x="94" y="20"/>
                  </a:cubicBezTo>
                  <a:lnTo>
                    <a:pt x="1" y="326"/>
                  </a:lnTo>
                  <a:lnTo>
                    <a:pt x="227" y="541"/>
                  </a:lnTo>
                  <a:cubicBezTo>
                    <a:pt x="233" y="544"/>
                    <a:pt x="239" y="545"/>
                    <a:pt x="244" y="545"/>
                  </a:cubicBezTo>
                  <a:cubicBezTo>
                    <a:pt x="250" y="545"/>
                    <a:pt x="256" y="544"/>
                    <a:pt x="262" y="541"/>
                  </a:cubicBezTo>
                  <a:cubicBezTo>
                    <a:pt x="262" y="534"/>
                    <a:pt x="268" y="529"/>
                    <a:pt x="268" y="518"/>
                  </a:cubicBezTo>
                  <a:cubicBezTo>
                    <a:pt x="262" y="518"/>
                    <a:pt x="262" y="512"/>
                    <a:pt x="255" y="506"/>
                  </a:cubicBezTo>
                  <a:lnTo>
                    <a:pt x="54" y="309"/>
                  </a:lnTo>
                  <a:lnTo>
                    <a:pt x="134" y="31"/>
                  </a:lnTo>
                  <a:cubicBezTo>
                    <a:pt x="140" y="20"/>
                    <a:pt x="134" y="7"/>
                    <a:pt x="123" y="2"/>
                  </a:cubicBezTo>
                  <a:cubicBezTo>
                    <a:pt x="121" y="1"/>
                    <a:pt x="119" y="0"/>
                    <a:pt x="1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7408658" y="1804032"/>
              <a:ext cx="13974" cy="43527"/>
            </a:xfrm>
            <a:custGeom>
              <a:rect b="b" l="l" r="r" t="t"/>
              <a:pathLst>
                <a:path extrusionOk="0" h="760" w="244">
                  <a:moveTo>
                    <a:pt x="87" y="0"/>
                  </a:moveTo>
                  <a:cubicBezTo>
                    <a:pt x="77" y="0"/>
                    <a:pt x="69" y="10"/>
                    <a:pt x="64" y="20"/>
                  </a:cubicBezTo>
                  <a:lnTo>
                    <a:pt x="0" y="432"/>
                  </a:lnTo>
                  <a:lnTo>
                    <a:pt x="203" y="750"/>
                  </a:lnTo>
                  <a:cubicBezTo>
                    <a:pt x="207" y="757"/>
                    <a:pt x="212" y="759"/>
                    <a:pt x="218" y="759"/>
                  </a:cubicBezTo>
                  <a:cubicBezTo>
                    <a:pt x="222" y="759"/>
                    <a:pt x="227" y="758"/>
                    <a:pt x="233" y="756"/>
                  </a:cubicBezTo>
                  <a:cubicBezTo>
                    <a:pt x="238" y="750"/>
                    <a:pt x="244" y="738"/>
                    <a:pt x="244" y="732"/>
                  </a:cubicBezTo>
                  <a:lnTo>
                    <a:pt x="238" y="727"/>
                  </a:lnTo>
                  <a:lnTo>
                    <a:pt x="46" y="419"/>
                  </a:lnTo>
                  <a:lnTo>
                    <a:pt x="110" y="26"/>
                  </a:lnTo>
                  <a:cubicBezTo>
                    <a:pt x="110" y="14"/>
                    <a:pt x="105" y="2"/>
                    <a:pt x="94" y="2"/>
                  </a:cubicBezTo>
                  <a:cubicBezTo>
                    <a:pt x="91" y="1"/>
                    <a:pt x="89" y="0"/>
                    <a:pt x="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7394683" y="1807067"/>
              <a:ext cx="53550" cy="34593"/>
            </a:xfrm>
            <a:custGeom>
              <a:rect b="b" l="l" r="r" t="t"/>
              <a:pathLst>
                <a:path extrusionOk="0" h="604" w="935">
                  <a:moveTo>
                    <a:pt x="586" y="0"/>
                  </a:moveTo>
                  <a:cubicBezTo>
                    <a:pt x="286" y="0"/>
                    <a:pt x="1" y="419"/>
                    <a:pt x="1" y="419"/>
                  </a:cubicBezTo>
                  <a:cubicBezTo>
                    <a:pt x="222" y="555"/>
                    <a:pt x="391" y="604"/>
                    <a:pt x="521" y="604"/>
                  </a:cubicBezTo>
                  <a:cubicBezTo>
                    <a:pt x="869" y="604"/>
                    <a:pt x="934" y="251"/>
                    <a:pt x="934" y="251"/>
                  </a:cubicBezTo>
                  <a:cubicBezTo>
                    <a:pt x="827" y="66"/>
                    <a:pt x="705" y="0"/>
                    <a:pt x="5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7430249" y="1835417"/>
              <a:ext cx="63458" cy="36082"/>
            </a:xfrm>
            <a:custGeom>
              <a:rect b="b" l="l" r="r" t="t"/>
              <a:pathLst>
                <a:path extrusionOk="0" h="630" w="1108">
                  <a:moveTo>
                    <a:pt x="545" y="0"/>
                  </a:moveTo>
                  <a:cubicBezTo>
                    <a:pt x="200" y="0"/>
                    <a:pt x="47" y="304"/>
                    <a:pt x="6" y="393"/>
                  </a:cubicBezTo>
                  <a:cubicBezTo>
                    <a:pt x="0" y="411"/>
                    <a:pt x="6" y="428"/>
                    <a:pt x="17" y="440"/>
                  </a:cubicBezTo>
                  <a:cubicBezTo>
                    <a:pt x="176" y="578"/>
                    <a:pt x="326" y="629"/>
                    <a:pt x="462" y="629"/>
                  </a:cubicBezTo>
                  <a:cubicBezTo>
                    <a:pt x="781" y="629"/>
                    <a:pt x="1016" y="346"/>
                    <a:pt x="1089" y="248"/>
                  </a:cubicBezTo>
                  <a:cubicBezTo>
                    <a:pt x="1108" y="231"/>
                    <a:pt x="1101" y="208"/>
                    <a:pt x="1084" y="197"/>
                  </a:cubicBezTo>
                  <a:cubicBezTo>
                    <a:pt x="867" y="53"/>
                    <a:pt x="690" y="0"/>
                    <a:pt x="54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7429505" y="1846871"/>
              <a:ext cx="64546" cy="13402"/>
            </a:xfrm>
            <a:custGeom>
              <a:rect b="b" l="l" r="r" t="t"/>
              <a:pathLst>
                <a:path extrusionOk="0" h="234" w="1127">
                  <a:moveTo>
                    <a:pt x="1112" y="1"/>
                  </a:moveTo>
                  <a:cubicBezTo>
                    <a:pt x="1110" y="1"/>
                    <a:pt x="1109" y="1"/>
                    <a:pt x="1108" y="2"/>
                  </a:cubicBezTo>
                  <a:lnTo>
                    <a:pt x="13" y="198"/>
                  </a:lnTo>
                  <a:cubicBezTo>
                    <a:pt x="8" y="205"/>
                    <a:pt x="1" y="211"/>
                    <a:pt x="1" y="222"/>
                  </a:cubicBezTo>
                  <a:cubicBezTo>
                    <a:pt x="1" y="228"/>
                    <a:pt x="13" y="233"/>
                    <a:pt x="19" y="233"/>
                  </a:cubicBezTo>
                  <a:lnTo>
                    <a:pt x="1114" y="31"/>
                  </a:lnTo>
                  <a:cubicBezTo>
                    <a:pt x="1121" y="31"/>
                    <a:pt x="1126" y="25"/>
                    <a:pt x="1126" y="13"/>
                  </a:cubicBezTo>
                  <a:cubicBezTo>
                    <a:pt x="1126" y="9"/>
                    <a:pt x="1118"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7448806" y="1834901"/>
              <a:ext cx="15693" cy="36883"/>
            </a:xfrm>
            <a:custGeom>
              <a:rect b="b" l="l" r="r" t="t"/>
              <a:pathLst>
                <a:path extrusionOk="0" h="644" w="274">
                  <a:moveTo>
                    <a:pt x="125" y="0"/>
                  </a:moveTo>
                  <a:cubicBezTo>
                    <a:pt x="119" y="0"/>
                    <a:pt x="114" y="4"/>
                    <a:pt x="110" y="8"/>
                  </a:cubicBezTo>
                  <a:lnTo>
                    <a:pt x="0" y="367"/>
                  </a:lnTo>
                  <a:lnTo>
                    <a:pt x="244" y="634"/>
                  </a:lnTo>
                  <a:cubicBezTo>
                    <a:pt x="247" y="641"/>
                    <a:pt x="253" y="643"/>
                    <a:pt x="258" y="643"/>
                  </a:cubicBezTo>
                  <a:cubicBezTo>
                    <a:pt x="262" y="643"/>
                    <a:pt x="265" y="642"/>
                    <a:pt x="267" y="640"/>
                  </a:cubicBezTo>
                  <a:cubicBezTo>
                    <a:pt x="273" y="634"/>
                    <a:pt x="273" y="629"/>
                    <a:pt x="273" y="623"/>
                  </a:cubicBezTo>
                  <a:cubicBezTo>
                    <a:pt x="273" y="623"/>
                    <a:pt x="273" y="616"/>
                    <a:pt x="267" y="616"/>
                  </a:cubicBezTo>
                  <a:lnTo>
                    <a:pt x="35" y="361"/>
                  </a:lnTo>
                  <a:lnTo>
                    <a:pt x="145" y="19"/>
                  </a:lnTo>
                  <a:cubicBezTo>
                    <a:pt x="145" y="14"/>
                    <a:pt x="140" y="3"/>
                    <a:pt x="134" y="3"/>
                  </a:cubicBezTo>
                  <a:cubicBezTo>
                    <a:pt x="131" y="1"/>
                    <a:pt x="128" y="0"/>
                    <a:pt x="1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7461807" y="1835016"/>
              <a:ext cx="13974" cy="32187"/>
            </a:xfrm>
            <a:custGeom>
              <a:rect b="b" l="l" r="r" t="t"/>
              <a:pathLst>
                <a:path extrusionOk="0" h="562" w="244">
                  <a:moveTo>
                    <a:pt x="121" y="1"/>
                  </a:moveTo>
                  <a:cubicBezTo>
                    <a:pt x="110" y="1"/>
                    <a:pt x="98" y="6"/>
                    <a:pt x="98" y="12"/>
                  </a:cubicBezTo>
                  <a:lnTo>
                    <a:pt x="0" y="325"/>
                  </a:lnTo>
                  <a:lnTo>
                    <a:pt x="214" y="557"/>
                  </a:lnTo>
                  <a:cubicBezTo>
                    <a:pt x="217" y="560"/>
                    <a:pt x="221" y="561"/>
                    <a:pt x="225" y="561"/>
                  </a:cubicBezTo>
                  <a:cubicBezTo>
                    <a:pt x="230" y="561"/>
                    <a:pt x="234" y="560"/>
                    <a:pt x="237" y="557"/>
                  </a:cubicBezTo>
                  <a:cubicBezTo>
                    <a:pt x="244" y="551"/>
                    <a:pt x="244" y="545"/>
                    <a:pt x="244" y="545"/>
                  </a:cubicBezTo>
                  <a:cubicBezTo>
                    <a:pt x="244" y="539"/>
                    <a:pt x="244" y="533"/>
                    <a:pt x="237" y="533"/>
                  </a:cubicBezTo>
                  <a:lnTo>
                    <a:pt x="35" y="319"/>
                  </a:lnTo>
                  <a:lnTo>
                    <a:pt x="127" y="23"/>
                  </a:lnTo>
                  <a:cubicBezTo>
                    <a:pt x="132" y="12"/>
                    <a:pt x="127" y="6"/>
                    <a:pt x="1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7473318" y="1837994"/>
              <a:ext cx="11054" cy="22909"/>
            </a:xfrm>
            <a:custGeom>
              <a:rect b="b" l="l" r="r" t="t"/>
              <a:pathLst>
                <a:path extrusionOk="0" h="400" w="193">
                  <a:moveTo>
                    <a:pt x="88" y="0"/>
                  </a:moveTo>
                  <a:cubicBezTo>
                    <a:pt x="83" y="0"/>
                    <a:pt x="70" y="6"/>
                    <a:pt x="70" y="13"/>
                  </a:cubicBezTo>
                  <a:lnTo>
                    <a:pt x="1" y="238"/>
                  </a:lnTo>
                  <a:lnTo>
                    <a:pt x="164" y="395"/>
                  </a:lnTo>
                  <a:cubicBezTo>
                    <a:pt x="169" y="398"/>
                    <a:pt x="174" y="399"/>
                    <a:pt x="178" y="399"/>
                  </a:cubicBezTo>
                  <a:cubicBezTo>
                    <a:pt x="181" y="399"/>
                    <a:pt x="184" y="398"/>
                    <a:pt x="187" y="395"/>
                  </a:cubicBezTo>
                  <a:cubicBezTo>
                    <a:pt x="193" y="388"/>
                    <a:pt x="193" y="383"/>
                    <a:pt x="193" y="377"/>
                  </a:cubicBezTo>
                  <a:cubicBezTo>
                    <a:pt x="193" y="377"/>
                    <a:pt x="193" y="371"/>
                    <a:pt x="187" y="371"/>
                  </a:cubicBezTo>
                  <a:lnTo>
                    <a:pt x="36" y="227"/>
                  </a:lnTo>
                  <a:lnTo>
                    <a:pt x="100" y="24"/>
                  </a:lnTo>
                  <a:cubicBezTo>
                    <a:pt x="105" y="13"/>
                    <a:pt x="100" y="6"/>
                    <a:pt x="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7439470" y="1839655"/>
              <a:ext cx="10424" cy="31786"/>
            </a:xfrm>
            <a:custGeom>
              <a:rect b="b" l="l" r="r" t="t"/>
              <a:pathLst>
                <a:path extrusionOk="0" h="555" w="182">
                  <a:moveTo>
                    <a:pt x="70" y="0"/>
                  </a:moveTo>
                  <a:cubicBezTo>
                    <a:pt x="65" y="0"/>
                    <a:pt x="54" y="6"/>
                    <a:pt x="54" y="11"/>
                  </a:cubicBezTo>
                  <a:lnTo>
                    <a:pt x="1" y="313"/>
                  </a:lnTo>
                  <a:lnTo>
                    <a:pt x="152" y="546"/>
                  </a:lnTo>
                  <a:cubicBezTo>
                    <a:pt x="156" y="552"/>
                    <a:pt x="159" y="555"/>
                    <a:pt x="163" y="555"/>
                  </a:cubicBezTo>
                  <a:cubicBezTo>
                    <a:pt x="166" y="555"/>
                    <a:pt x="170" y="553"/>
                    <a:pt x="175" y="551"/>
                  </a:cubicBezTo>
                  <a:cubicBezTo>
                    <a:pt x="181" y="546"/>
                    <a:pt x="181" y="540"/>
                    <a:pt x="181" y="533"/>
                  </a:cubicBezTo>
                  <a:lnTo>
                    <a:pt x="181" y="527"/>
                  </a:lnTo>
                  <a:lnTo>
                    <a:pt x="35" y="308"/>
                  </a:lnTo>
                  <a:lnTo>
                    <a:pt x="83" y="18"/>
                  </a:lnTo>
                  <a:cubicBezTo>
                    <a:pt x="88" y="11"/>
                    <a:pt x="83" y="0"/>
                    <a:pt x="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7429505" y="1841774"/>
              <a:ext cx="39289" cy="25429"/>
            </a:xfrm>
            <a:custGeom>
              <a:rect b="b" l="l" r="r" t="t"/>
              <a:pathLst>
                <a:path extrusionOk="0" h="444" w="686">
                  <a:moveTo>
                    <a:pt x="431" y="1"/>
                  </a:moveTo>
                  <a:cubicBezTo>
                    <a:pt x="210" y="1"/>
                    <a:pt x="1" y="311"/>
                    <a:pt x="1" y="311"/>
                  </a:cubicBezTo>
                  <a:cubicBezTo>
                    <a:pt x="160" y="408"/>
                    <a:pt x="283" y="443"/>
                    <a:pt x="378" y="443"/>
                  </a:cubicBezTo>
                  <a:cubicBezTo>
                    <a:pt x="635" y="443"/>
                    <a:pt x="685" y="183"/>
                    <a:pt x="685" y="183"/>
                  </a:cubicBezTo>
                  <a:cubicBezTo>
                    <a:pt x="607" y="49"/>
                    <a:pt x="518"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7452128" y="1879116"/>
              <a:ext cx="66780" cy="41523"/>
            </a:xfrm>
            <a:custGeom>
              <a:rect b="b" l="l" r="r" t="t"/>
              <a:pathLst>
                <a:path extrusionOk="0" h="725" w="1166">
                  <a:moveTo>
                    <a:pt x="459" y="0"/>
                  </a:moveTo>
                  <a:cubicBezTo>
                    <a:pt x="251" y="0"/>
                    <a:pt x="80" y="112"/>
                    <a:pt x="18" y="157"/>
                  </a:cubicBezTo>
                  <a:cubicBezTo>
                    <a:pt x="6" y="170"/>
                    <a:pt x="1" y="186"/>
                    <a:pt x="6" y="204"/>
                  </a:cubicBezTo>
                  <a:cubicBezTo>
                    <a:pt x="146" y="618"/>
                    <a:pt x="430" y="724"/>
                    <a:pt x="681" y="724"/>
                  </a:cubicBezTo>
                  <a:cubicBezTo>
                    <a:pt x="877" y="724"/>
                    <a:pt x="1054" y="660"/>
                    <a:pt x="1130" y="627"/>
                  </a:cubicBezTo>
                  <a:cubicBezTo>
                    <a:pt x="1154" y="616"/>
                    <a:pt x="1165" y="592"/>
                    <a:pt x="1154" y="569"/>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7451097" y="1887936"/>
              <a:ext cx="68498" cy="26517"/>
            </a:xfrm>
            <a:custGeom>
              <a:rect b="b" l="l" r="r" t="t"/>
              <a:pathLst>
                <a:path extrusionOk="0" h="463" w="1196">
                  <a:moveTo>
                    <a:pt x="21" y="1"/>
                  </a:moveTo>
                  <a:cubicBezTo>
                    <a:pt x="13" y="1"/>
                    <a:pt x="6" y="6"/>
                    <a:pt x="6" y="16"/>
                  </a:cubicBezTo>
                  <a:cubicBezTo>
                    <a:pt x="1" y="27"/>
                    <a:pt x="6" y="32"/>
                    <a:pt x="19" y="38"/>
                  </a:cubicBezTo>
                  <a:lnTo>
                    <a:pt x="1166" y="462"/>
                  </a:lnTo>
                  <a:cubicBezTo>
                    <a:pt x="1178" y="462"/>
                    <a:pt x="1189" y="462"/>
                    <a:pt x="1189" y="450"/>
                  </a:cubicBezTo>
                  <a:cubicBezTo>
                    <a:pt x="1196" y="438"/>
                    <a:pt x="1189" y="433"/>
                    <a:pt x="1178" y="427"/>
                  </a:cubicBez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7471371" y="1880204"/>
              <a:ext cx="19644" cy="39461"/>
            </a:xfrm>
            <a:custGeom>
              <a:rect b="b" l="l" r="r" t="t"/>
              <a:pathLst>
                <a:path extrusionOk="0" h="689" w="343">
                  <a:moveTo>
                    <a:pt x="325" y="1"/>
                  </a:moveTo>
                  <a:cubicBezTo>
                    <a:pt x="321" y="1"/>
                    <a:pt x="317" y="2"/>
                    <a:pt x="313" y="6"/>
                  </a:cubicBezTo>
                  <a:lnTo>
                    <a:pt x="0" y="277"/>
                  </a:lnTo>
                  <a:lnTo>
                    <a:pt x="88" y="672"/>
                  </a:lnTo>
                  <a:cubicBezTo>
                    <a:pt x="88" y="683"/>
                    <a:pt x="99" y="689"/>
                    <a:pt x="111" y="689"/>
                  </a:cubicBezTo>
                  <a:cubicBezTo>
                    <a:pt x="117" y="683"/>
                    <a:pt x="122" y="683"/>
                    <a:pt x="122" y="678"/>
                  </a:cubicBezTo>
                  <a:lnTo>
                    <a:pt x="122" y="667"/>
                  </a:lnTo>
                  <a:lnTo>
                    <a:pt x="42" y="295"/>
                  </a:lnTo>
                  <a:lnTo>
                    <a:pt x="337" y="28"/>
                  </a:lnTo>
                  <a:cubicBezTo>
                    <a:pt x="342" y="23"/>
                    <a:pt x="342" y="11"/>
                    <a:pt x="337" y="6"/>
                  </a:cubicBezTo>
                  <a:cubicBezTo>
                    <a:pt x="334" y="2"/>
                    <a:pt x="330" y="1"/>
                    <a:pt x="3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7485288" y="1887191"/>
              <a:ext cx="17354" cy="34478"/>
            </a:xfrm>
            <a:custGeom>
              <a:rect b="b" l="l" r="r" t="t"/>
              <a:pathLst>
                <a:path extrusionOk="0" h="602" w="303">
                  <a:moveTo>
                    <a:pt x="282" y="1"/>
                  </a:moveTo>
                  <a:cubicBezTo>
                    <a:pt x="278" y="1"/>
                    <a:pt x="273" y="2"/>
                    <a:pt x="268" y="5"/>
                  </a:cubicBezTo>
                  <a:lnTo>
                    <a:pt x="1" y="248"/>
                  </a:lnTo>
                  <a:lnTo>
                    <a:pt x="77" y="585"/>
                  </a:lnTo>
                  <a:cubicBezTo>
                    <a:pt x="77" y="596"/>
                    <a:pt x="88" y="602"/>
                    <a:pt x="99" y="602"/>
                  </a:cubicBezTo>
                  <a:cubicBezTo>
                    <a:pt x="105" y="602"/>
                    <a:pt x="112" y="596"/>
                    <a:pt x="112" y="591"/>
                  </a:cubicBezTo>
                  <a:lnTo>
                    <a:pt x="112" y="579"/>
                  </a:lnTo>
                  <a:lnTo>
                    <a:pt x="42" y="259"/>
                  </a:lnTo>
                  <a:lnTo>
                    <a:pt x="291" y="34"/>
                  </a:lnTo>
                  <a:cubicBezTo>
                    <a:pt x="302" y="23"/>
                    <a:pt x="302" y="16"/>
                    <a:pt x="297" y="5"/>
                  </a:cubicBezTo>
                  <a:cubicBezTo>
                    <a:pt x="291" y="2"/>
                    <a:pt x="287"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7497659" y="1895496"/>
              <a:ext cx="12600" cy="25028"/>
            </a:xfrm>
            <a:custGeom>
              <a:rect b="b" l="l" r="r" t="t"/>
              <a:pathLst>
                <a:path extrusionOk="0" h="437" w="220">
                  <a:moveTo>
                    <a:pt x="202" y="0"/>
                  </a:moveTo>
                  <a:cubicBezTo>
                    <a:pt x="197" y="0"/>
                    <a:pt x="191" y="2"/>
                    <a:pt x="185" y="5"/>
                  </a:cubicBezTo>
                  <a:lnTo>
                    <a:pt x="0" y="178"/>
                  </a:lnTo>
                  <a:lnTo>
                    <a:pt x="63" y="422"/>
                  </a:lnTo>
                  <a:cubicBezTo>
                    <a:pt x="68" y="431"/>
                    <a:pt x="75" y="437"/>
                    <a:pt x="81" y="437"/>
                  </a:cubicBezTo>
                  <a:cubicBezTo>
                    <a:pt x="83" y="437"/>
                    <a:pt x="85" y="436"/>
                    <a:pt x="86" y="434"/>
                  </a:cubicBezTo>
                  <a:cubicBezTo>
                    <a:pt x="92" y="434"/>
                    <a:pt x="97" y="427"/>
                    <a:pt x="97" y="422"/>
                  </a:cubicBezTo>
                  <a:cubicBezTo>
                    <a:pt x="104" y="422"/>
                    <a:pt x="104" y="416"/>
                    <a:pt x="97" y="411"/>
                  </a:cubicBezTo>
                  <a:lnTo>
                    <a:pt x="40" y="191"/>
                  </a:lnTo>
                  <a:lnTo>
                    <a:pt x="214" y="34"/>
                  </a:lnTo>
                  <a:cubicBezTo>
                    <a:pt x="220" y="28"/>
                    <a:pt x="220" y="17"/>
                    <a:pt x="214" y="5"/>
                  </a:cubicBezTo>
                  <a:cubicBezTo>
                    <a:pt x="212" y="2"/>
                    <a:pt x="207" y="0"/>
                    <a:pt x="2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7462093" y="1877569"/>
              <a:ext cx="14318" cy="33504"/>
            </a:xfrm>
            <a:custGeom>
              <a:rect b="b" l="l" r="r" t="t"/>
              <a:pathLst>
                <a:path extrusionOk="0" h="585" w="250">
                  <a:moveTo>
                    <a:pt x="226" y="0"/>
                  </a:moveTo>
                  <a:cubicBezTo>
                    <a:pt x="222" y="0"/>
                    <a:pt x="218" y="2"/>
                    <a:pt x="215" y="5"/>
                  </a:cubicBezTo>
                  <a:lnTo>
                    <a:pt x="1" y="266"/>
                  </a:lnTo>
                  <a:lnTo>
                    <a:pt x="12" y="567"/>
                  </a:lnTo>
                  <a:cubicBezTo>
                    <a:pt x="12" y="579"/>
                    <a:pt x="17" y="585"/>
                    <a:pt x="30" y="585"/>
                  </a:cubicBezTo>
                  <a:cubicBezTo>
                    <a:pt x="35" y="585"/>
                    <a:pt x="41" y="579"/>
                    <a:pt x="47" y="574"/>
                  </a:cubicBezTo>
                  <a:lnTo>
                    <a:pt x="47" y="567"/>
                  </a:lnTo>
                  <a:lnTo>
                    <a:pt x="35" y="277"/>
                  </a:lnTo>
                  <a:lnTo>
                    <a:pt x="244" y="28"/>
                  </a:lnTo>
                  <a:cubicBezTo>
                    <a:pt x="250" y="23"/>
                    <a:pt x="250" y="10"/>
                    <a:pt x="239"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7451440" y="1883239"/>
              <a:ext cx="41408" cy="27663"/>
            </a:xfrm>
            <a:custGeom>
              <a:rect b="b" l="l" r="r" t="t"/>
              <a:pathLst>
                <a:path extrusionOk="0" h="483" w="723">
                  <a:moveTo>
                    <a:pt x="396" y="1"/>
                  </a:moveTo>
                  <a:cubicBezTo>
                    <a:pt x="205" y="1"/>
                    <a:pt x="0" y="98"/>
                    <a:pt x="0" y="98"/>
                  </a:cubicBezTo>
                  <a:cubicBezTo>
                    <a:pt x="162" y="399"/>
                    <a:pt x="324" y="483"/>
                    <a:pt x="453" y="483"/>
                  </a:cubicBezTo>
                  <a:cubicBezTo>
                    <a:pt x="611" y="483"/>
                    <a:pt x="719" y="358"/>
                    <a:pt x="719" y="358"/>
                  </a:cubicBezTo>
                  <a:cubicBezTo>
                    <a:pt x="722" y="76"/>
                    <a:pt x="565" y="1"/>
                    <a:pt x="3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7361179" y="1819438"/>
              <a:ext cx="47823" cy="42496"/>
            </a:xfrm>
            <a:custGeom>
              <a:rect b="b" l="l" r="r" t="t"/>
              <a:pathLst>
                <a:path extrusionOk="0" h="742" w="835">
                  <a:moveTo>
                    <a:pt x="608" y="0"/>
                  </a:moveTo>
                  <a:cubicBezTo>
                    <a:pt x="58" y="0"/>
                    <a:pt x="6" y="554"/>
                    <a:pt x="0" y="707"/>
                  </a:cubicBezTo>
                  <a:cubicBezTo>
                    <a:pt x="0" y="725"/>
                    <a:pt x="11" y="741"/>
                    <a:pt x="35" y="741"/>
                  </a:cubicBezTo>
                  <a:cubicBezTo>
                    <a:pt x="835" y="730"/>
                    <a:pt x="765" y="163"/>
                    <a:pt x="736" y="35"/>
                  </a:cubicBezTo>
                  <a:cubicBezTo>
                    <a:pt x="736" y="24"/>
                    <a:pt x="725" y="11"/>
                    <a:pt x="707" y="6"/>
                  </a:cubicBezTo>
                  <a:cubicBezTo>
                    <a:pt x="672" y="2"/>
                    <a:pt x="640" y="0"/>
                    <a:pt x="60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7360835" y="1819495"/>
              <a:ext cx="43241" cy="42668"/>
            </a:xfrm>
            <a:custGeom>
              <a:rect b="b" l="l" r="r" t="t"/>
              <a:pathLst>
                <a:path extrusionOk="0" h="745" w="755">
                  <a:moveTo>
                    <a:pt x="737" y="0"/>
                  </a:moveTo>
                  <a:cubicBezTo>
                    <a:pt x="732" y="0"/>
                    <a:pt x="728" y="2"/>
                    <a:pt x="725" y="5"/>
                  </a:cubicBezTo>
                  <a:lnTo>
                    <a:pt x="6" y="724"/>
                  </a:lnTo>
                  <a:cubicBezTo>
                    <a:pt x="1" y="729"/>
                    <a:pt x="1" y="735"/>
                    <a:pt x="6" y="740"/>
                  </a:cubicBezTo>
                  <a:cubicBezTo>
                    <a:pt x="9" y="743"/>
                    <a:pt x="14" y="745"/>
                    <a:pt x="18" y="745"/>
                  </a:cubicBezTo>
                  <a:cubicBezTo>
                    <a:pt x="23" y="745"/>
                    <a:pt x="27" y="743"/>
                    <a:pt x="30" y="740"/>
                  </a:cubicBezTo>
                  <a:lnTo>
                    <a:pt x="748" y="28"/>
                  </a:lnTo>
                  <a:cubicBezTo>
                    <a:pt x="755" y="23"/>
                    <a:pt x="755" y="10"/>
                    <a:pt x="748" y="5"/>
                  </a:cubicBezTo>
                  <a:cubicBezTo>
                    <a:pt x="745" y="2"/>
                    <a:pt x="741" y="0"/>
                    <a:pt x="73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7371144" y="1828029"/>
              <a:ext cx="25601" cy="24284"/>
            </a:xfrm>
            <a:custGeom>
              <a:rect b="b" l="l" r="r" t="t"/>
              <a:pathLst>
                <a:path extrusionOk="0" h="424" w="447">
                  <a:moveTo>
                    <a:pt x="24" y="0"/>
                  </a:moveTo>
                  <a:cubicBezTo>
                    <a:pt x="11" y="0"/>
                    <a:pt x="6" y="6"/>
                    <a:pt x="6" y="13"/>
                  </a:cubicBezTo>
                  <a:cubicBezTo>
                    <a:pt x="0" y="18"/>
                    <a:pt x="6" y="24"/>
                    <a:pt x="6" y="29"/>
                  </a:cubicBezTo>
                  <a:lnTo>
                    <a:pt x="18" y="29"/>
                  </a:lnTo>
                  <a:lnTo>
                    <a:pt x="319" y="99"/>
                  </a:lnTo>
                  <a:lnTo>
                    <a:pt x="417" y="412"/>
                  </a:lnTo>
                  <a:cubicBezTo>
                    <a:pt x="417" y="418"/>
                    <a:pt x="423" y="423"/>
                    <a:pt x="436" y="423"/>
                  </a:cubicBezTo>
                  <a:cubicBezTo>
                    <a:pt x="441" y="418"/>
                    <a:pt x="447" y="412"/>
                    <a:pt x="447" y="406"/>
                  </a:cubicBezTo>
                  <a:lnTo>
                    <a:pt x="348" y="75"/>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7365131" y="1837307"/>
              <a:ext cx="22279" cy="21134"/>
            </a:xfrm>
            <a:custGeom>
              <a:rect b="b" l="l" r="r" t="t"/>
              <a:pathLst>
                <a:path extrusionOk="0" h="369" w="389">
                  <a:moveTo>
                    <a:pt x="19" y="1"/>
                  </a:moveTo>
                  <a:cubicBezTo>
                    <a:pt x="12" y="1"/>
                    <a:pt x="1" y="7"/>
                    <a:pt x="1" y="12"/>
                  </a:cubicBezTo>
                  <a:cubicBezTo>
                    <a:pt x="1" y="18"/>
                    <a:pt x="1" y="25"/>
                    <a:pt x="6" y="25"/>
                  </a:cubicBezTo>
                  <a:cubicBezTo>
                    <a:pt x="6" y="30"/>
                    <a:pt x="12" y="30"/>
                    <a:pt x="12" y="30"/>
                  </a:cubicBezTo>
                  <a:lnTo>
                    <a:pt x="279" y="87"/>
                  </a:lnTo>
                  <a:lnTo>
                    <a:pt x="360" y="354"/>
                  </a:lnTo>
                  <a:cubicBezTo>
                    <a:pt x="360" y="362"/>
                    <a:pt x="366" y="368"/>
                    <a:pt x="372" y="368"/>
                  </a:cubicBezTo>
                  <a:cubicBezTo>
                    <a:pt x="374" y="368"/>
                    <a:pt x="376" y="367"/>
                    <a:pt x="378" y="365"/>
                  </a:cubicBezTo>
                  <a:cubicBezTo>
                    <a:pt x="383" y="365"/>
                    <a:pt x="389" y="354"/>
                    <a:pt x="389" y="349"/>
                  </a:cubicBezTo>
                  <a:lnTo>
                    <a:pt x="303" y="65"/>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7361809" y="1846470"/>
              <a:ext cx="16724" cy="14834"/>
            </a:xfrm>
            <a:custGeom>
              <a:rect b="b" l="l" r="r" t="t"/>
              <a:pathLst>
                <a:path extrusionOk="0" h="259" w="292">
                  <a:moveTo>
                    <a:pt x="14" y="1"/>
                  </a:moveTo>
                  <a:cubicBezTo>
                    <a:pt x="10" y="1"/>
                    <a:pt x="5" y="7"/>
                    <a:pt x="0" y="15"/>
                  </a:cubicBezTo>
                  <a:cubicBezTo>
                    <a:pt x="0" y="20"/>
                    <a:pt x="0" y="26"/>
                    <a:pt x="7" y="26"/>
                  </a:cubicBezTo>
                  <a:lnTo>
                    <a:pt x="13" y="32"/>
                  </a:lnTo>
                  <a:lnTo>
                    <a:pt x="203" y="61"/>
                  </a:lnTo>
                  <a:lnTo>
                    <a:pt x="262" y="247"/>
                  </a:lnTo>
                  <a:cubicBezTo>
                    <a:pt x="262" y="253"/>
                    <a:pt x="273" y="258"/>
                    <a:pt x="279" y="258"/>
                  </a:cubicBezTo>
                  <a:cubicBezTo>
                    <a:pt x="286" y="253"/>
                    <a:pt x="291" y="247"/>
                    <a:pt x="291" y="240"/>
                  </a:cubicBezTo>
                  <a:lnTo>
                    <a:pt x="227" y="32"/>
                  </a:lnTo>
                  <a:lnTo>
                    <a:pt x="18" y="4"/>
                  </a:lnTo>
                  <a:cubicBezTo>
                    <a:pt x="17" y="2"/>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7382427" y="1820755"/>
              <a:ext cx="21248" cy="21363"/>
            </a:xfrm>
            <a:custGeom>
              <a:rect b="b" l="l" r="r" t="t"/>
              <a:pathLst>
                <a:path extrusionOk="0" h="373" w="371">
                  <a:moveTo>
                    <a:pt x="23" y="1"/>
                  </a:moveTo>
                  <a:cubicBezTo>
                    <a:pt x="12" y="1"/>
                    <a:pt x="6" y="1"/>
                    <a:pt x="1" y="12"/>
                  </a:cubicBezTo>
                  <a:cubicBezTo>
                    <a:pt x="1" y="17"/>
                    <a:pt x="1" y="23"/>
                    <a:pt x="6" y="23"/>
                  </a:cubicBezTo>
                  <a:lnTo>
                    <a:pt x="12" y="28"/>
                  </a:lnTo>
                  <a:lnTo>
                    <a:pt x="232" y="122"/>
                  </a:lnTo>
                  <a:lnTo>
                    <a:pt x="343" y="365"/>
                  </a:lnTo>
                  <a:cubicBezTo>
                    <a:pt x="347" y="369"/>
                    <a:pt x="351" y="373"/>
                    <a:pt x="357" y="373"/>
                  </a:cubicBezTo>
                  <a:cubicBezTo>
                    <a:pt x="359" y="373"/>
                    <a:pt x="362" y="372"/>
                    <a:pt x="365" y="371"/>
                  </a:cubicBezTo>
                  <a:cubicBezTo>
                    <a:pt x="371" y="365"/>
                    <a:pt x="371" y="360"/>
                    <a:pt x="371" y="354"/>
                  </a:cubicBezTo>
                  <a:lnTo>
                    <a:pt x="250" y="98"/>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7367479" y="1819724"/>
              <a:ext cx="36196" cy="28064"/>
            </a:xfrm>
            <a:custGeom>
              <a:rect b="b" l="l" r="r" t="t"/>
              <a:pathLst>
                <a:path extrusionOk="0" h="490" w="632">
                  <a:moveTo>
                    <a:pt x="632" y="1"/>
                  </a:moveTo>
                  <a:cubicBezTo>
                    <a:pt x="0" y="35"/>
                    <a:pt x="180" y="447"/>
                    <a:pt x="180" y="447"/>
                  </a:cubicBezTo>
                  <a:cubicBezTo>
                    <a:pt x="243" y="477"/>
                    <a:pt x="297" y="490"/>
                    <a:pt x="344" y="490"/>
                  </a:cubicBezTo>
                  <a:cubicBezTo>
                    <a:pt x="632" y="490"/>
                    <a:pt x="632" y="1"/>
                    <a:pt x="6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7397661" y="1856436"/>
              <a:ext cx="60823" cy="56356"/>
            </a:xfrm>
            <a:custGeom>
              <a:rect b="b" l="l" r="r" t="t"/>
              <a:pathLst>
                <a:path extrusionOk="0" h="984" w="1062">
                  <a:moveTo>
                    <a:pt x="597" y="1"/>
                  </a:moveTo>
                  <a:cubicBezTo>
                    <a:pt x="593" y="1"/>
                    <a:pt x="589" y="2"/>
                    <a:pt x="586" y="4"/>
                  </a:cubicBezTo>
                  <a:cubicBezTo>
                    <a:pt x="0" y="269"/>
                    <a:pt x="256" y="826"/>
                    <a:pt x="331" y="965"/>
                  </a:cubicBezTo>
                  <a:cubicBezTo>
                    <a:pt x="339" y="977"/>
                    <a:pt x="351" y="983"/>
                    <a:pt x="364" y="983"/>
                  </a:cubicBezTo>
                  <a:cubicBezTo>
                    <a:pt x="370" y="983"/>
                    <a:pt x="377" y="981"/>
                    <a:pt x="383" y="977"/>
                  </a:cubicBezTo>
                  <a:cubicBezTo>
                    <a:pt x="1062" y="560"/>
                    <a:pt x="714" y="108"/>
                    <a:pt x="626" y="15"/>
                  </a:cubicBezTo>
                  <a:cubicBezTo>
                    <a:pt x="618" y="7"/>
                    <a:pt x="607" y="1"/>
                    <a:pt x="59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7417249" y="1855577"/>
              <a:ext cx="16323" cy="58132"/>
            </a:xfrm>
            <a:custGeom>
              <a:rect b="b" l="l" r="r" t="t"/>
              <a:pathLst>
                <a:path extrusionOk="0" h="1015" w="285">
                  <a:moveTo>
                    <a:pt x="273" y="0"/>
                  </a:moveTo>
                  <a:cubicBezTo>
                    <a:pt x="262" y="0"/>
                    <a:pt x="257" y="6"/>
                    <a:pt x="250" y="12"/>
                  </a:cubicBezTo>
                  <a:lnTo>
                    <a:pt x="1" y="998"/>
                  </a:lnTo>
                  <a:cubicBezTo>
                    <a:pt x="1" y="1003"/>
                    <a:pt x="1" y="1009"/>
                    <a:pt x="13" y="1015"/>
                  </a:cubicBezTo>
                  <a:cubicBezTo>
                    <a:pt x="19" y="1015"/>
                    <a:pt x="30" y="1009"/>
                    <a:pt x="30" y="1003"/>
                  </a:cubicBezTo>
                  <a:lnTo>
                    <a:pt x="279" y="24"/>
                  </a:lnTo>
                  <a:cubicBezTo>
                    <a:pt x="284" y="12"/>
                    <a:pt x="279" y="6"/>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7409631" y="1872873"/>
              <a:ext cx="33562" cy="14891"/>
            </a:xfrm>
            <a:custGeom>
              <a:rect b="b" l="l" r="r" t="t"/>
              <a:pathLst>
                <a:path extrusionOk="0" h="260" w="586">
                  <a:moveTo>
                    <a:pt x="326" y="0"/>
                  </a:moveTo>
                  <a:lnTo>
                    <a:pt x="13" y="105"/>
                  </a:lnTo>
                  <a:cubicBezTo>
                    <a:pt x="0" y="105"/>
                    <a:pt x="0" y="116"/>
                    <a:pt x="0" y="121"/>
                  </a:cubicBezTo>
                  <a:cubicBezTo>
                    <a:pt x="0" y="127"/>
                    <a:pt x="7" y="134"/>
                    <a:pt x="13" y="134"/>
                  </a:cubicBezTo>
                  <a:lnTo>
                    <a:pt x="18" y="134"/>
                  </a:lnTo>
                  <a:lnTo>
                    <a:pt x="320" y="35"/>
                  </a:lnTo>
                  <a:lnTo>
                    <a:pt x="556" y="255"/>
                  </a:lnTo>
                  <a:cubicBezTo>
                    <a:pt x="560" y="258"/>
                    <a:pt x="564" y="259"/>
                    <a:pt x="569" y="259"/>
                  </a:cubicBezTo>
                  <a:cubicBezTo>
                    <a:pt x="573" y="259"/>
                    <a:pt x="577" y="258"/>
                    <a:pt x="580" y="255"/>
                  </a:cubicBezTo>
                  <a:cubicBezTo>
                    <a:pt x="586" y="249"/>
                    <a:pt x="586" y="238"/>
                    <a:pt x="580" y="231"/>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7408944" y="1884499"/>
              <a:ext cx="29324" cy="13173"/>
            </a:xfrm>
            <a:custGeom>
              <a:rect b="b" l="l" r="r" t="t"/>
              <a:pathLst>
                <a:path extrusionOk="0" h="230" w="512">
                  <a:moveTo>
                    <a:pt x="285" y="0"/>
                  </a:moveTo>
                  <a:lnTo>
                    <a:pt x="12" y="92"/>
                  </a:lnTo>
                  <a:cubicBezTo>
                    <a:pt x="1" y="98"/>
                    <a:pt x="1" y="105"/>
                    <a:pt x="1" y="110"/>
                  </a:cubicBezTo>
                  <a:cubicBezTo>
                    <a:pt x="1" y="116"/>
                    <a:pt x="6" y="121"/>
                    <a:pt x="12" y="121"/>
                  </a:cubicBezTo>
                  <a:lnTo>
                    <a:pt x="19" y="121"/>
                  </a:lnTo>
                  <a:lnTo>
                    <a:pt x="279" y="35"/>
                  </a:lnTo>
                  <a:lnTo>
                    <a:pt x="488" y="226"/>
                  </a:lnTo>
                  <a:cubicBezTo>
                    <a:pt x="491" y="229"/>
                    <a:pt x="493" y="230"/>
                    <a:pt x="496" y="230"/>
                  </a:cubicBezTo>
                  <a:cubicBezTo>
                    <a:pt x="499" y="230"/>
                    <a:pt x="502" y="229"/>
                    <a:pt x="506" y="226"/>
                  </a:cubicBezTo>
                  <a:cubicBezTo>
                    <a:pt x="511" y="220"/>
                    <a:pt x="511" y="209"/>
                    <a:pt x="506" y="202"/>
                  </a:cubicBezTo>
                  <a:lnTo>
                    <a:pt x="28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7410949" y="1895095"/>
              <a:ext cx="21363" cy="9622"/>
            </a:xfrm>
            <a:custGeom>
              <a:rect b="b" l="l" r="r" t="t"/>
              <a:pathLst>
                <a:path extrusionOk="0" h="168" w="373">
                  <a:moveTo>
                    <a:pt x="204" y="0"/>
                  </a:moveTo>
                  <a:lnTo>
                    <a:pt x="12" y="76"/>
                  </a:lnTo>
                  <a:cubicBezTo>
                    <a:pt x="1" y="81"/>
                    <a:pt x="1" y="87"/>
                    <a:pt x="1" y="94"/>
                  </a:cubicBezTo>
                  <a:cubicBezTo>
                    <a:pt x="1" y="99"/>
                    <a:pt x="6" y="105"/>
                    <a:pt x="12" y="105"/>
                  </a:cubicBezTo>
                  <a:lnTo>
                    <a:pt x="19" y="105"/>
                  </a:lnTo>
                  <a:lnTo>
                    <a:pt x="198" y="35"/>
                  </a:lnTo>
                  <a:lnTo>
                    <a:pt x="343" y="163"/>
                  </a:lnTo>
                  <a:cubicBezTo>
                    <a:pt x="346" y="166"/>
                    <a:pt x="350" y="167"/>
                    <a:pt x="354" y="167"/>
                  </a:cubicBezTo>
                  <a:cubicBezTo>
                    <a:pt x="359" y="167"/>
                    <a:pt x="363" y="166"/>
                    <a:pt x="367" y="163"/>
                  </a:cubicBezTo>
                  <a:cubicBezTo>
                    <a:pt x="372" y="156"/>
                    <a:pt x="367" y="145"/>
                    <a:pt x="360" y="140"/>
                  </a:cubicBezTo>
                  <a:lnTo>
                    <a:pt x="20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7415244" y="1864912"/>
              <a:ext cx="28980" cy="10424"/>
            </a:xfrm>
            <a:custGeom>
              <a:rect b="b" l="l" r="r" t="t"/>
              <a:pathLst>
                <a:path extrusionOk="0" h="182" w="506">
                  <a:moveTo>
                    <a:pt x="262" y="0"/>
                  </a:moveTo>
                  <a:lnTo>
                    <a:pt x="19" y="35"/>
                  </a:lnTo>
                  <a:cubicBezTo>
                    <a:pt x="6" y="35"/>
                    <a:pt x="1" y="41"/>
                    <a:pt x="1" y="46"/>
                  </a:cubicBezTo>
                  <a:cubicBezTo>
                    <a:pt x="6" y="52"/>
                    <a:pt x="6" y="57"/>
                    <a:pt x="13" y="64"/>
                  </a:cubicBezTo>
                  <a:lnTo>
                    <a:pt x="19" y="64"/>
                  </a:lnTo>
                  <a:lnTo>
                    <a:pt x="257" y="29"/>
                  </a:lnTo>
                  <a:lnTo>
                    <a:pt x="477" y="180"/>
                  </a:lnTo>
                  <a:cubicBezTo>
                    <a:pt x="478" y="181"/>
                    <a:pt x="480" y="182"/>
                    <a:pt x="483" y="182"/>
                  </a:cubicBezTo>
                  <a:cubicBezTo>
                    <a:pt x="488" y="182"/>
                    <a:pt x="495" y="178"/>
                    <a:pt x="500" y="174"/>
                  </a:cubicBezTo>
                  <a:cubicBezTo>
                    <a:pt x="506" y="169"/>
                    <a:pt x="500" y="156"/>
                    <a:pt x="493"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7402644" y="1855577"/>
              <a:ext cx="49541" cy="35280"/>
            </a:xfrm>
            <a:custGeom>
              <a:rect b="b" l="l" r="r" t="t"/>
              <a:pathLst>
                <a:path extrusionOk="0" h="616" w="865">
                  <a:moveTo>
                    <a:pt x="528" y="0"/>
                  </a:moveTo>
                  <a:cubicBezTo>
                    <a:pt x="1" y="354"/>
                    <a:pt x="365" y="615"/>
                    <a:pt x="365" y="615"/>
                  </a:cubicBezTo>
                  <a:cubicBezTo>
                    <a:pt x="865" y="568"/>
                    <a:pt x="528" y="1"/>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7419540" y="1886905"/>
              <a:ext cx="61167" cy="56356"/>
            </a:xfrm>
            <a:custGeom>
              <a:rect b="b" l="l" r="r" t="t"/>
              <a:pathLst>
                <a:path extrusionOk="0" h="984" w="1068">
                  <a:moveTo>
                    <a:pt x="606" y="1"/>
                  </a:moveTo>
                  <a:cubicBezTo>
                    <a:pt x="600" y="1"/>
                    <a:pt x="594" y="2"/>
                    <a:pt x="587" y="4"/>
                  </a:cubicBezTo>
                  <a:cubicBezTo>
                    <a:pt x="1" y="271"/>
                    <a:pt x="257" y="828"/>
                    <a:pt x="332" y="967"/>
                  </a:cubicBezTo>
                  <a:cubicBezTo>
                    <a:pt x="339" y="978"/>
                    <a:pt x="352" y="984"/>
                    <a:pt x="364" y="984"/>
                  </a:cubicBezTo>
                  <a:cubicBezTo>
                    <a:pt x="371" y="984"/>
                    <a:pt x="378" y="982"/>
                    <a:pt x="383" y="978"/>
                  </a:cubicBezTo>
                  <a:cubicBezTo>
                    <a:pt x="1068" y="555"/>
                    <a:pt x="714" y="109"/>
                    <a:pt x="627" y="10"/>
                  </a:cubicBezTo>
                  <a:cubicBezTo>
                    <a:pt x="620" y="3"/>
                    <a:pt x="614" y="1"/>
                    <a:pt x="60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7439184" y="1886103"/>
              <a:ext cx="16265" cy="57960"/>
            </a:xfrm>
            <a:custGeom>
              <a:rect b="b" l="l" r="r" t="t"/>
              <a:pathLst>
                <a:path extrusionOk="0" h="1012" w="284">
                  <a:moveTo>
                    <a:pt x="273" y="0"/>
                  </a:moveTo>
                  <a:cubicBezTo>
                    <a:pt x="262" y="0"/>
                    <a:pt x="256" y="7"/>
                    <a:pt x="256" y="13"/>
                  </a:cubicBezTo>
                  <a:lnTo>
                    <a:pt x="0" y="992"/>
                  </a:lnTo>
                  <a:cubicBezTo>
                    <a:pt x="0" y="1003"/>
                    <a:pt x="6" y="1009"/>
                    <a:pt x="13" y="1009"/>
                  </a:cubicBezTo>
                  <a:cubicBezTo>
                    <a:pt x="14" y="1011"/>
                    <a:pt x="16" y="1012"/>
                    <a:pt x="19" y="1012"/>
                  </a:cubicBezTo>
                  <a:cubicBezTo>
                    <a:pt x="24" y="1012"/>
                    <a:pt x="29" y="1007"/>
                    <a:pt x="29" y="1003"/>
                  </a:cubicBezTo>
                  <a:lnTo>
                    <a:pt x="284" y="18"/>
                  </a:lnTo>
                  <a:cubicBezTo>
                    <a:pt x="284" y="13"/>
                    <a:pt x="278" y="0"/>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7431509" y="1903399"/>
              <a:ext cx="33619" cy="14891"/>
            </a:xfrm>
            <a:custGeom>
              <a:rect b="b" l="l" r="r" t="t"/>
              <a:pathLst>
                <a:path extrusionOk="0" h="260" w="587">
                  <a:moveTo>
                    <a:pt x="326" y="0"/>
                  </a:moveTo>
                  <a:lnTo>
                    <a:pt x="13" y="99"/>
                  </a:lnTo>
                  <a:cubicBezTo>
                    <a:pt x="8" y="104"/>
                    <a:pt x="1" y="110"/>
                    <a:pt x="1" y="123"/>
                  </a:cubicBezTo>
                  <a:cubicBezTo>
                    <a:pt x="8" y="128"/>
                    <a:pt x="8" y="128"/>
                    <a:pt x="13" y="128"/>
                  </a:cubicBezTo>
                  <a:cubicBezTo>
                    <a:pt x="16" y="131"/>
                    <a:pt x="17" y="132"/>
                    <a:pt x="18" y="132"/>
                  </a:cubicBezTo>
                  <a:cubicBezTo>
                    <a:pt x="19" y="132"/>
                    <a:pt x="19" y="131"/>
                    <a:pt x="19" y="128"/>
                  </a:cubicBezTo>
                  <a:lnTo>
                    <a:pt x="320" y="35"/>
                  </a:lnTo>
                  <a:lnTo>
                    <a:pt x="557" y="255"/>
                  </a:lnTo>
                  <a:cubicBezTo>
                    <a:pt x="560" y="258"/>
                    <a:pt x="564" y="259"/>
                    <a:pt x="567" y="259"/>
                  </a:cubicBezTo>
                  <a:cubicBezTo>
                    <a:pt x="572" y="259"/>
                    <a:pt x="577" y="256"/>
                    <a:pt x="581" y="249"/>
                  </a:cubicBezTo>
                  <a:cubicBezTo>
                    <a:pt x="586" y="244"/>
                    <a:pt x="586" y="238"/>
                    <a:pt x="581" y="232"/>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7430879" y="1915026"/>
              <a:ext cx="29610" cy="13115"/>
            </a:xfrm>
            <a:custGeom>
              <a:rect b="b" l="l" r="r" t="t"/>
              <a:pathLst>
                <a:path extrusionOk="0" h="229" w="517">
                  <a:moveTo>
                    <a:pt x="284" y="0"/>
                  </a:moveTo>
                  <a:lnTo>
                    <a:pt x="12" y="93"/>
                  </a:lnTo>
                  <a:cubicBezTo>
                    <a:pt x="6" y="93"/>
                    <a:pt x="0" y="105"/>
                    <a:pt x="0" y="110"/>
                  </a:cubicBezTo>
                  <a:cubicBezTo>
                    <a:pt x="6" y="116"/>
                    <a:pt x="6" y="116"/>
                    <a:pt x="12" y="121"/>
                  </a:cubicBezTo>
                  <a:lnTo>
                    <a:pt x="24" y="121"/>
                  </a:lnTo>
                  <a:lnTo>
                    <a:pt x="279" y="35"/>
                  </a:lnTo>
                  <a:lnTo>
                    <a:pt x="487" y="226"/>
                  </a:lnTo>
                  <a:cubicBezTo>
                    <a:pt x="489" y="228"/>
                    <a:pt x="491" y="228"/>
                    <a:pt x="494" y="228"/>
                  </a:cubicBezTo>
                  <a:cubicBezTo>
                    <a:pt x="500" y="228"/>
                    <a:pt x="507" y="224"/>
                    <a:pt x="511" y="220"/>
                  </a:cubicBezTo>
                  <a:cubicBezTo>
                    <a:pt x="516" y="214"/>
                    <a:pt x="511" y="209"/>
                    <a:pt x="505" y="203"/>
                  </a:cubicBezTo>
                  <a:lnTo>
                    <a:pt x="28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7432884" y="1925277"/>
              <a:ext cx="21305" cy="9965"/>
            </a:xfrm>
            <a:custGeom>
              <a:rect b="b" l="l" r="r" t="t"/>
              <a:pathLst>
                <a:path extrusionOk="0" h="174" w="372">
                  <a:moveTo>
                    <a:pt x="203" y="1"/>
                  </a:moveTo>
                  <a:lnTo>
                    <a:pt x="11" y="81"/>
                  </a:lnTo>
                  <a:cubicBezTo>
                    <a:pt x="0" y="81"/>
                    <a:pt x="0" y="94"/>
                    <a:pt x="0" y="99"/>
                  </a:cubicBezTo>
                  <a:cubicBezTo>
                    <a:pt x="6" y="105"/>
                    <a:pt x="6" y="105"/>
                    <a:pt x="11" y="111"/>
                  </a:cubicBezTo>
                  <a:cubicBezTo>
                    <a:pt x="18" y="111"/>
                    <a:pt x="18" y="111"/>
                    <a:pt x="24" y="105"/>
                  </a:cubicBezTo>
                  <a:lnTo>
                    <a:pt x="198" y="35"/>
                  </a:lnTo>
                  <a:lnTo>
                    <a:pt x="342" y="169"/>
                  </a:lnTo>
                  <a:cubicBezTo>
                    <a:pt x="345" y="172"/>
                    <a:pt x="349" y="173"/>
                    <a:pt x="354" y="173"/>
                  </a:cubicBezTo>
                  <a:cubicBezTo>
                    <a:pt x="358" y="173"/>
                    <a:pt x="363" y="172"/>
                    <a:pt x="366" y="169"/>
                  </a:cubicBezTo>
                  <a:cubicBezTo>
                    <a:pt x="372" y="163"/>
                    <a:pt x="372" y="151"/>
                    <a:pt x="366" y="145"/>
                  </a:cubicBezTo>
                  <a:lnTo>
                    <a:pt x="20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7437466" y="1895095"/>
              <a:ext cx="28694" cy="10653"/>
            </a:xfrm>
            <a:custGeom>
              <a:rect b="b" l="l" r="r" t="t"/>
              <a:pathLst>
                <a:path extrusionOk="0" h="186" w="501">
                  <a:moveTo>
                    <a:pt x="262" y="0"/>
                  </a:moveTo>
                  <a:lnTo>
                    <a:pt x="13" y="35"/>
                  </a:lnTo>
                  <a:cubicBezTo>
                    <a:pt x="8" y="35"/>
                    <a:pt x="1" y="46"/>
                    <a:pt x="1" y="52"/>
                  </a:cubicBezTo>
                  <a:cubicBezTo>
                    <a:pt x="1" y="59"/>
                    <a:pt x="8" y="64"/>
                    <a:pt x="13" y="64"/>
                  </a:cubicBezTo>
                  <a:lnTo>
                    <a:pt x="19" y="64"/>
                  </a:lnTo>
                  <a:lnTo>
                    <a:pt x="251" y="35"/>
                  </a:lnTo>
                  <a:lnTo>
                    <a:pt x="471" y="185"/>
                  </a:lnTo>
                  <a:cubicBezTo>
                    <a:pt x="482" y="185"/>
                    <a:pt x="488" y="185"/>
                    <a:pt x="495" y="180"/>
                  </a:cubicBezTo>
                  <a:cubicBezTo>
                    <a:pt x="500" y="174"/>
                    <a:pt x="500" y="163"/>
                    <a:pt x="488"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7424580" y="1886103"/>
              <a:ext cx="49541" cy="35280"/>
            </a:xfrm>
            <a:custGeom>
              <a:rect b="b" l="l" r="r" t="t"/>
              <a:pathLst>
                <a:path extrusionOk="0" h="616" w="865">
                  <a:moveTo>
                    <a:pt x="528" y="0"/>
                  </a:moveTo>
                  <a:lnTo>
                    <a:pt x="528" y="0"/>
                  </a:lnTo>
                  <a:cubicBezTo>
                    <a:pt x="1" y="355"/>
                    <a:pt x="372" y="615"/>
                    <a:pt x="372" y="615"/>
                  </a:cubicBezTo>
                  <a:cubicBezTo>
                    <a:pt x="864" y="569"/>
                    <a:pt x="528" y="0"/>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7428245" y="1952482"/>
              <a:ext cx="48166" cy="44902"/>
            </a:xfrm>
            <a:custGeom>
              <a:rect b="b" l="l" r="r" t="t"/>
              <a:pathLst>
                <a:path extrusionOk="0" h="784" w="841">
                  <a:moveTo>
                    <a:pt x="625" y="1"/>
                  </a:moveTo>
                  <a:cubicBezTo>
                    <a:pt x="17" y="1"/>
                    <a:pt x="1" y="590"/>
                    <a:pt x="6" y="748"/>
                  </a:cubicBezTo>
                  <a:cubicBezTo>
                    <a:pt x="6" y="766"/>
                    <a:pt x="23" y="783"/>
                    <a:pt x="41" y="783"/>
                  </a:cubicBezTo>
                  <a:cubicBezTo>
                    <a:pt x="841" y="714"/>
                    <a:pt x="731" y="152"/>
                    <a:pt x="696" y="31"/>
                  </a:cubicBezTo>
                  <a:cubicBezTo>
                    <a:pt x="690" y="13"/>
                    <a:pt x="678" y="1"/>
                    <a:pt x="661" y="1"/>
                  </a:cubicBezTo>
                  <a:cubicBezTo>
                    <a:pt x="649" y="1"/>
                    <a:pt x="637" y="1"/>
                    <a:pt x="62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7428245" y="1952310"/>
              <a:ext cx="40205" cy="45303"/>
            </a:xfrm>
            <a:custGeom>
              <a:rect b="b" l="l" r="r" t="t"/>
              <a:pathLst>
                <a:path extrusionOk="0" h="791" w="702">
                  <a:moveTo>
                    <a:pt x="684" y="0"/>
                  </a:moveTo>
                  <a:cubicBezTo>
                    <a:pt x="680" y="0"/>
                    <a:pt x="675" y="2"/>
                    <a:pt x="672" y="4"/>
                  </a:cubicBezTo>
                  <a:lnTo>
                    <a:pt x="6" y="769"/>
                  </a:lnTo>
                  <a:cubicBezTo>
                    <a:pt x="1" y="775"/>
                    <a:pt x="1" y="781"/>
                    <a:pt x="6" y="786"/>
                  </a:cubicBezTo>
                  <a:cubicBezTo>
                    <a:pt x="12" y="789"/>
                    <a:pt x="16" y="790"/>
                    <a:pt x="19" y="790"/>
                  </a:cubicBezTo>
                  <a:cubicBezTo>
                    <a:pt x="23" y="790"/>
                    <a:pt x="26" y="789"/>
                    <a:pt x="30" y="786"/>
                  </a:cubicBezTo>
                  <a:lnTo>
                    <a:pt x="696" y="21"/>
                  </a:lnTo>
                  <a:cubicBezTo>
                    <a:pt x="702" y="16"/>
                    <a:pt x="702" y="10"/>
                    <a:pt x="696" y="4"/>
                  </a:cubicBezTo>
                  <a:cubicBezTo>
                    <a:pt x="693" y="2"/>
                    <a:pt x="689" y="0"/>
                    <a:pt x="68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7436549" y="1962791"/>
              <a:ext cx="26861" cy="22623"/>
            </a:xfrm>
            <a:custGeom>
              <a:rect b="b" l="l" r="r" t="t"/>
              <a:pathLst>
                <a:path extrusionOk="0" h="395" w="469">
                  <a:moveTo>
                    <a:pt x="17" y="1"/>
                  </a:moveTo>
                  <a:cubicBezTo>
                    <a:pt x="11" y="1"/>
                    <a:pt x="0" y="6"/>
                    <a:pt x="0" y="12"/>
                  </a:cubicBezTo>
                  <a:cubicBezTo>
                    <a:pt x="0" y="18"/>
                    <a:pt x="0" y="24"/>
                    <a:pt x="6" y="30"/>
                  </a:cubicBezTo>
                  <a:lnTo>
                    <a:pt x="11" y="30"/>
                  </a:lnTo>
                  <a:lnTo>
                    <a:pt x="324" y="82"/>
                  </a:lnTo>
                  <a:lnTo>
                    <a:pt x="441" y="383"/>
                  </a:lnTo>
                  <a:cubicBezTo>
                    <a:pt x="441" y="389"/>
                    <a:pt x="452" y="394"/>
                    <a:pt x="458" y="394"/>
                  </a:cubicBezTo>
                  <a:cubicBezTo>
                    <a:pt x="463" y="389"/>
                    <a:pt x="469" y="383"/>
                    <a:pt x="463" y="372"/>
                  </a:cubicBezTo>
                  <a:lnTo>
                    <a:pt x="348" y="52"/>
                  </a:lnTo>
                  <a:lnTo>
                    <a:pt x="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7430879" y="1972470"/>
              <a:ext cx="23940" cy="19644"/>
            </a:xfrm>
            <a:custGeom>
              <a:rect b="b" l="l" r="r" t="t"/>
              <a:pathLst>
                <a:path extrusionOk="0" h="343" w="418">
                  <a:moveTo>
                    <a:pt x="19" y="0"/>
                  </a:moveTo>
                  <a:cubicBezTo>
                    <a:pt x="12" y="0"/>
                    <a:pt x="6" y="6"/>
                    <a:pt x="0" y="11"/>
                  </a:cubicBezTo>
                  <a:cubicBezTo>
                    <a:pt x="0" y="17"/>
                    <a:pt x="6" y="22"/>
                    <a:pt x="6" y="29"/>
                  </a:cubicBezTo>
                  <a:lnTo>
                    <a:pt x="19" y="29"/>
                  </a:lnTo>
                  <a:lnTo>
                    <a:pt x="284" y="70"/>
                  </a:lnTo>
                  <a:lnTo>
                    <a:pt x="383" y="330"/>
                  </a:lnTo>
                  <a:cubicBezTo>
                    <a:pt x="389" y="342"/>
                    <a:pt x="394" y="342"/>
                    <a:pt x="407" y="342"/>
                  </a:cubicBezTo>
                  <a:cubicBezTo>
                    <a:pt x="412" y="335"/>
                    <a:pt x="418" y="330"/>
                    <a:pt x="412" y="324"/>
                  </a:cubicBezTo>
                  <a:lnTo>
                    <a:pt x="308" y="40"/>
                  </a:lnTo>
                  <a:lnTo>
                    <a:pt x="1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7428589" y="1981920"/>
              <a:ext cx="17296" cy="13574"/>
            </a:xfrm>
            <a:custGeom>
              <a:rect b="b" l="l" r="r" t="t"/>
              <a:pathLst>
                <a:path extrusionOk="0" h="237" w="302">
                  <a:moveTo>
                    <a:pt x="9" y="1"/>
                  </a:moveTo>
                  <a:cubicBezTo>
                    <a:pt x="3" y="1"/>
                    <a:pt x="0" y="7"/>
                    <a:pt x="0" y="15"/>
                  </a:cubicBezTo>
                  <a:cubicBezTo>
                    <a:pt x="0" y="20"/>
                    <a:pt x="0" y="20"/>
                    <a:pt x="6" y="26"/>
                  </a:cubicBezTo>
                  <a:cubicBezTo>
                    <a:pt x="6" y="26"/>
                    <a:pt x="6" y="31"/>
                    <a:pt x="11" y="31"/>
                  </a:cubicBezTo>
                  <a:lnTo>
                    <a:pt x="203" y="49"/>
                  </a:lnTo>
                  <a:lnTo>
                    <a:pt x="273" y="229"/>
                  </a:lnTo>
                  <a:cubicBezTo>
                    <a:pt x="273" y="233"/>
                    <a:pt x="278" y="237"/>
                    <a:pt x="284" y="237"/>
                  </a:cubicBezTo>
                  <a:cubicBezTo>
                    <a:pt x="286" y="237"/>
                    <a:pt x="288" y="236"/>
                    <a:pt x="289" y="234"/>
                  </a:cubicBezTo>
                  <a:cubicBezTo>
                    <a:pt x="302" y="234"/>
                    <a:pt x="302" y="223"/>
                    <a:pt x="302" y="218"/>
                  </a:cubicBezTo>
                  <a:lnTo>
                    <a:pt x="220" y="20"/>
                  </a:lnTo>
                  <a:lnTo>
                    <a:pt x="17" y="3"/>
                  </a:ln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7447145" y="1954715"/>
              <a:ext cx="22680" cy="19988"/>
            </a:xfrm>
            <a:custGeom>
              <a:rect b="b" l="l" r="r" t="t"/>
              <a:pathLst>
                <a:path extrusionOk="0" h="349" w="396">
                  <a:moveTo>
                    <a:pt x="14" y="1"/>
                  </a:moveTo>
                  <a:cubicBezTo>
                    <a:pt x="9" y="1"/>
                    <a:pt x="4" y="6"/>
                    <a:pt x="0" y="14"/>
                  </a:cubicBezTo>
                  <a:cubicBezTo>
                    <a:pt x="0" y="19"/>
                    <a:pt x="0" y="26"/>
                    <a:pt x="6" y="26"/>
                  </a:cubicBezTo>
                  <a:lnTo>
                    <a:pt x="13" y="32"/>
                  </a:lnTo>
                  <a:lnTo>
                    <a:pt x="238" y="107"/>
                  </a:lnTo>
                  <a:lnTo>
                    <a:pt x="366" y="339"/>
                  </a:lnTo>
                  <a:cubicBezTo>
                    <a:pt x="369" y="346"/>
                    <a:pt x="373" y="349"/>
                    <a:pt x="377" y="349"/>
                  </a:cubicBezTo>
                  <a:cubicBezTo>
                    <a:pt x="380" y="349"/>
                    <a:pt x="384" y="347"/>
                    <a:pt x="388" y="345"/>
                  </a:cubicBezTo>
                  <a:cubicBezTo>
                    <a:pt x="395" y="345"/>
                    <a:pt x="395" y="332"/>
                    <a:pt x="395" y="327"/>
                  </a:cubicBezTo>
                  <a:lnTo>
                    <a:pt x="256" y="83"/>
                  </a:lnTo>
                  <a:lnTo>
                    <a:pt x="18" y="3"/>
                  </a:lnTo>
                  <a:cubicBezTo>
                    <a:pt x="17" y="1"/>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7432254" y="1952539"/>
              <a:ext cx="37914" cy="29094"/>
            </a:xfrm>
            <a:custGeom>
              <a:rect b="b" l="l" r="r" t="t"/>
              <a:pathLst>
                <a:path extrusionOk="0" h="508" w="662">
                  <a:moveTo>
                    <a:pt x="626" y="0"/>
                  </a:moveTo>
                  <a:lnTo>
                    <a:pt x="626" y="0"/>
                  </a:lnTo>
                  <a:cubicBezTo>
                    <a:pt x="0" y="76"/>
                    <a:pt x="209" y="475"/>
                    <a:pt x="209" y="475"/>
                  </a:cubicBezTo>
                  <a:cubicBezTo>
                    <a:pt x="266" y="498"/>
                    <a:pt x="315" y="508"/>
                    <a:pt x="358" y="508"/>
                  </a:cubicBezTo>
                  <a:cubicBezTo>
                    <a:pt x="661" y="508"/>
                    <a:pt x="626" y="0"/>
                    <a:pt x="6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7442849" y="2010499"/>
              <a:ext cx="48166" cy="44730"/>
            </a:xfrm>
            <a:custGeom>
              <a:rect b="b" l="l" r="r" t="t"/>
              <a:pathLst>
                <a:path extrusionOk="0" h="781" w="841">
                  <a:moveTo>
                    <a:pt x="560" y="0"/>
                  </a:moveTo>
                  <a:cubicBezTo>
                    <a:pt x="557" y="0"/>
                    <a:pt x="554" y="1"/>
                    <a:pt x="551" y="2"/>
                  </a:cubicBezTo>
                  <a:cubicBezTo>
                    <a:pt x="0" y="107"/>
                    <a:pt x="110" y="628"/>
                    <a:pt x="145" y="762"/>
                  </a:cubicBezTo>
                  <a:cubicBezTo>
                    <a:pt x="149" y="774"/>
                    <a:pt x="160" y="781"/>
                    <a:pt x="173" y="781"/>
                  </a:cubicBezTo>
                  <a:cubicBezTo>
                    <a:pt x="177" y="781"/>
                    <a:pt x="181" y="780"/>
                    <a:pt x="185" y="779"/>
                  </a:cubicBezTo>
                  <a:cubicBezTo>
                    <a:pt x="840" y="559"/>
                    <a:pt x="637" y="112"/>
                    <a:pt x="580" y="14"/>
                  </a:cubicBezTo>
                  <a:cubicBezTo>
                    <a:pt x="576" y="5"/>
                    <a:pt x="568" y="0"/>
                    <a:pt x="56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7451440" y="2009983"/>
              <a:ext cx="24971" cy="45990"/>
            </a:xfrm>
            <a:custGeom>
              <a:rect b="b" l="l" r="r" t="t"/>
              <a:pathLst>
                <a:path extrusionOk="0" h="803" w="436">
                  <a:moveTo>
                    <a:pt x="425" y="0"/>
                  </a:moveTo>
                  <a:cubicBezTo>
                    <a:pt x="418" y="0"/>
                    <a:pt x="412" y="0"/>
                    <a:pt x="406" y="6"/>
                  </a:cubicBezTo>
                  <a:lnTo>
                    <a:pt x="0" y="782"/>
                  </a:lnTo>
                  <a:cubicBezTo>
                    <a:pt x="0" y="788"/>
                    <a:pt x="0" y="800"/>
                    <a:pt x="7" y="800"/>
                  </a:cubicBezTo>
                  <a:cubicBezTo>
                    <a:pt x="9" y="802"/>
                    <a:pt x="11" y="802"/>
                    <a:pt x="13" y="802"/>
                  </a:cubicBezTo>
                  <a:cubicBezTo>
                    <a:pt x="18" y="802"/>
                    <a:pt x="24" y="798"/>
                    <a:pt x="24" y="793"/>
                  </a:cubicBezTo>
                  <a:lnTo>
                    <a:pt x="430" y="17"/>
                  </a:lnTo>
                  <a:cubicBezTo>
                    <a:pt x="436" y="11"/>
                    <a:pt x="430" y="6"/>
                    <a:pt x="4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7451440" y="2023500"/>
              <a:ext cx="26975" cy="15292"/>
            </a:xfrm>
            <a:custGeom>
              <a:rect b="b" l="l" r="r" t="t"/>
              <a:pathLst>
                <a:path extrusionOk="0" h="267" w="471">
                  <a:moveTo>
                    <a:pt x="302" y="1"/>
                  </a:moveTo>
                  <a:lnTo>
                    <a:pt x="13" y="24"/>
                  </a:lnTo>
                  <a:cubicBezTo>
                    <a:pt x="7" y="24"/>
                    <a:pt x="0" y="30"/>
                    <a:pt x="0" y="43"/>
                  </a:cubicBezTo>
                  <a:lnTo>
                    <a:pt x="7" y="48"/>
                  </a:lnTo>
                  <a:cubicBezTo>
                    <a:pt x="13" y="54"/>
                    <a:pt x="13" y="54"/>
                    <a:pt x="18" y="54"/>
                  </a:cubicBezTo>
                  <a:lnTo>
                    <a:pt x="285" y="30"/>
                  </a:lnTo>
                  <a:lnTo>
                    <a:pt x="447" y="262"/>
                  </a:lnTo>
                  <a:cubicBezTo>
                    <a:pt x="450" y="265"/>
                    <a:pt x="453" y="266"/>
                    <a:pt x="456" y="266"/>
                  </a:cubicBezTo>
                  <a:cubicBezTo>
                    <a:pt x="459" y="266"/>
                    <a:pt x="462" y="265"/>
                    <a:pt x="465" y="262"/>
                  </a:cubicBezTo>
                  <a:cubicBezTo>
                    <a:pt x="470" y="262"/>
                    <a:pt x="470" y="251"/>
                    <a:pt x="470" y="244"/>
                  </a:cubicBezTo>
                  <a:lnTo>
                    <a:pt x="30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7448806" y="2032835"/>
              <a:ext cx="23654" cy="13516"/>
            </a:xfrm>
            <a:custGeom>
              <a:rect b="b" l="l" r="r" t="t"/>
              <a:pathLst>
                <a:path extrusionOk="0" h="236" w="413">
                  <a:moveTo>
                    <a:pt x="262" y="1"/>
                  </a:moveTo>
                  <a:lnTo>
                    <a:pt x="12" y="24"/>
                  </a:lnTo>
                  <a:cubicBezTo>
                    <a:pt x="6" y="24"/>
                    <a:pt x="0" y="30"/>
                    <a:pt x="0" y="35"/>
                  </a:cubicBezTo>
                  <a:cubicBezTo>
                    <a:pt x="0" y="41"/>
                    <a:pt x="6" y="46"/>
                    <a:pt x="6" y="46"/>
                  </a:cubicBezTo>
                  <a:lnTo>
                    <a:pt x="18" y="46"/>
                  </a:lnTo>
                  <a:lnTo>
                    <a:pt x="249" y="30"/>
                  </a:lnTo>
                  <a:lnTo>
                    <a:pt x="389" y="227"/>
                  </a:lnTo>
                  <a:cubicBezTo>
                    <a:pt x="389" y="231"/>
                    <a:pt x="395" y="235"/>
                    <a:pt x="400" y="235"/>
                  </a:cubicBezTo>
                  <a:cubicBezTo>
                    <a:pt x="403" y="235"/>
                    <a:pt x="405" y="234"/>
                    <a:pt x="407" y="233"/>
                  </a:cubicBezTo>
                  <a:cubicBezTo>
                    <a:pt x="412" y="227"/>
                    <a:pt x="412" y="220"/>
                    <a:pt x="407" y="215"/>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7448462" y="2041140"/>
              <a:ext cx="17354" cy="9794"/>
            </a:xfrm>
            <a:custGeom>
              <a:rect b="b" l="l" r="r" t="t"/>
              <a:pathLst>
                <a:path extrusionOk="0" h="171" w="303">
                  <a:moveTo>
                    <a:pt x="191" y="0"/>
                  </a:moveTo>
                  <a:lnTo>
                    <a:pt x="12" y="24"/>
                  </a:lnTo>
                  <a:cubicBezTo>
                    <a:pt x="6" y="29"/>
                    <a:pt x="1" y="35"/>
                    <a:pt x="6" y="41"/>
                  </a:cubicBezTo>
                  <a:cubicBezTo>
                    <a:pt x="6" y="48"/>
                    <a:pt x="6" y="48"/>
                    <a:pt x="12" y="53"/>
                  </a:cubicBezTo>
                  <a:lnTo>
                    <a:pt x="18" y="53"/>
                  </a:lnTo>
                  <a:lnTo>
                    <a:pt x="180" y="29"/>
                  </a:lnTo>
                  <a:lnTo>
                    <a:pt x="279" y="163"/>
                  </a:lnTo>
                  <a:cubicBezTo>
                    <a:pt x="279" y="167"/>
                    <a:pt x="285" y="171"/>
                    <a:pt x="290" y="171"/>
                  </a:cubicBezTo>
                  <a:cubicBezTo>
                    <a:pt x="292" y="171"/>
                    <a:pt x="294" y="170"/>
                    <a:pt x="296" y="169"/>
                  </a:cubicBezTo>
                  <a:cubicBezTo>
                    <a:pt x="303" y="163"/>
                    <a:pt x="303" y="157"/>
                    <a:pt x="296" y="152"/>
                  </a:cubicBezTo>
                  <a:lnTo>
                    <a:pt x="19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7458771" y="2015940"/>
              <a:ext cx="22966" cy="12600"/>
            </a:xfrm>
            <a:custGeom>
              <a:rect b="b" l="l" r="r" t="t"/>
              <a:pathLst>
                <a:path extrusionOk="0" h="220" w="401">
                  <a:moveTo>
                    <a:pt x="18" y="1"/>
                  </a:moveTo>
                  <a:cubicBezTo>
                    <a:pt x="6" y="1"/>
                    <a:pt x="0" y="6"/>
                    <a:pt x="0" y="12"/>
                  </a:cubicBezTo>
                  <a:cubicBezTo>
                    <a:pt x="0" y="17"/>
                    <a:pt x="6" y="23"/>
                    <a:pt x="6" y="23"/>
                  </a:cubicBezTo>
                  <a:lnTo>
                    <a:pt x="11" y="28"/>
                  </a:lnTo>
                  <a:lnTo>
                    <a:pt x="220" y="47"/>
                  </a:lnTo>
                  <a:lnTo>
                    <a:pt x="377" y="215"/>
                  </a:lnTo>
                  <a:cubicBezTo>
                    <a:pt x="380" y="218"/>
                    <a:pt x="383" y="219"/>
                    <a:pt x="386" y="219"/>
                  </a:cubicBezTo>
                  <a:cubicBezTo>
                    <a:pt x="388" y="219"/>
                    <a:pt x="391" y="218"/>
                    <a:pt x="394" y="215"/>
                  </a:cubicBezTo>
                  <a:cubicBezTo>
                    <a:pt x="401" y="209"/>
                    <a:pt x="401" y="202"/>
                    <a:pt x="394" y="197"/>
                  </a:cubicBezTo>
                  <a:lnTo>
                    <a:pt x="233" y="2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7446515" y="2009983"/>
              <a:ext cx="38258" cy="28178"/>
            </a:xfrm>
            <a:custGeom>
              <a:rect b="b" l="l" r="r" t="t"/>
              <a:pathLst>
                <a:path extrusionOk="0" h="492" w="668">
                  <a:moveTo>
                    <a:pt x="511" y="0"/>
                  </a:moveTo>
                  <a:lnTo>
                    <a:pt x="511" y="0"/>
                  </a:lnTo>
                  <a:cubicBezTo>
                    <a:pt x="0" y="191"/>
                    <a:pt x="260" y="487"/>
                    <a:pt x="260" y="487"/>
                  </a:cubicBezTo>
                  <a:cubicBezTo>
                    <a:pt x="281" y="490"/>
                    <a:pt x="301" y="491"/>
                    <a:pt x="319"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7457798" y="2064278"/>
              <a:ext cx="48166" cy="44730"/>
            </a:xfrm>
            <a:custGeom>
              <a:rect b="b" l="l" r="r" t="t"/>
              <a:pathLst>
                <a:path extrusionOk="0" h="781" w="841">
                  <a:moveTo>
                    <a:pt x="558" y="0"/>
                  </a:moveTo>
                  <a:cubicBezTo>
                    <a:pt x="554" y="0"/>
                    <a:pt x="549" y="1"/>
                    <a:pt x="544" y="2"/>
                  </a:cubicBezTo>
                  <a:cubicBezTo>
                    <a:pt x="1" y="112"/>
                    <a:pt x="110" y="628"/>
                    <a:pt x="145" y="762"/>
                  </a:cubicBezTo>
                  <a:cubicBezTo>
                    <a:pt x="149" y="774"/>
                    <a:pt x="160" y="781"/>
                    <a:pt x="172" y="781"/>
                  </a:cubicBezTo>
                  <a:cubicBezTo>
                    <a:pt x="177" y="781"/>
                    <a:pt x="181" y="780"/>
                    <a:pt x="186" y="779"/>
                  </a:cubicBezTo>
                  <a:cubicBezTo>
                    <a:pt x="841" y="559"/>
                    <a:pt x="638" y="112"/>
                    <a:pt x="579" y="14"/>
                  </a:cubicBezTo>
                  <a:cubicBezTo>
                    <a:pt x="575" y="5"/>
                    <a:pt x="568" y="0"/>
                    <a:pt x="5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7466102" y="2063762"/>
              <a:ext cx="24914" cy="45990"/>
            </a:xfrm>
            <a:custGeom>
              <a:rect b="b" l="l" r="r" t="t"/>
              <a:pathLst>
                <a:path extrusionOk="0" h="803" w="435">
                  <a:moveTo>
                    <a:pt x="429" y="0"/>
                  </a:moveTo>
                  <a:cubicBezTo>
                    <a:pt x="423" y="0"/>
                    <a:pt x="418" y="0"/>
                    <a:pt x="412" y="6"/>
                  </a:cubicBezTo>
                  <a:lnTo>
                    <a:pt x="6" y="782"/>
                  </a:lnTo>
                  <a:cubicBezTo>
                    <a:pt x="0" y="788"/>
                    <a:pt x="6" y="800"/>
                    <a:pt x="11" y="800"/>
                  </a:cubicBezTo>
                  <a:cubicBezTo>
                    <a:pt x="13" y="802"/>
                    <a:pt x="15" y="802"/>
                    <a:pt x="16" y="802"/>
                  </a:cubicBezTo>
                  <a:cubicBezTo>
                    <a:pt x="20" y="802"/>
                    <a:pt x="25" y="798"/>
                    <a:pt x="29" y="793"/>
                  </a:cubicBezTo>
                  <a:lnTo>
                    <a:pt x="434" y="17"/>
                  </a:lnTo>
                  <a:cubicBezTo>
                    <a:pt x="434" y="11"/>
                    <a:pt x="434" y="6"/>
                    <a:pt x="4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7466388" y="2077279"/>
              <a:ext cx="26918" cy="15349"/>
            </a:xfrm>
            <a:custGeom>
              <a:rect b="b" l="l" r="r" t="t"/>
              <a:pathLst>
                <a:path extrusionOk="0" h="268" w="470">
                  <a:moveTo>
                    <a:pt x="296" y="1"/>
                  </a:moveTo>
                  <a:lnTo>
                    <a:pt x="12" y="24"/>
                  </a:lnTo>
                  <a:cubicBezTo>
                    <a:pt x="6" y="24"/>
                    <a:pt x="1" y="36"/>
                    <a:pt x="1" y="42"/>
                  </a:cubicBezTo>
                  <a:cubicBezTo>
                    <a:pt x="1" y="48"/>
                    <a:pt x="6" y="48"/>
                    <a:pt x="6" y="54"/>
                  </a:cubicBezTo>
                  <a:lnTo>
                    <a:pt x="12" y="54"/>
                  </a:lnTo>
                  <a:lnTo>
                    <a:pt x="285" y="30"/>
                  </a:lnTo>
                  <a:lnTo>
                    <a:pt x="447" y="262"/>
                  </a:lnTo>
                  <a:cubicBezTo>
                    <a:pt x="447" y="268"/>
                    <a:pt x="458" y="268"/>
                    <a:pt x="464" y="268"/>
                  </a:cubicBezTo>
                  <a:cubicBezTo>
                    <a:pt x="470" y="262"/>
                    <a:pt x="470" y="251"/>
                    <a:pt x="464" y="244"/>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7463754" y="2086614"/>
              <a:ext cx="23596" cy="13516"/>
            </a:xfrm>
            <a:custGeom>
              <a:rect b="b" l="l" r="r" t="t"/>
              <a:pathLst>
                <a:path extrusionOk="0" h="236" w="412">
                  <a:moveTo>
                    <a:pt x="261" y="1"/>
                  </a:moveTo>
                  <a:lnTo>
                    <a:pt x="12" y="24"/>
                  </a:lnTo>
                  <a:cubicBezTo>
                    <a:pt x="6" y="24"/>
                    <a:pt x="1" y="30"/>
                    <a:pt x="1" y="35"/>
                  </a:cubicBezTo>
                  <a:cubicBezTo>
                    <a:pt x="1" y="41"/>
                    <a:pt x="6" y="46"/>
                    <a:pt x="6" y="46"/>
                  </a:cubicBezTo>
                  <a:lnTo>
                    <a:pt x="12" y="46"/>
                  </a:lnTo>
                  <a:lnTo>
                    <a:pt x="250" y="30"/>
                  </a:lnTo>
                  <a:lnTo>
                    <a:pt x="383" y="227"/>
                  </a:lnTo>
                  <a:cubicBezTo>
                    <a:pt x="387" y="231"/>
                    <a:pt x="394" y="235"/>
                    <a:pt x="400" y="235"/>
                  </a:cubicBezTo>
                  <a:cubicBezTo>
                    <a:pt x="402" y="235"/>
                    <a:pt x="404" y="234"/>
                    <a:pt x="406" y="233"/>
                  </a:cubicBezTo>
                  <a:cubicBezTo>
                    <a:pt x="411" y="227"/>
                    <a:pt x="411" y="220"/>
                    <a:pt x="406" y="215"/>
                  </a:cubicBezTo>
                  <a:lnTo>
                    <a:pt x="26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7463353" y="2094919"/>
              <a:ext cx="17354" cy="9794"/>
            </a:xfrm>
            <a:custGeom>
              <a:rect b="b" l="l" r="r" t="t"/>
              <a:pathLst>
                <a:path extrusionOk="0" h="171" w="303">
                  <a:moveTo>
                    <a:pt x="193" y="0"/>
                  </a:moveTo>
                  <a:lnTo>
                    <a:pt x="13" y="24"/>
                  </a:lnTo>
                  <a:cubicBezTo>
                    <a:pt x="8" y="29"/>
                    <a:pt x="1" y="35"/>
                    <a:pt x="1" y="41"/>
                  </a:cubicBezTo>
                  <a:cubicBezTo>
                    <a:pt x="1" y="47"/>
                    <a:pt x="8" y="47"/>
                    <a:pt x="8" y="53"/>
                  </a:cubicBezTo>
                  <a:lnTo>
                    <a:pt x="19" y="53"/>
                  </a:lnTo>
                  <a:lnTo>
                    <a:pt x="182" y="29"/>
                  </a:lnTo>
                  <a:lnTo>
                    <a:pt x="279" y="168"/>
                  </a:lnTo>
                  <a:cubicBezTo>
                    <a:pt x="279" y="168"/>
                    <a:pt x="285" y="171"/>
                    <a:pt x="290" y="171"/>
                  </a:cubicBezTo>
                  <a:cubicBezTo>
                    <a:pt x="293" y="171"/>
                    <a:pt x="295" y="170"/>
                    <a:pt x="297" y="168"/>
                  </a:cubicBezTo>
                  <a:cubicBezTo>
                    <a:pt x="303" y="163"/>
                    <a:pt x="303" y="157"/>
                    <a:pt x="297" y="152"/>
                  </a:cubicBezTo>
                  <a:lnTo>
                    <a:pt x="19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7473719" y="2069719"/>
              <a:ext cx="22966" cy="12543"/>
            </a:xfrm>
            <a:custGeom>
              <a:rect b="b" l="l" r="r" t="t"/>
              <a:pathLst>
                <a:path extrusionOk="0" h="219" w="401">
                  <a:moveTo>
                    <a:pt x="12" y="1"/>
                  </a:moveTo>
                  <a:cubicBezTo>
                    <a:pt x="6" y="1"/>
                    <a:pt x="1" y="6"/>
                    <a:pt x="1" y="12"/>
                  </a:cubicBezTo>
                  <a:cubicBezTo>
                    <a:pt x="1" y="17"/>
                    <a:pt x="1" y="23"/>
                    <a:pt x="6" y="23"/>
                  </a:cubicBezTo>
                  <a:lnTo>
                    <a:pt x="12" y="28"/>
                  </a:lnTo>
                  <a:lnTo>
                    <a:pt x="215" y="47"/>
                  </a:lnTo>
                  <a:lnTo>
                    <a:pt x="371" y="215"/>
                  </a:lnTo>
                  <a:cubicBezTo>
                    <a:pt x="374" y="218"/>
                    <a:pt x="378" y="219"/>
                    <a:pt x="383" y="219"/>
                  </a:cubicBezTo>
                  <a:cubicBezTo>
                    <a:pt x="387" y="219"/>
                    <a:pt x="392" y="218"/>
                    <a:pt x="394" y="215"/>
                  </a:cubicBezTo>
                  <a:cubicBezTo>
                    <a:pt x="400" y="215"/>
                    <a:pt x="400" y="202"/>
                    <a:pt x="394" y="197"/>
                  </a:cubicBezTo>
                  <a:lnTo>
                    <a:pt x="232" y="23"/>
                  </a:ln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7461406" y="2063762"/>
              <a:ext cx="38258" cy="28178"/>
            </a:xfrm>
            <a:custGeom>
              <a:rect b="b" l="l" r="r" t="t"/>
              <a:pathLst>
                <a:path extrusionOk="0" h="492" w="668">
                  <a:moveTo>
                    <a:pt x="511" y="0"/>
                  </a:moveTo>
                  <a:cubicBezTo>
                    <a:pt x="0" y="191"/>
                    <a:pt x="256" y="487"/>
                    <a:pt x="256" y="487"/>
                  </a:cubicBezTo>
                  <a:cubicBezTo>
                    <a:pt x="277" y="490"/>
                    <a:pt x="297" y="491"/>
                    <a:pt x="316"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7499950" y="2084209"/>
              <a:ext cx="39862" cy="36941"/>
            </a:xfrm>
            <a:custGeom>
              <a:rect b="b" l="l" r="r" t="t"/>
              <a:pathLst>
                <a:path extrusionOk="0" h="645" w="696">
                  <a:moveTo>
                    <a:pt x="204" y="0"/>
                  </a:moveTo>
                  <a:cubicBezTo>
                    <a:pt x="148" y="0"/>
                    <a:pt x="101" y="8"/>
                    <a:pt x="76" y="13"/>
                  </a:cubicBezTo>
                  <a:cubicBezTo>
                    <a:pt x="64" y="19"/>
                    <a:pt x="52" y="31"/>
                    <a:pt x="52" y="43"/>
                  </a:cubicBezTo>
                  <a:cubicBezTo>
                    <a:pt x="0" y="599"/>
                    <a:pt x="528" y="645"/>
                    <a:pt x="661" y="645"/>
                  </a:cubicBezTo>
                  <a:cubicBezTo>
                    <a:pt x="678" y="645"/>
                    <a:pt x="696" y="634"/>
                    <a:pt x="696" y="617"/>
                  </a:cubicBezTo>
                  <a:cubicBezTo>
                    <a:pt x="678" y="84"/>
                    <a:pt x="388" y="0"/>
                    <a:pt x="204"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7502585" y="2084724"/>
              <a:ext cx="37571" cy="36769"/>
            </a:xfrm>
            <a:custGeom>
              <a:rect b="b" l="l" r="r" t="t"/>
              <a:pathLst>
                <a:path extrusionOk="0" h="642" w="656">
                  <a:moveTo>
                    <a:pt x="13" y="0"/>
                  </a:moveTo>
                  <a:cubicBezTo>
                    <a:pt x="9" y="0"/>
                    <a:pt x="6" y="2"/>
                    <a:pt x="6" y="4"/>
                  </a:cubicBezTo>
                  <a:cubicBezTo>
                    <a:pt x="0" y="10"/>
                    <a:pt x="0" y="17"/>
                    <a:pt x="6" y="22"/>
                  </a:cubicBezTo>
                  <a:lnTo>
                    <a:pt x="632" y="636"/>
                  </a:lnTo>
                  <a:cubicBezTo>
                    <a:pt x="635" y="639"/>
                    <a:pt x="638" y="641"/>
                    <a:pt x="641" y="641"/>
                  </a:cubicBezTo>
                  <a:cubicBezTo>
                    <a:pt x="644" y="641"/>
                    <a:pt x="647" y="639"/>
                    <a:pt x="650" y="636"/>
                  </a:cubicBezTo>
                  <a:cubicBezTo>
                    <a:pt x="656" y="630"/>
                    <a:pt x="656" y="625"/>
                    <a:pt x="650" y="619"/>
                  </a:cubicBezTo>
                  <a:lnTo>
                    <a:pt x="24" y="4"/>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7510202" y="2090623"/>
              <a:ext cx="20962" cy="22279"/>
            </a:xfrm>
            <a:custGeom>
              <a:rect b="b" l="l" r="r" t="t"/>
              <a:pathLst>
                <a:path extrusionOk="0" h="389" w="366">
                  <a:moveTo>
                    <a:pt x="343" y="0"/>
                  </a:moveTo>
                  <a:lnTo>
                    <a:pt x="65" y="93"/>
                  </a:lnTo>
                  <a:lnTo>
                    <a:pt x="1" y="371"/>
                  </a:lnTo>
                  <a:cubicBezTo>
                    <a:pt x="1" y="377"/>
                    <a:pt x="6" y="383"/>
                    <a:pt x="12" y="388"/>
                  </a:cubicBezTo>
                  <a:cubicBezTo>
                    <a:pt x="18" y="388"/>
                    <a:pt x="25" y="388"/>
                    <a:pt x="25" y="383"/>
                  </a:cubicBezTo>
                  <a:lnTo>
                    <a:pt x="30" y="377"/>
                  </a:lnTo>
                  <a:lnTo>
                    <a:pt x="87" y="110"/>
                  </a:lnTo>
                  <a:lnTo>
                    <a:pt x="354" y="24"/>
                  </a:lnTo>
                  <a:cubicBezTo>
                    <a:pt x="360" y="24"/>
                    <a:pt x="365" y="18"/>
                    <a:pt x="360" y="11"/>
                  </a:cubicBezTo>
                  <a:cubicBezTo>
                    <a:pt x="360" y="0"/>
                    <a:pt x="354"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7518220" y="2098584"/>
              <a:ext cx="18270" cy="19473"/>
            </a:xfrm>
            <a:custGeom>
              <a:rect b="b" l="l" r="r" t="t"/>
              <a:pathLst>
                <a:path extrusionOk="0" h="340" w="319">
                  <a:moveTo>
                    <a:pt x="302" y="0"/>
                  </a:moveTo>
                  <a:lnTo>
                    <a:pt x="51" y="81"/>
                  </a:lnTo>
                  <a:lnTo>
                    <a:pt x="6" y="324"/>
                  </a:lnTo>
                  <a:cubicBezTo>
                    <a:pt x="0" y="331"/>
                    <a:pt x="6" y="337"/>
                    <a:pt x="11" y="337"/>
                  </a:cubicBezTo>
                  <a:cubicBezTo>
                    <a:pt x="13" y="339"/>
                    <a:pt x="15" y="339"/>
                    <a:pt x="17" y="339"/>
                  </a:cubicBezTo>
                  <a:cubicBezTo>
                    <a:pt x="21" y="339"/>
                    <a:pt x="24" y="337"/>
                    <a:pt x="24" y="337"/>
                  </a:cubicBezTo>
                  <a:lnTo>
                    <a:pt x="29" y="331"/>
                  </a:lnTo>
                  <a:lnTo>
                    <a:pt x="75" y="99"/>
                  </a:lnTo>
                  <a:lnTo>
                    <a:pt x="307" y="24"/>
                  </a:lnTo>
                  <a:cubicBezTo>
                    <a:pt x="313" y="24"/>
                    <a:pt x="319" y="18"/>
                    <a:pt x="313" y="6"/>
                  </a:cubicBezTo>
                  <a:cubicBezTo>
                    <a:pt x="313" y="0"/>
                    <a:pt x="307" y="0"/>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7526467" y="2106201"/>
              <a:ext cx="12657" cy="14490"/>
            </a:xfrm>
            <a:custGeom>
              <a:rect b="b" l="l" r="r" t="t"/>
              <a:pathLst>
                <a:path extrusionOk="0" h="253" w="221">
                  <a:moveTo>
                    <a:pt x="198" y="1"/>
                  </a:moveTo>
                  <a:lnTo>
                    <a:pt x="24" y="59"/>
                  </a:lnTo>
                  <a:lnTo>
                    <a:pt x="1" y="239"/>
                  </a:lnTo>
                  <a:cubicBezTo>
                    <a:pt x="1" y="244"/>
                    <a:pt x="1" y="250"/>
                    <a:pt x="12" y="250"/>
                  </a:cubicBezTo>
                  <a:cubicBezTo>
                    <a:pt x="12" y="252"/>
                    <a:pt x="13" y="252"/>
                    <a:pt x="14" y="252"/>
                  </a:cubicBezTo>
                  <a:cubicBezTo>
                    <a:pt x="16" y="252"/>
                    <a:pt x="21" y="250"/>
                    <a:pt x="24" y="250"/>
                  </a:cubicBezTo>
                  <a:lnTo>
                    <a:pt x="24" y="244"/>
                  </a:lnTo>
                  <a:lnTo>
                    <a:pt x="47" y="81"/>
                  </a:lnTo>
                  <a:lnTo>
                    <a:pt x="209" y="24"/>
                  </a:lnTo>
                  <a:cubicBezTo>
                    <a:pt x="215" y="24"/>
                    <a:pt x="220" y="17"/>
                    <a:pt x="215" y="12"/>
                  </a:cubicBezTo>
                  <a:cubicBezTo>
                    <a:pt x="215" y="1"/>
                    <a:pt x="209" y="1"/>
                    <a:pt x="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7503616" y="2084610"/>
              <a:ext cx="18614" cy="18614"/>
            </a:xfrm>
            <a:custGeom>
              <a:rect b="b" l="l" r="r" t="t"/>
              <a:pathLst>
                <a:path extrusionOk="0" h="325" w="325">
                  <a:moveTo>
                    <a:pt x="301" y="1"/>
                  </a:moveTo>
                  <a:lnTo>
                    <a:pt x="87" y="105"/>
                  </a:lnTo>
                  <a:lnTo>
                    <a:pt x="6" y="308"/>
                  </a:lnTo>
                  <a:cubicBezTo>
                    <a:pt x="0" y="314"/>
                    <a:pt x="6" y="319"/>
                    <a:pt x="12" y="325"/>
                  </a:cubicBezTo>
                  <a:cubicBezTo>
                    <a:pt x="17" y="325"/>
                    <a:pt x="23" y="325"/>
                    <a:pt x="28" y="319"/>
                  </a:cubicBezTo>
                  <a:lnTo>
                    <a:pt x="110" y="129"/>
                  </a:lnTo>
                  <a:lnTo>
                    <a:pt x="313" y="24"/>
                  </a:lnTo>
                  <a:cubicBezTo>
                    <a:pt x="319" y="24"/>
                    <a:pt x="325" y="12"/>
                    <a:pt x="319" y="6"/>
                  </a:cubicBezTo>
                  <a:cubicBezTo>
                    <a:pt x="319" y="1"/>
                    <a:pt x="306" y="1"/>
                    <a:pt x="3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7502871" y="2084953"/>
              <a:ext cx="32130" cy="23253"/>
            </a:xfrm>
            <a:custGeom>
              <a:rect b="b" l="l" r="r" t="t"/>
              <a:pathLst>
                <a:path extrusionOk="0" h="406" w="561">
                  <a:moveTo>
                    <a:pt x="6" y="0"/>
                  </a:moveTo>
                  <a:cubicBezTo>
                    <a:pt x="3" y="0"/>
                    <a:pt x="1" y="0"/>
                    <a:pt x="1" y="0"/>
                  </a:cubicBezTo>
                  <a:cubicBezTo>
                    <a:pt x="23" y="342"/>
                    <a:pt x="169" y="406"/>
                    <a:pt x="276" y="406"/>
                  </a:cubicBezTo>
                  <a:cubicBezTo>
                    <a:pt x="340" y="406"/>
                    <a:pt x="389" y="383"/>
                    <a:pt x="389" y="383"/>
                  </a:cubicBezTo>
                  <a:cubicBezTo>
                    <a:pt x="560" y="10"/>
                    <a:pt x="60"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7466732" y="1947499"/>
              <a:ext cx="66837" cy="41580"/>
            </a:xfrm>
            <a:custGeom>
              <a:rect b="b" l="l" r="r" t="t"/>
              <a:pathLst>
                <a:path extrusionOk="0" h="726" w="1167">
                  <a:moveTo>
                    <a:pt x="459" y="0"/>
                  </a:moveTo>
                  <a:cubicBezTo>
                    <a:pt x="251" y="0"/>
                    <a:pt x="80" y="112"/>
                    <a:pt x="18" y="158"/>
                  </a:cubicBezTo>
                  <a:cubicBezTo>
                    <a:pt x="6" y="169"/>
                    <a:pt x="0" y="187"/>
                    <a:pt x="6" y="204"/>
                  </a:cubicBezTo>
                  <a:cubicBezTo>
                    <a:pt x="145" y="619"/>
                    <a:pt x="427" y="725"/>
                    <a:pt x="678" y="725"/>
                  </a:cubicBezTo>
                  <a:cubicBezTo>
                    <a:pt x="876" y="725"/>
                    <a:pt x="1055" y="660"/>
                    <a:pt x="1131" y="627"/>
                  </a:cubicBezTo>
                  <a:cubicBezTo>
                    <a:pt x="1154" y="616"/>
                    <a:pt x="1166" y="592"/>
                    <a:pt x="1154" y="570"/>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7465758" y="1956491"/>
              <a:ext cx="68441" cy="26403"/>
            </a:xfrm>
            <a:custGeom>
              <a:rect b="b" l="l" r="r" t="t"/>
              <a:pathLst>
                <a:path extrusionOk="0" h="461" w="1195">
                  <a:moveTo>
                    <a:pt x="29" y="1"/>
                  </a:moveTo>
                  <a:cubicBezTo>
                    <a:pt x="17" y="1"/>
                    <a:pt x="6" y="1"/>
                    <a:pt x="6" y="12"/>
                  </a:cubicBezTo>
                  <a:cubicBezTo>
                    <a:pt x="1" y="23"/>
                    <a:pt x="6" y="30"/>
                    <a:pt x="17" y="36"/>
                  </a:cubicBezTo>
                  <a:lnTo>
                    <a:pt x="1165" y="459"/>
                  </a:lnTo>
                  <a:cubicBezTo>
                    <a:pt x="1168" y="460"/>
                    <a:pt x="1171" y="461"/>
                    <a:pt x="1174" y="461"/>
                  </a:cubicBezTo>
                  <a:cubicBezTo>
                    <a:pt x="1182" y="461"/>
                    <a:pt x="1189" y="456"/>
                    <a:pt x="1189" y="447"/>
                  </a:cubicBezTo>
                  <a:cubicBezTo>
                    <a:pt x="1194" y="435"/>
                    <a:pt x="1189" y="429"/>
                    <a:pt x="1176" y="424"/>
                  </a:cubicBez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7486033" y="1948645"/>
              <a:ext cx="19644" cy="39461"/>
            </a:xfrm>
            <a:custGeom>
              <a:rect b="b" l="l" r="r" t="t"/>
              <a:pathLst>
                <a:path extrusionOk="0" h="689" w="343">
                  <a:moveTo>
                    <a:pt x="324" y="0"/>
                  </a:moveTo>
                  <a:cubicBezTo>
                    <a:pt x="320" y="0"/>
                    <a:pt x="316" y="2"/>
                    <a:pt x="313" y="4"/>
                  </a:cubicBezTo>
                  <a:lnTo>
                    <a:pt x="0" y="277"/>
                  </a:lnTo>
                  <a:lnTo>
                    <a:pt x="86" y="671"/>
                  </a:lnTo>
                  <a:cubicBezTo>
                    <a:pt x="86" y="682"/>
                    <a:pt x="99" y="689"/>
                    <a:pt x="110" y="689"/>
                  </a:cubicBezTo>
                  <a:cubicBezTo>
                    <a:pt x="115" y="682"/>
                    <a:pt x="121" y="682"/>
                    <a:pt x="121" y="676"/>
                  </a:cubicBezTo>
                  <a:lnTo>
                    <a:pt x="121" y="665"/>
                  </a:lnTo>
                  <a:lnTo>
                    <a:pt x="40" y="294"/>
                  </a:lnTo>
                  <a:lnTo>
                    <a:pt x="335" y="34"/>
                  </a:lnTo>
                  <a:cubicBezTo>
                    <a:pt x="342" y="21"/>
                    <a:pt x="342" y="10"/>
                    <a:pt x="335" y="4"/>
                  </a:cubicBezTo>
                  <a:cubicBezTo>
                    <a:pt x="332" y="2"/>
                    <a:pt x="328" y="0"/>
                    <a:pt x="3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7499950" y="1955575"/>
              <a:ext cx="17239" cy="34535"/>
            </a:xfrm>
            <a:custGeom>
              <a:rect b="b" l="l" r="r" t="t"/>
              <a:pathLst>
                <a:path extrusionOk="0" h="603" w="301">
                  <a:moveTo>
                    <a:pt x="279" y="0"/>
                  </a:moveTo>
                  <a:cubicBezTo>
                    <a:pt x="274" y="0"/>
                    <a:pt x="270" y="2"/>
                    <a:pt x="266" y="4"/>
                  </a:cubicBezTo>
                  <a:lnTo>
                    <a:pt x="0" y="248"/>
                  </a:lnTo>
                  <a:lnTo>
                    <a:pt x="76" y="584"/>
                  </a:lnTo>
                  <a:cubicBezTo>
                    <a:pt x="76" y="596"/>
                    <a:pt x="87" y="603"/>
                    <a:pt x="99" y="603"/>
                  </a:cubicBezTo>
                  <a:cubicBezTo>
                    <a:pt x="105" y="603"/>
                    <a:pt x="105" y="596"/>
                    <a:pt x="110" y="590"/>
                  </a:cubicBezTo>
                  <a:lnTo>
                    <a:pt x="110" y="579"/>
                  </a:lnTo>
                  <a:lnTo>
                    <a:pt x="41" y="260"/>
                  </a:lnTo>
                  <a:lnTo>
                    <a:pt x="290" y="34"/>
                  </a:lnTo>
                  <a:cubicBezTo>
                    <a:pt x="301" y="28"/>
                    <a:pt x="301" y="17"/>
                    <a:pt x="295" y="4"/>
                  </a:cubicBezTo>
                  <a:cubicBezTo>
                    <a:pt x="290" y="2"/>
                    <a:pt x="284" y="0"/>
                    <a:pt x="2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7511920" y="1963879"/>
              <a:ext cx="12944" cy="25028"/>
            </a:xfrm>
            <a:custGeom>
              <a:rect b="b" l="l" r="r" t="t"/>
              <a:pathLst>
                <a:path extrusionOk="0" h="437" w="226">
                  <a:moveTo>
                    <a:pt x="208" y="0"/>
                  </a:moveTo>
                  <a:cubicBezTo>
                    <a:pt x="203" y="0"/>
                    <a:pt x="197" y="2"/>
                    <a:pt x="191" y="5"/>
                  </a:cubicBezTo>
                  <a:lnTo>
                    <a:pt x="0" y="179"/>
                  </a:lnTo>
                  <a:lnTo>
                    <a:pt x="70" y="423"/>
                  </a:lnTo>
                  <a:cubicBezTo>
                    <a:pt x="74" y="431"/>
                    <a:pt x="81" y="436"/>
                    <a:pt x="86" y="436"/>
                  </a:cubicBezTo>
                  <a:cubicBezTo>
                    <a:pt x="89" y="436"/>
                    <a:pt x="90" y="435"/>
                    <a:pt x="92" y="434"/>
                  </a:cubicBezTo>
                  <a:cubicBezTo>
                    <a:pt x="99" y="434"/>
                    <a:pt x="104" y="428"/>
                    <a:pt x="104" y="423"/>
                  </a:cubicBezTo>
                  <a:cubicBezTo>
                    <a:pt x="104" y="423"/>
                    <a:pt x="110" y="416"/>
                    <a:pt x="104" y="410"/>
                  </a:cubicBezTo>
                  <a:lnTo>
                    <a:pt x="46" y="190"/>
                  </a:lnTo>
                  <a:lnTo>
                    <a:pt x="220" y="33"/>
                  </a:lnTo>
                  <a:cubicBezTo>
                    <a:pt x="225" y="28"/>
                    <a:pt x="225" y="17"/>
                    <a:pt x="220" y="5"/>
                  </a:cubicBezTo>
                  <a:cubicBezTo>
                    <a:pt x="217" y="2"/>
                    <a:pt x="213" y="0"/>
                    <a:pt x="2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7476697" y="1945953"/>
              <a:ext cx="14318" cy="33504"/>
            </a:xfrm>
            <a:custGeom>
              <a:rect b="b" l="l" r="r" t="t"/>
              <a:pathLst>
                <a:path extrusionOk="0" h="585" w="250">
                  <a:moveTo>
                    <a:pt x="226" y="0"/>
                  </a:moveTo>
                  <a:cubicBezTo>
                    <a:pt x="222" y="0"/>
                    <a:pt x="217" y="2"/>
                    <a:pt x="214" y="5"/>
                  </a:cubicBezTo>
                  <a:lnTo>
                    <a:pt x="0" y="266"/>
                  </a:lnTo>
                  <a:lnTo>
                    <a:pt x="6" y="567"/>
                  </a:lnTo>
                  <a:cubicBezTo>
                    <a:pt x="11" y="579"/>
                    <a:pt x="18" y="584"/>
                    <a:pt x="29" y="584"/>
                  </a:cubicBezTo>
                  <a:cubicBezTo>
                    <a:pt x="35" y="584"/>
                    <a:pt x="41" y="579"/>
                    <a:pt x="41" y="573"/>
                  </a:cubicBezTo>
                  <a:cubicBezTo>
                    <a:pt x="46" y="573"/>
                    <a:pt x="46" y="567"/>
                    <a:pt x="46" y="567"/>
                  </a:cubicBezTo>
                  <a:lnTo>
                    <a:pt x="35" y="277"/>
                  </a:lnTo>
                  <a:lnTo>
                    <a:pt x="244" y="28"/>
                  </a:lnTo>
                  <a:cubicBezTo>
                    <a:pt x="249" y="22"/>
                    <a:pt x="249" y="11"/>
                    <a:pt x="238"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7466102" y="1951623"/>
              <a:ext cx="41351" cy="27663"/>
            </a:xfrm>
            <a:custGeom>
              <a:rect b="b" l="l" r="r" t="t"/>
              <a:pathLst>
                <a:path extrusionOk="0" h="483" w="722">
                  <a:moveTo>
                    <a:pt x="396" y="0"/>
                  </a:moveTo>
                  <a:cubicBezTo>
                    <a:pt x="205" y="0"/>
                    <a:pt x="0" y="97"/>
                    <a:pt x="0" y="97"/>
                  </a:cubicBezTo>
                  <a:cubicBezTo>
                    <a:pt x="162" y="400"/>
                    <a:pt x="323" y="483"/>
                    <a:pt x="452" y="483"/>
                  </a:cubicBezTo>
                  <a:cubicBezTo>
                    <a:pt x="610" y="483"/>
                    <a:pt x="718" y="359"/>
                    <a:pt x="718" y="359"/>
                  </a:cubicBezTo>
                  <a:cubicBezTo>
                    <a:pt x="721" y="76"/>
                    <a:pt x="564" y="0"/>
                    <a:pt x="3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7474349" y="2005230"/>
              <a:ext cx="51202" cy="31672"/>
            </a:xfrm>
            <a:custGeom>
              <a:rect b="b" l="l" r="r" t="t"/>
              <a:pathLst>
                <a:path extrusionOk="0" h="553" w="894">
                  <a:moveTo>
                    <a:pt x="351" y="1"/>
                  </a:moveTo>
                  <a:cubicBezTo>
                    <a:pt x="193" y="1"/>
                    <a:pt x="63" y="84"/>
                    <a:pt x="18" y="118"/>
                  </a:cubicBezTo>
                  <a:cubicBezTo>
                    <a:pt x="6" y="129"/>
                    <a:pt x="1" y="140"/>
                    <a:pt x="6" y="153"/>
                  </a:cubicBezTo>
                  <a:cubicBezTo>
                    <a:pt x="114" y="471"/>
                    <a:pt x="329" y="553"/>
                    <a:pt x="520" y="553"/>
                  </a:cubicBezTo>
                  <a:cubicBezTo>
                    <a:pt x="670" y="553"/>
                    <a:pt x="806" y="503"/>
                    <a:pt x="865" y="477"/>
                  </a:cubicBezTo>
                  <a:cubicBezTo>
                    <a:pt x="881" y="471"/>
                    <a:pt x="894" y="448"/>
                    <a:pt x="881" y="431"/>
                  </a:cubicBezTo>
                  <a:cubicBezTo>
                    <a:pt x="715" y="93"/>
                    <a:pt x="517" y="1"/>
                    <a:pt x="35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7473719" y="2011988"/>
              <a:ext cx="52175" cy="20274"/>
            </a:xfrm>
            <a:custGeom>
              <a:rect b="b" l="l" r="r" t="t"/>
              <a:pathLst>
                <a:path extrusionOk="0" h="354" w="911">
                  <a:moveTo>
                    <a:pt x="23" y="0"/>
                  </a:moveTo>
                  <a:cubicBezTo>
                    <a:pt x="17" y="0"/>
                    <a:pt x="6" y="6"/>
                    <a:pt x="6" y="11"/>
                  </a:cubicBezTo>
                  <a:cubicBezTo>
                    <a:pt x="1" y="17"/>
                    <a:pt x="6" y="22"/>
                    <a:pt x="12" y="28"/>
                  </a:cubicBezTo>
                  <a:lnTo>
                    <a:pt x="892" y="353"/>
                  </a:lnTo>
                  <a:cubicBezTo>
                    <a:pt x="898" y="353"/>
                    <a:pt x="905" y="348"/>
                    <a:pt x="911" y="341"/>
                  </a:cubicBezTo>
                  <a:cubicBezTo>
                    <a:pt x="911" y="335"/>
                    <a:pt x="905" y="324"/>
                    <a:pt x="898" y="324"/>
                  </a:cubicBez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7489297" y="2006089"/>
              <a:ext cx="15005" cy="29954"/>
            </a:xfrm>
            <a:custGeom>
              <a:rect b="b" l="l" r="r" t="t"/>
              <a:pathLst>
                <a:path extrusionOk="0" h="523" w="262">
                  <a:moveTo>
                    <a:pt x="247" y="0"/>
                  </a:moveTo>
                  <a:cubicBezTo>
                    <a:pt x="244" y="0"/>
                    <a:pt x="241" y="2"/>
                    <a:pt x="238" y="4"/>
                  </a:cubicBezTo>
                  <a:lnTo>
                    <a:pt x="0" y="213"/>
                  </a:lnTo>
                  <a:lnTo>
                    <a:pt x="64" y="513"/>
                  </a:lnTo>
                  <a:cubicBezTo>
                    <a:pt x="64" y="518"/>
                    <a:pt x="70" y="523"/>
                    <a:pt x="76" y="523"/>
                  </a:cubicBezTo>
                  <a:cubicBezTo>
                    <a:pt x="78" y="523"/>
                    <a:pt x="81" y="522"/>
                    <a:pt x="82" y="520"/>
                  </a:cubicBezTo>
                  <a:cubicBezTo>
                    <a:pt x="88" y="520"/>
                    <a:pt x="88" y="520"/>
                    <a:pt x="93" y="513"/>
                  </a:cubicBezTo>
                  <a:lnTo>
                    <a:pt x="93" y="508"/>
                  </a:lnTo>
                  <a:lnTo>
                    <a:pt x="29" y="224"/>
                  </a:lnTo>
                  <a:lnTo>
                    <a:pt x="256" y="21"/>
                  </a:lnTo>
                  <a:cubicBezTo>
                    <a:pt x="262" y="15"/>
                    <a:pt x="262" y="10"/>
                    <a:pt x="256" y="4"/>
                  </a:cubicBezTo>
                  <a:cubicBezTo>
                    <a:pt x="253" y="2"/>
                    <a:pt x="250" y="0"/>
                    <a:pt x="2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7499950" y="2011301"/>
              <a:ext cx="12944" cy="26231"/>
            </a:xfrm>
            <a:custGeom>
              <a:rect b="b" l="l" r="r" t="t"/>
              <a:pathLst>
                <a:path extrusionOk="0" h="458" w="226">
                  <a:moveTo>
                    <a:pt x="212" y="1"/>
                  </a:moveTo>
                  <a:cubicBezTo>
                    <a:pt x="209" y="1"/>
                    <a:pt x="206" y="2"/>
                    <a:pt x="204" y="5"/>
                  </a:cubicBezTo>
                  <a:lnTo>
                    <a:pt x="0" y="192"/>
                  </a:lnTo>
                  <a:lnTo>
                    <a:pt x="57" y="446"/>
                  </a:lnTo>
                  <a:cubicBezTo>
                    <a:pt x="57" y="457"/>
                    <a:pt x="64" y="457"/>
                    <a:pt x="70" y="457"/>
                  </a:cubicBezTo>
                  <a:cubicBezTo>
                    <a:pt x="76" y="457"/>
                    <a:pt x="81" y="452"/>
                    <a:pt x="81" y="452"/>
                  </a:cubicBezTo>
                  <a:lnTo>
                    <a:pt x="81" y="441"/>
                  </a:lnTo>
                  <a:lnTo>
                    <a:pt x="30" y="197"/>
                  </a:lnTo>
                  <a:lnTo>
                    <a:pt x="220" y="23"/>
                  </a:lnTo>
                  <a:cubicBezTo>
                    <a:pt x="226" y="23"/>
                    <a:pt x="226" y="12"/>
                    <a:pt x="220" y="5"/>
                  </a:cubicBezTo>
                  <a:cubicBezTo>
                    <a:pt x="217" y="2"/>
                    <a:pt x="215"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7509171" y="2017658"/>
              <a:ext cx="9736" cy="19014"/>
            </a:xfrm>
            <a:custGeom>
              <a:rect b="b" l="l" r="r" t="t"/>
              <a:pathLst>
                <a:path extrusionOk="0" h="332" w="170">
                  <a:moveTo>
                    <a:pt x="155" y="0"/>
                  </a:moveTo>
                  <a:cubicBezTo>
                    <a:pt x="152" y="0"/>
                    <a:pt x="150" y="2"/>
                    <a:pt x="147" y="5"/>
                  </a:cubicBezTo>
                  <a:lnTo>
                    <a:pt x="1" y="138"/>
                  </a:lnTo>
                  <a:lnTo>
                    <a:pt x="54" y="324"/>
                  </a:lnTo>
                  <a:cubicBezTo>
                    <a:pt x="54" y="328"/>
                    <a:pt x="56" y="332"/>
                    <a:pt x="62" y="332"/>
                  </a:cubicBezTo>
                  <a:cubicBezTo>
                    <a:pt x="64" y="332"/>
                    <a:pt x="67" y="331"/>
                    <a:pt x="70" y="330"/>
                  </a:cubicBezTo>
                  <a:cubicBezTo>
                    <a:pt x="70" y="330"/>
                    <a:pt x="77" y="330"/>
                    <a:pt x="77" y="324"/>
                  </a:cubicBezTo>
                  <a:lnTo>
                    <a:pt x="77" y="318"/>
                  </a:lnTo>
                  <a:lnTo>
                    <a:pt x="30" y="145"/>
                  </a:lnTo>
                  <a:lnTo>
                    <a:pt x="164" y="28"/>
                  </a:lnTo>
                  <a:cubicBezTo>
                    <a:pt x="169" y="22"/>
                    <a:pt x="169" y="11"/>
                    <a:pt x="164" y="5"/>
                  </a:cubicBezTo>
                  <a:cubicBezTo>
                    <a:pt x="161" y="2"/>
                    <a:pt x="158" y="0"/>
                    <a:pt x="1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7482024" y="2004084"/>
              <a:ext cx="10996" cy="25486"/>
            </a:xfrm>
            <a:custGeom>
              <a:rect b="b" l="l" r="r" t="t"/>
              <a:pathLst>
                <a:path extrusionOk="0" h="445" w="192">
                  <a:moveTo>
                    <a:pt x="175" y="0"/>
                  </a:moveTo>
                  <a:cubicBezTo>
                    <a:pt x="172" y="0"/>
                    <a:pt x="169" y="2"/>
                    <a:pt x="169" y="5"/>
                  </a:cubicBezTo>
                  <a:lnTo>
                    <a:pt x="0" y="201"/>
                  </a:lnTo>
                  <a:lnTo>
                    <a:pt x="12" y="433"/>
                  </a:lnTo>
                  <a:cubicBezTo>
                    <a:pt x="12" y="439"/>
                    <a:pt x="17" y="444"/>
                    <a:pt x="23" y="444"/>
                  </a:cubicBezTo>
                  <a:cubicBezTo>
                    <a:pt x="30" y="444"/>
                    <a:pt x="35" y="439"/>
                    <a:pt x="35" y="433"/>
                  </a:cubicBezTo>
                  <a:lnTo>
                    <a:pt x="30" y="213"/>
                  </a:lnTo>
                  <a:lnTo>
                    <a:pt x="185" y="21"/>
                  </a:lnTo>
                  <a:cubicBezTo>
                    <a:pt x="191" y="16"/>
                    <a:pt x="191" y="10"/>
                    <a:pt x="185" y="5"/>
                  </a:cubicBezTo>
                  <a:cubicBezTo>
                    <a:pt x="183" y="2"/>
                    <a:pt x="179" y="0"/>
                    <a:pt x="1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7474063" y="2008380"/>
              <a:ext cx="31385" cy="21305"/>
            </a:xfrm>
            <a:custGeom>
              <a:rect b="b" l="l" r="r" t="t"/>
              <a:pathLst>
                <a:path extrusionOk="0" h="372" w="548">
                  <a:moveTo>
                    <a:pt x="299" y="1"/>
                  </a:moveTo>
                  <a:cubicBezTo>
                    <a:pt x="155" y="1"/>
                    <a:pt x="0" y="74"/>
                    <a:pt x="0" y="74"/>
                  </a:cubicBezTo>
                  <a:cubicBezTo>
                    <a:pt x="124" y="307"/>
                    <a:pt x="246" y="371"/>
                    <a:pt x="344" y="371"/>
                  </a:cubicBezTo>
                  <a:cubicBezTo>
                    <a:pt x="463" y="371"/>
                    <a:pt x="544" y="277"/>
                    <a:pt x="544" y="277"/>
                  </a:cubicBezTo>
                  <a:cubicBezTo>
                    <a:pt x="548" y="59"/>
                    <a:pt x="427" y="1"/>
                    <a:pt x="2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7488610" y="2043144"/>
              <a:ext cx="50915" cy="31614"/>
            </a:xfrm>
            <a:custGeom>
              <a:rect b="b" l="l" r="r" t="t"/>
              <a:pathLst>
                <a:path extrusionOk="0" h="552" w="889">
                  <a:moveTo>
                    <a:pt x="350" y="1"/>
                  </a:moveTo>
                  <a:cubicBezTo>
                    <a:pt x="191" y="1"/>
                    <a:pt x="60" y="86"/>
                    <a:pt x="12" y="122"/>
                  </a:cubicBezTo>
                  <a:cubicBezTo>
                    <a:pt x="1" y="128"/>
                    <a:pt x="1" y="145"/>
                    <a:pt x="1" y="157"/>
                  </a:cubicBezTo>
                  <a:cubicBezTo>
                    <a:pt x="108" y="471"/>
                    <a:pt x="322" y="552"/>
                    <a:pt x="514" y="552"/>
                  </a:cubicBezTo>
                  <a:cubicBezTo>
                    <a:pt x="665" y="552"/>
                    <a:pt x="803" y="502"/>
                    <a:pt x="865" y="476"/>
                  </a:cubicBezTo>
                  <a:cubicBezTo>
                    <a:pt x="881" y="470"/>
                    <a:pt x="888" y="452"/>
                    <a:pt x="876" y="435"/>
                  </a:cubicBezTo>
                  <a:cubicBezTo>
                    <a:pt x="713" y="94"/>
                    <a:pt x="516" y="1"/>
                    <a:pt x="3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7487980" y="2050017"/>
              <a:ext cx="52175" cy="20103"/>
            </a:xfrm>
            <a:custGeom>
              <a:rect b="b" l="l" r="r" t="t"/>
              <a:pathLst>
                <a:path extrusionOk="0" h="351" w="911">
                  <a:moveTo>
                    <a:pt x="13" y="0"/>
                  </a:moveTo>
                  <a:cubicBezTo>
                    <a:pt x="9" y="0"/>
                    <a:pt x="5" y="4"/>
                    <a:pt x="1" y="8"/>
                  </a:cubicBezTo>
                  <a:cubicBezTo>
                    <a:pt x="1" y="19"/>
                    <a:pt x="1" y="25"/>
                    <a:pt x="12" y="25"/>
                  </a:cubicBezTo>
                  <a:lnTo>
                    <a:pt x="887" y="350"/>
                  </a:lnTo>
                  <a:cubicBezTo>
                    <a:pt x="892" y="350"/>
                    <a:pt x="905" y="350"/>
                    <a:pt x="905" y="345"/>
                  </a:cubicBezTo>
                  <a:cubicBezTo>
                    <a:pt x="911" y="332"/>
                    <a:pt x="905" y="327"/>
                    <a:pt x="899" y="321"/>
                  </a:cubicBezTo>
                  <a:lnTo>
                    <a:pt x="17" y="2"/>
                  </a:lnTo>
                  <a:cubicBezTo>
                    <a:pt x="16" y="1"/>
                    <a:pt x="14"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7503215" y="2043889"/>
              <a:ext cx="15005" cy="30183"/>
            </a:xfrm>
            <a:custGeom>
              <a:rect b="b" l="l" r="r" t="t"/>
              <a:pathLst>
                <a:path extrusionOk="0" h="527" w="262">
                  <a:moveTo>
                    <a:pt x="250" y="1"/>
                  </a:moveTo>
                  <a:cubicBezTo>
                    <a:pt x="246" y="1"/>
                    <a:pt x="241" y="2"/>
                    <a:pt x="238" y="5"/>
                  </a:cubicBezTo>
                  <a:lnTo>
                    <a:pt x="0" y="214"/>
                  </a:lnTo>
                  <a:lnTo>
                    <a:pt x="70" y="514"/>
                  </a:lnTo>
                  <a:cubicBezTo>
                    <a:pt x="70" y="521"/>
                    <a:pt x="77" y="527"/>
                    <a:pt x="83" y="527"/>
                  </a:cubicBezTo>
                  <a:cubicBezTo>
                    <a:pt x="88" y="527"/>
                    <a:pt x="94" y="521"/>
                    <a:pt x="94" y="514"/>
                  </a:cubicBezTo>
                  <a:lnTo>
                    <a:pt x="94" y="509"/>
                  </a:lnTo>
                  <a:lnTo>
                    <a:pt x="35" y="225"/>
                  </a:lnTo>
                  <a:lnTo>
                    <a:pt x="256" y="27"/>
                  </a:lnTo>
                  <a:cubicBezTo>
                    <a:pt x="262" y="22"/>
                    <a:pt x="262" y="11"/>
                    <a:pt x="262" y="5"/>
                  </a:cubicBezTo>
                  <a:cubicBezTo>
                    <a:pt x="259" y="2"/>
                    <a:pt x="255" y="1"/>
                    <a:pt x="2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a:off x="7513867" y="2049272"/>
              <a:ext cx="13287" cy="26460"/>
            </a:xfrm>
            <a:custGeom>
              <a:rect b="b" l="l" r="r" t="t"/>
              <a:pathLst>
                <a:path extrusionOk="0" h="462" w="232">
                  <a:moveTo>
                    <a:pt x="211" y="0"/>
                  </a:moveTo>
                  <a:cubicBezTo>
                    <a:pt x="208" y="0"/>
                    <a:pt x="206" y="1"/>
                    <a:pt x="204" y="3"/>
                  </a:cubicBezTo>
                  <a:lnTo>
                    <a:pt x="1" y="189"/>
                  </a:lnTo>
                  <a:lnTo>
                    <a:pt x="58" y="449"/>
                  </a:lnTo>
                  <a:cubicBezTo>
                    <a:pt x="58" y="455"/>
                    <a:pt x="70" y="462"/>
                    <a:pt x="76" y="462"/>
                  </a:cubicBezTo>
                  <a:cubicBezTo>
                    <a:pt x="82" y="455"/>
                    <a:pt x="82" y="455"/>
                    <a:pt x="87" y="449"/>
                  </a:cubicBezTo>
                  <a:lnTo>
                    <a:pt x="87" y="444"/>
                  </a:lnTo>
                  <a:lnTo>
                    <a:pt x="30" y="200"/>
                  </a:lnTo>
                  <a:lnTo>
                    <a:pt x="226" y="27"/>
                  </a:lnTo>
                  <a:cubicBezTo>
                    <a:pt x="226" y="21"/>
                    <a:pt x="232" y="10"/>
                    <a:pt x="226" y="3"/>
                  </a:cubicBezTo>
                  <a:cubicBezTo>
                    <a:pt x="223" y="3"/>
                    <a:pt x="216" y="0"/>
                    <a:pt x="2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a:off x="7523145" y="2055801"/>
              <a:ext cx="9679" cy="18900"/>
            </a:xfrm>
            <a:custGeom>
              <a:rect b="b" l="l" r="r" t="t"/>
              <a:pathLst>
                <a:path extrusionOk="0" h="330" w="169">
                  <a:moveTo>
                    <a:pt x="146" y="0"/>
                  </a:moveTo>
                  <a:lnTo>
                    <a:pt x="0" y="132"/>
                  </a:lnTo>
                  <a:lnTo>
                    <a:pt x="53" y="319"/>
                  </a:lnTo>
                  <a:cubicBezTo>
                    <a:pt x="53" y="330"/>
                    <a:pt x="64" y="330"/>
                    <a:pt x="70" y="330"/>
                  </a:cubicBezTo>
                  <a:cubicBezTo>
                    <a:pt x="77" y="330"/>
                    <a:pt x="77" y="324"/>
                    <a:pt x="82" y="319"/>
                  </a:cubicBezTo>
                  <a:lnTo>
                    <a:pt x="82" y="313"/>
                  </a:lnTo>
                  <a:lnTo>
                    <a:pt x="29" y="145"/>
                  </a:lnTo>
                  <a:lnTo>
                    <a:pt x="163" y="22"/>
                  </a:lnTo>
                  <a:cubicBezTo>
                    <a:pt x="169" y="17"/>
                    <a:pt x="169" y="11"/>
                    <a:pt x="163" y="6"/>
                  </a:cubicBezTo>
                  <a:cubicBezTo>
                    <a:pt x="157" y="0"/>
                    <a:pt x="152" y="0"/>
                    <a:pt x="1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7496285" y="2041941"/>
              <a:ext cx="10653" cy="25544"/>
            </a:xfrm>
            <a:custGeom>
              <a:rect b="b" l="l" r="r" t="t"/>
              <a:pathLst>
                <a:path extrusionOk="0" h="446" w="186">
                  <a:moveTo>
                    <a:pt x="172" y="0"/>
                  </a:moveTo>
                  <a:cubicBezTo>
                    <a:pt x="169" y="0"/>
                    <a:pt x="166" y="2"/>
                    <a:pt x="163" y="4"/>
                  </a:cubicBezTo>
                  <a:lnTo>
                    <a:pt x="0" y="200"/>
                  </a:lnTo>
                  <a:lnTo>
                    <a:pt x="6" y="433"/>
                  </a:lnTo>
                  <a:cubicBezTo>
                    <a:pt x="6" y="437"/>
                    <a:pt x="10" y="446"/>
                    <a:pt x="14" y="446"/>
                  </a:cubicBezTo>
                  <a:cubicBezTo>
                    <a:pt x="15" y="446"/>
                    <a:pt x="16" y="445"/>
                    <a:pt x="17" y="444"/>
                  </a:cubicBezTo>
                  <a:cubicBezTo>
                    <a:pt x="24" y="444"/>
                    <a:pt x="30" y="444"/>
                    <a:pt x="35" y="438"/>
                  </a:cubicBezTo>
                  <a:lnTo>
                    <a:pt x="35" y="433"/>
                  </a:lnTo>
                  <a:lnTo>
                    <a:pt x="24" y="213"/>
                  </a:lnTo>
                  <a:lnTo>
                    <a:pt x="185" y="21"/>
                  </a:lnTo>
                  <a:cubicBezTo>
                    <a:pt x="185" y="15"/>
                    <a:pt x="185" y="10"/>
                    <a:pt x="180" y="4"/>
                  </a:cubicBezTo>
                  <a:cubicBezTo>
                    <a:pt x="177" y="2"/>
                    <a:pt x="174" y="0"/>
                    <a:pt x="1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7487980" y="2046409"/>
              <a:ext cx="31614" cy="21134"/>
            </a:xfrm>
            <a:custGeom>
              <a:rect b="b" l="l" r="r" t="t"/>
              <a:pathLst>
                <a:path extrusionOk="0" h="369" w="552">
                  <a:moveTo>
                    <a:pt x="298" y="0"/>
                  </a:moveTo>
                  <a:cubicBezTo>
                    <a:pt x="154" y="0"/>
                    <a:pt x="1" y="71"/>
                    <a:pt x="1" y="71"/>
                  </a:cubicBezTo>
                  <a:cubicBezTo>
                    <a:pt x="124" y="304"/>
                    <a:pt x="248" y="368"/>
                    <a:pt x="348" y="368"/>
                  </a:cubicBezTo>
                  <a:cubicBezTo>
                    <a:pt x="468" y="368"/>
                    <a:pt x="552" y="274"/>
                    <a:pt x="552" y="274"/>
                  </a:cubicBezTo>
                  <a:cubicBezTo>
                    <a:pt x="552" y="57"/>
                    <a:pt x="428" y="0"/>
                    <a:pt x="2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7191251" y="1837307"/>
              <a:ext cx="72392" cy="249364"/>
            </a:xfrm>
            <a:custGeom>
              <a:rect b="b" l="l" r="r" t="t"/>
              <a:pathLst>
                <a:path extrusionOk="0" h="4354" w="1264">
                  <a:moveTo>
                    <a:pt x="1198" y="1"/>
                  </a:moveTo>
                  <a:cubicBezTo>
                    <a:pt x="1189" y="1"/>
                    <a:pt x="1180" y="3"/>
                    <a:pt x="1170" y="7"/>
                  </a:cubicBezTo>
                  <a:cubicBezTo>
                    <a:pt x="1159" y="18"/>
                    <a:pt x="0" y="772"/>
                    <a:pt x="249" y="2342"/>
                  </a:cubicBezTo>
                  <a:cubicBezTo>
                    <a:pt x="493" y="3832"/>
                    <a:pt x="52" y="4255"/>
                    <a:pt x="46" y="4260"/>
                  </a:cubicBezTo>
                  <a:cubicBezTo>
                    <a:pt x="22" y="4278"/>
                    <a:pt x="22" y="4313"/>
                    <a:pt x="41" y="4337"/>
                  </a:cubicBezTo>
                  <a:cubicBezTo>
                    <a:pt x="52" y="4348"/>
                    <a:pt x="70" y="4354"/>
                    <a:pt x="81" y="4354"/>
                  </a:cubicBezTo>
                  <a:cubicBezTo>
                    <a:pt x="99" y="4354"/>
                    <a:pt x="110" y="4348"/>
                    <a:pt x="121" y="4342"/>
                  </a:cubicBezTo>
                  <a:cubicBezTo>
                    <a:pt x="139" y="4324"/>
                    <a:pt x="608" y="3890"/>
                    <a:pt x="359" y="2325"/>
                  </a:cubicBezTo>
                  <a:cubicBezTo>
                    <a:pt x="116" y="830"/>
                    <a:pt x="1217" y="105"/>
                    <a:pt x="1228" y="100"/>
                  </a:cubicBezTo>
                  <a:cubicBezTo>
                    <a:pt x="1258" y="82"/>
                    <a:pt x="1263" y="52"/>
                    <a:pt x="1247" y="25"/>
                  </a:cubicBezTo>
                  <a:cubicBezTo>
                    <a:pt x="1234" y="9"/>
                    <a:pt x="1217" y="1"/>
                    <a:pt x="1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a:off x="7164620" y="1879517"/>
              <a:ext cx="56242" cy="35223"/>
            </a:xfrm>
            <a:custGeom>
              <a:rect b="b" l="l" r="r" t="t"/>
              <a:pathLst>
                <a:path extrusionOk="0" h="615" w="982">
                  <a:moveTo>
                    <a:pt x="617" y="1"/>
                  </a:moveTo>
                  <a:cubicBezTo>
                    <a:pt x="262" y="1"/>
                    <a:pt x="61" y="357"/>
                    <a:pt x="8" y="470"/>
                  </a:cubicBezTo>
                  <a:cubicBezTo>
                    <a:pt x="1" y="492"/>
                    <a:pt x="8" y="510"/>
                    <a:pt x="24" y="521"/>
                  </a:cubicBezTo>
                  <a:cubicBezTo>
                    <a:pt x="187" y="588"/>
                    <a:pt x="322" y="615"/>
                    <a:pt x="435" y="615"/>
                  </a:cubicBezTo>
                  <a:cubicBezTo>
                    <a:pt x="852" y="615"/>
                    <a:pt x="958" y="245"/>
                    <a:pt x="981" y="144"/>
                  </a:cubicBezTo>
                  <a:cubicBezTo>
                    <a:pt x="981" y="128"/>
                    <a:pt x="974" y="110"/>
                    <a:pt x="963" y="104"/>
                  </a:cubicBezTo>
                  <a:cubicBezTo>
                    <a:pt x="835" y="30"/>
                    <a:pt x="719" y="1"/>
                    <a:pt x="61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7163990" y="1885645"/>
              <a:ext cx="57788" cy="23596"/>
            </a:xfrm>
            <a:custGeom>
              <a:rect b="b" l="l" r="r" t="t"/>
              <a:pathLst>
                <a:path extrusionOk="0" h="412" w="1009">
                  <a:moveTo>
                    <a:pt x="991" y="0"/>
                  </a:moveTo>
                  <a:cubicBezTo>
                    <a:pt x="989" y="0"/>
                    <a:pt x="987" y="1"/>
                    <a:pt x="985" y="3"/>
                  </a:cubicBezTo>
                  <a:lnTo>
                    <a:pt x="12" y="380"/>
                  </a:lnTo>
                  <a:cubicBezTo>
                    <a:pt x="6" y="385"/>
                    <a:pt x="0" y="391"/>
                    <a:pt x="6" y="403"/>
                  </a:cubicBezTo>
                  <a:cubicBezTo>
                    <a:pt x="6" y="407"/>
                    <a:pt x="12" y="411"/>
                    <a:pt x="18" y="411"/>
                  </a:cubicBezTo>
                  <a:cubicBezTo>
                    <a:pt x="20" y="411"/>
                    <a:pt x="22" y="411"/>
                    <a:pt x="24" y="409"/>
                  </a:cubicBezTo>
                  <a:lnTo>
                    <a:pt x="998" y="32"/>
                  </a:lnTo>
                  <a:cubicBezTo>
                    <a:pt x="1003" y="26"/>
                    <a:pt x="1009" y="15"/>
                    <a:pt x="1003" y="8"/>
                  </a:cubicBezTo>
                  <a:cubicBezTo>
                    <a:pt x="999" y="4"/>
                    <a:pt x="996" y="0"/>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7187242" y="1881006"/>
              <a:ext cx="17296" cy="32703"/>
            </a:xfrm>
            <a:custGeom>
              <a:rect b="b" l="l" r="r" t="t"/>
              <a:pathLst>
                <a:path extrusionOk="0" h="571" w="302">
                  <a:moveTo>
                    <a:pt x="17" y="1"/>
                  </a:moveTo>
                  <a:cubicBezTo>
                    <a:pt x="12" y="1"/>
                    <a:pt x="6" y="5"/>
                    <a:pt x="6" y="9"/>
                  </a:cubicBezTo>
                  <a:cubicBezTo>
                    <a:pt x="1" y="14"/>
                    <a:pt x="1" y="20"/>
                    <a:pt x="1" y="20"/>
                  </a:cubicBezTo>
                  <a:cubicBezTo>
                    <a:pt x="1" y="27"/>
                    <a:pt x="6" y="27"/>
                    <a:pt x="6" y="32"/>
                  </a:cubicBezTo>
                  <a:lnTo>
                    <a:pt x="266" y="223"/>
                  </a:lnTo>
                  <a:lnTo>
                    <a:pt x="226" y="554"/>
                  </a:lnTo>
                  <a:cubicBezTo>
                    <a:pt x="226" y="559"/>
                    <a:pt x="232" y="571"/>
                    <a:pt x="244" y="571"/>
                  </a:cubicBezTo>
                  <a:cubicBezTo>
                    <a:pt x="250" y="571"/>
                    <a:pt x="261" y="565"/>
                    <a:pt x="261" y="554"/>
                  </a:cubicBezTo>
                  <a:lnTo>
                    <a:pt x="301" y="206"/>
                  </a:lnTo>
                  <a:lnTo>
                    <a:pt x="23" y="3"/>
                  </a:lnTo>
                  <a:cubicBezTo>
                    <a:pt x="21" y="1"/>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7177620" y="1887191"/>
              <a:ext cx="15349" cy="28522"/>
            </a:xfrm>
            <a:custGeom>
              <a:rect b="b" l="l" r="r" t="t"/>
              <a:pathLst>
                <a:path extrusionOk="0" h="498" w="268">
                  <a:moveTo>
                    <a:pt x="15" y="1"/>
                  </a:moveTo>
                  <a:cubicBezTo>
                    <a:pt x="11" y="1"/>
                    <a:pt x="9" y="2"/>
                    <a:pt x="6" y="5"/>
                  </a:cubicBezTo>
                  <a:cubicBezTo>
                    <a:pt x="0" y="10"/>
                    <a:pt x="0" y="16"/>
                    <a:pt x="0" y="23"/>
                  </a:cubicBezTo>
                  <a:cubicBezTo>
                    <a:pt x="6" y="23"/>
                    <a:pt x="6" y="29"/>
                    <a:pt x="6" y="29"/>
                  </a:cubicBezTo>
                  <a:lnTo>
                    <a:pt x="233" y="190"/>
                  </a:lnTo>
                  <a:lnTo>
                    <a:pt x="203" y="481"/>
                  </a:lnTo>
                  <a:cubicBezTo>
                    <a:pt x="203" y="486"/>
                    <a:pt x="209" y="492"/>
                    <a:pt x="215" y="497"/>
                  </a:cubicBezTo>
                  <a:cubicBezTo>
                    <a:pt x="220" y="497"/>
                    <a:pt x="233" y="492"/>
                    <a:pt x="233" y="481"/>
                  </a:cubicBezTo>
                  <a:lnTo>
                    <a:pt x="267" y="179"/>
                  </a:lnTo>
                  <a:lnTo>
                    <a:pt x="30" y="5"/>
                  </a:lnTo>
                  <a:cubicBezTo>
                    <a:pt x="23"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7170977" y="1894579"/>
              <a:ext cx="11626" cy="20160"/>
            </a:xfrm>
            <a:custGeom>
              <a:rect b="b" l="l" r="r" t="t"/>
              <a:pathLst>
                <a:path extrusionOk="0" h="352" w="203">
                  <a:moveTo>
                    <a:pt x="14" y="0"/>
                  </a:moveTo>
                  <a:cubicBezTo>
                    <a:pt x="9" y="0"/>
                    <a:pt x="4" y="3"/>
                    <a:pt x="1" y="9"/>
                  </a:cubicBezTo>
                  <a:lnTo>
                    <a:pt x="1" y="21"/>
                  </a:lnTo>
                  <a:cubicBezTo>
                    <a:pt x="1" y="26"/>
                    <a:pt x="6" y="26"/>
                    <a:pt x="6" y="26"/>
                  </a:cubicBezTo>
                  <a:lnTo>
                    <a:pt x="168" y="137"/>
                  </a:lnTo>
                  <a:lnTo>
                    <a:pt x="151" y="334"/>
                  </a:lnTo>
                  <a:cubicBezTo>
                    <a:pt x="151" y="339"/>
                    <a:pt x="157" y="352"/>
                    <a:pt x="162" y="352"/>
                  </a:cubicBezTo>
                  <a:cubicBezTo>
                    <a:pt x="175" y="352"/>
                    <a:pt x="180" y="346"/>
                    <a:pt x="180" y="334"/>
                  </a:cubicBezTo>
                  <a:lnTo>
                    <a:pt x="203" y="119"/>
                  </a:lnTo>
                  <a:lnTo>
                    <a:pt x="23" y="4"/>
                  </a:lnTo>
                  <a:cubicBezTo>
                    <a:pt x="21" y="2"/>
                    <a:pt x="18"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7200873" y="1878600"/>
              <a:ext cx="12027" cy="28522"/>
            </a:xfrm>
            <a:custGeom>
              <a:rect b="b" l="l" r="r" t="t"/>
              <a:pathLst>
                <a:path extrusionOk="0" h="498" w="210">
                  <a:moveTo>
                    <a:pt x="14" y="1"/>
                  </a:moveTo>
                  <a:cubicBezTo>
                    <a:pt x="12" y="1"/>
                    <a:pt x="9" y="2"/>
                    <a:pt x="6" y="5"/>
                  </a:cubicBezTo>
                  <a:cubicBezTo>
                    <a:pt x="0" y="10"/>
                    <a:pt x="0" y="16"/>
                    <a:pt x="0" y="21"/>
                  </a:cubicBezTo>
                  <a:lnTo>
                    <a:pt x="6" y="27"/>
                  </a:lnTo>
                  <a:lnTo>
                    <a:pt x="174" y="208"/>
                  </a:lnTo>
                  <a:lnTo>
                    <a:pt x="180" y="479"/>
                  </a:lnTo>
                  <a:cubicBezTo>
                    <a:pt x="180" y="486"/>
                    <a:pt x="186" y="497"/>
                    <a:pt x="197" y="497"/>
                  </a:cubicBezTo>
                  <a:cubicBezTo>
                    <a:pt x="202" y="497"/>
                    <a:pt x="209" y="486"/>
                    <a:pt x="209" y="479"/>
                  </a:cubicBezTo>
                  <a:lnTo>
                    <a:pt x="202" y="195"/>
                  </a:lnTo>
                  <a:lnTo>
                    <a:pt x="23" y="5"/>
                  </a:lnTo>
                  <a:cubicBezTo>
                    <a:pt x="20" y="2"/>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7186670" y="1882552"/>
              <a:ext cx="34822" cy="24513"/>
            </a:xfrm>
            <a:custGeom>
              <a:rect b="b" l="l" r="r" t="t"/>
              <a:pathLst>
                <a:path extrusionOk="0" h="428" w="608">
                  <a:moveTo>
                    <a:pt x="316" y="0"/>
                  </a:moveTo>
                  <a:cubicBezTo>
                    <a:pt x="1" y="0"/>
                    <a:pt x="5" y="300"/>
                    <a:pt x="5" y="300"/>
                  </a:cubicBezTo>
                  <a:cubicBezTo>
                    <a:pt x="84" y="392"/>
                    <a:pt x="160" y="427"/>
                    <a:pt x="229" y="427"/>
                  </a:cubicBezTo>
                  <a:cubicBezTo>
                    <a:pt x="452" y="427"/>
                    <a:pt x="607" y="62"/>
                    <a:pt x="607" y="62"/>
                  </a:cubicBezTo>
                  <a:cubicBezTo>
                    <a:pt x="488" y="18"/>
                    <a:pt x="393" y="0"/>
                    <a:pt x="3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7151390" y="1930947"/>
              <a:ext cx="56471" cy="35280"/>
            </a:xfrm>
            <a:custGeom>
              <a:rect b="b" l="l" r="r" t="t"/>
              <a:pathLst>
                <a:path extrusionOk="0" h="616" w="986">
                  <a:moveTo>
                    <a:pt x="616" y="1"/>
                  </a:moveTo>
                  <a:cubicBezTo>
                    <a:pt x="263" y="1"/>
                    <a:pt x="66" y="357"/>
                    <a:pt x="12" y="469"/>
                  </a:cubicBezTo>
                  <a:cubicBezTo>
                    <a:pt x="1" y="487"/>
                    <a:pt x="12" y="511"/>
                    <a:pt x="30" y="522"/>
                  </a:cubicBezTo>
                  <a:cubicBezTo>
                    <a:pt x="191" y="589"/>
                    <a:pt x="326" y="616"/>
                    <a:pt x="438" y="616"/>
                  </a:cubicBezTo>
                  <a:cubicBezTo>
                    <a:pt x="853" y="616"/>
                    <a:pt x="961" y="246"/>
                    <a:pt x="980" y="145"/>
                  </a:cubicBezTo>
                  <a:cubicBezTo>
                    <a:pt x="986" y="128"/>
                    <a:pt x="980" y="110"/>
                    <a:pt x="962" y="105"/>
                  </a:cubicBezTo>
                  <a:cubicBezTo>
                    <a:pt x="833" y="30"/>
                    <a:pt x="718" y="1"/>
                    <a:pt x="61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7151103" y="1937133"/>
              <a:ext cx="57387" cy="23539"/>
            </a:xfrm>
            <a:custGeom>
              <a:rect b="b" l="l" r="r" t="t"/>
              <a:pathLst>
                <a:path extrusionOk="0" h="411" w="1002">
                  <a:moveTo>
                    <a:pt x="985" y="0"/>
                  </a:moveTo>
                  <a:cubicBezTo>
                    <a:pt x="983" y="0"/>
                    <a:pt x="981" y="1"/>
                    <a:pt x="979" y="2"/>
                  </a:cubicBezTo>
                  <a:lnTo>
                    <a:pt x="11" y="379"/>
                  </a:lnTo>
                  <a:cubicBezTo>
                    <a:pt x="0" y="385"/>
                    <a:pt x="0" y="390"/>
                    <a:pt x="0" y="403"/>
                  </a:cubicBezTo>
                  <a:cubicBezTo>
                    <a:pt x="4" y="407"/>
                    <a:pt x="8" y="411"/>
                    <a:pt x="14" y="411"/>
                  </a:cubicBezTo>
                  <a:cubicBezTo>
                    <a:pt x="16" y="411"/>
                    <a:pt x="19" y="410"/>
                    <a:pt x="22" y="408"/>
                  </a:cubicBezTo>
                  <a:lnTo>
                    <a:pt x="991" y="32"/>
                  </a:lnTo>
                  <a:cubicBezTo>
                    <a:pt x="996" y="26"/>
                    <a:pt x="1002" y="13"/>
                    <a:pt x="996" y="8"/>
                  </a:cubicBezTo>
                  <a:cubicBezTo>
                    <a:pt x="996" y="4"/>
                    <a:pt x="991" y="0"/>
                    <a:pt x="9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7173955" y="1932494"/>
              <a:ext cx="17354" cy="32703"/>
            </a:xfrm>
            <a:custGeom>
              <a:rect b="b" l="l" r="r" t="t"/>
              <a:pathLst>
                <a:path extrusionOk="0" h="571" w="303">
                  <a:moveTo>
                    <a:pt x="23" y="0"/>
                  </a:moveTo>
                  <a:cubicBezTo>
                    <a:pt x="17" y="0"/>
                    <a:pt x="10" y="4"/>
                    <a:pt x="6" y="8"/>
                  </a:cubicBezTo>
                  <a:cubicBezTo>
                    <a:pt x="0" y="14"/>
                    <a:pt x="0" y="19"/>
                    <a:pt x="6" y="19"/>
                  </a:cubicBezTo>
                  <a:cubicBezTo>
                    <a:pt x="6" y="25"/>
                    <a:pt x="6" y="25"/>
                    <a:pt x="11" y="32"/>
                  </a:cubicBezTo>
                  <a:lnTo>
                    <a:pt x="273" y="222"/>
                  </a:lnTo>
                  <a:lnTo>
                    <a:pt x="233" y="553"/>
                  </a:lnTo>
                  <a:cubicBezTo>
                    <a:pt x="233" y="559"/>
                    <a:pt x="238" y="570"/>
                    <a:pt x="244" y="570"/>
                  </a:cubicBezTo>
                  <a:cubicBezTo>
                    <a:pt x="255" y="570"/>
                    <a:pt x="262" y="565"/>
                    <a:pt x="262" y="553"/>
                  </a:cubicBezTo>
                  <a:lnTo>
                    <a:pt x="302" y="206"/>
                  </a:lnTo>
                  <a:lnTo>
                    <a:pt x="30" y="3"/>
                  </a:lnTo>
                  <a:cubicBezTo>
                    <a:pt x="28" y="1"/>
                    <a:pt x="26"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7164620" y="1938679"/>
              <a:ext cx="15063" cy="28464"/>
            </a:xfrm>
            <a:custGeom>
              <a:rect b="b" l="l" r="r" t="t"/>
              <a:pathLst>
                <a:path extrusionOk="0" h="497" w="263">
                  <a:moveTo>
                    <a:pt x="13" y="0"/>
                  </a:moveTo>
                  <a:cubicBezTo>
                    <a:pt x="9" y="0"/>
                    <a:pt x="4" y="2"/>
                    <a:pt x="1" y="5"/>
                  </a:cubicBezTo>
                  <a:lnTo>
                    <a:pt x="1" y="21"/>
                  </a:lnTo>
                  <a:cubicBezTo>
                    <a:pt x="1" y="21"/>
                    <a:pt x="1" y="28"/>
                    <a:pt x="8" y="28"/>
                  </a:cubicBezTo>
                  <a:lnTo>
                    <a:pt x="233" y="190"/>
                  </a:lnTo>
                  <a:lnTo>
                    <a:pt x="198" y="480"/>
                  </a:lnTo>
                  <a:cubicBezTo>
                    <a:pt x="198" y="486"/>
                    <a:pt x="204" y="491"/>
                    <a:pt x="209" y="497"/>
                  </a:cubicBezTo>
                  <a:cubicBezTo>
                    <a:pt x="222" y="497"/>
                    <a:pt x="227" y="491"/>
                    <a:pt x="227" y="480"/>
                  </a:cubicBezTo>
                  <a:lnTo>
                    <a:pt x="262" y="178"/>
                  </a:lnTo>
                  <a:lnTo>
                    <a:pt x="24" y="5"/>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7157690" y="1945953"/>
              <a:ext cx="11684" cy="20274"/>
            </a:xfrm>
            <a:custGeom>
              <a:rect b="b" l="l" r="r" t="t"/>
              <a:pathLst>
                <a:path extrusionOk="0" h="354" w="204">
                  <a:moveTo>
                    <a:pt x="14" y="1"/>
                  </a:moveTo>
                  <a:cubicBezTo>
                    <a:pt x="10" y="1"/>
                    <a:pt x="6" y="4"/>
                    <a:pt x="6" y="11"/>
                  </a:cubicBezTo>
                  <a:cubicBezTo>
                    <a:pt x="1" y="11"/>
                    <a:pt x="1" y="17"/>
                    <a:pt x="1" y="22"/>
                  </a:cubicBezTo>
                  <a:lnTo>
                    <a:pt x="6" y="28"/>
                  </a:lnTo>
                  <a:lnTo>
                    <a:pt x="174" y="132"/>
                  </a:lnTo>
                  <a:lnTo>
                    <a:pt x="151" y="335"/>
                  </a:lnTo>
                  <a:cubicBezTo>
                    <a:pt x="151" y="341"/>
                    <a:pt x="156" y="353"/>
                    <a:pt x="169" y="353"/>
                  </a:cubicBezTo>
                  <a:cubicBezTo>
                    <a:pt x="174" y="353"/>
                    <a:pt x="180" y="346"/>
                    <a:pt x="180" y="335"/>
                  </a:cubicBezTo>
                  <a:lnTo>
                    <a:pt x="204" y="121"/>
                  </a:lnTo>
                  <a:lnTo>
                    <a:pt x="24" y="5"/>
                  </a:lnTo>
                  <a:cubicBezTo>
                    <a:pt x="21" y="3"/>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7187586" y="1930031"/>
              <a:ext cx="12314" cy="28522"/>
            </a:xfrm>
            <a:custGeom>
              <a:rect b="b" l="l" r="r" t="t"/>
              <a:pathLst>
                <a:path extrusionOk="0" h="498" w="215">
                  <a:moveTo>
                    <a:pt x="18" y="0"/>
                  </a:moveTo>
                  <a:cubicBezTo>
                    <a:pt x="13" y="0"/>
                    <a:pt x="9" y="2"/>
                    <a:pt x="6" y="5"/>
                  </a:cubicBezTo>
                  <a:cubicBezTo>
                    <a:pt x="0" y="11"/>
                    <a:pt x="0" y="16"/>
                    <a:pt x="0" y="22"/>
                  </a:cubicBezTo>
                  <a:lnTo>
                    <a:pt x="6" y="28"/>
                  </a:lnTo>
                  <a:lnTo>
                    <a:pt x="174" y="207"/>
                  </a:lnTo>
                  <a:lnTo>
                    <a:pt x="185" y="480"/>
                  </a:lnTo>
                  <a:cubicBezTo>
                    <a:pt x="185" y="485"/>
                    <a:pt x="191" y="498"/>
                    <a:pt x="198" y="498"/>
                  </a:cubicBezTo>
                  <a:cubicBezTo>
                    <a:pt x="209" y="498"/>
                    <a:pt x="214" y="485"/>
                    <a:pt x="214" y="480"/>
                  </a:cubicBezTo>
                  <a:lnTo>
                    <a:pt x="203" y="196"/>
                  </a:lnTo>
                  <a:lnTo>
                    <a:pt x="29"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7173440" y="1934040"/>
              <a:ext cx="34764" cy="24455"/>
            </a:xfrm>
            <a:custGeom>
              <a:rect b="b" l="l" r="r" t="t"/>
              <a:pathLst>
                <a:path extrusionOk="0" h="427" w="607">
                  <a:moveTo>
                    <a:pt x="315" y="0"/>
                  </a:moveTo>
                  <a:cubicBezTo>
                    <a:pt x="0" y="0"/>
                    <a:pt x="4" y="300"/>
                    <a:pt x="4" y="300"/>
                  </a:cubicBezTo>
                  <a:cubicBezTo>
                    <a:pt x="83" y="392"/>
                    <a:pt x="159" y="427"/>
                    <a:pt x="228" y="427"/>
                  </a:cubicBezTo>
                  <a:cubicBezTo>
                    <a:pt x="451" y="427"/>
                    <a:pt x="606" y="62"/>
                    <a:pt x="606" y="62"/>
                  </a:cubicBezTo>
                  <a:cubicBezTo>
                    <a:pt x="487" y="18"/>
                    <a:pt x="392" y="0"/>
                    <a:pt x="3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7163360" y="1974589"/>
              <a:ext cx="49025" cy="42725"/>
            </a:xfrm>
            <a:custGeom>
              <a:rect b="b" l="l" r="r" t="t"/>
              <a:pathLst>
                <a:path extrusionOk="0" h="746" w="856">
                  <a:moveTo>
                    <a:pt x="627" y="1"/>
                  </a:moveTo>
                  <a:cubicBezTo>
                    <a:pt x="82" y="1"/>
                    <a:pt x="11" y="552"/>
                    <a:pt x="0" y="705"/>
                  </a:cubicBezTo>
                  <a:cubicBezTo>
                    <a:pt x="0" y="728"/>
                    <a:pt x="11" y="745"/>
                    <a:pt x="35" y="745"/>
                  </a:cubicBezTo>
                  <a:cubicBezTo>
                    <a:pt x="44" y="745"/>
                    <a:pt x="52" y="745"/>
                    <a:pt x="61" y="745"/>
                  </a:cubicBezTo>
                  <a:cubicBezTo>
                    <a:pt x="856" y="745"/>
                    <a:pt x="800" y="170"/>
                    <a:pt x="777" y="44"/>
                  </a:cubicBezTo>
                  <a:cubicBezTo>
                    <a:pt x="777" y="27"/>
                    <a:pt x="765" y="15"/>
                    <a:pt x="747" y="9"/>
                  </a:cubicBezTo>
                  <a:cubicBezTo>
                    <a:pt x="705" y="3"/>
                    <a:pt x="665" y="1"/>
                    <a:pt x="62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7163016" y="1975162"/>
              <a:ext cx="45474" cy="42382"/>
            </a:xfrm>
            <a:custGeom>
              <a:rect b="b" l="l" r="r" t="t"/>
              <a:pathLst>
                <a:path extrusionOk="0" h="740" w="794">
                  <a:moveTo>
                    <a:pt x="777" y="0"/>
                  </a:moveTo>
                  <a:cubicBezTo>
                    <a:pt x="773" y="0"/>
                    <a:pt x="769" y="2"/>
                    <a:pt x="766" y="5"/>
                  </a:cubicBezTo>
                  <a:lnTo>
                    <a:pt x="6" y="718"/>
                  </a:lnTo>
                  <a:cubicBezTo>
                    <a:pt x="1" y="724"/>
                    <a:pt x="1" y="729"/>
                    <a:pt x="6" y="735"/>
                  </a:cubicBezTo>
                  <a:cubicBezTo>
                    <a:pt x="9" y="738"/>
                    <a:pt x="13" y="739"/>
                    <a:pt x="17" y="739"/>
                  </a:cubicBezTo>
                  <a:cubicBezTo>
                    <a:pt x="22" y="739"/>
                    <a:pt x="26" y="738"/>
                    <a:pt x="29" y="735"/>
                  </a:cubicBezTo>
                  <a:lnTo>
                    <a:pt x="788" y="23"/>
                  </a:lnTo>
                  <a:cubicBezTo>
                    <a:pt x="794" y="17"/>
                    <a:pt x="794" y="10"/>
                    <a:pt x="788" y="5"/>
                  </a:cubicBezTo>
                  <a:cubicBezTo>
                    <a:pt x="785" y="2"/>
                    <a:pt x="781" y="0"/>
                    <a:pt x="7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7174585" y="1982722"/>
              <a:ext cx="25601" cy="25658"/>
            </a:xfrm>
            <a:custGeom>
              <a:rect b="b" l="l" r="r" t="t"/>
              <a:pathLst>
                <a:path extrusionOk="0" h="448" w="447">
                  <a:moveTo>
                    <a:pt x="24" y="1"/>
                  </a:moveTo>
                  <a:cubicBezTo>
                    <a:pt x="13" y="1"/>
                    <a:pt x="7" y="6"/>
                    <a:pt x="0" y="12"/>
                  </a:cubicBezTo>
                  <a:cubicBezTo>
                    <a:pt x="0" y="17"/>
                    <a:pt x="0" y="24"/>
                    <a:pt x="7" y="30"/>
                  </a:cubicBezTo>
                  <a:cubicBezTo>
                    <a:pt x="7" y="30"/>
                    <a:pt x="13" y="30"/>
                    <a:pt x="13" y="35"/>
                  </a:cubicBezTo>
                  <a:lnTo>
                    <a:pt x="326" y="116"/>
                  </a:lnTo>
                  <a:lnTo>
                    <a:pt x="412" y="435"/>
                  </a:lnTo>
                  <a:cubicBezTo>
                    <a:pt x="418" y="447"/>
                    <a:pt x="425" y="447"/>
                    <a:pt x="430" y="447"/>
                  </a:cubicBezTo>
                  <a:cubicBezTo>
                    <a:pt x="441" y="447"/>
                    <a:pt x="447" y="435"/>
                    <a:pt x="441" y="429"/>
                  </a:cubicBezTo>
                  <a:lnTo>
                    <a:pt x="355" y="8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7167941" y="1992057"/>
              <a:ext cx="22623" cy="22279"/>
            </a:xfrm>
            <a:custGeom>
              <a:rect b="b" l="l" r="r" t="t"/>
              <a:pathLst>
                <a:path extrusionOk="0" h="389" w="395">
                  <a:moveTo>
                    <a:pt x="25" y="0"/>
                  </a:moveTo>
                  <a:cubicBezTo>
                    <a:pt x="12" y="0"/>
                    <a:pt x="7" y="6"/>
                    <a:pt x="1" y="11"/>
                  </a:cubicBezTo>
                  <a:cubicBezTo>
                    <a:pt x="1" y="17"/>
                    <a:pt x="1" y="23"/>
                    <a:pt x="7" y="28"/>
                  </a:cubicBezTo>
                  <a:cubicBezTo>
                    <a:pt x="7" y="28"/>
                    <a:pt x="12" y="28"/>
                    <a:pt x="12" y="35"/>
                  </a:cubicBezTo>
                  <a:lnTo>
                    <a:pt x="285" y="98"/>
                  </a:lnTo>
                  <a:lnTo>
                    <a:pt x="360" y="376"/>
                  </a:lnTo>
                  <a:cubicBezTo>
                    <a:pt x="367" y="388"/>
                    <a:pt x="372" y="388"/>
                    <a:pt x="378" y="388"/>
                  </a:cubicBezTo>
                  <a:cubicBezTo>
                    <a:pt x="389" y="388"/>
                    <a:pt x="395" y="376"/>
                    <a:pt x="389" y="370"/>
                  </a:cubicBezTo>
                  <a:lnTo>
                    <a:pt x="308"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7164333" y="2001507"/>
              <a:ext cx="17010" cy="15578"/>
            </a:xfrm>
            <a:custGeom>
              <a:rect b="b" l="l" r="r" t="t"/>
              <a:pathLst>
                <a:path extrusionOk="0" h="272" w="297">
                  <a:moveTo>
                    <a:pt x="16" y="0"/>
                  </a:moveTo>
                  <a:cubicBezTo>
                    <a:pt x="9" y="0"/>
                    <a:pt x="6" y="6"/>
                    <a:pt x="6" y="15"/>
                  </a:cubicBezTo>
                  <a:cubicBezTo>
                    <a:pt x="0" y="20"/>
                    <a:pt x="6" y="20"/>
                    <a:pt x="6" y="26"/>
                  </a:cubicBezTo>
                  <a:cubicBezTo>
                    <a:pt x="13" y="26"/>
                    <a:pt x="13" y="31"/>
                    <a:pt x="18" y="31"/>
                  </a:cubicBezTo>
                  <a:lnTo>
                    <a:pt x="209" y="66"/>
                  </a:lnTo>
                  <a:lnTo>
                    <a:pt x="262" y="258"/>
                  </a:lnTo>
                  <a:cubicBezTo>
                    <a:pt x="266" y="266"/>
                    <a:pt x="270" y="272"/>
                    <a:pt x="276" y="272"/>
                  </a:cubicBezTo>
                  <a:cubicBezTo>
                    <a:pt x="278" y="272"/>
                    <a:pt x="281" y="271"/>
                    <a:pt x="284" y="269"/>
                  </a:cubicBezTo>
                  <a:cubicBezTo>
                    <a:pt x="291" y="269"/>
                    <a:pt x="296" y="258"/>
                    <a:pt x="291" y="253"/>
                  </a:cubicBezTo>
                  <a:lnTo>
                    <a:pt x="232" y="44"/>
                  </a:lnTo>
                  <a:lnTo>
                    <a:pt x="24" y="2"/>
                  </a:lnTo>
                  <a:cubicBezTo>
                    <a:pt x="21" y="1"/>
                    <a:pt x="18"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7186211" y="1975563"/>
              <a:ext cx="21649" cy="22623"/>
            </a:xfrm>
            <a:custGeom>
              <a:rect b="b" l="l" r="r" t="t"/>
              <a:pathLst>
                <a:path extrusionOk="0" h="395" w="378">
                  <a:moveTo>
                    <a:pt x="18" y="1"/>
                  </a:moveTo>
                  <a:cubicBezTo>
                    <a:pt x="12" y="1"/>
                    <a:pt x="6" y="5"/>
                    <a:pt x="6" y="10"/>
                  </a:cubicBezTo>
                  <a:cubicBezTo>
                    <a:pt x="1" y="16"/>
                    <a:pt x="1" y="21"/>
                    <a:pt x="6" y="27"/>
                  </a:cubicBezTo>
                  <a:lnTo>
                    <a:pt x="13" y="32"/>
                  </a:lnTo>
                  <a:lnTo>
                    <a:pt x="233" y="131"/>
                  </a:lnTo>
                  <a:lnTo>
                    <a:pt x="343" y="386"/>
                  </a:lnTo>
                  <a:cubicBezTo>
                    <a:pt x="347" y="391"/>
                    <a:pt x="351" y="395"/>
                    <a:pt x="357" y="395"/>
                  </a:cubicBezTo>
                  <a:cubicBezTo>
                    <a:pt x="360" y="395"/>
                    <a:pt x="363" y="394"/>
                    <a:pt x="366" y="393"/>
                  </a:cubicBezTo>
                  <a:cubicBezTo>
                    <a:pt x="372" y="386"/>
                    <a:pt x="378" y="380"/>
                    <a:pt x="372" y="375"/>
                  </a:cubicBezTo>
                  <a:lnTo>
                    <a:pt x="256" y="108"/>
                  </a:lnTo>
                  <a:lnTo>
                    <a:pt x="24" y="3"/>
                  </a:lnTo>
                  <a:cubicBezTo>
                    <a:pt x="23"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7170977" y="1975391"/>
              <a:ext cx="37227" cy="28235"/>
            </a:xfrm>
            <a:custGeom>
              <a:rect b="b" l="l" r="r" t="t"/>
              <a:pathLst>
                <a:path extrusionOk="0" h="493" w="650">
                  <a:moveTo>
                    <a:pt x="649" y="1"/>
                  </a:moveTo>
                  <a:lnTo>
                    <a:pt x="649" y="1"/>
                  </a:lnTo>
                  <a:cubicBezTo>
                    <a:pt x="1" y="13"/>
                    <a:pt x="175" y="442"/>
                    <a:pt x="175" y="442"/>
                  </a:cubicBezTo>
                  <a:cubicBezTo>
                    <a:pt x="243" y="477"/>
                    <a:pt x="301" y="492"/>
                    <a:pt x="351" y="492"/>
                  </a:cubicBezTo>
                  <a:cubicBezTo>
                    <a:pt x="637" y="492"/>
                    <a:pt x="649" y="1"/>
                    <a:pt x="6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7163990" y="2074644"/>
              <a:ext cx="49541" cy="46219"/>
            </a:xfrm>
            <a:custGeom>
              <a:rect b="b" l="l" r="r" t="t"/>
              <a:pathLst>
                <a:path extrusionOk="0" h="807" w="865">
                  <a:moveTo>
                    <a:pt x="637" y="0"/>
                  </a:moveTo>
                  <a:cubicBezTo>
                    <a:pt x="11" y="0"/>
                    <a:pt x="1" y="613"/>
                    <a:pt x="6" y="771"/>
                  </a:cubicBezTo>
                  <a:cubicBezTo>
                    <a:pt x="6" y="795"/>
                    <a:pt x="24" y="806"/>
                    <a:pt x="46" y="806"/>
                  </a:cubicBezTo>
                  <a:cubicBezTo>
                    <a:pt x="864" y="726"/>
                    <a:pt x="749" y="151"/>
                    <a:pt x="707" y="24"/>
                  </a:cubicBezTo>
                  <a:cubicBezTo>
                    <a:pt x="702" y="12"/>
                    <a:pt x="690" y="1"/>
                    <a:pt x="672" y="1"/>
                  </a:cubicBezTo>
                  <a:cubicBezTo>
                    <a:pt x="660" y="0"/>
                    <a:pt x="648" y="0"/>
                    <a:pt x="6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7164333" y="2074129"/>
              <a:ext cx="40606" cy="47364"/>
            </a:xfrm>
            <a:custGeom>
              <a:rect b="b" l="l" r="r" t="t"/>
              <a:pathLst>
                <a:path extrusionOk="0" h="827" w="709">
                  <a:moveTo>
                    <a:pt x="690" y="0"/>
                  </a:moveTo>
                  <a:cubicBezTo>
                    <a:pt x="686" y="0"/>
                    <a:pt x="682" y="1"/>
                    <a:pt x="679" y="4"/>
                  </a:cubicBezTo>
                  <a:lnTo>
                    <a:pt x="6" y="799"/>
                  </a:lnTo>
                  <a:cubicBezTo>
                    <a:pt x="0" y="804"/>
                    <a:pt x="0" y="815"/>
                    <a:pt x="6" y="821"/>
                  </a:cubicBezTo>
                  <a:cubicBezTo>
                    <a:pt x="9" y="824"/>
                    <a:pt x="14" y="826"/>
                    <a:pt x="18" y="826"/>
                  </a:cubicBezTo>
                  <a:cubicBezTo>
                    <a:pt x="22" y="826"/>
                    <a:pt x="26" y="824"/>
                    <a:pt x="29" y="821"/>
                  </a:cubicBezTo>
                  <a:lnTo>
                    <a:pt x="701" y="28"/>
                  </a:lnTo>
                  <a:cubicBezTo>
                    <a:pt x="708" y="21"/>
                    <a:pt x="708" y="10"/>
                    <a:pt x="701" y="4"/>
                  </a:cubicBezTo>
                  <a:cubicBezTo>
                    <a:pt x="698" y="1"/>
                    <a:pt x="694" y="0"/>
                    <a:pt x="6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7172294" y="2085526"/>
              <a:ext cx="27892" cy="22737"/>
            </a:xfrm>
            <a:custGeom>
              <a:rect b="b" l="l" r="r" t="t"/>
              <a:pathLst>
                <a:path extrusionOk="0" h="397" w="487">
                  <a:moveTo>
                    <a:pt x="9" y="0"/>
                  </a:moveTo>
                  <a:cubicBezTo>
                    <a:pt x="3" y="0"/>
                    <a:pt x="0" y="6"/>
                    <a:pt x="0" y="14"/>
                  </a:cubicBezTo>
                  <a:cubicBezTo>
                    <a:pt x="0" y="20"/>
                    <a:pt x="0" y="25"/>
                    <a:pt x="6" y="25"/>
                  </a:cubicBezTo>
                  <a:lnTo>
                    <a:pt x="13" y="31"/>
                  </a:lnTo>
                  <a:lnTo>
                    <a:pt x="331" y="78"/>
                  </a:lnTo>
                  <a:lnTo>
                    <a:pt x="452" y="385"/>
                  </a:lnTo>
                  <a:cubicBezTo>
                    <a:pt x="458" y="396"/>
                    <a:pt x="465" y="396"/>
                    <a:pt x="476" y="396"/>
                  </a:cubicBezTo>
                  <a:cubicBezTo>
                    <a:pt x="481" y="391"/>
                    <a:pt x="487" y="385"/>
                    <a:pt x="481" y="373"/>
                  </a:cubicBezTo>
                  <a:lnTo>
                    <a:pt x="353" y="49"/>
                  </a:lnTo>
                  <a:lnTo>
                    <a:pt x="18" y="3"/>
                  </a:lnTo>
                  <a:cubicBezTo>
                    <a:pt x="15" y="1"/>
                    <a:pt x="12" y="0"/>
                    <a:pt x="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166624" y="2095205"/>
              <a:ext cx="24684" cy="19988"/>
            </a:xfrm>
            <a:custGeom>
              <a:rect b="b" l="l" r="r" t="t"/>
              <a:pathLst>
                <a:path extrusionOk="0" h="349" w="431">
                  <a:moveTo>
                    <a:pt x="18" y="1"/>
                  </a:moveTo>
                  <a:cubicBezTo>
                    <a:pt x="13" y="1"/>
                    <a:pt x="0" y="8"/>
                    <a:pt x="0" y="19"/>
                  </a:cubicBezTo>
                  <a:cubicBezTo>
                    <a:pt x="0" y="24"/>
                    <a:pt x="0" y="24"/>
                    <a:pt x="7" y="30"/>
                  </a:cubicBezTo>
                  <a:lnTo>
                    <a:pt x="13" y="36"/>
                  </a:lnTo>
                  <a:lnTo>
                    <a:pt x="291" y="70"/>
                  </a:lnTo>
                  <a:lnTo>
                    <a:pt x="395" y="337"/>
                  </a:lnTo>
                  <a:cubicBezTo>
                    <a:pt x="401" y="348"/>
                    <a:pt x="407" y="348"/>
                    <a:pt x="418" y="348"/>
                  </a:cubicBezTo>
                  <a:cubicBezTo>
                    <a:pt x="425" y="343"/>
                    <a:pt x="430" y="337"/>
                    <a:pt x="425" y="332"/>
                  </a:cubicBezTo>
                  <a:lnTo>
                    <a:pt x="313" y="42"/>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7163990" y="2105170"/>
              <a:ext cx="18270" cy="13803"/>
            </a:xfrm>
            <a:custGeom>
              <a:rect b="b" l="l" r="r" t="t"/>
              <a:pathLst>
                <a:path extrusionOk="0" h="241" w="319">
                  <a:moveTo>
                    <a:pt x="19" y="1"/>
                  </a:moveTo>
                  <a:cubicBezTo>
                    <a:pt x="12" y="1"/>
                    <a:pt x="6" y="8"/>
                    <a:pt x="0" y="13"/>
                  </a:cubicBezTo>
                  <a:cubicBezTo>
                    <a:pt x="0" y="19"/>
                    <a:pt x="6" y="24"/>
                    <a:pt x="6" y="24"/>
                  </a:cubicBezTo>
                  <a:cubicBezTo>
                    <a:pt x="12" y="30"/>
                    <a:pt x="12" y="30"/>
                    <a:pt x="19" y="30"/>
                  </a:cubicBezTo>
                  <a:lnTo>
                    <a:pt x="209" y="48"/>
                  </a:lnTo>
                  <a:lnTo>
                    <a:pt x="290" y="233"/>
                  </a:lnTo>
                  <a:cubicBezTo>
                    <a:pt x="290" y="237"/>
                    <a:pt x="296" y="241"/>
                    <a:pt x="302" y="241"/>
                  </a:cubicBezTo>
                  <a:cubicBezTo>
                    <a:pt x="304" y="241"/>
                    <a:pt x="306" y="240"/>
                    <a:pt x="308" y="238"/>
                  </a:cubicBezTo>
                  <a:cubicBezTo>
                    <a:pt x="313" y="233"/>
                    <a:pt x="319" y="227"/>
                    <a:pt x="313" y="222"/>
                  </a:cubicBezTo>
                  <a:lnTo>
                    <a:pt x="233" y="19"/>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7182947" y="2076992"/>
              <a:ext cx="23539" cy="20160"/>
            </a:xfrm>
            <a:custGeom>
              <a:rect b="b" l="l" r="r" t="t"/>
              <a:pathLst>
                <a:path extrusionOk="0" h="352" w="411">
                  <a:moveTo>
                    <a:pt x="23" y="0"/>
                  </a:moveTo>
                  <a:cubicBezTo>
                    <a:pt x="17" y="0"/>
                    <a:pt x="6" y="0"/>
                    <a:pt x="6" y="13"/>
                  </a:cubicBezTo>
                  <a:cubicBezTo>
                    <a:pt x="1" y="18"/>
                    <a:pt x="6" y="24"/>
                    <a:pt x="6" y="29"/>
                  </a:cubicBezTo>
                  <a:lnTo>
                    <a:pt x="12" y="29"/>
                  </a:lnTo>
                  <a:lnTo>
                    <a:pt x="244" y="110"/>
                  </a:lnTo>
                  <a:lnTo>
                    <a:pt x="383" y="342"/>
                  </a:lnTo>
                  <a:cubicBezTo>
                    <a:pt x="386" y="349"/>
                    <a:pt x="390" y="352"/>
                    <a:pt x="393" y="352"/>
                  </a:cubicBezTo>
                  <a:cubicBezTo>
                    <a:pt x="395" y="352"/>
                    <a:pt x="397" y="350"/>
                    <a:pt x="400" y="348"/>
                  </a:cubicBezTo>
                  <a:cubicBezTo>
                    <a:pt x="411" y="348"/>
                    <a:pt x="411" y="337"/>
                    <a:pt x="405" y="331"/>
                  </a:cubicBezTo>
                  <a:lnTo>
                    <a:pt x="266" y="82"/>
                  </a:ln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7167655" y="2074358"/>
              <a:ext cx="39461" cy="30068"/>
            </a:xfrm>
            <a:custGeom>
              <a:rect b="b" l="l" r="r" t="t"/>
              <a:pathLst>
                <a:path extrusionOk="0" h="525" w="689">
                  <a:moveTo>
                    <a:pt x="643" y="0"/>
                  </a:moveTo>
                  <a:lnTo>
                    <a:pt x="643" y="0"/>
                  </a:lnTo>
                  <a:cubicBezTo>
                    <a:pt x="0" y="87"/>
                    <a:pt x="220" y="493"/>
                    <a:pt x="220" y="493"/>
                  </a:cubicBezTo>
                  <a:cubicBezTo>
                    <a:pt x="278" y="515"/>
                    <a:pt x="328" y="525"/>
                    <a:pt x="371" y="525"/>
                  </a:cubicBezTo>
                  <a:cubicBezTo>
                    <a:pt x="688" y="525"/>
                    <a:pt x="643" y="0"/>
                    <a:pt x="6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7214103" y="1871212"/>
              <a:ext cx="56872" cy="52519"/>
            </a:xfrm>
            <a:custGeom>
              <a:rect b="b" l="l" r="r" t="t"/>
              <a:pathLst>
                <a:path extrusionOk="0" h="917" w="993">
                  <a:moveTo>
                    <a:pt x="279" y="0"/>
                  </a:moveTo>
                  <a:cubicBezTo>
                    <a:pt x="262" y="0"/>
                    <a:pt x="249" y="6"/>
                    <a:pt x="244" y="24"/>
                  </a:cubicBezTo>
                  <a:cubicBezTo>
                    <a:pt x="0" y="637"/>
                    <a:pt x="586" y="864"/>
                    <a:pt x="743" y="915"/>
                  </a:cubicBezTo>
                  <a:cubicBezTo>
                    <a:pt x="746" y="916"/>
                    <a:pt x="749" y="917"/>
                    <a:pt x="752" y="917"/>
                  </a:cubicBezTo>
                  <a:cubicBezTo>
                    <a:pt x="767" y="917"/>
                    <a:pt x="785" y="906"/>
                    <a:pt x="789" y="886"/>
                  </a:cubicBezTo>
                  <a:cubicBezTo>
                    <a:pt x="992" y="93"/>
                    <a:pt x="412" y="6"/>
                    <a:pt x="27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7228020" y="1870639"/>
              <a:ext cx="31328" cy="53607"/>
            </a:xfrm>
            <a:custGeom>
              <a:rect b="b" l="l" r="r" t="t"/>
              <a:pathLst>
                <a:path extrusionOk="0" h="936" w="547">
                  <a:moveTo>
                    <a:pt x="19" y="0"/>
                  </a:moveTo>
                  <a:cubicBezTo>
                    <a:pt x="14" y="0"/>
                    <a:pt x="10" y="2"/>
                    <a:pt x="6" y="5"/>
                  </a:cubicBezTo>
                  <a:cubicBezTo>
                    <a:pt x="1" y="5"/>
                    <a:pt x="1" y="16"/>
                    <a:pt x="1" y="21"/>
                  </a:cubicBezTo>
                  <a:lnTo>
                    <a:pt x="517" y="925"/>
                  </a:lnTo>
                  <a:cubicBezTo>
                    <a:pt x="520" y="933"/>
                    <a:pt x="523" y="936"/>
                    <a:pt x="528" y="936"/>
                  </a:cubicBezTo>
                  <a:cubicBezTo>
                    <a:pt x="531" y="936"/>
                    <a:pt x="535" y="934"/>
                    <a:pt x="541" y="931"/>
                  </a:cubicBezTo>
                  <a:cubicBezTo>
                    <a:pt x="546" y="931"/>
                    <a:pt x="546" y="920"/>
                    <a:pt x="546" y="914"/>
                  </a:cubicBezTo>
                  <a:lnTo>
                    <a:pt x="30" y="5"/>
                  </a:lnTo>
                  <a:cubicBezTo>
                    <a:pt x="27" y="2"/>
                    <a:pt x="23"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7228020" y="1886103"/>
              <a:ext cx="30641" cy="19014"/>
            </a:xfrm>
            <a:custGeom>
              <a:rect b="b" l="l" r="r" t="t"/>
              <a:pathLst>
                <a:path extrusionOk="0" h="332" w="535">
                  <a:moveTo>
                    <a:pt x="517" y="0"/>
                  </a:moveTo>
                  <a:lnTo>
                    <a:pt x="164" y="7"/>
                  </a:lnTo>
                  <a:lnTo>
                    <a:pt x="6" y="308"/>
                  </a:lnTo>
                  <a:cubicBezTo>
                    <a:pt x="1" y="320"/>
                    <a:pt x="1" y="326"/>
                    <a:pt x="13" y="331"/>
                  </a:cubicBezTo>
                  <a:lnTo>
                    <a:pt x="24" y="331"/>
                  </a:lnTo>
                  <a:cubicBezTo>
                    <a:pt x="30" y="331"/>
                    <a:pt x="30" y="326"/>
                    <a:pt x="30" y="326"/>
                  </a:cubicBezTo>
                  <a:lnTo>
                    <a:pt x="187" y="42"/>
                  </a:lnTo>
                  <a:lnTo>
                    <a:pt x="517" y="29"/>
                  </a:lnTo>
                  <a:cubicBezTo>
                    <a:pt x="528" y="29"/>
                    <a:pt x="535" y="24"/>
                    <a:pt x="535" y="13"/>
                  </a:cubicBezTo>
                  <a:cubicBezTo>
                    <a:pt x="535" y="7"/>
                    <a:pt x="522"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7235351" y="1896756"/>
              <a:ext cx="26632" cy="16953"/>
            </a:xfrm>
            <a:custGeom>
              <a:rect b="b" l="l" r="r" t="t"/>
              <a:pathLst>
                <a:path extrusionOk="0" h="296" w="465">
                  <a:moveTo>
                    <a:pt x="453" y="1"/>
                  </a:moveTo>
                  <a:lnTo>
                    <a:pt x="145" y="12"/>
                  </a:lnTo>
                  <a:lnTo>
                    <a:pt x="6" y="273"/>
                  </a:lnTo>
                  <a:cubicBezTo>
                    <a:pt x="1" y="279"/>
                    <a:pt x="6" y="290"/>
                    <a:pt x="12" y="296"/>
                  </a:cubicBezTo>
                  <a:lnTo>
                    <a:pt x="30" y="296"/>
                  </a:lnTo>
                  <a:cubicBezTo>
                    <a:pt x="30" y="290"/>
                    <a:pt x="30" y="290"/>
                    <a:pt x="36" y="290"/>
                  </a:cubicBezTo>
                  <a:lnTo>
                    <a:pt x="164" y="41"/>
                  </a:lnTo>
                  <a:lnTo>
                    <a:pt x="453" y="35"/>
                  </a:lnTo>
                  <a:cubicBezTo>
                    <a:pt x="458" y="35"/>
                    <a:pt x="464" y="23"/>
                    <a:pt x="464" y="17"/>
                  </a:cubicBezTo>
                  <a:cubicBezTo>
                    <a:pt x="464" y="6"/>
                    <a:pt x="458" y="1"/>
                    <a:pt x="4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7243656" y="1906377"/>
              <a:ext cx="19014" cy="13001"/>
            </a:xfrm>
            <a:custGeom>
              <a:rect b="b" l="l" r="r" t="t"/>
              <a:pathLst>
                <a:path extrusionOk="0" h="227" w="332">
                  <a:moveTo>
                    <a:pt x="313" y="1"/>
                  </a:moveTo>
                  <a:lnTo>
                    <a:pt x="94" y="12"/>
                  </a:lnTo>
                  <a:lnTo>
                    <a:pt x="6" y="203"/>
                  </a:lnTo>
                  <a:cubicBezTo>
                    <a:pt x="0" y="215"/>
                    <a:pt x="6" y="221"/>
                    <a:pt x="12" y="226"/>
                  </a:cubicBezTo>
                  <a:lnTo>
                    <a:pt x="30" y="226"/>
                  </a:lnTo>
                  <a:cubicBezTo>
                    <a:pt x="30" y="226"/>
                    <a:pt x="30" y="221"/>
                    <a:pt x="35" y="221"/>
                  </a:cubicBezTo>
                  <a:lnTo>
                    <a:pt x="116" y="41"/>
                  </a:lnTo>
                  <a:lnTo>
                    <a:pt x="313" y="36"/>
                  </a:lnTo>
                  <a:cubicBezTo>
                    <a:pt x="325" y="36"/>
                    <a:pt x="332" y="23"/>
                    <a:pt x="332" y="18"/>
                  </a:cubicBezTo>
                  <a:cubicBezTo>
                    <a:pt x="332" y="7"/>
                    <a:pt x="319"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7223725" y="1876138"/>
              <a:ext cx="26574" cy="15979"/>
            </a:xfrm>
            <a:custGeom>
              <a:rect b="b" l="l" r="r" t="t"/>
              <a:pathLst>
                <a:path extrusionOk="0" h="279" w="464">
                  <a:moveTo>
                    <a:pt x="447" y="0"/>
                  </a:moveTo>
                  <a:lnTo>
                    <a:pt x="169" y="53"/>
                  </a:lnTo>
                  <a:lnTo>
                    <a:pt x="6" y="256"/>
                  </a:lnTo>
                  <a:cubicBezTo>
                    <a:pt x="1" y="262"/>
                    <a:pt x="1" y="267"/>
                    <a:pt x="6" y="273"/>
                  </a:cubicBezTo>
                  <a:cubicBezTo>
                    <a:pt x="12" y="279"/>
                    <a:pt x="19" y="279"/>
                    <a:pt x="24" y="279"/>
                  </a:cubicBezTo>
                  <a:lnTo>
                    <a:pt x="30" y="273"/>
                  </a:lnTo>
                  <a:lnTo>
                    <a:pt x="180" y="82"/>
                  </a:lnTo>
                  <a:lnTo>
                    <a:pt x="453" y="35"/>
                  </a:lnTo>
                  <a:cubicBezTo>
                    <a:pt x="458" y="30"/>
                    <a:pt x="464" y="24"/>
                    <a:pt x="464" y="13"/>
                  </a:cubicBezTo>
                  <a:cubicBezTo>
                    <a:pt x="464" y="7"/>
                    <a:pt x="453"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7221835" y="1870869"/>
              <a:ext cx="44100" cy="32359"/>
            </a:xfrm>
            <a:custGeom>
              <a:rect b="b" l="l" r="r" t="t"/>
              <a:pathLst>
                <a:path extrusionOk="0" h="565" w="770">
                  <a:moveTo>
                    <a:pt x="114" y="1"/>
                  </a:moveTo>
                  <a:lnTo>
                    <a:pt x="114" y="1"/>
                  </a:lnTo>
                  <a:cubicBezTo>
                    <a:pt x="0" y="518"/>
                    <a:pt x="292" y="565"/>
                    <a:pt x="401" y="565"/>
                  </a:cubicBezTo>
                  <a:cubicBezTo>
                    <a:pt x="425" y="565"/>
                    <a:pt x="440" y="563"/>
                    <a:pt x="440" y="563"/>
                  </a:cubicBezTo>
                  <a:cubicBezTo>
                    <a:pt x="770" y="174"/>
                    <a:pt x="115" y="1"/>
                    <a:pt x="1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7195547" y="1908955"/>
              <a:ext cx="56757" cy="52347"/>
            </a:xfrm>
            <a:custGeom>
              <a:rect b="b" l="l" r="r" t="t"/>
              <a:pathLst>
                <a:path extrusionOk="0" h="914" w="991">
                  <a:moveTo>
                    <a:pt x="269" y="0"/>
                  </a:moveTo>
                  <a:cubicBezTo>
                    <a:pt x="257" y="0"/>
                    <a:pt x="248" y="9"/>
                    <a:pt x="244" y="19"/>
                  </a:cubicBezTo>
                  <a:cubicBezTo>
                    <a:pt x="0" y="639"/>
                    <a:pt x="586" y="866"/>
                    <a:pt x="742" y="912"/>
                  </a:cubicBezTo>
                  <a:cubicBezTo>
                    <a:pt x="746" y="913"/>
                    <a:pt x="750" y="913"/>
                    <a:pt x="754" y="913"/>
                  </a:cubicBezTo>
                  <a:cubicBezTo>
                    <a:pt x="771" y="913"/>
                    <a:pt x="783" y="903"/>
                    <a:pt x="789" y="888"/>
                  </a:cubicBezTo>
                  <a:cubicBezTo>
                    <a:pt x="991" y="88"/>
                    <a:pt x="412" y="7"/>
                    <a:pt x="279" y="2"/>
                  </a:cubicBezTo>
                  <a:cubicBezTo>
                    <a:pt x="275" y="1"/>
                    <a:pt x="272" y="0"/>
                    <a:pt x="26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7209464" y="1908210"/>
              <a:ext cx="31614" cy="53779"/>
            </a:xfrm>
            <a:custGeom>
              <a:rect b="b" l="l" r="r" t="t"/>
              <a:pathLst>
                <a:path extrusionOk="0" h="939" w="552">
                  <a:moveTo>
                    <a:pt x="15" y="1"/>
                  </a:moveTo>
                  <a:cubicBezTo>
                    <a:pt x="13" y="1"/>
                    <a:pt x="10" y="2"/>
                    <a:pt x="6" y="4"/>
                  </a:cubicBezTo>
                  <a:cubicBezTo>
                    <a:pt x="1" y="9"/>
                    <a:pt x="1" y="15"/>
                    <a:pt x="1" y="26"/>
                  </a:cubicBezTo>
                  <a:lnTo>
                    <a:pt x="517" y="930"/>
                  </a:lnTo>
                  <a:cubicBezTo>
                    <a:pt x="521" y="934"/>
                    <a:pt x="527" y="939"/>
                    <a:pt x="533" y="939"/>
                  </a:cubicBezTo>
                  <a:cubicBezTo>
                    <a:pt x="535" y="939"/>
                    <a:pt x="537" y="938"/>
                    <a:pt x="539" y="936"/>
                  </a:cubicBezTo>
                  <a:cubicBezTo>
                    <a:pt x="546" y="930"/>
                    <a:pt x="552" y="919"/>
                    <a:pt x="546" y="913"/>
                  </a:cubicBezTo>
                  <a:lnTo>
                    <a:pt x="30" y="9"/>
                  </a:lnTo>
                  <a:cubicBezTo>
                    <a:pt x="26" y="5"/>
                    <a:pt x="21"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7209464" y="1923617"/>
              <a:ext cx="30584" cy="19244"/>
            </a:xfrm>
            <a:custGeom>
              <a:rect b="b" l="l" r="r" t="t"/>
              <a:pathLst>
                <a:path extrusionOk="0" h="336" w="534">
                  <a:moveTo>
                    <a:pt x="517" y="0"/>
                  </a:moveTo>
                  <a:lnTo>
                    <a:pt x="163" y="13"/>
                  </a:lnTo>
                  <a:lnTo>
                    <a:pt x="6" y="313"/>
                  </a:lnTo>
                  <a:cubicBezTo>
                    <a:pt x="1" y="319"/>
                    <a:pt x="6" y="332"/>
                    <a:pt x="12" y="332"/>
                  </a:cubicBezTo>
                  <a:cubicBezTo>
                    <a:pt x="15" y="334"/>
                    <a:pt x="18" y="336"/>
                    <a:pt x="20" y="336"/>
                  </a:cubicBezTo>
                  <a:cubicBezTo>
                    <a:pt x="23" y="336"/>
                    <a:pt x="24" y="334"/>
                    <a:pt x="24" y="332"/>
                  </a:cubicBezTo>
                  <a:cubicBezTo>
                    <a:pt x="30" y="332"/>
                    <a:pt x="30" y="332"/>
                    <a:pt x="30" y="326"/>
                  </a:cubicBezTo>
                  <a:lnTo>
                    <a:pt x="186" y="41"/>
                  </a:lnTo>
                  <a:lnTo>
                    <a:pt x="517" y="35"/>
                  </a:lnTo>
                  <a:cubicBezTo>
                    <a:pt x="528" y="35"/>
                    <a:pt x="533" y="24"/>
                    <a:pt x="533" y="19"/>
                  </a:cubicBezTo>
                  <a:cubicBezTo>
                    <a:pt x="533" y="6"/>
                    <a:pt x="528"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7217139" y="1934613"/>
              <a:ext cx="26574" cy="16838"/>
            </a:xfrm>
            <a:custGeom>
              <a:rect b="b" l="l" r="r" t="t"/>
              <a:pathLst>
                <a:path extrusionOk="0" h="294" w="464">
                  <a:moveTo>
                    <a:pt x="447" y="0"/>
                  </a:moveTo>
                  <a:lnTo>
                    <a:pt x="139" y="6"/>
                  </a:lnTo>
                  <a:lnTo>
                    <a:pt x="0" y="273"/>
                  </a:lnTo>
                  <a:cubicBezTo>
                    <a:pt x="0" y="279"/>
                    <a:pt x="0" y="290"/>
                    <a:pt x="6" y="290"/>
                  </a:cubicBezTo>
                  <a:cubicBezTo>
                    <a:pt x="9" y="293"/>
                    <a:pt x="11" y="294"/>
                    <a:pt x="14" y="294"/>
                  </a:cubicBezTo>
                  <a:cubicBezTo>
                    <a:pt x="17" y="294"/>
                    <a:pt x="20" y="293"/>
                    <a:pt x="23" y="290"/>
                  </a:cubicBezTo>
                  <a:cubicBezTo>
                    <a:pt x="23" y="290"/>
                    <a:pt x="29" y="290"/>
                    <a:pt x="29" y="284"/>
                  </a:cubicBezTo>
                  <a:lnTo>
                    <a:pt x="156" y="41"/>
                  </a:lnTo>
                  <a:lnTo>
                    <a:pt x="447" y="30"/>
                  </a:lnTo>
                  <a:cubicBezTo>
                    <a:pt x="452" y="30"/>
                    <a:pt x="463" y="23"/>
                    <a:pt x="463" y="12"/>
                  </a:cubicBezTo>
                  <a:cubicBezTo>
                    <a:pt x="463" y="6"/>
                    <a:pt x="452"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7225099" y="1944235"/>
              <a:ext cx="18957" cy="13001"/>
            </a:xfrm>
            <a:custGeom>
              <a:rect b="b" l="l" r="r" t="t"/>
              <a:pathLst>
                <a:path extrusionOk="0" h="227" w="331">
                  <a:moveTo>
                    <a:pt x="313" y="1"/>
                  </a:moveTo>
                  <a:lnTo>
                    <a:pt x="92" y="6"/>
                  </a:lnTo>
                  <a:lnTo>
                    <a:pt x="6" y="202"/>
                  </a:lnTo>
                  <a:cubicBezTo>
                    <a:pt x="0" y="209"/>
                    <a:pt x="6" y="221"/>
                    <a:pt x="11" y="226"/>
                  </a:cubicBezTo>
                  <a:cubicBezTo>
                    <a:pt x="17" y="226"/>
                    <a:pt x="23" y="226"/>
                    <a:pt x="30" y="221"/>
                  </a:cubicBezTo>
                  <a:cubicBezTo>
                    <a:pt x="30" y="221"/>
                    <a:pt x="35" y="221"/>
                    <a:pt x="35" y="215"/>
                  </a:cubicBezTo>
                  <a:lnTo>
                    <a:pt x="116" y="41"/>
                  </a:lnTo>
                  <a:lnTo>
                    <a:pt x="313" y="29"/>
                  </a:lnTo>
                  <a:cubicBezTo>
                    <a:pt x="324" y="29"/>
                    <a:pt x="330" y="23"/>
                    <a:pt x="330" y="12"/>
                  </a:cubicBezTo>
                  <a:cubicBezTo>
                    <a:pt x="330" y="6"/>
                    <a:pt x="324"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7205169" y="1913995"/>
              <a:ext cx="26574" cy="15864"/>
            </a:xfrm>
            <a:custGeom>
              <a:rect b="b" l="l" r="r" t="t"/>
              <a:pathLst>
                <a:path extrusionOk="0" h="277" w="464">
                  <a:moveTo>
                    <a:pt x="447" y="0"/>
                  </a:moveTo>
                  <a:lnTo>
                    <a:pt x="169" y="47"/>
                  </a:lnTo>
                  <a:lnTo>
                    <a:pt x="6" y="251"/>
                  </a:lnTo>
                  <a:cubicBezTo>
                    <a:pt x="1" y="256"/>
                    <a:pt x="1" y="267"/>
                    <a:pt x="12" y="273"/>
                  </a:cubicBezTo>
                  <a:cubicBezTo>
                    <a:pt x="12" y="276"/>
                    <a:pt x="15" y="277"/>
                    <a:pt x="18" y="277"/>
                  </a:cubicBezTo>
                  <a:cubicBezTo>
                    <a:pt x="22" y="277"/>
                    <a:pt x="26" y="276"/>
                    <a:pt x="30" y="273"/>
                  </a:cubicBezTo>
                  <a:lnTo>
                    <a:pt x="30" y="267"/>
                  </a:lnTo>
                  <a:lnTo>
                    <a:pt x="186" y="77"/>
                  </a:lnTo>
                  <a:lnTo>
                    <a:pt x="453" y="29"/>
                  </a:lnTo>
                  <a:cubicBezTo>
                    <a:pt x="464" y="29"/>
                    <a:pt x="464" y="18"/>
                    <a:pt x="464" y="13"/>
                  </a:cubicBezTo>
                  <a:cubicBezTo>
                    <a:pt x="464" y="7"/>
                    <a:pt x="458"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7203508" y="1908382"/>
              <a:ext cx="44157" cy="32359"/>
            </a:xfrm>
            <a:custGeom>
              <a:rect b="b" l="l" r="r" t="t"/>
              <a:pathLst>
                <a:path extrusionOk="0" h="565" w="771">
                  <a:moveTo>
                    <a:pt x="110" y="1"/>
                  </a:moveTo>
                  <a:cubicBezTo>
                    <a:pt x="1" y="518"/>
                    <a:pt x="288" y="565"/>
                    <a:pt x="396" y="565"/>
                  </a:cubicBezTo>
                  <a:cubicBezTo>
                    <a:pt x="419" y="565"/>
                    <a:pt x="434" y="563"/>
                    <a:pt x="434" y="563"/>
                  </a:cubicBezTo>
                  <a:cubicBezTo>
                    <a:pt x="771" y="175"/>
                    <a:pt x="110" y="1"/>
                    <a:pt x="1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7206429" y="1965368"/>
              <a:ext cx="45875" cy="41637"/>
            </a:xfrm>
            <a:custGeom>
              <a:rect b="b" l="l" r="r" t="t"/>
              <a:pathLst>
                <a:path extrusionOk="0" h="727" w="801">
                  <a:moveTo>
                    <a:pt x="240" y="1"/>
                  </a:moveTo>
                  <a:cubicBezTo>
                    <a:pt x="168" y="1"/>
                    <a:pt x="108" y="12"/>
                    <a:pt x="77" y="20"/>
                  </a:cubicBezTo>
                  <a:cubicBezTo>
                    <a:pt x="59" y="25"/>
                    <a:pt x="48" y="37"/>
                    <a:pt x="48" y="49"/>
                  </a:cubicBezTo>
                  <a:cubicBezTo>
                    <a:pt x="1" y="686"/>
                    <a:pt x="605" y="726"/>
                    <a:pt x="760" y="726"/>
                  </a:cubicBezTo>
                  <a:cubicBezTo>
                    <a:pt x="784" y="726"/>
                    <a:pt x="801" y="710"/>
                    <a:pt x="795" y="686"/>
                  </a:cubicBezTo>
                  <a:cubicBezTo>
                    <a:pt x="765" y="99"/>
                    <a:pt x="449"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7208834" y="1966227"/>
              <a:ext cx="43871" cy="40721"/>
            </a:xfrm>
            <a:custGeom>
              <a:rect b="b" l="l" r="r" t="t"/>
              <a:pathLst>
                <a:path extrusionOk="0" h="711" w="766">
                  <a:moveTo>
                    <a:pt x="17" y="1"/>
                  </a:moveTo>
                  <a:cubicBezTo>
                    <a:pt x="13" y="1"/>
                    <a:pt x="9" y="2"/>
                    <a:pt x="6" y="5"/>
                  </a:cubicBezTo>
                  <a:cubicBezTo>
                    <a:pt x="1" y="10"/>
                    <a:pt x="1" y="22"/>
                    <a:pt x="6" y="27"/>
                  </a:cubicBezTo>
                  <a:lnTo>
                    <a:pt x="736" y="706"/>
                  </a:lnTo>
                  <a:cubicBezTo>
                    <a:pt x="739" y="709"/>
                    <a:pt x="743" y="710"/>
                    <a:pt x="748" y="710"/>
                  </a:cubicBezTo>
                  <a:cubicBezTo>
                    <a:pt x="752" y="710"/>
                    <a:pt x="756" y="709"/>
                    <a:pt x="759" y="706"/>
                  </a:cubicBezTo>
                  <a:cubicBezTo>
                    <a:pt x="766" y="700"/>
                    <a:pt x="766" y="688"/>
                    <a:pt x="759" y="682"/>
                  </a:cubicBezTo>
                  <a:lnTo>
                    <a:pt x="28" y="5"/>
                  </a:lnTo>
                  <a:cubicBezTo>
                    <a:pt x="26" y="2"/>
                    <a:pt x="21"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7218399" y="1972126"/>
              <a:ext cx="23024" cy="25944"/>
            </a:xfrm>
            <a:custGeom>
              <a:rect b="b" l="l" r="r" t="t"/>
              <a:pathLst>
                <a:path extrusionOk="0" h="453" w="402">
                  <a:moveTo>
                    <a:pt x="383" y="1"/>
                  </a:moveTo>
                  <a:lnTo>
                    <a:pt x="65" y="110"/>
                  </a:lnTo>
                  <a:lnTo>
                    <a:pt x="1" y="435"/>
                  </a:lnTo>
                  <a:cubicBezTo>
                    <a:pt x="1" y="440"/>
                    <a:pt x="7" y="446"/>
                    <a:pt x="13" y="453"/>
                  </a:cubicBezTo>
                  <a:cubicBezTo>
                    <a:pt x="19" y="453"/>
                    <a:pt x="24" y="446"/>
                    <a:pt x="30" y="446"/>
                  </a:cubicBezTo>
                  <a:lnTo>
                    <a:pt x="30" y="440"/>
                  </a:lnTo>
                  <a:lnTo>
                    <a:pt x="88" y="133"/>
                  </a:lnTo>
                  <a:lnTo>
                    <a:pt x="390" y="28"/>
                  </a:lnTo>
                  <a:cubicBezTo>
                    <a:pt x="401" y="28"/>
                    <a:pt x="401" y="17"/>
                    <a:pt x="401" y="12"/>
                  </a:cubicBezTo>
                  <a:cubicBezTo>
                    <a:pt x="401" y="1"/>
                    <a:pt x="390"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7227734" y="1981061"/>
              <a:ext cx="20274" cy="22623"/>
            </a:xfrm>
            <a:custGeom>
              <a:rect b="b" l="l" r="r" t="t"/>
              <a:pathLst>
                <a:path extrusionOk="0" h="395" w="354">
                  <a:moveTo>
                    <a:pt x="331" y="0"/>
                  </a:moveTo>
                  <a:lnTo>
                    <a:pt x="53" y="99"/>
                  </a:lnTo>
                  <a:lnTo>
                    <a:pt x="0" y="377"/>
                  </a:lnTo>
                  <a:cubicBezTo>
                    <a:pt x="0" y="383"/>
                    <a:pt x="6" y="394"/>
                    <a:pt x="11" y="394"/>
                  </a:cubicBezTo>
                  <a:cubicBezTo>
                    <a:pt x="18" y="394"/>
                    <a:pt x="24" y="394"/>
                    <a:pt x="24" y="388"/>
                  </a:cubicBezTo>
                  <a:cubicBezTo>
                    <a:pt x="29" y="388"/>
                    <a:pt x="29" y="383"/>
                    <a:pt x="29" y="383"/>
                  </a:cubicBezTo>
                  <a:lnTo>
                    <a:pt x="75" y="116"/>
                  </a:lnTo>
                  <a:lnTo>
                    <a:pt x="342" y="30"/>
                  </a:lnTo>
                  <a:cubicBezTo>
                    <a:pt x="348" y="24"/>
                    <a:pt x="354" y="18"/>
                    <a:pt x="348" y="12"/>
                  </a:cubicBezTo>
                  <a:cubicBezTo>
                    <a:pt x="348" y="0"/>
                    <a:pt x="337"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7237069" y="1989652"/>
              <a:ext cx="13974" cy="16838"/>
            </a:xfrm>
            <a:custGeom>
              <a:rect b="b" l="l" r="r" t="t"/>
              <a:pathLst>
                <a:path extrusionOk="0" h="294" w="244">
                  <a:moveTo>
                    <a:pt x="220" y="1"/>
                  </a:moveTo>
                  <a:lnTo>
                    <a:pt x="22" y="70"/>
                  </a:lnTo>
                  <a:lnTo>
                    <a:pt x="0" y="279"/>
                  </a:lnTo>
                  <a:cubicBezTo>
                    <a:pt x="0" y="286"/>
                    <a:pt x="6" y="291"/>
                    <a:pt x="11" y="291"/>
                  </a:cubicBezTo>
                  <a:cubicBezTo>
                    <a:pt x="13" y="293"/>
                    <a:pt x="15" y="294"/>
                    <a:pt x="17" y="294"/>
                  </a:cubicBezTo>
                  <a:cubicBezTo>
                    <a:pt x="20" y="294"/>
                    <a:pt x="22" y="291"/>
                    <a:pt x="22" y="291"/>
                  </a:cubicBezTo>
                  <a:cubicBezTo>
                    <a:pt x="29" y="286"/>
                    <a:pt x="29" y="286"/>
                    <a:pt x="29" y="279"/>
                  </a:cubicBezTo>
                  <a:lnTo>
                    <a:pt x="51" y="94"/>
                  </a:lnTo>
                  <a:lnTo>
                    <a:pt x="231" y="30"/>
                  </a:lnTo>
                  <a:cubicBezTo>
                    <a:pt x="238" y="30"/>
                    <a:pt x="243" y="19"/>
                    <a:pt x="243" y="13"/>
                  </a:cubicBezTo>
                  <a:cubicBezTo>
                    <a:pt x="238" y="1"/>
                    <a:pt x="231"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7210839" y="1965425"/>
              <a:ext cx="20274" cy="21821"/>
            </a:xfrm>
            <a:custGeom>
              <a:rect b="b" l="l" r="r" t="t"/>
              <a:pathLst>
                <a:path extrusionOk="0" h="381" w="354">
                  <a:moveTo>
                    <a:pt x="330" y="1"/>
                  </a:moveTo>
                  <a:lnTo>
                    <a:pt x="87" y="129"/>
                  </a:lnTo>
                  <a:lnTo>
                    <a:pt x="0" y="361"/>
                  </a:lnTo>
                  <a:cubicBezTo>
                    <a:pt x="0" y="367"/>
                    <a:pt x="0" y="378"/>
                    <a:pt x="12" y="378"/>
                  </a:cubicBezTo>
                  <a:cubicBezTo>
                    <a:pt x="13" y="380"/>
                    <a:pt x="15" y="380"/>
                    <a:pt x="17" y="380"/>
                  </a:cubicBezTo>
                  <a:cubicBezTo>
                    <a:pt x="20" y="380"/>
                    <a:pt x="23" y="378"/>
                    <a:pt x="23" y="378"/>
                  </a:cubicBezTo>
                  <a:lnTo>
                    <a:pt x="28" y="372"/>
                  </a:lnTo>
                  <a:lnTo>
                    <a:pt x="110" y="152"/>
                  </a:lnTo>
                  <a:lnTo>
                    <a:pt x="348" y="30"/>
                  </a:lnTo>
                  <a:cubicBezTo>
                    <a:pt x="354" y="24"/>
                    <a:pt x="354" y="19"/>
                    <a:pt x="354" y="6"/>
                  </a:cubicBezTo>
                  <a:cubicBezTo>
                    <a:pt x="348" y="1"/>
                    <a:pt x="341"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7209178" y="1966456"/>
              <a:ext cx="35910" cy="26002"/>
            </a:xfrm>
            <a:custGeom>
              <a:rect b="b" l="l" r="r" t="t"/>
              <a:pathLst>
                <a:path extrusionOk="0" h="454" w="627">
                  <a:moveTo>
                    <a:pt x="23" y="0"/>
                  </a:moveTo>
                  <a:cubicBezTo>
                    <a:pt x="9" y="0"/>
                    <a:pt x="0" y="1"/>
                    <a:pt x="0" y="1"/>
                  </a:cubicBezTo>
                  <a:cubicBezTo>
                    <a:pt x="35" y="380"/>
                    <a:pt x="198" y="454"/>
                    <a:pt x="320" y="454"/>
                  </a:cubicBezTo>
                  <a:cubicBezTo>
                    <a:pt x="397" y="454"/>
                    <a:pt x="458" y="424"/>
                    <a:pt x="458" y="424"/>
                  </a:cubicBezTo>
                  <a:cubicBezTo>
                    <a:pt x="627" y="23"/>
                    <a:pt x="13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7207803" y="2025562"/>
              <a:ext cx="45532" cy="41523"/>
            </a:xfrm>
            <a:custGeom>
              <a:rect b="b" l="l" r="r" t="t"/>
              <a:pathLst>
                <a:path extrusionOk="0" h="725" w="795">
                  <a:moveTo>
                    <a:pt x="240" y="1"/>
                  </a:moveTo>
                  <a:cubicBezTo>
                    <a:pt x="165" y="1"/>
                    <a:pt x="102" y="14"/>
                    <a:pt x="70" y="23"/>
                  </a:cubicBezTo>
                  <a:cubicBezTo>
                    <a:pt x="59" y="23"/>
                    <a:pt x="46" y="34"/>
                    <a:pt x="41" y="52"/>
                  </a:cubicBezTo>
                  <a:cubicBezTo>
                    <a:pt x="1" y="684"/>
                    <a:pt x="603" y="724"/>
                    <a:pt x="760" y="724"/>
                  </a:cubicBezTo>
                  <a:cubicBezTo>
                    <a:pt x="777" y="724"/>
                    <a:pt x="795" y="708"/>
                    <a:pt x="795" y="690"/>
                  </a:cubicBezTo>
                  <a:cubicBezTo>
                    <a:pt x="761" y="104"/>
                    <a:pt x="450"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7209808" y="2026306"/>
              <a:ext cx="43871" cy="41007"/>
            </a:xfrm>
            <a:custGeom>
              <a:rect b="b" l="l" r="r" t="t"/>
              <a:pathLst>
                <a:path extrusionOk="0" h="716" w="766">
                  <a:moveTo>
                    <a:pt x="18" y="0"/>
                  </a:moveTo>
                  <a:cubicBezTo>
                    <a:pt x="13" y="0"/>
                    <a:pt x="9" y="2"/>
                    <a:pt x="6" y="5"/>
                  </a:cubicBezTo>
                  <a:cubicBezTo>
                    <a:pt x="0" y="16"/>
                    <a:pt x="0" y="21"/>
                    <a:pt x="6" y="28"/>
                  </a:cubicBezTo>
                  <a:lnTo>
                    <a:pt x="742" y="711"/>
                  </a:lnTo>
                  <a:cubicBezTo>
                    <a:pt x="745" y="714"/>
                    <a:pt x="748" y="715"/>
                    <a:pt x="751" y="715"/>
                  </a:cubicBezTo>
                  <a:cubicBezTo>
                    <a:pt x="754" y="715"/>
                    <a:pt x="757" y="714"/>
                    <a:pt x="760" y="711"/>
                  </a:cubicBezTo>
                  <a:cubicBezTo>
                    <a:pt x="765" y="700"/>
                    <a:pt x="765" y="695"/>
                    <a:pt x="760" y="689"/>
                  </a:cubicBezTo>
                  <a:lnTo>
                    <a:pt x="30"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7219429" y="2032377"/>
              <a:ext cx="23310" cy="25773"/>
            </a:xfrm>
            <a:custGeom>
              <a:rect b="b" l="l" r="r" t="t"/>
              <a:pathLst>
                <a:path extrusionOk="0" h="450" w="407">
                  <a:moveTo>
                    <a:pt x="389" y="1"/>
                  </a:moveTo>
                  <a:cubicBezTo>
                    <a:pt x="387" y="1"/>
                    <a:pt x="385" y="1"/>
                    <a:pt x="383" y="3"/>
                  </a:cubicBezTo>
                  <a:lnTo>
                    <a:pt x="65" y="113"/>
                  </a:lnTo>
                  <a:lnTo>
                    <a:pt x="1" y="431"/>
                  </a:lnTo>
                  <a:cubicBezTo>
                    <a:pt x="1" y="437"/>
                    <a:pt x="6" y="450"/>
                    <a:pt x="12" y="450"/>
                  </a:cubicBezTo>
                  <a:cubicBezTo>
                    <a:pt x="17" y="450"/>
                    <a:pt x="24" y="450"/>
                    <a:pt x="30" y="444"/>
                  </a:cubicBezTo>
                  <a:lnTo>
                    <a:pt x="30" y="437"/>
                  </a:lnTo>
                  <a:lnTo>
                    <a:pt x="87" y="131"/>
                  </a:lnTo>
                  <a:lnTo>
                    <a:pt x="394" y="27"/>
                  </a:lnTo>
                  <a:cubicBezTo>
                    <a:pt x="400" y="27"/>
                    <a:pt x="407" y="20"/>
                    <a:pt x="400" y="9"/>
                  </a:cubicBezTo>
                  <a:cubicBezTo>
                    <a:pt x="400" y="5"/>
                    <a:pt x="394"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7228765" y="2041140"/>
              <a:ext cx="20274" cy="22680"/>
            </a:xfrm>
            <a:custGeom>
              <a:rect b="b" l="l" r="r" t="t"/>
              <a:pathLst>
                <a:path extrusionOk="0" h="396" w="354">
                  <a:moveTo>
                    <a:pt x="330" y="0"/>
                  </a:moveTo>
                  <a:lnTo>
                    <a:pt x="52" y="99"/>
                  </a:lnTo>
                  <a:lnTo>
                    <a:pt x="0" y="377"/>
                  </a:lnTo>
                  <a:cubicBezTo>
                    <a:pt x="0" y="388"/>
                    <a:pt x="6" y="395"/>
                    <a:pt x="11" y="395"/>
                  </a:cubicBezTo>
                  <a:lnTo>
                    <a:pt x="28" y="395"/>
                  </a:lnTo>
                  <a:lnTo>
                    <a:pt x="28" y="383"/>
                  </a:lnTo>
                  <a:lnTo>
                    <a:pt x="81" y="123"/>
                  </a:lnTo>
                  <a:lnTo>
                    <a:pt x="341" y="29"/>
                  </a:lnTo>
                  <a:cubicBezTo>
                    <a:pt x="348" y="29"/>
                    <a:pt x="354" y="18"/>
                    <a:pt x="348" y="13"/>
                  </a:cubicBezTo>
                  <a:cubicBezTo>
                    <a:pt x="348" y="6"/>
                    <a:pt x="336"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7237986" y="2050017"/>
              <a:ext cx="14032" cy="16724"/>
            </a:xfrm>
            <a:custGeom>
              <a:rect b="b" l="l" r="r" t="t"/>
              <a:pathLst>
                <a:path extrusionOk="0" h="292" w="245">
                  <a:moveTo>
                    <a:pt x="232" y="0"/>
                  </a:moveTo>
                  <a:cubicBezTo>
                    <a:pt x="231" y="0"/>
                    <a:pt x="229" y="1"/>
                    <a:pt x="227" y="2"/>
                  </a:cubicBezTo>
                  <a:lnTo>
                    <a:pt x="24" y="72"/>
                  </a:lnTo>
                  <a:lnTo>
                    <a:pt x="1" y="275"/>
                  </a:lnTo>
                  <a:cubicBezTo>
                    <a:pt x="1" y="281"/>
                    <a:pt x="6" y="292"/>
                    <a:pt x="13" y="292"/>
                  </a:cubicBezTo>
                  <a:cubicBezTo>
                    <a:pt x="19" y="292"/>
                    <a:pt x="24" y="292"/>
                    <a:pt x="24" y="286"/>
                  </a:cubicBezTo>
                  <a:cubicBezTo>
                    <a:pt x="30" y="286"/>
                    <a:pt x="30" y="281"/>
                    <a:pt x="30" y="281"/>
                  </a:cubicBezTo>
                  <a:lnTo>
                    <a:pt x="54" y="94"/>
                  </a:lnTo>
                  <a:lnTo>
                    <a:pt x="233" y="25"/>
                  </a:lnTo>
                  <a:cubicBezTo>
                    <a:pt x="244" y="25"/>
                    <a:pt x="244" y="19"/>
                    <a:pt x="244" y="8"/>
                  </a:cubicBezTo>
                  <a:cubicBezTo>
                    <a:pt x="240" y="4"/>
                    <a:pt x="236" y="0"/>
                    <a:pt x="2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7211812" y="2025733"/>
              <a:ext cx="20561" cy="21764"/>
            </a:xfrm>
            <a:custGeom>
              <a:rect b="b" l="l" r="r" t="t"/>
              <a:pathLst>
                <a:path extrusionOk="0" h="380" w="359">
                  <a:moveTo>
                    <a:pt x="342" y="1"/>
                  </a:moveTo>
                  <a:cubicBezTo>
                    <a:pt x="340" y="1"/>
                    <a:pt x="338" y="1"/>
                    <a:pt x="337" y="4"/>
                  </a:cubicBezTo>
                  <a:lnTo>
                    <a:pt x="93" y="130"/>
                  </a:lnTo>
                  <a:lnTo>
                    <a:pt x="0" y="357"/>
                  </a:lnTo>
                  <a:cubicBezTo>
                    <a:pt x="0" y="368"/>
                    <a:pt x="6" y="374"/>
                    <a:pt x="11" y="379"/>
                  </a:cubicBezTo>
                  <a:cubicBezTo>
                    <a:pt x="18" y="379"/>
                    <a:pt x="24" y="379"/>
                    <a:pt x="29" y="374"/>
                  </a:cubicBezTo>
                  <a:lnTo>
                    <a:pt x="29" y="368"/>
                  </a:lnTo>
                  <a:lnTo>
                    <a:pt x="116" y="148"/>
                  </a:lnTo>
                  <a:lnTo>
                    <a:pt x="348" y="26"/>
                  </a:lnTo>
                  <a:cubicBezTo>
                    <a:pt x="353" y="26"/>
                    <a:pt x="359" y="15"/>
                    <a:pt x="353" y="9"/>
                  </a:cubicBezTo>
                  <a:cubicBezTo>
                    <a:pt x="349" y="5"/>
                    <a:pt x="346" y="1"/>
                    <a:pt x="3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7210094" y="2026535"/>
              <a:ext cx="36540" cy="26288"/>
            </a:xfrm>
            <a:custGeom>
              <a:rect b="b" l="l" r="r" t="t"/>
              <a:pathLst>
                <a:path extrusionOk="0" h="459" w="638">
                  <a:moveTo>
                    <a:pt x="17" y="0"/>
                  </a:moveTo>
                  <a:cubicBezTo>
                    <a:pt x="7" y="0"/>
                    <a:pt x="1" y="1"/>
                    <a:pt x="1" y="1"/>
                  </a:cubicBezTo>
                  <a:cubicBezTo>
                    <a:pt x="37" y="384"/>
                    <a:pt x="201" y="459"/>
                    <a:pt x="322" y="459"/>
                  </a:cubicBezTo>
                  <a:cubicBezTo>
                    <a:pt x="399" y="459"/>
                    <a:pt x="459" y="429"/>
                    <a:pt x="459" y="429"/>
                  </a:cubicBezTo>
                  <a:cubicBezTo>
                    <a:pt x="637" y="20"/>
                    <a:pt x="117"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7190220" y="1822072"/>
              <a:ext cx="82415" cy="51488"/>
            </a:xfrm>
            <a:custGeom>
              <a:rect b="b" l="l" r="r" t="t"/>
              <a:pathLst>
                <a:path extrusionOk="0" h="899" w="1439">
                  <a:moveTo>
                    <a:pt x="904" y="1"/>
                  </a:moveTo>
                  <a:cubicBezTo>
                    <a:pt x="384" y="1"/>
                    <a:pt x="94" y="523"/>
                    <a:pt x="13" y="690"/>
                  </a:cubicBezTo>
                  <a:cubicBezTo>
                    <a:pt x="0" y="719"/>
                    <a:pt x="13" y="748"/>
                    <a:pt x="40" y="759"/>
                  </a:cubicBezTo>
                  <a:cubicBezTo>
                    <a:pt x="279" y="859"/>
                    <a:pt x="478" y="899"/>
                    <a:pt x="643" y="899"/>
                  </a:cubicBezTo>
                  <a:cubicBezTo>
                    <a:pt x="1248" y="899"/>
                    <a:pt x="1404" y="359"/>
                    <a:pt x="1431" y="209"/>
                  </a:cubicBezTo>
                  <a:cubicBezTo>
                    <a:pt x="1438" y="186"/>
                    <a:pt x="1426" y="163"/>
                    <a:pt x="1409" y="151"/>
                  </a:cubicBezTo>
                  <a:cubicBezTo>
                    <a:pt x="1221" y="44"/>
                    <a:pt x="1053" y="1"/>
                    <a:pt x="90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7189533" y="1830892"/>
              <a:ext cx="84076" cy="34707"/>
            </a:xfrm>
            <a:custGeom>
              <a:rect b="b" l="l" r="r" t="t"/>
              <a:pathLst>
                <a:path extrusionOk="0" h="606" w="1468">
                  <a:moveTo>
                    <a:pt x="1448" y="1"/>
                  </a:moveTo>
                  <a:cubicBezTo>
                    <a:pt x="1445" y="1"/>
                    <a:pt x="1441" y="2"/>
                    <a:pt x="1438" y="3"/>
                  </a:cubicBezTo>
                  <a:lnTo>
                    <a:pt x="18" y="559"/>
                  </a:lnTo>
                  <a:cubicBezTo>
                    <a:pt x="7" y="565"/>
                    <a:pt x="1" y="576"/>
                    <a:pt x="1" y="589"/>
                  </a:cubicBezTo>
                  <a:cubicBezTo>
                    <a:pt x="7" y="600"/>
                    <a:pt x="18" y="605"/>
                    <a:pt x="30" y="605"/>
                  </a:cubicBezTo>
                  <a:lnTo>
                    <a:pt x="1450" y="43"/>
                  </a:lnTo>
                  <a:cubicBezTo>
                    <a:pt x="1462" y="43"/>
                    <a:pt x="1467" y="25"/>
                    <a:pt x="1467" y="14"/>
                  </a:cubicBezTo>
                  <a:cubicBezTo>
                    <a:pt x="1463" y="6"/>
                    <a:pt x="1456" y="1"/>
                    <a:pt x="14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7223438" y="1824306"/>
              <a:ext cx="25314" cy="47651"/>
            </a:xfrm>
            <a:custGeom>
              <a:rect b="b" l="l" r="r" t="t"/>
              <a:pathLst>
                <a:path extrusionOk="0" h="832" w="442">
                  <a:moveTo>
                    <a:pt x="20" y="1"/>
                  </a:moveTo>
                  <a:cubicBezTo>
                    <a:pt x="14" y="1"/>
                    <a:pt x="9" y="4"/>
                    <a:pt x="6" y="8"/>
                  </a:cubicBezTo>
                  <a:cubicBezTo>
                    <a:pt x="0" y="19"/>
                    <a:pt x="0" y="25"/>
                    <a:pt x="0" y="30"/>
                  </a:cubicBezTo>
                  <a:cubicBezTo>
                    <a:pt x="0" y="36"/>
                    <a:pt x="6" y="36"/>
                    <a:pt x="6" y="43"/>
                  </a:cubicBezTo>
                  <a:lnTo>
                    <a:pt x="388" y="321"/>
                  </a:lnTo>
                  <a:lnTo>
                    <a:pt x="330" y="808"/>
                  </a:lnTo>
                  <a:cubicBezTo>
                    <a:pt x="330" y="819"/>
                    <a:pt x="342" y="830"/>
                    <a:pt x="353" y="830"/>
                  </a:cubicBezTo>
                  <a:cubicBezTo>
                    <a:pt x="356" y="831"/>
                    <a:pt x="358" y="832"/>
                    <a:pt x="360" y="832"/>
                  </a:cubicBezTo>
                  <a:cubicBezTo>
                    <a:pt x="369" y="832"/>
                    <a:pt x="377" y="823"/>
                    <a:pt x="377" y="814"/>
                  </a:cubicBezTo>
                  <a:lnTo>
                    <a:pt x="441" y="303"/>
                  </a:lnTo>
                  <a:lnTo>
                    <a:pt x="35" y="8"/>
                  </a:lnTo>
                  <a:cubicBezTo>
                    <a:pt x="30" y="3"/>
                    <a:pt x="25"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7209178" y="1833298"/>
              <a:ext cx="22565" cy="41637"/>
            </a:xfrm>
            <a:custGeom>
              <a:rect b="b" l="l" r="r" t="t"/>
              <a:pathLst>
                <a:path extrusionOk="0" h="727" w="394">
                  <a:moveTo>
                    <a:pt x="27" y="1"/>
                  </a:moveTo>
                  <a:cubicBezTo>
                    <a:pt x="20" y="1"/>
                    <a:pt x="13" y="6"/>
                    <a:pt x="6" y="13"/>
                  </a:cubicBezTo>
                  <a:cubicBezTo>
                    <a:pt x="6" y="18"/>
                    <a:pt x="0" y="25"/>
                    <a:pt x="6" y="31"/>
                  </a:cubicBezTo>
                  <a:cubicBezTo>
                    <a:pt x="6" y="36"/>
                    <a:pt x="11" y="42"/>
                    <a:pt x="11" y="42"/>
                  </a:cubicBezTo>
                  <a:lnTo>
                    <a:pt x="342" y="280"/>
                  </a:lnTo>
                  <a:lnTo>
                    <a:pt x="295" y="702"/>
                  </a:lnTo>
                  <a:cubicBezTo>
                    <a:pt x="295" y="714"/>
                    <a:pt x="301" y="726"/>
                    <a:pt x="313" y="726"/>
                  </a:cubicBezTo>
                  <a:cubicBezTo>
                    <a:pt x="330" y="726"/>
                    <a:pt x="335" y="721"/>
                    <a:pt x="342" y="708"/>
                  </a:cubicBezTo>
                  <a:lnTo>
                    <a:pt x="394" y="262"/>
                  </a:lnTo>
                  <a:lnTo>
                    <a:pt x="41" y="7"/>
                  </a:lnTo>
                  <a:cubicBezTo>
                    <a:pt x="36" y="3"/>
                    <a:pt x="32" y="1"/>
                    <a:pt x="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7199212" y="1844122"/>
              <a:ext cx="17239" cy="29438"/>
            </a:xfrm>
            <a:custGeom>
              <a:rect b="b" l="l" r="r" t="t"/>
              <a:pathLst>
                <a:path extrusionOk="0" h="514" w="301">
                  <a:moveTo>
                    <a:pt x="30" y="1"/>
                  </a:moveTo>
                  <a:cubicBezTo>
                    <a:pt x="20" y="1"/>
                    <a:pt x="10" y="5"/>
                    <a:pt x="6" y="10"/>
                  </a:cubicBezTo>
                  <a:cubicBezTo>
                    <a:pt x="0" y="15"/>
                    <a:pt x="0" y="27"/>
                    <a:pt x="6" y="32"/>
                  </a:cubicBezTo>
                  <a:cubicBezTo>
                    <a:pt x="6" y="38"/>
                    <a:pt x="11" y="38"/>
                    <a:pt x="11" y="45"/>
                  </a:cubicBezTo>
                  <a:lnTo>
                    <a:pt x="255" y="195"/>
                  </a:lnTo>
                  <a:lnTo>
                    <a:pt x="226" y="490"/>
                  </a:lnTo>
                  <a:cubicBezTo>
                    <a:pt x="220" y="502"/>
                    <a:pt x="231" y="513"/>
                    <a:pt x="244" y="513"/>
                  </a:cubicBezTo>
                  <a:cubicBezTo>
                    <a:pt x="255" y="513"/>
                    <a:pt x="266" y="502"/>
                    <a:pt x="266" y="490"/>
                  </a:cubicBezTo>
                  <a:lnTo>
                    <a:pt x="301" y="171"/>
                  </a:lnTo>
                  <a:lnTo>
                    <a:pt x="41" y="3"/>
                  </a:lnTo>
                  <a:cubicBezTo>
                    <a:pt x="37" y="1"/>
                    <a:pt x="34" y="1"/>
                    <a:pt x="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7243026" y="1820870"/>
              <a:ext cx="17984" cy="41351"/>
            </a:xfrm>
            <a:custGeom>
              <a:rect b="b" l="l" r="r" t="t"/>
              <a:pathLst>
                <a:path extrusionOk="0" h="722" w="314">
                  <a:moveTo>
                    <a:pt x="23" y="1"/>
                  </a:moveTo>
                  <a:cubicBezTo>
                    <a:pt x="18" y="1"/>
                    <a:pt x="14" y="2"/>
                    <a:pt x="11" y="4"/>
                  </a:cubicBezTo>
                  <a:cubicBezTo>
                    <a:pt x="6" y="15"/>
                    <a:pt x="0" y="21"/>
                    <a:pt x="6" y="33"/>
                  </a:cubicBezTo>
                  <a:cubicBezTo>
                    <a:pt x="6" y="33"/>
                    <a:pt x="6" y="39"/>
                    <a:pt x="11" y="39"/>
                  </a:cubicBezTo>
                  <a:lnTo>
                    <a:pt x="255" y="299"/>
                  </a:lnTo>
                  <a:lnTo>
                    <a:pt x="266" y="700"/>
                  </a:lnTo>
                  <a:cubicBezTo>
                    <a:pt x="266" y="711"/>
                    <a:pt x="279" y="722"/>
                    <a:pt x="290" y="722"/>
                  </a:cubicBezTo>
                  <a:cubicBezTo>
                    <a:pt x="301" y="722"/>
                    <a:pt x="313" y="711"/>
                    <a:pt x="313" y="700"/>
                  </a:cubicBezTo>
                  <a:lnTo>
                    <a:pt x="301" y="282"/>
                  </a:lnTo>
                  <a:lnTo>
                    <a:pt x="41" y="10"/>
                  </a:lnTo>
                  <a:cubicBezTo>
                    <a:pt x="37" y="3"/>
                    <a:pt x="30" y="1"/>
                    <a:pt x="2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7222522" y="1826482"/>
              <a:ext cx="51087" cy="35795"/>
            </a:xfrm>
            <a:custGeom>
              <a:rect b="b" l="l" r="r" t="t"/>
              <a:pathLst>
                <a:path extrusionOk="0" h="625" w="892">
                  <a:moveTo>
                    <a:pt x="463" y="1"/>
                  </a:moveTo>
                  <a:cubicBezTo>
                    <a:pt x="1" y="1"/>
                    <a:pt x="5" y="439"/>
                    <a:pt x="5" y="439"/>
                  </a:cubicBezTo>
                  <a:cubicBezTo>
                    <a:pt x="122" y="573"/>
                    <a:pt x="233" y="625"/>
                    <a:pt x="334" y="625"/>
                  </a:cubicBezTo>
                  <a:cubicBezTo>
                    <a:pt x="662" y="625"/>
                    <a:pt x="891" y="91"/>
                    <a:pt x="891" y="91"/>
                  </a:cubicBezTo>
                  <a:cubicBezTo>
                    <a:pt x="716" y="27"/>
                    <a:pt x="576" y="1"/>
                    <a:pt x="4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7164333" y="2032721"/>
              <a:ext cx="49483" cy="39117"/>
            </a:xfrm>
            <a:custGeom>
              <a:rect b="b" l="l" r="r" t="t"/>
              <a:pathLst>
                <a:path extrusionOk="0" h="683" w="864">
                  <a:moveTo>
                    <a:pt x="615" y="1"/>
                  </a:moveTo>
                  <a:cubicBezTo>
                    <a:pt x="155" y="1"/>
                    <a:pt x="31" y="486"/>
                    <a:pt x="0" y="629"/>
                  </a:cubicBezTo>
                  <a:cubicBezTo>
                    <a:pt x="0" y="647"/>
                    <a:pt x="13" y="669"/>
                    <a:pt x="35" y="669"/>
                  </a:cubicBezTo>
                  <a:cubicBezTo>
                    <a:pt x="104" y="678"/>
                    <a:pt x="168" y="683"/>
                    <a:pt x="227" y="683"/>
                  </a:cubicBezTo>
                  <a:cubicBezTo>
                    <a:pt x="854" y="683"/>
                    <a:pt x="863" y="183"/>
                    <a:pt x="858" y="61"/>
                  </a:cubicBezTo>
                  <a:cubicBezTo>
                    <a:pt x="858" y="48"/>
                    <a:pt x="847" y="32"/>
                    <a:pt x="829" y="32"/>
                  </a:cubicBezTo>
                  <a:cubicBezTo>
                    <a:pt x="751" y="10"/>
                    <a:pt x="679" y="1"/>
                    <a:pt x="61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7163990" y="2034267"/>
              <a:ext cx="50171" cy="37055"/>
            </a:xfrm>
            <a:custGeom>
              <a:rect b="b" l="l" r="r" t="t"/>
              <a:pathLst>
                <a:path extrusionOk="0" h="647" w="876">
                  <a:moveTo>
                    <a:pt x="859" y="1"/>
                  </a:moveTo>
                  <a:cubicBezTo>
                    <a:pt x="854" y="1"/>
                    <a:pt x="850" y="2"/>
                    <a:pt x="846" y="5"/>
                  </a:cubicBezTo>
                  <a:lnTo>
                    <a:pt x="6" y="620"/>
                  </a:lnTo>
                  <a:cubicBezTo>
                    <a:pt x="0" y="625"/>
                    <a:pt x="0" y="636"/>
                    <a:pt x="6" y="642"/>
                  </a:cubicBezTo>
                  <a:cubicBezTo>
                    <a:pt x="9" y="645"/>
                    <a:pt x="12" y="646"/>
                    <a:pt x="15" y="646"/>
                  </a:cubicBezTo>
                  <a:cubicBezTo>
                    <a:pt x="18" y="646"/>
                    <a:pt x="21" y="645"/>
                    <a:pt x="24" y="642"/>
                  </a:cubicBezTo>
                  <a:lnTo>
                    <a:pt x="864" y="28"/>
                  </a:lnTo>
                  <a:cubicBezTo>
                    <a:pt x="875" y="21"/>
                    <a:pt x="875" y="16"/>
                    <a:pt x="870" y="5"/>
                  </a:cubicBezTo>
                  <a:cubicBezTo>
                    <a:pt x="867" y="2"/>
                    <a:pt x="863" y="1"/>
                    <a:pt x="8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7179625" y="2038162"/>
              <a:ext cx="22279" cy="28293"/>
            </a:xfrm>
            <a:custGeom>
              <a:rect b="b" l="l" r="r" t="t"/>
              <a:pathLst>
                <a:path extrusionOk="0" h="494" w="389">
                  <a:moveTo>
                    <a:pt x="24" y="1"/>
                  </a:moveTo>
                  <a:cubicBezTo>
                    <a:pt x="11" y="1"/>
                    <a:pt x="6" y="1"/>
                    <a:pt x="0" y="12"/>
                  </a:cubicBezTo>
                  <a:cubicBezTo>
                    <a:pt x="0" y="17"/>
                    <a:pt x="0" y="23"/>
                    <a:pt x="6" y="23"/>
                  </a:cubicBezTo>
                  <a:cubicBezTo>
                    <a:pt x="6" y="30"/>
                    <a:pt x="6" y="30"/>
                    <a:pt x="11" y="30"/>
                  </a:cubicBezTo>
                  <a:lnTo>
                    <a:pt x="313" y="151"/>
                  </a:lnTo>
                  <a:lnTo>
                    <a:pt x="359" y="482"/>
                  </a:lnTo>
                  <a:cubicBezTo>
                    <a:pt x="359" y="488"/>
                    <a:pt x="365" y="493"/>
                    <a:pt x="377" y="493"/>
                  </a:cubicBezTo>
                  <a:cubicBezTo>
                    <a:pt x="383" y="493"/>
                    <a:pt x="388" y="482"/>
                    <a:pt x="388" y="475"/>
                  </a:cubicBezTo>
                  <a:lnTo>
                    <a:pt x="342" y="12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7171951" y="2046638"/>
              <a:ext cx="19644" cy="24398"/>
            </a:xfrm>
            <a:custGeom>
              <a:rect b="b" l="l" r="r" t="t"/>
              <a:pathLst>
                <a:path extrusionOk="0" h="426" w="343">
                  <a:moveTo>
                    <a:pt x="15" y="1"/>
                  </a:moveTo>
                  <a:cubicBezTo>
                    <a:pt x="8" y="1"/>
                    <a:pt x="4" y="5"/>
                    <a:pt x="1" y="9"/>
                  </a:cubicBezTo>
                  <a:lnTo>
                    <a:pt x="1" y="27"/>
                  </a:lnTo>
                  <a:lnTo>
                    <a:pt x="12" y="27"/>
                  </a:lnTo>
                  <a:lnTo>
                    <a:pt x="273" y="131"/>
                  </a:lnTo>
                  <a:lnTo>
                    <a:pt x="314" y="415"/>
                  </a:lnTo>
                  <a:cubicBezTo>
                    <a:pt x="314" y="420"/>
                    <a:pt x="319" y="426"/>
                    <a:pt x="332" y="426"/>
                  </a:cubicBezTo>
                  <a:cubicBezTo>
                    <a:pt x="337" y="426"/>
                    <a:pt x="343" y="420"/>
                    <a:pt x="343" y="409"/>
                  </a:cubicBezTo>
                  <a:lnTo>
                    <a:pt x="297" y="107"/>
                  </a:lnTo>
                  <a:lnTo>
                    <a:pt x="24" y="3"/>
                  </a:lnTo>
                  <a:cubicBezTo>
                    <a:pt x="21" y="1"/>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7167311" y="2055401"/>
              <a:ext cx="14662" cy="17354"/>
            </a:xfrm>
            <a:custGeom>
              <a:rect b="b" l="l" r="r" t="t"/>
              <a:pathLst>
                <a:path extrusionOk="0" h="303" w="256">
                  <a:moveTo>
                    <a:pt x="18" y="0"/>
                  </a:moveTo>
                  <a:cubicBezTo>
                    <a:pt x="12" y="0"/>
                    <a:pt x="1" y="7"/>
                    <a:pt x="1" y="13"/>
                  </a:cubicBezTo>
                  <a:lnTo>
                    <a:pt x="1" y="24"/>
                  </a:lnTo>
                  <a:cubicBezTo>
                    <a:pt x="6" y="29"/>
                    <a:pt x="6" y="29"/>
                    <a:pt x="12" y="29"/>
                  </a:cubicBezTo>
                  <a:lnTo>
                    <a:pt x="197" y="93"/>
                  </a:lnTo>
                  <a:lnTo>
                    <a:pt x="226" y="291"/>
                  </a:lnTo>
                  <a:cubicBezTo>
                    <a:pt x="226" y="297"/>
                    <a:pt x="239" y="302"/>
                    <a:pt x="244" y="302"/>
                  </a:cubicBezTo>
                  <a:cubicBezTo>
                    <a:pt x="250" y="302"/>
                    <a:pt x="255" y="291"/>
                    <a:pt x="255" y="285"/>
                  </a:cubicBezTo>
                  <a:lnTo>
                    <a:pt x="221" y="64"/>
                  </a:ln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7192168" y="2032377"/>
              <a:ext cx="18728" cy="24742"/>
            </a:xfrm>
            <a:custGeom>
              <a:rect b="b" l="l" r="r" t="t"/>
              <a:pathLst>
                <a:path extrusionOk="0" h="432" w="327">
                  <a:moveTo>
                    <a:pt x="16" y="1"/>
                  </a:moveTo>
                  <a:cubicBezTo>
                    <a:pt x="9" y="1"/>
                    <a:pt x="5" y="5"/>
                    <a:pt x="1" y="9"/>
                  </a:cubicBezTo>
                  <a:lnTo>
                    <a:pt x="1" y="27"/>
                  </a:lnTo>
                  <a:lnTo>
                    <a:pt x="6" y="32"/>
                  </a:lnTo>
                  <a:lnTo>
                    <a:pt x="215" y="159"/>
                  </a:lnTo>
                  <a:lnTo>
                    <a:pt x="292" y="420"/>
                  </a:lnTo>
                  <a:cubicBezTo>
                    <a:pt x="297" y="431"/>
                    <a:pt x="303" y="431"/>
                    <a:pt x="314" y="431"/>
                  </a:cubicBezTo>
                  <a:cubicBezTo>
                    <a:pt x="319" y="431"/>
                    <a:pt x="326" y="420"/>
                    <a:pt x="319" y="415"/>
                  </a:cubicBezTo>
                  <a:lnTo>
                    <a:pt x="239" y="142"/>
                  </a:lnTo>
                  <a:lnTo>
                    <a:pt x="25" y="3"/>
                  </a:lnTo>
                  <a:cubicBezTo>
                    <a:pt x="21" y="1"/>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7177449" y="2034152"/>
              <a:ext cx="36368" cy="26632"/>
            </a:xfrm>
            <a:custGeom>
              <a:rect b="b" l="l" r="r" t="t"/>
              <a:pathLst>
                <a:path extrusionOk="0" h="465" w="635">
                  <a:moveTo>
                    <a:pt x="516" y="1"/>
                  </a:moveTo>
                  <a:cubicBezTo>
                    <a:pt x="1" y="1"/>
                    <a:pt x="108" y="395"/>
                    <a:pt x="108" y="395"/>
                  </a:cubicBezTo>
                  <a:cubicBezTo>
                    <a:pt x="182" y="444"/>
                    <a:pt x="247" y="465"/>
                    <a:pt x="303" y="465"/>
                  </a:cubicBezTo>
                  <a:cubicBezTo>
                    <a:pt x="568" y="465"/>
                    <a:pt x="635" y="7"/>
                    <a:pt x="635" y="7"/>
                  </a:cubicBezTo>
                  <a:cubicBezTo>
                    <a:pt x="592" y="3"/>
                    <a:pt x="552" y="1"/>
                    <a:pt x="5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0"/>
          <p:cNvGrpSpPr/>
          <p:nvPr/>
        </p:nvGrpSpPr>
        <p:grpSpPr>
          <a:xfrm>
            <a:off x="-832500" y="-676948"/>
            <a:ext cx="3198269" cy="1903584"/>
            <a:chOff x="68934" y="286889"/>
            <a:chExt cx="3331530" cy="1982900"/>
          </a:xfrm>
        </p:grpSpPr>
        <p:sp>
          <p:nvSpPr>
            <p:cNvPr id="888" name="Google Shape;888;p20"/>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5" name="Google Shape;15;p3"/>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713100" y="2805200"/>
            <a:ext cx="2147400" cy="561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36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 name="Google Shape;17;p3"/>
          <p:cNvSpPr txBox="1"/>
          <p:nvPr>
            <p:ph idx="1" type="body"/>
          </p:nvPr>
        </p:nvSpPr>
        <p:spPr>
          <a:xfrm>
            <a:off x="713100" y="3414844"/>
            <a:ext cx="3751500" cy="3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 name="Google Shape;18;p3"/>
          <p:cNvSpPr txBox="1"/>
          <p:nvPr>
            <p:ph hasCustomPrompt="1" idx="2" type="title"/>
          </p:nvPr>
        </p:nvSpPr>
        <p:spPr>
          <a:xfrm>
            <a:off x="713100" y="1910482"/>
            <a:ext cx="1042200" cy="1026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897" name="Shape 897"/>
        <p:cNvGrpSpPr/>
        <p:nvPr/>
      </p:nvGrpSpPr>
      <p:grpSpPr>
        <a:xfrm>
          <a:off x="0" y="0"/>
          <a:ext cx="0" cy="0"/>
          <a:chOff x="0" y="0"/>
          <a:chExt cx="0" cy="0"/>
        </a:xfrm>
      </p:grpSpPr>
      <p:pic>
        <p:nvPicPr>
          <p:cNvPr id="898" name="Google Shape;898;p21"/>
          <p:cNvPicPr preferRelativeResize="0"/>
          <p:nvPr/>
        </p:nvPicPr>
        <p:blipFill>
          <a:blip r:embed="rId2">
            <a:alphaModFix/>
          </a:blip>
          <a:stretch>
            <a:fillRect/>
          </a:stretch>
        </p:blipFill>
        <p:spPr>
          <a:xfrm>
            <a:off x="0" y="-11"/>
            <a:ext cx="9144003" cy="5143484"/>
          </a:xfrm>
          <a:prstGeom prst="rect">
            <a:avLst/>
          </a:prstGeom>
          <a:noFill/>
          <a:ln>
            <a:noFill/>
          </a:ln>
        </p:spPr>
      </p:pic>
      <p:sp>
        <p:nvSpPr>
          <p:cNvPr id="899" name="Google Shape;899;p21"/>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01" name="Google Shape;901;p21"/>
          <p:cNvGrpSpPr/>
          <p:nvPr/>
        </p:nvGrpSpPr>
        <p:grpSpPr>
          <a:xfrm flipH="1">
            <a:off x="7528206" y="-60969"/>
            <a:ext cx="2556616" cy="1521677"/>
            <a:chOff x="68934" y="286889"/>
            <a:chExt cx="3331530" cy="1982900"/>
          </a:xfrm>
        </p:grpSpPr>
        <p:sp>
          <p:nvSpPr>
            <p:cNvPr id="902" name="Google Shape;902;p21"/>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21"/>
          <p:cNvGrpSpPr/>
          <p:nvPr/>
        </p:nvGrpSpPr>
        <p:grpSpPr>
          <a:xfrm rot="1653410">
            <a:off x="6216094" y="-808640"/>
            <a:ext cx="2556465" cy="1521411"/>
            <a:chOff x="68934" y="286889"/>
            <a:chExt cx="3331530" cy="1982900"/>
          </a:xfrm>
        </p:grpSpPr>
        <p:sp>
          <p:nvSpPr>
            <p:cNvPr id="912" name="Google Shape;912;p21"/>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921" name="Shape 921"/>
        <p:cNvGrpSpPr/>
        <p:nvPr/>
      </p:nvGrpSpPr>
      <p:grpSpPr>
        <a:xfrm>
          <a:off x="0" y="0"/>
          <a:ext cx="0" cy="0"/>
          <a:chOff x="0" y="0"/>
          <a:chExt cx="0" cy="0"/>
        </a:xfrm>
      </p:grpSpPr>
      <p:pic>
        <p:nvPicPr>
          <p:cNvPr id="922" name="Google Shape;922;p22"/>
          <p:cNvPicPr preferRelativeResize="0"/>
          <p:nvPr/>
        </p:nvPicPr>
        <p:blipFill>
          <a:blip r:embed="rId2">
            <a:alphaModFix/>
          </a:blip>
          <a:stretch>
            <a:fillRect/>
          </a:stretch>
        </p:blipFill>
        <p:spPr>
          <a:xfrm>
            <a:off x="0" y="-11"/>
            <a:ext cx="9144003" cy="5143484"/>
          </a:xfrm>
          <a:prstGeom prst="rect">
            <a:avLst/>
          </a:prstGeom>
          <a:noFill/>
          <a:ln>
            <a:noFill/>
          </a:ln>
        </p:spPr>
      </p:pic>
      <p:sp>
        <p:nvSpPr>
          <p:cNvPr id="923" name="Google Shape;923;p22"/>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25" name="Google Shape;925;p22"/>
          <p:cNvSpPr txBox="1"/>
          <p:nvPr>
            <p:ph idx="1" type="subTitle"/>
          </p:nvPr>
        </p:nvSpPr>
        <p:spPr>
          <a:xfrm>
            <a:off x="1916650" y="1976276"/>
            <a:ext cx="2316000" cy="5706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6" name="Google Shape;926;p22"/>
          <p:cNvSpPr txBox="1"/>
          <p:nvPr>
            <p:ph idx="2" type="title"/>
          </p:nvPr>
        </p:nvSpPr>
        <p:spPr>
          <a:xfrm>
            <a:off x="1916550" y="1602200"/>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27" name="Google Shape;927;p22"/>
          <p:cNvSpPr txBox="1"/>
          <p:nvPr>
            <p:ph idx="3" type="subTitle"/>
          </p:nvPr>
        </p:nvSpPr>
        <p:spPr>
          <a:xfrm>
            <a:off x="4911227" y="1976276"/>
            <a:ext cx="2316000" cy="5706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8" name="Google Shape;928;p22"/>
          <p:cNvSpPr txBox="1"/>
          <p:nvPr>
            <p:ph idx="4" type="title"/>
          </p:nvPr>
        </p:nvSpPr>
        <p:spPr>
          <a:xfrm>
            <a:off x="4911237" y="1602200"/>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29" name="Google Shape;929;p22"/>
          <p:cNvSpPr txBox="1"/>
          <p:nvPr>
            <p:ph idx="5" type="subTitle"/>
          </p:nvPr>
        </p:nvSpPr>
        <p:spPr>
          <a:xfrm>
            <a:off x="1916550" y="3537703"/>
            <a:ext cx="2316000" cy="5706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0" name="Google Shape;930;p22"/>
          <p:cNvSpPr txBox="1"/>
          <p:nvPr>
            <p:ph idx="6" type="title"/>
          </p:nvPr>
        </p:nvSpPr>
        <p:spPr>
          <a:xfrm>
            <a:off x="1916550" y="3163625"/>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31" name="Google Shape;931;p22"/>
          <p:cNvSpPr txBox="1"/>
          <p:nvPr>
            <p:ph idx="7" type="subTitle"/>
          </p:nvPr>
        </p:nvSpPr>
        <p:spPr>
          <a:xfrm>
            <a:off x="4911235" y="3537703"/>
            <a:ext cx="2316000" cy="5706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2" name="Google Shape;932;p22"/>
          <p:cNvSpPr txBox="1"/>
          <p:nvPr>
            <p:ph idx="8" type="title"/>
          </p:nvPr>
        </p:nvSpPr>
        <p:spPr>
          <a:xfrm>
            <a:off x="4911237" y="3163625"/>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933" name="Google Shape;933;p22"/>
          <p:cNvGrpSpPr/>
          <p:nvPr/>
        </p:nvGrpSpPr>
        <p:grpSpPr>
          <a:xfrm>
            <a:off x="-717323" y="-186903"/>
            <a:ext cx="2860839" cy="1719593"/>
            <a:chOff x="1239062" y="1955549"/>
            <a:chExt cx="2614071" cy="1571409"/>
          </a:xfrm>
        </p:grpSpPr>
        <p:sp>
          <p:nvSpPr>
            <p:cNvPr id="934" name="Google Shape;934;p22"/>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22"/>
          <p:cNvGrpSpPr/>
          <p:nvPr/>
        </p:nvGrpSpPr>
        <p:grpSpPr>
          <a:xfrm>
            <a:off x="7522176" y="-189900"/>
            <a:ext cx="1721750" cy="2240320"/>
            <a:chOff x="3441825" y="951451"/>
            <a:chExt cx="1147604" cy="1493248"/>
          </a:xfrm>
        </p:grpSpPr>
        <p:sp>
          <p:nvSpPr>
            <p:cNvPr id="952" name="Google Shape;952;p22"/>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969" name="Shape 969"/>
        <p:cNvGrpSpPr/>
        <p:nvPr/>
      </p:nvGrpSpPr>
      <p:grpSpPr>
        <a:xfrm>
          <a:off x="0" y="0"/>
          <a:ext cx="0" cy="0"/>
          <a:chOff x="0" y="0"/>
          <a:chExt cx="0" cy="0"/>
        </a:xfrm>
      </p:grpSpPr>
      <p:pic>
        <p:nvPicPr>
          <p:cNvPr id="970" name="Google Shape;970;p23"/>
          <p:cNvPicPr preferRelativeResize="0"/>
          <p:nvPr/>
        </p:nvPicPr>
        <p:blipFill>
          <a:blip r:embed="rId2">
            <a:alphaModFix/>
          </a:blip>
          <a:stretch>
            <a:fillRect/>
          </a:stretch>
        </p:blipFill>
        <p:spPr>
          <a:xfrm>
            <a:off x="0" y="-11"/>
            <a:ext cx="9144003" cy="5143484"/>
          </a:xfrm>
          <a:prstGeom prst="rect">
            <a:avLst/>
          </a:prstGeom>
          <a:noFill/>
          <a:ln>
            <a:noFill/>
          </a:ln>
        </p:spPr>
      </p:pic>
      <p:sp>
        <p:nvSpPr>
          <p:cNvPr id="971" name="Google Shape;971;p23"/>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3"/>
          <p:cNvSpPr txBox="1"/>
          <p:nvPr>
            <p:ph type="title"/>
          </p:nvPr>
        </p:nvSpPr>
        <p:spPr>
          <a:xfrm>
            <a:off x="921607" y="1866776"/>
            <a:ext cx="3067500" cy="47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73" name="Google Shape;973;p23"/>
          <p:cNvSpPr txBox="1"/>
          <p:nvPr>
            <p:ph idx="1" type="subTitle"/>
          </p:nvPr>
        </p:nvSpPr>
        <p:spPr>
          <a:xfrm>
            <a:off x="921600" y="2329721"/>
            <a:ext cx="3067500" cy="96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974" name="Google Shape;974;p23"/>
          <p:cNvGrpSpPr/>
          <p:nvPr/>
        </p:nvGrpSpPr>
        <p:grpSpPr>
          <a:xfrm>
            <a:off x="-651775" y="-50698"/>
            <a:ext cx="3198269" cy="1903584"/>
            <a:chOff x="68934" y="286889"/>
            <a:chExt cx="3331530" cy="1982900"/>
          </a:xfrm>
        </p:grpSpPr>
        <p:sp>
          <p:nvSpPr>
            <p:cNvPr id="975" name="Google Shape;975;p23"/>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23"/>
          <p:cNvGrpSpPr/>
          <p:nvPr/>
        </p:nvGrpSpPr>
        <p:grpSpPr>
          <a:xfrm flipH="1" rot="-1653804">
            <a:off x="972003" y="-1005718"/>
            <a:ext cx="3198120" cy="1903496"/>
            <a:chOff x="68934" y="286889"/>
            <a:chExt cx="3331530" cy="1982900"/>
          </a:xfrm>
        </p:grpSpPr>
        <p:sp>
          <p:nvSpPr>
            <p:cNvPr id="985" name="Google Shape;985;p23"/>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3"/>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3"/>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3"/>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994" name="Shape 994"/>
        <p:cNvGrpSpPr/>
        <p:nvPr/>
      </p:nvGrpSpPr>
      <p:grpSpPr>
        <a:xfrm>
          <a:off x="0" y="0"/>
          <a:ext cx="0" cy="0"/>
          <a:chOff x="0" y="0"/>
          <a:chExt cx="0" cy="0"/>
        </a:xfrm>
      </p:grpSpPr>
      <p:pic>
        <p:nvPicPr>
          <p:cNvPr id="995" name="Google Shape;995;p24"/>
          <p:cNvPicPr preferRelativeResize="0"/>
          <p:nvPr/>
        </p:nvPicPr>
        <p:blipFill>
          <a:blip r:embed="rId2">
            <a:alphaModFix/>
          </a:blip>
          <a:stretch>
            <a:fillRect/>
          </a:stretch>
        </p:blipFill>
        <p:spPr>
          <a:xfrm>
            <a:off x="0" y="-11"/>
            <a:ext cx="9144003" cy="5143484"/>
          </a:xfrm>
          <a:prstGeom prst="rect">
            <a:avLst/>
          </a:prstGeom>
          <a:noFill/>
          <a:ln>
            <a:noFill/>
          </a:ln>
        </p:spPr>
      </p:pic>
      <p:sp>
        <p:nvSpPr>
          <p:cNvPr id="996" name="Google Shape;996;p24"/>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txBox="1"/>
          <p:nvPr>
            <p:ph type="title"/>
          </p:nvPr>
        </p:nvSpPr>
        <p:spPr>
          <a:xfrm>
            <a:off x="1053675" y="1752150"/>
            <a:ext cx="3999600" cy="1148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98" name="Google Shape;998;p24"/>
          <p:cNvSpPr txBox="1"/>
          <p:nvPr>
            <p:ph idx="1" type="subTitle"/>
          </p:nvPr>
        </p:nvSpPr>
        <p:spPr>
          <a:xfrm>
            <a:off x="1053675" y="2754297"/>
            <a:ext cx="3999600" cy="83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999" name="Google Shape;999;p24"/>
          <p:cNvGrpSpPr/>
          <p:nvPr/>
        </p:nvGrpSpPr>
        <p:grpSpPr>
          <a:xfrm flipH="1">
            <a:off x="7087437" y="-36798"/>
            <a:ext cx="3198269" cy="1903584"/>
            <a:chOff x="68934" y="286889"/>
            <a:chExt cx="3331530" cy="1982900"/>
          </a:xfrm>
        </p:grpSpPr>
        <p:sp>
          <p:nvSpPr>
            <p:cNvPr id="1000" name="Google Shape;1000;p24"/>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4"/>
          <p:cNvGrpSpPr/>
          <p:nvPr/>
        </p:nvGrpSpPr>
        <p:grpSpPr>
          <a:xfrm rot="1653804">
            <a:off x="5463808" y="-991818"/>
            <a:ext cx="3198120" cy="1903496"/>
            <a:chOff x="68934" y="286889"/>
            <a:chExt cx="3331530" cy="1982900"/>
          </a:xfrm>
        </p:grpSpPr>
        <p:sp>
          <p:nvSpPr>
            <p:cNvPr id="1010" name="Google Shape;1010;p24"/>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019" name="Shape 1019"/>
        <p:cNvGrpSpPr/>
        <p:nvPr/>
      </p:nvGrpSpPr>
      <p:grpSpPr>
        <a:xfrm>
          <a:off x="0" y="0"/>
          <a:ext cx="0" cy="0"/>
          <a:chOff x="0" y="0"/>
          <a:chExt cx="0" cy="0"/>
        </a:xfrm>
      </p:grpSpPr>
      <p:pic>
        <p:nvPicPr>
          <p:cNvPr id="1020" name="Google Shape;1020;p25"/>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021" name="Google Shape;1021;p25"/>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3" name="Google Shape;1023;p25"/>
          <p:cNvSpPr txBox="1"/>
          <p:nvPr>
            <p:ph idx="1" type="subTitle"/>
          </p:nvPr>
        </p:nvSpPr>
        <p:spPr>
          <a:xfrm>
            <a:off x="2289751" y="3738813"/>
            <a:ext cx="20664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24" name="Google Shape;1024;p25"/>
          <p:cNvSpPr txBox="1"/>
          <p:nvPr>
            <p:ph idx="2" type="title"/>
          </p:nvPr>
        </p:nvSpPr>
        <p:spPr>
          <a:xfrm>
            <a:off x="2289750" y="3357513"/>
            <a:ext cx="20664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25" name="Google Shape;1025;p25"/>
          <p:cNvSpPr txBox="1"/>
          <p:nvPr>
            <p:ph idx="3" type="subTitle"/>
          </p:nvPr>
        </p:nvSpPr>
        <p:spPr>
          <a:xfrm>
            <a:off x="4787851" y="3738813"/>
            <a:ext cx="20664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26" name="Google Shape;1026;p25"/>
          <p:cNvSpPr txBox="1"/>
          <p:nvPr>
            <p:ph idx="4" type="title"/>
          </p:nvPr>
        </p:nvSpPr>
        <p:spPr>
          <a:xfrm>
            <a:off x="4787850" y="3357513"/>
            <a:ext cx="20664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1027" name="Google Shape;1027;p25"/>
          <p:cNvGrpSpPr/>
          <p:nvPr/>
        </p:nvGrpSpPr>
        <p:grpSpPr>
          <a:xfrm flipH="1">
            <a:off x="6218825" y="-550123"/>
            <a:ext cx="3198269" cy="1903584"/>
            <a:chOff x="68934" y="286889"/>
            <a:chExt cx="3331530" cy="1982900"/>
          </a:xfrm>
        </p:grpSpPr>
        <p:sp>
          <p:nvSpPr>
            <p:cNvPr id="1028" name="Google Shape;1028;p25"/>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25"/>
          <p:cNvGrpSpPr/>
          <p:nvPr/>
        </p:nvGrpSpPr>
        <p:grpSpPr>
          <a:xfrm>
            <a:off x="-273100" y="-550123"/>
            <a:ext cx="3198269" cy="1903584"/>
            <a:chOff x="68934" y="286889"/>
            <a:chExt cx="3331530" cy="1982900"/>
          </a:xfrm>
        </p:grpSpPr>
        <p:sp>
          <p:nvSpPr>
            <p:cNvPr id="1038" name="Google Shape;1038;p25"/>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1047" name="Shape 1047"/>
        <p:cNvGrpSpPr/>
        <p:nvPr/>
      </p:nvGrpSpPr>
      <p:grpSpPr>
        <a:xfrm>
          <a:off x="0" y="0"/>
          <a:ext cx="0" cy="0"/>
          <a:chOff x="0" y="0"/>
          <a:chExt cx="0" cy="0"/>
        </a:xfrm>
      </p:grpSpPr>
      <p:pic>
        <p:nvPicPr>
          <p:cNvPr id="1048" name="Google Shape;1048;p26"/>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049" name="Google Shape;1049;p26"/>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1" name="Google Shape;1051;p26"/>
          <p:cNvSpPr txBox="1"/>
          <p:nvPr>
            <p:ph idx="1" type="subTitle"/>
          </p:nvPr>
        </p:nvSpPr>
        <p:spPr>
          <a:xfrm>
            <a:off x="923950" y="3529095"/>
            <a:ext cx="1984200" cy="5706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52" name="Google Shape;1052;p26"/>
          <p:cNvSpPr txBox="1"/>
          <p:nvPr>
            <p:ph idx="2" type="title"/>
          </p:nvPr>
        </p:nvSpPr>
        <p:spPr>
          <a:xfrm>
            <a:off x="986200" y="31474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53" name="Google Shape;1053;p26"/>
          <p:cNvSpPr txBox="1"/>
          <p:nvPr>
            <p:ph idx="3" type="subTitle"/>
          </p:nvPr>
        </p:nvSpPr>
        <p:spPr>
          <a:xfrm>
            <a:off x="6235850" y="3529095"/>
            <a:ext cx="1984200" cy="5706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54" name="Google Shape;1054;p26"/>
          <p:cNvSpPr txBox="1"/>
          <p:nvPr>
            <p:ph idx="4" type="title"/>
          </p:nvPr>
        </p:nvSpPr>
        <p:spPr>
          <a:xfrm>
            <a:off x="6298100" y="31474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55" name="Google Shape;1055;p26"/>
          <p:cNvSpPr txBox="1"/>
          <p:nvPr>
            <p:ph idx="5" type="subTitle"/>
          </p:nvPr>
        </p:nvSpPr>
        <p:spPr>
          <a:xfrm>
            <a:off x="3579900" y="3529095"/>
            <a:ext cx="1984200" cy="5706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56" name="Google Shape;1056;p26"/>
          <p:cNvSpPr txBox="1"/>
          <p:nvPr>
            <p:ph idx="6" type="title"/>
          </p:nvPr>
        </p:nvSpPr>
        <p:spPr>
          <a:xfrm>
            <a:off x="3642150" y="31474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1057" name="Google Shape;1057;p26"/>
          <p:cNvGrpSpPr/>
          <p:nvPr/>
        </p:nvGrpSpPr>
        <p:grpSpPr>
          <a:xfrm>
            <a:off x="-717323" y="-186903"/>
            <a:ext cx="2860839" cy="1719593"/>
            <a:chOff x="1239062" y="1955549"/>
            <a:chExt cx="2614071" cy="1571409"/>
          </a:xfrm>
        </p:grpSpPr>
        <p:sp>
          <p:nvSpPr>
            <p:cNvPr id="1058" name="Google Shape;1058;p26"/>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26"/>
          <p:cNvGrpSpPr/>
          <p:nvPr/>
        </p:nvGrpSpPr>
        <p:grpSpPr>
          <a:xfrm>
            <a:off x="7807151" y="-717075"/>
            <a:ext cx="1721750" cy="2240320"/>
            <a:chOff x="3441825" y="951451"/>
            <a:chExt cx="1147604" cy="1493248"/>
          </a:xfrm>
        </p:grpSpPr>
        <p:sp>
          <p:nvSpPr>
            <p:cNvPr id="1076" name="Google Shape;1076;p26"/>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6"/>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6"/>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6"/>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093" name="Shape 1093"/>
        <p:cNvGrpSpPr/>
        <p:nvPr/>
      </p:nvGrpSpPr>
      <p:grpSpPr>
        <a:xfrm>
          <a:off x="0" y="0"/>
          <a:ext cx="0" cy="0"/>
          <a:chOff x="0" y="0"/>
          <a:chExt cx="0" cy="0"/>
        </a:xfrm>
      </p:grpSpPr>
      <p:pic>
        <p:nvPicPr>
          <p:cNvPr id="1094" name="Google Shape;1094;p27"/>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095" name="Google Shape;1095;p27"/>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txBox="1"/>
          <p:nvPr>
            <p:ph idx="1" type="subTitle"/>
          </p:nvPr>
        </p:nvSpPr>
        <p:spPr>
          <a:xfrm>
            <a:off x="4170275" y="172257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7" name="Google Shape;1097;p27"/>
          <p:cNvSpPr txBox="1"/>
          <p:nvPr>
            <p:ph type="ctrTitle"/>
          </p:nvPr>
        </p:nvSpPr>
        <p:spPr>
          <a:xfrm flipH="1">
            <a:off x="4176625" y="989725"/>
            <a:ext cx="38520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8" name="Google Shape;1098;p27"/>
          <p:cNvSpPr txBox="1"/>
          <p:nvPr/>
        </p:nvSpPr>
        <p:spPr>
          <a:xfrm>
            <a:off x="4371075" y="3578700"/>
            <a:ext cx="34260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chemeClr val="accent6"/>
                </a:solidFill>
                <a:latin typeface="Inter"/>
                <a:ea typeface="Inter"/>
                <a:cs typeface="Inter"/>
                <a:sym typeface="Inter"/>
              </a:rPr>
              <a:t>CREDITS: This presentation template was created by </a:t>
            </a:r>
            <a:r>
              <a:rPr b="1" lang="en" sz="1100">
                <a:solidFill>
                  <a:schemeClr val="accent6"/>
                </a:solidFill>
                <a:uFill>
                  <a:noFill/>
                </a:uFill>
                <a:latin typeface="Inter"/>
                <a:ea typeface="Inter"/>
                <a:cs typeface="Inter"/>
                <a:sym typeface="Inter"/>
                <a:hlinkClick r:id="rId3">
                  <a:extLst>
                    <a:ext uri="{A12FA001-AC4F-418D-AE19-62706E023703}">
                      <ahyp:hlinkClr val="tx"/>
                    </a:ext>
                  </a:extLst>
                </a:hlinkClick>
              </a:rPr>
              <a:t>Slidesgo</a:t>
            </a:r>
            <a:r>
              <a:rPr b="1" lang="en" sz="1100">
                <a:solidFill>
                  <a:schemeClr val="accent6"/>
                </a:solidFill>
                <a:latin typeface="Inter"/>
                <a:ea typeface="Inter"/>
                <a:cs typeface="Inter"/>
                <a:sym typeface="Inter"/>
              </a:rPr>
              <a:t>,</a:t>
            </a:r>
            <a:r>
              <a:rPr lang="en" sz="1100">
                <a:solidFill>
                  <a:schemeClr val="accent6"/>
                </a:solidFill>
                <a:latin typeface="Inter"/>
                <a:ea typeface="Inter"/>
                <a:cs typeface="Inter"/>
                <a:sym typeface="Inter"/>
              </a:rPr>
              <a:t> and includes icons by </a:t>
            </a:r>
            <a:r>
              <a:rPr b="1" lang="en" sz="1100">
                <a:solidFill>
                  <a:schemeClr val="accent6"/>
                </a:solidFill>
                <a:uFill>
                  <a:noFill/>
                </a:uFill>
                <a:latin typeface="Inter"/>
                <a:ea typeface="Inter"/>
                <a:cs typeface="Inter"/>
                <a:sym typeface="Inter"/>
                <a:hlinkClick r:id="rId4">
                  <a:extLst>
                    <a:ext uri="{A12FA001-AC4F-418D-AE19-62706E023703}">
                      <ahyp:hlinkClr val="tx"/>
                    </a:ext>
                  </a:extLst>
                </a:hlinkClick>
              </a:rPr>
              <a:t>Flaticon</a:t>
            </a:r>
            <a:r>
              <a:rPr lang="en" sz="1100">
                <a:solidFill>
                  <a:schemeClr val="accent6"/>
                </a:solidFill>
                <a:latin typeface="Inter"/>
                <a:ea typeface="Inter"/>
                <a:cs typeface="Inter"/>
                <a:sym typeface="Inter"/>
              </a:rPr>
              <a:t>, and infographics &amp; images by </a:t>
            </a:r>
            <a:r>
              <a:rPr b="1" lang="en" sz="1100">
                <a:solidFill>
                  <a:schemeClr val="accent6"/>
                </a:solidFill>
                <a:uFill>
                  <a:noFill/>
                </a:uFill>
                <a:latin typeface="Inter"/>
                <a:ea typeface="Inter"/>
                <a:cs typeface="Inter"/>
                <a:sym typeface="Inter"/>
                <a:hlinkClick r:id="rId5">
                  <a:extLst>
                    <a:ext uri="{A12FA001-AC4F-418D-AE19-62706E023703}">
                      <ahyp:hlinkClr val="tx"/>
                    </a:ext>
                  </a:extLst>
                </a:hlinkClick>
              </a:rPr>
              <a:t>Freepik</a:t>
            </a:r>
            <a:r>
              <a:rPr lang="en" sz="1100">
                <a:solidFill>
                  <a:schemeClr val="accent6"/>
                </a:solidFill>
                <a:latin typeface="Inter"/>
                <a:ea typeface="Inter"/>
                <a:cs typeface="Inter"/>
                <a:sym typeface="Inter"/>
              </a:rPr>
              <a:t> </a:t>
            </a:r>
            <a:endParaRPr sz="1100">
              <a:solidFill>
                <a:schemeClr val="accent6"/>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spTree>
      <p:nvGrpSpPr>
        <p:cNvPr id="1099" name="Shape 1099"/>
        <p:cNvGrpSpPr/>
        <p:nvPr/>
      </p:nvGrpSpPr>
      <p:grpSpPr>
        <a:xfrm>
          <a:off x="0" y="0"/>
          <a:ext cx="0" cy="0"/>
          <a:chOff x="0" y="0"/>
          <a:chExt cx="0" cy="0"/>
        </a:xfrm>
      </p:grpSpPr>
      <p:pic>
        <p:nvPicPr>
          <p:cNvPr id="1100" name="Google Shape;1100;p28"/>
          <p:cNvPicPr preferRelativeResize="0"/>
          <p:nvPr/>
        </p:nvPicPr>
        <p:blipFill>
          <a:blip r:embed="rId2">
            <a:alphaModFix/>
          </a:blip>
          <a:stretch>
            <a:fillRect/>
          </a:stretch>
        </p:blipFill>
        <p:spPr>
          <a:xfrm>
            <a:off x="-50" y="-11"/>
            <a:ext cx="9144003" cy="5143484"/>
          </a:xfrm>
          <a:prstGeom prst="rect">
            <a:avLst/>
          </a:prstGeom>
          <a:noFill/>
          <a:ln>
            <a:noFill/>
          </a:ln>
        </p:spPr>
      </p:pic>
      <p:sp>
        <p:nvSpPr>
          <p:cNvPr id="1101" name="Google Shape;1101;p28"/>
          <p:cNvSpPr/>
          <p:nvPr/>
        </p:nvSpPr>
        <p:spPr>
          <a:xfrm>
            <a:off x="5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28"/>
          <p:cNvGrpSpPr/>
          <p:nvPr/>
        </p:nvGrpSpPr>
        <p:grpSpPr>
          <a:xfrm>
            <a:off x="713107" y="13827"/>
            <a:ext cx="2618955" cy="3871568"/>
            <a:chOff x="6132357" y="13827"/>
            <a:chExt cx="2618955" cy="3871568"/>
          </a:xfrm>
        </p:grpSpPr>
        <p:grpSp>
          <p:nvGrpSpPr>
            <p:cNvPr id="1103" name="Google Shape;1103;p28"/>
            <p:cNvGrpSpPr/>
            <p:nvPr/>
          </p:nvGrpSpPr>
          <p:grpSpPr>
            <a:xfrm>
              <a:off x="6311757" y="422376"/>
              <a:ext cx="2268890" cy="3164180"/>
              <a:chOff x="6311757" y="422376"/>
              <a:chExt cx="2268890" cy="3164180"/>
            </a:xfrm>
          </p:grpSpPr>
          <p:grpSp>
            <p:nvGrpSpPr>
              <p:cNvPr id="1104" name="Google Shape;1104;p28"/>
              <p:cNvGrpSpPr/>
              <p:nvPr/>
            </p:nvGrpSpPr>
            <p:grpSpPr>
              <a:xfrm>
                <a:off x="6311757" y="422376"/>
                <a:ext cx="2268890" cy="3164180"/>
                <a:chOff x="5758403" y="832459"/>
                <a:chExt cx="1065907" cy="1486507"/>
              </a:xfrm>
            </p:grpSpPr>
            <p:sp>
              <p:nvSpPr>
                <p:cNvPr id="1105" name="Google Shape;1105;p28"/>
                <p:cNvSpPr/>
                <p:nvPr/>
              </p:nvSpPr>
              <p:spPr>
                <a:xfrm>
                  <a:off x="5855268" y="910443"/>
                  <a:ext cx="872767" cy="596432"/>
                </a:xfrm>
                <a:custGeom>
                  <a:rect b="b" l="l" r="r" t="t"/>
                  <a:pathLst>
                    <a:path extrusionOk="0" h="6065" w="8875">
                      <a:moveTo>
                        <a:pt x="1" y="1"/>
                      </a:moveTo>
                      <a:lnTo>
                        <a:pt x="1" y="6064"/>
                      </a:lnTo>
                      <a:lnTo>
                        <a:pt x="8874" y="6064"/>
                      </a:lnTo>
                      <a:lnTo>
                        <a:pt x="8874"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a:off x="5758403" y="832459"/>
                  <a:ext cx="1065907" cy="1486507"/>
                </a:xfrm>
                <a:custGeom>
                  <a:rect b="b" l="l" r="r" t="t"/>
                  <a:pathLst>
                    <a:path extrusionOk="0" h="15116" w="10839">
                      <a:moveTo>
                        <a:pt x="1" y="1"/>
                      </a:moveTo>
                      <a:lnTo>
                        <a:pt x="1" y="15116"/>
                      </a:lnTo>
                      <a:lnTo>
                        <a:pt x="10838" y="15116"/>
                      </a:lnTo>
                      <a:lnTo>
                        <a:pt x="108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a:off x="5829011" y="881432"/>
                  <a:ext cx="924691" cy="1389151"/>
                </a:xfrm>
                <a:custGeom>
                  <a:rect b="b" l="l" r="r" t="t"/>
                  <a:pathLst>
                    <a:path extrusionOk="0" h="14126" w="9403">
                      <a:moveTo>
                        <a:pt x="1" y="1"/>
                      </a:moveTo>
                      <a:lnTo>
                        <a:pt x="1" y="14126"/>
                      </a:lnTo>
                      <a:lnTo>
                        <a:pt x="9403" y="14126"/>
                      </a:lnTo>
                      <a:lnTo>
                        <a:pt x="94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a:off x="5893424" y="939060"/>
                  <a:ext cx="796357" cy="1273405"/>
                </a:xfrm>
                <a:custGeom>
                  <a:rect b="b" l="l" r="r" t="t"/>
                  <a:pathLst>
                    <a:path extrusionOk="0" h="12949" w="8098">
                      <a:moveTo>
                        <a:pt x="1" y="1"/>
                      </a:moveTo>
                      <a:lnTo>
                        <a:pt x="1" y="12948"/>
                      </a:lnTo>
                      <a:lnTo>
                        <a:pt x="8098" y="12948"/>
                      </a:lnTo>
                      <a:lnTo>
                        <a:pt x="809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a:off x="5892775" y="939060"/>
                  <a:ext cx="796456" cy="1273405"/>
                </a:xfrm>
                <a:custGeom>
                  <a:rect b="b" l="l" r="r" t="t"/>
                  <a:pathLst>
                    <a:path extrusionOk="0" h="12949" w="8099">
                      <a:moveTo>
                        <a:pt x="1" y="1"/>
                      </a:moveTo>
                      <a:lnTo>
                        <a:pt x="1" y="12948"/>
                      </a:lnTo>
                      <a:lnTo>
                        <a:pt x="8098" y="12948"/>
                      </a:lnTo>
                      <a:lnTo>
                        <a:pt x="8098" y="1"/>
                      </a:lnTo>
                      <a:close/>
                    </a:path>
                  </a:pathLst>
                </a:custGeom>
                <a:gradFill>
                  <a:gsLst>
                    <a:gs pos="0">
                      <a:srgbClr val="F9C7DE">
                        <a:alpha val="0"/>
                      </a:srgbClr>
                    </a:gs>
                    <a:gs pos="100000">
                      <a:schemeClr val="accent5"/>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a:off x="6300947" y="1221690"/>
                  <a:ext cx="6392" cy="6392"/>
                </a:xfrm>
                <a:custGeom>
                  <a:rect b="b" l="l" r="r" t="t"/>
                  <a:pathLst>
                    <a:path extrusionOk="0" h="65" w="65">
                      <a:moveTo>
                        <a:pt x="30" y="0"/>
                      </a:moveTo>
                      <a:cubicBezTo>
                        <a:pt x="13" y="0"/>
                        <a:pt x="1" y="19"/>
                        <a:pt x="1" y="35"/>
                      </a:cubicBezTo>
                      <a:cubicBezTo>
                        <a:pt x="1" y="53"/>
                        <a:pt x="13" y="64"/>
                        <a:pt x="30" y="64"/>
                      </a:cubicBezTo>
                      <a:cubicBezTo>
                        <a:pt x="48" y="64"/>
                        <a:pt x="65" y="53"/>
                        <a:pt x="65" y="35"/>
                      </a:cubicBezTo>
                      <a:cubicBezTo>
                        <a:pt x="65" y="19"/>
                        <a:pt x="48"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a:off x="6358575" y="1563128"/>
                  <a:ext cx="6392" cy="6392"/>
                </a:xfrm>
                <a:custGeom>
                  <a:rect b="b" l="l" r="r" t="t"/>
                  <a:pathLst>
                    <a:path extrusionOk="0" h="65" w="65">
                      <a:moveTo>
                        <a:pt x="29" y="0"/>
                      </a:moveTo>
                      <a:cubicBezTo>
                        <a:pt x="11" y="0"/>
                        <a:pt x="0" y="13"/>
                        <a:pt x="0" y="30"/>
                      </a:cubicBezTo>
                      <a:cubicBezTo>
                        <a:pt x="0" y="48"/>
                        <a:pt x="11" y="64"/>
                        <a:pt x="29" y="64"/>
                      </a:cubicBezTo>
                      <a:cubicBezTo>
                        <a:pt x="46" y="64"/>
                        <a:pt x="64" y="48"/>
                        <a:pt x="64" y="30"/>
                      </a:cubicBezTo>
                      <a:cubicBezTo>
                        <a:pt x="64" y="13"/>
                        <a:pt x="46"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a:off x="5956756" y="1415519"/>
                  <a:ext cx="6294" cy="6392"/>
                </a:xfrm>
                <a:custGeom>
                  <a:rect b="b" l="l" r="r" t="t"/>
                  <a:pathLst>
                    <a:path extrusionOk="0" h="65" w="64">
                      <a:moveTo>
                        <a:pt x="29" y="1"/>
                      </a:moveTo>
                      <a:cubicBezTo>
                        <a:pt x="12" y="1"/>
                        <a:pt x="1" y="12"/>
                        <a:pt x="1" y="30"/>
                      </a:cubicBezTo>
                      <a:cubicBezTo>
                        <a:pt x="1" y="46"/>
                        <a:pt x="12" y="65"/>
                        <a:pt x="29" y="65"/>
                      </a:cubicBezTo>
                      <a:cubicBezTo>
                        <a:pt x="47" y="65"/>
                        <a:pt x="63" y="46"/>
                        <a:pt x="63" y="30"/>
                      </a:cubicBezTo>
                      <a:cubicBezTo>
                        <a:pt x="63" y="12"/>
                        <a:pt x="47"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a:off x="5985766" y="1136921"/>
                  <a:ext cx="6392" cy="6195"/>
                </a:xfrm>
                <a:custGeom>
                  <a:rect b="b" l="l" r="r" t="t"/>
                  <a:pathLst>
                    <a:path extrusionOk="0" h="63" w="65">
                      <a:moveTo>
                        <a:pt x="30" y="0"/>
                      </a:moveTo>
                      <a:cubicBezTo>
                        <a:pt x="12" y="0"/>
                        <a:pt x="1" y="17"/>
                        <a:pt x="1" y="35"/>
                      </a:cubicBezTo>
                      <a:cubicBezTo>
                        <a:pt x="1" y="51"/>
                        <a:pt x="12" y="63"/>
                        <a:pt x="30" y="63"/>
                      </a:cubicBezTo>
                      <a:cubicBezTo>
                        <a:pt x="47" y="63"/>
                        <a:pt x="65" y="51"/>
                        <a:pt x="65" y="35"/>
                      </a:cubicBezTo>
                      <a:cubicBezTo>
                        <a:pt x="65" y="17"/>
                        <a:pt x="47"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6071322" y="1152164"/>
                  <a:ext cx="6392" cy="6392"/>
                </a:xfrm>
                <a:custGeom>
                  <a:rect b="b" l="l" r="r" t="t"/>
                  <a:pathLst>
                    <a:path extrusionOk="0" h="65" w="65">
                      <a:moveTo>
                        <a:pt x="35" y="1"/>
                      </a:moveTo>
                      <a:cubicBezTo>
                        <a:pt x="18" y="1"/>
                        <a:pt x="0" y="12"/>
                        <a:pt x="0" y="30"/>
                      </a:cubicBezTo>
                      <a:cubicBezTo>
                        <a:pt x="0" y="47"/>
                        <a:pt x="18" y="65"/>
                        <a:pt x="35" y="65"/>
                      </a:cubicBezTo>
                      <a:cubicBezTo>
                        <a:pt x="53" y="65"/>
                        <a:pt x="64" y="47"/>
                        <a:pt x="64" y="30"/>
                      </a:cubicBezTo>
                      <a:cubicBezTo>
                        <a:pt x="64" y="12"/>
                        <a:pt x="53"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a:off x="6099153" y="1306066"/>
                  <a:ext cx="6392" cy="6392"/>
                </a:xfrm>
                <a:custGeom>
                  <a:rect b="b" l="l" r="r" t="t"/>
                  <a:pathLst>
                    <a:path extrusionOk="0" h="65" w="65">
                      <a:moveTo>
                        <a:pt x="30" y="1"/>
                      </a:moveTo>
                      <a:cubicBezTo>
                        <a:pt x="13" y="1"/>
                        <a:pt x="1" y="19"/>
                        <a:pt x="1" y="36"/>
                      </a:cubicBezTo>
                      <a:cubicBezTo>
                        <a:pt x="1" y="54"/>
                        <a:pt x="13" y="65"/>
                        <a:pt x="30" y="65"/>
                      </a:cubicBezTo>
                      <a:cubicBezTo>
                        <a:pt x="48" y="65"/>
                        <a:pt x="65" y="54"/>
                        <a:pt x="65" y="36"/>
                      </a:cubicBezTo>
                      <a:cubicBezTo>
                        <a:pt x="65" y="19"/>
                        <a:pt x="48"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a:off x="5941316" y="1584173"/>
                  <a:ext cx="6392" cy="6392"/>
                </a:xfrm>
                <a:custGeom>
                  <a:rect b="b" l="l" r="r" t="t"/>
                  <a:pathLst>
                    <a:path extrusionOk="0" h="65" w="65">
                      <a:moveTo>
                        <a:pt x="30" y="1"/>
                      </a:moveTo>
                      <a:cubicBezTo>
                        <a:pt x="12" y="1"/>
                        <a:pt x="1" y="19"/>
                        <a:pt x="1" y="35"/>
                      </a:cubicBezTo>
                      <a:cubicBezTo>
                        <a:pt x="1" y="54"/>
                        <a:pt x="12" y="65"/>
                        <a:pt x="30" y="65"/>
                      </a:cubicBezTo>
                      <a:cubicBezTo>
                        <a:pt x="47" y="65"/>
                        <a:pt x="65" y="54"/>
                        <a:pt x="65" y="35"/>
                      </a:cubicBezTo>
                      <a:cubicBezTo>
                        <a:pt x="65" y="19"/>
                        <a:pt x="47"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a:off x="6127081" y="1004555"/>
                  <a:ext cx="6392" cy="6392"/>
                </a:xfrm>
                <a:custGeom>
                  <a:rect b="b" l="l" r="r" t="t"/>
                  <a:pathLst>
                    <a:path extrusionOk="0" h="65" w="65">
                      <a:moveTo>
                        <a:pt x="30" y="1"/>
                      </a:moveTo>
                      <a:cubicBezTo>
                        <a:pt x="13" y="1"/>
                        <a:pt x="1" y="12"/>
                        <a:pt x="1" y="30"/>
                      </a:cubicBezTo>
                      <a:cubicBezTo>
                        <a:pt x="1" y="52"/>
                        <a:pt x="13" y="65"/>
                        <a:pt x="30" y="65"/>
                      </a:cubicBezTo>
                      <a:cubicBezTo>
                        <a:pt x="48" y="65"/>
                        <a:pt x="65" y="52"/>
                        <a:pt x="65" y="30"/>
                      </a:cubicBezTo>
                      <a:cubicBezTo>
                        <a:pt x="65" y="12"/>
                        <a:pt x="48"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a:off x="5941316" y="986952"/>
                  <a:ext cx="6392" cy="6392"/>
                </a:xfrm>
                <a:custGeom>
                  <a:rect b="b" l="l" r="r" t="t"/>
                  <a:pathLst>
                    <a:path extrusionOk="0" h="65" w="65">
                      <a:moveTo>
                        <a:pt x="30" y="0"/>
                      </a:moveTo>
                      <a:cubicBezTo>
                        <a:pt x="12" y="0"/>
                        <a:pt x="1" y="12"/>
                        <a:pt x="1" y="30"/>
                      </a:cubicBezTo>
                      <a:cubicBezTo>
                        <a:pt x="1" y="46"/>
                        <a:pt x="12" y="64"/>
                        <a:pt x="30" y="64"/>
                      </a:cubicBezTo>
                      <a:cubicBezTo>
                        <a:pt x="47" y="64"/>
                        <a:pt x="65" y="46"/>
                        <a:pt x="65" y="30"/>
                      </a:cubicBezTo>
                      <a:cubicBezTo>
                        <a:pt x="65" y="12"/>
                        <a:pt x="47"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a:off x="6465668" y="1182452"/>
                  <a:ext cx="6392" cy="6392"/>
                </a:xfrm>
                <a:custGeom>
                  <a:rect b="b" l="l" r="r" t="t"/>
                  <a:pathLst>
                    <a:path extrusionOk="0" h="65" w="65">
                      <a:moveTo>
                        <a:pt x="30" y="0"/>
                      </a:moveTo>
                      <a:cubicBezTo>
                        <a:pt x="13" y="0"/>
                        <a:pt x="0" y="17"/>
                        <a:pt x="0" y="35"/>
                      </a:cubicBezTo>
                      <a:cubicBezTo>
                        <a:pt x="0" y="52"/>
                        <a:pt x="13" y="64"/>
                        <a:pt x="30" y="64"/>
                      </a:cubicBezTo>
                      <a:cubicBezTo>
                        <a:pt x="48" y="64"/>
                        <a:pt x="64" y="52"/>
                        <a:pt x="64" y="35"/>
                      </a:cubicBezTo>
                      <a:cubicBezTo>
                        <a:pt x="64" y="17"/>
                        <a:pt x="48"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a:off x="6108397" y="1652028"/>
                  <a:ext cx="6392" cy="6392"/>
                </a:xfrm>
                <a:custGeom>
                  <a:rect b="b" l="l" r="r" t="t"/>
                  <a:pathLst>
                    <a:path extrusionOk="0" h="65" w="65">
                      <a:moveTo>
                        <a:pt x="35" y="1"/>
                      </a:moveTo>
                      <a:cubicBezTo>
                        <a:pt x="17" y="1"/>
                        <a:pt x="0" y="13"/>
                        <a:pt x="0" y="30"/>
                      </a:cubicBezTo>
                      <a:cubicBezTo>
                        <a:pt x="0" y="54"/>
                        <a:pt x="17" y="65"/>
                        <a:pt x="35" y="65"/>
                      </a:cubicBezTo>
                      <a:cubicBezTo>
                        <a:pt x="52" y="65"/>
                        <a:pt x="64" y="54"/>
                        <a:pt x="64" y="30"/>
                      </a:cubicBezTo>
                      <a:cubicBezTo>
                        <a:pt x="64" y="13"/>
                        <a:pt x="52"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a:off x="6591642" y="1054118"/>
                  <a:ext cx="6982" cy="6392"/>
                </a:xfrm>
                <a:custGeom>
                  <a:rect b="b" l="l" r="r" t="t"/>
                  <a:pathLst>
                    <a:path extrusionOk="0" h="65" w="71">
                      <a:moveTo>
                        <a:pt x="35" y="0"/>
                      </a:moveTo>
                      <a:cubicBezTo>
                        <a:pt x="19" y="0"/>
                        <a:pt x="1" y="13"/>
                        <a:pt x="1" y="30"/>
                      </a:cubicBezTo>
                      <a:cubicBezTo>
                        <a:pt x="1" y="48"/>
                        <a:pt x="19" y="64"/>
                        <a:pt x="35" y="64"/>
                      </a:cubicBezTo>
                      <a:cubicBezTo>
                        <a:pt x="53" y="64"/>
                        <a:pt x="70" y="48"/>
                        <a:pt x="70" y="30"/>
                      </a:cubicBezTo>
                      <a:cubicBezTo>
                        <a:pt x="70" y="13"/>
                        <a:pt x="53" y="0"/>
                        <a:pt x="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a:off x="6665200" y="1156687"/>
                  <a:ext cx="6392" cy="6392"/>
                </a:xfrm>
                <a:custGeom>
                  <a:rect b="b" l="l" r="r" t="t"/>
                  <a:pathLst>
                    <a:path extrusionOk="0" h="65" w="65">
                      <a:moveTo>
                        <a:pt x="30" y="1"/>
                      </a:moveTo>
                      <a:cubicBezTo>
                        <a:pt x="12" y="1"/>
                        <a:pt x="1" y="19"/>
                        <a:pt x="1" y="35"/>
                      </a:cubicBezTo>
                      <a:cubicBezTo>
                        <a:pt x="1" y="54"/>
                        <a:pt x="12" y="65"/>
                        <a:pt x="30" y="65"/>
                      </a:cubicBezTo>
                      <a:cubicBezTo>
                        <a:pt x="47" y="65"/>
                        <a:pt x="65" y="54"/>
                        <a:pt x="65" y="35"/>
                      </a:cubicBezTo>
                      <a:cubicBezTo>
                        <a:pt x="65" y="19"/>
                        <a:pt x="47"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a:off x="6636682" y="1224542"/>
                  <a:ext cx="6392" cy="6392"/>
                </a:xfrm>
                <a:custGeom>
                  <a:rect b="b" l="l" r="r" t="t"/>
                  <a:pathLst>
                    <a:path extrusionOk="0" h="65" w="65">
                      <a:moveTo>
                        <a:pt x="35" y="1"/>
                      </a:moveTo>
                      <a:cubicBezTo>
                        <a:pt x="18" y="1"/>
                        <a:pt x="0" y="19"/>
                        <a:pt x="0" y="35"/>
                      </a:cubicBezTo>
                      <a:cubicBezTo>
                        <a:pt x="0" y="54"/>
                        <a:pt x="18" y="65"/>
                        <a:pt x="35" y="65"/>
                      </a:cubicBezTo>
                      <a:cubicBezTo>
                        <a:pt x="53" y="65"/>
                        <a:pt x="64" y="54"/>
                        <a:pt x="64" y="35"/>
                      </a:cubicBezTo>
                      <a:cubicBezTo>
                        <a:pt x="64" y="19"/>
                        <a:pt x="53"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a:off x="6479829" y="1037794"/>
                  <a:ext cx="8457" cy="6687"/>
                </a:xfrm>
                <a:custGeom>
                  <a:rect b="b" l="l" r="r" t="t"/>
                  <a:pathLst>
                    <a:path extrusionOk="0" h="68" w="86">
                      <a:moveTo>
                        <a:pt x="46" y="0"/>
                      </a:moveTo>
                      <a:cubicBezTo>
                        <a:pt x="19" y="0"/>
                        <a:pt x="0" y="27"/>
                        <a:pt x="19" y="51"/>
                      </a:cubicBezTo>
                      <a:cubicBezTo>
                        <a:pt x="19" y="57"/>
                        <a:pt x="19" y="57"/>
                        <a:pt x="25" y="62"/>
                      </a:cubicBezTo>
                      <a:cubicBezTo>
                        <a:pt x="30" y="66"/>
                        <a:pt x="36" y="67"/>
                        <a:pt x="42" y="67"/>
                      </a:cubicBezTo>
                      <a:cubicBezTo>
                        <a:pt x="65" y="67"/>
                        <a:pt x="86" y="40"/>
                        <a:pt x="72" y="16"/>
                      </a:cubicBezTo>
                      <a:cubicBezTo>
                        <a:pt x="72" y="11"/>
                        <a:pt x="65" y="11"/>
                        <a:pt x="65" y="5"/>
                      </a:cubicBezTo>
                      <a:cubicBezTo>
                        <a:pt x="58" y="2"/>
                        <a:pt x="5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a:off x="6081156" y="1257978"/>
                  <a:ext cx="366710" cy="279089"/>
                </a:xfrm>
                <a:custGeom>
                  <a:rect b="b" l="l" r="r" t="t"/>
                  <a:pathLst>
                    <a:path extrusionOk="0" h="2838" w="3729">
                      <a:moveTo>
                        <a:pt x="1866" y="1"/>
                      </a:moveTo>
                      <a:cubicBezTo>
                        <a:pt x="796" y="1"/>
                        <a:pt x="1" y="1187"/>
                        <a:pt x="724" y="2316"/>
                      </a:cubicBezTo>
                      <a:cubicBezTo>
                        <a:pt x="788" y="2414"/>
                        <a:pt x="874" y="2496"/>
                        <a:pt x="967" y="2560"/>
                      </a:cubicBezTo>
                      <a:cubicBezTo>
                        <a:pt x="1269" y="2753"/>
                        <a:pt x="1575" y="2838"/>
                        <a:pt x="1862" y="2838"/>
                      </a:cubicBezTo>
                      <a:cubicBezTo>
                        <a:pt x="2933" y="2838"/>
                        <a:pt x="3728" y="1654"/>
                        <a:pt x="3001" y="525"/>
                      </a:cubicBezTo>
                      <a:cubicBezTo>
                        <a:pt x="2944" y="426"/>
                        <a:pt x="2856" y="345"/>
                        <a:pt x="2763" y="281"/>
                      </a:cubicBezTo>
                      <a:cubicBezTo>
                        <a:pt x="2460" y="86"/>
                        <a:pt x="2153" y="1"/>
                        <a:pt x="18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a:off x="6145471" y="1591057"/>
                  <a:ext cx="251357" cy="621410"/>
                </a:xfrm>
                <a:custGeom>
                  <a:rect b="b" l="l" r="r" t="t"/>
                  <a:pathLst>
                    <a:path extrusionOk="0" h="6319" w="2556">
                      <a:moveTo>
                        <a:pt x="0" y="0"/>
                      </a:moveTo>
                      <a:lnTo>
                        <a:pt x="0" y="6318"/>
                      </a:lnTo>
                      <a:lnTo>
                        <a:pt x="2555" y="6318"/>
                      </a:lnTo>
                      <a:lnTo>
                        <a:pt x="255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a:off x="6396731" y="965218"/>
                  <a:ext cx="293053" cy="1247246"/>
                </a:xfrm>
                <a:custGeom>
                  <a:rect b="b" l="l" r="r" t="t"/>
                  <a:pathLst>
                    <a:path extrusionOk="0" h="12683" w="2980">
                      <a:moveTo>
                        <a:pt x="1479" y="0"/>
                      </a:moveTo>
                      <a:lnTo>
                        <a:pt x="1479" y="3276"/>
                      </a:lnTo>
                      <a:lnTo>
                        <a:pt x="262" y="3276"/>
                      </a:lnTo>
                      <a:lnTo>
                        <a:pt x="262" y="5489"/>
                      </a:lnTo>
                      <a:lnTo>
                        <a:pt x="0" y="5489"/>
                      </a:lnTo>
                      <a:lnTo>
                        <a:pt x="0" y="12682"/>
                      </a:lnTo>
                      <a:lnTo>
                        <a:pt x="2980" y="12682"/>
                      </a:lnTo>
                      <a:lnTo>
                        <a:pt x="2980" y="5489"/>
                      </a:lnTo>
                      <a:lnTo>
                        <a:pt x="2718" y="5489"/>
                      </a:lnTo>
                      <a:lnTo>
                        <a:pt x="2718" y="3276"/>
                      </a:lnTo>
                      <a:lnTo>
                        <a:pt x="1670" y="3276"/>
                      </a:lnTo>
                      <a:lnTo>
                        <a:pt x="16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a:off x="5893127" y="1707984"/>
                  <a:ext cx="198450" cy="504484"/>
                </a:xfrm>
                <a:custGeom>
                  <a:rect b="b" l="l" r="r" t="t"/>
                  <a:pathLst>
                    <a:path extrusionOk="0" h="5130" w="2018">
                      <a:moveTo>
                        <a:pt x="319" y="1"/>
                      </a:moveTo>
                      <a:lnTo>
                        <a:pt x="319" y="255"/>
                      </a:lnTo>
                      <a:lnTo>
                        <a:pt x="0" y="255"/>
                      </a:lnTo>
                      <a:lnTo>
                        <a:pt x="0" y="5129"/>
                      </a:lnTo>
                      <a:lnTo>
                        <a:pt x="2017" y="5129"/>
                      </a:lnTo>
                      <a:lnTo>
                        <a:pt x="2017" y="255"/>
                      </a:lnTo>
                      <a:lnTo>
                        <a:pt x="1761" y="255"/>
                      </a:lnTo>
                      <a:lnTo>
                        <a:pt x="17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a:off x="6288556" y="2061144"/>
                  <a:ext cx="400736" cy="154590"/>
                </a:xfrm>
                <a:custGeom>
                  <a:rect b="b" l="l" r="r" t="t"/>
                  <a:pathLst>
                    <a:path extrusionOk="0" h="1572" w="4075">
                      <a:moveTo>
                        <a:pt x="1483" y="1"/>
                      </a:moveTo>
                      <a:lnTo>
                        <a:pt x="0" y="899"/>
                      </a:lnTo>
                      <a:lnTo>
                        <a:pt x="174" y="911"/>
                      </a:lnTo>
                      <a:lnTo>
                        <a:pt x="174" y="1571"/>
                      </a:lnTo>
                      <a:lnTo>
                        <a:pt x="4074" y="1571"/>
                      </a:lnTo>
                      <a:lnTo>
                        <a:pt x="4074" y="969"/>
                      </a:lnTo>
                      <a:lnTo>
                        <a:pt x="3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p:nvPr/>
              </p:nvSpPr>
              <p:spPr>
                <a:xfrm>
                  <a:off x="6037846" y="1992208"/>
                  <a:ext cx="164228" cy="223527"/>
                </a:xfrm>
                <a:custGeom>
                  <a:rect b="b" l="l" r="r" t="t"/>
                  <a:pathLst>
                    <a:path extrusionOk="0" h="2273" w="1670">
                      <a:moveTo>
                        <a:pt x="887" y="1"/>
                      </a:moveTo>
                      <a:lnTo>
                        <a:pt x="1" y="1414"/>
                      </a:lnTo>
                      <a:lnTo>
                        <a:pt x="105" y="1421"/>
                      </a:lnTo>
                      <a:lnTo>
                        <a:pt x="105" y="2272"/>
                      </a:lnTo>
                      <a:lnTo>
                        <a:pt x="1566" y="2272"/>
                      </a:lnTo>
                      <a:lnTo>
                        <a:pt x="1566" y="1414"/>
                      </a:lnTo>
                      <a:lnTo>
                        <a:pt x="1670" y="1414"/>
                      </a:lnTo>
                      <a:lnTo>
                        <a:pt x="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8"/>
                <p:cNvSpPr/>
                <p:nvPr/>
              </p:nvSpPr>
              <p:spPr>
                <a:xfrm>
                  <a:off x="5890159" y="2016793"/>
                  <a:ext cx="123220" cy="198942"/>
                </a:xfrm>
                <a:custGeom>
                  <a:rect b="b" l="l" r="r" t="t"/>
                  <a:pathLst>
                    <a:path extrusionOk="0" h="2023" w="1253">
                      <a:moveTo>
                        <a:pt x="434" y="1"/>
                      </a:moveTo>
                      <a:cubicBezTo>
                        <a:pt x="228" y="1"/>
                        <a:pt x="1" y="86"/>
                        <a:pt x="1" y="86"/>
                      </a:cubicBezTo>
                      <a:lnTo>
                        <a:pt x="24" y="1559"/>
                      </a:lnTo>
                      <a:cubicBezTo>
                        <a:pt x="24" y="1559"/>
                        <a:pt x="105" y="1623"/>
                        <a:pt x="233" y="1680"/>
                      </a:cubicBezTo>
                      <a:lnTo>
                        <a:pt x="233" y="2022"/>
                      </a:lnTo>
                      <a:lnTo>
                        <a:pt x="303" y="2022"/>
                      </a:lnTo>
                      <a:lnTo>
                        <a:pt x="303" y="1715"/>
                      </a:lnTo>
                      <a:cubicBezTo>
                        <a:pt x="419" y="1762"/>
                        <a:pt x="559" y="1805"/>
                        <a:pt x="712" y="1805"/>
                      </a:cubicBezTo>
                      <a:cubicBezTo>
                        <a:pt x="749" y="1805"/>
                        <a:pt x="786" y="1802"/>
                        <a:pt x="824" y="1797"/>
                      </a:cubicBezTo>
                      <a:cubicBezTo>
                        <a:pt x="1253" y="1750"/>
                        <a:pt x="1015" y="1147"/>
                        <a:pt x="749" y="915"/>
                      </a:cubicBezTo>
                      <a:cubicBezTo>
                        <a:pt x="482" y="677"/>
                        <a:pt x="841" y="516"/>
                        <a:pt x="749" y="179"/>
                      </a:cubicBezTo>
                      <a:cubicBezTo>
                        <a:pt x="709" y="42"/>
                        <a:pt x="576" y="1"/>
                        <a:pt x="4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p:nvPr/>
              </p:nvSpPr>
              <p:spPr>
                <a:xfrm>
                  <a:off x="6618489" y="1900141"/>
                  <a:ext cx="67363" cy="311246"/>
                </a:xfrm>
                <a:custGeom>
                  <a:rect b="b" l="l" r="r" t="t"/>
                  <a:pathLst>
                    <a:path extrusionOk="0" h="3165" w="685">
                      <a:moveTo>
                        <a:pt x="50" y="1"/>
                      </a:moveTo>
                      <a:cubicBezTo>
                        <a:pt x="45" y="1"/>
                        <a:pt x="40" y="2"/>
                        <a:pt x="35" y="5"/>
                      </a:cubicBezTo>
                      <a:cubicBezTo>
                        <a:pt x="11" y="11"/>
                        <a:pt x="0" y="34"/>
                        <a:pt x="6" y="57"/>
                      </a:cubicBezTo>
                      <a:cubicBezTo>
                        <a:pt x="11" y="75"/>
                        <a:pt x="603" y="1837"/>
                        <a:pt x="603" y="3117"/>
                      </a:cubicBezTo>
                      <a:cubicBezTo>
                        <a:pt x="603" y="3141"/>
                        <a:pt x="621" y="3164"/>
                        <a:pt x="644" y="3164"/>
                      </a:cubicBezTo>
                      <a:cubicBezTo>
                        <a:pt x="667" y="3164"/>
                        <a:pt x="685" y="3141"/>
                        <a:pt x="685" y="3117"/>
                      </a:cubicBezTo>
                      <a:cubicBezTo>
                        <a:pt x="685" y="1819"/>
                        <a:pt x="93" y="46"/>
                        <a:pt x="88" y="29"/>
                      </a:cubicBezTo>
                      <a:cubicBezTo>
                        <a:pt x="79" y="11"/>
                        <a:pt x="64" y="1"/>
                        <a:pt x="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8"/>
                <p:cNvSpPr/>
                <p:nvPr/>
              </p:nvSpPr>
              <p:spPr>
                <a:xfrm>
                  <a:off x="6590560" y="1901714"/>
                  <a:ext cx="31075" cy="74148"/>
                </a:xfrm>
                <a:custGeom>
                  <a:rect b="b" l="l" r="r" t="t"/>
                  <a:pathLst>
                    <a:path extrusionOk="0" h="754" w="316">
                      <a:moveTo>
                        <a:pt x="308" y="0"/>
                      </a:moveTo>
                      <a:cubicBezTo>
                        <a:pt x="308" y="0"/>
                        <a:pt x="0" y="256"/>
                        <a:pt x="156" y="661"/>
                      </a:cubicBezTo>
                      <a:cubicBezTo>
                        <a:pt x="182" y="726"/>
                        <a:pt x="204" y="753"/>
                        <a:pt x="222" y="753"/>
                      </a:cubicBezTo>
                      <a:cubicBezTo>
                        <a:pt x="316" y="753"/>
                        <a:pt x="30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6547684" y="1898567"/>
                  <a:ext cx="75427" cy="36681"/>
                </a:xfrm>
                <a:custGeom>
                  <a:rect b="b" l="l" r="r" t="t"/>
                  <a:pathLst>
                    <a:path extrusionOk="0" h="373" w="767">
                      <a:moveTo>
                        <a:pt x="460" y="1"/>
                      </a:moveTo>
                      <a:cubicBezTo>
                        <a:pt x="247" y="1"/>
                        <a:pt x="1" y="46"/>
                        <a:pt x="8" y="253"/>
                      </a:cubicBezTo>
                      <a:cubicBezTo>
                        <a:pt x="11" y="339"/>
                        <a:pt x="54" y="372"/>
                        <a:pt x="119" y="372"/>
                      </a:cubicBezTo>
                      <a:cubicBezTo>
                        <a:pt x="330" y="372"/>
                        <a:pt x="766" y="27"/>
                        <a:pt x="766" y="27"/>
                      </a:cubicBezTo>
                      <a:cubicBezTo>
                        <a:pt x="766" y="27"/>
                        <a:pt x="622" y="1"/>
                        <a:pt x="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6618489" y="1898469"/>
                  <a:ext cx="64019" cy="56447"/>
                </a:xfrm>
                <a:custGeom>
                  <a:rect b="b" l="l" r="r" t="t"/>
                  <a:pathLst>
                    <a:path extrusionOk="0" h="574" w="651">
                      <a:moveTo>
                        <a:pt x="133" y="0"/>
                      </a:moveTo>
                      <a:cubicBezTo>
                        <a:pt x="91" y="0"/>
                        <a:pt x="46" y="10"/>
                        <a:pt x="0" y="33"/>
                      </a:cubicBezTo>
                      <a:cubicBezTo>
                        <a:pt x="0" y="33"/>
                        <a:pt x="432" y="574"/>
                        <a:pt x="556" y="574"/>
                      </a:cubicBezTo>
                      <a:cubicBezTo>
                        <a:pt x="563" y="574"/>
                        <a:pt x="570" y="572"/>
                        <a:pt x="575" y="567"/>
                      </a:cubicBezTo>
                      <a:cubicBezTo>
                        <a:pt x="650" y="501"/>
                        <a:pt x="43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a:off x="6618980" y="1857068"/>
                  <a:ext cx="82212" cy="45925"/>
                </a:xfrm>
                <a:custGeom>
                  <a:rect b="b" l="l" r="r" t="t"/>
                  <a:pathLst>
                    <a:path extrusionOk="0" h="467" w="836">
                      <a:moveTo>
                        <a:pt x="467" y="0"/>
                      </a:moveTo>
                      <a:cubicBezTo>
                        <a:pt x="250" y="0"/>
                        <a:pt x="1" y="467"/>
                        <a:pt x="1" y="467"/>
                      </a:cubicBezTo>
                      <a:cubicBezTo>
                        <a:pt x="442" y="350"/>
                        <a:pt x="835" y="362"/>
                        <a:pt x="598" y="72"/>
                      </a:cubicBezTo>
                      <a:cubicBezTo>
                        <a:pt x="557" y="21"/>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6541586" y="1866213"/>
                  <a:ext cx="83294" cy="41893"/>
                </a:xfrm>
                <a:custGeom>
                  <a:rect b="b" l="l" r="r" t="t"/>
                  <a:pathLst>
                    <a:path extrusionOk="0" h="426" w="847">
                      <a:moveTo>
                        <a:pt x="408" y="0"/>
                      </a:moveTo>
                      <a:cubicBezTo>
                        <a:pt x="370" y="0"/>
                        <a:pt x="330" y="11"/>
                        <a:pt x="290" y="37"/>
                      </a:cubicBezTo>
                      <a:cubicBezTo>
                        <a:pt x="0" y="222"/>
                        <a:pt x="608" y="101"/>
                        <a:pt x="846" y="425"/>
                      </a:cubicBezTo>
                      <a:cubicBezTo>
                        <a:pt x="846" y="425"/>
                        <a:pt x="648"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a:off x="6616915" y="1843890"/>
                  <a:ext cx="55857" cy="60184"/>
                </a:xfrm>
                <a:custGeom>
                  <a:rect b="b" l="l" r="r" t="t"/>
                  <a:pathLst>
                    <a:path extrusionOk="0" h="612" w="568">
                      <a:moveTo>
                        <a:pt x="215" y="0"/>
                      </a:moveTo>
                      <a:cubicBezTo>
                        <a:pt x="1" y="0"/>
                        <a:pt x="45" y="612"/>
                        <a:pt x="45" y="612"/>
                      </a:cubicBezTo>
                      <a:cubicBezTo>
                        <a:pt x="161" y="149"/>
                        <a:pt x="567" y="142"/>
                        <a:pt x="278" y="15"/>
                      </a:cubicBezTo>
                      <a:cubicBezTo>
                        <a:pt x="255" y="5"/>
                        <a:pt x="2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6553486" y="1998481"/>
                  <a:ext cx="49760" cy="213988"/>
                </a:xfrm>
                <a:custGeom>
                  <a:rect b="b" l="l" r="r" t="t"/>
                  <a:pathLst>
                    <a:path extrusionOk="0" h="2176" w="506">
                      <a:moveTo>
                        <a:pt x="34" y="1"/>
                      </a:moveTo>
                      <a:cubicBezTo>
                        <a:pt x="31" y="1"/>
                        <a:pt x="27" y="1"/>
                        <a:pt x="24" y="3"/>
                      </a:cubicBezTo>
                      <a:cubicBezTo>
                        <a:pt x="12" y="8"/>
                        <a:pt x="0" y="25"/>
                        <a:pt x="6" y="43"/>
                      </a:cubicBezTo>
                      <a:cubicBezTo>
                        <a:pt x="12" y="54"/>
                        <a:pt x="441" y="1185"/>
                        <a:pt x="441" y="2141"/>
                      </a:cubicBezTo>
                      <a:cubicBezTo>
                        <a:pt x="441" y="2159"/>
                        <a:pt x="458" y="2175"/>
                        <a:pt x="476" y="2175"/>
                      </a:cubicBezTo>
                      <a:cubicBezTo>
                        <a:pt x="493" y="2175"/>
                        <a:pt x="505" y="2159"/>
                        <a:pt x="505" y="2141"/>
                      </a:cubicBezTo>
                      <a:cubicBezTo>
                        <a:pt x="505" y="1172"/>
                        <a:pt x="70" y="37"/>
                        <a:pt x="64" y="25"/>
                      </a:cubicBezTo>
                      <a:cubicBezTo>
                        <a:pt x="60" y="11"/>
                        <a:pt x="47"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6532441" y="1999760"/>
                  <a:ext cx="23700" cy="55464"/>
                </a:xfrm>
                <a:custGeom>
                  <a:rect b="b" l="l" r="r" t="t"/>
                  <a:pathLst>
                    <a:path extrusionOk="0" h="564" w="241">
                      <a:moveTo>
                        <a:pt x="233" y="1"/>
                      </a:moveTo>
                      <a:cubicBezTo>
                        <a:pt x="232" y="1"/>
                        <a:pt x="0" y="191"/>
                        <a:pt x="121" y="493"/>
                      </a:cubicBezTo>
                      <a:cubicBezTo>
                        <a:pt x="141" y="543"/>
                        <a:pt x="157" y="563"/>
                        <a:pt x="171" y="563"/>
                      </a:cubicBezTo>
                      <a:cubicBezTo>
                        <a:pt x="240" y="563"/>
                        <a:pt x="233"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6500775" y="1997498"/>
                  <a:ext cx="56250" cy="27339"/>
                </a:xfrm>
                <a:custGeom>
                  <a:rect b="b" l="l" r="r" t="t"/>
                  <a:pathLst>
                    <a:path extrusionOk="0" h="278" w="572">
                      <a:moveTo>
                        <a:pt x="353" y="1"/>
                      </a:moveTo>
                      <a:cubicBezTo>
                        <a:pt x="192" y="1"/>
                        <a:pt x="1" y="34"/>
                        <a:pt x="4" y="192"/>
                      </a:cubicBezTo>
                      <a:cubicBezTo>
                        <a:pt x="6" y="254"/>
                        <a:pt x="38" y="277"/>
                        <a:pt x="86" y="277"/>
                      </a:cubicBezTo>
                      <a:cubicBezTo>
                        <a:pt x="243" y="277"/>
                        <a:pt x="571" y="18"/>
                        <a:pt x="571" y="18"/>
                      </a:cubicBezTo>
                      <a:cubicBezTo>
                        <a:pt x="571" y="18"/>
                        <a:pt x="470"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6553486" y="1997301"/>
                  <a:ext cx="48187" cy="42286"/>
                </a:xfrm>
                <a:custGeom>
                  <a:rect b="b" l="l" r="r" t="t"/>
                  <a:pathLst>
                    <a:path extrusionOk="0" h="430" w="490">
                      <a:moveTo>
                        <a:pt x="102" y="1"/>
                      </a:moveTo>
                      <a:cubicBezTo>
                        <a:pt x="69" y="1"/>
                        <a:pt x="35" y="8"/>
                        <a:pt x="0" y="26"/>
                      </a:cubicBezTo>
                      <a:cubicBezTo>
                        <a:pt x="0" y="26"/>
                        <a:pt x="327" y="429"/>
                        <a:pt x="416" y="429"/>
                      </a:cubicBezTo>
                      <a:cubicBezTo>
                        <a:pt x="421" y="429"/>
                        <a:pt x="425" y="428"/>
                        <a:pt x="429" y="425"/>
                      </a:cubicBezTo>
                      <a:cubicBezTo>
                        <a:pt x="490" y="375"/>
                        <a:pt x="329"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6496448" y="1973110"/>
                  <a:ext cx="62348" cy="31272"/>
                </a:xfrm>
                <a:custGeom>
                  <a:rect b="b" l="l" r="r" t="t"/>
                  <a:pathLst>
                    <a:path extrusionOk="0" h="318" w="634">
                      <a:moveTo>
                        <a:pt x="305" y="0"/>
                      </a:moveTo>
                      <a:cubicBezTo>
                        <a:pt x="276" y="0"/>
                        <a:pt x="246" y="9"/>
                        <a:pt x="216" y="28"/>
                      </a:cubicBezTo>
                      <a:cubicBezTo>
                        <a:pt x="0" y="167"/>
                        <a:pt x="453" y="74"/>
                        <a:pt x="633" y="318"/>
                      </a:cubicBezTo>
                      <a:cubicBezTo>
                        <a:pt x="633" y="318"/>
                        <a:pt x="483"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6555256" y="1947148"/>
                  <a:ext cx="43860" cy="52710"/>
                </a:xfrm>
                <a:custGeom>
                  <a:rect b="b" l="l" r="r" t="t"/>
                  <a:pathLst>
                    <a:path extrusionOk="0" h="536" w="446">
                      <a:moveTo>
                        <a:pt x="174" y="0"/>
                      </a:moveTo>
                      <a:cubicBezTo>
                        <a:pt x="1" y="0"/>
                        <a:pt x="1" y="536"/>
                        <a:pt x="1" y="536"/>
                      </a:cubicBezTo>
                      <a:cubicBezTo>
                        <a:pt x="133" y="95"/>
                        <a:pt x="446" y="129"/>
                        <a:pt x="226" y="14"/>
                      </a:cubicBezTo>
                      <a:cubicBezTo>
                        <a:pt x="207" y="4"/>
                        <a:pt x="190" y="0"/>
                        <a:pt x="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6554076" y="1982354"/>
                  <a:ext cx="51235" cy="32944"/>
                </a:xfrm>
                <a:custGeom>
                  <a:rect b="b" l="l" r="r" t="t"/>
                  <a:pathLst>
                    <a:path extrusionOk="0" h="335" w="521">
                      <a:moveTo>
                        <a:pt x="227" y="0"/>
                      </a:moveTo>
                      <a:cubicBezTo>
                        <a:pt x="92" y="0"/>
                        <a:pt x="0" y="212"/>
                        <a:pt x="0" y="212"/>
                      </a:cubicBezTo>
                      <a:cubicBezTo>
                        <a:pt x="41" y="167"/>
                        <a:pt x="89" y="150"/>
                        <a:pt x="138" y="150"/>
                      </a:cubicBezTo>
                      <a:cubicBezTo>
                        <a:pt x="299" y="150"/>
                        <a:pt x="476" y="335"/>
                        <a:pt x="507" y="335"/>
                      </a:cubicBezTo>
                      <a:cubicBezTo>
                        <a:pt x="521" y="335"/>
                        <a:pt x="504" y="296"/>
                        <a:pt x="441" y="183"/>
                      </a:cubicBezTo>
                      <a:cubicBezTo>
                        <a:pt x="363" y="47"/>
                        <a:pt x="290" y="0"/>
                        <a:pt x="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28"/>
              <p:cNvGrpSpPr/>
              <p:nvPr/>
            </p:nvGrpSpPr>
            <p:grpSpPr>
              <a:xfrm>
                <a:off x="6518566" y="644264"/>
                <a:ext cx="1855261" cy="1214727"/>
                <a:chOff x="7671297" y="936700"/>
                <a:chExt cx="871587" cy="570669"/>
              </a:xfrm>
            </p:grpSpPr>
            <p:sp>
              <p:nvSpPr>
                <p:cNvPr id="1147" name="Google Shape;1147;p28"/>
                <p:cNvSpPr/>
                <p:nvPr/>
              </p:nvSpPr>
              <p:spPr>
                <a:xfrm>
                  <a:off x="7707093" y="939650"/>
                  <a:ext cx="798226" cy="543230"/>
                </a:xfrm>
                <a:custGeom>
                  <a:rect b="b" l="l" r="r" t="t"/>
                  <a:pathLst>
                    <a:path extrusionOk="0" h="5524" w="8117">
                      <a:moveTo>
                        <a:pt x="1" y="0"/>
                      </a:moveTo>
                      <a:lnTo>
                        <a:pt x="1" y="5524"/>
                      </a:lnTo>
                      <a:lnTo>
                        <a:pt x="8116" y="5524"/>
                      </a:lnTo>
                      <a:lnTo>
                        <a:pt x="8116" y="0"/>
                      </a:lnTo>
                      <a:close/>
                    </a:path>
                  </a:pathLst>
                </a:custGeom>
                <a:solidFill>
                  <a:srgbClr val="FFF5FA">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8286909" y="939060"/>
                  <a:ext cx="178979" cy="518153"/>
                </a:xfrm>
                <a:custGeom>
                  <a:rect b="b" l="l" r="r" t="t"/>
                  <a:pathLst>
                    <a:path extrusionOk="0" h="5269" w="1820">
                      <a:moveTo>
                        <a:pt x="718" y="1"/>
                      </a:moveTo>
                      <a:lnTo>
                        <a:pt x="0" y="12"/>
                      </a:lnTo>
                      <a:lnTo>
                        <a:pt x="1124" y="5268"/>
                      </a:lnTo>
                      <a:lnTo>
                        <a:pt x="1820" y="5268"/>
                      </a:lnTo>
                      <a:lnTo>
                        <a:pt x="718"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8381414" y="939060"/>
                  <a:ext cx="123908" cy="518153"/>
                </a:xfrm>
                <a:custGeom>
                  <a:rect b="b" l="l" r="r" t="t"/>
                  <a:pathLst>
                    <a:path extrusionOk="0" h="5269" w="1260">
                      <a:moveTo>
                        <a:pt x="302" y="1"/>
                      </a:moveTo>
                      <a:lnTo>
                        <a:pt x="0" y="12"/>
                      </a:lnTo>
                      <a:lnTo>
                        <a:pt x="1126" y="5268"/>
                      </a:lnTo>
                      <a:lnTo>
                        <a:pt x="1259" y="5268"/>
                      </a:lnTo>
                      <a:lnTo>
                        <a:pt x="302"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7996214" y="939060"/>
                  <a:ext cx="178979" cy="518153"/>
                </a:xfrm>
                <a:custGeom>
                  <a:rect b="b" l="l" r="r" t="t"/>
                  <a:pathLst>
                    <a:path extrusionOk="0" h="5269" w="1820">
                      <a:moveTo>
                        <a:pt x="718" y="1"/>
                      </a:moveTo>
                      <a:lnTo>
                        <a:pt x="0" y="12"/>
                      </a:lnTo>
                      <a:lnTo>
                        <a:pt x="1124" y="5268"/>
                      </a:lnTo>
                      <a:lnTo>
                        <a:pt x="1820" y="5268"/>
                      </a:lnTo>
                      <a:lnTo>
                        <a:pt x="718"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8"/>
                <p:cNvSpPr/>
                <p:nvPr/>
              </p:nvSpPr>
              <p:spPr>
                <a:xfrm>
                  <a:off x="8094161" y="939060"/>
                  <a:ext cx="138069" cy="518153"/>
                </a:xfrm>
                <a:custGeom>
                  <a:rect b="b" l="l" r="r" t="t"/>
                  <a:pathLst>
                    <a:path extrusionOk="0" h="5269" w="1404">
                      <a:moveTo>
                        <a:pt x="302" y="1"/>
                      </a:moveTo>
                      <a:lnTo>
                        <a:pt x="0" y="12"/>
                      </a:lnTo>
                      <a:lnTo>
                        <a:pt x="1125" y="5268"/>
                      </a:lnTo>
                      <a:lnTo>
                        <a:pt x="1404" y="5268"/>
                      </a:lnTo>
                      <a:lnTo>
                        <a:pt x="302"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8"/>
                <p:cNvSpPr/>
                <p:nvPr/>
              </p:nvSpPr>
              <p:spPr>
                <a:xfrm>
                  <a:off x="7952256" y="939060"/>
                  <a:ext cx="120860" cy="518153"/>
                </a:xfrm>
                <a:custGeom>
                  <a:rect b="b" l="l" r="r" t="t"/>
                  <a:pathLst>
                    <a:path extrusionOk="0" h="5269" w="1229">
                      <a:moveTo>
                        <a:pt x="129" y="1"/>
                      </a:moveTo>
                      <a:lnTo>
                        <a:pt x="1" y="12"/>
                      </a:lnTo>
                      <a:lnTo>
                        <a:pt x="1119" y="5268"/>
                      </a:lnTo>
                      <a:lnTo>
                        <a:pt x="1229" y="5268"/>
                      </a:lnTo>
                      <a:lnTo>
                        <a:pt x="129"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8"/>
                <p:cNvSpPr/>
                <p:nvPr/>
              </p:nvSpPr>
              <p:spPr>
                <a:xfrm>
                  <a:off x="7721352" y="939060"/>
                  <a:ext cx="179175" cy="518153"/>
                </a:xfrm>
                <a:custGeom>
                  <a:rect b="b" l="l" r="r" t="t"/>
                  <a:pathLst>
                    <a:path extrusionOk="0" h="5269" w="1822">
                      <a:moveTo>
                        <a:pt x="720" y="1"/>
                      </a:moveTo>
                      <a:lnTo>
                        <a:pt x="1" y="12"/>
                      </a:lnTo>
                      <a:lnTo>
                        <a:pt x="1126" y="5268"/>
                      </a:lnTo>
                      <a:lnTo>
                        <a:pt x="1821" y="5268"/>
                      </a:lnTo>
                      <a:lnTo>
                        <a:pt x="720"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8"/>
                <p:cNvSpPr/>
                <p:nvPr/>
              </p:nvSpPr>
              <p:spPr>
                <a:xfrm>
                  <a:off x="7671297" y="1457117"/>
                  <a:ext cx="871587" cy="50252"/>
                </a:xfrm>
                <a:custGeom>
                  <a:rect b="b" l="l" r="r" t="t"/>
                  <a:pathLst>
                    <a:path extrusionOk="0" h="511" w="8863">
                      <a:moveTo>
                        <a:pt x="0" y="0"/>
                      </a:moveTo>
                      <a:lnTo>
                        <a:pt x="0" y="511"/>
                      </a:lnTo>
                      <a:lnTo>
                        <a:pt x="8863" y="511"/>
                      </a:lnTo>
                      <a:lnTo>
                        <a:pt x="886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8"/>
                <p:cNvSpPr/>
                <p:nvPr/>
              </p:nvSpPr>
              <p:spPr>
                <a:xfrm>
                  <a:off x="8223577" y="936700"/>
                  <a:ext cx="50252" cy="532511"/>
                </a:xfrm>
                <a:custGeom>
                  <a:rect b="b" l="l" r="r" t="t"/>
                  <a:pathLst>
                    <a:path extrusionOk="0" h="5415" w="511">
                      <a:moveTo>
                        <a:pt x="0" y="1"/>
                      </a:moveTo>
                      <a:lnTo>
                        <a:pt x="0" y="5415"/>
                      </a:lnTo>
                      <a:lnTo>
                        <a:pt x="511" y="5415"/>
                      </a:lnTo>
                      <a:lnTo>
                        <a:pt x="51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8"/>
                <p:cNvSpPr/>
                <p:nvPr/>
              </p:nvSpPr>
              <p:spPr>
                <a:xfrm>
                  <a:off x="7939668" y="936700"/>
                  <a:ext cx="50350" cy="532511"/>
                </a:xfrm>
                <a:custGeom>
                  <a:rect b="b" l="l" r="r" t="t"/>
                  <a:pathLst>
                    <a:path extrusionOk="0" h="5415" w="512">
                      <a:moveTo>
                        <a:pt x="1" y="1"/>
                      </a:moveTo>
                      <a:lnTo>
                        <a:pt x="1" y="5415"/>
                      </a:lnTo>
                      <a:lnTo>
                        <a:pt x="511" y="5415"/>
                      </a:lnTo>
                      <a:lnTo>
                        <a:pt x="51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8"/>
            <p:cNvGrpSpPr/>
            <p:nvPr/>
          </p:nvGrpSpPr>
          <p:grpSpPr>
            <a:xfrm>
              <a:off x="6639328" y="2677986"/>
              <a:ext cx="1613738" cy="769461"/>
              <a:chOff x="5877395" y="2531778"/>
              <a:chExt cx="819864" cy="390907"/>
            </a:xfrm>
          </p:grpSpPr>
          <p:sp>
            <p:nvSpPr>
              <p:cNvPr id="1158" name="Google Shape;1158;p28"/>
              <p:cNvSpPr/>
              <p:nvPr/>
            </p:nvSpPr>
            <p:spPr>
              <a:xfrm>
                <a:off x="5900800" y="2888364"/>
                <a:ext cx="149477" cy="31469"/>
              </a:xfrm>
              <a:custGeom>
                <a:rect b="b" l="l" r="r" t="t"/>
                <a:pathLst>
                  <a:path extrusionOk="0" h="320" w="1520">
                    <a:moveTo>
                      <a:pt x="760" y="1"/>
                    </a:moveTo>
                    <a:cubicBezTo>
                      <a:pt x="343" y="1"/>
                      <a:pt x="1" y="70"/>
                      <a:pt x="1" y="162"/>
                    </a:cubicBezTo>
                    <a:cubicBezTo>
                      <a:pt x="1" y="250"/>
                      <a:pt x="343" y="319"/>
                      <a:pt x="760" y="319"/>
                    </a:cubicBezTo>
                    <a:cubicBezTo>
                      <a:pt x="1183" y="319"/>
                      <a:pt x="1520" y="250"/>
                      <a:pt x="1520" y="162"/>
                    </a:cubicBezTo>
                    <a:cubicBezTo>
                      <a:pt x="1520" y="70"/>
                      <a:pt x="1183" y="1"/>
                      <a:pt x="760"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8"/>
              <p:cNvSpPr/>
              <p:nvPr/>
            </p:nvSpPr>
            <p:spPr>
              <a:xfrm>
                <a:off x="5901390" y="2761898"/>
                <a:ext cx="127350" cy="27929"/>
              </a:xfrm>
              <a:custGeom>
                <a:rect b="b" l="l" r="r" t="t"/>
                <a:pathLst>
                  <a:path extrusionOk="0" h="284" w="1295">
                    <a:moveTo>
                      <a:pt x="650" y="0"/>
                    </a:moveTo>
                    <a:cubicBezTo>
                      <a:pt x="291" y="0"/>
                      <a:pt x="0" y="64"/>
                      <a:pt x="0" y="145"/>
                    </a:cubicBezTo>
                    <a:cubicBezTo>
                      <a:pt x="0" y="220"/>
                      <a:pt x="291" y="284"/>
                      <a:pt x="650" y="284"/>
                    </a:cubicBezTo>
                    <a:cubicBezTo>
                      <a:pt x="1003" y="284"/>
                      <a:pt x="1294" y="220"/>
                      <a:pt x="1294" y="145"/>
                    </a:cubicBezTo>
                    <a:cubicBezTo>
                      <a:pt x="1294" y="64"/>
                      <a:pt x="1003" y="0"/>
                      <a:pt x="6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8"/>
              <p:cNvSpPr/>
              <p:nvPr/>
            </p:nvSpPr>
            <p:spPr>
              <a:xfrm>
                <a:off x="5908864" y="2769765"/>
                <a:ext cx="112304" cy="28027"/>
              </a:xfrm>
              <a:custGeom>
                <a:rect b="b" l="l" r="r" t="t"/>
                <a:pathLst>
                  <a:path extrusionOk="0" h="285" w="1142">
                    <a:moveTo>
                      <a:pt x="574" y="1"/>
                    </a:moveTo>
                    <a:cubicBezTo>
                      <a:pt x="255" y="1"/>
                      <a:pt x="1" y="65"/>
                      <a:pt x="1" y="140"/>
                    </a:cubicBezTo>
                    <a:cubicBezTo>
                      <a:pt x="1" y="221"/>
                      <a:pt x="255" y="285"/>
                      <a:pt x="574" y="285"/>
                    </a:cubicBezTo>
                    <a:cubicBezTo>
                      <a:pt x="887" y="285"/>
                      <a:pt x="1142" y="221"/>
                      <a:pt x="1142" y="140"/>
                    </a:cubicBezTo>
                    <a:cubicBezTo>
                      <a:pt x="1142" y="65"/>
                      <a:pt x="887" y="1"/>
                      <a:pt x="57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8"/>
              <p:cNvSpPr/>
              <p:nvPr/>
            </p:nvSpPr>
            <p:spPr>
              <a:xfrm>
                <a:off x="5899718" y="2759538"/>
                <a:ext cx="130596" cy="16128"/>
              </a:xfrm>
              <a:custGeom>
                <a:rect b="b" l="l" r="r" t="t"/>
                <a:pathLst>
                  <a:path extrusionOk="0" h="164" w="1328">
                    <a:moveTo>
                      <a:pt x="667" y="0"/>
                    </a:moveTo>
                    <a:cubicBezTo>
                      <a:pt x="337" y="0"/>
                      <a:pt x="1" y="59"/>
                      <a:pt x="1" y="163"/>
                    </a:cubicBezTo>
                    <a:lnTo>
                      <a:pt x="41" y="163"/>
                    </a:lnTo>
                    <a:cubicBezTo>
                      <a:pt x="41" y="116"/>
                      <a:pt x="284" y="41"/>
                      <a:pt x="667" y="41"/>
                    </a:cubicBezTo>
                    <a:cubicBezTo>
                      <a:pt x="1050" y="41"/>
                      <a:pt x="1293" y="116"/>
                      <a:pt x="1293" y="163"/>
                    </a:cubicBezTo>
                    <a:lnTo>
                      <a:pt x="1328" y="163"/>
                    </a:lnTo>
                    <a:cubicBezTo>
                      <a:pt x="1328" y="59"/>
                      <a:pt x="998" y="0"/>
                      <a:pt x="6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8"/>
              <p:cNvSpPr/>
              <p:nvPr/>
            </p:nvSpPr>
            <p:spPr>
              <a:xfrm>
                <a:off x="5929417" y="2773797"/>
                <a:ext cx="29699" cy="17701"/>
              </a:xfrm>
              <a:custGeom>
                <a:rect b="b" l="l" r="r" t="t"/>
                <a:pathLst>
                  <a:path extrusionOk="0" h="180" w="302">
                    <a:moveTo>
                      <a:pt x="301" y="0"/>
                    </a:moveTo>
                    <a:cubicBezTo>
                      <a:pt x="237" y="6"/>
                      <a:pt x="168" y="18"/>
                      <a:pt x="105" y="40"/>
                    </a:cubicBezTo>
                    <a:cubicBezTo>
                      <a:pt x="81" y="47"/>
                      <a:pt x="58" y="59"/>
                      <a:pt x="41" y="75"/>
                    </a:cubicBezTo>
                    <a:cubicBezTo>
                      <a:pt x="1" y="128"/>
                      <a:pt x="98" y="152"/>
                      <a:pt x="133" y="163"/>
                    </a:cubicBezTo>
                    <a:cubicBezTo>
                      <a:pt x="180" y="174"/>
                      <a:pt x="226" y="180"/>
                      <a:pt x="266" y="180"/>
                    </a:cubicBezTo>
                    <a:cubicBezTo>
                      <a:pt x="226" y="168"/>
                      <a:pt x="180" y="157"/>
                      <a:pt x="140" y="145"/>
                    </a:cubicBezTo>
                    <a:cubicBezTo>
                      <a:pt x="110" y="134"/>
                      <a:pt x="76" y="128"/>
                      <a:pt x="58" y="104"/>
                    </a:cubicBezTo>
                    <a:cubicBezTo>
                      <a:pt x="35" y="64"/>
                      <a:pt x="266" y="18"/>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8"/>
              <p:cNvSpPr/>
              <p:nvPr/>
            </p:nvSpPr>
            <p:spPr>
              <a:xfrm>
                <a:off x="5914469" y="2773797"/>
                <a:ext cx="24585" cy="18980"/>
              </a:xfrm>
              <a:custGeom>
                <a:rect b="b" l="l" r="r" t="t"/>
                <a:pathLst>
                  <a:path extrusionOk="0" h="193" w="250">
                    <a:moveTo>
                      <a:pt x="250" y="0"/>
                    </a:moveTo>
                    <a:cubicBezTo>
                      <a:pt x="187" y="0"/>
                      <a:pt x="1" y="29"/>
                      <a:pt x="65" y="128"/>
                    </a:cubicBezTo>
                    <a:cubicBezTo>
                      <a:pt x="105" y="163"/>
                      <a:pt x="153" y="180"/>
                      <a:pt x="204" y="192"/>
                    </a:cubicBezTo>
                    <a:cubicBezTo>
                      <a:pt x="175" y="174"/>
                      <a:pt x="146" y="163"/>
                      <a:pt x="118" y="139"/>
                    </a:cubicBezTo>
                    <a:cubicBezTo>
                      <a:pt x="100" y="128"/>
                      <a:pt x="65" y="104"/>
                      <a:pt x="76" y="82"/>
                    </a:cubicBezTo>
                    <a:cubicBezTo>
                      <a:pt x="123" y="35"/>
                      <a:pt x="193" y="24"/>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8"/>
              <p:cNvSpPr/>
              <p:nvPr/>
            </p:nvSpPr>
            <p:spPr>
              <a:xfrm>
                <a:off x="5966393" y="2773797"/>
                <a:ext cx="30289" cy="17701"/>
              </a:xfrm>
              <a:custGeom>
                <a:rect b="b" l="l" r="r" t="t"/>
                <a:pathLst>
                  <a:path extrusionOk="0" h="180" w="308">
                    <a:moveTo>
                      <a:pt x="0" y="0"/>
                    </a:moveTo>
                    <a:lnTo>
                      <a:pt x="0" y="0"/>
                    </a:lnTo>
                    <a:cubicBezTo>
                      <a:pt x="35" y="18"/>
                      <a:pt x="273" y="64"/>
                      <a:pt x="251" y="104"/>
                    </a:cubicBezTo>
                    <a:cubicBezTo>
                      <a:pt x="227" y="128"/>
                      <a:pt x="192" y="134"/>
                      <a:pt x="163" y="145"/>
                    </a:cubicBezTo>
                    <a:cubicBezTo>
                      <a:pt x="123" y="157"/>
                      <a:pt x="82" y="168"/>
                      <a:pt x="35" y="180"/>
                    </a:cubicBezTo>
                    <a:cubicBezTo>
                      <a:pt x="82" y="180"/>
                      <a:pt x="128" y="174"/>
                      <a:pt x="168" y="163"/>
                    </a:cubicBezTo>
                    <a:cubicBezTo>
                      <a:pt x="209" y="152"/>
                      <a:pt x="308" y="128"/>
                      <a:pt x="267" y="75"/>
                    </a:cubicBezTo>
                    <a:cubicBezTo>
                      <a:pt x="244" y="59"/>
                      <a:pt x="227" y="47"/>
                      <a:pt x="203" y="40"/>
                    </a:cubicBezTo>
                    <a:cubicBezTo>
                      <a:pt x="139" y="18"/>
                      <a:pt x="70"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8"/>
              <p:cNvSpPr/>
              <p:nvPr/>
            </p:nvSpPr>
            <p:spPr>
              <a:xfrm>
                <a:off x="5986848" y="2773797"/>
                <a:ext cx="24782" cy="18980"/>
              </a:xfrm>
              <a:custGeom>
                <a:rect b="b" l="l" r="r" t="t"/>
                <a:pathLst>
                  <a:path extrusionOk="0" h="193" w="252">
                    <a:moveTo>
                      <a:pt x="1" y="0"/>
                    </a:moveTo>
                    <a:cubicBezTo>
                      <a:pt x="59" y="24"/>
                      <a:pt x="129" y="35"/>
                      <a:pt x="169" y="82"/>
                    </a:cubicBezTo>
                    <a:cubicBezTo>
                      <a:pt x="182" y="104"/>
                      <a:pt x="152" y="128"/>
                      <a:pt x="129" y="139"/>
                    </a:cubicBezTo>
                    <a:cubicBezTo>
                      <a:pt x="105" y="163"/>
                      <a:pt x="77" y="174"/>
                      <a:pt x="48" y="192"/>
                    </a:cubicBezTo>
                    <a:cubicBezTo>
                      <a:pt x="94" y="180"/>
                      <a:pt x="147" y="163"/>
                      <a:pt x="182" y="128"/>
                    </a:cubicBezTo>
                    <a:cubicBezTo>
                      <a:pt x="251" y="29"/>
                      <a:pt x="5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8"/>
              <p:cNvSpPr/>
              <p:nvPr/>
            </p:nvSpPr>
            <p:spPr>
              <a:xfrm>
                <a:off x="5877395" y="2531778"/>
                <a:ext cx="171112" cy="250374"/>
              </a:xfrm>
              <a:custGeom>
                <a:rect b="b" l="l" r="r" t="t"/>
                <a:pathLst>
                  <a:path extrusionOk="0" h="2546" w="1740">
                    <a:moveTo>
                      <a:pt x="598" y="0"/>
                    </a:moveTo>
                    <a:cubicBezTo>
                      <a:pt x="551" y="0"/>
                      <a:pt x="505" y="3"/>
                      <a:pt x="460" y="8"/>
                    </a:cubicBezTo>
                    <a:cubicBezTo>
                      <a:pt x="1" y="54"/>
                      <a:pt x="749" y="773"/>
                      <a:pt x="645" y="1306"/>
                    </a:cubicBezTo>
                    <a:cubicBezTo>
                      <a:pt x="564" y="1699"/>
                      <a:pt x="297" y="1584"/>
                      <a:pt x="158" y="1769"/>
                    </a:cubicBezTo>
                    <a:cubicBezTo>
                      <a:pt x="19" y="1961"/>
                      <a:pt x="349" y="2025"/>
                      <a:pt x="627" y="2204"/>
                    </a:cubicBezTo>
                    <a:cubicBezTo>
                      <a:pt x="900" y="2378"/>
                      <a:pt x="557" y="2499"/>
                      <a:pt x="557" y="2499"/>
                    </a:cubicBezTo>
                    <a:cubicBezTo>
                      <a:pt x="619" y="2535"/>
                      <a:pt x="715" y="2545"/>
                      <a:pt x="807" y="2545"/>
                    </a:cubicBezTo>
                    <a:cubicBezTo>
                      <a:pt x="941" y="2545"/>
                      <a:pt x="1068" y="2523"/>
                      <a:pt x="1068" y="2523"/>
                    </a:cubicBezTo>
                    <a:cubicBezTo>
                      <a:pt x="1068" y="2523"/>
                      <a:pt x="982" y="2401"/>
                      <a:pt x="1044" y="2234"/>
                    </a:cubicBezTo>
                    <a:cubicBezTo>
                      <a:pt x="1108" y="2065"/>
                      <a:pt x="1555" y="2100"/>
                      <a:pt x="1648" y="1844"/>
                    </a:cubicBezTo>
                    <a:cubicBezTo>
                      <a:pt x="1740" y="1590"/>
                      <a:pt x="1364" y="1630"/>
                      <a:pt x="1439" y="964"/>
                    </a:cubicBezTo>
                    <a:cubicBezTo>
                      <a:pt x="1529" y="236"/>
                      <a:pt x="1036" y="0"/>
                      <a:pt x="598" y="0"/>
                    </a:cubicBezTo>
                    <a:close/>
                  </a:path>
                </a:pathLst>
              </a:custGeom>
              <a:gradFill>
                <a:gsLst>
                  <a:gs pos="0">
                    <a:schemeClr val="accent6"/>
                  </a:gs>
                  <a:gs pos="100000">
                    <a:srgbClr val="FFF5FA">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8"/>
              <p:cNvSpPr/>
              <p:nvPr/>
            </p:nvSpPr>
            <p:spPr>
              <a:xfrm>
                <a:off x="5889491" y="2777731"/>
                <a:ext cx="153410" cy="138659"/>
              </a:xfrm>
              <a:custGeom>
                <a:rect b="b" l="l" r="r" t="t"/>
                <a:pathLst>
                  <a:path extrusionOk="0" h="1410" w="1560">
                    <a:moveTo>
                      <a:pt x="1391" y="0"/>
                    </a:moveTo>
                    <a:lnTo>
                      <a:pt x="1391" y="0"/>
                    </a:lnTo>
                    <a:cubicBezTo>
                      <a:pt x="1280" y="88"/>
                      <a:pt x="1019" y="130"/>
                      <a:pt x="762" y="130"/>
                    </a:cubicBezTo>
                    <a:cubicBezTo>
                      <a:pt x="511" y="130"/>
                      <a:pt x="263" y="90"/>
                      <a:pt x="163" y="13"/>
                    </a:cubicBezTo>
                    <a:lnTo>
                      <a:pt x="163" y="13"/>
                    </a:lnTo>
                    <a:cubicBezTo>
                      <a:pt x="163" y="13"/>
                      <a:pt x="0" y="1410"/>
                      <a:pt x="568" y="1410"/>
                    </a:cubicBezTo>
                    <a:lnTo>
                      <a:pt x="991" y="1410"/>
                    </a:lnTo>
                    <a:cubicBezTo>
                      <a:pt x="1560" y="1410"/>
                      <a:pt x="1391" y="1"/>
                      <a:pt x="1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8"/>
              <p:cNvSpPr/>
              <p:nvPr/>
            </p:nvSpPr>
            <p:spPr>
              <a:xfrm>
                <a:off x="5904242" y="2777043"/>
                <a:ext cx="138659" cy="139348"/>
              </a:xfrm>
              <a:custGeom>
                <a:rect b="b" l="l" r="r" t="t"/>
                <a:pathLst>
                  <a:path extrusionOk="0" h="1417" w="1410">
                    <a:moveTo>
                      <a:pt x="6" y="0"/>
                    </a:moveTo>
                    <a:cubicBezTo>
                      <a:pt x="4" y="0"/>
                      <a:pt x="2" y="8"/>
                      <a:pt x="1" y="31"/>
                    </a:cubicBezTo>
                    <a:cubicBezTo>
                      <a:pt x="32" y="147"/>
                      <a:pt x="438" y="211"/>
                      <a:pt x="719" y="211"/>
                    </a:cubicBezTo>
                    <a:cubicBezTo>
                      <a:pt x="803" y="211"/>
                      <a:pt x="875" y="206"/>
                      <a:pt x="923" y="194"/>
                    </a:cubicBezTo>
                    <a:cubicBezTo>
                      <a:pt x="938" y="189"/>
                      <a:pt x="952" y="187"/>
                      <a:pt x="965" y="187"/>
                    </a:cubicBezTo>
                    <a:cubicBezTo>
                      <a:pt x="1107" y="187"/>
                      <a:pt x="1129" y="442"/>
                      <a:pt x="1097" y="686"/>
                    </a:cubicBezTo>
                    <a:cubicBezTo>
                      <a:pt x="1068" y="941"/>
                      <a:pt x="952" y="1329"/>
                      <a:pt x="674" y="1329"/>
                    </a:cubicBezTo>
                    <a:lnTo>
                      <a:pt x="257" y="1329"/>
                    </a:lnTo>
                    <a:cubicBezTo>
                      <a:pt x="238" y="1329"/>
                      <a:pt x="222" y="1329"/>
                      <a:pt x="209" y="1323"/>
                    </a:cubicBezTo>
                    <a:lnTo>
                      <a:pt x="209" y="1323"/>
                    </a:lnTo>
                    <a:cubicBezTo>
                      <a:pt x="262" y="1382"/>
                      <a:pt x="332" y="1417"/>
                      <a:pt x="418" y="1417"/>
                    </a:cubicBezTo>
                    <a:lnTo>
                      <a:pt x="841" y="1417"/>
                    </a:lnTo>
                    <a:cubicBezTo>
                      <a:pt x="1410" y="1417"/>
                      <a:pt x="1241" y="8"/>
                      <a:pt x="1241" y="7"/>
                    </a:cubicBezTo>
                    <a:lnTo>
                      <a:pt x="1241" y="7"/>
                    </a:lnTo>
                    <a:cubicBezTo>
                      <a:pt x="1126" y="98"/>
                      <a:pt x="851" y="144"/>
                      <a:pt x="585" y="144"/>
                    </a:cubicBezTo>
                    <a:cubicBezTo>
                      <a:pt x="343" y="144"/>
                      <a:pt x="109" y="106"/>
                      <a:pt x="13" y="31"/>
                    </a:cubicBezTo>
                    <a:cubicBezTo>
                      <a:pt x="13" y="31"/>
                      <a:pt x="10" y="0"/>
                      <a:pt x="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8"/>
              <p:cNvSpPr/>
              <p:nvPr/>
            </p:nvSpPr>
            <p:spPr>
              <a:xfrm>
                <a:off x="5899718" y="2775568"/>
                <a:ext cx="130596" cy="15931"/>
              </a:xfrm>
              <a:custGeom>
                <a:rect b="b" l="l" r="r" t="t"/>
                <a:pathLst>
                  <a:path extrusionOk="0" h="162" w="1328">
                    <a:moveTo>
                      <a:pt x="1" y="0"/>
                    </a:moveTo>
                    <a:cubicBezTo>
                      <a:pt x="1" y="110"/>
                      <a:pt x="337" y="162"/>
                      <a:pt x="667" y="162"/>
                    </a:cubicBezTo>
                    <a:cubicBezTo>
                      <a:pt x="998" y="162"/>
                      <a:pt x="1328" y="110"/>
                      <a:pt x="1328" y="0"/>
                    </a:cubicBezTo>
                    <a:lnTo>
                      <a:pt x="1293" y="0"/>
                    </a:lnTo>
                    <a:cubicBezTo>
                      <a:pt x="1293" y="52"/>
                      <a:pt x="1050" y="121"/>
                      <a:pt x="667" y="121"/>
                    </a:cubicBezTo>
                    <a:cubicBezTo>
                      <a:pt x="284" y="121"/>
                      <a:pt x="41" y="52"/>
                      <a:pt x="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8"/>
              <p:cNvSpPr/>
              <p:nvPr/>
            </p:nvSpPr>
            <p:spPr>
              <a:xfrm>
                <a:off x="6005237" y="2784123"/>
                <a:ext cx="84376" cy="114664"/>
              </a:xfrm>
              <a:custGeom>
                <a:rect b="b" l="l" r="r" t="t"/>
                <a:pathLst>
                  <a:path extrusionOk="0" h="1166" w="858">
                    <a:moveTo>
                      <a:pt x="397" y="1"/>
                    </a:moveTo>
                    <a:cubicBezTo>
                      <a:pt x="264" y="1"/>
                      <a:pt x="156" y="74"/>
                      <a:pt x="105" y="133"/>
                    </a:cubicBezTo>
                    <a:cubicBezTo>
                      <a:pt x="57" y="179"/>
                      <a:pt x="57" y="255"/>
                      <a:pt x="110" y="301"/>
                    </a:cubicBezTo>
                    <a:cubicBezTo>
                      <a:pt x="132" y="321"/>
                      <a:pt x="161" y="331"/>
                      <a:pt x="190" y="331"/>
                    </a:cubicBezTo>
                    <a:cubicBezTo>
                      <a:pt x="221" y="331"/>
                      <a:pt x="251" y="319"/>
                      <a:pt x="273" y="296"/>
                    </a:cubicBezTo>
                    <a:cubicBezTo>
                      <a:pt x="291" y="277"/>
                      <a:pt x="335" y="238"/>
                      <a:pt x="396" y="238"/>
                    </a:cubicBezTo>
                    <a:cubicBezTo>
                      <a:pt x="428" y="238"/>
                      <a:pt x="464" y="248"/>
                      <a:pt x="504" y="278"/>
                    </a:cubicBezTo>
                    <a:cubicBezTo>
                      <a:pt x="608" y="353"/>
                      <a:pt x="586" y="556"/>
                      <a:pt x="504" y="708"/>
                    </a:cubicBezTo>
                    <a:cubicBezTo>
                      <a:pt x="444" y="817"/>
                      <a:pt x="341" y="931"/>
                      <a:pt x="229" y="931"/>
                    </a:cubicBezTo>
                    <a:cubicBezTo>
                      <a:pt x="211" y="931"/>
                      <a:pt x="192" y="928"/>
                      <a:pt x="174" y="922"/>
                    </a:cubicBezTo>
                    <a:cubicBezTo>
                      <a:pt x="159" y="916"/>
                      <a:pt x="144" y="914"/>
                      <a:pt x="129" y="914"/>
                    </a:cubicBezTo>
                    <a:cubicBezTo>
                      <a:pt x="80" y="914"/>
                      <a:pt x="35" y="942"/>
                      <a:pt x="17" y="991"/>
                    </a:cubicBezTo>
                    <a:cubicBezTo>
                      <a:pt x="0" y="1055"/>
                      <a:pt x="29" y="1118"/>
                      <a:pt x="92" y="1142"/>
                    </a:cubicBezTo>
                    <a:cubicBezTo>
                      <a:pt x="139" y="1160"/>
                      <a:pt x="185" y="1165"/>
                      <a:pt x="231" y="1165"/>
                    </a:cubicBezTo>
                    <a:cubicBezTo>
                      <a:pt x="418" y="1165"/>
                      <a:pt x="597" y="1043"/>
                      <a:pt x="712" y="823"/>
                    </a:cubicBezTo>
                    <a:cubicBezTo>
                      <a:pt x="840" y="574"/>
                      <a:pt x="857" y="243"/>
                      <a:pt x="643" y="87"/>
                    </a:cubicBezTo>
                    <a:cubicBezTo>
                      <a:pt x="557" y="24"/>
                      <a:pt x="473" y="1"/>
                      <a:pt x="3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8"/>
              <p:cNvSpPr/>
              <p:nvPr/>
            </p:nvSpPr>
            <p:spPr>
              <a:xfrm>
                <a:off x="6017923" y="2808512"/>
                <a:ext cx="75033" cy="78475"/>
              </a:xfrm>
              <a:custGeom>
                <a:rect b="b" l="l" r="r" t="t"/>
                <a:pathLst>
                  <a:path extrusionOk="0" h="798" w="763">
                    <a:moveTo>
                      <a:pt x="318" y="0"/>
                    </a:moveTo>
                    <a:cubicBezTo>
                      <a:pt x="318" y="0"/>
                      <a:pt x="519" y="42"/>
                      <a:pt x="404" y="390"/>
                    </a:cubicBezTo>
                    <a:cubicBezTo>
                      <a:pt x="404" y="390"/>
                      <a:pt x="300" y="633"/>
                      <a:pt x="149" y="674"/>
                    </a:cubicBezTo>
                    <a:cubicBezTo>
                      <a:pt x="149" y="674"/>
                      <a:pt x="133" y="688"/>
                      <a:pt x="96" y="688"/>
                    </a:cubicBezTo>
                    <a:cubicBezTo>
                      <a:pt x="75" y="688"/>
                      <a:pt x="47" y="683"/>
                      <a:pt x="10" y="668"/>
                    </a:cubicBezTo>
                    <a:lnTo>
                      <a:pt x="10" y="668"/>
                    </a:lnTo>
                    <a:cubicBezTo>
                      <a:pt x="10" y="668"/>
                      <a:pt x="1" y="797"/>
                      <a:pt x="136" y="797"/>
                    </a:cubicBezTo>
                    <a:cubicBezTo>
                      <a:pt x="155" y="797"/>
                      <a:pt x="176" y="795"/>
                      <a:pt x="201" y="789"/>
                    </a:cubicBezTo>
                    <a:cubicBezTo>
                      <a:pt x="404" y="738"/>
                      <a:pt x="763" y="35"/>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8"/>
              <p:cNvSpPr/>
              <p:nvPr/>
            </p:nvSpPr>
            <p:spPr>
              <a:xfrm>
                <a:off x="6016448" y="2785795"/>
                <a:ext cx="47695" cy="19766"/>
              </a:xfrm>
              <a:custGeom>
                <a:rect b="b" l="l" r="r" t="t"/>
                <a:pathLst>
                  <a:path extrusionOk="0" h="201" w="485">
                    <a:moveTo>
                      <a:pt x="304" y="0"/>
                    </a:moveTo>
                    <a:cubicBezTo>
                      <a:pt x="286" y="0"/>
                      <a:pt x="266" y="2"/>
                      <a:pt x="245" y="6"/>
                    </a:cubicBezTo>
                    <a:cubicBezTo>
                      <a:pt x="130" y="23"/>
                      <a:pt x="71" y="65"/>
                      <a:pt x="42" y="87"/>
                    </a:cubicBezTo>
                    <a:cubicBezTo>
                      <a:pt x="25" y="105"/>
                      <a:pt x="7" y="127"/>
                      <a:pt x="7" y="151"/>
                    </a:cubicBezTo>
                    <a:cubicBezTo>
                      <a:pt x="0" y="185"/>
                      <a:pt x="16" y="200"/>
                      <a:pt x="46" y="200"/>
                    </a:cubicBezTo>
                    <a:cubicBezTo>
                      <a:pt x="86" y="200"/>
                      <a:pt x="152" y="170"/>
                      <a:pt x="216" y="116"/>
                    </a:cubicBezTo>
                    <a:cubicBezTo>
                      <a:pt x="246" y="92"/>
                      <a:pt x="277" y="84"/>
                      <a:pt x="308" y="84"/>
                    </a:cubicBezTo>
                    <a:cubicBezTo>
                      <a:pt x="369" y="84"/>
                      <a:pt x="424" y="116"/>
                      <a:pt x="450" y="116"/>
                    </a:cubicBezTo>
                    <a:cubicBezTo>
                      <a:pt x="451" y="116"/>
                      <a:pt x="453" y="116"/>
                      <a:pt x="454" y="116"/>
                    </a:cubicBezTo>
                    <a:cubicBezTo>
                      <a:pt x="485" y="106"/>
                      <a:pt x="442"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28"/>
              <p:cNvGrpSpPr/>
              <p:nvPr/>
            </p:nvGrpSpPr>
            <p:grpSpPr>
              <a:xfrm>
                <a:off x="6463996" y="2678309"/>
                <a:ext cx="233262" cy="244376"/>
                <a:chOff x="6463996" y="2678309"/>
                <a:chExt cx="233262" cy="244376"/>
              </a:xfrm>
            </p:grpSpPr>
            <p:sp>
              <p:nvSpPr>
                <p:cNvPr id="1174" name="Google Shape;1174;p28"/>
                <p:cNvSpPr/>
                <p:nvPr/>
              </p:nvSpPr>
              <p:spPr>
                <a:xfrm>
                  <a:off x="6463996" y="2895641"/>
                  <a:ext cx="233262" cy="27044"/>
                </a:xfrm>
                <a:custGeom>
                  <a:rect b="b" l="l" r="r" t="t"/>
                  <a:pathLst>
                    <a:path extrusionOk="0" h="275" w="2372">
                      <a:moveTo>
                        <a:pt x="1853" y="0"/>
                      </a:moveTo>
                      <a:cubicBezTo>
                        <a:pt x="1688" y="0"/>
                        <a:pt x="1470" y="2"/>
                        <a:pt x="1183" y="2"/>
                      </a:cubicBezTo>
                      <a:cubicBezTo>
                        <a:pt x="30" y="2"/>
                        <a:pt x="1" y="2"/>
                        <a:pt x="1" y="141"/>
                      </a:cubicBezTo>
                      <a:cubicBezTo>
                        <a:pt x="1" y="216"/>
                        <a:pt x="528" y="275"/>
                        <a:pt x="1183" y="275"/>
                      </a:cubicBezTo>
                      <a:cubicBezTo>
                        <a:pt x="1838" y="275"/>
                        <a:pt x="2371" y="216"/>
                        <a:pt x="2371" y="141"/>
                      </a:cubicBezTo>
                      <a:cubicBezTo>
                        <a:pt x="2371" y="16"/>
                        <a:pt x="2330" y="0"/>
                        <a:pt x="1853"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8"/>
                <p:cNvSpPr/>
                <p:nvPr/>
              </p:nvSpPr>
              <p:spPr>
                <a:xfrm>
                  <a:off x="6600787" y="2705352"/>
                  <a:ext cx="79852" cy="18980"/>
                </a:xfrm>
                <a:custGeom>
                  <a:rect b="b" l="l" r="r" t="t"/>
                  <a:pathLst>
                    <a:path extrusionOk="0" h="193" w="812">
                      <a:moveTo>
                        <a:pt x="407" y="1"/>
                      </a:moveTo>
                      <a:cubicBezTo>
                        <a:pt x="186" y="1"/>
                        <a:pt x="1" y="30"/>
                        <a:pt x="1" y="65"/>
                      </a:cubicBezTo>
                      <a:cubicBezTo>
                        <a:pt x="1" y="99"/>
                        <a:pt x="186" y="193"/>
                        <a:pt x="407" y="193"/>
                      </a:cubicBezTo>
                      <a:cubicBezTo>
                        <a:pt x="632" y="193"/>
                        <a:pt x="812" y="99"/>
                        <a:pt x="812" y="65"/>
                      </a:cubicBezTo>
                      <a:cubicBezTo>
                        <a:pt x="812" y="30"/>
                        <a:pt x="632" y="1"/>
                        <a:pt x="407"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6618489" y="2711646"/>
                  <a:ext cx="45040" cy="10916"/>
                </a:xfrm>
                <a:custGeom>
                  <a:rect b="b" l="l" r="r" t="t"/>
                  <a:pathLst>
                    <a:path extrusionOk="0" h="111" w="458">
                      <a:moveTo>
                        <a:pt x="227" y="1"/>
                      </a:moveTo>
                      <a:cubicBezTo>
                        <a:pt x="105" y="1"/>
                        <a:pt x="0" y="19"/>
                        <a:pt x="0" y="35"/>
                      </a:cubicBezTo>
                      <a:cubicBezTo>
                        <a:pt x="0" y="53"/>
                        <a:pt x="105" y="111"/>
                        <a:pt x="227" y="111"/>
                      </a:cubicBezTo>
                      <a:cubicBezTo>
                        <a:pt x="354" y="111"/>
                        <a:pt x="458" y="53"/>
                        <a:pt x="458" y="35"/>
                      </a:cubicBezTo>
                      <a:cubicBezTo>
                        <a:pt x="458" y="19"/>
                        <a:pt x="354" y="1"/>
                        <a:pt x="2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6600787" y="2712236"/>
                  <a:ext cx="79852" cy="192156"/>
                </a:xfrm>
                <a:custGeom>
                  <a:rect b="b" l="l" r="r" t="t"/>
                  <a:pathLst>
                    <a:path extrusionOk="0" h="1954" w="812">
                      <a:moveTo>
                        <a:pt x="1" y="0"/>
                      </a:moveTo>
                      <a:lnTo>
                        <a:pt x="1" y="1861"/>
                      </a:lnTo>
                      <a:cubicBezTo>
                        <a:pt x="1" y="1861"/>
                        <a:pt x="146" y="1953"/>
                        <a:pt x="405" y="1953"/>
                      </a:cubicBezTo>
                      <a:cubicBezTo>
                        <a:pt x="519" y="1953"/>
                        <a:pt x="656" y="1935"/>
                        <a:pt x="812" y="1884"/>
                      </a:cubicBezTo>
                      <a:lnTo>
                        <a:pt x="812" y="0"/>
                      </a:lnTo>
                      <a:cubicBezTo>
                        <a:pt x="812" y="0"/>
                        <a:pt x="652" y="68"/>
                        <a:pt x="412" y="68"/>
                      </a:cubicBezTo>
                      <a:cubicBezTo>
                        <a:pt x="292" y="68"/>
                        <a:pt x="151" y="51"/>
                        <a:pt x="1"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6591150" y="2705844"/>
                  <a:ext cx="50055" cy="40713"/>
                </a:xfrm>
                <a:custGeom>
                  <a:rect b="b" l="l" r="r" t="t"/>
                  <a:pathLst>
                    <a:path extrusionOk="0" h="414" w="509">
                      <a:moveTo>
                        <a:pt x="87" y="0"/>
                      </a:moveTo>
                      <a:cubicBezTo>
                        <a:pt x="74" y="0"/>
                        <a:pt x="69" y="16"/>
                        <a:pt x="64" y="30"/>
                      </a:cubicBezTo>
                      <a:cubicBezTo>
                        <a:pt x="64" y="54"/>
                        <a:pt x="58" y="71"/>
                        <a:pt x="53" y="94"/>
                      </a:cubicBezTo>
                      <a:cubicBezTo>
                        <a:pt x="0" y="228"/>
                        <a:pt x="35" y="286"/>
                        <a:pt x="70" y="292"/>
                      </a:cubicBezTo>
                      <a:cubicBezTo>
                        <a:pt x="71" y="292"/>
                        <a:pt x="73" y="293"/>
                        <a:pt x="75" y="293"/>
                      </a:cubicBezTo>
                      <a:cubicBezTo>
                        <a:pt x="109" y="293"/>
                        <a:pt x="93" y="182"/>
                        <a:pt x="99" y="182"/>
                      </a:cubicBezTo>
                      <a:cubicBezTo>
                        <a:pt x="100" y="181"/>
                        <a:pt x="101" y="181"/>
                        <a:pt x="102" y="181"/>
                      </a:cubicBezTo>
                      <a:cubicBezTo>
                        <a:pt x="114" y="181"/>
                        <a:pt x="133" y="208"/>
                        <a:pt x="128" y="239"/>
                      </a:cubicBezTo>
                      <a:cubicBezTo>
                        <a:pt x="122" y="274"/>
                        <a:pt x="110" y="367"/>
                        <a:pt x="168" y="367"/>
                      </a:cubicBezTo>
                      <a:cubicBezTo>
                        <a:pt x="232" y="367"/>
                        <a:pt x="192" y="257"/>
                        <a:pt x="214" y="252"/>
                      </a:cubicBezTo>
                      <a:cubicBezTo>
                        <a:pt x="238" y="245"/>
                        <a:pt x="227" y="158"/>
                        <a:pt x="249" y="158"/>
                      </a:cubicBezTo>
                      <a:cubicBezTo>
                        <a:pt x="273" y="158"/>
                        <a:pt x="289" y="234"/>
                        <a:pt x="267" y="274"/>
                      </a:cubicBezTo>
                      <a:cubicBezTo>
                        <a:pt x="238" y="314"/>
                        <a:pt x="255" y="413"/>
                        <a:pt x="296" y="413"/>
                      </a:cubicBezTo>
                      <a:cubicBezTo>
                        <a:pt x="298" y="413"/>
                        <a:pt x="299" y="413"/>
                        <a:pt x="300" y="413"/>
                      </a:cubicBezTo>
                      <a:cubicBezTo>
                        <a:pt x="336" y="413"/>
                        <a:pt x="324" y="332"/>
                        <a:pt x="324" y="332"/>
                      </a:cubicBezTo>
                      <a:cubicBezTo>
                        <a:pt x="383" y="321"/>
                        <a:pt x="337" y="193"/>
                        <a:pt x="394" y="182"/>
                      </a:cubicBezTo>
                      <a:cubicBezTo>
                        <a:pt x="395" y="182"/>
                        <a:pt x="397" y="182"/>
                        <a:pt x="399" y="182"/>
                      </a:cubicBezTo>
                      <a:cubicBezTo>
                        <a:pt x="445" y="182"/>
                        <a:pt x="419" y="280"/>
                        <a:pt x="463" y="292"/>
                      </a:cubicBezTo>
                      <a:cubicBezTo>
                        <a:pt x="466" y="293"/>
                        <a:pt x="469" y="294"/>
                        <a:pt x="472" y="294"/>
                      </a:cubicBezTo>
                      <a:cubicBezTo>
                        <a:pt x="509" y="294"/>
                        <a:pt x="496" y="189"/>
                        <a:pt x="470" y="135"/>
                      </a:cubicBezTo>
                      <a:cubicBezTo>
                        <a:pt x="461" y="109"/>
                        <a:pt x="438" y="102"/>
                        <a:pt x="411" y="102"/>
                      </a:cubicBezTo>
                      <a:cubicBezTo>
                        <a:pt x="382" y="102"/>
                        <a:pt x="349" y="110"/>
                        <a:pt x="323" y="110"/>
                      </a:cubicBezTo>
                      <a:cubicBezTo>
                        <a:pt x="313" y="110"/>
                        <a:pt x="304" y="108"/>
                        <a:pt x="296" y="106"/>
                      </a:cubicBezTo>
                      <a:cubicBezTo>
                        <a:pt x="249" y="89"/>
                        <a:pt x="214" y="65"/>
                        <a:pt x="168" y="65"/>
                      </a:cubicBezTo>
                      <a:cubicBezTo>
                        <a:pt x="115" y="65"/>
                        <a:pt x="122" y="14"/>
                        <a:pt x="93" y="1"/>
                      </a:cubicBezTo>
                      <a:cubicBezTo>
                        <a:pt x="91" y="1"/>
                        <a:pt x="89" y="0"/>
                        <a:pt x="8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6636092" y="2707319"/>
                  <a:ext cx="53694" cy="49760"/>
                </a:xfrm>
                <a:custGeom>
                  <a:rect b="b" l="l" r="r" t="t"/>
                  <a:pathLst>
                    <a:path extrusionOk="0" h="506" w="546">
                      <a:moveTo>
                        <a:pt x="450" y="0"/>
                      </a:moveTo>
                      <a:cubicBezTo>
                        <a:pt x="417" y="0"/>
                        <a:pt x="374" y="46"/>
                        <a:pt x="361" y="68"/>
                      </a:cubicBezTo>
                      <a:cubicBezTo>
                        <a:pt x="351" y="84"/>
                        <a:pt x="335" y="88"/>
                        <a:pt x="315" y="88"/>
                      </a:cubicBezTo>
                      <a:cubicBezTo>
                        <a:pt x="298" y="88"/>
                        <a:pt x="278" y="85"/>
                        <a:pt x="257" y="85"/>
                      </a:cubicBezTo>
                      <a:cubicBezTo>
                        <a:pt x="209" y="85"/>
                        <a:pt x="204" y="91"/>
                        <a:pt x="169" y="97"/>
                      </a:cubicBezTo>
                      <a:cubicBezTo>
                        <a:pt x="162" y="100"/>
                        <a:pt x="157" y="101"/>
                        <a:pt x="152" y="101"/>
                      </a:cubicBezTo>
                      <a:cubicBezTo>
                        <a:pt x="136" y="101"/>
                        <a:pt x="127" y="91"/>
                        <a:pt x="105" y="91"/>
                      </a:cubicBezTo>
                      <a:cubicBezTo>
                        <a:pt x="94" y="91"/>
                        <a:pt x="83" y="97"/>
                        <a:pt x="76" y="97"/>
                      </a:cubicBezTo>
                      <a:cubicBezTo>
                        <a:pt x="65" y="103"/>
                        <a:pt x="48" y="109"/>
                        <a:pt x="35" y="109"/>
                      </a:cubicBezTo>
                      <a:cubicBezTo>
                        <a:pt x="32" y="107"/>
                        <a:pt x="29" y="106"/>
                        <a:pt x="27" y="106"/>
                      </a:cubicBezTo>
                      <a:cubicBezTo>
                        <a:pt x="21" y="106"/>
                        <a:pt x="17" y="110"/>
                        <a:pt x="13" y="114"/>
                      </a:cubicBezTo>
                      <a:cubicBezTo>
                        <a:pt x="1" y="138"/>
                        <a:pt x="41" y="138"/>
                        <a:pt x="88" y="155"/>
                      </a:cubicBezTo>
                      <a:cubicBezTo>
                        <a:pt x="134" y="167"/>
                        <a:pt x="76" y="242"/>
                        <a:pt x="94" y="277"/>
                      </a:cubicBezTo>
                      <a:cubicBezTo>
                        <a:pt x="105" y="312"/>
                        <a:pt x="129" y="306"/>
                        <a:pt x="134" y="352"/>
                      </a:cubicBezTo>
                      <a:cubicBezTo>
                        <a:pt x="139" y="394"/>
                        <a:pt x="115" y="505"/>
                        <a:pt x="143" y="505"/>
                      </a:cubicBezTo>
                      <a:cubicBezTo>
                        <a:pt x="146" y="505"/>
                        <a:pt x="149" y="504"/>
                        <a:pt x="152" y="502"/>
                      </a:cubicBezTo>
                      <a:cubicBezTo>
                        <a:pt x="187" y="486"/>
                        <a:pt x="152" y="387"/>
                        <a:pt x="187" y="352"/>
                      </a:cubicBezTo>
                      <a:cubicBezTo>
                        <a:pt x="215" y="317"/>
                        <a:pt x="198" y="219"/>
                        <a:pt x="187" y="189"/>
                      </a:cubicBezTo>
                      <a:cubicBezTo>
                        <a:pt x="182" y="168"/>
                        <a:pt x="196" y="153"/>
                        <a:pt x="220" y="153"/>
                      </a:cubicBezTo>
                      <a:cubicBezTo>
                        <a:pt x="228" y="153"/>
                        <a:pt x="239" y="156"/>
                        <a:pt x="250" y="160"/>
                      </a:cubicBezTo>
                      <a:cubicBezTo>
                        <a:pt x="262" y="167"/>
                        <a:pt x="273" y="167"/>
                        <a:pt x="284" y="173"/>
                      </a:cubicBezTo>
                      <a:cubicBezTo>
                        <a:pt x="326" y="173"/>
                        <a:pt x="354" y="202"/>
                        <a:pt x="367" y="237"/>
                      </a:cubicBezTo>
                      <a:cubicBezTo>
                        <a:pt x="383" y="306"/>
                        <a:pt x="412" y="306"/>
                        <a:pt x="424" y="334"/>
                      </a:cubicBezTo>
                      <a:cubicBezTo>
                        <a:pt x="436" y="368"/>
                        <a:pt x="419" y="497"/>
                        <a:pt x="451" y="497"/>
                      </a:cubicBezTo>
                      <a:cubicBezTo>
                        <a:pt x="451" y="497"/>
                        <a:pt x="452" y="497"/>
                        <a:pt x="453" y="497"/>
                      </a:cubicBezTo>
                      <a:cubicBezTo>
                        <a:pt x="493" y="491"/>
                        <a:pt x="476" y="398"/>
                        <a:pt x="511" y="381"/>
                      </a:cubicBezTo>
                      <a:cubicBezTo>
                        <a:pt x="546" y="369"/>
                        <a:pt x="517" y="248"/>
                        <a:pt x="488" y="155"/>
                      </a:cubicBezTo>
                      <a:cubicBezTo>
                        <a:pt x="453" y="56"/>
                        <a:pt x="500" y="63"/>
                        <a:pt x="476" y="15"/>
                      </a:cubicBezTo>
                      <a:cubicBezTo>
                        <a:pt x="470" y="5"/>
                        <a:pt x="460" y="0"/>
                        <a:pt x="45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6616129" y="2734461"/>
                  <a:ext cx="5310" cy="11014"/>
                </a:xfrm>
                <a:custGeom>
                  <a:rect b="b" l="l" r="r" t="t"/>
                  <a:pathLst>
                    <a:path extrusionOk="0" h="112" w="54">
                      <a:moveTo>
                        <a:pt x="19" y="1"/>
                      </a:moveTo>
                      <a:cubicBezTo>
                        <a:pt x="8" y="1"/>
                        <a:pt x="1" y="30"/>
                        <a:pt x="8" y="58"/>
                      </a:cubicBezTo>
                      <a:cubicBezTo>
                        <a:pt x="13" y="85"/>
                        <a:pt x="22" y="112"/>
                        <a:pt x="33" y="112"/>
                      </a:cubicBezTo>
                      <a:cubicBezTo>
                        <a:pt x="34" y="112"/>
                        <a:pt x="34" y="111"/>
                        <a:pt x="35" y="111"/>
                      </a:cubicBezTo>
                      <a:cubicBezTo>
                        <a:pt x="48" y="111"/>
                        <a:pt x="53" y="82"/>
                        <a:pt x="48" y="52"/>
                      </a:cubicBezTo>
                      <a:cubicBezTo>
                        <a:pt x="48" y="23"/>
                        <a:pt x="30" y="1"/>
                        <a:pt x="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6633928" y="2723054"/>
                  <a:ext cx="4032" cy="11506"/>
                </a:xfrm>
                <a:custGeom>
                  <a:rect b="b" l="l" r="r" t="t"/>
                  <a:pathLst>
                    <a:path extrusionOk="0" h="117" w="41">
                      <a:moveTo>
                        <a:pt x="12" y="0"/>
                      </a:moveTo>
                      <a:cubicBezTo>
                        <a:pt x="6" y="0"/>
                        <a:pt x="0" y="29"/>
                        <a:pt x="6" y="59"/>
                      </a:cubicBezTo>
                      <a:cubicBezTo>
                        <a:pt x="12" y="93"/>
                        <a:pt x="23" y="117"/>
                        <a:pt x="28" y="117"/>
                      </a:cubicBezTo>
                      <a:cubicBezTo>
                        <a:pt x="41" y="111"/>
                        <a:pt x="41" y="88"/>
                        <a:pt x="35" y="53"/>
                      </a:cubicBezTo>
                      <a:cubicBezTo>
                        <a:pt x="28" y="24"/>
                        <a:pt x="17"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6622422" y="2726397"/>
                  <a:ext cx="3540" cy="11112"/>
                </a:xfrm>
                <a:custGeom>
                  <a:rect b="b" l="l" r="r" t="t"/>
                  <a:pathLst>
                    <a:path extrusionOk="0" h="113" w="36">
                      <a:moveTo>
                        <a:pt x="23" y="0"/>
                      </a:moveTo>
                      <a:cubicBezTo>
                        <a:pt x="17" y="0"/>
                        <a:pt x="6" y="27"/>
                        <a:pt x="1" y="54"/>
                      </a:cubicBezTo>
                      <a:cubicBezTo>
                        <a:pt x="1" y="83"/>
                        <a:pt x="1" y="112"/>
                        <a:pt x="13" y="112"/>
                      </a:cubicBezTo>
                      <a:cubicBezTo>
                        <a:pt x="19" y="112"/>
                        <a:pt x="30" y="88"/>
                        <a:pt x="35" y="59"/>
                      </a:cubicBezTo>
                      <a:cubicBezTo>
                        <a:pt x="35" y="25"/>
                        <a:pt x="35" y="1"/>
                        <a:pt x="24" y="1"/>
                      </a:cubicBezTo>
                      <a:cubicBezTo>
                        <a:pt x="24" y="0"/>
                        <a:pt x="23" y="0"/>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6598526" y="2706631"/>
                  <a:ext cx="5802" cy="7966"/>
                </a:xfrm>
                <a:custGeom>
                  <a:rect b="b" l="l" r="r" t="t"/>
                  <a:pathLst>
                    <a:path extrusionOk="0" h="81" w="59">
                      <a:moveTo>
                        <a:pt x="6" y="0"/>
                      </a:moveTo>
                      <a:lnTo>
                        <a:pt x="6" y="0"/>
                      </a:lnTo>
                      <a:cubicBezTo>
                        <a:pt x="0" y="6"/>
                        <a:pt x="6" y="22"/>
                        <a:pt x="18" y="46"/>
                      </a:cubicBezTo>
                      <a:cubicBezTo>
                        <a:pt x="29" y="70"/>
                        <a:pt x="47" y="81"/>
                        <a:pt x="53" y="81"/>
                      </a:cubicBezTo>
                      <a:cubicBezTo>
                        <a:pt x="59" y="75"/>
                        <a:pt x="53" y="57"/>
                        <a:pt x="40" y="35"/>
                      </a:cubicBezTo>
                      <a:cubicBezTo>
                        <a:pt x="29" y="11"/>
                        <a:pt x="13" y="0"/>
                        <a:pt x="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6603738" y="2729839"/>
                  <a:ext cx="5114" cy="11604"/>
                </a:xfrm>
                <a:custGeom>
                  <a:rect b="b" l="l" r="r" t="t"/>
                  <a:pathLst>
                    <a:path extrusionOk="0" h="118" w="52">
                      <a:moveTo>
                        <a:pt x="17" y="1"/>
                      </a:moveTo>
                      <a:cubicBezTo>
                        <a:pt x="6" y="8"/>
                        <a:pt x="0" y="30"/>
                        <a:pt x="6" y="65"/>
                      </a:cubicBezTo>
                      <a:cubicBezTo>
                        <a:pt x="11" y="94"/>
                        <a:pt x="22" y="117"/>
                        <a:pt x="35" y="117"/>
                      </a:cubicBezTo>
                      <a:cubicBezTo>
                        <a:pt x="46" y="112"/>
                        <a:pt x="51" y="88"/>
                        <a:pt x="51" y="59"/>
                      </a:cubicBezTo>
                      <a:cubicBezTo>
                        <a:pt x="46" y="24"/>
                        <a:pt x="29"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6621341" y="2716170"/>
                  <a:ext cx="16619" cy="5015"/>
                </a:xfrm>
                <a:custGeom>
                  <a:rect b="b" l="l" r="r" t="t"/>
                  <a:pathLst>
                    <a:path extrusionOk="0" h="51" w="169">
                      <a:moveTo>
                        <a:pt x="112" y="0"/>
                      </a:moveTo>
                      <a:cubicBezTo>
                        <a:pt x="110" y="0"/>
                        <a:pt x="107" y="0"/>
                        <a:pt x="105" y="1"/>
                      </a:cubicBezTo>
                      <a:cubicBezTo>
                        <a:pt x="70" y="1"/>
                        <a:pt x="12" y="7"/>
                        <a:pt x="6" y="24"/>
                      </a:cubicBezTo>
                      <a:cubicBezTo>
                        <a:pt x="0" y="42"/>
                        <a:pt x="6" y="48"/>
                        <a:pt x="17" y="48"/>
                      </a:cubicBezTo>
                      <a:cubicBezTo>
                        <a:pt x="17" y="48"/>
                        <a:pt x="75" y="23"/>
                        <a:pt x="107" y="23"/>
                      </a:cubicBezTo>
                      <a:cubicBezTo>
                        <a:pt x="111" y="23"/>
                        <a:pt x="113" y="24"/>
                        <a:pt x="116" y="24"/>
                      </a:cubicBezTo>
                      <a:cubicBezTo>
                        <a:pt x="135" y="33"/>
                        <a:pt x="155" y="51"/>
                        <a:pt x="161" y="51"/>
                      </a:cubicBezTo>
                      <a:cubicBezTo>
                        <a:pt x="162" y="51"/>
                        <a:pt x="163" y="50"/>
                        <a:pt x="163" y="48"/>
                      </a:cubicBezTo>
                      <a:cubicBezTo>
                        <a:pt x="168" y="36"/>
                        <a:pt x="148" y="0"/>
                        <a:pt x="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6645237" y="2723840"/>
                  <a:ext cx="5212" cy="12391"/>
                </a:xfrm>
                <a:custGeom>
                  <a:rect b="b" l="l" r="r" t="t"/>
                  <a:pathLst>
                    <a:path extrusionOk="0" h="126" w="53">
                      <a:moveTo>
                        <a:pt x="27" y="1"/>
                      </a:moveTo>
                      <a:cubicBezTo>
                        <a:pt x="26" y="1"/>
                        <a:pt x="25" y="2"/>
                        <a:pt x="25" y="5"/>
                      </a:cubicBezTo>
                      <a:cubicBezTo>
                        <a:pt x="25" y="5"/>
                        <a:pt x="12" y="56"/>
                        <a:pt x="6" y="69"/>
                      </a:cubicBezTo>
                      <a:cubicBezTo>
                        <a:pt x="1" y="80"/>
                        <a:pt x="1" y="126"/>
                        <a:pt x="25" y="126"/>
                      </a:cubicBezTo>
                      <a:cubicBezTo>
                        <a:pt x="52" y="126"/>
                        <a:pt x="47" y="96"/>
                        <a:pt x="41" y="69"/>
                      </a:cubicBezTo>
                      <a:cubicBezTo>
                        <a:pt x="37" y="39"/>
                        <a:pt x="32" y="1"/>
                        <a:pt x="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6648188" y="2745279"/>
                  <a:ext cx="4524" cy="10916"/>
                </a:xfrm>
                <a:custGeom>
                  <a:rect b="b" l="l" r="r" t="t"/>
                  <a:pathLst>
                    <a:path extrusionOk="0" h="111" w="46">
                      <a:moveTo>
                        <a:pt x="30" y="1"/>
                      </a:moveTo>
                      <a:lnTo>
                        <a:pt x="30" y="1"/>
                      </a:lnTo>
                      <a:cubicBezTo>
                        <a:pt x="30" y="1"/>
                        <a:pt x="30" y="1"/>
                        <a:pt x="29" y="1"/>
                      </a:cubicBezTo>
                      <a:cubicBezTo>
                        <a:pt x="29" y="1"/>
                        <a:pt x="0" y="111"/>
                        <a:pt x="17" y="111"/>
                      </a:cubicBezTo>
                      <a:cubicBezTo>
                        <a:pt x="34" y="105"/>
                        <a:pt x="45"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6651039" y="2728561"/>
                  <a:ext cx="5114" cy="12883"/>
                </a:xfrm>
                <a:custGeom>
                  <a:rect b="b" l="l" r="r" t="t"/>
                  <a:pathLst>
                    <a:path extrusionOk="0" h="131" w="52">
                      <a:moveTo>
                        <a:pt x="26" y="0"/>
                      </a:moveTo>
                      <a:cubicBezTo>
                        <a:pt x="18" y="0"/>
                        <a:pt x="22" y="74"/>
                        <a:pt x="11" y="90"/>
                      </a:cubicBezTo>
                      <a:cubicBezTo>
                        <a:pt x="6" y="107"/>
                        <a:pt x="0" y="130"/>
                        <a:pt x="17" y="130"/>
                      </a:cubicBezTo>
                      <a:cubicBezTo>
                        <a:pt x="35" y="125"/>
                        <a:pt x="52" y="43"/>
                        <a:pt x="28" y="3"/>
                      </a:cubicBezTo>
                      <a:cubicBezTo>
                        <a:pt x="27" y="1"/>
                        <a:pt x="26" y="0"/>
                        <a:pt x="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6664020" y="2708598"/>
                  <a:ext cx="20061" cy="12292"/>
                </a:xfrm>
                <a:custGeom>
                  <a:rect b="b" l="l" r="r" t="t"/>
                  <a:pathLst>
                    <a:path extrusionOk="0" h="125" w="204">
                      <a:moveTo>
                        <a:pt x="174" y="0"/>
                      </a:moveTo>
                      <a:cubicBezTo>
                        <a:pt x="172" y="0"/>
                        <a:pt x="170" y="1"/>
                        <a:pt x="169" y="2"/>
                      </a:cubicBezTo>
                      <a:cubicBezTo>
                        <a:pt x="152" y="2"/>
                        <a:pt x="128" y="15"/>
                        <a:pt x="123" y="32"/>
                      </a:cubicBezTo>
                      <a:cubicBezTo>
                        <a:pt x="105" y="55"/>
                        <a:pt x="77" y="84"/>
                        <a:pt x="35" y="84"/>
                      </a:cubicBezTo>
                      <a:cubicBezTo>
                        <a:pt x="0" y="84"/>
                        <a:pt x="0" y="119"/>
                        <a:pt x="48" y="125"/>
                      </a:cubicBezTo>
                      <a:cubicBezTo>
                        <a:pt x="88" y="125"/>
                        <a:pt x="112" y="90"/>
                        <a:pt x="147" y="78"/>
                      </a:cubicBezTo>
                      <a:cubicBezTo>
                        <a:pt x="174" y="72"/>
                        <a:pt x="204" y="37"/>
                        <a:pt x="187" y="8"/>
                      </a:cubicBezTo>
                      <a:cubicBezTo>
                        <a:pt x="183" y="4"/>
                        <a:pt x="178"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6671494" y="2723250"/>
                  <a:ext cx="9834" cy="13473"/>
                </a:xfrm>
                <a:custGeom>
                  <a:rect b="b" l="l" r="r" t="t"/>
                  <a:pathLst>
                    <a:path extrusionOk="0" h="137" w="100">
                      <a:moveTo>
                        <a:pt x="6" y="1"/>
                      </a:moveTo>
                      <a:cubicBezTo>
                        <a:pt x="3" y="1"/>
                        <a:pt x="1" y="5"/>
                        <a:pt x="1" y="16"/>
                      </a:cubicBezTo>
                      <a:cubicBezTo>
                        <a:pt x="1" y="16"/>
                        <a:pt x="18" y="115"/>
                        <a:pt x="47" y="132"/>
                      </a:cubicBezTo>
                      <a:cubicBezTo>
                        <a:pt x="54" y="135"/>
                        <a:pt x="60" y="137"/>
                        <a:pt x="66" y="137"/>
                      </a:cubicBezTo>
                      <a:cubicBezTo>
                        <a:pt x="89" y="137"/>
                        <a:pt x="100" y="110"/>
                        <a:pt x="76" y="91"/>
                      </a:cubicBezTo>
                      <a:cubicBezTo>
                        <a:pt x="53" y="68"/>
                        <a:pt x="19" y="1"/>
                        <a:pt x="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6677690" y="2732199"/>
                  <a:ext cx="9834" cy="12391"/>
                </a:xfrm>
                <a:custGeom>
                  <a:rect b="b" l="l" r="r" t="t"/>
                  <a:pathLst>
                    <a:path extrusionOk="0" h="126" w="100">
                      <a:moveTo>
                        <a:pt x="72" y="0"/>
                      </a:moveTo>
                      <a:cubicBezTo>
                        <a:pt x="71" y="0"/>
                        <a:pt x="70" y="4"/>
                        <a:pt x="70" y="11"/>
                      </a:cubicBezTo>
                      <a:cubicBezTo>
                        <a:pt x="70" y="24"/>
                        <a:pt x="77" y="70"/>
                        <a:pt x="59" y="70"/>
                      </a:cubicBezTo>
                      <a:cubicBezTo>
                        <a:pt x="35" y="70"/>
                        <a:pt x="1" y="105"/>
                        <a:pt x="35" y="123"/>
                      </a:cubicBezTo>
                      <a:cubicBezTo>
                        <a:pt x="42" y="125"/>
                        <a:pt x="48" y="126"/>
                        <a:pt x="53" y="126"/>
                      </a:cubicBezTo>
                      <a:cubicBezTo>
                        <a:pt x="80" y="126"/>
                        <a:pt x="99" y="107"/>
                        <a:pt x="99" y="93"/>
                      </a:cubicBezTo>
                      <a:cubicBezTo>
                        <a:pt x="95" y="78"/>
                        <a:pt x="78"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6677690" y="2744099"/>
                  <a:ext cx="5212" cy="11604"/>
                </a:xfrm>
                <a:custGeom>
                  <a:rect b="b" l="l" r="r" t="t"/>
                  <a:pathLst>
                    <a:path extrusionOk="0" h="118" w="53">
                      <a:moveTo>
                        <a:pt x="18" y="0"/>
                      </a:moveTo>
                      <a:cubicBezTo>
                        <a:pt x="16" y="0"/>
                        <a:pt x="15" y="1"/>
                        <a:pt x="13" y="2"/>
                      </a:cubicBezTo>
                      <a:cubicBezTo>
                        <a:pt x="1" y="2"/>
                        <a:pt x="13" y="117"/>
                        <a:pt x="30" y="117"/>
                      </a:cubicBezTo>
                      <a:cubicBezTo>
                        <a:pt x="46" y="117"/>
                        <a:pt x="52" y="75"/>
                        <a:pt x="40" y="75"/>
                      </a:cubicBezTo>
                      <a:cubicBezTo>
                        <a:pt x="39" y="75"/>
                        <a:pt x="37" y="75"/>
                        <a:pt x="35" y="77"/>
                      </a:cubicBezTo>
                      <a:cubicBezTo>
                        <a:pt x="35" y="77"/>
                        <a:pt x="34" y="77"/>
                        <a:pt x="34" y="77"/>
                      </a:cubicBezTo>
                      <a:cubicBezTo>
                        <a:pt x="24" y="77"/>
                        <a:pt x="24" y="13"/>
                        <a:pt x="24" y="13"/>
                      </a:cubicBezTo>
                      <a:cubicBezTo>
                        <a:pt x="24" y="13"/>
                        <a:pt x="24" y="0"/>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6593510" y="2715088"/>
                  <a:ext cx="6884" cy="18783"/>
                </a:xfrm>
                <a:custGeom>
                  <a:rect b="b" l="l" r="r" t="t"/>
                  <a:pathLst>
                    <a:path extrusionOk="0" h="191" w="70">
                      <a:moveTo>
                        <a:pt x="46" y="0"/>
                      </a:moveTo>
                      <a:cubicBezTo>
                        <a:pt x="29" y="0"/>
                        <a:pt x="16" y="46"/>
                        <a:pt x="5" y="110"/>
                      </a:cubicBezTo>
                      <a:cubicBezTo>
                        <a:pt x="1" y="162"/>
                        <a:pt x="30" y="191"/>
                        <a:pt x="47" y="191"/>
                      </a:cubicBezTo>
                      <a:cubicBezTo>
                        <a:pt x="51" y="191"/>
                        <a:pt x="55" y="189"/>
                        <a:pt x="57" y="185"/>
                      </a:cubicBezTo>
                      <a:cubicBezTo>
                        <a:pt x="64" y="174"/>
                        <a:pt x="69" y="128"/>
                        <a:pt x="46" y="123"/>
                      </a:cubicBezTo>
                      <a:cubicBezTo>
                        <a:pt x="29" y="116"/>
                        <a:pt x="46" y="30"/>
                        <a:pt x="46" y="30"/>
                      </a:cubicBezTo>
                      <a:cubicBezTo>
                        <a:pt x="46" y="30"/>
                        <a:pt x="51"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6606786" y="2719218"/>
                  <a:ext cx="7277" cy="11014"/>
                </a:xfrm>
                <a:custGeom>
                  <a:rect b="b" l="l" r="r" t="t"/>
                  <a:pathLst>
                    <a:path extrusionOk="0" h="112" w="74">
                      <a:moveTo>
                        <a:pt x="72" y="1"/>
                      </a:moveTo>
                      <a:cubicBezTo>
                        <a:pt x="68" y="1"/>
                        <a:pt x="55" y="36"/>
                        <a:pt x="55" y="52"/>
                      </a:cubicBezTo>
                      <a:cubicBezTo>
                        <a:pt x="55" y="52"/>
                        <a:pt x="55" y="64"/>
                        <a:pt x="52" y="64"/>
                      </a:cubicBezTo>
                      <a:cubicBezTo>
                        <a:pt x="51" y="64"/>
                        <a:pt x="50" y="64"/>
                        <a:pt x="50" y="63"/>
                      </a:cubicBezTo>
                      <a:cubicBezTo>
                        <a:pt x="35" y="63"/>
                        <a:pt x="37" y="25"/>
                        <a:pt x="27" y="25"/>
                      </a:cubicBezTo>
                      <a:cubicBezTo>
                        <a:pt x="25" y="25"/>
                        <a:pt x="23" y="26"/>
                        <a:pt x="20" y="28"/>
                      </a:cubicBezTo>
                      <a:cubicBezTo>
                        <a:pt x="0" y="44"/>
                        <a:pt x="12" y="111"/>
                        <a:pt x="36" y="111"/>
                      </a:cubicBezTo>
                      <a:cubicBezTo>
                        <a:pt x="38" y="111"/>
                        <a:pt x="41" y="110"/>
                        <a:pt x="44" y="109"/>
                      </a:cubicBezTo>
                      <a:cubicBezTo>
                        <a:pt x="73" y="92"/>
                        <a:pt x="73" y="63"/>
                        <a:pt x="73" y="4"/>
                      </a:cubicBezTo>
                      <a:cubicBezTo>
                        <a:pt x="73" y="2"/>
                        <a:pt x="73"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6632158" y="2678309"/>
                  <a:ext cx="10916" cy="38648"/>
                </a:xfrm>
                <a:custGeom>
                  <a:rect b="b" l="l" r="r" t="t"/>
                  <a:pathLst>
                    <a:path extrusionOk="0" h="393" w="111">
                      <a:moveTo>
                        <a:pt x="79" y="1"/>
                      </a:moveTo>
                      <a:cubicBezTo>
                        <a:pt x="76" y="1"/>
                        <a:pt x="70" y="5"/>
                        <a:pt x="70" y="10"/>
                      </a:cubicBezTo>
                      <a:cubicBezTo>
                        <a:pt x="64" y="10"/>
                        <a:pt x="0" y="107"/>
                        <a:pt x="46" y="184"/>
                      </a:cubicBezTo>
                      <a:cubicBezTo>
                        <a:pt x="88" y="241"/>
                        <a:pt x="41" y="374"/>
                        <a:pt x="41" y="374"/>
                      </a:cubicBezTo>
                      <a:cubicBezTo>
                        <a:pt x="41" y="380"/>
                        <a:pt x="41" y="386"/>
                        <a:pt x="46" y="386"/>
                      </a:cubicBezTo>
                      <a:lnTo>
                        <a:pt x="53" y="392"/>
                      </a:lnTo>
                      <a:cubicBezTo>
                        <a:pt x="59" y="392"/>
                        <a:pt x="59" y="386"/>
                        <a:pt x="59" y="380"/>
                      </a:cubicBezTo>
                      <a:cubicBezTo>
                        <a:pt x="64" y="374"/>
                        <a:pt x="110" y="241"/>
                        <a:pt x="64" y="171"/>
                      </a:cubicBezTo>
                      <a:cubicBezTo>
                        <a:pt x="24" y="107"/>
                        <a:pt x="88" y="21"/>
                        <a:pt x="88" y="21"/>
                      </a:cubicBezTo>
                      <a:cubicBezTo>
                        <a:pt x="94" y="16"/>
                        <a:pt x="88" y="10"/>
                        <a:pt x="81" y="3"/>
                      </a:cubicBezTo>
                      <a:cubicBezTo>
                        <a:pt x="81" y="1"/>
                        <a:pt x="80" y="1"/>
                        <a:pt x="7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6600787" y="2830048"/>
                  <a:ext cx="79852" cy="74345"/>
                </a:xfrm>
                <a:custGeom>
                  <a:rect b="b" l="l" r="r" t="t"/>
                  <a:pathLst>
                    <a:path extrusionOk="0" h="756" w="812">
                      <a:moveTo>
                        <a:pt x="252" y="0"/>
                      </a:moveTo>
                      <a:cubicBezTo>
                        <a:pt x="244" y="0"/>
                        <a:pt x="235" y="1"/>
                        <a:pt x="226" y="3"/>
                      </a:cubicBezTo>
                      <a:cubicBezTo>
                        <a:pt x="47" y="32"/>
                        <a:pt x="1" y="385"/>
                        <a:pt x="1" y="385"/>
                      </a:cubicBezTo>
                      <a:lnTo>
                        <a:pt x="1" y="663"/>
                      </a:lnTo>
                      <a:cubicBezTo>
                        <a:pt x="1" y="663"/>
                        <a:pt x="134" y="755"/>
                        <a:pt x="407" y="755"/>
                      </a:cubicBezTo>
                      <a:cubicBezTo>
                        <a:pt x="678" y="755"/>
                        <a:pt x="812" y="686"/>
                        <a:pt x="812" y="686"/>
                      </a:cubicBezTo>
                      <a:lnTo>
                        <a:pt x="812" y="396"/>
                      </a:lnTo>
                      <a:cubicBezTo>
                        <a:pt x="812" y="396"/>
                        <a:pt x="771" y="524"/>
                        <a:pt x="720" y="576"/>
                      </a:cubicBezTo>
                      <a:cubicBezTo>
                        <a:pt x="678" y="618"/>
                        <a:pt x="627" y="638"/>
                        <a:pt x="578" y="638"/>
                      </a:cubicBezTo>
                      <a:cubicBezTo>
                        <a:pt x="471" y="638"/>
                        <a:pt x="368" y="544"/>
                        <a:pt x="360" y="373"/>
                      </a:cubicBezTo>
                      <a:cubicBezTo>
                        <a:pt x="349" y="252"/>
                        <a:pt x="401" y="0"/>
                        <a:pt x="25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6541586" y="2827393"/>
                  <a:ext cx="79852" cy="18291"/>
                </a:xfrm>
                <a:custGeom>
                  <a:rect b="b" l="l" r="r" t="t"/>
                  <a:pathLst>
                    <a:path extrusionOk="0" h="186" w="812">
                      <a:moveTo>
                        <a:pt x="405" y="0"/>
                      </a:moveTo>
                      <a:cubicBezTo>
                        <a:pt x="180" y="0"/>
                        <a:pt x="0" y="24"/>
                        <a:pt x="0" y="59"/>
                      </a:cubicBezTo>
                      <a:cubicBezTo>
                        <a:pt x="0" y="94"/>
                        <a:pt x="180" y="185"/>
                        <a:pt x="405" y="185"/>
                      </a:cubicBezTo>
                      <a:cubicBezTo>
                        <a:pt x="632" y="185"/>
                        <a:pt x="811" y="94"/>
                        <a:pt x="811" y="59"/>
                      </a:cubicBezTo>
                      <a:cubicBezTo>
                        <a:pt x="811" y="24"/>
                        <a:pt x="632" y="0"/>
                        <a:pt x="4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6559189" y="2833097"/>
                  <a:ext cx="45138" cy="10916"/>
                </a:xfrm>
                <a:custGeom>
                  <a:rect b="b" l="l" r="r" t="t"/>
                  <a:pathLst>
                    <a:path extrusionOk="0" h="111" w="459">
                      <a:moveTo>
                        <a:pt x="226" y="1"/>
                      </a:moveTo>
                      <a:cubicBezTo>
                        <a:pt x="100" y="1"/>
                        <a:pt x="1" y="18"/>
                        <a:pt x="1" y="36"/>
                      </a:cubicBezTo>
                      <a:cubicBezTo>
                        <a:pt x="1" y="58"/>
                        <a:pt x="100" y="111"/>
                        <a:pt x="226" y="111"/>
                      </a:cubicBezTo>
                      <a:cubicBezTo>
                        <a:pt x="354" y="111"/>
                        <a:pt x="459" y="58"/>
                        <a:pt x="459" y="36"/>
                      </a:cubicBezTo>
                      <a:cubicBezTo>
                        <a:pt x="459" y="18"/>
                        <a:pt x="354" y="1"/>
                        <a:pt x="22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6541586" y="2833687"/>
                  <a:ext cx="79852" cy="85949"/>
                </a:xfrm>
                <a:custGeom>
                  <a:rect b="b" l="l" r="r" t="t"/>
                  <a:pathLst>
                    <a:path extrusionOk="0" h="874" w="812">
                      <a:moveTo>
                        <a:pt x="0" y="0"/>
                      </a:moveTo>
                      <a:lnTo>
                        <a:pt x="0" y="777"/>
                      </a:lnTo>
                      <a:cubicBezTo>
                        <a:pt x="0" y="777"/>
                        <a:pt x="145" y="874"/>
                        <a:pt x="410" y="874"/>
                      </a:cubicBezTo>
                      <a:cubicBezTo>
                        <a:pt x="523" y="874"/>
                        <a:pt x="657" y="856"/>
                        <a:pt x="811" y="806"/>
                      </a:cubicBezTo>
                      <a:lnTo>
                        <a:pt x="811" y="0"/>
                      </a:lnTo>
                      <a:cubicBezTo>
                        <a:pt x="811" y="0"/>
                        <a:pt x="652" y="67"/>
                        <a:pt x="412" y="67"/>
                      </a:cubicBezTo>
                      <a:cubicBezTo>
                        <a:pt x="292" y="67"/>
                        <a:pt x="151" y="5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6531851" y="2827295"/>
                  <a:ext cx="50055" cy="41204"/>
                </a:xfrm>
                <a:custGeom>
                  <a:rect b="b" l="l" r="r" t="t"/>
                  <a:pathLst>
                    <a:path extrusionOk="0" h="419" w="509">
                      <a:moveTo>
                        <a:pt x="84" y="0"/>
                      </a:moveTo>
                      <a:cubicBezTo>
                        <a:pt x="69" y="0"/>
                        <a:pt x="65" y="15"/>
                        <a:pt x="65" y="31"/>
                      </a:cubicBezTo>
                      <a:cubicBezTo>
                        <a:pt x="65" y="53"/>
                        <a:pt x="58" y="71"/>
                        <a:pt x="52" y="95"/>
                      </a:cubicBezTo>
                      <a:cubicBezTo>
                        <a:pt x="1" y="227"/>
                        <a:pt x="35" y="285"/>
                        <a:pt x="70" y="296"/>
                      </a:cubicBezTo>
                      <a:cubicBezTo>
                        <a:pt x="71" y="297"/>
                        <a:pt x="72" y="297"/>
                        <a:pt x="73" y="297"/>
                      </a:cubicBezTo>
                      <a:cubicBezTo>
                        <a:pt x="110" y="297"/>
                        <a:pt x="93" y="181"/>
                        <a:pt x="99" y="181"/>
                      </a:cubicBezTo>
                      <a:cubicBezTo>
                        <a:pt x="100" y="180"/>
                        <a:pt x="101" y="180"/>
                        <a:pt x="102" y="180"/>
                      </a:cubicBezTo>
                      <a:cubicBezTo>
                        <a:pt x="113" y="180"/>
                        <a:pt x="127" y="207"/>
                        <a:pt x="127" y="239"/>
                      </a:cubicBezTo>
                      <a:cubicBezTo>
                        <a:pt x="122" y="280"/>
                        <a:pt x="111" y="366"/>
                        <a:pt x="169" y="366"/>
                      </a:cubicBezTo>
                      <a:cubicBezTo>
                        <a:pt x="226" y="366"/>
                        <a:pt x="191" y="256"/>
                        <a:pt x="215" y="250"/>
                      </a:cubicBezTo>
                      <a:cubicBezTo>
                        <a:pt x="239" y="245"/>
                        <a:pt x="226" y="157"/>
                        <a:pt x="250" y="157"/>
                      </a:cubicBezTo>
                      <a:cubicBezTo>
                        <a:pt x="266" y="157"/>
                        <a:pt x="290" y="239"/>
                        <a:pt x="261" y="274"/>
                      </a:cubicBezTo>
                      <a:cubicBezTo>
                        <a:pt x="239" y="314"/>
                        <a:pt x="250" y="413"/>
                        <a:pt x="296" y="419"/>
                      </a:cubicBezTo>
                      <a:cubicBezTo>
                        <a:pt x="336" y="419"/>
                        <a:pt x="325" y="331"/>
                        <a:pt x="325" y="331"/>
                      </a:cubicBezTo>
                      <a:cubicBezTo>
                        <a:pt x="383" y="320"/>
                        <a:pt x="336" y="192"/>
                        <a:pt x="394" y="186"/>
                      </a:cubicBezTo>
                      <a:cubicBezTo>
                        <a:pt x="397" y="186"/>
                        <a:pt x="400" y="186"/>
                        <a:pt x="402" y="186"/>
                      </a:cubicBezTo>
                      <a:cubicBezTo>
                        <a:pt x="444" y="186"/>
                        <a:pt x="420" y="280"/>
                        <a:pt x="464" y="291"/>
                      </a:cubicBezTo>
                      <a:cubicBezTo>
                        <a:pt x="467" y="292"/>
                        <a:pt x="470" y="293"/>
                        <a:pt x="473" y="293"/>
                      </a:cubicBezTo>
                      <a:cubicBezTo>
                        <a:pt x="508" y="293"/>
                        <a:pt x="497" y="194"/>
                        <a:pt x="469" y="135"/>
                      </a:cubicBezTo>
                      <a:cubicBezTo>
                        <a:pt x="460" y="109"/>
                        <a:pt x="437" y="102"/>
                        <a:pt x="410" y="102"/>
                      </a:cubicBezTo>
                      <a:cubicBezTo>
                        <a:pt x="381" y="102"/>
                        <a:pt x="348" y="109"/>
                        <a:pt x="321" y="109"/>
                      </a:cubicBezTo>
                      <a:cubicBezTo>
                        <a:pt x="312" y="109"/>
                        <a:pt x="303" y="108"/>
                        <a:pt x="296" y="106"/>
                      </a:cubicBezTo>
                      <a:cubicBezTo>
                        <a:pt x="250" y="88"/>
                        <a:pt x="215" y="65"/>
                        <a:pt x="169" y="65"/>
                      </a:cubicBezTo>
                      <a:cubicBezTo>
                        <a:pt x="116" y="65"/>
                        <a:pt x="122" y="13"/>
                        <a:pt x="93" y="1"/>
                      </a:cubicBezTo>
                      <a:cubicBezTo>
                        <a:pt x="90" y="1"/>
                        <a:pt x="87" y="0"/>
                        <a:pt x="8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6576891" y="2828671"/>
                  <a:ext cx="53694" cy="49858"/>
                </a:xfrm>
                <a:custGeom>
                  <a:rect b="b" l="l" r="r" t="t"/>
                  <a:pathLst>
                    <a:path extrusionOk="0" h="507" w="546">
                      <a:moveTo>
                        <a:pt x="446" y="1"/>
                      </a:moveTo>
                      <a:cubicBezTo>
                        <a:pt x="416" y="1"/>
                        <a:pt x="373" y="46"/>
                        <a:pt x="359" y="68"/>
                      </a:cubicBezTo>
                      <a:cubicBezTo>
                        <a:pt x="350" y="85"/>
                        <a:pt x="330" y="88"/>
                        <a:pt x="307" y="88"/>
                      </a:cubicBezTo>
                      <a:cubicBezTo>
                        <a:pt x="289" y="88"/>
                        <a:pt x="269" y="86"/>
                        <a:pt x="249" y="86"/>
                      </a:cubicBezTo>
                      <a:cubicBezTo>
                        <a:pt x="203" y="86"/>
                        <a:pt x="203" y="92"/>
                        <a:pt x="169" y="97"/>
                      </a:cubicBezTo>
                      <a:cubicBezTo>
                        <a:pt x="161" y="100"/>
                        <a:pt x="156" y="101"/>
                        <a:pt x="150" y="101"/>
                      </a:cubicBezTo>
                      <a:cubicBezTo>
                        <a:pt x="135" y="101"/>
                        <a:pt x="125" y="92"/>
                        <a:pt x="99" y="92"/>
                      </a:cubicBezTo>
                      <a:cubicBezTo>
                        <a:pt x="94" y="92"/>
                        <a:pt x="81" y="97"/>
                        <a:pt x="75" y="97"/>
                      </a:cubicBezTo>
                      <a:cubicBezTo>
                        <a:pt x="64" y="108"/>
                        <a:pt x="46" y="108"/>
                        <a:pt x="35" y="108"/>
                      </a:cubicBezTo>
                      <a:cubicBezTo>
                        <a:pt x="32" y="107"/>
                        <a:pt x="29" y="106"/>
                        <a:pt x="27" y="106"/>
                      </a:cubicBezTo>
                      <a:cubicBezTo>
                        <a:pt x="20" y="106"/>
                        <a:pt x="15" y="110"/>
                        <a:pt x="11" y="115"/>
                      </a:cubicBezTo>
                      <a:cubicBezTo>
                        <a:pt x="0" y="138"/>
                        <a:pt x="41" y="138"/>
                        <a:pt x="87" y="156"/>
                      </a:cubicBezTo>
                      <a:cubicBezTo>
                        <a:pt x="134" y="167"/>
                        <a:pt x="75" y="242"/>
                        <a:pt x="87" y="277"/>
                      </a:cubicBezTo>
                      <a:cubicBezTo>
                        <a:pt x="105" y="312"/>
                        <a:pt x="128" y="306"/>
                        <a:pt x="134" y="352"/>
                      </a:cubicBezTo>
                      <a:cubicBezTo>
                        <a:pt x="139" y="395"/>
                        <a:pt x="115" y="506"/>
                        <a:pt x="138" y="506"/>
                      </a:cubicBezTo>
                      <a:cubicBezTo>
                        <a:pt x="140" y="506"/>
                        <a:pt x="142" y="505"/>
                        <a:pt x="145" y="504"/>
                      </a:cubicBezTo>
                      <a:cubicBezTo>
                        <a:pt x="185" y="485"/>
                        <a:pt x="151" y="387"/>
                        <a:pt x="180" y="352"/>
                      </a:cubicBezTo>
                      <a:cubicBezTo>
                        <a:pt x="215" y="317"/>
                        <a:pt x="198" y="220"/>
                        <a:pt x="185" y="191"/>
                      </a:cubicBezTo>
                      <a:cubicBezTo>
                        <a:pt x="181" y="169"/>
                        <a:pt x="196" y="157"/>
                        <a:pt x="221" y="157"/>
                      </a:cubicBezTo>
                      <a:cubicBezTo>
                        <a:pt x="229" y="157"/>
                        <a:pt x="239" y="158"/>
                        <a:pt x="249" y="161"/>
                      </a:cubicBezTo>
                      <a:cubicBezTo>
                        <a:pt x="260" y="167"/>
                        <a:pt x="273" y="172"/>
                        <a:pt x="284" y="172"/>
                      </a:cubicBezTo>
                      <a:cubicBezTo>
                        <a:pt x="324" y="172"/>
                        <a:pt x="354" y="202"/>
                        <a:pt x="359" y="236"/>
                      </a:cubicBezTo>
                      <a:cubicBezTo>
                        <a:pt x="377" y="306"/>
                        <a:pt x="412" y="306"/>
                        <a:pt x="423" y="335"/>
                      </a:cubicBezTo>
                      <a:cubicBezTo>
                        <a:pt x="434" y="369"/>
                        <a:pt x="418" y="498"/>
                        <a:pt x="450" y="498"/>
                      </a:cubicBezTo>
                      <a:cubicBezTo>
                        <a:pt x="451" y="498"/>
                        <a:pt x="452" y="498"/>
                        <a:pt x="452" y="498"/>
                      </a:cubicBezTo>
                      <a:cubicBezTo>
                        <a:pt x="487" y="491"/>
                        <a:pt x="476" y="399"/>
                        <a:pt x="511" y="381"/>
                      </a:cubicBezTo>
                      <a:cubicBezTo>
                        <a:pt x="546" y="370"/>
                        <a:pt x="516" y="248"/>
                        <a:pt x="482" y="156"/>
                      </a:cubicBezTo>
                      <a:cubicBezTo>
                        <a:pt x="452" y="57"/>
                        <a:pt x="498" y="68"/>
                        <a:pt x="469" y="17"/>
                      </a:cubicBezTo>
                      <a:cubicBezTo>
                        <a:pt x="464" y="5"/>
                        <a:pt x="456" y="1"/>
                        <a:pt x="44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6556928" y="2855813"/>
                  <a:ext cx="5310" cy="11014"/>
                </a:xfrm>
                <a:custGeom>
                  <a:rect b="b" l="l" r="r" t="t"/>
                  <a:pathLst>
                    <a:path extrusionOk="0" h="112" w="54">
                      <a:moveTo>
                        <a:pt x="18" y="1"/>
                      </a:moveTo>
                      <a:cubicBezTo>
                        <a:pt x="6" y="1"/>
                        <a:pt x="0" y="30"/>
                        <a:pt x="6" y="59"/>
                      </a:cubicBezTo>
                      <a:cubicBezTo>
                        <a:pt x="11" y="90"/>
                        <a:pt x="21" y="112"/>
                        <a:pt x="31" y="112"/>
                      </a:cubicBezTo>
                      <a:cubicBezTo>
                        <a:pt x="32" y="112"/>
                        <a:pt x="34" y="111"/>
                        <a:pt x="35" y="111"/>
                      </a:cubicBezTo>
                      <a:cubicBezTo>
                        <a:pt x="46" y="111"/>
                        <a:pt x="53" y="83"/>
                        <a:pt x="46" y="54"/>
                      </a:cubicBezTo>
                      <a:cubicBezTo>
                        <a:pt x="41" y="24"/>
                        <a:pt x="29" y="1"/>
                        <a:pt x="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6574531" y="2844504"/>
                  <a:ext cx="4130" cy="11407"/>
                </a:xfrm>
                <a:custGeom>
                  <a:rect b="b" l="l" r="r" t="t"/>
                  <a:pathLst>
                    <a:path extrusionOk="0" h="116" w="42">
                      <a:moveTo>
                        <a:pt x="13" y="0"/>
                      </a:moveTo>
                      <a:cubicBezTo>
                        <a:pt x="1" y="0"/>
                        <a:pt x="1" y="30"/>
                        <a:pt x="6" y="59"/>
                      </a:cubicBezTo>
                      <a:cubicBezTo>
                        <a:pt x="13" y="94"/>
                        <a:pt x="19" y="116"/>
                        <a:pt x="30" y="116"/>
                      </a:cubicBezTo>
                      <a:cubicBezTo>
                        <a:pt x="35" y="110"/>
                        <a:pt x="41" y="87"/>
                        <a:pt x="35" y="52"/>
                      </a:cubicBezTo>
                      <a:cubicBezTo>
                        <a:pt x="30" y="24"/>
                        <a:pt x="19" y="0"/>
                        <a:pt x="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6562631" y="2847848"/>
                  <a:ext cx="4130" cy="10916"/>
                </a:xfrm>
                <a:custGeom>
                  <a:rect b="b" l="l" r="r" t="t"/>
                  <a:pathLst>
                    <a:path extrusionOk="0" h="111" w="42">
                      <a:moveTo>
                        <a:pt x="27" y="0"/>
                      </a:moveTo>
                      <a:cubicBezTo>
                        <a:pt x="16" y="0"/>
                        <a:pt x="11" y="27"/>
                        <a:pt x="6" y="53"/>
                      </a:cubicBezTo>
                      <a:cubicBezTo>
                        <a:pt x="1" y="87"/>
                        <a:pt x="6" y="111"/>
                        <a:pt x="17" y="111"/>
                      </a:cubicBezTo>
                      <a:cubicBezTo>
                        <a:pt x="23" y="111"/>
                        <a:pt x="35" y="87"/>
                        <a:pt x="35" y="60"/>
                      </a:cubicBezTo>
                      <a:cubicBezTo>
                        <a:pt x="41" y="25"/>
                        <a:pt x="35" y="1"/>
                        <a:pt x="30" y="1"/>
                      </a:cubicBezTo>
                      <a:cubicBezTo>
                        <a:pt x="29" y="1"/>
                        <a:pt x="28"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6539226" y="2828376"/>
                  <a:ext cx="5900" cy="7572"/>
                </a:xfrm>
                <a:custGeom>
                  <a:rect b="b" l="l" r="r" t="t"/>
                  <a:pathLst>
                    <a:path extrusionOk="0" h="77" w="60">
                      <a:moveTo>
                        <a:pt x="10" y="0"/>
                      </a:moveTo>
                      <a:cubicBezTo>
                        <a:pt x="9" y="0"/>
                        <a:pt x="7" y="1"/>
                        <a:pt x="6" y="2"/>
                      </a:cubicBezTo>
                      <a:cubicBezTo>
                        <a:pt x="1" y="2"/>
                        <a:pt x="6" y="20"/>
                        <a:pt x="18" y="42"/>
                      </a:cubicBezTo>
                      <a:cubicBezTo>
                        <a:pt x="30" y="66"/>
                        <a:pt x="47" y="77"/>
                        <a:pt x="52" y="77"/>
                      </a:cubicBezTo>
                      <a:cubicBezTo>
                        <a:pt x="59" y="71"/>
                        <a:pt x="52" y="54"/>
                        <a:pt x="41" y="31"/>
                      </a:cubicBezTo>
                      <a:cubicBezTo>
                        <a:pt x="32" y="11"/>
                        <a:pt x="18" y="0"/>
                        <a:pt x="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6544340" y="2851781"/>
                  <a:ext cx="5310" cy="11014"/>
                </a:xfrm>
                <a:custGeom>
                  <a:rect b="b" l="l" r="r" t="t"/>
                  <a:pathLst>
                    <a:path extrusionOk="0" h="112" w="54">
                      <a:moveTo>
                        <a:pt x="22" y="1"/>
                      </a:moveTo>
                      <a:cubicBezTo>
                        <a:pt x="21" y="1"/>
                        <a:pt x="19" y="1"/>
                        <a:pt x="18" y="1"/>
                      </a:cubicBezTo>
                      <a:cubicBezTo>
                        <a:pt x="7" y="1"/>
                        <a:pt x="0" y="31"/>
                        <a:pt x="7" y="60"/>
                      </a:cubicBezTo>
                      <a:cubicBezTo>
                        <a:pt x="13" y="89"/>
                        <a:pt x="24" y="111"/>
                        <a:pt x="35" y="111"/>
                      </a:cubicBezTo>
                      <a:cubicBezTo>
                        <a:pt x="48" y="111"/>
                        <a:pt x="53" y="82"/>
                        <a:pt x="48" y="54"/>
                      </a:cubicBezTo>
                      <a:cubicBezTo>
                        <a:pt x="43" y="23"/>
                        <a:pt x="32" y="1"/>
                        <a:pt x="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6562140" y="2837620"/>
                  <a:ext cx="16521" cy="5015"/>
                </a:xfrm>
                <a:custGeom>
                  <a:rect b="b" l="l" r="r" t="t"/>
                  <a:pathLst>
                    <a:path extrusionOk="0" h="51" w="168">
                      <a:moveTo>
                        <a:pt x="104" y="1"/>
                      </a:moveTo>
                      <a:cubicBezTo>
                        <a:pt x="63" y="1"/>
                        <a:pt x="6" y="12"/>
                        <a:pt x="6" y="24"/>
                      </a:cubicBezTo>
                      <a:cubicBezTo>
                        <a:pt x="0" y="41"/>
                        <a:pt x="6" y="47"/>
                        <a:pt x="17" y="47"/>
                      </a:cubicBezTo>
                      <a:cubicBezTo>
                        <a:pt x="17" y="47"/>
                        <a:pt x="72" y="23"/>
                        <a:pt x="101" y="23"/>
                      </a:cubicBezTo>
                      <a:cubicBezTo>
                        <a:pt x="104" y="23"/>
                        <a:pt x="108" y="24"/>
                        <a:pt x="110" y="24"/>
                      </a:cubicBezTo>
                      <a:cubicBezTo>
                        <a:pt x="133" y="33"/>
                        <a:pt x="149" y="50"/>
                        <a:pt x="157" y="50"/>
                      </a:cubicBezTo>
                      <a:cubicBezTo>
                        <a:pt x="159" y="50"/>
                        <a:pt x="160" y="49"/>
                        <a:pt x="161" y="47"/>
                      </a:cubicBezTo>
                      <a:cubicBezTo>
                        <a:pt x="167" y="36"/>
                        <a:pt x="145" y="1"/>
                        <a:pt x="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8"/>
                <p:cNvSpPr/>
                <p:nvPr/>
              </p:nvSpPr>
              <p:spPr>
                <a:xfrm>
                  <a:off x="6586036" y="2845193"/>
                  <a:ext cx="5212" cy="12489"/>
                </a:xfrm>
                <a:custGeom>
                  <a:rect b="b" l="l" r="r" t="t"/>
                  <a:pathLst>
                    <a:path extrusionOk="0" h="127" w="53">
                      <a:moveTo>
                        <a:pt x="25" y="1"/>
                      </a:moveTo>
                      <a:cubicBezTo>
                        <a:pt x="24" y="1"/>
                        <a:pt x="24" y="2"/>
                        <a:pt x="23" y="4"/>
                      </a:cubicBezTo>
                      <a:cubicBezTo>
                        <a:pt x="23" y="4"/>
                        <a:pt x="12" y="57"/>
                        <a:pt x="6" y="68"/>
                      </a:cubicBezTo>
                      <a:cubicBezTo>
                        <a:pt x="1" y="87"/>
                        <a:pt x="1" y="127"/>
                        <a:pt x="23" y="127"/>
                      </a:cubicBezTo>
                      <a:cubicBezTo>
                        <a:pt x="52" y="127"/>
                        <a:pt x="46" y="98"/>
                        <a:pt x="41" y="68"/>
                      </a:cubicBezTo>
                      <a:cubicBezTo>
                        <a:pt x="36" y="39"/>
                        <a:pt x="30" y="1"/>
                        <a:pt x="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8"/>
                <p:cNvSpPr/>
                <p:nvPr/>
              </p:nvSpPr>
              <p:spPr>
                <a:xfrm>
                  <a:off x="6588790" y="2866631"/>
                  <a:ext cx="4720" cy="11014"/>
                </a:xfrm>
                <a:custGeom>
                  <a:rect b="b" l="l" r="r" t="t"/>
                  <a:pathLst>
                    <a:path extrusionOk="0" h="112" w="48">
                      <a:moveTo>
                        <a:pt x="31" y="0"/>
                      </a:moveTo>
                      <a:cubicBezTo>
                        <a:pt x="30" y="0"/>
                        <a:pt x="30" y="1"/>
                        <a:pt x="30" y="1"/>
                      </a:cubicBezTo>
                      <a:cubicBezTo>
                        <a:pt x="30" y="1"/>
                        <a:pt x="0" y="112"/>
                        <a:pt x="18" y="112"/>
                      </a:cubicBezTo>
                      <a:cubicBezTo>
                        <a:pt x="35" y="112"/>
                        <a:pt x="47"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a:off x="6591642" y="2850011"/>
                  <a:ext cx="5310" cy="12883"/>
                </a:xfrm>
                <a:custGeom>
                  <a:rect b="b" l="l" r="r" t="t"/>
                  <a:pathLst>
                    <a:path extrusionOk="0" h="131" w="54">
                      <a:moveTo>
                        <a:pt x="27" y="0"/>
                      </a:moveTo>
                      <a:cubicBezTo>
                        <a:pt x="19" y="0"/>
                        <a:pt x="18" y="79"/>
                        <a:pt x="13" y="89"/>
                      </a:cubicBezTo>
                      <a:cubicBezTo>
                        <a:pt x="2" y="105"/>
                        <a:pt x="1" y="130"/>
                        <a:pt x="14" y="130"/>
                      </a:cubicBezTo>
                      <a:cubicBezTo>
                        <a:pt x="16" y="130"/>
                        <a:pt x="17" y="130"/>
                        <a:pt x="19" y="129"/>
                      </a:cubicBezTo>
                      <a:cubicBezTo>
                        <a:pt x="35" y="124"/>
                        <a:pt x="53" y="43"/>
                        <a:pt x="30" y="3"/>
                      </a:cubicBezTo>
                      <a:cubicBezTo>
                        <a:pt x="29" y="1"/>
                        <a:pt x="28"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8"/>
                <p:cNvSpPr/>
                <p:nvPr/>
              </p:nvSpPr>
              <p:spPr>
                <a:xfrm>
                  <a:off x="6604229" y="2830245"/>
                  <a:ext cx="20651" cy="11997"/>
                </a:xfrm>
                <a:custGeom>
                  <a:rect b="b" l="l" r="r" t="t"/>
                  <a:pathLst>
                    <a:path extrusionOk="0" h="122" w="210">
                      <a:moveTo>
                        <a:pt x="174" y="1"/>
                      </a:moveTo>
                      <a:cubicBezTo>
                        <a:pt x="156" y="1"/>
                        <a:pt x="134" y="12"/>
                        <a:pt x="129" y="30"/>
                      </a:cubicBezTo>
                      <a:cubicBezTo>
                        <a:pt x="110" y="52"/>
                        <a:pt x="76" y="81"/>
                        <a:pt x="41" y="81"/>
                      </a:cubicBezTo>
                      <a:cubicBezTo>
                        <a:pt x="1" y="81"/>
                        <a:pt x="6" y="116"/>
                        <a:pt x="52" y="122"/>
                      </a:cubicBezTo>
                      <a:cubicBezTo>
                        <a:pt x="94" y="122"/>
                        <a:pt x="116" y="87"/>
                        <a:pt x="151" y="76"/>
                      </a:cubicBezTo>
                      <a:cubicBezTo>
                        <a:pt x="180" y="70"/>
                        <a:pt x="209" y="35"/>
                        <a:pt x="191" y="6"/>
                      </a:cubicBezTo>
                      <a:cubicBezTo>
                        <a:pt x="186" y="1"/>
                        <a:pt x="180"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6612195" y="2844701"/>
                  <a:ext cx="9342" cy="13473"/>
                </a:xfrm>
                <a:custGeom>
                  <a:rect b="b" l="l" r="r" t="t"/>
                  <a:pathLst>
                    <a:path extrusionOk="0" h="137" w="95">
                      <a:moveTo>
                        <a:pt x="5" y="0"/>
                      </a:moveTo>
                      <a:cubicBezTo>
                        <a:pt x="2" y="0"/>
                        <a:pt x="0" y="5"/>
                        <a:pt x="0" y="15"/>
                      </a:cubicBezTo>
                      <a:cubicBezTo>
                        <a:pt x="0" y="15"/>
                        <a:pt x="18" y="114"/>
                        <a:pt x="48" y="132"/>
                      </a:cubicBezTo>
                      <a:cubicBezTo>
                        <a:pt x="55" y="135"/>
                        <a:pt x="61" y="137"/>
                        <a:pt x="66" y="137"/>
                      </a:cubicBezTo>
                      <a:cubicBezTo>
                        <a:pt x="87" y="137"/>
                        <a:pt x="94" y="114"/>
                        <a:pt x="75" y="92"/>
                      </a:cubicBezTo>
                      <a:cubicBezTo>
                        <a:pt x="53" y="68"/>
                        <a:pt x="18" y="0"/>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6618489" y="2853650"/>
                  <a:ext cx="9736" cy="12292"/>
                </a:xfrm>
                <a:custGeom>
                  <a:rect b="b" l="l" r="r" t="t"/>
                  <a:pathLst>
                    <a:path extrusionOk="0" h="125" w="99">
                      <a:moveTo>
                        <a:pt x="68" y="1"/>
                      </a:moveTo>
                      <a:cubicBezTo>
                        <a:pt x="67" y="1"/>
                        <a:pt x="65" y="4"/>
                        <a:pt x="64" y="12"/>
                      </a:cubicBezTo>
                      <a:cubicBezTo>
                        <a:pt x="64" y="23"/>
                        <a:pt x="75" y="70"/>
                        <a:pt x="59" y="70"/>
                      </a:cubicBezTo>
                      <a:cubicBezTo>
                        <a:pt x="29" y="70"/>
                        <a:pt x="0" y="105"/>
                        <a:pt x="35" y="122"/>
                      </a:cubicBezTo>
                      <a:cubicBezTo>
                        <a:pt x="41" y="124"/>
                        <a:pt x="48" y="125"/>
                        <a:pt x="54" y="125"/>
                      </a:cubicBezTo>
                      <a:cubicBezTo>
                        <a:pt x="80" y="125"/>
                        <a:pt x="99" y="107"/>
                        <a:pt x="99" y="92"/>
                      </a:cubicBezTo>
                      <a:cubicBezTo>
                        <a:pt x="94" y="78"/>
                        <a:pt x="77" y="1"/>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6617899" y="2865451"/>
                  <a:ext cx="5605" cy="11604"/>
                </a:xfrm>
                <a:custGeom>
                  <a:rect b="b" l="l" r="r" t="t"/>
                  <a:pathLst>
                    <a:path extrusionOk="0" h="118" w="57">
                      <a:moveTo>
                        <a:pt x="21" y="1"/>
                      </a:moveTo>
                      <a:cubicBezTo>
                        <a:pt x="20" y="1"/>
                        <a:pt x="19" y="1"/>
                        <a:pt x="17" y="2"/>
                      </a:cubicBezTo>
                      <a:cubicBezTo>
                        <a:pt x="1" y="2"/>
                        <a:pt x="12" y="117"/>
                        <a:pt x="30" y="117"/>
                      </a:cubicBezTo>
                      <a:cubicBezTo>
                        <a:pt x="31" y="117"/>
                        <a:pt x="32" y="118"/>
                        <a:pt x="34" y="118"/>
                      </a:cubicBezTo>
                      <a:cubicBezTo>
                        <a:pt x="51" y="118"/>
                        <a:pt x="57" y="75"/>
                        <a:pt x="45" y="75"/>
                      </a:cubicBezTo>
                      <a:cubicBezTo>
                        <a:pt x="44" y="75"/>
                        <a:pt x="43" y="76"/>
                        <a:pt x="41" y="77"/>
                      </a:cubicBezTo>
                      <a:cubicBezTo>
                        <a:pt x="40" y="77"/>
                        <a:pt x="40" y="77"/>
                        <a:pt x="39" y="77"/>
                      </a:cubicBezTo>
                      <a:cubicBezTo>
                        <a:pt x="24" y="77"/>
                        <a:pt x="24" y="20"/>
                        <a:pt x="24" y="20"/>
                      </a:cubicBezTo>
                      <a:cubicBezTo>
                        <a:pt x="24" y="20"/>
                        <a:pt x="29"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6533719" y="2836539"/>
                  <a:ext cx="6687" cy="18783"/>
                </a:xfrm>
                <a:custGeom>
                  <a:rect b="b" l="l" r="r" t="t"/>
                  <a:pathLst>
                    <a:path extrusionOk="0" h="191" w="68">
                      <a:moveTo>
                        <a:pt x="46" y="1"/>
                      </a:moveTo>
                      <a:cubicBezTo>
                        <a:pt x="28" y="1"/>
                        <a:pt x="22" y="47"/>
                        <a:pt x="11" y="111"/>
                      </a:cubicBezTo>
                      <a:cubicBezTo>
                        <a:pt x="1" y="162"/>
                        <a:pt x="33" y="190"/>
                        <a:pt x="52" y="190"/>
                      </a:cubicBezTo>
                      <a:cubicBezTo>
                        <a:pt x="57" y="190"/>
                        <a:pt x="60" y="189"/>
                        <a:pt x="62" y="186"/>
                      </a:cubicBezTo>
                      <a:cubicBezTo>
                        <a:pt x="68" y="175"/>
                        <a:pt x="68" y="127"/>
                        <a:pt x="51" y="122"/>
                      </a:cubicBezTo>
                      <a:cubicBezTo>
                        <a:pt x="33" y="116"/>
                        <a:pt x="46" y="28"/>
                        <a:pt x="46" y="28"/>
                      </a:cubicBezTo>
                      <a:cubicBezTo>
                        <a:pt x="46" y="28"/>
                        <a:pt x="57"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6547389" y="2840669"/>
                  <a:ext cx="7277" cy="11014"/>
                </a:xfrm>
                <a:custGeom>
                  <a:rect b="b" l="l" r="r" t="t"/>
                  <a:pathLst>
                    <a:path extrusionOk="0" h="112" w="74">
                      <a:moveTo>
                        <a:pt x="73" y="0"/>
                      </a:moveTo>
                      <a:cubicBezTo>
                        <a:pt x="69" y="0"/>
                        <a:pt x="57" y="36"/>
                        <a:pt x="57" y="50"/>
                      </a:cubicBezTo>
                      <a:cubicBezTo>
                        <a:pt x="57" y="50"/>
                        <a:pt x="57" y="69"/>
                        <a:pt x="51" y="69"/>
                      </a:cubicBezTo>
                      <a:cubicBezTo>
                        <a:pt x="36" y="64"/>
                        <a:pt x="38" y="24"/>
                        <a:pt x="28" y="24"/>
                      </a:cubicBezTo>
                      <a:cubicBezTo>
                        <a:pt x="27" y="24"/>
                        <a:pt x="25" y="26"/>
                        <a:pt x="22" y="28"/>
                      </a:cubicBezTo>
                      <a:cubicBezTo>
                        <a:pt x="1" y="43"/>
                        <a:pt x="14" y="111"/>
                        <a:pt x="38" y="111"/>
                      </a:cubicBezTo>
                      <a:cubicBezTo>
                        <a:pt x="40" y="111"/>
                        <a:pt x="43" y="110"/>
                        <a:pt x="46" y="109"/>
                      </a:cubicBezTo>
                      <a:cubicBezTo>
                        <a:pt x="74" y="91"/>
                        <a:pt x="68" y="63"/>
                        <a:pt x="74" y="5"/>
                      </a:cubicBezTo>
                      <a:cubicBezTo>
                        <a:pt x="74" y="2"/>
                        <a:pt x="73" y="0"/>
                        <a:pt x="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6572957" y="2800054"/>
                  <a:ext cx="10817" cy="38254"/>
                </a:xfrm>
                <a:custGeom>
                  <a:rect b="b" l="l" r="r" t="t"/>
                  <a:pathLst>
                    <a:path extrusionOk="0" h="389" w="110">
                      <a:moveTo>
                        <a:pt x="81" y="0"/>
                      </a:moveTo>
                      <a:cubicBezTo>
                        <a:pt x="75" y="0"/>
                        <a:pt x="70" y="0"/>
                        <a:pt x="70" y="6"/>
                      </a:cubicBezTo>
                      <a:cubicBezTo>
                        <a:pt x="64" y="6"/>
                        <a:pt x="0" y="105"/>
                        <a:pt x="46" y="180"/>
                      </a:cubicBezTo>
                      <a:cubicBezTo>
                        <a:pt x="86" y="244"/>
                        <a:pt x="40" y="372"/>
                        <a:pt x="40" y="372"/>
                      </a:cubicBezTo>
                      <a:cubicBezTo>
                        <a:pt x="35" y="377"/>
                        <a:pt x="40" y="383"/>
                        <a:pt x="46" y="388"/>
                      </a:cubicBezTo>
                      <a:lnTo>
                        <a:pt x="51" y="388"/>
                      </a:lnTo>
                      <a:cubicBezTo>
                        <a:pt x="51" y="388"/>
                        <a:pt x="57" y="383"/>
                        <a:pt x="57" y="377"/>
                      </a:cubicBezTo>
                      <a:cubicBezTo>
                        <a:pt x="64" y="372"/>
                        <a:pt x="110" y="238"/>
                        <a:pt x="64" y="169"/>
                      </a:cubicBezTo>
                      <a:cubicBezTo>
                        <a:pt x="22" y="105"/>
                        <a:pt x="86" y="17"/>
                        <a:pt x="86" y="17"/>
                      </a:cubicBezTo>
                      <a:cubicBezTo>
                        <a:pt x="86" y="11"/>
                        <a:pt x="86" y="6"/>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6541586" y="2883152"/>
                  <a:ext cx="79852" cy="36681"/>
                </a:xfrm>
                <a:custGeom>
                  <a:rect b="b" l="l" r="r" t="t"/>
                  <a:pathLst>
                    <a:path extrusionOk="0" h="373" w="812">
                      <a:moveTo>
                        <a:pt x="0" y="1"/>
                      </a:moveTo>
                      <a:lnTo>
                        <a:pt x="0" y="274"/>
                      </a:lnTo>
                      <a:cubicBezTo>
                        <a:pt x="0" y="274"/>
                        <a:pt x="133" y="372"/>
                        <a:pt x="405" y="372"/>
                      </a:cubicBezTo>
                      <a:cubicBezTo>
                        <a:pt x="678" y="372"/>
                        <a:pt x="811" y="303"/>
                        <a:pt x="811" y="303"/>
                      </a:cubicBezTo>
                      <a:lnTo>
                        <a:pt x="811" y="14"/>
                      </a:lnTo>
                      <a:cubicBezTo>
                        <a:pt x="811" y="14"/>
                        <a:pt x="811" y="285"/>
                        <a:pt x="405" y="285"/>
                      </a:cubicBezTo>
                      <a:cubicBezTo>
                        <a:pt x="0" y="285"/>
                        <a:pt x="0" y="1"/>
                        <a:pt x="0" y="1"/>
                      </a:cubicBezTo>
                      <a:close/>
                    </a:path>
                  </a:pathLst>
                </a:custGeom>
                <a:solidFill>
                  <a:srgbClr val="DD8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28"/>
              <p:cNvSpPr/>
              <p:nvPr/>
            </p:nvSpPr>
            <p:spPr>
              <a:xfrm>
                <a:off x="6597825" y="2610300"/>
                <a:ext cx="77100" cy="771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6548225" y="2750822"/>
                <a:ext cx="64800" cy="64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28"/>
            <p:cNvGrpSpPr/>
            <p:nvPr/>
          </p:nvGrpSpPr>
          <p:grpSpPr>
            <a:xfrm>
              <a:off x="6132357" y="13827"/>
              <a:ext cx="1721722" cy="1875344"/>
              <a:chOff x="5625053" y="7"/>
              <a:chExt cx="711985" cy="775512"/>
            </a:xfrm>
          </p:grpSpPr>
          <p:sp>
            <p:nvSpPr>
              <p:cNvPr id="1222" name="Google Shape;1222;p28"/>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8"/>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8"/>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8"/>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8"/>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8"/>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8"/>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8"/>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8"/>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8"/>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8"/>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8"/>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8"/>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8"/>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8"/>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8"/>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8"/>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8"/>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8"/>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8"/>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8"/>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8"/>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8"/>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8"/>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8"/>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8"/>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8"/>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8"/>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8"/>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8"/>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8"/>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8"/>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8"/>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8"/>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8"/>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8"/>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8"/>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8"/>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8"/>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8"/>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8"/>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8"/>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8"/>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8"/>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8"/>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8"/>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8"/>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8"/>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8"/>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8"/>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8"/>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8"/>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8"/>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8"/>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8"/>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8"/>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8"/>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8"/>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8"/>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8"/>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8"/>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8"/>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8"/>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8"/>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8"/>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8"/>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8"/>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8"/>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8"/>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8"/>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8"/>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8"/>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8"/>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8"/>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8"/>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8"/>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8"/>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8"/>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8"/>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8"/>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8"/>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8"/>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8"/>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8"/>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8"/>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8"/>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8"/>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8"/>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8"/>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8"/>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8"/>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8"/>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8"/>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8"/>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8"/>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8"/>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8"/>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8"/>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8"/>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8"/>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8"/>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8"/>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8"/>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8"/>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8"/>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8"/>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8"/>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8"/>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8"/>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8"/>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8"/>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8"/>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8"/>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8"/>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8"/>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8"/>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8"/>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8"/>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8"/>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8"/>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8"/>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8"/>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8"/>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8"/>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8"/>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8"/>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8"/>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8"/>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8"/>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8"/>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28"/>
            <p:cNvGrpSpPr/>
            <p:nvPr/>
          </p:nvGrpSpPr>
          <p:grpSpPr>
            <a:xfrm>
              <a:off x="7992778" y="15749"/>
              <a:ext cx="758535" cy="1436926"/>
              <a:chOff x="6601968" y="9251"/>
              <a:chExt cx="408209" cy="773247"/>
            </a:xfrm>
          </p:grpSpPr>
          <p:sp>
            <p:nvSpPr>
              <p:cNvPr id="1503" name="Google Shape;1503;p28"/>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8"/>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8"/>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8"/>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8"/>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8"/>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8"/>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8"/>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8"/>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8"/>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8"/>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8"/>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8"/>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8"/>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8"/>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8"/>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8"/>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8"/>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8"/>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8"/>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8"/>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8"/>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8"/>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8"/>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8"/>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8"/>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8"/>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8"/>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8"/>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8"/>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8"/>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8"/>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8"/>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8"/>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8"/>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8"/>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8"/>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8"/>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8"/>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8"/>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8"/>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8"/>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8"/>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8"/>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8"/>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8"/>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8"/>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8"/>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8"/>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8"/>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8"/>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8"/>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8"/>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8"/>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8"/>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8"/>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8"/>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8"/>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8"/>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8"/>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8"/>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8"/>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8"/>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8"/>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8"/>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8"/>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8"/>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8"/>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8"/>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8"/>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8"/>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8"/>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8"/>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8"/>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8"/>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8"/>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8"/>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8"/>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8"/>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8"/>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8"/>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8"/>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8"/>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8"/>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8"/>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8"/>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8"/>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8"/>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8"/>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8"/>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8"/>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8"/>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8"/>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8"/>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8"/>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8"/>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8"/>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8"/>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8"/>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8"/>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28"/>
            <p:cNvGrpSpPr/>
            <p:nvPr/>
          </p:nvGrpSpPr>
          <p:grpSpPr>
            <a:xfrm>
              <a:off x="6271026" y="1645075"/>
              <a:ext cx="1721750" cy="2240320"/>
              <a:chOff x="3441825" y="951451"/>
              <a:chExt cx="1147604" cy="1493248"/>
            </a:xfrm>
          </p:grpSpPr>
          <p:sp>
            <p:nvSpPr>
              <p:cNvPr id="1604" name="Google Shape;1604;p28"/>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8"/>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8"/>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8"/>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8"/>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8"/>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8"/>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8"/>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8"/>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8"/>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8"/>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8"/>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8"/>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8"/>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8"/>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1" name="Google Shape;1621;p28"/>
          <p:cNvGrpSpPr/>
          <p:nvPr/>
        </p:nvGrpSpPr>
        <p:grpSpPr>
          <a:xfrm>
            <a:off x="3350277" y="2224071"/>
            <a:ext cx="1221712" cy="1963175"/>
            <a:chOff x="770966" y="1800030"/>
            <a:chExt cx="517762" cy="831960"/>
          </a:xfrm>
        </p:grpSpPr>
        <p:grpSp>
          <p:nvGrpSpPr>
            <p:cNvPr id="1622" name="Google Shape;1622;p28"/>
            <p:cNvGrpSpPr/>
            <p:nvPr/>
          </p:nvGrpSpPr>
          <p:grpSpPr>
            <a:xfrm>
              <a:off x="807942" y="1800030"/>
              <a:ext cx="467312" cy="355597"/>
              <a:chOff x="807942" y="1800030"/>
              <a:chExt cx="467312" cy="355597"/>
            </a:xfrm>
          </p:grpSpPr>
          <p:sp>
            <p:nvSpPr>
              <p:cNvPr id="1623" name="Google Shape;1623;p28"/>
              <p:cNvSpPr/>
              <p:nvPr/>
            </p:nvSpPr>
            <p:spPr>
              <a:xfrm>
                <a:off x="807942" y="1800030"/>
                <a:ext cx="467312" cy="355597"/>
              </a:xfrm>
              <a:custGeom>
                <a:rect b="b" l="l" r="r" t="t"/>
                <a:pathLst>
                  <a:path extrusionOk="0" h="3616" w="4752">
                    <a:moveTo>
                      <a:pt x="2378" y="1"/>
                    </a:moveTo>
                    <a:cubicBezTo>
                      <a:pt x="1013" y="1"/>
                      <a:pt x="0" y="1513"/>
                      <a:pt x="924" y="2953"/>
                    </a:cubicBezTo>
                    <a:cubicBezTo>
                      <a:pt x="1005" y="3075"/>
                      <a:pt x="1109" y="3179"/>
                      <a:pt x="1230" y="3260"/>
                    </a:cubicBezTo>
                    <a:cubicBezTo>
                      <a:pt x="1616" y="3507"/>
                      <a:pt x="2007" y="3616"/>
                      <a:pt x="2373" y="3616"/>
                    </a:cubicBezTo>
                    <a:cubicBezTo>
                      <a:pt x="3738" y="3616"/>
                      <a:pt x="4751" y="2104"/>
                      <a:pt x="3827" y="664"/>
                    </a:cubicBezTo>
                    <a:cubicBezTo>
                      <a:pt x="3747" y="542"/>
                      <a:pt x="3642" y="438"/>
                      <a:pt x="3520" y="357"/>
                    </a:cubicBezTo>
                    <a:cubicBezTo>
                      <a:pt x="3134" y="109"/>
                      <a:pt x="2743" y="1"/>
                      <a:pt x="23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a:off x="936964" y="1898174"/>
                <a:ext cx="209169" cy="159409"/>
              </a:xfrm>
              <a:custGeom>
                <a:rect b="b" l="l" r="r" t="t"/>
                <a:pathLst>
                  <a:path extrusionOk="0" h="1621" w="2127">
                    <a:moveTo>
                      <a:pt x="1062" y="1"/>
                    </a:moveTo>
                    <a:cubicBezTo>
                      <a:pt x="451" y="1"/>
                      <a:pt x="0" y="678"/>
                      <a:pt x="412" y="1323"/>
                    </a:cubicBezTo>
                    <a:cubicBezTo>
                      <a:pt x="447" y="1376"/>
                      <a:pt x="498" y="1427"/>
                      <a:pt x="551" y="1462"/>
                    </a:cubicBezTo>
                    <a:cubicBezTo>
                      <a:pt x="723" y="1572"/>
                      <a:pt x="897" y="1620"/>
                      <a:pt x="1060" y="1620"/>
                    </a:cubicBezTo>
                    <a:cubicBezTo>
                      <a:pt x="1672" y="1620"/>
                      <a:pt x="2126" y="942"/>
                      <a:pt x="1710" y="298"/>
                    </a:cubicBezTo>
                    <a:cubicBezTo>
                      <a:pt x="1675" y="245"/>
                      <a:pt x="1629" y="199"/>
                      <a:pt x="1571" y="159"/>
                    </a:cubicBezTo>
                    <a:cubicBezTo>
                      <a:pt x="1399" y="49"/>
                      <a:pt x="1224" y="1"/>
                      <a:pt x="106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8"/>
              <p:cNvSpPr/>
              <p:nvPr/>
            </p:nvSpPr>
            <p:spPr>
              <a:xfrm>
                <a:off x="1026356" y="1966717"/>
                <a:ext cx="29797" cy="22520"/>
              </a:xfrm>
              <a:custGeom>
                <a:rect b="b" l="l" r="r" t="t"/>
                <a:pathLst>
                  <a:path extrusionOk="0" h="229" w="303">
                    <a:moveTo>
                      <a:pt x="152" y="0"/>
                    </a:moveTo>
                    <a:cubicBezTo>
                      <a:pt x="66" y="0"/>
                      <a:pt x="1" y="95"/>
                      <a:pt x="65" y="186"/>
                    </a:cubicBezTo>
                    <a:cubicBezTo>
                      <a:pt x="65" y="198"/>
                      <a:pt x="71" y="203"/>
                      <a:pt x="82" y="203"/>
                    </a:cubicBezTo>
                    <a:cubicBezTo>
                      <a:pt x="107" y="221"/>
                      <a:pt x="133" y="229"/>
                      <a:pt x="157" y="229"/>
                    </a:cubicBezTo>
                    <a:cubicBezTo>
                      <a:pt x="242" y="229"/>
                      <a:pt x="303" y="132"/>
                      <a:pt x="244" y="40"/>
                    </a:cubicBezTo>
                    <a:cubicBezTo>
                      <a:pt x="239" y="35"/>
                      <a:pt x="233" y="29"/>
                      <a:pt x="226" y="24"/>
                    </a:cubicBezTo>
                    <a:cubicBezTo>
                      <a:pt x="201" y="8"/>
                      <a:pt x="176" y="0"/>
                      <a:pt x="15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8"/>
              <p:cNvSpPr/>
              <p:nvPr/>
            </p:nvSpPr>
            <p:spPr>
              <a:xfrm>
                <a:off x="906184" y="1842415"/>
                <a:ext cx="270828" cy="270828"/>
              </a:xfrm>
              <a:custGeom>
                <a:rect b="b" l="l" r="r" t="t"/>
                <a:pathLst>
                  <a:path extrusionOk="0" h="2754" w="2754">
                    <a:moveTo>
                      <a:pt x="1373" y="12"/>
                    </a:moveTo>
                    <a:cubicBezTo>
                      <a:pt x="2127" y="12"/>
                      <a:pt x="2742" y="627"/>
                      <a:pt x="2742" y="1381"/>
                    </a:cubicBezTo>
                    <a:cubicBezTo>
                      <a:pt x="2742" y="2133"/>
                      <a:pt x="2127" y="2748"/>
                      <a:pt x="1373" y="2748"/>
                    </a:cubicBezTo>
                    <a:cubicBezTo>
                      <a:pt x="621" y="2748"/>
                      <a:pt x="6" y="2133"/>
                      <a:pt x="6" y="1381"/>
                    </a:cubicBezTo>
                    <a:cubicBezTo>
                      <a:pt x="6" y="627"/>
                      <a:pt x="621" y="12"/>
                      <a:pt x="1373" y="12"/>
                    </a:cubicBezTo>
                    <a:close/>
                    <a:moveTo>
                      <a:pt x="1373" y="1"/>
                    </a:moveTo>
                    <a:cubicBezTo>
                      <a:pt x="614" y="1"/>
                      <a:pt x="0" y="621"/>
                      <a:pt x="0" y="1381"/>
                    </a:cubicBezTo>
                    <a:cubicBezTo>
                      <a:pt x="0" y="2133"/>
                      <a:pt x="614" y="2754"/>
                      <a:pt x="1373" y="2754"/>
                    </a:cubicBezTo>
                    <a:cubicBezTo>
                      <a:pt x="2133" y="2754"/>
                      <a:pt x="2753" y="2133"/>
                      <a:pt x="2753" y="1381"/>
                    </a:cubicBezTo>
                    <a:cubicBezTo>
                      <a:pt x="2753" y="621"/>
                      <a:pt x="2133" y="1"/>
                      <a:pt x="137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8"/>
              <p:cNvSpPr/>
              <p:nvPr/>
            </p:nvSpPr>
            <p:spPr>
              <a:xfrm>
                <a:off x="921525" y="1858445"/>
                <a:ext cx="239458" cy="239556"/>
              </a:xfrm>
              <a:custGeom>
                <a:rect b="b" l="l" r="r" t="t"/>
                <a:pathLst>
                  <a:path extrusionOk="0" h="2436" w="2435">
                    <a:moveTo>
                      <a:pt x="1217" y="6"/>
                    </a:moveTo>
                    <a:cubicBezTo>
                      <a:pt x="1883" y="6"/>
                      <a:pt x="2429" y="550"/>
                      <a:pt x="2429" y="1218"/>
                    </a:cubicBezTo>
                    <a:cubicBezTo>
                      <a:pt x="2429" y="1884"/>
                      <a:pt x="1883" y="2423"/>
                      <a:pt x="1217" y="2423"/>
                    </a:cubicBezTo>
                    <a:cubicBezTo>
                      <a:pt x="551" y="2423"/>
                      <a:pt x="13" y="1884"/>
                      <a:pt x="13" y="1218"/>
                    </a:cubicBezTo>
                    <a:cubicBezTo>
                      <a:pt x="13" y="550"/>
                      <a:pt x="551" y="6"/>
                      <a:pt x="1217" y="6"/>
                    </a:cubicBezTo>
                    <a:close/>
                    <a:moveTo>
                      <a:pt x="1217" y="1"/>
                    </a:moveTo>
                    <a:cubicBezTo>
                      <a:pt x="551" y="1"/>
                      <a:pt x="0" y="545"/>
                      <a:pt x="0" y="1218"/>
                    </a:cubicBezTo>
                    <a:cubicBezTo>
                      <a:pt x="0" y="1884"/>
                      <a:pt x="551" y="2435"/>
                      <a:pt x="1217" y="2435"/>
                    </a:cubicBezTo>
                    <a:cubicBezTo>
                      <a:pt x="1890" y="2435"/>
                      <a:pt x="2434" y="1884"/>
                      <a:pt x="2434" y="1218"/>
                    </a:cubicBezTo>
                    <a:cubicBezTo>
                      <a:pt x="2434" y="545"/>
                      <a:pt x="1890" y="1"/>
                      <a:pt x="121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a:off x="937456" y="1873786"/>
                <a:ext cx="208186" cy="208186"/>
              </a:xfrm>
              <a:custGeom>
                <a:rect b="b" l="l" r="r" t="t"/>
                <a:pathLst>
                  <a:path extrusionOk="0" h="2117" w="2117">
                    <a:moveTo>
                      <a:pt x="1055" y="6"/>
                    </a:moveTo>
                    <a:cubicBezTo>
                      <a:pt x="1635" y="6"/>
                      <a:pt x="2104" y="482"/>
                      <a:pt x="2104" y="1062"/>
                    </a:cubicBezTo>
                    <a:cubicBezTo>
                      <a:pt x="2104" y="1641"/>
                      <a:pt x="1635" y="2111"/>
                      <a:pt x="1055" y="2111"/>
                    </a:cubicBezTo>
                    <a:cubicBezTo>
                      <a:pt x="477" y="2111"/>
                      <a:pt x="6" y="1641"/>
                      <a:pt x="6" y="1062"/>
                    </a:cubicBezTo>
                    <a:cubicBezTo>
                      <a:pt x="6" y="482"/>
                      <a:pt x="477" y="6"/>
                      <a:pt x="1055" y="6"/>
                    </a:cubicBezTo>
                    <a:close/>
                    <a:moveTo>
                      <a:pt x="1055" y="1"/>
                    </a:moveTo>
                    <a:cubicBezTo>
                      <a:pt x="477" y="1"/>
                      <a:pt x="1" y="476"/>
                      <a:pt x="1" y="1062"/>
                    </a:cubicBezTo>
                    <a:cubicBezTo>
                      <a:pt x="1" y="1641"/>
                      <a:pt x="477" y="2116"/>
                      <a:pt x="1055" y="2116"/>
                    </a:cubicBezTo>
                    <a:cubicBezTo>
                      <a:pt x="1641" y="2116"/>
                      <a:pt x="2117" y="1641"/>
                      <a:pt x="2117" y="1062"/>
                    </a:cubicBezTo>
                    <a:cubicBezTo>
                      <a:pt x="2117" y="476"/>
                      <a:pt x="1641" y="1"/>
                      <a:pt x="105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
              <p:cNvSpPr/>
              <p:nvPr/>
            </p:nvSpPr>
            <p:spPr>
              <a:xfrm>
                <a:off x="891236" y="1827664"/>
                <a:ext cx="300527" cy="300429"/>
              </a:xfrm>
              <a:custGeom>
                <a:rect b="b" l="l" r="r" t="t"/>
                <a:pathLst>
                  <a:path extrusionOk="0" h="3055" w="3056">
                    <a:moveTo>
                      <a:pt x="1525" y="12"/>
                    </a:moveTo>
                    <a:cubicBezTo>
                      <a:pt x="2365" y="12"/>
                      <a:pt x="3044" y="689"/>
                      <a:pt x="3044" y="1531"/>
                    </a:cubicBezTo>
                    <a:cubicBezTo>
                      <a:pt x="3044" y="2366"/>
                      <a:pt x="2365" y="3049"/>
                      <a:pt x="1525" y="3049"/>
                    </a:cubicBezTo>
                    <a:cubicBezTo>
                      <a:pt x="691" y="3049"/>
                      <a:pt x="8" y="2366"/>
                      <a:pt x="8" y="1531"/>
                    </a:cubicBezTo>
                    <a:cubicBezTo>
                      <a:pt x="8" y="689"/>
                      <a:pt x="691" y="12"/>
                      <a:pt x="1525" y="12"/>
                    </a:cubicBezTo>
                    <a:close/>
                    <a:moveTo>
                      <a:pt x="1525" y="1"/>
                    </a:moveTo>
                    <a:cubicBezTo>
                      <a:pt x="685" y="1"/>
                      <a:pt x="1" y="684"/>
                      <a:pt x="1" y="1531"/>
                    </a:cubicBezTo>
                    <a:cubicBezTo>
                      <a:pt x="1" y="2371"/>
                      <a:pt x="685" y="3054"/>
                      <a:pt x="1525" y="3054"/>
                    </a:cubicBezTo>
                    <a:cubicBezTo>
                      <a:pt x="2365" y="3054"/>
                      <a:pt x="3055" y="2371"/>
                      <a:pt x="3055" y="1531"/>
                    </a:cubicBezTo>
                    <a:cubicBezTo>
                      <a:pt x="3055" y="684"/>
                      <a:pt x="2365" y="1"/>
                      <a:pt x="152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a:off x="876977" y="1813995"/>
                <a:ext cx="328456" cy="328456"/>
              </a:xfrm>
              <a:custGeom>
                <a:rect b="b" l="l" r="r" t="t"/>
                <a:pathLst>
                  <a:path extrusionOk="0" h="3340" w="3340">
                    <a:moveTo>
                      <a:pt x="1670" y="6"/>
                    </a:moveTo>
                    <a:cubicBezTo>
                      <a:pt x="2587" y="6"/>
                      <a:pt x="3334" y="753"/>
                      <a:pt x="3334" y="1670"/>
                    </a:cubicBezTo>
                    <a:cubicBezTo>
                      <a:pt x="3334" y="2585"/>
                      <a:pt x="2587" y="3327"/>
                      <a:pt x="1670" y="3327"/>
                    </a:cubicBezTo>
                    <a:cubicBezTo>
                      <a:pt x="755" y="3327"/>
                      <a:pt x="13" y="2585"/>
                      <a:pt x="13" y="1670"/>
                    </a:cubicBezTo>
                    <a:cubicBezTo>
                      <a:pt x="13" y="753"/>
                      <a:pt x="755" y="6"/>
                      <a:pt x="1670" y="6"/>
                    </a:cubicBezTo>
                    <a:close/>
                    <a:moveTo>
                      <a:pt x="1670" y="1"/>
                    </a:moveTo>
                    <a:cubicBezTo>
                      <a:pt x="755" y="1"/>
                      <a:pt x="1" y="748"/>
                      <a:pt x="1" y="1670"/>
                    </a:cubicBezTo>
                    <a:cubicBezTo>
                      <a:pt x="1" y="2585"/>
                      <a:pt x="755" y="3339"/>
                      <a:pt x="1670" y="3339"/>
                    </a:cubicBezTo>
                    <a:cubicBezTo>
                      <a:pt x="2592" y="3339"/>
                      <a:pt x="3339" y="2585"/>
                      <a:pt x="3339" y="1670"/>
                    </a:cubicBezTo>
                    <a:cubicBezTo>
                      <a:pt x="3339" y="748"/>
                      <a:pt x="2592" y="1"/>
                      <a:pt x="16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28"/>
            <p:cNvGrpSpPr/>
            <p:nvPr/>
          </p:nvGrpSpPr>
          <p:grpSpPr>
            <a:xfrm>
              <a:off x="770966" y="2262525"/>
              <a:ext cx="517762" cy="369465"/>
              <a:chOff x="770966" y="2262525"/>
              <a:chExt cx="517762" cy="369465"/>
            </a:xfrm>
          </p:grpSpPr>
          <p:sp>
            <p:nvSpPr>
              <p:cNvPr id="1632" name="Google Shape;1632;p28"/>
              <p:cNvSpPr/>
              <p:nvPr/>
            </p:nvSpPr>
            <p:spPr>
              <a:xfrm>
                <a:off x="798894" y="2295568"/>
                <a:ext cx="459051" cy="305641"/>
              </a:xfrm>
              <a:custGeom>
                <a:rect b="b" l="l" r="r" t="t"/>
                <a:pathLst>
                  <a:path extrusionOk="0" h="3108" w="4668">
                    <a:moveTo>
                      <a:pt x="1" y="0"/>
                    </a:moveTo>
                    <a:lnTo>
                      <a:pt x="1" y="3108"/>
                    </a:lnTo>
                    <a:lnTo>
                      <a:pt x="4668" y="3108"/>
                    </a:lnTo>
                    <a:lnTo>
                      <a:pt x="4668"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a:off x="770966" y="2262525"/>
                <a:ext cx="108469" cy="108371"/>
              </a:xfrm>
              <a:custGeom>
                <a:rect b="b" l="l" r="r" t="t"/>
                <a:pathLst>
                  <a:path extrusionOk="0" h="1102" w="1103">
                    <a:moveTo>
                      <a:pt x="830" y="1"/>
                    </a:moveTo>
                    <a:lnTo>
                      <a:pt x="1" y="830"/>
                    </a:lnTo>
                    <a:lnTo>
                      <a:pt x="274" y="1101"/>
                    </a:lnTo>
                    <a:lnTo>
                      <a:pt x="1103" y="274"/>
                    </a:lnTo>
                    <a:lnTo>
                      <a:pt x="830"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a:off x="1180259" y="2262525"/>
                <a:ext cx="108469" cy="108371"/>
              </a:xfrm>
              <a:custGeom>
                <a:rect b="b" l="l" r="r" t="t"/>
                <a:pathLst>
                  <a:path extrusionOk="0" h="1102" w="1103">
                    <a:moveTo>
                      <a:pt x="274" y="1"/>
                    </a:moveTo>
                    <a:lnTo>
                      <a:pt x="1" y="274"/>
                    </a:lnTo>
                    <a:lnTo>
                      <a:pt x="830" y="1101"/>
                    </a:lnTo>
                    <a:lnTo>
                      <a:pt x="1103" y="830"/>
                    </a:lnTo>
                    <a:lnTo>
                      <a:pt x="27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a:off x="1180259" y="2524111"/>
                <a:ext cx="108469" cy="107879"/>
              </a:xfrm>
              <a:custGeom>
                <a:rect b="b" l="l" r="r" t="t"/>
                <a:pathLst>
                  <a:path extrusionOk="0" h="1097" w="1103">
                    <a:moveTo>
                      <a:pt x="830" y="1"/>
                    </a:moveTo>
                    <a:lnTo>
                      <a:pt x="1" y="824"/>
                    </a:lnTo>
                    <a:lnTo>
                      <a:pt x="274" y="1097"/>
                    </a:lnTo>
                    <a:lnTo>
                      <a:pt x="1103" y="273"/>
                    </a:lnTo>
                    <a:lnTo>
                      <a:pt x="830"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a:off x="770966" y="2524111"/>
                <a:ext cx="108469" cy="107879"/>
              </a:xfrm>
              <a:custGeom>
                <a:rect b="b" l="l" r="r" t="t"/>
                <a:pathLst>
                  <a:path extrusionOk="0" h="1097" w="1103">
                    <a:moveTo>
                      <a:pt x="274" y="1"/>
                    </a:moveTo>
                    <a:lnTo>
                      <a:pt x="1" y="273"/>
                    </a:lnTo>
                    <a:lnTo>
                      <a:pt x="830" y="1097"/>
                    </a:lnTo>
                    <a:lnTo>
                      <a:pt x="1103" y="824"/>
                    </a:lnTo>
                    <a:lnTo>
                      <a:pt x="27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906774" y="2355457"/>
                <a:ext cx="243392" cy="185764"/>
              </a:xfrm>
              <a:custGeom>
                <a:rect b="b" l="l" r="r" t="t"/>
                <a:pathLst>
                  <a:path extrusionOk="0" h="1889" w="2475">
                    <a:moveTo>
                      <a:pt x="1238" y="1"/>
                    </a:moveTo>
                    <a:cubicBezTo>
                      <a:pt x="527" y="1"/>
                      <a:pt x="0" y="788"/>
                      <a:pt x="481" y="1542"/>
                    </a:cubicBezTo>
                    <a:cubicBezTo>
                      <a:pt x="521" y="1606"/>
                      <a:pt x="580" y="1658"/>
                      <a:pt x="642" y="1704"/>
                    </a:cubicBezTo>
                    <a:cubicBezTo>
                      <a:pt x="843" y="1832"/>
                      <a:pt x="1045" y="1888"/>
                      <a:pt x="1235" y="1888"/>
                    </a:cubicBezTo>
                    <a:cubicBezTo>
                      <a:pt x="1947" y="1888"/>
                      <a:pt x="2474" y="1098"/>
                      <a:pt x="1993" y="348"/>
                    </a:cubicBezTo>
                    <a:cubicBezTo>
                      <a:pt x="1953" y="284"/>
                      <a:pt x="1894" y="226"/>
                      <a:pt x="1832" y="185"/>
                    </a:cubicBezTo>
                    <a:cubicBezTo>
                      <a:pt x="1631" y="57"/>
                      <a:pt x="1428" y="1"/>
                      <a:pt x="12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1046417" y="2379944"/>
                <a:ext cx="31960" cy="31960"/>
              </a:xfrm>
              <a:custGeom>
                <a:rect b="b" l="l" r="r" t="t"/>
                <a:pathLst>
                  <a:path extrusionOk="0" h="325" w="325">
                    <a:moveTo>
                      <a:pt x="161" y="0"/>
                    </a:moveTo>
                    <a:cubicBezTo>
                      <a:pt x="75" y="0"/>
                      <a:pt x="0" y="75"/>
                      <a:pt x="0" y="163"/>
                    </a:cubicBezTo>
                    <a:cubicBezTo>
                      <a:pt x="0" y="249"/>
                      <a:pt x="75" y="324"/>
                      <a:pt x="161" y="324"/>
                    </a:cubicBezTo>
                    <a:cubicBezTo>
                      <a:pt x="249" y="324"/>
                      <a:pt x="324" y="249"/>
                      <a:pt x="324" y="163"/>
                    </a:cubicBezTo>
                    <a:cubicBezTo>
                      <a:pt x="324" y="75"/>
                      <a:pt x="249" y="0"/>
                      <a:pt x="16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1016719" y="2411216"/>
                <a:ext cx="7966" cy="8162"/>
              </a:xfrm>
              <a:custGeom>
                <a:rect b="b" l="l" r="r" t="t"/>
                <a:pathLst>
                  <a:path extrusionOk="0" h="83" w="81">
                    <a:moveTo>
                      <a:pt x="41" y="1"/>
                    </a:moveTo>
                    <a:cubicBezTo>
                      <a:pt x="18" y="1"/>
                      <a:pt x="0" y="19"/>
                      <a:pt x="0" y="41"/>
                    </a:cubicBezTo>
                    <a:cubicBezTo>
                      <a:pt x="0" y="65"/>
                      <a:pt x="18" y="83"/>
                      <a:pt x="41" y="83"/>
                    </a:cubicBezTo>
                    <a:cubicBezTo>
                      <a:pt x="64" y="83"/>
                      <a:pt x="81" y="65"/>
                      <a:pt x="81" y="41"/>
                    </a:cubicBezTo>
                    <a:cubicBezTo>
                      <a:pt x="81" y="19"/>
                      <a:pt x="64" y="1"/>
                      <a:pt x="4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1030388" y="2499624"/>
                <a:ext cx="7966" cy="8064"/>
              </a:xfrm>
              <a:custGeom>
                <a:rect b="b" l="l" r="r" t="t"/>
                <a:pathLst>
                  <a:path extrusionOk="0" h="82" w="81">
                    <a:moveTo>
                      <a:pt x="41" y="1"/>
                    </a:moveTo>
                    <a:cubicBezTo>
                      <a:pt x="18" y="1"/>
                      <a:pt x="0" y="19"/>
                      <a:pt x="0" y="41"/>
                    </a:cubicBezTo>
                    <a:cubicBezTo>
                      <a:pt x="0" y="65"/>
                      <a:pt x="18" y="81"/>
                      <a:pt x="41" y="81"/>
                    </a:cubicBezTo>
                    <a:cubicBezTo>
                      <a:pt x="64" y="81"/>
                      <a:pt x="81" y="65"/>
                      <a:pt x="81" y="41"/>
                    </a:cubicBezTo>
                    <a:cubicBezTo>
                      <a:pt x="81" y="19"/>
                      <a:pt x="64" y="1"/>
                      <a:pt x="4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957813" y="2471991"/>
                <a:ext cx="41794" cy="31665"/>
              </a:xfrm>
              <a:custGeom>
                <a:rect b="b" l="l" r="r" t="t"/>
                <a:pathLst>
                  <a:path extrusionOk="0" h="322" w="425">
                    <a:moveTo>
                      <a:pt x="214" y="1"/>
                    </a:moveTo>
                    <a:cubicBezTo>
                      <a:pt x="92" y="1"/>
                      <a:pt x="1" y="136"/>
                      <a:pt x="83" y="265"/>
                    </a:cubicBezTo>
                    <a:cubicBezTo>
                      <a:pt x="89" y="276"/>
                      <a:pt x="101" y="282"/>
                      <a:pt x="107" y="287"/>
                    </a:cubicBezTo>
                    <a:cubicBezTo>
                      <a:pt x="142" y="311"/>
                      <a:pt x="179" y="322"/>
                      <a:pt x="212" y="322"/>
                    </a:cubicBezTo>
                    <a:cubicBezTo>
                      <a:pt x="334" y="322"/>
                      <a:pt x="425" y="187"/>
                      <a:pt x="339" y="56"/>
                    </a:cubicBezTo>
                    <a:cubicBezTo>
                      <a:pt x="332" y="49"/>
                      <a:pt x="327" y="38"/>
                      <a:pt x="315" y="33"/>
                    </a:cubicBezTo>
                    <a:cubicBezTo>
                      <a:pt x="281" y="11"/>
                      <a:pt x="246" y="1"/>
                      <a:pt x="21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1005704" y="2430884"/>
                <a:ext cx="74542" cy="57234"/>
              </a:xfrm>
              <a:custGeom>
                <a:rect b="b" l="l" r="r" t="t"/>
                <a:pathLst>
                  <a:path extrusionOk="0" h="582" w="758">
                    <a:moveTo>
                      <a:pt x="379" y="1"/>
                    </a:moveTo>
                    <a:cubicBezTo>
                      <a:pt x="162" y="1"/>
                      <a:pt x="1" y="244"/>
                      <a:pt x="147" y="474"/>
                    </a:cubicBezTo>
                    <a:cubicBezTo>
                      <a:pt x="158" y="491"/>
                      <a:pt x="176" y="509"/>
                      <a:pt x="193" y="526"/>
                    </a:cubicBezTo>
                    <a:cubicBezTo>
                      <a:pt x="255" y="564"/>
                      <a:pt x="317" y="581"/>
                      <a:pt x="375" y="581"/>
                    </a:cubicBezTo>
                    <a:cubicBezTo>
                      <a:pt x="596" y="581"/>
                      <a:pt x="758" y="337"/>
                      <a:pt x="610" y="108"/>
                    </a:cubicBezTo>
                    <a:cubicBezTo>
                      <a:pt x="599" y="92"/>
                      <a:pt x="582" y="74"/>
                      <a:pt x="559" y="57"/>
                    </a:cubicBezTo>
                    <a:cubicBezTo>
                      <a:pt x="498" y="18"/>
                      <a:pt x="437" y="1"/>
                      <a:pt x="37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a:off x="1115846" y="2355457"/>
                <a:ext cx="124302" cy="185863"/>
              </a:xfrm>
              <a:custGeom>
                <a:rect b="b" l="l" r="r" t="t"/>
                <a:pathLst>
                  <a:path extrusionOk="0" h="1890" w="1264">
                    <a:moveTo>
                      <a:pt x="989" y="1"/>
                    </a:moveTo>
                    <a:cubicBezTo>
                      <a:pt x="952" y="1"/>
                      <a:pt x="914" y="3"/>
                      <a:pt x="876" y="6"/>
                    </a:cubicBezTo>
                    <a:cubicBezTo>
                      <a:pt x="447" y="64"/>
                      <a:pt x="105" y="412"/>
                      <a:pt x="59" y="841"/>
                    </a:cubicBezTo>
                    <a:cubicBezTo>
                      <a:pt x="1" y="1408"/>
                      <a:pt x="442" y="1889"/>
                      <a:pt x="998" y="1889"/>
                    </a:cubicBezTo>
                    <a:cubicBezTo>
                      <a:pt x="1084" y="1889"/>
                      <a:pt x="1166" y="1878"/>
                      <a:pt x="1241" y="1855"/>
                    </a:cubicBezTo>
                    <a:cubicBezTo>
                      <a:pt x="1264" y="1849"/>
                      <a:pt x="1264" y="1820"/>
                      <a:pt x="1247" y="1809"/>
                    </a:cubicBezTo>
                    <a:cubicBezTo>
                      <a:pt x="910" y="1664"/>
                      <a:pt x="680" y="1327"/>
                      <a:pt x="680" y="945"/>
                    </a:cubicBezTo>
                    <a:cubicBezTo>
                      <a:pt x="680" y="557"/>
                      <a:pt x="910" y="226"/>
                      <a:pt x="1247" y="81"/>
                    </a:cubicBezTo>
                    <a:cubicBezTo>
                      <a:pt x="1264" y="70"/>
                      <a:pt x="1264" y="41"/>
                      <a:pt x="1241" y="35"/>
                    </a:cubicBezTo>
                    <a:cubicBezTo>
                      <a:pt x="1160" y="11"/>
                      <a:pt x="1076" y="1"/>
                      <a:pt x="98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815416" y="2355457"/>
                <a:ext cx="125580" cy="185863"/>
              </a:xfrm>
              <a:custGeom>
                <a:rect b="b" l="l" r="r" t="t"/>
                <a:pathLst>
                  <a:path extrusionOk="0" h="1890" w="1277">
                    <a:moveTo>
                      <a:pt x="283" y="1"/>
                    </a:moveTo>
                    <a:cubicBezTo>
                      <a:pt x="192" y="1"/>
                      <a:pt x="105" y="11"/>
                      <a:pt x="25" y="35"/>
                    </a:cubicBezTo>
                    <a:cubicBezTo>
                      <a:pt x="7" y="41"/>
                      <a:pt x="1" y="70"/>
                      <a:pt x="25" y="75"/>
                    </a:cubicBezTo>
                    <a:cubicBezTo>
                      <a:pt x="361" y="220"/>
                      <a:pt x="598" y="551"/>
                      <a:pt x="598" y="945"/>
                    </a:cubicBezTo>
                    <a:cubicBezTo>
                      <a:pt x="598" y="1333"/>
                      <a:pt x="361" y="1670"/>
                      <a:pt x="25" y="1814"/>
                    </a:cubicBezTo>
                    <a:cubicBezTo>
                      <a:pt x="1" y="1820"/>
                      <a:pt x="7" y="1849"/>
                      <a:pt x="25" y="1849"/>
                    </a:cubicBezTo>
                    <a:cubicBezTo>
                      <a:pt x="105" y="1873"/>
                      <a:pt x="193" y="1889"/>
                      <a:pt x="279" y="1889"/>
                    </a:cubicBezTo>
                    <a:cubicBezTo>
                      <a:pt x="836" y="1889"/>
                      <a:pt x="1277" y="1408"/>
                      <a:pt x="1218" y="841"/>
                    </a:cubicBezTo>
                    <a:cubicBezTo>
                      <a:pt x="1172" y="412"/>
                      <a:pt x="830" y="64"/>
                      <a:pt x="402" y="6"/>
                    </a:cubicBezTo>
                    <a:cubicBezTo>
                      <a:pt x="362" y="3"/>
                      <a:pt x="322" y="1"/>
                      <a:pt x="28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5" name="Google Shape;1645;p28"/>
          <p:cNvGrpSpPr/>
          <p:nvPr/>
        </p:nvGrpSpPr>
        <p:grpSpPr>
          <a:xfrm flipH="1">
            <a:off x="6869966" y="-72592"/>
            <a:ext cx="3135636" cy="1866305"/>
            <a:chOff x="68934" y="286889"/>
            <a:chExt cx="3331530" cy="1982900"/>
          </a:xfrm>
        </p:grpSpPr>
        <p:sp>
          <p:nvSpPr>
            <p:cNvPr id="1646" name="Google Shape;1646;p28"/>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28"/>
          <p:cNvGrpSpPr/>
          <p:nvPr/>
        </p:nvGrpSpPr>
        <p:grpSpPr>
          <a:xfrm rot="1653366">
            <a:off x="5260619" y="-989598"/>
            <a:ext cx="3135528" cy="1866065"/>
            <a:chOff x="68934" y="286889"/>
            <a:chExt cx="3331530" cy="1982900"/>
          </a:xfrm>
        </p:grpSpPr>
        <p:sp>
          <p:nvSpPr>
            <p:cNvPr id="1656" name="Google Shape;1656;p28"/>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spTree>
      <p:nvGrpSpPr>
        <p:cNvPr id="1665" name="Shape 1665"/>
        <p:cNvGrpSpPr/>
        <p:nvPr/>
      </p:nvGrpSpPr>
      <p:grpSpPr>
        <a:xfrm>
          <a:off x="0" y="0"/>
          <a:ext cx="0" cy="0"/>
          <a:chOff x="0" y="0"/>
          <a:chExt cx="0" cy="0"/>
        </a:xfrm>
      </p:grpSpPr>
      <p:pic>
        <p:nvPicPr>
          <p:cNvPr id="1666" name="Google Shape;1666;p29"/>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667" name="Google Shape;1667;p29"/>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29"/>
          <p:cNvGrpSpPr/>
          <p:nvPr/>
        </p:nvGrpSpPr>
        <p:grpSpPr>
          <a:xfrm>
            <a:off x="5608110" y="753092"/>
            <a:ext cx="446047" cy="828613"/>
            <a:chOff x="5683209" y="856229"/>
            <a:chExt cx="110192" cy="204692"/>
          </a:xfrm>
        </p:grpSpPr>
        <p:sp>
          <p:nvSpPr>
            <p:cNvPr id="1669" name="Google Shape;1669;p29"/>
            <p:cNvSpPr/>
            <p:nvPr/>
          </p:nvSpPr>
          <p:spPr>
            <a:xfrm>
              <a:off x="5699417" y="937613"/>
              <a:ext cx="79036" cy="123308"/>
            </a:xfrm>
            <a:custGeom>
              <a:rect b="b" l="l" r="r" t="t"/>
              <a:pathLst>
                <a:path extrusionOk="0" h="2153" w="1380">
                  <a:moveTo>
                    <a:pt x="681" y="1"/>
                  </a:moveTo>
                  <a:cubicBezTo>
                    <a:pt x="610" y="1"/>
                    <a:pt x="539" y="11"/>
                    <a:pt x="470" y="32"/>
                  </a:cubicBezTo>
                  <a:lnTo>
                    <a:pt x="459" y="37"/>
                  </a:lnTo>
                  <a:lnTo>
                    <a:pt x="459" y="189"/>
                  </a:lnTo>
                  <a:cubicBezTo>
                    <a:pt x="459" y="189"/>
                    <a:pt x="23" y="379"/>
                    <a:pt x="23" y="594"/>
                  </a:cubicBezTo>
                  <a:lnTo>
                    <a:pt x="23" y="1904"/>
                  </a:lnTo>
                  <a:cubicBezTo>
                    <a:pt x="23" y="1904"/>
                    <a:pt x="1" y="2147"/>
                    <a:pt x="678" y="2153"/>
                  </a:cubicBezTo>
                  <a:lnTo>
                    <a:pt x="702" y="2153"/>
                  </a:lnTo>
                  <a:cubicBezTo>
                    <a:pt x="1379" y="2147"/>
                    <a:pt x="1352" y="1904"/>
                    <a:pt x="1352" y="1904"/>
                  </a:cubicBezTo>
                  <a:lnTo>
                    <a:pt x="1352" y="594"/>
                  </a:lnTo>
                  <a:cubicBezTo>
                    <a:pt x="1352" y="379"/>
                    <a:pt x="900" y="189"/>
                    <a:pt x="900" y="189"/>
                  </a:cubicBezTo>
                  <a:lnTo>
                    <a:pt x="900" y="32"/>
                  </a:lnTo>
                  <a:lnTo>
                    <a:pt x="882" y="26"/>
                  </a:lnTo>
                  <a:cubicBezTo>
                    <a:pt x="815" y="9"/>
                    <a:pt x="748" y="1"/>
                    <a:pt x="6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9"/>
            <p:cNvSpPr/>
            <p:nvPr/>
          </p:nvSpPr>
          <p:spPr>
            <a:xfrm>
              <a:off x="5723357" y="934750"/>
              <a:ext cx="30870" cy="5040"/>
            </a:xfrm>
            <a:custGeom>
              <a:rect b="b" l="l" r="r" t="t"/>
              <a:pathLst>
                <a:path extrusionOk="0" h="88" w="539">
                  <a:moveTo>
                    <a:pt x="266" y="1"/>
                  </a:moveTo>
                  <a:cubicBezTo>
                    <a:pt x="220" y="1"/>
                    <a:pt x="0" y="6"/>
                    <a:pt x="0" y="87"/>
                  </a:cubicBezTo>
                  <a:lnTo>
                    <a:pt x="57" y="87"/>
                  </a:lnTo>
                  <a:cubicBezTo>
                    <a:pt x="70" y="70"/>
                    <a:pt x="139" y="52"/>
                    <a:pt x="266" y="52"/>
                  </a:cubicBezTo>
                  <a:cubicBezTo>
                    <a:pt x="400" y="52"/>
                    <a:pt x="469" y="70"/>
                    <a:pt x="482" y="87"/>
                  </a:cubicBezTo>
                  <a:lnTo>
                    <a:pt x="539" y="87"/>
                  </a:lnTo>
                  <a:cubicBezTo>
                    <a:pt x="539" y="6"/>
                    <a:pt x="313" y="1"/>
                    <a:pt x="266"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9"/>
            <p:cNvSpPr/>
            <p:nvPr/>
          </p:nvSpPr>
          <p:spPr>
            <a:xfrm>
              <a:off x="5711387" y="882173"/>
              <a:ext cx="40205" cy="152230"/>
            </a:xfrm>
            <a:custGeom>
              <a:rect b="b" l="l" r="r" t="t"/>
              <a:pathLst>
                <a:path extrusionOk="0" h="2658" w="702">
                  <a:moveTo>
                    <a:pt x="27" y="0"/>
                  </a:moveTo>
                  <a:cubicBezTo>
                    <a:pt x="24" y="0"/>
                    <a:pt x="21" y="1"/>
                    <a:pt x="17" y="2"/>
                  </a:cubicBezTo>
                  <a:cubicBezTo>
                    <a:pt x="6" y="9"/>
                    <a:pt x="1" y="20"/>
                    <a:pt x="6" y="31"/>
                  </a:cubicBezTo>
                  <a:cubicBezTo>
                    <a:pt x="12" y="44"/>
                    <a:pt x="656" y="1185"/>
                    <a:pt x="493" y="2634"/>
                  </a:cubicBezTo>
                  <a:cubicBezTo>
                    <a:pt x="487" y="2645"/>
                    <a:pt x="499" y="2658"/>
                    <a:pt x="510" y="2658"/>
                  </a:cubicBezTo>
                  <a:lnTo>
                    <a:pt x="517" y="2658"/>
                  </a:lnTo>
                  <a:cubicBezTo>
                    <a:pt x="528" y="2658"/>
                    <a:pt x="533" y="2645"/>
                    <a:pt x="533" y="2640"/>
                  </a:cubicBezTo>
                  <a:cubicBezTo>
                    <a:pt x="702" y="1179"/>
                    <a:pt x="52" y="26"/>
                    <a:pt x="47" y="15"/>
                  </a:cubicBezTo>
                  <a:cubicBezTo>
                    <a:pt x="42" y="6"/>
                    <a:pt x="35" y="0"/>
                    <a:pt x="2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9"/>
            <p:cNvSpPr/>
            <p:nvPr/>
          </p:nvSpPr>
          <p:spPr>
            <a:xfrm>
              <a:off x="5683209" y="877305"/>
              <a:ext cx="57387" cy="32302"/>
            </a:xfrm>
            <a:custGeom>
              <a:rect b="b" l="l" r="r" t="t"/>
              <a:pathLst>
                <a:path extrusionOk="0" h="564" w="1002">
                  <a:moveTo>
                    <a:pt x="550" y="1"/>
                  </a:moveTo>
                  <a:lnTo>
                    <a:pt x="376" y="111"/>
                  </a:lnTo>
                  <a:cubicBezTo>
                    <a:pt x="376" y="111"/>
                    <a:pt x="0" y="546"/>
                    <a:pt x="132" y="563"/>
                  </a:cubicBezTo>
                  <a:cubicBezTo>
                    <a:pt x="134" y="563"/>
                    <a:pt x="136" y="563"/>
                    <a:pt x="138" y="563"/>
                  </a:cubicBezTo>
                  <a:cubicBezTo>
                    <a:pt x="264" y="563"/>
                    <a:pt x="394" y="204"/>
                    <a:pt x="394" y="204"/>
                  </a:cubicBezTo>
                  <a:cubicBezTo>
                    <a:pt x="394" y="204"/>
                    <a:pt x="399" y="523"/>
                    <a:pt x="504" y="523"/>
                  </a:cubicBezTo>
                  <a:cubicBezTo>
                    <a:pt x="614" y="523"/>
                    <a:pt x="493" y="186"/>
                    <a:pt x="493" y="186"/>
                  </a:cubicBezTo>
                  <a:lnTo>
                    <a:pt x="493" y="186"/>
                  </a:lnTo>
                  <a:cubicBezTo>
                    <a:pt x="493" y="186"/>
                    <a:pt x="626" y="435"/>
                    <a:pt x="701" y="435"/>
                  </a:cubicBezTo>
                  <a:cubicBezTo>
                    <a:pt x="707" y="435"/>
                    <a:pt x="713" y="433"/>
                    <a:pt x="718" y="429"/>
                  </a:cubicBezTo>
                  <a:cubicBezTo>
                    <a:pt x="793" y="389"/>
                    <a:pt x="591" y="140"/>
                    <a:pt x="591" y="140"/>
                  </a:cubicBezTo>
                  <a:lnTo>
                    <a:pt x="591" y="140"/>
                  </a:lnTo>
                  <a:cubicBezTo>
                    <a:pt x="591" y="140"/>
                    <a:pt x="800" y="281"/>
                    <a:pt x="884" y="281"/>
                  </a:cubicBezTo>
                  <a:cubicBezTo>
                    <a:pt x="895" y="281"/>
                    <a:pt x="904" y="279"/>
                    <a:pt x="910" y="274"/>
                  </a:cubicBezTo>
                  <a:cubicBezTo>
                    <a:pt x="967" y="226"/>
                    <a:pt x="637" y="71"/>
                    <a:pt x="637" y="71"/>
                  </a:cubicBezTo>
                  <a:lnTo>
                    <a:pt x="637" y="71"/>
                  </a:lnTo>
                  <a:cubicBezTo>
                    <a:pt x="637" y="71"/>
                    <a:pt x="776" y="125"/>
                    <a:pt x="871" y="125"/>
                  </a:cubicBezTo>
                  <a:cubicBezTo>
                    <a:pt x="907" y="125"/>
                    <a:pt x="937" y="117"/>
                    <a:pt x="950" y="94"/>
                  </a:cubicBezTo>
                  <a:cubicBezTo>
                    <a:pt x="1002" y="12"/>
                    <a:pt x="550" y="1"/>
                    <a:pt x="5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9"/>
            <p:cNvSpPr/>
            <p:nvPr/>
          </p:nvSpPr>
          <p:spPr>
            <a:xfrm>
              <a:off x="5697470" y="872723"/>
              <a:ext cx="17239" cy="10939"/>
            </a:xfrm>
            <a:custGeom>
              <a:rect b="b" l="l" r="r" t="t"/>
              <a:pathLst>
                <a:path extrusionOk="0" h="191" w="301">
                  <a:moveTo>
                    <a:pt x="169" y="1"/>
                  </a:moveTo>
                  <a:cubicBezTo>
                    <a:pt x="153" y="1"/>
                    <a:pt x="135" y="4"/>
                    <a:pt x="116" y="11"/>
                  </a:cubicBezTo>
                  <a:cubicBezTo>
                    <a:pt x="0" y="52"/>
                    <a:pt x="127" y="191"/>
                    <a:pt x="127" y="191"/>
                  </a:cubicBezTo>
                  <a:lnTo>
                    <a:pt x="301" y="81"/>
                  </a:lnTo>
                  <a:cubicBezTo>
                    <a:pt x="301" y="81"/>
                    <a:pt x="252" y="1"/>
                    <a:pt x="16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9"/>
            <p:cNvSpPr/>
            <p:nvPr/>
          </p:nvSpPr>
          <p:spPr>
            <a:xfrm>
              <a:off x="5721009" y="869803"/>
              <a:ext cx="55153" cy="167236"/>
            </a:xfrm>
            <a:custGeom>
              <a:rect b="b" l="l" r="r" t="t"/>
              <a:pathLst>
                <a:path extrusionOk="0" h="2920" w="963">
                  <a:moveTo>
                    <a:pt x="939" y="0"/>
                  </a:moveTo>
                  <a:cubicBezTo>
                    <a:pt x="933" y="0"/>
                    <a:pt x="925" y="3"/>
                    <a:pt x="922" y="10"/>
                  </a:cubicBezTo>
                  <a:cubicBezTo>
                    <a:pt x="911" y="22"/>
                    <a:pt x="1" y="1106"/>
                    <a:pt x="133" y="2903"/>
                  </a:cubicBezTo>
                  <a:cubicBezTo>
                    <a:pt x="133" y="2914"/>
                    <a:pt x="140" y="2920"/>
                    <a:pt x="151" y="2920"/>
                  </a:cubicBezTo>
                  <a:lnTo>
                    <a:pt x="157" y="2920"/>
                  </a:lnTo>
                  <a:cubicBezTo>
                    <a:pt x="168" y="2920"/>
                    <a:pt x="180" y="2914"/>
                    <a:pt x="180" y="2896"/>
                  </a:cubicBezTo>
                  <a:cubicBezTo>
                    <a:pt x="47" y="1122"/>
                    <a:pt x="945" y="51"/>
                    <a:pt x="957" y="39"/>
                  </a:cubicBezTo>
                  <a:cubicBezTo>
                    <a:pt x="962" y="28"/>
                    <a:pt x="962" y="17"/>
                    <a:pt x="951" y="4"/>
                  </a:cubicBezTo>
                  <a:cubicBezTo>
                    <a:pt x="949" y="2"/>
                    <a:pt x="944" y="0"/>
                    <a:pt x="9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9"/>
            <p:cNvSpPr/>
            <p:nvPr/>
          </p:nvSpPr>
          <p:spPr>
            <a:xfrm>
              <a:off x="5732578" y="864362"/>
              <a:ext cx="60823" cy="36311"/>
            </a:xfrm>
            <a:custGeom>
              <a:rect b="b" l="l" r="r" t="t"/>
              <a:pathLst>
                <a:path extrusionOk="0" h="634" w="1062">
                  <a:moveTo>
                    <a:pt x="581" y="0"/>
                  </a:moveTo>
                  <a:cubicBezTo>
                    <a:pt x="581" y="0"/>
                    <a:pt x="1" y="88"/>
                    <a:pt x="30" y="216"/>
                  </a:cubicBezTo>
                  <a:cubicBezTo>
                    <a:pt x="36" y="238"/>
                    <a:pt x="57" y="247"/>
                    <a:pt x="89" y="247"/>
                  </a:cubicBezTo>
                  <a:cubicBezTo>
                    <a:pt x="238" y="247"/>
                    <a:pt x="610" y="42"/>
                    <a:pt x="610" y="42"/>
                  </a:cubicBezTo>
                  <a:lnTo>
                    <a:pt x="610" y="42"/>
                  </a:lnTo>
                  <a:cubicBezTo>
                    <a:pt x="610" y="42"/>
                    <a:pt x="193" y="383"/>
                    <a:pt x="257" y="476"/>
                  </a:cubicBezTo>
                  <a:cubicBezTo>
                    <a:pt x="262" y="484"/>
                    <a:pt x="270" y="488"/>
                    <a:pt x="279" y="488"/>
                  </a:cubicBezTo>
                  <a:cubicBezTo>
                    <a:pt x="378" y="488"/>
                    <a:pt x="661" y="83"/>
                    <a:pt x="661" y="82"/>
                  </a:cubicBezTo>
                  <a:lnTo>
                    <a:pt x="661" y="82"/>
                  </a:lnTo>
                  <a:cubicBezTo>
                    <a:pt x="661" y="83"/>
                    <a:pt x="430" y="546"/>
                    <a:pt x="494" y="598"/>
                  </a:cubicBezTo>
                  <a:cubicBezTo>
                    <a:pt x="497" y="601"/>
                    <a:pt x="500" y="602"/>
                    <a:pt x="504" y="602"/>
                  </a:cubicBezTo>
                  <a:cubicBezTo>
                    <a:pt x="573" y="602"/>
                    <a:pt x="738" y="117"/>
                    <a:pt x="738" y="117"/>
                  </a:cubicBezTo>
                  <a:lnTo>
                    <a:pt x="738" y="117"/>
                  </a:lnTo>
                  <a:cubicBezTo>
                    <a:pt x="738" y="117"/>
                    <a:pt x="610" y="621"/>
                    <a:pt x="696" y="633"/>
                  </a:cubicBezTo>
                  <a:cubicBezTo>
                    <a:pt x="697" y="633"/>
                    <a:pt x="698" y="633"/>
                    <a:pt x="699" y="633"/>
                  </a:cubicBezTo>
                  <a:cubicBezTo>
                    <a:pt x="784" y="633"/>
                    <a:pt x="800" y="128"/>
                    <a:pt x="800" y="128"/>
                  </a:cubicBezTo>
                  <a:cubicBezTo>
                    <a:pt x="800" y="128"/>
                    <a:pt x="818" y="626"/>
                    <a:pt x="937" y="626"/>
                  </a:cubicBezTo>
                  <a:cubicBezTo>
                    <a:pt x="938" y="626"/>
                    <a:pt x="939" y="626"/>
                    <a:pt x="940" y="626"/>
                  </a:cubicBezTo>
                  <a:cubicBezTo>
                    <a:pt x="1062" y="621"/>
                    <a:pt x="883" y="123"/>
                    <a:pt x="883" y="123"/>
                  </a:cubicBezTo>
                  <a:lnTo>
                    <a:pt x="5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9"/>
            <p:cNvSpPr/>
            <p:nvPr/>
          </p:nvSpPr>
          <p:spPr>
            <a:xfrm>
              <a:off x="5765796" y="856229"/>
              <a:ext cx="22279" cy="15177"/>
            </a:xfrm>
            <a:custGeom>
              <a:rect b="b" l="l" r="r" t="t"/>
              <a:pathLst>
                <a:path extrusionOk="0" h="265" w="389">
                  <a:moveTo>
                    <a:pt x="191" y="1"/>
                  </a:moveTo>
                  <a:cubicBezTo>
                    <a:pt x="84" y="1"/>
                    <a:pt x="1" y="142"/>
                    <a:pt x="1" y="142"/>
                  </a:cubicBezTo>
                  <a:lnTo>
                    <a:pt x="303" y="265"/>
                  </a:lnTo>
                  <a:cubicBezTo>
                    <a:pt x="303" y="265"/>
                    <a:pt x="389" y="85"/>
                    <a:pt x="250" y="16"/>
                  </a:cubicBezTo>
                  <a:cubicBezTo>
                    <a:pt x="230" y="5"/>
                    <a:pt x="210" y="1"/>
                    <a:pt x="19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9"/>
            <p:cNvSpPr/>
            <p:nvPr/>
          </p:nvSpPr>
          <p:spPr>
            <a:xfrm>
              <a:off x="5723357" y="939675"/>
              <a:ext cx="30870" cy="5097"/>
            </a:xfrm>
            <a:custGeom>
              <a:rect b="b" l="l" r="r" t="t"/>
              <a:pathLst>
                <a:path extrusionOk="0" h="89" w="539">
                  <a:moveTo>
                    <a:pt x="59" y="1"/>
                  </a:moveTo>
                  <a:cubicBezTo>
                    <a:pt x="58" y="1"/>
                    <a:pt x="57" y="1"/>
                    <a:pt x="57" y="1"/>
                  </a:cubicBezTo>
                  <a:lnTo>
                    <a:pt x="0" y="1"/>
                  </a:lnTo>
                  <a:cubicBezTo>
                    <a:pt x="0" y="83"/>
                    <a:pt x="226" y="89"/>
                    <a:pt x="273" y="89"/>
                  </a:cubicBezTo>
                  <a:cubicBezTo>
                    <a:pt x="319" y="89"/>
                    <a:pt x="539" y="83"/>
                    <a:pt x="539" y="1"/>
                  </a:cubicBezTo>
                  <a:lnTo>
                    <a:pt x="482" y="1"/>
                  </a:lnTo>
                  <a:cubicBezTo>
                    <a:pt x="469" y="14"/>
                    <a:pt x="405" y="30"/>
                    <a:pt x="273" y="30"/>
                  </a:cubicBezTo>
                  <a:cubicBezTo>
                    <a:pt x="149" y="30"/>
                    <a:pt x="70" y="1"/>
                    <a:pt x="59"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9"/>
            <p:cNvSpPr/>
            <p:nvPr/>
          </p:nvSpPr>
          <p:spPr>
            <a:xfrm>
              <a:off x="5699417" y="939389"/>
              <a:ext cx="79036" cy="121532"/>
            </a:xfrm>
            <a:custGeom>
              <a:rect b="b" l="l" r="r" t="t"/>
              <a:pathLst>
                <a:path extrusionOk="0" h="2122" w="1380">
                  <a:moveTo>
                    <a:pt x="475" y="1"/>
                  </a:moveTo>
                  <a:lnTo>
                    <a:pt x="459" y="6"/>
                  </a:lnTo>
                  <a:lnTo>
                    <a:pt x="459" y="158"/>
                  </a:lnTo>
                  <a:cubicBezTo>
                    <a:pt x="459" y="158"/>
                    <a:pt x="23" y="348"/>
                    <a:pt x="23" y="563"/>
                  </a:cubicBezTo>
                  <a:lnTo>
                    <a:pt x="23" y="1873"/>
                  </a:lnTo>
                  <a:cubicBezTo>
                    <a:pt x="23" y="1873"/>
                    <a:pt x="1" y="2116"/>
                    <a:pt x="678" y="2122"/>
                  </a:cubicBezTo>
                  <a:lnTo>
                    <a:pt x="702" y="2122"/>
                  </a:lnTo>
                  <a:cubicBezTo>
                    <a:pt x="1379" y="2116"/>
                    <a:pt x="1352" y="1873"/>
                    <a:pt x="1352" y="1873"/>
                  </a:cubicBezTo>
                  <a:lnTo>
                    <a:pt x="1352" y="563"/>
                  </a:lnTo>
                  <a:cubicBezTo>
                    <a:pt x="1352" y="348"/>
                    <a:pt x="900" y="158"/>
                    <a:pt x="900" y="158"/>
                  </a:cubicBezTo>
                  <a:lnTo>
                    <a:pt x="900" y="1"/>
                  </a:lnTo>
                  <a:cubicBezTo>
                    <a:pt x="900" y="1"/>
                    <a:pt x="801" y="36"/>
                    <a:pt x="676" y="36"/>
                  </a:cubicBezTo>
                  <a:cubicBezTo>
                    <a:pt x="613" y="36"/>
                    <a:pt x="543" y="27"/>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9"/>
            <p:cNvSpPr/>
            <p:nvPr/>
          </p:nvSpPr>
          <p:spPr>
            <a:xfrm>
              <a:off x="5709726" y="953764"/>
              <a:ext cx="19644" cy="15521"/>
            </a:xfrm>
            <a:custGeom>
              <a:rect b="b" l="l" r="r" t="t"/>
              <a:pathLst>
                <a:path extrusionOk="0" h="271" w="343">
                  <a:moveTo>
                    <a:pt x="271" y="0"/>
                  </a:moveTo>
                  <a:cubicBezTo>
                    <a:pt x="231" y="0"/>
                    <a:pt x="172" y="26"/>
                    <a:pt x="116" y="74"/>
                  </a:cubicBezTo>
                  <a:cubicBezTo>
                    <a:pt x="41" y="138"/>
                    <a:pt x="0" y="220"/>
                    <a:pt x="30" y="255"/>
                  </a:cubicBezTo>
                  <a:cubicBezTo>
                    <a:pt x="39" y="265"/>
                    <a:pt x="53" y="271"/>
                    <a:pt x="72" y="271"/>
                  </a:cubicBezTo>
                  <a:cubicBezTo>
                    <a:pt x="112" y="271"/>
                    <a:pt x="170" y="246"/>
                    <a:pt x="226" y="202"/>
                  </a:cubicBezTo>
                  <a:cubicBezTo>
                    <a:pt x="302" y="132"/>
                    <a:pt x="343" y="51"/>
                    <a:pt x="313" y="17"/>
                  </a:cubicBezTo>
                  <a:cubicBezTo>
                    <a:pt x="304" y="6"/>
                    <a:pt x="29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9"/>
            <p:cNvSpPr/>
            <p:nvPr/>
          </p:nvSpPr>
          <p:spPr>
            <a:xfrm>
              <a:off x="5707092" y="972607"/>
              <a:ext cx="17239" cy="81270"/>
            </a:xfrm>
            <a:custGeom>
              <a:rect b="b" l="l" r="r" t="t"/>
              <a:pathLst>
                <a:path extrusionOk="0" h="1419" w="301">
                  <a:moveTo>
                    <a:pt x="28" y="1"/>
                  </a:moveTo>
                  <a:cubicBezTo>
                    <a:pt x="28" y="1"/>
                    <a:pt x="1" y="1194"/>
                    <a:pt x="28" y="1322"/>
                  </a:cubicBezTo>
                  <a:cubicBezTo>
                    <a:pt x="47" y="1404"/>
                    <a:pt x="155" y="1418"/>
                    <a:pt x="230" y="1418"/>
                  </a:cubicBezTo>
                  <a:cubicBezTo>
                    <a:pt x="270" y="1418"/>
                    <a:pt x="301" y="1414"/>
                    <a:pt x="301" y="1414"/>
                  </a:cubicBezTo>
                  <a:lnTo>
                    <a:pt x="301" y="1"/>
                  </a:lnTo>
                  <a:cubicBezTo>
                    <a:pt x="253" y="29"/>
                    <a:pt x="206" y="39"/>
                    <a:pt x="166" y="39"/>
                  </a:cubicBezTo>
                  <a:cubicBezTo>
                    <a:pt x="85" y="39"/>
                    <a:pt x="28"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29"/>
          <p:cNvGrpSpPr/>
          <p:nvPr/>
        </p:nvGrpSpPr>
        <p:grpSpPr>
          <a:xfrm>
            <a:off x="6011115" y="1280198"/>
            <a:ext cx="1200201" cy="320178"/>
            <a:chOff x="5932803" y="978907"/>
            <a:chExt cx="296500" cy="79093"/>
          </a:xfrm>
        </p:grpSpPr>
        <p:sp>
          <p:nvSpPr>
            <p:cNvPr id="1682" name="Google Shape;1682;p29"/>
            <p:cNvSpPr/>
            <p:nvPr/>
          </p:nvSpPr>
          <p:spPr>
            <a:xfrm>
              <a:off x="5941394" y="979250"/>
              <a:ext cx="34650" cy="38487"/>
            </a:xfrm>
            <a:custGeom>
              <a:rect b="b" l="l" r="r" t="t"/>
              <a:pathLst>
                <a:path extrusionOk="0" h="672" w="605">
                  <a:moveTo>
                    <a:pt x="604" y="0"/>
                  </a:moveTo>
                  <a:lnTo>
                    <a:pt x="19" y="262"/>
                  </a:lnTo>
                  <a:cubicBezTo>
                    <a:pt x="83" y="359"/>
                    <a:pt x="88" y="487"/>
                    <a:pt x="41" y="597"/>
                  </a:cubicBezTo>
                  <a:lnTo>
                    <a:pt x="1" y="672"/>
                  </a:lnTo>
                  <a:lnTo>
                    <a:pt x="586" y="458"/>
                  </a:lnTo>
                  <a:lnTo>
                    <a:pt x="604"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5940764" y="978907"/>
              <a:ext cx="31271" cy="15349"/>
            </a:xfrm>
            <a:custGeom>
              <a:rect b="b" l="l" r="r" t="t"/>
              <a:pathLst>
                <a:path extrusionOk="0" h="268" w="546">
                  <a:moveTo>
                    <a:pt x="517" y="1"/>
                  </a:moveTo>
                  <a:lnTo>
                    <a:pt x="17" y="220"/>
                  </a:lnTo>
                  <a:cubicBezTo>
                    <a:pt x="17" y="220"/>
                    <a:pt x="0" y="244"/>
                    <a:pt x="30" y="268"/>
                  </a:cubicBezTo>
                  <a:lnTo>
                    <a:pt x="546" y="46"/>
                  </a:lnTo>
                  <a:lnTo>
                    <a:pt x="517"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5939733" y="1001758"/>
              <a:ext cx="31614" cy="15979"/>
            </a:xfrm>
            <a:custGeom>
              <a:rect b="b" l="l" r="r" t="t"/>
              <a:pathLst>
                <a:path extrusionOk="0" h="279" w="552">
                  <a:moveTo>
                    <a:pt x="551" y="1"/>
                  </a:moveTo>
                  <a:lnTo>
                    <a:pt x="18" y="239"/>
                  </a:lnTo>
                  <a:cubicBezTo>
                    <a:pt x="18" y="239"/>
                    <a:pt x="0" y="257"/>
                    <a:pt x="30" y="279"/>
                  </a:cubicBezTo>
                  <a:lnTo>
                    <a:pt x="546" y="54"/>
                  </a:lnTo>
                  <a:lnTo>
                    <a:pt x="55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5969285" y="978907"/>
              <a:ext cx="225825" cy="33905"/>
            </a:xfrm>
            <a:custGeom>
              <a:rect b="b" l="l" r="r" t="t"/>
              <a:pathLst>
                <a:path extrusionOk="0" h="592" w="3943">
                  <a:moveTo>
                    <a:pt x="19" y="1"/>
                  </a:moveTo>
                  <a:cubicBezTo>
                    <a:pt x="70" y="140"/>
                    <a:pt x="70" y="295"/>
                    <a:pt x="13" y="435"/>
                  </a:cubicBezTo>
                  <a:lnTo>
                    <a:pt x="0" y="458"/>
                  </a:lnTo>
                  <a:lnTo>
                    <a:pt x="3809" y="592"/>
                  </a:lnTo>
                  <a:lnTo>
                    <a:pt x="3826" y="574"/>
                  </a:lnTo>
                  <a:cubicBezTo>
                    <a:pt x="3943" y="453"/>
                    <a:pt x="3943" y="255"/>
                    <a:pt x="3820" y="134"/>
                  </a:cubicBezTo>
                  <a:lnTo>
                    <a:pt x="19"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p:nvPr/>
          </p:nvSpPr>
          <p:spPr>
            <a:xfrm>
              <a:off x="6021804" y="980911"/>
              <a:ext cx="14604" cy="26574"/>
            </a:xfrm>
            <a:custGeom>
              <a:rect b="b" l="l" r="r" t="t"/>
              <a:pathLst>
                <a:path extrusionOk="0" h="464" w="255">
                  <a:moveTo>
                    <a:pt x="17" y="0"/>
                  </a:moveTo>
                  <a:lnTo>
                    <a:pt x="0" y="458"/>
                  </a:lnTo>
                  <a:lnTo>
                    <a:pt x="237" y="464"/>
                  </a:lnTo>
                  <a:lnTo>
                    <a:pt x="255" y="6"/>
                  </a:lnTo>
                  <a:lnTo>
                    <a:pt x="17"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9"/>
            <p:cNvSpPr/>
            <p:nvPr/>
          </p:nvSpPr>
          <p:spPr>
            <a:xfrm>
              <a:off x="6008803" y="980281"/>
              <a:ext cx="7675" cy="26574"/>
            </a:xfrm>
            <a:custGeom>
              <a:rect b="b" l="l" r="r" t="t"/>
              <a:pathLst>
                <a:path extrusionOk="0" h="464" w="134">
                  <a:moveTo>
                    <a:pt x="12" y="0"/>
                  </a:moveTo>
                  <a:lnTo>
                    <a:pt x="0" y="458"/>
                  </a:lnTo>
                  <a:lnTo>
                    <a:pt x="116" y="463"/>
                  </a:lnTo>
                  <a:lnTo>
                    <a:pt x="134" y="6"/>
                  </a:lnTo>
                  <a:lnTo>
                    <a:pt x="12"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9"/>
            <p:cNvSpPr/>
            <p:nvPr/>
          </p:nvSpPr>
          <p:spPr>
            <a:xfrm>
              <a:off x="5994829" y="979880"/>
              <a:ext cx="7732" cy="26632"/>
            </a:xfrm>
            <a:custGeom>
              <a:rect b="b" l="l" r="r" t="t"/>
              <a:pathLst>
                <a:path extrusionOk="0" h="465" w="135">
                  <a:moveTo>
                    <a:pt x="19" y="0"/>
                  </a:moveTo>
                  <a:lnTo>
                    <a:pt x="1" y="459"/>
                  </a:lnTo>
                  <a:lnTo>
                    <a:pt x="123" y="465"/>
                  </a:lnTo>
                  <a:lnTo>
                    <a:pt x="134"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9"/>
            <p:cNvSpPr/>
            <p:nvPr/>
          </p:nvSpPr>
          <p:spPr>
            <a:xfrm>
              <a:off x="5934807" y="1004164"/>
              <a:ext cx="39862" cy="44844"/>
            </a:xfrm>
            <a:custGeom>
              <a:rect b="b" l="l" r="r" t="t"/>
              <a:pathLst>
                <a:path extrusionOk="0" h="783" w="696">
                  <a:moveTo>
                    <a:pt x="696" y="0"/>
                  </a:moveTo>
                  <a:lnTo>
                    <a:pt x="17" y="301"/>
                  </a:lnTo>
                  <a:cubicBezTo>
                    <a:pt x="86" y="418"/>
                    <a:pt x="99" y="562"/>
                    <a:pt x="40" y="689"/>
                  </a:cubicBezTo>
                  <a:lnTo>
                    <a:pt x="0" y="782"/>
                  </a:lnTo>
                  <a:lnTo>
                    <a:pt x="678" y="528"/>
                  </a:lnTo>
                  <a:lnTo>
                    <a:pt x="696"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9"/>
            <p:cNvSpPr/>
            <p:nvPr/>
          </p:nvSpPr>
          <p:spPr>
            <a:xfrm>
              <a:off x="5933433" y="1003763"/>
              <a:ext cx="36597" cy="17640"/>
            </a:xfrm>
            <a:custGeom>
              <a:rect b="b" l="l" r="r" t="t"/>
              <a:pathLst>
                <a:path extrusionOk="0" h="308" w="639">
                  <a:moveTo>
                    <a:pt x="604" y="1"/>
                  </a:moveTo>
                  <a:lnTo>
                    <a:pt x="24" y="256"/>
                  </a:lnTo>
                  <a:cubicBezTo>
                    <a:pt x="24" y="256"/>
                    <a:pt x="0" y="279"/>
                    <a:pt x="41" y="308"/>
                  </a:cubicBezTo>
                  <a:lnTo>
                    <a:pt x="639" y="53"/>
                  </a:lnTo>
                  <a:lnTo>
                    <a:pt x="60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9"/>
            <p:cNvSpPr/>
            <p:nvPr/>
          </p:nvSpPr>
          <p:spPr>
            <a:xfrm>
              <a:off x="5932803" y="1030395"/>
              <a:ext cx="36196" cy="18614"/>
            </a:xfrm>
            <a:custGeom>
              <a:rect b="b" l="l" r="r" t="t"/>
              <a:pathLst>
                <a:path extrusionOk="0" h="325" w="632">
                  <a:moveTo>
                    <a:pt x="632" y="0"/>
                  </a:moveTo>
                  <a:lnTo>
                    <a:pt x="17" y="273"/>
                  </a:lnTo>
                  <a:cubicBezTo>
                    <a:pt x="17" y="273"/>
                    <a:pt x="0" y="295"/>
                    <a:pt x="35" y="324"/>
                  </a:cubicBezTo>
                  <a:lnTo>
                    <a:pt x="632" y="57"/>
                  </a:lnTo>
                  <a:lnTo>
                    <a:pt x="63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9"/>
            <p:cNvSpPr/>
            <p:nvPr/>
          </p:nvSpPr>
          <p:spPr>
            <a:xfrm>
              <a:off x="5966994" y="1003763"/>
              <a:ext cx="262308" cy="39575"/>
            </a:xfrm>
            <a:custGeom>
              <a:rect b="b" l="l" r="r" t="t"/>
              <a:pathLst>
                <a:path extrusionOk="0" h="691" w="4580">
                  <a:moveTo>
                    <a:pt x="18" y="1"/>
                  </a:moveTo>
                  <a:lnTo>
                    <a:pt x="18" y="1"/>
                  </a:lnTo>
                  <a:cubicBezTo>
                    <a:pt x="81" y="163"/>
                    <a:pt x="81" y="343"/>
                    <a:pt x="11" y="500"/>
                  </a:cubicBezTo>
                  <a:lnTo>
                    <a:pt x="0" y="535"/>
                  </a:lnTo>
                  <a:lnTo>
                    <a:pt x="4417" y="690"/>
                  </a:lnTo>
                  <a:lnTo>
                    <a:pt x="4440" y="661"/>
                  </a:lnTo>
                  <a:cubicBezTo>
                    <a:pt x="4579" y="522"/>
                    <a:pt x="4574" y="297"/>
                    <a:pt x="4435" y="158"/>
                  </a:cubicBezTo>
                  <a:lnTo>
                    <a:pt x="18"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
            <p:cNvSpPr/>
            <p:nvPr/>
          </p:nvSpPr>
          <p:spPr>
            <a:xfrm>
              <a:off x="6027761" y="1005767"/>
              <a:ext cx="16953" cy="31271"/>
            </a:xfrm>
            <a:custGeom>
              <a:rect b="b" l="l" r="r" t="t"/>
              <a:pathLst>
                <a:path extrusionOk="0" h="546" w="296">
                  <a:moveTo>
                    <a:pt x="23" y="0"/>
                  </a:moveTo>
                  <a:lnTo>
                    <a:pt x="0" y="534"/>
                  </a:lnTo>
                  <a:lnTo>
                    <a:pt x="279" y="546"/>
                  </a:lnTo>
                  <a:lnTo>
                    <a:pt x="295" y="13"/>
                  </a:lnTo>
                  <a:lnTo>
                    <a:pt x="23"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9"/>
            <p:cNvSpPr/>
            <p:nvPr/>
          </p:nvSpPr>
          <p:spPr>
            <a:xfrm>
              <a:off x="6012469" y="1005424"/>
              <a:ext cx="8992" cy="30641"/>
            </a:xfrm>
            <a:custGeom>
              <a:rect b="b" l="l" r="r" t="t"/>
              <a:pathLst>
                <a:path extrusionOk="0" h="535" w="157">
                  <a:moveTo>
                    <a:pt x="24" y="1"/>
                  </a:moveTo>
                  <a:lnTo>
                    <a:pt x="0" y="528"/>
                  </a:lnTo>
                  <a:lnTo>
                    <a:pt x="139" y="535"/>
                  </a:lnTo>
                  <a:lnTo>
                    <a:pt x="15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9"/>
            <p:cNvSpPr/>
            <p:nvPr/>
          </p:nvSpPr>
          <p:spPr>
            <a:xfrm>
              <a:off x="5933433" y="1033659"/>
              <a:ext cx="286534" cy="24341"/>
            </a:xfrm>
            <a:custGeom>
              <a:rect b="b" l="l" r="r" t="t"/>
              <a:pathLst>
                <a:path extrusionOk="0" h="425" w="5003">
                  <a:moveTo>
                    <a:pt x="621" y="0"/>
                  </a:moveTo>
                  <a:lnTo>
                    <a:pt x="0" y="267"/>
                  </a:lnTo>
                  <a:lnTo>
                    <a:pt x="4551" y="424"/>
                  </a:lnTo>
                  <a:lnTo>
                    <a:pt x="5003" y="168"/>
                  </a:lnTo>
                  <a:lnTo>
                    <a:pt x="62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29"/>
          <p:cNvGrpSpPr/>
          <p:nvPr/>
        </p:nvGrpSpPr>
        <p:grpSpPr>
          <a:xfrm>
            <a:off x="5194577" y="601161"/>
            <a:ext cx="3236333" cy="2334434"/>
            <a:chOff x="6006048" y="2516874"/>
            <a:chExt cx="1612924" cy="1163436"/>
          </a:xfrm>
        </p:grpSpPr>
        <p:sp>
          <p:nvSpPr>
            <p:cNvPr id="1697" name="Google Shape;1697;p29"/>
            <p:cNvSpPr/>
            <p:nvPr/>
          </p:nvSpPr>
          <p:spPr>
            <a:xfrm>
              <a:off x="6006054" y="3041395"/>
              <a:ext cx="1612915" cy="638915"/>
            </a:xfrm>
            <a:custGeom>
              <a:rect b="b" l="l" r="r" t="t"/>
              <a:pathLst>
                <a:path extrusionOk="0" h="4824" w="12178">
                  <a:moveTo>
                    <a:pt x="1" y="1"/>
                  </a:moveTo>
                  <a:lnTo>
                    <a:pt x="1" y="4823"/>
                  </a:lnTo>
                  <a:lnTo>
                    <a:pt x="12178" y="4823"/>
                  </a:lnTo>
                  <a:lnTo>
                    <a:pt x="12178" y="1"/>
                  </a:lnTo>
                  <a:close/>
                </a:path>
              </a:pathLst>
            </a:custGeom>
            <a:gradFill>
              <a:gsLst>
                <a:gs pos="0">
                  <a:srgbClr val="1D2D60">
                    <a:alpha val="392"/>
                  </a:srgbClr>
                </a:gs>
                <a:gs pos="100000">
                  <a:srgbClr val="1D2D60">
                    <a:alpha val="74509"/>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29"/>
            <p:cNvGrpSpPr/>
            <p:nvPr/>
          </p:nvGrpSpPr>
          <p:grpSpPr>
            <a:xfrm>
              <a:off x="6006048" y="2516874"/>
              <a:ext cx="1612924" cy="770816"/>
              <a:chOff x="5746209" y="1679349"/>
              <a:chExt cx="799467" cy="382065"/>
            </a:xfrm>
          </p:grpSpPr>
          <p:sp>
            <p:nvSpPr>
              <p:cNvPr id="1699" name="Google Shape;1699;p29"/>
              <p:cNvSpPr/>
              <p:nvPr/>
            </p:nvSpPr>
            <p:spPr>
              <a:xfrm>
                <a:off x="5806288" y="1909986"/>
                <a:ext cx="739388" cy="46276"/>
              </a:xfrm>
              <a:custGeom>
                <a:rect b="b" l="l" r="r" t="t"/>
                <a:pathLst>
                  <a:path extrusionOk="0" h="808" w="12910">
                    <a:moveTo>
                      <a:pt x="0" y="1"/>
                    </a:moveTo>
                    <a:lnTo>
                      <a:pt x="0" y="494"/>
                    </a:lnTo>
                    <a:lnTo>
                      <a:pt x="12909" y="807"/>
                    </a:lnTo>
                    <a:lnTo>
                      <a:pt x="12909" y="401"/>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9"/>
              <p:cNvSpPr/>
              <p:nvPr/>
            </p:nvSpPr>
            <p:spPr>
              <a:xfrm>
                <a:off x="5746209" y="1909986"/>
                <a:ext cx="60136" cy="33275"/>
              </a:xfrm>
              <a:custGeom>
                <a:rect b="b" l="l" r="r" t="t"/>
                <a:pathLst>
                  <a:path extrusionOk="0" h="581" w="1050">
                    <a:moveTo>
                      <a:pt x="1049" y="1"/>
                    </a:moveTo>
                    <a:lnTo>
                      <a:pt x="1" y="117"/>
                    </a:lnTo>
                    <a:lnTo>
                      <a:pt x="1" y="581"/>
                    </a:lnTo>
                    <a:lnTo>
                      <a:pt x="1049" y="494"/>
                    </a:lnTo>
                    <a:lnTo>
                      <a:pt x="10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9"/>
              <p:cNvSpPr/>
              <p:nvPr/>
            </p:nvSpPr>
            <p:spPr>
              <a:xfrm>
                <a:off x="5746209" y="1938278"/>
                <a:ext cx="799467" cy="22279"/>
              </a:xfrm>
              <a:custGeom>
                <a:rect b="b" l="l" r="r" t="t"/>
                <a:pathLst>
                  <a:path extrusionOk="0" h="389" w="13959">
                    <a:moveTo>
                      <a:pt x="1049" y="0"/>
                    </a:moveTo>
                    <a:lnTo>
                      <a:pt x="1" y="87"/>
                    </a:lnTo>
                    <a:lnTo>
                      <a:pt x="11372" y="388"/>
                    </a:lnTo>
                    <a:lnTo>
                      <a:pt x="13958" y="313"/>
                    </a:lnTo>
                    <a:lnTo>
                      <a:pt x="1049"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9"/>
              <p:cNvSpPr/>
              <p:nvPr/>
            </p:nvSpPr>
            <p:spPr>
              <a:xfrm>
                <a:off x="5829197" y="1946239"/>
                <a:ext cx="16036" cy="92953"/>
              </a:xfrm>
              <a:custGeom>
                <a:rect b="b" l="l" r="r" t="t"/>
                <a:pathLst>
                  <a:path extrusionOk="0" h="1623" w="280">
                    <a:moveTo>
                      <a:pt x="63" y="1"/>
                    </a:moveTo>
                    <a:cubicBezTo>
                      <a:pt x="57" y="1"/>
                      <a:pt x="52" y="3"/>
                      <a:pt x="47" y="6"/>
                    </a:cubicBezTo>
                    <a:cubicBezTo>
                      <a:pt x="25" y="12"/>
                      <a:pt x="18" y="35"/>
                      <a:pt x="25" y="52"/>
                    </a:cubicBezTo>
                    <a:cubicBezTo>
                      <a:pt x="25" y="58"/>
                      <a:pt x="199" y="453"/>
                      <a:pt x="105" y="771"/>
                    </a:cubicBezTo>
                    <a:cubicBezTo>
                      <a:pt x="1" y="1119"/>
                      <a:pt x="129" y="1577"/>
                      <a:pt x="135" y="1593"/>
                    </a:cubicBezTo>
                    <a:cubicBezTo>
                      <a:pt x="140" y="1611"/>
                      <a:pt x="151" y="1622"/>
                      <a:pt x="169" y="1622"/>
                    </a:cubicBezTo>
                    <a:lnTo>
                      <a:pt x="180" y="1622"/>
                    </a:lnTo>
                    <a:cubicBezTo>
                      <a:pt x="204" y="1617"/>
                      <a:pt x="215" y="1593"/>
                      <a:pt x="210" y="1577"/>
                    </a:cubicBezTo>
                    <a:cubicBezTo>
                      <a:pt x="210" y="1571"/>
                      <a:pt x="82" y="1119"/>
                      <a:pt x="180" y="793"/>
                    </a:cubicBezTo>
                    <a:cubicBezTo>
                      <a:pt x="279" y="446"/>
                      <a:pt x="105" y="41"/>
                      <a:pt x="100" y="23"/>
                    </a:cubicBezTo>
                    <a:cubicBezTo>
                      <a:pt x="91" y="11"/>
                      <a:pt x="77" y="1"/>
                      <a:pt x="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9"/>
              <p:cNvSpPr/>
              <p:nvPr/>
            </p:nvSpPr>
            <p:spPr>
              <a:xfrm>
                <a:off x="5811614" y="1943776"/>
                <a:ext cx="30584" cy="97707"/>
              </a:xfrm>
              <a:custGeom>
                <a:rect b="b" l="l" r="r" t="t"/>
                <a:pathLst>
                  <a:path extrusionOk="0" h="1706" w="534">
                    <a:moveTo>
                      <a:pt x="311" y="0"/>
                    </a:moveTo>
                    <a:cubicBezTo>
                      <a:pt x="308" y="0"/>
                      <a:pt x="305" y="1"/>
                      <a:pt x="302" y="2"/>
                    </a:cubicBezTo>
                    <a:cubicBezTo>
                      <a:pt x="279" y="9"/>
                      <a:pt x="273" y="31"/>
                      <a:pt x="279" y="55"/>
                    </a:cubicBezTo>
                    <a:cubicBezTo>
                      <a:pt x="279" y="60"/>
                      <a:pt x="447" y="507"/>
                      <a:pt x="233" y="831"/>
                    </a:cubicBezTo>
                    <a:cubicBezTo>
                      <a:pt x="1" y="1184"/>
                      <a:pt x="12" y="1649"/>
                      <a:pt x="12" y="1671"/>
                    </a:cubicBezTo>
                    <a:cubicBezTo>
                      <a:pt x="12" y="1689"/>
                      <a:pt x="30" y="1706"/>
                      <a:pt x="53" y="1706"/>
                    </a:cubicBezTo>
                    <a:cubicBezTo>
                      <a:pt x="76" y="1706"/>
                      <a:pt x="88" y="1689"/>
                      <a:pt x="88" y="1665"/>
                    </a:cubicBezTo>
                    <a:cubicBezTo>
                      <a:pt x="88" y="1660"/>
                      <a:pt x="76" y="1208"/>
                      <a:pt x="297" y="878"/>
                    </a:cubicBezTo>
                    <a:cubicBezTo>
                      <a:pt x="533" y="518"/>
                      <a:pt x="359" y="43"/>
                      <a:pt x="354" y="25"/>
                    </a:cubicBezTo>
                    <a:cubicBezTo>
                      <a:pt x="345" y="11"/>
                      <a:pt x="327" y="0"/>
                      <a:pt x="3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9"/>
              <p:cNvSpPr/>
              <p:nvPr/>
            </p:nvSpPr>
            <p:spPr>
              <a:xfrm>
                <a:off x="5803653" y="1943834"/>
                <a:ext cx="26288" cy="87398"/>
              </a:xfrm>
              <a:custGeom>
                <a:rect b="b" l="l" r="r" t="t"/>
                <a:pathLst>
                  <a:path extrusionOk="0" h="1526" w="459">
                    <a:moveTo>
                      <a:pt x="401" y="1"/>
                    </a:moveTo>
                    <a:cubicBezTo>
                      <a:pt x="377" y="1"/>
                      <a:pt x="359" y="19"/>
                      <a:pt x="366" y="42"/>
                    </a:cubicBezTo>
                    <a:cubicBezTo>
                      <a:pt x="366" y="48"/>
                      <a:pt x="377" y="586"/>
                      <a:pt x="220" y="859"/>
                    </a:cubicBezTo>
                    <a:cubicBezTo>
                      <a:pt x="53" y="1143"/>
                      <a:pt x="6" y="1468"/>
                      <a:pt x="6" y="1479"/>
                    </a:cubicBezTo>
                    <a:cubicBezTo>
                      <a:pt x="0" y="1503"/>
                      <a:pt x="19" y="1520"/>
                      <a:pt x="35" y="1525"/>
                    </a:cubicBezTo>
                    <a:lnTo>
                      <a:pt x="41" y="1525"/>
                    </a:lnTo>
                    <a:cubicBezTo>
                      <a:pt x="64" y="1525"/>
                      <a:pt x="81" y="1509"/>
                      <a:pt x="81" y="1491"/>
                    </a:cubicBezTo>
                    <a:cubicBezTo>
                      <a:pt x="81" y="1485"/>
                      <a:pt x="128" y="1166"/>
                      <a:pt x="290" y="894"/>
                    </a:cubicBezTo>
                    <a:cubicBezTo>
                      <a:pt x="458" y="610"/>
                      <a:pt x="441" y="65"/>
                      <a:pt x="441" y="42"/>
                    </a:cubicBezTo>
                    <a:cubicBezTo>
                      <a:pt x="441" y="19"/>
                      <a:pt x="423"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9"/>
              <p:cNvSpPr/>
              <p:nvPr/>
            </p:nvSpPr>
            <p:spPr>
              <a:xfrm>
                <a:off x="5830915" y="1942287"/>
                <a:ext cx="20618" cy="96905"/>
              </a:xfrm>
              <a:custGeom>
                <a:rect b="b" l="l" r="r" t="t"/>
                <a:pathLst>
                  <a:path extrusionOk="0" h="1692" w="360">
                    <a:moveTo>
                      <a:pt x="45" y="0"/>
                    </a:moveTo>
                    <a:cubicBezTo>
                      <a:pt x="39" y="0"/>
                      <a:pt x="34" y="2"/>
                      <a:pt x="29" y="6"/>
                    </a:cubicBezTo>
                    <a:cubicBezTo>
                      <a:pt x="6" y="11"/>
                      <a:pt x="0" y="35"/>
                      <a:pt x="6" y="57"/>
                    </a:cubicBezTo>
                    <a:cubicBezTo>
                      <a:pt x="11" y="63"/>
                      <a:pt x="266" y="677"/>
                      <a:pt x="214" y="1095"/>
                    </a:cubicBezTo>
                    <a:cubicBezTo>
                      <a:pt x="156" y="1536"/>
                      <a:pt x="278" y="1669"/>
                      <a:pt x="290" y="1680"/>
                    </a:cubicBezTo>
                    <a:cubicBezTo>
                      <a:pt x="295" y="1691"/>
                      <a:pt x="308" y="1691"/>
                      <a:pt x="319" y="1691"/>
                    </a:cubicBezTo>
                    <a:cubicBezTo>
                      <a:pt x="324" y="1691"/>
                      <a:pt x="335" y="1691"/>
                      <a:pt x="342" y="1680"/>
                    </a:cubicBezTo>
                    <a:cubicBezTo>
                      <a:pt x="359" y="1669"/>
                      <a:pt x="359" y="1640"/>
                      <a:pt x="348" y="1627"/>
                    </a:cubicBezTo>
                    <a:cubicBezTo>
                      <a:pt x="348" y="1622"/>
                      <a:pt x="238" y="1506"/>
                      <a:pt x="290" y="1106"/>
                    </a:cubicBezTo>
                    <a:cubicBezTo>
                      <a:pt x="348" y="666"/>
                      <a:pt x="92" y="51"/>
                      <a:pt x="81" y="22"/>
                    </a:cubicBezTo>
                    <a:cubicBezTo>
                      <a:pt x="73" y="10"/>
                      <a:pt x="58" y="0"/>
                      <a:pt x="4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9"/>
              <p:cNvSpPr/>
              <p:nvPr/>
            </p:nvSpPr>
            <p:spPr>
              <a:xfrm>
                <a:off x="5821236" y="1940569"/>
                <a:ext cx="16953" cy="104580"/>
              </a:xfrm>
              <a:custGeom>
                <a:rect b="b" l="l" r="r" t="t"/>
                <a:pathLst>
                  <a:path extrusionOk="0" h="1826" w="296">
                    <a:moveTo>
                      <a:pt x="140" y="1"/>
                    </a:moveTo>
                    <a:cubicBezTo>
                      <a:pt x="122" y="6"/>
                      <a:pt x="105" y="23"/>
                      <a:pt x="111" y="47"/>
                    </a:cubicBezTo>
                    <a:cubicBezTo>
                      <a:pt x="111" y="52"/>
                      <a:pt x="215" y="760"/>
                      <a:pt x="111" y="1159"/>
                    </a:cubicBezTo>
                    <a:cubicBezTo>
                      <a:pt x="1" y="1577"/>
                      <a:pt x="52" y="1785"/>
                      <a:pt x="59" y="1797"/>
                    </a:cubicBezTo>
                    <a:cubicBezTo>
                      <a:pt x="65" y="1815"/>
                      <a:pt x="76" y="1826"/>
                      <a:pt x="94" y="1826"/>
                    </a:cubicBezTo>
                    <a:cubicBezTo>
                      <a:pt x="100" y="1826"/>
                      <a:pt x="105" y="1820"/>
                      <a:pt x="105" y="1820"/>
                    </a:cubicBezTo>
                    <a:cubicBezTo>
                      <a:pt x="129" y="1815"/>
                      <a:pt x="140" y="1797"/>
                      <a:pt x="134" y="1774"/>
                    </a:cubicBezTo>
                    <a:cubicBezTo>
                      <a:pt x="134" y="1774"/>
                      <a:pt x="82" y="1577"/>
                      <a:pt x="186" y="1183"/>
                    </a:cubicBezTo>
                    <a:cubicBezTo>
                      <a:pt x="296" y="766"/>
                      <a:pt x="191" y="65"/>
                      <a:pt x="186" y="36"/>
                    </a:cubicBezTo>
                    <a:cubicBezTo>
                      <a:pt x="180" y="12"/>
                      <a:pt x="164" y="1"/>
                      <a:pt x="1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9"/>
              <p:cNvSpPr/>
              <p:nvPr/>
            </p:nvSpPr>
            <p:spPr>
              <a:xfrm>
                <a:off x="5820950" y="1939882"/>
                <a:ext cx="14948" cy="6758"/>
              </a:xfrm>
              <a:custGeom>
                <a:rect b="b" l="l" r="r" t="t"/>
                <a:pathLst>
                  <a:path extrusionOk="0" h="118" w="261">
                    <a:moveTo>
                      <a:pt x="17" y="0"/>
                    </a:moveTo>
                    <a:cubicBezTo>
                      <a:pt x="17" y="0"/>
                      <a:pt x="0" y="117"/>
                      <a:pt x="134" y="117"/>
                    </a:cubicBezTo>
                    <a:cubicBezTo>
                      <a:pt x="260" y="117"/>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9"/>
              <p:cNvSpPr/>
              <p:nvPr/>
            </p:nvSpPr>
            <p:spPr>
              <a:xfrm>
                <a:off x="5825245" y="1940913"/>
                <a:ext cx="13974" cy="10252"/>
              </a:xfrm>
              <a:custGeom>
                <a:rect b="b" l="l" r="r" t="t"/>
                <a:pathLst>
                  <a:path extrusionOk="0" h="179" w="244">
                    <a:moveTo>
                      <a:pt x="169" y="0"/>
                    </a:moveTo>
                    <a:cubicBezTo>
                      <a:pt x="169" y="0"/>
                      <a:pt x="169" y="64"/>
                      <a:pt x="110" y="81"/>
                    </a:cubicBezTo>
                    <a:cubicBezTo>
                      <a:pt x="85" y="90"/>
                      <a:pt x="63" y="93"/>
                      <a:pt x="45" y="93"/>
                    </a:cubicBezTo>
                    <a:cubicBezTo>
                      <a:pt x="17" y="93"/>
                      <a:pt x="0" y="87"/>
                      <a:pt x="0" y="87"/>
                    </a:cubicBezTo>
                    <a:lnTo>
                      <a:pt x="0" y="87"/>
                    </a:lnTo>
                    <a:cubicBezTo>
                      <a:pt x="0" y="87"/>
                      <a:pt x="33" y="179"/>
                      <a:pt x="104" y="179"/>
                    </a:cubicBezTo>
                    <a:cubicBezTo>
                      <a:pt x="116" y="179"/>
                      <a:pt x="130" y="176"/>
                      <a:pt x="145" y="169"/>
                    </a:cubicBezTo>
                    <a:cubicBezTo>
                      <a:pt x="244" y="121"/>
                      <a:pt x="169" y="6"/>
                      <a:pt x="169" y="6"/>
                    </a:cubicBezTo>
                    <a:lnTo>
                      <a:pt x="16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9"/>
              <p:cNvSpPr/>
              <p:nvPr/>
            </p:nvSpPr>
            <p:spPr>
              <a:xfrm>
                <a:off x="5825245" y="1939882"/>
                <a:ext cx="10939" cy="6873"/>
              </a:xfrm>
              <a:custGeom>
                <a:rect b="b" l="l" r="r" t="t"/>
                <a:pathLst>
                  <a:path extrusionOk="0" h="120" w="191">
                    <a:moveTo>
                      <a:pt x="169" y="0"/>
                    </a:moveTo>
                    <a:cubicBezTo>
                      <a:pt x="158" y="82"/>
                      <a:pt x="99" y="106"/>
                      <a:pt x="30" y="106"/>
                    </a:cubicBezTo>
                    <a:cubicBezTo>
                      <a:pt x="20" y="106"/>
                      <a:pt x="10" y="105"/>
                      <a:pt x="0" y="105"/>
                    </a:cubicBezTo>
                    <a:lnTo>
                      <a:pt x="0" y="105"/>
                    </a:lnTo>
                    <a:cubicBezTo>
                      <a:pt x="20" y="115"/>
                      <a:pt x="43" y="120"/>
                      <a:pt x="64" y="120"/>
                    </a:cubicBezTo>
                    <a:cubicBezTo>
                      <a:pt x="130" y="120"/>
                      <a:pt x="191" y="75"/>
                      <a:pt x="16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9"/>
              <p:cNvSpPr/>
              <p:nvPr/>
            </p:nvSpPr>
            <p:spPr>
              <a:xfrm>
                <a:off x="5825245" y="1941543"/>
                <a:ext cx="9794" cy="8763"/>
              </a:xfrm>
              <a:custGeom>
                <a:rect b="b" l="l" r="r" t="t"/>
                <a:pathLst>
                  <a:path extrusionOk="0" h="153" w="171">
                    <a:moveTo>
                      <a:pt x="169" y="0"/>
                    </a:moveTo>
                    <a:cubicBezTo>
                      <a:pt x="169" y="0"/>
                      <a:pt x="169" y="6"/>
                      <a:pt x="169" y="15"/>
                    </a:cubicBezTo>
                    <a:lnTo>
                      <a:pt x="169" y="15"/>
                    </a:lnTo>
                    <a:cubicBezTo>
                      <a:pt x="170" y="6"/>
                      <a:pt x="169" y="0"/>
                      <a:pt x="169" y="0"/>
                    </a:cubicBezTo>
                    <a:close/>
                    <a:moveTo>
                      <a:pt x="169" y="15"/>
                    </a:moveTo>
                    <a:cubicBezTo>
                      <a:pt x="167" y="31"/>
                      <a:pt x="155" y="56"/>
                      <a:pt x="110" y="70"/>
                    </a:cubicBezTo>
                    <a:cubicBezTo>
                      <a:pt x="84" y="81"/>
                      <a:pt x="61" y="85"/>
                      <a:pt x="44" y="85"/>
                    </a:cubicBezTo>
                    <a:cubicBezTo>
                      <a:pt x="16" y="85"/>
                      <a:pt x="0" y="76"/>
                      <a:pt x="0" y="76"/>
                    </a:cubicBezTo>
                    <a:lnTo>
                      <a:pt x="0" y="76"/>
                    </a:lnTo>
                    <a:cubicBezTo>
                      <a:pt x="0" y="76"/>
                      <a:pt x="55" y="152"/>
                      <a:pt x="110" y="152"/>
                    </a:cubicBezTo>
                    <a:cubicBezTo>
                      <a:pt x="112" y="152"/>
                      <a:pt x="114" y="152"/>
                      <a:pt x="116" y="152"/>
                    </a:cubicBezTo>
                    <a:cubicBezTo>
                      <a:pt x="163" y="142"/>
                      <a:pt x="168" y="51"/>
                      <a:pt x="169" y="15"/>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5752509" y="1679693"/>
                <a:ext cx="77432" cy="231095"/>
              </a:xfrm>
              <a:custGeom>
                <a:rect b="b" l="l" r="r" t="t"/>
                <a:pathLst>
                  <a:path extrusionOk="0" h="4035" w="1352">
                    <a:moveTo>
                      <a:pt x="0" y="0"/>
                    </a:moveTo>
                    <a:lnTo>
                      <a:pt x="1131" y="4029"/>
                    </a:lnTo>
                    <a:lnTo>
                      <a:pt x="1351" y="4034"/>
                    </a:lnTo>
                    <a:lnTo>
                      <a:pt x="291" y="11"/>
                    </a:ln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5752509" y="1679693"/>
                <a:ext cx="72793" cy="231095"/>
              </a:xfrm>
              <a:custGeom>
                <a:rect b="b" l="l" r="r" t="t"/>
                <a:pathLst>
                  <a:path extrusionOk="0" h="4035" w="1271">
                    <a:moveTo>
                      <a:pt x="0" y="0"/>
                    </a:moveTo>
                    <a:lnTo>
                      <a:pt x="1131" y="4029"/>
                    </a:lnTo>
                    <a:lnTo>
                      <a:pt x="1270" y="4034"/>
                    </a:lnTo>
                    <a:lnTo>
                      <a:pt x="82" y="6"/>
                    </a:ln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6493844" y="1962562"/>
                <a:ext cx="15979" cy="92896"/>
              </a:xfrm>
              <a:custGeom>
                <a:rect b="b" l="l" r="r" t="t"/>
                <a:pathLst>
                  <a:path extrusionOk="0" h="1622" w="279">
                    <a:moveTo>
                      <a:pt x="61" y="0"/>
                    </a:moveTo>
                    <a:cubicBezTo>
                      <a:pt x="56" y="0"/>
                      <a:pt x="51" y="2"/>
                      <a:pt x="46" y="5"/>
                    </a:cubicBezTo>
                    <a:cubicBezTo>
                      <a:pt x="22" y="10"/>
                      <a:pt x="17" y="34"/>
                      <a:pt x="22" y="56"/>
                    </a:cubicBezTo>
                    <a:cubicBezTo>
                      <a:pt x="28" y="56"/>
                      <a:pt x="196" y="451"/>
                      <a:pt x="104" y="775"/>
                    </a:cubicBezTo>
                    <a:cubicBezTo>
                      <a:pt x="0" y="1118"/>
                      <a:pt x="127" y="1575"/>
                      <a:pt x="132" y="1593"/>
                    </a:cubicBezTo>
                    <a:cubicBezTo>
                      <a:pt x="139" y="1610"/>
                      <a:pt x="150" y="1621"/>
                      <a:pt x="167" y="1621"/>
                    </a:cubicBezTo>
                    <a:lnTo>
                      <a:pt x="179" y="1621"/>
                    </a:lnTo>
                    <a:cubicBezTo>
                      <a:pt x="202" y="1616"/>
                      <a:pt x="214" y="1593"/>
                      <a:pt x="209" y="1575"/>
                    </a:cubicBezTo>
                    <a:cubicBezTo>
                      <a:pt x="209" y="1570"/>
                      <a:pt x="81" y="1118"/>
                      <a:pt x="179" y="794"/>
                    </a:cubicBezTo>
                    <a:cubicBezTo>
                      <a:pt x="278" y="451"/>
                      <a:pt x="104" y="40"/>
                      <a:pt x="97" y="22"/>
                    </a:cubicBezTo>
                    <a:cubicBezTo>
                      <a:pt x="89" y="9"/>
                      <a:pt x="75"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6476204" y="1960042"/>
                <a:ext cx="30584" cy="97764"/>
              </a:xfrm>
              <a:custGeom>
                <a:rect b="b" l="l" r="r" t="t"/>
                <a:pathLst>
                  <a:path extrusionOk="0" h="1707" w="534">
                    <a:moveTo>
                      <a:pt x="315" y="1"/>
                    </a:moveTo>
                    <a:cubicBezTo>
                      <a:pt x="310" y="1"/>
                      <a:pt x="306" y="2"/>
                      <a:pt x="301" y="3"/>
                    </a:cubicBezTo>
                    <a:cubicBezTo>
                      <a:pt x="284" y="14"/>
                      <a:pt x="273" y="38"/>
                      <a:pt x="279" y="54"/>
                    </a:cubicBezTo>
                    <a:cubicBezTo>
                      <a:pt x="279" y="60"/>
                      <a:pt x="447" y="512"/>
                      <a:pt x="232" y="838"/>
                    </a:cubicBezTo>
                    <a:cubicBezTo>
                      <a:pt x="1" y="1185"/>
                      <a:pt x="12" y="1649"/>
                      <a:pt x="12" y="1672"/>
                    </a:cubicBezTo>
                    <a:cubicBezTo>
                      <a:pt x="12" y="1689"/>
                      <a:pt x="30" y="1707"/>
                      <a:pt x="52" y="1707"/>
                    </a:cubicBezTo>
                    <a:cubicBezTo>
                      <a:pt x="76" y="1707"/>
                      <a:pt x="92" y="1689"/>
                      <a:pt x="92" y="1665"/>
                    </a:cubicBezTo>
                    <a:cubicBezTo>
                      <a:pt x="92" y="1665"/>
                      <a:pt x="76" y="1208"/>
                      <a:pt x="296" y="878"/>
                    </a:cubicBezTo>
                    <a:cubicBezTo>
                      <a:pt x="533" y="518"/>
                      <a:pt x="359" y="49"/>
                      <a:pt x="354" y="25"/>
                    </a:cubicBezTo>
                    <a:cubicBezTo>
                      <a:pt x="349" y="12"/>
                      <a:pt x="333" y="1"/>
                      <a:pt x="3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6468243" y="1960156"/>
                <a:ext cx="26288" cy="87341"/>
              </a:xfrm>
              <a:custGeom>
                <a:rect b="b" l="l" r="r" t="t"/>
                <a:pathLst>
                  <a:path extrusionOk="0" h="1525" w="459">
                    <a:moveTo>
                      <a:pt x="400" y="1"/>
                    </a:moveTo>
                    <a:cubicBezTo>
                      <a:pt x="383" y="6"/>
                      <a:pt x="365" y="23"/>
                      <a:pt x="365" y="41"/>
                    </a:cubicBezTo>
                    <a:cubicBezTo>
                      <a:pt x="365" y="47"/>
                      <a:pt x="383" y="585"/>
                      <a:pt x="220" y="858"/>
                    </a:cubicBezTo>
                    <a:cubicBezTo>
                      <a:pt x="52" y="1142"/>
                      <a:pt x="6" y="1467"/>
                      <a:pt x="6" y="1478"/>
                    </a:cubicBezTo>
                    <a:cubicBezTo>
                      <a:pt x="0" y="1502"/>
                      <a:pt x="17" y="1524"/>
                      <a:pt x="41" y="1524"/>
                    </a:cubicBezTo>
                    <a:lnTo>
                      <a:pt x="46" y="1524"/>
                    </a:lnTo>
                    <a:cubicBezTo>
                      <a:pt x="64" y="1524"/>
                      <a:pt x="81" y="1513"/>
                      <a:pt x="81" y="1489"/>
                    </a:cubicBezTo>
                    <a:cubicBezTo>
                      <a:pt x="81" y="1489"/>
                      <a:pt x="127" y="1171"/>
                      <a:pt x="290" y="898"/>
                    </a:cubicBezTo>
                    <a:cubicBezTo>
                      <a:pt x="458" y="609"/>
                      <a:pt x="440" y="64"/>
                      <a:pt x="440" y="41"/>
                    </a:cubicBezTo>
                    <a:cubicBezTo>
                      <a:pt x="440" y="18"/>
                      <a:pt x="423"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6495390" y="1958725"/>
                <a:ext cx="20733" cy="96733"/>
              </a:xfrm>
              <a:custGeom>
                <a:rect b="b" l="l" r="r" t="t"/>
                <a:pathLst>
                  <a:path extrusionOk="0" h="1689" w="362">
                    <a:moveTo>
                      <a:pt x="46" y="0"/>
                    </a:moveTo>
                    <a:cubicBezTo>
                      <a:pt x="41" y="0"/>
                      <a:pt x="36" y="1"/>
                      <a:pt x="30" y="2"/>
                    </a:cubicBezTo>
                    <a:cubicBezTo>
                      <a:pt x="13" y="8"/>
                      <a:pt x="1" y="31"/>
                      <a:pt x="8" y="54"/>
                    </a:cubicBezTo>
                    <a:cubicBezTo>
                      <a:pt x="13" y="61"/>
                      <a:pt x="268" y="674"/>
                      <a:pt x="216" y="1091"/>
                    </a:cubicBezTo>
                    <a:cubicBezTo>
                      <a:pt x="158" y="1532"/>
                      <a:pt x="279" y="1666"/>
                      <a:pt x="292" y="1677"/>
                    </a:cubicBezTo>
                    <a:cubicBezTo>
                      <a:pt x="303" y="1688"/>
                      <a:pt x="308" y="1688"/>
                      <a:pt x="321" y="1688"/>
                    </a:cubicBezTo>
                    <a:cubicBezTo>
                      <a:pt x="332" y="1688"/>
                      <a:pt x="337" y="1688"/>
                      <a:pt x="349" y="1683"/>
                    </a:cubicBezTo>
                    <a:cubicBezTo>
                      <a:pt x="361" y="1666"/>
                      <a:pt x="361" y="1642"/>
                      <a:pt x="349" y="1626"/>
                    </a:cubicBezTo>
                    <a:cubicBezTo>
                      <a:pt x="349" y="1626"/>
                      <a:pt x="244" y="1503"/>
                      <a:pt x="292" y="1104"/>
                    </a:cubicBezTo>
                    <a:cubicBezTo>
                      <a:pt x="349" y="663"/>
                      <a:pt x="94" y="48"/>
                      <a:pt x="83" y="26"/>
                    </a:cubicBezTo>
                    <a:cubicBezTo>
                      <a:pt x="79" y="8"/>
                      <a:pt x="64"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a:off x="6485826" y="1956835"/>
                <a:ext cx="16953" cy="104580"/>
              </a:xfrm>
              <a:custGeom>
                <a:rect b="b" l="l" r="r" t="t"/>
                <a:pathLst>
                  <a:path extrusionOk="0" h="1826" w="296">
                    <a:moveTo>
                      <a:pt x="146" y="1"/>
                    </a:moveTo>
                    <a:cubicBezTo>
                      <a:pt x="122" y="6"/>
                      <a:pt x="105" y="30"/>
                      <a:pt x="111" y="46"/>
                    </a:cubicBezTo>
                    <a:cubicBezTo>
                      <a:pt x="111" y="52"/>
                      <a:pt x="215" y="760"/>
                      <a:pt x="111" y="1159"/>
                    </a:cubicBezTo>
                    <a:cubicBezTo>
                      <a:pt x="1" y="1582"/>
                      <a:pt x="58" y="1785"/>
                      <a:pt x="58" y="1798"/>
                    </a:cubicBezTo>
                    <a:cubicBezTo>
                      <a:pt x="64" y="1814"/>
                      <a:pt x="82" y="1826"/>
                      <a:pt x="98" y="1826"/>
                    </a:cubicBezTo>
                    <a:lnTo>
                      <a:pt x="105" y="1826"/>
                    </a:lnTo>
                    <a:cubicBezTo>
                      <a:pt x="128" y="1820"/>
                      <a:pt x="140" y="1798"/>
                      <a:pt x="133" y="1774"/>
                    </a:cubicBezTo>
                    <a:cubicBezTo>
                      <a:pt x="133" y="1774"/>
                      <a:pt x="82" y="1577"/>
                      <a:pt x="186" y="1183"/>
                    </a:cubicBezTo>
                    <a:cubicBezTo>
                      <a:pt x="296" y="766"/>
                      <a:pt x="191" y="64"/>
                      <a:pt x="186" y="35"/>
                    </a:cubicBezTo>
                    <a:cubicBezTo>
                      <a:pt x="186" y="12"/>
                      <a:pt x="162"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6485425" y="1956205"/>
                <a:ext cx="15063" cy="6644"/>
              </a:xfrm>
              <a:custGeom>
                <a:rect b="b" l="l" r="r" t="t"/>
                <a:pathLst>
                  <a:path extrusionOk="0" h="116" w="263">
                    <a:moveTo>
                      <a:pt x="25" y="0"/>
                    </a:moveTo>
                    <a:cubicBezTo>
                      <a:pt x="25" y="0"/>
                      <a:pt x="1" y="116"/>
                      <a:pt x="135" y="116"/>
                    </a:cubicBezTo>
                    <a:cubicBezTo>
                      <a:pt x="262" y="116"/>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6489835" y="1957178"/>
                <a:ext cx="13974" cy="10366"/>
              </a:xfrm>
              <a:custGeom>
                <a:rect b="b" l="l" r="r" t="t"/>
                <a:pathLst>
                  <a:path extrusionOk="0" h="181" w="244">
                    <a:moveTo>
                      <a:pt x="167" y="0"/>
                    </a:moveTo>
                    <a:cubicBezTo>
                      <a:pt x="167" y="0"/>
                      <a:pt x="167" y="64"/>
                      <a:pt x="110" y="88"/>
                    </a:cubicBezTo>
                    <a:cubicBezTo>
                      <a:pt x="89" y="93"/>
                      <a:pt x="70" y="95"/>
                      <a:pt x="53" y="95"/>
                    </a:cubicBezTo>
                    <a:cubicBezTo>
                      <a:pt x="21" y="95"/>
                      <a:pt x="0" y="88"/>
                      <a:pt x="0" y="88"/>
                    </a:cubicBezTo>
                    <a:lnTo>
                      <a:pt x="0" y="88"/>
                    </a:lnTo>
                    <a:cubicBezTo>
                      <a:pt x="0" y="88"/>
                      <a:pt x="33" y="180"/>
                      <a:pt x="101" y="180"/>
                    </a:cubicBezTo>
                    <a:cubicBezTo>
                      <a:pt x="114" y="180"/>
                      <a:pt x="129" y="177"/>
                      <a:pt x="145" y="168"/>
                    </a:cubicBezTo>
                    <a:cubicBezTo>
                      <a:pt x="244" y="122"/>
                      <a:pt x="167" y="6"/>
                      <a:pt x="167" y="6"/>
                    </a:cubicBezTo>
                    <a:lnTo>
                      <a:pt x="167"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6489835" y="1956205"/>
                <a:ext cx="10825" cy="7045"/>
              </a:xfrm>
              <a:custGeom>
                <a:rect b="b" l="l" r="r" t="t"/>
                <a:pathLst>
                  <a:path extrusionOk="0" h="123" w="189">
                    <a:moveTo>
                      <a:pt x="167" y="0"/>
                    </a:moveTo>
                    <a:cubicBezTo>
                      <a:pt x="162" y="82"/>
                      <a:pt x="102" y="106"/>
                      <a:pt x="27" y="106"/>
                    </a:cubicBezTo>
                    <a:cubicBezTo>
                      <a:pt x="19" y="106"/>
                      <a:pt x="10" y="105"/>
                      <a:pt x="0" y="105"/>
                    </a:cubicBezTo>
                    <a:lnTo>
                      <a:pt x="0" y="105"/>
                    </a:lnTo>
                    <a:cubicBezTo>
                      <a:pt x="22" y="117"/>
                      <a:pt x="45" y="122"/>
                      <a:pt x="68" y="122"/>
                    </a:cubicBezTo>
                    <a:cubicBezTo>
                      <a:pt x="132" y="122"/>
                      <a:pt x="189" y="77"/>
                      <a:pt x="1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6489835" y="1957808"/>
                <a:ext cx="10023" cy="8763"/>
              </a:xfrm>
              <a:custGeom>
                <a:rect b="b" l="l" r="r" t="t"/>
                <a:pathLst>
                  <a:path extrusionOk="0" h="153" w="175">
                    <a:moveTo>
                      <a:pt x="174" y="0"/>
                    </a:moveTo>
                    <a:cubicBezTo>
                      <a:pt x="174" y="0"/>
                      <a:pt x="174" y="1"/>
                      <a:pt x="174" y="4"/>
                    </a:cubicBezTo>
                    <a:lnTo>
                      <a:pt x="174" y="4"/>
                    </a:lnTo>
                    <a:cubicBezTo>
                      <a:pt x="175" y="2"/>
                      <a:pt x="174" y="0"/>
                      <a:pt x="174" y="0"/>
                    </a:cubicBezTo>
                    <a:close/>
                    <a:moveTo>
                      <a:pt x="174" y="4"/>
                    </a:moveTo>
                    <a:lnTo>
                      <a:pt x="174" y="4"/>
                    </a:lnTo>
                    <a:cubicBezTo>
                      <a:pt x="174" y="15"/>
                      <a:pt x="168" y="52"/>
                      <a:pt x="110" y="77"/>
                    </a:cubicBezTo>
                    <a:cubicBezTo>
                      <a:pt x="87" y="84"/>
                      <a:pt x="67" y="87"/>
                      <a:pt x="51" y="87"/>
                    </a:cubicBezTo>
                    <a:cubicBezTo>
                      <a:pt x="18" y="87"/>
                      <a:pt x="0" y="77"/>
                      <a:pt x="0" y="77"/>
                    </a:cubicBezTo>
                    <a:lnTo>
                      <a:pt x="0" y="77"/>
                    </a:lnTo>
                    <a:cubicBezTo>
                      <a:pt x="1" y="77"/>
                      <a:pt x="59" y="152"/>
                      <a:pt x="116" y="152"/>
                    </a:cubicBezTo>
                    <a:cubicBezTo>
                      <a:pt x="118" y="152"/>
                      <a:pt x="120" y="152"/>
                      <a:pt x="121" y="152"/>
                    </a:cubicBezTo>
                    <a:cubicBezTo>
                      <a:pt x="174" y="140"/>
                      <a:pt x="175" y="26"/>
                      <a:pt x="174" y="4"/>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6412804" y="1679349"/>
                <a:ext cx="82644" cy="252285"/>
              </a:xfrm>
              <a:custGeom>
                <a:rect b="b" l="l" r="r" t="t"/>
                <a:pathLst>
                  <a:path extrusionOk="0" h="4405" w="1443">
                    <a:moveTo>
                      <a:pt x="0" y="1"/>
                    </a:moveTo>
                    <a:lnTo>
                      <a:pt x="1223" y="4393"/>
                    </a:lnTo>
                    <a:lnTo>
                      <a:pt x="1443" y="4405"/>
                    </a:lnTo>
                    <a:lnTo>
                      <a:pt x="1443" y="4405"/>
                    </a:lnTo>
                    <a:lnTo>
                      <a:pt x="290" y="12"/>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6412804" y="1679349"/>
                <a:ext cx="78062" cy="252285"/>
              </a:xfrm>
              <a:custGeom>
                <a:rect b="b" l="l" r="r" t="t"/>
                <a:pathLst>
                  <a:path extrusionOk="0" h="4405" w="1363">
                    <a:moveTo>
                      <a:pt x="0" y="1"/>
                    </a:moveTo>
                    <a:lnTo>
                      <a:pt x="1223" y="4393"/>
                    </a:lnTo>
                    <a:lnTo>
                      <a:pt x="1362" y="4405"/>
                    </a:lnTo>
                    <a:lnTo>
                      <a:pt x="1362" y="4405"/>
                    </a:lnTo>
                    <a:lnTo>
                      <a:pt x="8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4" name="Google Shape;1724;p29"/>
          <p:cNvGrpSpPr/>
          <p:nvPr/>
        </p:nvGrpSpPr>
        <p:grpSpPr>
          <a:xfrm>
            <a:off x="6522766" y="540001"/>
            <a:ext cx="1677232" cy="1670004"/>
            <a:chOff x="6429527" y="1157940"/>
            <a:chExt cx="304403" cy="303086"/>
          </a:xfrm>
        </p:grpSpPr>
        <p:sp>
          <p:nvSpPr>
            <p:cNvPr id="1725" name="Google Shape;1725;p29"/>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9"/>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9"/>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9"/>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9"/>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9"/>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9"/>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9"/>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9"/>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9"/>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9"/>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9"/>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9"/>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9"/>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9"/>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9"/>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9"/>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9"/>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9"/>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9"/>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9"/>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9"/>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9"/>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9"/>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9"/>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9"/>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9"/>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9"/>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9"/>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9"/>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9"/>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9"/>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9"/>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9"/>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9"/>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9"/>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9"/>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9"/>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9"/>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9"/>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9"/>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9"/>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9"/>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9"/>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9"/>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9"/>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9"/>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9"/>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9"/>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9"/>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9"/>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9"/>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9"/>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9"/>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9"/>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9"/>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9"/>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9"/>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9"/>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9"/>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9"/>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9"/>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9"/>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9"/>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9"/>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9"/>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9"/>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9"/>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9"/>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9"/>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9"/>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9"/>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9"/>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9"/>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9"/>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9"/>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9"/>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9"/>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9"/>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9"/>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9"/>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9"/>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9"/>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9"/>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9"/>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9"/>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9"/>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9"/>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9"/>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9"/>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9"/>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9"/>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9"/>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9"/>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9"/>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9"/>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9"/>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9"/>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9"/>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9"/>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9"/>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9"/>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9"/>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9"/>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9"/>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9"/>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9"/>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9"/>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9"/>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9"/>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9"/>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9"/>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9"/>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9"/>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9"/>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9"/>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9"/>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9"/>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9"/>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9"/>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9"/>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9"/>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9"/>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9"/>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9"/>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9"/>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9"/>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9"/>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9"/>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9"/>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9"/>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9"/>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9"/>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9"/>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9"/>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9"/>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9"/>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9"/>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9"/>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9"/>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9"/>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9"/>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9"/>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9"/>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9"/>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9"/>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9"/>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9"/>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9"/>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9"/>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9"/>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9"/>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9"/>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9"/>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9"/>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9"/>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9"/>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9"/>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9"/>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9"/>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9"/>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9"/>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9"/>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9"/>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9"/>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9"/>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9"/>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9"/>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29"/>
          <p:cNvGrpSpPr/>
          <p:nvPr/>
        </p:nvGrpSpPr>
        <p:grpSpPr>
          <a:xfrm>
            <a:off x="5812926" y="2353380"/>
            <a:ext cx="876705" cy="1475056"/>
            <a:chOff x="798403" y="875630"/>
            <a:chExt cx="472032" cy="794194"/>
          </a:xfrm>
        </p:grpSpPr>
        <p:sp>
          <p:nvSpPr>
            <p:cNvPr id="2083" name="Google Shape;2083;p29"/>
            <p:cNvSpPr/>
            <p:nvPr/>
          </p:nvSpPr>
          <p:spPr>
            <a:xfrm>
              <a:off x="798403" y="889988"/>
              <a:ext cx="449315" cy="779836"/>
            </a:xfrm>
            <a:custGeom>
              <a:rect b="b" l="l" r="r" t="t"/>
              <a:pathLst>
                <a:path extrusionOk="0" h="7930" w="4569">
                  <a:moveTo>
                    <a:pt x="2603" y="436"/>
                  </a:moveTo>
                  <a:lnTo>
                    <a:pt x="4173" y="2151"/>
                  </a:lnTo>
                  <a:lnTo>
                    <a:pt x="458" y="2151"/>
                  </a:lnTo>
                  <a:lnTo>
                    <a:pt x="1971" y="447"/>
                  </a:lnTo>
                  <a:cubicBezTo>
                    <a:pt x="2017" y="575"/>
                    <a:pt x="2140" y="668"/>
                    <a:pt x="2284" y="668"/>
                  </a:cubicBezTo>
                  <a:cubicBezTo>
                    <a:pt x="2434" y="668"/>
                    <a:pt x="2557" y="569"/>
                    <a:pt x="2603" y="436"/>
                  </a:cubicBezTo>
                  <a:close/>
                  <a:moveTo>
                    <a:pt x="2284" y="0"/>
                  </a:moveTo>
                  <a:cubicBezTo>
                    <a:pt x="2121" y="0"/>
                    <a:pt x="1988" y="117"/>
                    <a:pt x="1960" y="273"/>
                  </a:cubicBezTo>
                  <a:lnTo>
                    <a:pt x="291" y="2151"/>
                  </a:lnTo>
                  <a:lnTo>
                    <a:pt x="70" y="2151"/>
                  </a:lnTo>
                  <a:cubicBezTo>
                    <a:pt x="35" y="2151"/>
                    <a:pt x="0" y="2180"/>
                    <a:pt x="0" y="2220"/>
                  </a:cubicBezTo>
                  <a:lnTo>
                    <a:pt x="0" y="2928"/>
                  </a:lnTo>
                  <a:cubicBezTo>
                    <a:pt x="0" y="2963"/>
                    <a:pt x="35" y="2998"/>
                    <a:pt x="70" y="2998"/>
                  </a:cubicBezTo>
                  <a:lnTo>
                    <a:pt x="117" y="2998"/>
                  </a:lnTo>
                  <a:cubicBezTo>
                    <a:pt x="117" y="2998"/>
                    <a:pt x="545" y="5449"/>
                    <a:pt x="117" y="7929"/>
                  </a:cubicBezTo>
                  <a:lnTo>
                    <a:pt x="4451" y="7929"/>
                  </a:lnTo>
                  <a:cubicBezTo>
                    <a:pt x="4451" y="7929"/>
                    <a:pt x="4138" y="4695"/>
                    <a:pt x="4451" y="2998"/>
                  </a:cubicBezTo>
                  <a:lnTo>
                    <a:pt x="4499" y="2998"/>
                  </a:lnTo>
                  <a:cubicBezTo>
                    <a:pt x="4539" y="2998"/>
                    <a:pt x="4568" y="2963"/>
                    <a:pt x="4568" y="2928"/>
                  </a:cubicBezTo>
                  <a:lnTo>
                    <a:pt x="4568" y="2394"/>
                  </a:lnTo>
                  <a:lnTo>
                    <a:pt x="4568" y="2220"/>
                  </a:lnTo>
                  <a:cubicBezTo>
                    <a:pt x="4568" y="2180"/>
                    <a:pt x="4539" y="2151"/>
                    <a:pt x="4499" y="2151"/>
                  </a:cubicBezTo>
                  <a:lnTo>
                    <a:pt x="4347" y="2151"/>
                  </a:lnTo>
                  <a:lnTo>
                    <a:pt x="2608" y="262"/>
                  </a:lnTo>
                  <a:cubicBezTo>
                    <a:pt x="2574" y="111"/>
                    <a:pt x="2447" y="0"/>
                    <a:pt x="228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827511" y="879170"/>
              <a:ext cx="442923" cy="240048"/>
            </a:xfrm>
            <a:custGeom>
              <a:rect b="b" l="l" r="r" t="t"/>
              <a:pathLst>
                <a:path extrusionOk="0" h="2441" w="4504">
                  <a:moveTo>
                    <a:pt x="2214" y="0"/>
                  </a:moveTo>
                  <a:cubicBezTo>
                    <a:pt x="2144" y="0"/>
                    <a:pt x="2069" y="30"/>
                    <a:pt x="2023" y="88"/>
                  </a:cubicBezTo>
                  <a:lnTo>
                    <a:pt x="0" y="2360"/>
                  </a:lnTo>
                  <a:lnTo>
                    <a:pt x="92" y="2440"/>
                  </a:lnTo>
                  <a:lnTo>
                    <a:pt x="2116" y="169"/>
                  </a:lnTo>
                  <a:cubicBezTo>
                    <a:pt x="2144" y="139"/>
                    <a:pt x="2179" y="123"/>
                    <a:pt x="2214" y="123"/>
                  </a:cubicBezTo>
                  <a:lnTo>
                    <a:pt x="2220" y="123"/>
                  </a:lnTo>
                  <a:cubicBezTo>
                    <a:pt x="2255" y="123"/>
                    <a:pt x="2296" y="139"/>
                    <a:pt x="2318" y="169"/>
                  </a:cubicBezTo>
                  <a:lnTo>
                    <a:pt x="4411" y="2440"/>
                  </a:lnTo>
                  <a:lnTo>
                    <a:pt x="4503" y="2360"/>
                  </a:lnTo>
                  <a:lnTo>
                    <a:pt x="2411" y="82"/>
                  </a:lnTo>
                  <a:cubicBezTo>
                    <a:pt x="2360" y="30"/>
                    <a:pt x="2290" y="0"/>
                    <a:pt x="22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1002361" y="875630"/>
              <a:ext cx="85752" cy="65396"/>
            </a:xfrm>
            <a:custGeom>
              <a:rect b="b" l="l" r="r" t="t"/>
              <a:pathLst>
                <a:path extrusionOk="0" h="665" w="872">
                  <a:moveTo>
                    <a:pt x="436" y="0"/>
                  </a:moveTo>
                  <a:cubicBezTo>
                    <a:pt x="188" y="0"/>
                    <a:pt x="1" y="276"/>
                    <a:pt x="170" y="541"/>
                  </a:cubicBezTo>
                  <a:cubicBezTo>
                    <a:pt x="187" y="564"/>
                    <a:pt x="205" y="587"/>
                    <a:pt x="227" y="598"/>
                  </a:cubicBezTo>
                  <a:cubicBezTo>
                    <a:pt x="298" y="644"/>
                    <a:pt x="371" y="664"/>
                    <a:pt x="438" y="664"/>
                  </a:cubicBezTo>
                  <a:cubicBezTo>
                    <a:pt x="688" y="664"/>
                    <a:pt x="871" y="388"/>
                    <a:pt x="703" y="124"/>
                  </a:cubicBezTo>
                  <a:cubicBezTo>
                    <a:pt x="691" y="100"/>
                    <a:pt x="668" y="77"/>
                    <a:pt x="644" y="66"/>
                  </a:cubicBezTo>
                  <a:cubicBezTo>
                    <a:pt x="574" y="20"/>
                    <a:pt x="503" y="0"/>
                    <a:pt x="4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1027241" y="894413"/>
              <a:ext cx="36582" cy="27634"/>
            </a:xfrm>
            <a:custGeom>
              <a:rect b="b" l="l" r="r" t="t"/>
              <a:pathLst>
                <a:path extrusionOk="0" h="281" w="372">
                  <a:moveTo>
                    <a:pt x="182" y="1"/>
                  </a:moveTo>
                  <a:cubicBezTo>
                    <a:pt x="77" y="1"/>
                    <a:pt x="1" y="120"/>
                    <a:pt x="73" y="233"/>
                  </a:cubicBezTo>
                  <a:cubicBezTo>
                    <a:pt x="78" y="240"/>
                    <a:pt x="85" y="246"/>
                    <a:pt x="96" y="251"/>
                  </a:cubicBezTo>
                  <a:cubicBezTo>
                    <a:pt x="126" y="271"/>
                    <a:pt x="157" y="280"/>
                    <a:pt x="185" y="280"/>
                  </a:cubicBezTo>
                  <a:cubicBezTo>
                    <a:pt x="291" y="280"/>
                    <a:pt x="372" y="162"/>
                    <a:pt x="299" y="48"/>
                  </a:cubicBezTo>
                  <a:cubicBezTo>
                    <a:pt x="294" y="43"/>
                    <a:pt x="281" y="37"/>
                    <a:pt x="276" y="32"/>
                  </a:cubicBezTo>
                  <a:cubicBezTo>
                    <a:pt x="244" y="10"/>
                    <a:pt x="212" y="1"/>
                    <a:pt x="182"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820628" y="1086669"/>
              <a:ext cx="449217" cy="83294"/>
            </a:xfrm>
            <a:custGeom>
              <a:rect b="b" l="l" r="r" t="t"/>
              <a:pathLst>
                <a:path extrusionOk="0" h="847" w="4568">
                  <a:moveTo>
                    <a:pt x="41" y="1"/>
                  </a:moveTo>
                  <a:cubicBezTo>
                    <a:pt x="18" y="1"/>
                    <a:pt x="1" y="17"/>
                    <a:pt x="1" y="41"/>
                  </a:cubicBezTo>
                  <a:lnTo>
                    <a:pt x="1" y="811"/>
                  </a:lnTo>
                  <a:cubicBezTo>
                    <a:pt x="1" y="830"/>
                    <a:pt x="18" y="846"/>
                    <a:pt x="41" y="846"/>
                  </a:cubicBezTo>
                  <a:lnTo>
                    <a:pt x="4533" y="846"/>
                  </a:lnTo>
                  <a:cubicBezTo>
                    <a:pt x="4551" y="846"/>
                    <a:pt x="4568" y="830"/>
                    <a:pt x="4568" y="811"/>
                  </a:cubicBezTo>
                  <a:lnTo>
                    <a:pt x="4568" y="41"/>
                  </a:lnTo>
                  <a:cubicBezTo>
                    <a:pt x="4568" y="17"/>
                    <a:pt x="4551" y="1"/>
                    <a:pt x="45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832035" y="1169865"/>
              <a:ext cx="426501" cy="485111"/>
            </a:xfrm>
            <a:custGeom>
              <a:rect b="b" l="l" r="r" t="t"/>
              <a:pathLst>
                <a:path extrusionOk="0" h="4933" w="4337">
                  <a:moveTo>
                    <a:pt x="0" y="0"/>
                  </a:moveTo>
                  <a:cubicBezTo>
                    <a:pt x="0" y="0"/>
                    <a:pt x="429" y="2453"/>
                    <a:pt x="0" y="4933"/>
                  </a:cubicBezTo>
                  <a:lnTo>
                    <a:pt x="4336" y="4933"/>
                  </a:lnTo>
                  <a:cubicBezTo>
                    <a:pt x="4336" y="4933"/>
                    <a:pt x="4023" y="1704"/>
                    <a:pt x="43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9"/>
            <p:cNvSpPr/>
            <p:nvPr/>
          </p:nvSpPr>
          <p:spPr>
            <a:xfrm>
              <a:off x="820628" y="1086669"/>
              <a:ext cx="449217" cy="28519"/>
            </a:xfrm>
            <a:custGeom>
              <a:rect b="b" l="l" r="r" t="t"/>
              <a:pathLst>
                <a:path extrusionOk="0" h="290" w="4568">
                  <a:moveTo>
                    <a:pt x="41" y="1"/>
                  </a:moveTo>
                  <a:cubicBezTo>
                    <a:pt x="18" y="1"/>
                    <a:pt x="1" y="17"/>
                    <a:pt x="1" y="41"/>
                  </a:cubicBezTo>
                  <a:lnTo>
                    <a:pt x="1" y="290"/>
                  </a:lnTo>
                  <a:lnTo>
                    <a:pt x="4568" y="290"/>
                  </a:lnTo>
                  <a:lnTo>
                    <a:pt x="4568" y="41"/>
                  </a:lnTo>
                  <a:cubicBezTo>
                    <a:pt x="4568" y="17"/>
                    <a:pt x="4551" y="1"/>
                    <a:pt x="453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9"/>
            <p:cNvSpPr/>
            <p:nvPr/>
          </p:nvSpPr>
          <p:spPr>
            <a:xfrm>
              <a:off x="832035" y="1169865"/>
              <a:ext cx="426501" cy="30879"/>
            </a:xfrm>
            <a:custGeom>
              <a:rect b="b" l="l" r="r" t="t"/>
              <a:pathLst>
                <a:path extrusionOk="0" h="314" w="4337">
                  <a:moveTo>
                    <a:pt x="0" y="0"/>
                  </a:moveTo>
                  <a:cubicBezTo>
                    <a:pt x="29" y="75"/>
                    <a:pt x="46" y="313"/>
                    <a:pt x="46" y="313"/>
                  </a:cubicBezTo>
                  <a:lnTo>
                    <a:pt x="4289" y="313"/>
                  </a:lnTo>
                  <a:cubicBezTo>
                    <a:pt x="4313" y="180"/>
                    <a:pt x="4336" y="0"/>
                    <a:pt x="4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891924" y="1343632"/>
              <a:ext cx="157934" cy="191566"/>
            </a:xfrm>
            <a:custGeom>
              <a:rect b="b" l="l" r="r" t="t"/>
              <a:pathLst>
                <a:path extrusionOk="0" h="1948" w="1606">
                  <a:moveTo>
                    <a:pt x="740" y="1"/>
                  </a:moveTo>
                  <a:cubicBezTo>
                    <a:pt x="650" y="1"/>
                    <a:pt x="558" y="28"/>
                    <a:pt x="469" y="94"/>
                  </a:cubicBezTo>
                  <a:cubicBezTo>
                    <a:pt x="1" y="448"/>
                    <a:pt x="127" y="1138"/>
                    <a:pt x="718" y="1224"/>
                  </a:cubicBezTo>
                  <a:cubicBezTo>
                    <a:pt x="718" y="1224"/>
                    <a:pt x="405" y="1491"/>
                    <a:pt x="632" y="1786"/>
                  </a:cubicBezTo>
                  <a:cubicBezTo>
                    <a:pt x="718" y="1898"/>
                    <a:pt x="847" y="1948"/>
                    <a:pt x="981" y="1948"/>
                  </a:cubicBezTo>
                  <a:cubicBezTo>
                    <a:pt x="1208" y="1948"/>
                    <a:pt x="1450" y="1806"/>
                    <a:pt x="1531" y="1584"/>
                  </a:cubicBezTo>
                  <a:cubicBezTo>
                    <a:pt x="1606" y="1387"/>
                    <a:pt x="1577" y="1074"/>
                    <a:pt x="1536" y="830"/>
                  </a:cubicBezTo>
                  <a:cubicBezTo>
                    <a:pt x="1489" y="534"/>
                    <a:pt x="1328" y="268"/>
                    <a:pt x="1072" y="111"/>
                  </a:cubicBezTo>
                  <a:cubicBezTo>
                    <a:pt x="971" y="46"/>
                    <a:pt x="857" y="1"/>
                    <a:pt x="7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965385" y="1456921"/>
              <a:ext cx="66773" cy="55365"/>
            </a:xfrm>
            <a:custGeom>
              <a:rect b="b" l="l" r="r" t="t"/>
              <a:pathLst>
                <a:path extrusionOk="0" h="563" w="679">
                  <a:moveTo>
                    <a:pt x="563" y="0"/>
                  </a:moveTo>
                  <a:cubicBezTo>
                    <a:pt x="552" y="0"/>
                    <a:pt x="540" y="3"/>
                    <a:pt x="528" y="8"/>
                  </a:cubicBezTo>
                  <a:cubicBezTo>
                    <a:pt x="297" y="101"/>
                    <a:pt x="1" y="275"/>
                    <a:pt x="140" y="489"/>
                  </a:cubicBezTo>
                  <a:cubicBezTo>
                    <a:pt x="173" y="541"/>
                    <a:pt x="212" y="563"/>
                    <a:pt x="252" y="563"/>
                  </a:cubicBezTo>
                  <a:cubicBezTo>
                    <a:pt x="385" y="563"/>
                    <a:pt x="542" y="328"/>
                    <a:pt x="645" y="142"/>
                  </a:cubicBezTo>
                  <a:cubicBezTo>
                    <a:pt x="679" y="78"/>
                    <a:pt x="630" y="0"/>
                    <a:pt x="56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981414" y="1482784"/>
              <a:ext cx="21143" cy="20651"/>
            </a:xfrm>
            <a:custGeom>
              <a:rect b="b" l="l" r="r" t="t"/>
              <a:pathLst>
                <a:path extrusionOk="0" h="210" w="215">
                  <a:moveTo>
                    <a:pt x="105" y="1"/>
                  </a:moveTo>
                  <a:cubicBezTo>
                    <a:pt x="46" y="1"/>
                    <a:pt x="0" y="47"/>
                    <a:pt x="0" y="105"/>
                  </a:cubicBezTo>
                  <a:cubicBezTo>
                    <a:pt x="0" y="162"/>
                    <a:pt x="46" y="210"/>
                    <a:pt x="105" y="210"/>
                  </a:cubicBezTo>
                  <a:cubicBezTo>
                    <a:pt x="162" y="210"/>
                    <a:pt x="215" y="162"/>
                    <a:pt x="215" y="105"/>
                  </a:cubicBezTo>
                  <a:cubicBezTo>
                    <a:pt x="215" y="47"/>
                    <a:pt x="169"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1003049" y="1469115"/>
              <a:ext cx="14849" cy="14948"/>
            </a:xfrm>
            <a:custGeom>
              <a:rect b="b" l="l" r="r" t="t"/>
              <a:pathLst>
                <a:path extrusionOk="0" h="152" w="151">
                  <a:moveTo>
                    <a:pt x="81" y="1"/>
                  </a:moveTo>
                  <a:cubicBezTo>
                    <a:pt x="35" y="1"/>
                    <a:pt x="6" y="30"/>
                    <a:pt x="0" y="76"/>
                  </a:cubicBezTo>
                  <a:cubicBezTo>
                    <a:pt x="0" y="116"/>
                    <a:pt x="35" y="151"/>
                    <a:pt x="75" y="151"/>
                  </a:cubicBezTo>
                  <a:cubicBezTo>
                    <a:pt x="116" y="151"/>
                    <a:pt x="150" y="116"/>
                    <a:pt x="150" y="76"/>
                  </a:cubicBezTo>
                  <a:cubicBezTo>
                    <a:pt x="150" y="36"/>
                    <a:pt x="122" y="1"/>
                    <a:pt x="8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952306" y="1480522"/>
              <a:ext cx="16619" cy="16619"/>
            </a:xfrm>
            <a:custGeom>
              <a:rect b="b" l="l" r="r" t="t"/>
              <a:pathLst>
                <a:path extrusionOk="0" h="169" w="169">
                  <a:moveTo>
                    <a:pt x="88" y="0"/>
                  </a:moveTo>
                  <a:cubicBezTo>
                    <a:pt x="40" y="0"/>
                    <a:pt x="0" y="41"/>
                    <a:pt x="0" y="88"/>
                  </a:cubicBezTo>
                  <a:cubicBezTo>
                    <a:pt x="0" y="134"/>
                    <a:pt x="35" y="169"/>
                    <a:pt x="82" y="169"/>
                  </a:cubicBezTo>
                  <a:cubicBezTo>
                    <a:pt x="128" y="169"/>
                    <a:pt x="168" y="134"/>
                    <a:pt x="168" y="88"/>
                  </a:cubicBezTo>
                  <a:cubicBezTo>
                    <a:pt x="168" y="41"/>
                    <a:pt x="134" y="0"/>
                    <a:pt x="8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959091" y="1501665"/>
              <a:ext cx="12096" cy="10719"/>
            </a:xfrm>
            <a:custGeom>
              <a:rect b="b" l="l" r="r" t="t"/>
              <a:pathLst>
                <a:path extrusionOk="0" h="109" w="123">
                  <a:moveTo>
                    <a:pt x="58" y="1"/>
                  </a:moveTo>
                  <a:cubicBezTo>
                    <a:pt x="51" y="1"/>
                    <a:pt x="43" y="2"/>
                    <a:pt x="35" y="5"/>
                  </a:cubicBezTo>
                  <a:cubicBezTo>
                    <a:pt x="13" y="18"/>
                    <a:pt x="1" y="47"/>
                    <a:pt x="13" y="75"/>
                  </a:cubicBezTo>
                  <a:cubicBezTo>
                    <a:pt x="21" y="96"/>
                    <a:pt x="39" y="109"/>
                    <a:pt x="60" y="109"/>
                  </a:cubicBezTo>
                  <a:cubicBezTo>
                    <a:pt x="67" y="109"/>
                    <a:pt x="75" y="107"/>
                    <a:pt x="83" y="104"/>
                  </a:cubicBezTo>
                  <a:cubicBezTo>
                    <a:pt x="110" y="93"/>
                    <a:pt x="123" y="58"/>
                    <a:pt x="110" y="34"/>
                  </a:cubicBezTo>
                  <a:cubicBezTo>
                    <a:pt x="102" y="13"/>
                    <a:pt x="81" y="1"/>
                    <a:pt x="5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968237" y="1514253"/>
              <a:ext cx="11997" cy="10719"/>
            </a:xfrm>
            <a:custGeom>
              <a:rect b="b" l="l" r="r" t="t"/>
              <a:pathLst>
                <a:path extrusionOk="0" h="109" w="122">
                  <a:moveTo>
                    <a:pt x="63" y="1"/>
                  </a:moveTo>
                  <a:cubicBezTo>
                    <a:pt x="56" y="1"/>
                    <a:pt x="49" y="2"/>
                    <a:pt x="41" y="5"/>
                  </a:cubicBezTo>
                  <a:cubicBezTo>
                    <a:pt x="12" y="16"/>
                    <a:pt x="1" y="45"/>
                    <a:pt x="12" y="75"/>
                  </a:cubicBezTo>
                  <a:cubicBezTo>
                    <a:pt x="21" y="96"/>
                    <a:pt x="43" y="108"/>
                    <a:pt x="65" y="108"/>
                  </a:cubicBezTo>
                  <a:cubicBezTo>
                    <a:pt x="72" y="108"/>
                    <a:pt x="80" y="107"/>
                    <a:pt x="87" y="104"/>
                  </a:cubicBezTo>
                  <a:cubicBezTo>
                    <a:pt x="111" y="93"/>
                    <a:pt x="122" y="58"/>
                    <a:pt x="111" y="34"/>
                  </a:cubicBezTo>
                  <a:cubicBezTo>
                    <a:pt x="102" y="13"/>
                    <a:pt x="84" y="1"/>
                    <a:pt x="6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984856" y="1521629"/>
              <a:ext cx="7474" cy="6490"/>
            </a:xfrm>
            <a:custGeom>
              <a:rect b="b" l="l" r="r" t="t"/>
              <a:pathLst>
                <a:path extrusionOk="0" h="66" w="76">
                  <a:moveTo>
                    <a:pt x="37" y="1"/>
                  </a:moveTo>
                  <a:cubicBezTo>
                    <a:pt x="32" y="1"/>
                    <a:pt x="27" y="2"/>
                    <a:pt x="22" y="5"/>
                  </a:cubicBezTo>
                  <a:cubicBezTo>
                    <a:pt x="6" y="11"/>
                    <a:pt x="0" y="29"/>
                    <a:pt x="6" y="46"/>
                  </a:cubicBezTo>
                  <a:cubicBezTo>
                    <a:pt x="10" y="59"/>
                    <a:pt x="24" y="66"/>
                    <a:pt x="36" y="66"/>
                  </a:cubicBezTo>
                  <a:cubicBezTo>
                    <a:pt x="40" y="66"/>
                    <a:pt x="43" y="65"/>
                    <a:pt x="46" y="64"/>
                  </a:cubicBezTo>
                  <a:cubicBezTo>
                    <a:pt x="64" y="58"/>
                    <a:pt x="75" y="34"/>
                    <a:pt x="64" y="23"/>
                  </a:cubicBezTo>
                  <a:cubicBezTo>
                    <a:pt x="59" y="10"/>
                    <a:pt x="49" y="1"/>
                    <a:pt x="3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947782" y="1365366"/>
              <a:ext cx="62151" cy="61659"/>
            </a:xfrm>
            <a:custGeom>
              <a:rect b="b" l="l" r="r" t="t"/>
              <a:pathLst>
                <a:path extrusionOk="0" h="627" w="632">
                  <a:moveTo>
                    <a:pt x="319" y="0"/>
                  </a:moveTo>
                  <a:cubicBezTo>
                    <a:pt x="145" y="0"/>
                    <a:pt x="6" y="139"/>
                    <a:pt x="6" y="313"/>
                  </a:cubicBezTo>
                  <a:cubicBezTo>
                    <a:pt x="0" y="487"/>
                    <a:pt x="139" y="626"/>
                    <a:pt x="313" y="626"/>
                  </a:cubicBezTo>
                  <a:cubicBezTo>
                    <a:pt x="317" y="626"/>
                    <a:pt x="321" y="626"/>
                    <a:pt x="326" y="626"/>
                  </a:cubicBezTo>
                  <a:cubicBezTo>
                    <a:pt x="494" y="626"/>
                    <a:pt x="626" y="490"/>
                    <a:pt x="626" y="320"/>
                  </a:cubicBezTo>
                  <a:cubicBezTo>
                    <a:pt x="632" y="146"/>
                    <a:pt x="493" y="7"/>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915821" y="1387001"/>
              <a:ext cx="92243" cy="66380"/>
            </a:xfrm>
            <a:custGeom>
              <a:rect b="b" l="l" r="r" t="t"/>
              <a:pathLst>
                <a:path extrusionOk="0" h="675" w="938">
                  <a:moveTo>
                    <a:pt x="165" y="1"/>
                  </a:moveTo>
                  <a:cubicBezTo>
                    <a:pt x="99" y="1"/>
                    <a:pt x="18" y="54"/>
                    <a:pt x="12" y="163"/>
                  </a:cubicBezTo>
                  <a:cubicBezTo>
                    <a:pt x="1" y="250"/>
                    <a:pt x="29" y="424"/>
                    <a:pt x="180" y="552"/>
                  </a:cubicBezTo>
                  <a:cubicBezTo>
                    <a:pt x="294" y="648"/>
                    <a:pt x="415" y="674"/>
                    <a:pt x="530" y="674"/>
                  </a:cubicBezTo>
                  <a:cubicBezTo>
                    <a:pt x="567" y="674"/>
                    <a:pt x="603" y="672"/>
                    <a:pt x="638" y="668"/>
                  </a:cubicBezTo>
                  <a:cubicBezTo>
                    <a:pt x="737" y="662"/>
                    <a:pt x="829" y="622"/>
                    <a:pt x="898" y="569"/>
                  </a:cubicBezTo>
                  <a:cubicBezTo>
                    <a:pt x="938" y="541"/>
                    <a:pt x="924" y="482"/>
                    <a:pt x="878" y="482"/>
                  </a:cubicBezTo>
                  <a:cubicBezTo>
                    <a:pt x="876" y="482"/>
                    <a:pt x="873" y="482"/>
                    <a:pt x="870" y="483"/>
                  </a:cubicBezTo>
                  <a:cubicBezTo>
                    <a:pt x="801" y="483"/>
                    <a:pt x="713" y="483"/>
                    <a:pt x="627" y="470"/>
                  </a:cubicBezTo>
                  <a:cubicBezTo>
                    <a:pt x="528" y="459"/>
                    <a:pt x="435" y="419"/>
                    <a:pt x="360" y="349"/>
                  </a:cubicBezTo>
                  <a:cubicBezTo>
                    <a:pt x="296" y="291"/>
                    <a:pt x="237" y="204"/>
                    <a:pt x="250" y="87"/>
                  </a:cubicBezTo>
                  <a:cubicBezTo>
                    <a:pt x="255" y="30"/>
                    <a:pt x="214" y="1"/>
                    <a:pt x="1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928310" y="1363104"/>
              <a:ext cx="20061" cy="20651"/>
            </a:xfrm>
            <a:custGeom>
              <a:rect b="b" l="l" r="r" t="t"/>
              <a:pathLst>
                <a:path extrusionOk="0" h="210" w="204">
                  <a:moveTo>
                    <a:pt x="105" y="1"/>
                  </a:moveTo>
                  <a:cubicBezTo>
                    <a:pt x="48" y="1"/>
                    <a:pt x="1" y="47"/>
                    <a:pt x="1" y="105"/>
                  </a:cubicBezTo>
                  <a:cubicBezTo>
                    <a:pt x="1" y="162"/>
                    <a:pt x="48" y="204"/>
                    <a:pt x="99" y="209"/>
                  </a:cubicBezTo>
                  <a:cubicBezTo>
                    <a:pt x="158" y="209"/>
                    <a:pt x="204" y="162"/>
                    <a:pt x="204" y="105"/>
                  </a:cubicBezTo>
                  <a:cubicBezTo>
                    <a:pt x="204" y="47"/>
                    <a:pt x="158" y="6"/>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948864" y="1352286"/>
              <a:ext cx="13178" cy="13178"/>
            </a:xfrm>
            <a:custGeom>
              <a:rect b="b" l="l" r="r" t="t"/>
              <a:pathLst>
                <a:path extrusionOk="0" h="134" w="134">
                  <a:moveTo>
                    <a:pt x="70" y="1"/>
                  </a:moveTo>
                  <a:cubicBezTo>
                    <a:pt x="29" y="1"/>
                    <a:pt x="0" y="29"/>
                    <a:pt x="0" y="63"/>
                  </a:cubicBezTo>
                  <a:cubicBezTo>
                    <a:pt x="0" y="105"/>
                    <a:pt x="29" y="133"/>
                    <a:pt x="70" y="133"/>
                  </a:cubicBezTo>
                  <a:cubicBezTo>
                    <a:pt x="105" y="133"/>
                    <a:pt x="134" y="105"/>
                    <a:pt x="134" y="70"/>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956928" y="1374511"/>
              <a:ext cx="43860" cy="43958"/>
            </a:xfrm>
            <a:custGeom>
              <a:rect b="b" l="l" r="r" t="t"/>
              <a:pathLst>
                <a:path extrusionOk="0" h="447" w="446">
                  <a:moveTo>
                    <a:pt x="226" y="0"/>
                  </a:moveTo>
                  <a:cubicBezTo>
                    <a:pt x="105" y="0"/>
                    <a:pt x="0" y="99"/>
                    <a:pt x="0" y="220"/>
                  </a:cubicBezTo>
                  <a:cubicBezTo>
                    <a:pt x="0" y="342"/>
                    <a:pt x="98" y="441"/>
                    <a:pt x="220" y="447"/>
                  </a:cubicBezTo>
                  <a:cubicBezTo>
                    <a:pt x="341" y="447"/>
                    <a:pt x="445" y="348"/>
                    <a:pt x="445" y="227"/>
                  </a:cubicBezTo>
                  <a:cubicBezTo>
                    <a:pt x="445" y="105"/>
                    <a:pt x="348" y="0"/>
                    <a:pt x="226"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965975" y="1383657"/>
              <a:ext cx="25765" cy="25667"/>
            </a:xfrm>
            <a:custGeom>
              <a:rect b="b" l="l" r="r" t="t"/>
              <a:pathLst>
                <a:path extrusionOk="0" h="261" w="262">
                  <a:moveTo>
                    <a:pt x="134" y="0"/>
                  </a:moveTo>
                  <a:cubicBezTo>
                    <a:pt x="59" y="0"/>
                    <a:pt x="0" y="57"/>
                    <a:pt x="0" y="127"/>
                  </a:cubicBezTo>
                  <a:cubicBezTo>
                    <a:pt x="0" y="197"/>
                    <a:pt x="59" y="255"/>
                    <a:pt x="128" y="261"/>
                  </a:cubicBezTo>
                  <a:cubicBezTo>
                    <a:pt x="203" y="261"/>
                    <a:pt x="262" y="204"/>
                    <a:pt x="262" y="134"/>
                  </a:cubicBezTo>
                  <a:cubicBezTo>
                    <a:pt x="262" y="57"/>
                    <a:pt x="203" y="0"/>
                    <a:pt x="13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917001" y="1392311"/>
              <a:ext cx="81622" cy="56644"/>
            </a:xfrm>
            <a:custGeom>
              <a:rect b="b" l="l" r="r" t="t"/>
              <a:pathLst>
                <a:path extrusionOk="0" h="576" w="830">
                  <a:moveTo>
                    <a:pt x="145" y="1"/>
                  </a:moveTo>
                  <a:cubicBezTo>
                    <a:pt x="104" y="1"/>
                    <a:pt x="49" y="36"/>
                    <a:pt x="29" y="109"/>
                  </a:cubicBezTo>
                  <a:cubicBezTo>
                    <a:pt x="0" y="207"/>
                    <a:pt x="86" y="381"/>
                    <a:pt x="191" y="469"/>
                  </a:cubicBezTo>
                  <a:cubicBezTo>
                    <a:pt x="281" y="544"/>
                    <a:pt x="433" y="575"/>
                    <a:pt x="536" y="575"/>
                  </a:cubicBezTo>
                  <a:cubicBezTo>
                    <a:pt x="552" y="575"/>
                    <a:pt x="567" y="575"/>
                    <a:pt x="580" y="573"/>
                  </a:cubicBezTo>
                  <a:cubicBezTo>
                    <a:pt x="643" y="568"/>
                    <a:pt x="754" y="555"/>
                    <a:pt x="800" y="520"/>
                  </a:cubicBezTo>
                  <a:cubicBezTo>
                    <a:pt x="829" y="498"/>
                    <a:pt x="817" y="456"/>
                    <a:pt x="782" y="456"/>
                  </a:cubicBezTo>
                  <a:cubicBezTo>
                    <a:pt x="736" y="456"/>
                    <a:pt x="672" y="456"/>
                    <a:pt x="615" y="451"/>
                  </a:cubicBezTo>
                  <a:cubicBezTo>
                    <a:pt x="545" y="440"/>
                    <a:pt x="417" y="422"/>
                    <a:pt x="313" y="335"/>
                  </a:cubicBezTo>
                  <a:cubicBezTo>
                    <a:pt x="267" y="295"/>
                    <a:pt x="185" y="138"/>
                    <a:pt x="198" y="57"/>
                  </a:cubicBezTo>
                  <a:cubicBezTo>
                    <a:pt x="200" y="20"/>
                    <a:pt x="176" y="1"/>
                    <a:pt x="1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1041205" y="1343632"/>
              <a:ext cx="157344" cy="191566"/>
            </a:xfrm>
            <a:custGeom>
              <a:rect b="b" l="l" r="r" t="t"/>
              <a:pathLst>
                <a:path extrusionOk="0" h="1948" w="1600">
                  <a:moveTo>
                    <a:pt x="863" y="1"/>
                  </a:moveTo>
                  <a:cubicBezTo>
                    <a:pt x="747" y="1"/>
                    <a:pt x="635" y="46"/>
                    <a:pt x="534" y="111"/>
                  </a:cubicBezTo>
                  <a:cubicBezTo>
                    <a:pt x="278" y="268"/>
                    <a:pt x="110" y="534"/>
                    <a:pt x="64" y="830"/>
                  </a:cubicBezTo>
                  <a:cubicBezTo>
                    <a:pt x="29" y="1074"/>
                    <a:pt x="0" y="1387"/>
                    <a:pt x="70" y="1584"/>
                  </a:cubicBezTo>
                  <a:cubicBezTo>
                    <a:pt x="154" y="1806"/>
                    <a:pt x="398" y="1948"/>
                    <a:pt x="624" y="1948"/>
                  </a:cubicBezTo>
                  <a:cubicBezTo>
                    <a:pt x="757" y="1948"/>
                    <a:pt x="885" y="1898"/>
                    <a:pt x="968" y="1786"/>
                  </a:cubicBezTo>
                  <a:cubicBezTo>
                    <a:pt x="1201" y="1491"/>
                    <a:pt x="888" y="1224"/>
                    <a:pt x="888" y="1224"/>
                  </a:cubicBezTo>
                  <a:cubicBezTo>
                    <a:pt x="1479" y="1138"/>
                    <a:pt x="1600" y="448"/>
                    <a:pt x="1137" y="94"/>
                  </a:cubicBezTo>
                  <a:cubicBezTo>
                    <a:pt x="1045" y="28"/>
                    <a:pt x="953" y="1"/>
                    <a:pt x="8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1058317" y="1456921"/>
              <a:ext cx="66773" cy="55365"/>
            </a:xfrm>
            <a:custGeom>
              <a:rect b="b" l="l" r="r" t="t"/>
              <a:pathLst>
                <a:path extrusionOk="0" h="563" w="679">
                  <a:moveTo>
                    <a:pt x="121" y="0"/>
                  </a:moveTo>
                  <a:cubicBezTo>
                    <a:pt x="54" y="0"/>
                    <a:pt x="0" y="78"/>
                    <a:pt x="35" y="142"/>
                  </a:cubicBezTo>
                  <a:cubicBezTo>
                    <a:pt x="137" y="328"/>
                    <a:pt x="294" y="563"/>
                    <a:pt x="427" y="563"/>
                  </a:cubicBezTo>
                  <a:cubicBezTo>
                    <a:pt x="468" y="563"/>
                    <a:pt x="506" y="541"/>
                    <a:pt x="540" y="489"/>
                  </a:cubicBezTo>
                  <a:cubicBezTo>
                    <a:pt x="679" y="275"/>
                    <a:pt x="383" y="101"/>
                    <a:pt x="157" y="8"/>
                  </a:cubicBezTo>
                  <a:cubicBezTo>
                    <a:pt x="145" y="3"/>
                    <a:pt x="133"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1088507" y="1482784"/>
              <a:ext cx="21143" cy="20651"/>
            </a:xfrm>
            <a:custGeom>
              <a:rect b="b" l="l" r="r" t="t"/>
              <a:pathLst>
                <a:path extrusionOk="0" h="210" w="215">
                  <a:moveTo>
                    <a:pt x="105" y="1"/>
                  </a:moveTo>
                  <a:cubicBezTo>
                    <a:pt x="46" y="1"/>
                    <a:pt x="0" y="47"/>
                    <a:pt x="0" y="105"/>
                  </a:cubicBezTo>
                  <a:cubicBezTo>
                    <a:pt x="0" y="162"/>
                    <a:pt x="46" y="210"/>
                    <a:pt x="105" y="210"/>
                  </a:cubicBezTo>
                  <a:cubicBezTo>
                    <a:pt x="163" y="210"/>
                    <a:pt x="215" y="162"/>
                    <a:pt x="215" y="105"/>
                  </a:cubicBezTo>
                  <a:cubicBezTo>
                    <a:pt x="209" y="47"/>
                    <a:pt x="163"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1072478" y="1469115"/>
              <a:ext cx="15046" cy="14948"/>
            </a:xfrm>
            <a:custGeom>
              <a:rect b="b" l="l" r="r" t="t"/>
              <a:pathLst>
                <a:path extrusionOk="0" h="152" w="153">
                  <a:moveTo>
                    <a:pt x="77" y="1"/>
                  </a:moveTo>
                  <a:cubicBezTo>
                    <a:pt x="36" y="1"/>
                    <a:pt x="1" y="36"/>
                    <a:pt x="1" y="76"/>
                  </a:cubicBezTo>
                  <a:cubicBezTo>
                    <a:pt x="1" y="116"/>
                    <a:pt x="36" y="151"/>
                    <a:pt x="77" y="151"/>
                  </a:cubicBezTo>
                  <a:cubicBezTo>
                    <a:pt x="118" y="151"/>
                    <a:pt x="152" y="116"/>
                    <a:pt x="152" y="76"/>
                  </a:cubicBezTo>
                  <a:cubicBezTo>
                    <a:pt x="152" y="30"/>
                    <a:pt x="118" y="1"/>
                    <a:pt x="7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1122140" y="1480522"/>
              <a:ext cx="16619" cy="16619"/>
            </a:xfrm>
            <a:custGeom>
              <a:rect b="b" l="l" r="r" t="t"/>
              <a:pathLst>
                <a:path extrusionOk="0" h="169" w="169">
                  <a:moveTo>
                    <a:pt x="81" y="0"/>
                  </a:moveTo>
                  <a:cubicBezTo>
                    <a:pt x="35" y="0"/>
                    <a:pt x="1" y="41"/>
                    <a:pt x="1" y="88"/>
                  </a:cubicBezTo>
                  <a:cubicBezTo>
                    <a:pt x="1" y="134"/>
                    <a:pt x="35" y="169"/>
                    <a:pt x="81" y="169"/>
                  </a:cubicBezTo>
                  <a:cubicBezTo>
                    <a:pt x="129" y="169"/>
                    <a:pt x="169" y="134"/>
                    <a:pt x="169" y="88"/>
                  </a:cubicBezTo>
                  <a:cubicBezTo>
                    <a:pt x="169" y="41"/>
                    <a:pt x="129" y="0"/>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1119878" y="1501665"/>
              <a:ext cx="12096" cy="10719"/>
            </a:xfrm>
            <a:custGeom>
              <a:rect b="b" l="l" r="r" t="t"/>
              <a:pathLst>
                <a:path extrusionOk="0" h="109" w="123">
                  <a:moveTo>
                    <a:pt x="60" y="1"/>
                  </a:moveTo>
                  <a:cubicBezTo>
                    <a:pt x="39" y="1"/>
                    <a:pt x="21" y="13"/>
                    <a:pt x="13" y="34"/>
                  </a:cubicBezTo>
                  <a:cubicBezTo>
                    <a:pt x="0" y="58"/>
                    <a:pt x="13" y="93"/>
                    <a:pt x="35" y="104"/>
                  </a:cubicBezTo>
                  <a:cubicBezTo>
                    <a:pt x="42" y="107"/>
                    <a:pt x="50" y="109"/>
                    <a:pt x="58" y="109"/>
                  </a:cubicBezTo>
                  <a:cubicBezTo>
                    <a:pt x="81" y="109"/>
                    <a:pt x="102" y="96"/>
                    <a:pt x="110" y="75"/>
                  </a:cubicBezTo>
                  <a:cubicBezTo>
                    <a:pt x="122" y="47"/>
                    <a:pt x="110" y="18"/>
                    <a:pt x="82" y="5"/>
                  </a:cubicBezTo>
                  <a:cubicBezTo>
                    <a:pt x="75" y="2"/>
                    <a:pt x="67" y="1"/>
                    <a:pt x="6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1110142" y="1514253"/>
              <a:ext cx="12096" cy="10719"/>
            </a:xfrm>
            <a:custGeom>
              <a:rect b="b" l="l" r="r" t="t"/>
              <a:pathLst>
                <a:path extrusionOk="0" h="109" w="123">
                  <a:moveTo>
                    <a:pt x="65" y="1"/>
                  </a:moveTo>
                  <a:cubicBezTo>
                    <a:pt x="42" y="1"/>
                    <a:pt x="21" y="13"/>
                    <a:pt x="13" y="34"/>
                  </a:cubicBezTo>
                  <a:cubicBezTo>
                    <a:pt x="0" y="58"/>
                    <a:pt x="13" y="93"/>
                    <a:pt x="42" y="104"/>
                  </a:cubicBezTo>
                  <a:cubicBezTo>
                    <a:pt x="49" y="107"/>
                    <a:pt x="56" y="108"/>
                    <a:pt x="63" y="108"/>
                  </a:cubicBezTo>
                  <a:cubicBezTo>
                    <a:pt x="84" y="108"/>
                    <a:pt x="102" y="96"/>
                    <a:pt x="112" y="75"/>
                  </a:cubicBezTo>
                  <a:cubicBezTo>
                    <a:pt x="123" y="45"/>
                    <a:pt x="112" y="16"/>
                    <a:pt x="88" y="5"/>
                  </a:cubicBezTo>
                  <a:cubicBezTo>
                    <a:pt x="80" y="2"/>
                    <a:pt x="73"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1098735" y="1521629"/>
              <a:ext cx="7474" cy="6490"/>
            </a:xfrm>
            <a:custGeom>
              <a:rect b="b" l="l" r="r" t="t"/>
              <a:pathLst>
                <a:path extrusionOk="0" h="66" w="76">
                  <a:moveTo>
                    <a:pt x="39" y="1"/>
                  </a:moveTo>
                  <a:cubicBezTo>
                    <a:pt x="27" y="1"/>
                    <a:pt x="15" y="10"/>
                    <a:pt x="6" y="23"/>
                  </a:cubicBezTo>
                  <a:cubicBezTo>
                    <a:pt x="1" y="34"/>
                    <a:pt x="6" y="58"/>
                    <a:pt x="24" y="64"/>
                  </a:cubicBezTo>
                  <a:cubicBezTo>
                    <a:pt x="29" y="65"/>
                    <a:pt x="33" y="66"/>
                    <a:pt x="37" y="66"/>
                  </a:cubicBezTo>
                  <a:cubicBezTo>
                    <a:pt x="50" y="66"/>
                    <a:pt x="62" y="59"/>
                    <a:pt x="70" y="46"/>
                  </a:cubicBezTo>
                  <a:cubicBezTo>
                    <a:pt x="76" y="29"/>
                    <a:pt x="70" y="11"/>
                    <a:pt x="54" y="5"/>
                  </a:cubicBezTo>
                  <a:cubicBezTo>
                    <a:pt x="49" y="2"/>
                    <a:pt x="44" y="1"/>
                    <a:pt x="3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1081132" y="1365366"/>
              <a:ext cx="61659" cy="61659"/>
            </a:xfrm>
            <a:custGeom>
              <a:rect b="b" l="l" r="r" t="t"/>
              <a:pathLst>
                <a:path extrusionOk="0" h="627" w="627">
                  <a:moveTo>
                    <a:pt x="308" y="0"/>
                  </a:moveTo>
                  <a:cubicBezTo>
                    <a:pt x="139" y="7"/>
                    <a:pt x="0" y="146"/>
                    <a:pt x="0" y="320"/>
                  </a:cubicBezTo>
                  <a:cubicBezTo>
                    <a:pt x="0" y="490"/>
                    <a:pt x="138" y="626"/>
                    <a:pt x="301" y="626"/>
                  </a:cubicBezTo>
                  <a:cubicBezTo>
                    <a:pt x="305" y="626"/>
                    <a:pt x="309" y="626"/>
                    <a:pt x="313" y="626"/>
                  </a:cubicBezTo>
                  <a:cubicBezTo>
                    <a:pt x="487" y="626"/>
                    <a:pt x="626" y="487"/>
                    <a:pt x="626" y="313"/>
                  </a:cubicBezTo>
                  <a:cubicBezTo>
                    <a:pt x="626" y="139"/>
                    <a:pt x="482" y="0"/>
                    <a:pt x="3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1082410" y="1387001"/>
              <a:ext cx="92243" cy="66380"/>
            </a:xfrm>
            <a:custGeom>
              <a:rect b="b" l="l" r="r" t="t"/>
              <a:pathLst>
                <a:path extrusionOk="0" h="675" w="938">
                  <a:moveTo>
                    <a:pt x="774" y="1"/>
                  </a:moveTo>
                  <a:cubicBezTo>
                    <a:pt x="724" y="1"/>
                    <a:pt x="684" y="30"/>
                    <a:pt x="688" y="87"/>
                  </a:cubicBezTo>
                  <a:cubicBezTo>
                    <a:pt x="700" y="204"/>
                    <a:pt x="643" y="291"/>
                    <a:pt x="579" y="349"/>
                  </a:cubicBezTo>
                  <a:cubicBezTo>
                    <a:pt x="509" y="419"/>
                    <a:pt x="410" y="459"/>
                    <a:pt x="311" y="470"/>
                  </a:cubicBezTo>
                  <a:cubicBezTo>
                    <a:pt x="231" y="483"/>
                    <a:pt x="138" y="483"/>
                    <a:pt x="68" y="483"/>
                  </a:cubicBezTo>
                  <a:cubicBezTo>
                    <a:pt x="66" y="482"/>
                    <a:pt x="63" y="482"/>
                    <a:pt x="61" y="482"/>
                  </a:cubicBezTo>
                  <a:cubicBezTo>
                    <a:pt x="20" y="482"/>
                    <a:pt x="1" y="541"/>
                    <a:pt x="39" y="569"/>
                  </a:cubicBezTo>
                  <a:cubicBezTo>
                    <a:pt x="115" y="622"/>
                    <a:pt x="207" y="662"/>
                    <a:pt x="300" y="668"/>
                  </a:cubicBezTo>
                  <a:cubicBezTo>
                    <a:pt x="336" y="672"/>
                    <a:pt x="372" y="674"/>
                    <a:pt x="409" y="674"/>
                  </a:cubicBezTo>
                  <a:cubicBezTo>
                    <a:pt x="524" y="674"/>
                    <a:pt x="644" y="648"/>
                    <a:pt x="758" y="552"/>
                  </a:cubicBezTo>
                  <a:cubicBezTo>
                    <a:pt x="908" y="424"/>
                    <a:pt x="937" y="250"/>
                    <a:pt x="932" y="163"/>
                  </a:cubicBezTo>
                  <a:cubicBezTo>
                    <a:pt x="922" y="54"/>
                    <a:pt x="840" y="1"/>
                    <a:pt x="7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9"/>
            <p:cNvSpPr/>
            <p:nvPr/>
          </p:nvSpPr>
          <p:spPr>
            <a:xfrm>
              <a:off x="1142103" y="1363104"/>
              <a:ext cx="20651" cy="20651"/>
            </a:xfrm>
            <a:custGeom>
              <a:rect b="b" l="l" r="r" t="t"/>
              <a:pathLst>
                <a:path extrusionOk="0" h="210" w="210">
                  <a:moveTo>
                    <a:pt x="105" y="1"/>
                  </a:moveTo>
                  <a:cubicBezTo>
                    <a:pt x="47" y="6"/>
                    <a:pt x="1" y="47"/>
                    <a:pt x="6" y="105"/>
                  </a:cubicBezTo>
                  <a:cubicBezTo>
                    <a:pt x="6" y="162"/>
                    <a:pt x="52" y="209"/>
                    <a:pt x="105" y="209"/>
                  </a:cubicBezTo>
                  <a:cubicBezTo>
                    <a:pt x="162" y="204"/>
                    <a:pt x="209" y="162"/>
                    <a:pt x="209" y="105"/>
                  </a:cubicBezTo>
                  <a:cubicBezTo>
                    <a:pt x="204" y="47"/>
                    <a:pt x="162"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1128433" y="1352286"/>
              <a:ext cx="13768" cy="13178"/>
            </a:xfrm>
            <a:custGeom>
              <a:rect b="b" l="l" r="r" t="t"/>
              <a:pathLst>
                <a:path extrusionOk="0" h="134" w="140">
                  <a:moveTo>
                    <a:pt x="70" y="1"/>
                  </a:moveTo>
                  <a:cubicBezTo>
                    <a:pt x="30" y="1"/>
                    <a:pt x="1" y="29"/>
                    <a:pt x="1" y="70"/>
                  </a:cubicBezTo>
                  <a:cubicBezTo>
                    <a:pt x="1" y="105"/>
                    <a:pt x="35" y="133"/>
                    <a:pt x="70" y="133"/>
                  </a:cubicBezTo>
                  <a:cubicBezTo>
                    <a:pt x="105" y="133"/>
                    <a:pt x="140" y="105"/>
                    <a:pt x="134" y="63"/>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1090277" y="1374511"/>
              <a:ext cx="43368" cy="43958"/>
            </a:xfrm>
            <a:custGeom>
              <a:rect b="b" l="l" r="r" t="t"/>
              <a:pathLst>
                <a:path extrusionOk="0" h="447" w="441">
                  <a:moveTo>
                    <a:pt x="220" y="0"/>
                  </a:moveTo>
                  <a:cubicBezTo>
                    <a:pt x="92" y="0"/>
                    <a:pt x="1" y="105"/>
                    <a:pt x="1" y="227"/>
                  </a:cubicBezTo>
                  <a:cubicBezTo>
                    <a:pt x="1" y="348"/>
                    <a:pt x="98" y="447"/>
                    <a:pt x="220" y="447"/>
                  </a:cubicBezTo>
                  <a:cubicBezTo>
                    <a:pt x="341" y="441"/>
                    <a:pt x="440" y="342"/>
                    <a:pt x="440" y="220"/>
                  </a:cubicBezTo>
                  <a:cubicBezTo>
                    <a:pt x="440" y="99"/>
                    <a:pt x="341" y="0"/>
                    <a:pt x="220"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1099325" y="1383657"/>
              <a:ext cx="25273" cy="25667"/>
            </a:xfrm>
            <a:custGeom>
              <a:rect b="b" l="l" r="r" t="t"/>
              <a:pathLst>
                <a:path extrusionOk="0" h="261" w="257">
                  <a:moveTo>
                    <a:pt x="128" y="0"/>
                  </a:moveTo>
                  <a:cubicBezTo>
                    <a:pt x="59" y="0"/>
                    <a:pt x="0" y="57"/>
                    <a:pt x="0" y="134"/>
                  </a:cubicBezTo>
                  <a:cubicBezTo>
                    <a:pt x="0" y="204"/>
                    <a:pt x="59" y="261"/>
                    <a:pt x="128" y="261"/>
                  </a:cubicBezTo>
                  <a:cubicBezTo>
                    <a:pt x="198" y="255"/>
                    <a:pt x="256" y="197"/>
                    <a:pt x="256" y="127"/>
                  </a:cubicBezTo>
                  <a:cubicBezTo>
                    <a:pt x="256" y="57"/>
                    <a:pt x="198" y="0"/>
                    <a:pt x="12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1091949" y="1392311"/>
              <a:ext cx="81622" cy="56644"/>
            </a:xfrm>
            <a:custGeom>
              <a:rect b="b" l="l" r="r" t="t"/>
              <a:pathLst>
                <a:path extrusionOk="0" h="576" w="830">
                  <a:moveTo>
                    <a:pt x="685" y="1"/>
                  </a:moveTo>
                  <a:cubicBezTo>
                    <a:pt x="655" y="1"/>
                    <a:pt x="633" y="20"/>
                    <a:pt x="637" y="57"/>
                  </a:cubicBezTo>
                  <a:cubicBezTo>
                    <a:pt x="644" y="138"/>
                    <a:pt x="562" y="295"/>
                    <a:pt x="516" y="335"/>
                  </a:cubicBezTo>
                  <a:cubicBezTo>
                    <a:pt x="412" y="422"/>
                    <a:pt x="284" y="440"/>
                    <a:pt x="220" y="451"/>
                  </a:cubicBezTo>
                  <a:cubicBezTo>
                    <a:pt x="157" y="456"/>
                    <a:pt x="99" y="456"/>
                    <a:pt x="53" y="456"/>
                  </a:cubicBezTo>
                  <a:cubicBezTo>
                    <a:pt x="18" y="456"/>
                    <a:pt x="0" y="498"/>
                    <a:pt x="29" y="520"/>
                  </a:cubicBezTo>
                  <a:cubicBezTo>
                    <a:pt x="81" y="555"/>
                    <a:pt x="185" y="568"/>
                    <a:pt x="255" y="573"/>
                  </a:cubicBezTo>
                  <a:cubicBezTo>
                    <a:pt x="267" y="575"/>
                    <a:pt x="282" y="575"/>
                    <a:pt x="297" y="575"/>
                  </a:cubicBezTo>
                  <a:cubicBezTo>
                    <a:pt x="398" y="575"/>
                    <a:pt x="554" y="544"/>
                    <a:pt x="644" y="469"/>
                  </a:cubicBezTo>
                  <a:cubicBezTo>
                    <a:pt x="742" y="381"/>
                    <a:pt x="829" y="207"/>
                    <a:pt x="800" y="109"/>
                  </a:cubicBezTo>
                  <a:cubicBezTo>
                    <a:pt x="780" y="36"/>
                    <a:pt x="726"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1025864" y="1397523"/>
              <a:ext cx="38844" cy="137873"/>
            </a:xfrm>
            <a:custGeom>
              <a:rect b="b" l="l" r="r" t="t"/>
              <a:pathLst>
                <a:path extrusionOk="0" h="1402" w="395">
                  <a:moveTo>
                    <a:pt x="220" y="1"/>
                  </a:moveTo>
                  <a:cubicBezTo>
                    <a:pt x="209" y="1"/>
                    <a:pt x="198" y="6"/>
                    <a:pt x="191" y="15"/>
                  </a:cubicBezTo>
                  <a:cubicBezTo>
                    <a:pt x="134" y="138"/>
                    <a:pt x="0" y="537"/>
                    <a:pt x="197" y="1377"/>
                  </a:cubicBezTo>
                  <a:cubicBezTo>
                    <a:pt x="200" y="1394"/>
                    <a:pt x="212" y="1401"/>
                    <a:pt x="225" y="1401"/>
                  </a:cubicBezTo>
                  <a:cubicBezTo>
                    <a:pt x="238" y="1401"/>
                    <a:pt x="252" y="1392"/>
                    <a:pt x="255" y="1377"/>
                  </a:cubicBezTo>
                  <a:cubicBezTo>
                    <a:pt x="301" y="1059"/>
                    <a:pt x="394" y="288"/>
                    <a:pt x="244" y="15"/>
                  </a:cubicBezTo>
                  <a:cubicBezTo>
                    <a:pt x="238" y="5"/>
                    <a:pt x="229"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950634" y="1289938"/>
              <a:ext cx="95291" cy="110337"/>
            </a:xfrm>
            <a:custGeom>
              <a:rect b="b" l="l" r="r" t="t"/>
              <a:pathLst>
                <a:path extrusionOk="0" h="1122" w="969">
                  <a:moveTo>
                    <a:pt x="163" y="1"/>
                  </a:moveTo>
                  <a:cubicBezTo>
                    <a:pt x="113" y="1"/>
                    <a:pt x="63" y="11"/>
                    <a:pt x="11" y="31"/>
                  </a:cubicBezTo>
                  <a:cubicBezTo>
                    <a:pt x="6" y="37"/>
                    <a:pt x="0" y="44"/>
                    <a:pt x="6" y="49"/>
                  </a:cubicBezTo>
                  <a:cubicBezTo>
                    <a:pt x="6" y="53"/>
                    <a:pt x="11" y="57"/>
                    <a:pt x="17" y="57"/>
                  </a:cubicBezTo>
                  <a:cubicBezTo>
                    <a:pt x="19" y="57"/>
                    <a:pt x="21" y="56"/>
                    <a:pt x="23" y="55"/>
                  </a:cubicBezTo>
                  <a:cubicBezTo>
                    <a:pt x="68" y="37"/>
                    <a:pt x="114" y="28"/>
                    <a:pt x="160" y="28"/>
                  </a:cubicBezTo>
                  <a:cubicBezTo>
                    <a:pt x="219" y="28"/>
                    <a:pt x="277" y="43"/>
                    <a:pt x="336" y="72"/>
                  </a:cubicBezTo>
                  <a:cubicBezTo>
                    <a:pt x="725" y="269"/>
                    <a:pt x="939" y="1104"/>
                    <a:pt x="945" y="1115"/>
                  </a:cubicBezTo>
                  <a:cubicBezTo>
                    <a:pt x="945" y="1122"/>
                    <a:pt x="950" y="1122"/>
                    <a:pt x="956" y="1122"/>
                  </a:cubicBezTo>
                  <a:cubicBezTo>
                    <a:pt x="968" y="1122"/>
                    <a:pt x="968" y="1115"/>
                    <a:pt x="968" y="1109"/>
                  </a:cubicBezTo>
                  <a:cubicBezTo>
                    <a:pt x="962" y="1074"/>
                    <a:pt x="747" y="252"/>
                    <a:pt x="348" y="49"/>
                  </a:cubicBezTo>
                  <a:cubicBezTo>
                    <a:pt x="287" y="17"/>
                    <a:pt x="225" y="1"/>
                    <a:pt x="1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1048581" y="1289938"/>
              <a:ext cx="95291" cy="110337"/>
            </a:xfrm>
            <a:custGeom>
              <a:rect b="b" l="l" r="r" t="t"/>
              <a:pathLst>
                <a:path extrusionOk="0" h="1122" w="969">
                  <a:moveTo>
                    <a:pt x="808" y="1"/>
                  </a:moveTo>
                  <a:cubicBezTo>
                    <a:pt x="745" y="1"/>
                    <a:pt x="682" y="17"/>
                    <a:pt x="621" y="49"/>
                  </a:cubicBezTo>
                  <a:cubicBezTo>
                    <a:pt x="221" y="252"/>
                    <a:pt x="13" y="1074"/>
                    <a:pt x="0" y="1109"/>
                  </a:cubicBezTo>
                  <a:cubicBezTo>
                    <a:pt x="0" y="1115"/>
                    <a:pt x="7" y="1122"/>
                    <a:pt x="13" y="1122"/>
                  </a:cubicBezTo>
                  <a:cubicBezTo>
                    <a:pt x="18" y="1122"/>
                    <a:pt x="24" y="1122"/>
                    <a:pt x="30" y="1115"/>
                  </a:cubicBezTo>
                  <a:cubicBezTo>
                    <a:pt x="30" y="1104"/>
                    <a:pt x="244" y="269"/>
                    <a:pt x="633" y="72"/>
                  </a:cubicBezTo>
                  <a:cubicBezTo>
                    <a:pt x="692" y="43"/>
                    <a:pt x="750" y="28"/>
                    <a:pt x="810" y="28"/>
                  </a:cubicBezTo>
                  <a:cubicBezTo>
                    <a:pt x="856" y="28"/>
                    <a:pt x="903" y="37"/>
                    <a:pt x="952" y="55"/>
                  </a:cubicBezTo>
                  <a:cubicBezTo>
                    <a:pt x="953" y="56"/>
                    <a:pt x="955" y="57"/>
                    <a:pt x="957" y="57"/>
                  </a:cubicBezTo>
                  <a:cubicBezTo>
                    <a:pt x="961" y="57"/>
                    <a:pt x="965" y="53"/>
                    <a:pt x="968" y="49"/>
                  </a:cubicBezTo>
                  <a:cubicBezTo>
                    <a:pt x="968" y="44"/>
                    <a:pt x="963" y="37"/>
                    <a:pt x="957" y="31"/>
                  </a:cubicBezTo>
                  <a:cubicBezTo>
                    <a:pt x="909" y="11"/>
                    <a:pt x="859" y="1"/>
                    <a:pt x="80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870191" y="1266140"/>
              <a:ext cx="63921" cy="65593"/>
            </a:xfrm>
            <a:custGeom>
              <a:rect b="b" l="l" r="r" t="t"/>
              <a:pathLst>
                <a:path extrusionOk="0" h="667" w="650">
                  <a:moveTo>
                    <a:pt x="262" y="1"/>
                  </a:moveTo>
                  <a:lnTo>
                    <a:pt x="262" y="1"/>
                  </a:lnTo>
                  <a:cubicBezTo>
                    <a:pt x="0" y="337"/>
                    <a:pt x="222" y="599"/>
                    <a:pt x="348" y="656"/>
                  </a:cubicBezTo>
                  <a:cubicBezTo>
                    <a:pt x="364" y="663"/>
                    <a:pt x="382" y="667"/>
                    <a:pt x="399" y="667"/>
                  </a:cubicBezTo>
                  <a:cubicBezTo>
                    <a:pt x="519" y="667"/>
                    <a:pt x="649" y="507"/>
                    <a:pt x="569" y="401"/>
                  </a:cubicBezTo>
                  <a:cubicBezTo>
                    <a:pt x="476" y="279"/>
                    <a:pt x="487" y="83"/>
                    <a:pt x="487" y="83"/>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877567" y="1266140"/>
              <a:ext cx="42385" cy="65691"/>
            </a:xfrm>
            <a:custGeom>
              <a:rect b="b" l="l" r="r" t="t"/>
              <a:pathLst>
                <a:path extrusionOk="0" h="668" w="431">
                  <a:moveTo>
                    <a:pt x="187" y="1"/>
                  </a:moveTo>
                  <a:cubicBezTo>
                    <a:pt x="187" y="1"/>
                    <a:pt x="1" y="209"/>
                    <a:pt x="88" y="436"/>
                  </a:cubicBezTo>
                  <a:cubicBezTo>
                    <a:pt x="154" y="604"/>
                    <a:pt x="258" y="667"/>
                    <a:pt x="332" y="667"/>
                  </a:cubicBezTo>
                  <a:cubicBezTo>
                    <a:pt x="355" y="667"/>
                    <a:pt x="375" y="661"/>
                    <a:pt x="390" y="650"/>
                  </a:cubicBezTo>
                  <a:cubicBezTo>
                    <a:pt x="390" y="650"/>
                    <a:pt x="147" y="505"/>
                    <a:pt x="163" y="302"/>
                  </a:cubicBezTo>
                  <a:cubicBezTo>
                    <a:pt x="170" y="226"/>
                    <a:pt x="210" y="202"/>
                    <a:pt x="256" y="202"/>
                  </a:cubicBezTo>
                  <a:cubicBezTo>
                    <a:pt x="333" y="202"/>
                    <a:pt x="430" y="268"/>
                    <a:pt x="430" y="268"/>
                  </a:cubicBezTo>
                  <a:cubicBezTo>
                    <a:pt x="430" y="268"/>
                    <a:pt x="407" y="181"/>
                    <a:pt x="412" y="83"/>
                  </a:cubicBezTo>
                  <a:cubicBezTo>
                    <a:pt x="418" y="24"/>
                    <a:pt x="187" y="1"/>
                    <a:pt x="18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910708" y="1305378"/>
              <a:ext cx="15538" cy="21536"/>
            </a:xfrm>
            <a:custGeom>
              <a:rect b="b" l="l" r="r" t="t"/>
              <a:pathLst>
                <a:path extrusionOk="0" h="219" w="158">
                  <a:moveTo>
                    <a:pt x="104" y="0"/>
                  </a:moveTo>
                  <a:cubicBezTo>
                    <a:pt x="76" y="0"/>
                    <a:pt x="38" y="34"/>
                    <a:pt x="24" y="88"/>
                  </a:cubicBezTo>
                  <a:cubicBezTo>
                    <a:pt x="0" y="147"/>
                    <a:pt x="6" y="205"/>
                    <a:pt x="40" y="216"/>
                  </a:cubicBezTo>
                  <a:cubicBezTo>
                    <a:pt x="44" y="218"/>
                    <a:pt x="47" y="218"/>
                    <a:pt x="51" y="218"/>
                  </a:cubicBezTo>
                  <a:cubicBezTo>
                    <a:pt x="80" y="218"/>
                    <a:pt x="118" y="181"/>
                    <a:pt x="139" y="130"/>
                  </a:cubicBezTo>
                  <a:cubicBezTo>
                    <a:pt x="157" y="72"/>
                    <a:pt x="150" y="13"/>
                    <a:pt x="116" y="2"/>
                  </a:cubicBezTo>
                  <a:cubicBezTo>
                    <a:pt x="112" y="1"/>
                    <a:pt x="1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875895" y="1248537"/>
              <a:ext cx="65101" cy="34321"/>
            </a:xfrm>
            <a:custGeom>
              <a:rect b="b" l="l" r="r" t="t"/>
              <a:pathLst>
                <a:path extrusionOk="0" h="349" w="662">
                  <a:moveTo>
                    <a:pt x="81" y="0"/>
                  </a:moveTo>
                  <a:lnTo>
                    <a:pt x="81" y="0"/>
                  </a:lnTo>
                  <a:cubicBezTo>
                    <a:pt x="81" y="0"/>
                    <a:pt x="1" y="187"/>
                    <a:pt x="233" y="313"/>
                  </a:cubicBezTo>
                  <a:cubicBezTo>
                    <a:pt x="281" y="339"/>
                    <a:pt x="328" y="349"/>
                    <a:pt x="372" y="349"/>
                  </a:cubicBezTo>
                  <a:cubicBezTo>
                    <a:pt x="538" y="349"/>
                    <a:pt x="662" y="203"/>
                    <a:pt x="662" y="203"/>
                  </a:cubicBezTo>
                  <a:lnTo>
                    <a:pt x="8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882779" y="1249717"/>
              <a:ext cx="59299" cy="23208"/>
            </a:xfrm>
            <a:custGeom>
              <a:rect b="b" l="l" r="r" t="t"/>
              <a:pathLst>
                <a:path extrusionOk="0" h="236" w="603">
                  <a:moveTo>
                    <a:pt x="0" y="1"/>
                  </a:moveTo>
                  <a:lnTo>
                    <a:pt x="0" y="1"/>
                  </a:lnTo>
                  <a:cubicBezTo>
                    <a:pt x="48" y="67"/>
                    <a:pt x="77" y="78"/>
                    <a:pt x="90" y="78"/>
                  </a:cubicBezTo>
                  <a:cubicBezTo>
                    <a:pt x="96" y="78"/>
                    <a:pt x="99" y="76"/>
                    <a:pt x="99" y="76"/>
                  </a:cubicBezTo>
                  <a:cubicBezTo>
                    <a:pt x="134" y="136"/>
                    <a:pt x="169" y="140"/>
                    <a:pt x="178" y="140"/>
                  </a:cubicBezTo>
                  <a:cubicBezTo>
                    <a:pt x="179" y="140"/>
                    <a:pt x="180" y="140"/>
                    <a:pt x="180" y="140"/>
                  </a:cubicBezTo>
                  <a:cubicBezTo>
                    <a:pt x="226" y="203"/>
                    <a:pt x="278" y="210"/>
                    <a:pt x="299" y="210"/>
                  </a:cubicBezTo>
                  <a:cubicBezTo>
                    <a:pt x="305" y="210"/>
                    <a:pt x="308" y="209"/>
                    <a:pt x="308" y="209"/>
                  </a:cubicBezTo>
                  <a:cubicBezTo>
                    <a:pt x="333" y="229"/>
                    <a:pt x="357" y="235"/>
                    <a:pt x="376" y="235"/>
                  </a:cubicBezTo>
                  <a:cubicBezTo>
                    <a:pt x="408" y="235"/>
                    <a:pt x="429" y="220"/>
                    <a:pt x="429" y="220"/>
                  </a:cubicBezTo>
                  <a:cubicBezTo>
                    <a:pt x="448" y="231"/>
                    <a:pt x="468" y="235"/>
                    <a:pt x="486" y="235"/>
                  </a:cubicBezTo>
                  <a:cubicBezTo>
                    <a:pt x="550" y="235"/>
                    <a:pt x="603" y="186"/>
                    <a:pt x="603" y="186"/>
                  </a:cubicBezTo>
                  <a:lnTo>
                    <a:pt x="0" y="1"/>
                  </a:ln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895858" y="1257388"/>
              <a:ext cx="20651" cy="24290"/>
            </a:xfrm>
            <a:custGeom>
              <a:rect b="b" l="l" r="r" t="t"/>
              <a:pathLst>
                <a:path extrusionOk="0" h="247" w="210">
                  <a:moveTo>
                    <a:pt x="60" y="1"/>
                  </a:moveTo>
                  <a:cubicBezTo>
                    <a:pt x="57" y="1"/>
                    <a:pt x="56" y="3"/>
                    <a:pt x="52" y="3"/>
                  </a:cubicBezTo>
                  <a:cubicBezTo>
                    <a:pt x="52" y="9"/>
                    <a:pt x="1" y="159"/>
                    <a:pt x="36" y="223"/>
                  </a:cubicBezTo>
                  <a:cubicBezTo>
                    <a:pt x="41" y="236"/>
                    <a:pt x="52" y="241"/>
                    <a:pt x="65" y="247"/>
                  </a:cubicBezTo>
                  <a:lnTo>
                    <a:pt x="87" y="247"/>
                  </a:lnTo>
                  <a:cubicBezTo>
                    <a:pt x="157" y="229"/>
                    <a:pt x="210" y="67"/>
                    <a:pt x="210" y="62"/>
                  </a:cubicBezTo>
                  <a:cubicBezTo>
                    <a:pt x="210" y="55"/>
                    <a:pt x="210" y="49"/>
                    <a:pt x="204" y="49"/>
                  </a:cubicBezTo>
                  <a:cubicBezTo>
                    <a:pt x="197" y="49"/>
                    <a:pt x="197" y="49"/>
                    <a:pt x="191" y="55"/>
                  </a:cubicBezTo>
                  <a:cubicBezTo>
                    <a:pt x="181" y="104"/>
                    <a:pt x="134" y="230"/>
                    <a:pt x="81" y="230"/>
                  </a:cubicBezTo>
                  <a:cubicBezTo>
                    <a:pt x="77" y="230"/>
                    <a:pt x="74" y="230"/>
                    <a:pt x="70" y="229"/>
                  </a:cubicBezTo>
                  <a:cubicBezTo>
                    <a:pt x="58" y="229"/>
                    <a:pt x="52" y="223"/>
                    <a:pt x="47" y="212"/>
                  </a:cubicBezTo>
                  <a:cubicBezTo>
                    <a:pt x="18" y="159"/>
                    <a:pt x="70" y="14"/>
                    <a:pt x="70" y="9"/>
                  </a:cubicBezTo>
                  <a:cubicBezTo>
                    <a:pt x="70" y="9"/>
                    <a:pt x="70" y="3"/>
                    <a:pt x="65" y="3"/>
                  </a:cubicBezTo>
                  <a:cubicBezTo>
                    <a:pt x="63" y="1"/>
                    <a:pt x="61" y="1"/>
                    <a:pt x="6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889073" y="1253651"/>
              <a:ext cx="11997" cy="26257"/>
            </a:xfrm>
            <a:custGeom>
              <a:rect b="b" l="l" r="r" t="t"/>
              <a:pathLst>
                <a:path extrusionOk="0" h="267" w="122">
                  <a:moveTo>
                    <a:pt x="41" y="1"/>
                  </a:moveTo>
                  <a:cubicBezTo>
                    <a:pt x="35" y="1"/>
                    <a:pt x="30" y="1"/>
                    <a:pt x="30" y="7"/>
                  </a:cubicBezTo>
                  <a:cubicBezTo>
                    <a:pt x="30" y="12"/>
                    <a:pt x="0" y="169"/>
                    <a:pt x="52" y="232"/>
                  </a:cubicBezTo>
                  <a:cubicBezTo>
                    <a:pt x="64" y="256"/>
                    <a:pt x="87" y="267"/>
                    <a:pt x="110" y="267"/>
                  </a:cubicBezTo>
                  <a:lnTo>
                    <a:pt x="116" y="267"/>
                  </a:lnTo>
                  <a:lnTo>
                    <a:pt x="121" y="261"/>
                  </a:lnTo>
                  <a:cubicBezTo>
                    <a:pt x="121" y="256"/>
                    <a:pt x="116" y="250"/>
                    <a:pt x="110" y="250"/>
                  </a:cubicBezTo>
                  <a:cubicBezTo>
                    <a:pt x="92" y="250"/>
                    <a:pt x="75" y="244"/>
                    <a:pt x="64" y="226"/>
                  </a:cubicBezTo>
                  <a:cubicBezTo>
                    <a:pt x="17" y="162"/>
                    <a:pt x="46" y="12"/>
                    <a:pt x="46" y="12"/>
                  </a:cubicBezTo>
                  <a:cubicBezTo>
                    <a:pt x="46" y="7"/>
                    <a:pt x="46" y="1"/>
                    <a:pt x="4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876485" y="1249717"/>
              <a:ext cx="18291" cy="26257"/>
            </a:xfrm>
            <a:custGeom>
              <a:rect b="b" l="l" r="r" t="t"/>
              <a:pathLst>
                <a:path extrusionOk="0" h="267" w="186">
                  <a:moveTo>
                    <a:pt x="75" y="1"/>
                  </a:moveTo>
                  <a:cubicBezTo>
                    <a:pt x="70" y="1"/>
                    <a:pt x="64" y="1"/>
                    <a:pt x="64" y="6"/>
                  </a:cubicBezTo>
                  <a:cubicBezTo>
                    <a:pt x="64" y="6"/>
                    <a:pt x="0" y="186"/>
                    <a:pt x="174" y="266"/>
                  </a:cubicBezTo>
                  <a:lnTo>
                    <a:pt x="180" y="266"/>
                  </a:lnTo>
                  <a:lnTo>
                    <a:pt x="185" y="261"/>
                  </a:lnTo>
                  <a:cubicBezTo>
                    <a:pt x="185" y="255"/>
                    <a:pt x="185" y="255"/>
                    <a:pt x="180" y="250"/>
                  </a:cubicBezTo>
                  <a:cubicBezTo>
                    <a:pt x="18" y="175"/>
                    <a:pt x="75" y="17"/>
                    <a:pt x="75" y="12"/>
                  </a:cubicBezTo>
                  <a:cubicBezTo>
                    <a:pt x="81" y="6"/>
                    <a:pt x="75" y="1"/>
                    <a:pt x="7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904414" y="1265550"/>
              <a:ext cx="22913" cy="18095"/>
            </a:xfrm>
            <a:custGeom>
              <a:rect b="b" l="l" r="r" t="t"/>
              <a:pathLst>
                <a:path extrusionOk="0" h="184" w="233">
                  <a:moveTo>
                    <a:pt x="227" y="1"/>
                  </a:moveTo>
                  <a:cubicBezTo>
                    <a:pt x="221" y="1"/>
                    <a:pt x="214" y="1"/>
                    <a:pt x="214" y="7"/>
                  </a:cubicBezTo>
                  <a:cubicBezTo>
                    <a:pt x="214" y="7"/>
                    <a:pt x="174" y="135"/>
                    <a:pt x="104" y="164"/>
                  </a:cubicBezTo>
                  <a:cubicBezTo>
                    <a:pt x="95" y="167"/>
                    <a:pt x="85" y="169"/>
                    <a:pt x="76" y="169"/>
                  </a:cubicBezTo>
                  <a:cubicBezTo>
                    <a:pt x="56" y="169"/>
                    <a:pt x="36" y="162"/>
                    <a:pt x="13" y="146"/>
                  </a:cubicBezTo>
                  <a:cubicBezTo>
                    <a:pt x="13" y="146"/>
                    <a:pt x="6" y="146"/>
                    <a:pt x="0" y="153"/>
                  </a:cubicBezTo>
                  <a:cubicBezTo>
                    <a:pt x="0" y="153"/>
                    <a:pt x="0" y="158"/>
                    <a:pt x="6" y="164"/>
                  </a:cubicBezTo>
                  <a:cubicBezTo>
                    <a:pt x="27" y="176"/>
                    <a:pt x="49" y="183"/>
                    <a:pt x="71" y="183"/>
                  </a:cubicBezTo>
                  <a:cubicBezTo>
                    <a:pt x="78" y="183"/>
                    <a:pt x="86" y="182"/>
                    <a:pt x="93" y="180"/>
                  </a:cubicBezTo>
                  <a:lnTo>
                    <a:pt x="110" y="180"/>
                  </a:lnTo>
                  <a:cubicBezTo>
                    <a:pt x="192" y="153"/>
                    <a:pt x="227" y="19"/>
                    <a:pt x="227" y="14"/>
                  </a:cubicBezTo>
                  <a:cubicBezTo>
                    <a:pt x="232" y="7"/>
                    <a:pt x="227" y="1"/>
                    <a:pt x="22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914641" y="1269582"/>
              <a:ext cx="26355" cy="13669"/>
            </a:xfrm>
            <a:custGeom>
              <a:rect b="b" l="l" r="r" t="t"/>
              <a:pathLst>
                <a:path extrusionOk="0" h="139" w="268">
                  <a:moveTo>
                    <a:pt x="249" y="0"/>
                  </a:moveTo>
                  <a:cubicBezTo>
                    <a:pt x="249" y="0"/>
                    <a:pt x="126" y="124"/>
                    <a:pt x="24" y="124"/>
                  </a:cubicBezTo>
                  <a:cubicBezTo>
                    <a:pt x="18" y="124"/>
                    <a:pt x="12" y="124"/>
                    <a:pt x="6" y="123"/>
                  </a:cubicBezTo>
                  <a:cubicBezTo>
                    <a:pt x="6" y="121"/>
                    <a:pt x="6" y="120"/>
                    <a:pt x="5" y="120"/>
                  </a:cubicBezTo>
                  <a:cubicBezTo>
                    <a:pt x="3" y="120"/>
                    <a:pt x="0" y="124"/>
                    <a:pt x="0" y="128"/>
                  </a:cubicBezTo>
                  <a:cubicBezTo>
                    <a:pt x="0" y="128"/>
                    <a:pt x="0" y="134"/>
                    <a:pt x="6" y="134"/>
                  </a:cubicBezTo>
                  <a:cubicBezTo>
                    <a:pt x="15" y="137"/>
                    <a:pt x="26" y="138"/>
                    <a:pt x="36" y="138"/>
                  </a:cubicBezTo>
                  <a:cubicBezTo>
                    <a:pt x="46" y="138"/>
                    <a:pt x="56" y="137"/>
                    <a:pt x="64" y="134"/>
                  </a:cubicBezTo>
                  <a:cubicBezTo>
                    <a:pt x="163" y="117"/>
                    <a:pt x="256" y="18"/>
                    <a:pt x="262" y="13"/>
                  </a:cubicBezTo>
                  <a:cubicBezTo>
                    <a:pt x="268" y="13"/>
                    <a:pt x="268" y="7"/>
                    <a:pt x="262"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865668" y="1209299"/>
              <a:ext cx="91358" cy="62741"/>
            </a:xfrm>
            <a:custGeom>
              <a:rect b="b" l="l" r="r" t="t"/>
              <a:pathLst>
                <a:path extrusionOk="0" h="638" w="929">
                  <a:moveTo>
                    <a:pt x="594" y="0"/>
                  </a:moveTo>
                  <a:cubicBezTo>
                    <a:pt x="505" y="0"/>
                    <a:pt x="424" y="81"/>
                    <a:pt x="343" y="150"/>
                  </a:cubicBezTo>
                  <a:cubicBezTo>
                    <a:pt x="271" y="207"/>
                    <a:pt x="200" y="218"/>
                    <a:pt x="155" y="218"/>
                  </a:cubicBezTo>
                  <a:cubicBezTo>
                    <a:pt x="128" y="218"/>
                    <a:pt x="110" y="214"/>
                    <a:pt x="110" y="214"/>
                  </a:cubicBezTo>
                  <a:cubicBezTo>
                    <a:pt x="110" y="214"/>
                    <a:pt x="6" y="214"/>
                    <a:pt x="0" y="300"/>
                  </a:cubicBezTo>
                  <a:cubicBezTo>
                    <a:pt x="0" y="381"/>
                    <a:pt x="708" y="637"/>
                    <a:pt x="856" y="637"/>
                  </a:cubicBezTo>
                  <a:cubicBezTo>
                    <a:pt x="869" y="637"/>
                    <a:pt x="877" y="635"/>
                    <a:pt x="881" y="631"/>
                  </a:cubicBezTo>
                  <a:cubicBezTo>
                    <a:pt x="928" y="579"/>
                    <a:pt x="870" y="551"/>
                    <a:pt x="824" y="428"/>
                  </a:cubicBezTo>
                  <a:cubicBezTo>
                    <a:pt x="782" y="307"/>
                    <a:pt x="824" y="126"/>
                    <a:pt x="690" y="35"/>
                  </a:cubicBezTo>
                  <a:cubicBezTo>
                    <a:pt x="657" y="10"/>
                    <a:pt x="625" y="0"/>
                    <a:pt x="5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876485" y="1210381"/>
              <a:ext cx="58217" cy="43466"/>
            </a:xfrm>
            <a:custGeom>
              <a:rect b="b" l="l" r="r" t="t"/>
              <a:pathLst>
                <a:path extrusionOk="0" h="442" w="592">
                  <a:moveTo>
                    <a:pt x="429" y="0"/>
                  </a:moveTo>
                  <a:lnTo>
                    <a:pt x="429" y="0"/>
                  </a:lnTo>
                  <a:cubicBezTo>
                    <a:pt x="348" y="24"/>
                    <a:pt x="279" y="110"/>
                    <a:pt x="192" y="168"/>
                  </a:cubicBezTo>
                  <a:cubicBezTo>
                    <a:pt x="144" y="201"/>
                    <a:pt x="90" y="208"/>
                    <a:pt x="52" y="208"/>
                  </a:cubicBezTo>
                  <a:cubicBezTo>
                    <a:pt x="21" y="208"/>
                    <a:pt x="0" y="203"/>
                    <a:pt x="0" y="203"/>
                  </a:cubicBezTo>
                  <a:lnTo>
                    <a:pt x="0" y="203"/>
                  </a:lnTo>
                  <a:cubicBezTo>
                    <a:pt x="193" y="390"/>
                    <a:pt x="369" y="441"/>
                    <a:pt x="471" y="441"/>
                  </a:cubicBezTo>
                  <a:cubicBezTo>
                    <a:pt x="477" y="441"/>
                    <a:pt x="482" y="441"/>
                    <a:pt x="487" y="441"/>
                  </a:cubicBezTo>
                  <a:cubicBezTo>
                    <a:pt x="592" y="435"/>
                    <a:pt x="586" y="289"/>
                    <a:pt x="429" y="214"/>
                  </a:cubicBezTo>
                  <a:cubicBezTo>
                    <a:pt x="348" y="179"/>
                    <a:pt x="429" y="0"/>
                    <a:pt x="429"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897038" y="1223362"/>
              <a:ext cx="22323" cy="18980"/>
            </a:xfrm>
            <a:custGeom>
              <a:rect b="b" l="l" r="r" t="t"/>
              <a:pathLst>
                <a:path extrusionOk="0" h="193" w="227">
                  <a:moveTo>
                    <a:pt x="122" y="1"/>
                  </a:moveTo>
                  <a:cubicBezTo>
                    <a:pt x="118" y="1"/>
                    <a:pt x="114" y="1"/>
                    <a:pt x="110" y="2"/>
                  </a:cubicBezTo>
                  <a:cubicBezTo>
                    <a:pt x="40" y="2"/>
                    <a:pt x="0" y="71"/>
                    <a:pt x="24" y="135"/>
                  </a:cubicBezTo>
                  <a:cubicBezTo>
                    <a:pt x="40" y="170"/>
                    <a:pt x="75" y="192"/>
                    <a:pt x="115" y="192"/>
                  </a:cubicBezTo>
                  <a:cubicBezTo>
                    <a:pt x="185" y="187"/>
                    <a:pt x="227" y="117"/>
                    <a:pt x="203" y="60"/>
                  </a:cubicBezTo>
                  <a:cubicBezTo>
                    <a:pt x="187" y="22"/>
                    <a:pt x="157" y="1"/>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9"/>
            <p:cNvSpPr/>
            <p:nvPr/>
          </p:nvSpPr>
          <p:spPr>
            <a:xfrm>
              <a:off x="923295" y="1221690"/>
              <a:ext cx="5704" cy="5409"/>
            </a:xfrm>
            <a:custGeom>
              <a:rect b="b" l="l" r="r" t="t"/>
              <a:pathLst>
                <a:path extrusionOk="0" h="55" w="58">
                  <a:moveTo>
                    <a:pt x="22" y="0"/>
                  </a:moveTo>
                  <a:cubicBezTo>
                    <a:pt x="11" y="7"/>
                    <a:pt x="0" y="19"/>
                    <a:pt x="6" y="35"/>
                  </a:cubicBezTo>
                  <a:cubicBezTo>
                    <a:pt x="6" y="45"/>
                    <a:pt x="17" y="55"/>
                    <a:pt x="28" y="55"/>
                  </a:cubicBezTo>
                  <a:cubicBezTo>
                    <a:pt x="30" y="55"/>
                    <a:pt x="33" y="54"/>
                    <a:pt x="35" y="53"/>
                  </a:cubicBezTo>
                  <a:cubicBezTo>
                    <a:pt x="46" y="53"/>
                    <a:pt x="57" y="35"/>
                    <a:pt x="52" y="24"/>
                  </a:cubicBezTo>
                  <a:cubicBezTo>
                    <a:pt x="52" y="7"/>
                    <a:pt x="40" y="0"/>
                    <a:pt x="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9"/>
            <p:cNvSpPr/>
            <p:nvPr/>
          </p:nvSpPr>
          <p:spPr>
            <a:xfrm>
              <a:off x="921525" y="1236540"/>
              <a:ext cx="10817" cy="9932"/>
            </a:xfrm>
            <a:custGeom>
              <a:rect b="b" l="l" r="r" t="t"/>
              <a:pathLst>
                <a:path extrusionOk="0" h="101" w="110">
                  <a:moveTo>
                    <a:pt x="58" y="0"/>
                  </a:moveTo>
                  <a:cubicBezTo>
                    <a:pt x="54" y="0"/>
                    <a:pt x="51" y="0"/>
                    <a:pt x="47" y="1"/>
                  </a:cubicBezTo>
                  <a:cubicBezTo>
                    <a:pt x="18" y="7"/>
                    <a:pt x="0" y="36"/>
                    <a:pt x="6" y="58"/>
                  </a:cubicBezTo>
                  <a:cubicBezTo>
                    <a:pt x="12" y="84"/>
                    <a:pt x="34" y="101"/>
                    <a:pt x="59" y="101"/>
                  </a:cubicBezTo>
                  <a:cubicBezTo>
                    <a:pt x="62" y="101"/>
                    <a:pt x="66" y="101"/>
                    <a:pt x="70" y="100"/>
                  </a:cubicBezTo>
                  <a:cubicBezTo>
                    <a:pt x="93" y="93"/>
                    <a:pt x="110" y="65"/>
                    <a:pt x="104" y="41"/>
                  </a:cubicBezTo>
                  <a:cubicBezTo>
                    <a:pt x="100" y="16"/>
                    <a:pt x="81" y="0"/>
                    <a:pt x="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9"/>
            <p:cNvSpPr/>
            <p:nvPr/>
          </p:nvSpPr>
          <p:spPr>
            <a:xfrm>
              <a:off x="920542" y="1211463"/>
              <a:ext cx="24388" cy="26552"/>
            </a:xfrm>
            <a:custGeom>
              <a:rect b="b" l="l" r="r" t="t"/>
              <a:pathLst>
                <a:path extrusionOk="0" h="270" w="248">
                  <a:moveTo>
                    <a:pt x="57" y="0"/>
                  </a:moveTo>
                  <a:cubicBezTo>
                    <a:pt x="16" y="0"/>
                    <a:pt x="1" y="35"/>
                    <a:pt x="63" y="70"/>
                  </a:cubicBezTo>
                  <a:cubicBezTo>
                    <a:pt x="144" y="117"/>
                    <a:pt x="109" y="192"/>
                    <a:pt x="149" y="244"/>
                  </a:cubicBezTo>
                  <a:cubicBezTo>
                    <a:pt x="164" y="263"/>
                    <a:pt x="177" y="270"/>
                    <a:pt x="188" y="270"/>
                  </a:cubicBezTo>
                  <a:cubicBezTo>
                    <a:pt x="207" y="270"/>
                    <a:pt x="219" y="249"/>
                    <a:pt x="219" y="238"/>
                  </a:cubicBezTo>
                  <a:cubicBezTo>
                    <a:pt x="248" y="134"/>
                    <a:pt x="155" y="35"/>
                    <a:pt x="103" y="13"/>
                  </a:cubicBezTo>
                  <a:cubicBezTo>
                    <a:pt x="86" y="4"/>
                    <a:pt x="7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9"/>
            <p:cNvSpPr/>
            <p:nvPr/>
          </p:nvSpPr>
          <p:spPr>
            <a:xfrm>
              <a:off x="1162066" y="1266140"/>
              <a:ext cx="63331" cy="65593"/>
            </a:xfrm>
            <a:custGeom>
              <a:rect b="b" l="l" r="r" t="t"/>
              <a:pathLst>
                <a:path extrusionOk="0" h="667" w="644">
                  <a:moveTo>
                    <a:pt x="389" y="1"/>
                  </a:moveTo>
                  <a:lnTo>
                    <a:pt x="157" y="83"/>
                  </a:lnTo>
                  <a:cubicBezTo>
                    <a:pt x="157" y="83"/>
                    <a:pt x="175" y="279"/>
                    <a:pt x="82" y="401"/>
                  </a:cubicBezTo>
                  <a:cubicBezTo>
                    <a:pt x="0" y="507"/>
                    <a:pt x="132" y="667"/>
                    <a:pt x="247" y="667"/>
                  </a:cubicBezTo>
                  <a:cubicBezTo>
                    <a:pt x="264" y="667"/>
                    <a:pt x="280" y="663"/>
                    <a:pt x="296" y="656"/>
                  </a:cubicBezTo>
                  <a:cubicBezTo>
                    <a:pt x="424" y="599"/>
                    <a:pt x="644" y="337"/>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9"/>
            <p:cNvSpPr/>
            <p:nvPr/>
          </p:nvSpPr>
          <p:spPr>
            <a:xfrm>
              <a:off x="1175735" y="1266140"/>
              <a:ext cx="42778" cy="65691"/>
            </a:xfrm>
            <a:custGeom>
              <a:rect b="b" l="l" r="r" t="t"/>
              <a:pathLst>
                <a:path extrusionOk="0" h="668" w="435">
                  <a:moveTo>
                    <a:pt x="250" y="1"/>
                  </a:moveTo>
                  <a:cubicBezTo>
                    <a:pt x="250" y="1"/>
                    <a:pt x="18" y="24"/>
                    <a:pt x="18" y="83"/>
                  </a:cubicBezTo>
                  <a:cubicBezTo>
                    <a:pt x="23" y="181"/>
                    <a:pt x="1" y="268"/>
                    <a:pt x="1" y="268"/>
                  </a:cubicBezTo>
                  <a:cubicBezTo>
                    <a:pt x="1" y="268"/>
                    <a:pt x="100" y="202"/>
                    <a:pt x="177" y="202"/>
                  </a:cubicBezTo>
                  <a:cubicBezTo>
                    <a:pt x="224" y="202"/>
                    <a:pt x="262" y="226"/>
                    <a:pt x="267" y="302"/>
                  </a:cubicBezTo>
                  <a:cubicBezTo>
                    <a:pt x="285" y="505"/>
                    <a:pt x="41" y="650"/>
                    <a:pt x="41" y="650"/>
                  </a:cubicBezTo>
                  <a:cubicBezTo>
                    <a:pt x="56" y="661"/>
                    <a:pt x="77" y="667"/>
                    <a:pt x="100" y="667"/>
                  </a:cubicBezTo>
                  <a:cubicBezTo>
                    <a:pt x="175" y="667"/>
                    <a:pt x="282" y="604"/>
                    <a:pt x="349" y="436"/>
                  </a:cubicBezTo>
                  <a:cubicBezTo>
                    <a:pt x="435" y="209"/>
                    <a:pt x="250" y="1"/>
                    <a:pt x="25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9"/>
            <p:cNvSpPr/>
            <p:nvPr/>
          </p:nvSpPr>
          <p:spPr>
            <a:xfrm>
              <a:off x="1169441" y="1305378"/>
              <a:ext cx="15439" cy="21536"/>
            </a:xfrm>
            <a:custGeom>
              <a:rect b="b" l="l" r="r" t="t"/>
              <a:pathLst>
                <a:path extrusionOk="0" h="219" w="157">
                  <a:moveTo>
                    <a:pt x="54" y="0"/>
                  </a:moveTo>
                  <a:cubicBezTo>
                    <a:pt x="50" y="0"/>
                    <a:pt x="46" y="1"/>
                    <a:pt x="41" y="2"/>
                  </a:cubicBezTo>
                  <a:cubicBezTo>
                    <a:pt x="12" y="13"/>
                    <a:pt x="1" y="72"/>
                    <a:pt x="23" y="130"/>
                  </a:cubicBezTo>
                  <a:cubicBezTo>
                    <a:pt x="44" y="181"/>
                    <a:pt x="78" y="218"/>
                    <a:pt x="110" y="218"/>
                  </a:cubicBezTo>
                  <a:cubicBezTo>
                    <a:pt x="114" y="218"/>
                    <a:pt x="118" y="218"/>
                    <a:pt x="122" y="216"/>
                  </a:cubicBezTo>
                  <a:cubicBezTo>
                    <a:pt x="151" y="205"/>
                    <a:pt x="157" y="147"/>
                    <a:pt x="140" y="88"/>
                  </a:cubicBezTo>
                  <a:cubicBezTo>
                    <a:pt x="119" y="34"/>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9"/>
            <p:cNvSpPr/>
            <p:nvPr/>
          </p:nvSpPr>
          <p:spPr>
            <a:xfrm>
              <a:off x="1155280" y="1248537"/>
              <a:ext cx="64413" cy="34321"/>
            </a:xfrm>
            <a:custGeom>
              <a:rect b="b" l="l" r="r" t="t"/>
              <a:pathLst>
                <a:path extrusionOk="0" h="349" w="655">
                  <a:moveTo>
                    <a:pt x="579" y="0"/>
                  </a:moveTo>
                  <a:lnTo>
                    <a:pt x="0" y="203"/>
                  </a:lnTo>
                  <a:cubicBezTo>
                    <a:pt x="0" y="203"/>
                    <a:pt x="123" y="349"/>
                    <a:pt x="290" y="349"/>
                  </a:cubicBezTo>
                  <a:cubicBezTo>
                    <a:pt x="333" y="349"/>
                    <a:pt x="380" y="339"/>
                    <a:pt x="429" y="313"/>
                  </a:cubicBezTo>
                  <a:cubicBezTo>
                    <a:pt x="654" y="187"/>
                    <a:pt x="579" y="0"/>
                    <a:pt x="5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9"/>
            <p:cNvSpPr/>
            <p:nvPr/>
          </p:nvSpPr>
          <p:spPr>
            <a:xfrm>
              <a:off x="1154002" y="1249717"/>
              <a:ext cx="59496" cy="23208"/>
            </a:xfrm>
            <a:custGeom>
              <a:rect b="b" l="l" r="r" t="t"/>
              <a:pathLst>
                <a:path extrusionOk="0" h="236" w="605">
                  <a:moveTo>
                    <a:pt x="605" y="1"/>
                  </a:moveTo>
                  <a:lnTo>
                    <a:pt x="1" y="186"/>
                  </a:lnTo>
                  <a:cubicBezTo>
                    <a:pt x="1" y="186"/>
                    <a:pt x="54" y="235"/>
                    <a:pt x="116" y="235"/>
                  </a:cubicBezTo>
                  <a:cubicBezTo>
                    <a:pt x="133" y="235"/>
                    <a:pt x="151" y="231"/>
                    <a:pt x="169" y="220"/>
                  </a:cubicBezTo>
                  <a:cubicBezTo>
                    <a:pt x="169" y="220"/>
                    <a:pt x="193" y="235"/>
                    <a:pt x="225" y="235"/>
                  </a:cubicBezTo>
                  <a:cubicBezTo>
                    <a:pt x="245" y="235"/>
                    <a:pt x="269" y="229"/>
                    <a:pt x="292" y="209"/>
                  </a:cubicBezTo>
                  <a:cubicBezTo>
                    <a:pt x="292" y="209"/>
                    <a:pt x="295" y="210"/>
                    <a:pt x="301" y="210"/>
                  </a:cubicBezTo>
                  <a:cubicBezTo>
                    <a:pt x="323" y="210"/>
                    <a:pt x="378" y="203"/>
                    <a:pt x="418" y="140"/>
                  </a:cubicBezTo>
                  <a:cubicBezTo>
                    <a:pt x="418" y="140"/>
                    <a:pt x="419" y="140"/>
                    <a:pt x="421" y="140"/>
                  </a:cubicBezTo>
                  <a:cubicBezTo>
                    <a:pt x="431" y="140"/>
                    <a:pt x="470" y="136"/>
                    <a:pt x="500" y="76"/>
                  </a:cubicBezTo>
                  <a:cubicBezTo>
                    <a:pt x="500" y="76"/>
                    <a:pt x="503" y="78"/>
                    <a:pt x="509" y="78"/>
                  </a:cubicBezTo>
                  <a:cubicBezTo>
                    <a:pt x="522" y="78"/>
                    <a:pt x="552" y="67"/>
                    <a:pt x="60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9"/>
            <p:cNvSpPr/>
            <p:nvPr/>
          </p:nvSpPr>
          <p:spPr>
            <a:xfrm>
              <a:off x="1179177" y="1257388"/>
              <a:ext cx="20651" cy="24290"/>
            </a:xfrm>
            <a:custGeom>
              <a:rect b="b" l="l" r="r" t="t"/>
              <a:pathLst>
                <a:path extrusionOk="0" h="247" w="210">
                  <a:moveTo>
                    <a:pt x="151" y="1"/>
                  </a:moveTo>
                  <a:cubicBezTo>
                    <a:pt x="149" y="1"/>
                    <a:pt x="147" y="1"/>
                    <a:pt x="145" y="3"/>
                  </a:cubicBezTo>
                  <a:lnTo>
                    <a:pt x="140" y="9"/>
                  </a:lnTo>
                  <a:cubicBezTo>
                    <a:pt x="145" y="14"/>
                    <a:pt x="191" y="159"/>
                    <a:pt x="162" y="212"/>
                  </a:cubicBezTo>
                  <a:cubicBezTo>
                    <a:pt x="157" y="223"/>
                    <a:pt x="151" y="229"/>
                    <a:pt x="145" y="229"/>
                  </a:cubicBezTo>
                  <a:cubicBezTo>
                    <a:pt x="142" y="230"/>
                    <a:pt x="138" y="230"/>
                    <a:pt x="135" y="230"/>
                  </a:cubicBezTo>
                  <a:cubicBezTo>
                    <a:pt x="81" y="230"/>
                    <a:pt x="34" y="104"/>
                    <a:pt x="17" y="55"/>
                  </a:cubicBezTo>
                  <a:cubicBezTo>
                    <a:pt x="17" y="49"/>
                    <a:pt x="12" y="49"/>
                    <a:pt x="6" y="49"/>
                  </a:cubicBezTo>
                  <a:cubicBezTo>
                    <a:pt x="6" y="49"/>
                    <a:pt x="1" y="55"/>
                    <a:pt x="1" y="62"/>
                  </a:cubicBezTo>
                  <a:cubicBezTo>
                    <a:pt x="6" y="67"/>
                    <a:pt x="52" y="229"/>
                    <a:pt x="122" y="247"/>
                  </a:cubicBezTo>
                  <a:lnTo>
                    <a:pt x="145" y="247"/>
                  </a:lnTo>
                  <a:cubicBezTo>
                    <a:pt x="162" y="241"/>
                    <a:pt x="168" y="236"/>
                    <a:pt x="180" y="223"/>
                  </a:cubicBezTo>
                  <a:cubicBezTo>
                    <a:pt x="209" y="159"/>
                    <a:pt x="157" y="9"/>
                    <a:pt x="157" y="3"/>
                  </a:cubicBezTo>
                  <a:cubicBezTo>
                    <a:pt x="157" y="3"/>
                    <a:pt x="154" y="1"/>
                    <a:pt x="15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9"/>
            <p:cNvSpPr/>
            <p:nvPr/>
          </p:nvSpPr>
          <p:spPr>
            <a:xfrm>
              <a:off x="1195108" y="1253651"/>
              <a:ext cx="12096" cy="26257"/>
            </a:xfrm>
            <a:custGeom>
              <a:rect b="b" l="l" r="r" t="t"/>
              <a:pathLst>
                <a:path extrusionOk="0" h="267" w="123">
                  <a:moveTo>
                    <a:pt x="82" y="1"/>
                  </a:moveTo>
                  <a:cubicBezTo>
                    <a:pt x="75" y="1"/>
                    <a:pt x="70" y="7"/>
                    <a:pt x="75" y="12"/>
                  </a:cubicBezTo>
                  <a:cubicBezTo>
                    <a:pt x="75" y="12"/>
                    <a:pt x="104" y="162"/>
                    <a:pt x="59" y="226"/>
                  </a:cubicBezTo>
                  <a:cubicBezTo>
                    <a:pt x="47" y="244"/>
                    <a:pt x="29" y="250"/>
                    <a:pt x="6" y="250"/>
                  </a:cubicBezTo>
                  <a:cubicBezTo>
                    <a:pt x="0" y="250"/>
                    <a:pt x="0" y="256"/>
                    <a:pt x="0" y="261"/>
                  </a:cubicBezTo>
                  <a:cubicBezTo>
                    <a:pt x="0" y="261"/>
                    <a:pt x="0" y="267"/>
                    <a:pt x="6" y="267"/>
                  </a:cubicBezTo>
                  <a:cubicBezTo>
                    <a:pt x="35" y="267"/>
                    <a:pt x="53" y="256"/>
                    <a:pt x="70" y="232"/>
                  </a:cubicBezTo>
                  <a:cubicBezTo>
                    <a:pt x="123" y="169"/>
                    <a:pt x="88" y="12"/>
                    <a:pt x="88" y="7"/>
                  </a:cubicBezTo>
                  <a:cubicBezTo>
                    <a:pt x="88" y="1"/>
                    <a:pt x="82" y="1"/>
                    <a:pt x="82"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9"/>
            <p:cNvSpPr/>
            <p:nvPr/>
          </p:nvSpPr>
          <p:spPr>
            <a:xfrm>
              <a:off x="1201402" y="1249717"/>
              <a:ext cx="18291" cy="26257"/>
            </a:xfrm>
            <a:custGeom>
              <a:rect b="b" l="l" r="r" t="t"/>
              <a:pathLst>
                <a:path extrusionOk="0" h="267" w="186">
                  <a:moveTo>
                    <a:pt x="110" y="1"/>
                  </a:moveTo>
                  <a:cubicBezTo>
                    <a:pt x="104" y="1"/>
                    <a:pt x="104" y="6"/>
                    <a:pt x="104" y="12"/>
                  </a:cubicBezTo>
                  <a:cubicBezTo>
                    <a:pt x="104" y="17"/>
                    <a:pt x="163" y="175"/>
                    <a:pt x="6" y="250"/>
                  </a:cubicBezTo>
                  <a:cubicBezTo>
                    <a:pt x="0" y="255"/>
                    <a:pt x="0" y="255"/>
                    <a:pt x="0" y="261"/>
                  </a:cubicBezTo>
                  <a:cubicBezTo>
                    <a:pt x="0" y="266"/>
                    <a:pt x="0" y="266"/>
                    <a:pt x="6" y="266"/>
                  </a:cubicBezTo>
                  <a:lnTo>
                    <a:pt x="11" y="266"/>
                  </a:lnTo>
                  <a:cubicBezTo>
                    <a:pt x="185" y="186"/>
                    <a:pt x="123" y="6"/>
                    <a:pt x="123" y="6"/>
                  </a:cubicBezTo>
                  <a:cubicBezTo>
                    <a:pt x="116" y="1"/>
                    <a:pt x="116" y="1"/>
                    <a:pt x="11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9"/>
            <p:cNvSpPr/>
            <p:nvPr/>
          </p:nvSpPr>
          <p:spPr>
            <a:xfrm>
              <a:off x="1168950" y="1265550"/>
              <a:ext cx="22225" cy="18095"/>
            </a:xfrm>
            <a:custGeom>
              <a:rect b="b" l="l" r="r" t="t"/>
              <a:pathLst>
                <a:path extrusionOk="0" h="184" w="226">
                  <a:moveTo>
                    <a:pt x="6" y="1"/>
                  </a:moveTo>
                  <a:cubicBezTo>
                    <a:pt x="0" y="1"/>
                    <a:pt x="0" y="7"/>
                    <a:pt x="0" y="14"/>
                  </a:cubicBezTo>
                  <a:cubicBezTo>
                    <a:pt x="0" y="19"/>
                    <a:pt x="41" y="153"/>
                    <a:pt x="121" y="180"/>
                  </a:cubicBezTo>
                  <a:lnTo>
                    <a:pt x="133" y="180"/>
                  </a:lnTo>
                  <a:cubicBezTo>
                    <a:pt x="140" y="182"/>
                    <a:pt x="148" y="183"/>
                    <a:pt x="155" y="183"/>
                  </a:cubicBezTo>
                  <a:cubicBezTo>
                    <a:pt x="177" y="183"/>
                    <a:pt x="200" y="176"/>
                    <a:pt x="226" y="164"/>
                  </a:cubicBezTo>
                  <a:lnTo>
                    <a:pt x="226" y="153"/>
                  </a:lnTo>
                  <a:cubicBezTo>
                    <a:pt x="226" y="146"/>
                    <a:pt x="220" y="146"/>
                    <a:pt x="215" y="146"/>
                  </a:cubicBezTo>
                  <a:cubicBezTo>
                    <a:pt x="195" y="162"/>
                    <a:pt x="175" y="169"/>
                    <a:pt x="156" y="169"/>
                  </a:cubicBezTo>
                  <a:cubicBezTo>
                    <a:pt x="146" y="169"/>
                    <a:pt x="137" y="167"/>
                    <a:pt x="127" y="164"/>
                  </a:cubicBezTo>
                  <a:cubicBezTo>
                    <a:pt x="52" y="135"/>
                    <a:pt x="17" y="7"/>
                    <a:pt x="17" y="7"/>
                  </a:cubicBezTo>
                  <a:cubicBezTo>
                    <a:pt x="12" y="1"/>
                    <a:pt x="12" y="1"/>
                    <a:pt x="6"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9"/>
            <p:cNvSpPr/>
            <p:nvPr/>
          </p:nvSpPr>
          <p:spPr>
            <a:xfrm>
              <a:off x="1155280" y="1269582"/>
              <a:ext cx="26158" cy="13669"/>
            </a:xfrm>
            <a:custGeom>
              <a:rect b="b" l="l" r="r" t="t"/>
              <a:pathLst>
                <a:path extrusionOk="0" h="139" w="266">
                  <a:moveTo>
                    <a:pt x="0" y="0"/>
                  </a:moveTo>
                  <a:lnTo>
                    <a:pt x="0" y="13"/>
                  </a:lnTo>
                  <a:cubicBezTo>
                    <a:pt x="6" y="18"/>
                    <a:pt x="105" y="117"/>
                    <a:pt x="196" y="134"/>
                  </a:cubicBezTo>
                  <a:cubicBezTo>
                    <a:pt x="208" y="137"/>
                    <a:pt x="218" y="138"/>
                    <a:pt x="228" y="138"/>
                  </a:cubicBezTo>
                  <a:cubicBezTo>
                    <a:pt x="239" y="138"/>
                    <a:pt x="249" y="137"/>
                    <a:pt x="260" y="134"/>
                  </a:cubicBezTo>
                  <a:lnTo>
                    <a:pt x="266" y="128"/>
                  </a:lnTo>
                  <a:cubicBezTo>
                    <a:pt x="266" y="124"/>
                    <a:pt x="263" y="120"/>
                    <a:pt x="260" y="120"/>
                  </a:cubicBezTo>
                  <a:cubicBezTo>
                    <a:pt x="258" y="120"/>
                    <a:pt x="257" y="121"/>
                    <a:pt x="255" y="123"/>
                  </a:cubicBezTo>
                  <a:cubicBezTo>
                    <a:pt x="249" y="124"/>
                    <a:pt x="243" y="124"/>
                    <a:pt x="237" y="124"/>
                  </a:cubicBezTo>
                  <a:cubicBezTo>
                    <a:pt x="135" y="124"/>
                    <a:pt x="11" y="0"/>
                    <a:pt x="11"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9"/>
            <p:cNvSpPr/>
            <p:nvPr/>
          </p:nvSpPr>
          <p:spPr>
            <a:xfrm>
              <a:off x="1139251" y="1209299"/>
              <a:ext cx="91260" cy="62741"/>
            </a:xfrm>
            <a:custGeom>
              <a:rect b="b" l="l" r="r" t="t"/>
              <a:pathLst>
                <a:path extrusionOk="0" h="638" w="928">
                  <a:moveTo>
                    <a:pt x="331" y="0"/>
                  </a:moveTo>
                  <a:cubicBezTo>
                    <a:pt x="300" y="0"/>
                    <a:pt x="267" y="10"/>
                    <a:pt x="233" y="35"/>
                  </a:cubicBezTo>
                  <a:cubicBezTo>
                    <a:pt x="105" y="126"/>
                    <a:pt x="140" y="307"/>
                    <a:pt x="99" y="428"/>
                  </a:cubicBezTo>
                  <a:cubicBezTo>
                    <a:pt x="59" y="551"/>
                    <a:pt x="1" y="579"/>
                    <a:pt x="46" y="631"/>
                  </a:cubicBezTo>
                  <a:cubicBezTo>
                    <a:pt x="50" y="635"/>
                    <a:pt x="59" y="637"/>
                    <a:pt x="72" y="637"/>
                  </a:cubicBezTo>
                  <a:cubicBezTo>
                    <a:pt x="221" y="637"/>
                    <a:pt x="928" y="381"/>
                    <a:pt x="921" y="300"/>
                  </a:cubicBezTo>
                  <a:cubicBezTo>
                    <a:pt x="921" y="214"/>
                    <a:pt x="812" y="214"/>
                    <a:pt x="812" y="214"/>
                  </a:cubicBezTo>
                  <a:cubicBezTo>
                    <a:pt x="812" y="214"/>
                    <a:pt x="794" y="218"/>
                    <a:pt x="767" y="218"/>
                  </a:cubicBezTo>
                  <a:cubicBezTo>
                    <a:pt x="723" y="218"/>
                    <a:pt x="654" y="207"/>
                    <a:pt x="586" y="150"/>
                  </a:cubicBezTo>
                  <a:cubicBezTo>
                    <a:pt x="500" y="81"/>
                    <a:pt x="420"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9"/>
            <p:cNvSpPr/>
            <p:nvPr/>
          </p:nvSpPr>
          <p:spPr>
            <a:xfrm>
              <a:off x="1160886" y="1210381"/>
              <a:ext cx="58217" cy="43466"/>
            </a:xfrm>
            <a:custGeom>
              <a:rect b="b" l="l" r="r" t="t"/>
              <a:pathLst>
                <a:path extrusionOk="0" h="442" w="592">
                  <a:moveTo>
                    <a:pt x="163" y="0"/>
                  </a:moveTo>
                  <a:cubicBezTo>
                    <a:pt x="163" y="0"/>
                    <a:pt x="244" y="179"/>
                    <a:pt x="163" y="214"/>
                  </a:cubicBezTo>
                  <a:cubicBezTo>
                    <a:pt x="6" y="289"/>
                    <a:pt x="0" y="435"/>
                    <a:pt x="105" y="441"/>
                  </a:cubicBezTo>
                  <a:cubicBezTo>
                    <a:pt x="110" y="441"/>
                    <a:pt x="116" y="441"/>
                    <a:pt x="121" y="441"/>
                  </a:cubicBezTo>
                  <a:cubicBezTo>
                    <a:pt x="228" y="441"/>
                    <a:pt x="405" y="390"/>
                    <a:pt x="592" y="203"/>
                  </a:cubicBezTo>
                  <a:lnTo>
                    <a:pt x="592" y="203"/>
                  </a:lnTo>
                  <a:cubicBezTo>
                    <a:pt x="592" y="203"/>
                    <a:pt x="572" y="208"/>
                    <a:pt x="542" y="208"/>
                  </a:cubicBezTo>
                  <a:cubicBezTo>
                    <a:pt x="506" y="208"/>
                    <a:pt x="454" y="201"/>
                    <a:pt x="407" y="168"/>
                  </a:cubicBezTo>
                  <a:cubicBezTo>
                    <a:pt x="313" y="110"/>
                    <a:pt x="249" y="24"/>
                    <a:pt x="163"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9"/>
            <p:cNvSpPr/>
            <p:nvPr/>
          </p:nvSpPr>
          <p:spPr>
            <a:xfrm>
              <a:off x="1176325" y="1223362"/>
              <a:ext cx="22815" cy="18980"/>
            </a:xfrm>
            <a:custGeom>
              <a:rect b="b" l="l" r="r" t="t"/>
              <a:pathLst>
                <a:path extrusionOk="0" h="193" w="232">
                  <a:moveTo>
                    <a:pt x="105" y="1"/>
                  </a:moveTo>
                  <a:cubicBezTo>
                    <a:pt x="73" y="1"/>
                    <a:pt x="40" y="22"/>
                    <a:pt x="30" y="60"/>
                  </a:cubicBezTo>
                  <a:cubicBezTo>
                    <a:pt x="1" y="117"/>
                    <a:pt x="46" y="187"/>
                    <a:pt x="116" y="192"/>
                  </a:cubicBezTo>
                  <a:cubicBezTo>
                    <a:pt x="151" y="192"/>
                    <a:pt x="191" y="170"/>
                    <a:pt x="204" y="135"/>
                  </a:cubicBezTo>
                  <a:cubicBezTo>
                    <a:pt x="231" y="71"/>
                    <a:pt x="186" y="2"/>
                    <a:pt x="116" y="2"/>
                  </a:cubicBezTo>
                  <a:cubicBezTo>
                    <a:pt x="112" y="1"/>
                    <a:pt x="109"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9"/>
            <p:cNvSpPr/>
            <p:nvPr/>
          </p:nvSpPr>
          <p:spPr>
            <a:xfrm>
              <a:off x="1167180" y="1221690"/>
              <a:ext cx="5310" cy="5409"/>
            </a:xfrm>
            <a:custGeom>
              <a:rect b="b" l="l" r="r" t="t"/>
              <a:pathLst>
                <a:path extrusionOk="0" h="55" w="54">
                  <a:moveTo>
                    <a:pt x="30" y="0"/>
                  </a:moveTo>
                  <a:cubicBezTo>
                    <a:pt x="18" y="0"/>
                    <a:pt x="6" y="7"/>
                    <a:pt x="0" y="24"/>
                  </a:cubicBezTo>
                  <a:cubicBezTo>
                    <a:pt x="0" y="35"/>
                    <a:pt x="6" y="53"/>
                    <a:pt x="24" y="53"/>
                  </a:cubicBezTo>
                  <a:cubicBezTo>
                    <a:pt x="26" y="54"/>
                    <a:pt x="28" y="55"/>
                    <a:pt x="30" y="55"/>
                  </a:cubicBezTo>
                  <a:cubicBezTo>
                    <a:pt x="39" y="55"/>
                    <a:pt x="48" y="45"/>
                    <a:pt x="53" y="35"/>
                  </a:cubicBezTo>
                  <a:cubicBezTo>
                    <a:pt x="53" y="19"/>
                    <a:pt x="46" y="7"/>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9"/>
            <p:cNvSpPr/>
            <p:nvPr/>
          </p:nvSpPr>
          <p:spPr>
            <a:xfrm>
              <a:off x="1163148" y="1236540"/>
              <a:ext cx="10916" cy="9932"/>
            </a:xfrm>
            <a:custGeom>
              <a:rect b="b" l="l" r="r" t="t"/>
              <a:pathLst>
                <a:path extrusionOk="0" h="101" w="111">
                  <a:moveTo>
                    <a:pt x="59" y="0"/>
                  </a:moveTo>
                  <a:cubicBezTo>
                    <a:pt x="34" y="0"/>
                    <a:pt x="11" y="16"/>
                    <a:pt x="7" y="41"/>
                  </a:cubicBezTo>
                  <a:cubicBezTo>
                    <a:pt x="1" y="65"/>
                    <a:pt x="18" y="93"/>
                    <a:pt x="47" y="100"/>
                  </a:cubicBezTo>
                  <a:cubicBezTo>
                    <a:pt x="50" y="101"/>
                    <a:pt x="54" y="101"/>
                    <a:pt x="57" y="101"/>
                  </a:cubicBezTo>
                  <a:cubicBezTo>
                    <a:pt x="82" y="101"/>
                    <a:pt x="100" y="84"/>
                    <a:pt x="105" y="58"/>
                  </a:cubicBezTo>
                  <a:cubicBezTo>
                    <a:pt x="111" y="36"/>
                    <a:pt x="94" y="7"/>
                    <a:pt x="71" y="1"/>
                  </a:cubicBezTo>
                  <a:cubicBezTo>
                    <a:pt x="67" y="0"/>
                    <a:pt x="6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9"/>
            <p:cNvSpPr/>
            <p:nvPr/>
          </p:nvSpPr>
          <p:spPr>
            <a:xfrm>
              <a:off x="1151150" y="1211463"/>
              <a:ext cx="24290" cy="26552"/>
            </a:xfrm>
            <a:custGeom>
              <a:rect b="b" l="l" r="r" t="t"/>
              <a:pathLst>
                <a:path extrusionOk="0" h="270" w="247">
                  <a:moveTo>
                    <a:pt x="190" y="0"/>
                  </a:moveTo>
                  <a:cubicBezTo>
                    <a:pt x="176" y="0"/>
                    <a:pt x="158" y="4"/>
                    <a:pt x="140" y="13"/>
                  </a:cubicBezTo>
                  <a:cubicBezTo>
                    <a:pt x="88" y="35"/>
                    <a:pt x="1" y="134"/>
                    <a:pt x="24" y="238"/>
                  </a:cubicBezTo>
                  <a:cubicBezTo>
                    <a:pt x="28" y="249"/>
                    <a:pt x="41" y="270"/>
                    <a:pt x="59" y="270"/>
                  </a:cubicBezTo>
                  <a:cubicBezTo>
                    <a:pt x="69" y="270"/>
                    <a:pt x="81" y="263"/>
                    <a:pt x="94" y="244"/>
                  </a:cubicBezTo>
                  <a:cubicBezTo>
                    <a:pt x="134" y="192"/>
                    <a:pt x="99" y="117"/>
                    <a:pt x="181" y="70"/>
                  </a:cubicBezTo>
                  <a:cubicBezTo>
                    <a:pt x="246" y="35"/>
                    <a:pt x="23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9"/>
            <p:cNvSpPr/>
            <p:nvPr/>
          </p:nvSpPr>
          <p:spPr>
            <a:xfrm>
              <a:off x="1104537" y="1540412"/>
              <a:ext cx="108961" cy="81131"/>
            </a:xfrm>
            <a:custGeom>
              <a:rect b="b" l="l" r="r" t="t"/>
              <a:pathLst>
                <a:path extrusionOk="0" h="825" w="1108">
                  <a:moveTo>
                    <a:pt x="1078" y="1"/>
                  </a:moveTo>
                  <a:cubicBezTo>
                    <a:pt x="1073" y="6"/>
                    <a:pt x="1066" y="12"/>
                    <a:pt x="1066" y="17"/>
                  </a:cubicBezTo>
                  <a:cubicBezTo>
                    <a:pt x="1060" y="23"/>
                    <a:pt x="945" y="574"/>
                    <a:pt x="17" y="782"/>
                  </a:cubicBezTo>
                  <a:cubicBezTo>
                    <a:pt x="6" y="788"/>
                    <a:pt x="0" y="800"/>
                    <a:pt x="0" y="812"/>
                  </a:cubicBezTo>
                  <a:cubicBezTo>
                    <a:pt x="0" y="816"/>
                    <a:pt x="8" y="824"/>
                    <a:pt x="16" y="824"/>
                  </a:cubicBezTo>
                  <a:cubicBezTo>
                    <a:pt x="18" y="824"/>
                    <a:pt x="20" y="824"/>
                    <a:pt x="22" y="823"/>
                  </a:cubicBezTo>
                  <a:cubicBezTo>
                    <a:pt x="985" y="608"/>
                    <a:pt x="1101" y="46"/>
                    <a:pt x="1108" y="23"/>
                  </a:cubicBezTo>
                  <a:cubicBezTo>
                    <a:pt x="1108" y="12"/>
                    <a:pt x="1101" y="1"/>
                    <a:pt x="10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9"/>
            <p:cNvSpPr/>
            <p:nvPr/>
          </p:nvSpPr>
          <p:spPr>
            <a:xfrm>
              <a:off x="1126860" y="1567062"/>
              <a:ext cx="38746" cy="40614"/>
            </a:xfrm>
            <a:custGeom>
              <a:rect b="b" l="l" r="r" t="t"/>
              <a:pathLst>
                <a:path extrusionOk="0" h="413" w="394">
                  <a:moveTo>
                    <a:pt x="201" y="0"/>
                  </a:moveTo>
                  <a:cubicBezTo>
                    <a:pt x="0" y="0"/>
                    <a:pt x="191" y="413"/>
                    <a:pt x="191" y="413"/>
                  </a:cubicBezTo>
                  <a:cubicBezTo>
                    <a:pt x="191" y="413"/>
                    <a:pt x="394" y="24"/>
                    <a:pt x="213" y="1"/>
                  </a:cubicBezTo>
                  <a:cubicBezTo>
                    <a:pt x="209" y="1"/>
                    <a:pt x="205" y="0"/>
                    <a:pt x="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9"/>
            <p:cNvSpPr/>
            <p:nvPr/>
          </p:nvSpPr>
          <p:spPr>
            <a:xfrm>
              <a:off x="1144365" y="1606496"/>
              <a:ext cx="45728" cy="29305"/>
            </a:xfrm>
            <a:custGeom>
              <a:rect b="b" l="l" r="r" t="t"/>
              <a:pathLst>
                <a:path extrusionOk="0" h="298" w="465">
                  <a:moveTo>
                    <a:pt x="0" y="0"/>
                  </a:moveTo>
                  <a:cubicBezTo>
                    <a:pt x="0" y="0"/>
                    <a:pt x="139" y="298"/>
                    <a:pt x="258" y="298"/>
                  </a:cubicBezTo>
                  <a:cubicBezTo>
                    <a:pt x="277" y="298"/>
                    <a:pt x="296" y="290"/>
                    <a:pt x="313" y="273"/>
                  </a:cubicBezTo>
                  <a:cubicBezTo>
                    <a:pt x="465" y="110"/>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9"/>
            <p:cNvSpPr/>
            <p:nvPr/>
          </p:nvSpPr>
          <p:spPr>
            <a:xfrm>
              <a:off x="1165508" y="1590565"/>
              <a:ext cx="41893" cy="17996"/>
            </a:xfrm>
            <a:custGeom>
              <a:rect b="b" l="l" r="r" t="t"/>
              <a:pathLst>
                <a:path extrusionOk="0" h="183" w="426">
                  <a:moveTo>
                    <a:pt x="274" y="1"/>
                  </a:moveTo>
                  <a:cubicBezTo>
                    <a:pt x="155" y="1"/>
                    <a:pt x="1" y="53"/>
                    <a:pt x="1" y="53"/>
                  </a:cubicBezTo>
                  <a:cubicBezTo>
                    <a:pt x="1" y="53"/>
                    <a:pt x="195" y="183"/>
                    <a:pt x="316" y="183"/>
                  </a:cubicBezTo>
                  <a:cubicBezTo>
                    <a:pt x="360" y="183"/>
                    <a:pt x="395" y="165"/>
                    <a:pt x="405" y="117"/>
                  </a:cubicBezTo>
                  <a:cubicBezTo>
                    <a:pt x="425" y="27"/>
                    <a:pt x="359" y="1"/>
                    <a:pt x="2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9"/>
            <p:cNvSpPr/>
            <p:nvPr/>
          </p:nvSpPr>
          <p:spPr>
            <a:xfrm>
              <a:off x="1189503" y="1566078"/>
              <a:ext cx="40418" cy="17898"/>
            </a:xfrm>
            <a:custGeom>
              <a:rect b="b" l="l" r="r" t="t"/>
              <a:pathLst>
                <a:path extrusionOk="0" h="182" w="411">
                  <a:moveTo>
                    <a:pt x="315" y="0"/>
                  </a:moveTo>
                  <a:cubicBezTo>
                    <a:pt x="194" y="0"/>
                    <a:pt x="0" y="115"/>
                    <a:pt x="0" y="115"/>
                  </a:cubicBezTo>
                  <a:cubicBezTo>
                    <a:pt x="0" y="115"/>
                    <a:pt x="167" y="181"/>
                    <a:pt x="288" y="181"/>
                  </a:cubicBezTo>
                  <a:cubicBezTo>
                    <a:pt x="357" y="181"/>
                    <a:pt x="410" y="160"/>
                    <a:pt x="410" y="93"/>
                  </a:cubicBezTo>
                  <a:cubicBezTo>
                    <a:pt x="410" y="24"/>
                    <a:pt x="370" y="0"/>
                    <a:pt x="3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9"/>
            <p:cNvSpPr/>
            <p:nvPr/>
          </p:nvSpPr>
          <p:spPr>
            <a:xfrm>
              <a:off x="1149577" y="1555556"/>
              <a:ext cx="38156" cy="40811"/>
            </a:xfrm>
            <a:custGeom>
              <a:rect b="b" l="l" r="r" t="t"/>
              <a:pathLst>
                <a:path extrusionOk="0" h="415" w="388">
                  <a:moveTo>
                    <a:pt x="189" y="1"/>
                  </a:moveTo>
                  <a:cubicBezTo>
                    <a:pt x="0" y="1"/>
                    <a:pt x="174" y="414"/>
                    <a:pt x="174" y="414"/>
                  </a:cubicBezTo>
                  <a:cubicBezTo>
                    <a:pt x="174" y="414"/>
                    <a:pt x="388" y="32"/>
                    <a:pt x="209" y="2"/>
                  </a:cubicBezTo>
                  <a:cubicBezTo>
                    <a:pt x="201" y="1"/>
                    <a:pt x="195" y="1"/>
                    <a:pt x="1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9"/>
            <p:cNvSpPr/>
            <p:nvPr/>
          </p:nvSpPr>
          <p:spPr>
            <a:xfrm>
              <a:off x="1167966" y="1538641"/>
              <a:ext cx="38648" cy="40614"/>
            </a:xfrm>
            <a:custGeom>
              <a:rect b="b" l="l" r="r" t="t"/>
              <a:pathLst>
                <a:path extrusionOk="0" h="413" w="393">
                  <a:moveTo>
                    <a:pt x="200" y="0"/>
                  </a:moveTo>
                  <a:cubicBezTo>
                    <a:pt x="0" y="0"/>
                    <a:pt x="207" y="412"/>
                    <a:pt x="207" y="412"/>
                  </a:cubicBezTo>
                  <a:cubicBezTo>
                    <a:pt x="207" y="412"/>
                    <a:pt x="393" y="12"/>
                    <a:pt x="212" y="0"/>
                  </a:cubicBezTo>
                  <a:cubicBezTo>
                    <a:pt x="208" y="0"/>
                    <a:pt x="204" y="0"/>
                    <a:pt x="20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9"/>
            <p:cNvSpPr/>
            <p:nvPr/>
          </p:nvSpPr>
          <p:spPr>
            <a:xfrm>
              <a:off x="1196288" y="1528217"/>
              <a:ext cx="45138" cy="43073"/>
            </a:xfrm>
            <a:custGeom>
              <a:rect b="b" l="l" r="r" t="t"/>
              <a:pathLst>
                <a:path extrusionOk="0" h="438" w="459">
                  <a:moveTo>
                    <a:pt x="211" y="0"/>
                  </a:moveTo>
                  <a:cubicBezTo>
                    <a:pt x="58" y="0"/>
                    <a:pt x="1" y="438"/>
                    <a:pt x="1" y="438"/>
                  </a:cubicBezTo>
                  <a:cubicBezTo>
                    <a:pt x="1" y="438"/>
                    <a:pt x="458" y="170"/>
                    <a:pt x="284" y="31"/>
                  </a:cubicBezTo>
                  <a:cubicBezTo>
                    <a:pt x="258" y="10"/>
                    <a:pt x="233" y="0"/>
                    <a:pt x="2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9"/>
            <p:cNvSpPr/>
            <p:nvPr/>
          </p:nvSpPr>
          <p:spPr>
            <a:xfrm>
              <a:off x="886221" y="1540412"/>
              <a:ext cx="109452" cy="81131"/>
            </a:xfrm>
            <a:custGeom>
              <a:rect b="b" l="l" r="r" t="t"/>
              <a:pathLst>
                <a:path extrusionOk="0" h="825" w="1113">
                  <a:moveTo>
                    <a:pt x="24" y="1"/>
                  </a:moveTo>
                  <a:cubicBezTo>
                    <a:pt x="11" y="1"/>
                    <a:pt x="0" y="12"/>
                    <a:pt x="6" y="23"/>
                  </a:cubicBezTo>
                  <a:cubicBezTo>
                    <a:pt x="6" y="46"/>
                    <a:pt x="128" y="608"/>
                    <a:pt x="1084" y="823"/>
                  </a:cubicBezTo>
                  <a:cubicBezTo>
                    <a:pt x="1086" y="824"/>
                    <a:pt x="1088" y="824"/>
                    <a:pt x="1090" y="824"/>
                  </a:cubicBezTo>
                  <a:cubicBezTo>
                    <a:pt x="1099" y="824"/>
                    <a:pt x="1107" y="816"/>
                    <a:pt x="1107" y="812"/>
                  </a:cubicBezTo>
                  <a:cubicBezTo>
                    <a:pt x="1113" y="800"/>
                    <a:pt x="1107" y="788"/>
                    <a:pt x="1095" y="782"/>
                  </a:cubicBezTo>
                  <a:cubicBezTo>
                    <a:pt x="168" y="574"/>
                    <a:pt x="46" y="23"/>
                    <a:pt x="46" y="17"/>
                  </a:cubicBezTo>
                  <a:cubicBezTo>
                    <a:pt x="46" y="12"/>
                    <a:pt x="40" y="6"/>
                    <a:pt x="3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9"/>
            <p:cNvSpPr/>
            <p:nvPr/>
          </p:nvSpPr>
          <p:spPr>
            <a:xfrm>
              <a:off x="934113" y="1567062"/>
              <a:ext cx="39238" cy="40614"/>
            </a:xfrm>
            <a:custGeom>
              <a:rect b="b" l="l" r="r" t="t"/>
              <a:pathLst>
                <a:path extrusionOk="0" h="413" w="399">
                  <a:moveTo>
                    <a:pt x="197" y="0"/>
                  </a:moveTo>
                  <a:cubicBezTo>
                    <a:pt x="193" y="0"/>
                    <a:pt x="189" y="1"/>
                    <a:pt x="185" y="1"/>
                  </a:cubicBezTo>
                  <a:cubicBezTo>
                    <a:pt x="0" y="24"/>
                    <a:pt x="203" y="413"/>
                    <a:pt x="203" y="413"/>
                  </a:cubicBezTo>
                  <a:cubicBezTo>
                    <a:pt x="203" y="413"/>
                    <a:pt x="398" y="0"/>
                    <a:pt x="1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9"/>
            <p:cNvSpPr/>
            <p:nvPr/>
          </p:nvSpPr>
          <p:spPr>
            <a:xfrm>
              <a:off x="909626" y="1606496"/>
              <a:ext cx="45630" cy="29305"/>
            </a:xfrm>
            <a:custGeom>
              <a:rect b="b" l="l" r="r" t="t"/>
              <a:pathLst>
                <a:path extrusionOk="0" h="298" w="464">
                  <a:moveTo>
                    <a:pt x="463" y="0"/>
                  </a:moveTo>
                  <a:lnTo>
                    <a:pt x="463" y="0"/>
                  </a:lnTo>
                  <a:cubicBezTo>
                    <a:pt x="463" y="0"/>
                    <a:pt x="0" y="110"/>
                    <a:pt x="156" y="273"/>
                  </a:cubicBezTo>
                  <a:cubicBezTo>
                    <a:pt x="173" y="290"/>
                    <a:pt x="192" y="298"/>
                    <a:pt x="211" y="298"/>
                  </a:cubicBezTo>
                  <a:cubicBezTo>
                    <a:pt x="330" y="298"/>
                    <a:pt x="463" y="0"/>
                    <a:pt x="4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9"/>
            <p:cNvSpPr/>
            <p:nvPr/>
          </p:nvSpPr>
          <p:spPr>
            <a:xfrm>
              <a:off x="892515" y="1590565"/>
              <a:ext cx="42188" cy="17996"/>
            </a:xfrm>
            <a:custGeom>
              <a:rect b="b" l="l" r="r" t="t"/>
              <a:pathLst>
                <a:path extrusionOk="0" h="183" w="429">
                  <a:moveTo>
                    <a:pt x="153" y="1"/>
                  </a:moveTo>
                  <a:cubicBezTo>
                    <a:pt x="68" y="1"/>
                    <a:pt x="1" y="27"/>
                    <a:pt x="22" y="117"/>
                  </a:cubicBezTo>
                  <a:cubicBezTo>
                    <a:pt x="32" y="165"/>
                    <a:pt x="66" y="183"/>
                    <a:pt x="110" y="183"/>
                  </a:cubicBezTo>
                  <a:cubicBezTo>
                    <a:pt x="230" y="183"/>
                    <a:pt x="429" y="53"/>
                    <a:pt x="429" y="53"/>
                  </a:cubicBezTo>
                  <a:cubicBezTo>
                    <a:pt x="429" y="53"/>
                    <a:pt x="272" y="1"/>
                    <a:pt x="15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9"/>
            <p:cNvSpPr/>
            <p:nvPr/>
          </p:nvSpPr>
          <p:spPr>
            <a:xfrm>
              <a:off x="869601" y="1566078"/>
              <a:ext cx="40614" cy="17898"/>
            </a:xfrm>
            <a:custGeom>
              <a:rect b="b" l="l" r="r" t="t"/>
              <a:pathLst>
                <a:path extrusionOk="0" h="182" w="413">
                  <a:moveTo>
                    <a:pt x="96" y="0"/>
                  </a:moveTo>
                  <a:cubicBezTo>
                    <a:pt x="41" y="0"/>
                    <a:pt x="1" y="24"/>
                    <a:pt x="1" y="93"/>
                  </a:cubicBezTo>
                  <a:cubicBezTo>
                    <a:pt x="3" y="160"/>
                    <a:pt x="57" y="181"/>
                    <a:pt x="126" y="181"/>
                  </a:cubicBezTo>
                  <a:cubicBezTo>
                    <a:pt x="247" y="181"/>
                    <a:pt x="413" y="115"/>
                    <a:pt x="413" y="115"/>
                  </a:cubicBezTo>
                  <a:cubicBezTo>
                    <a:pt x="413" y="115"/>
                    <a:pt x="218" y="0"/>
                    <a:pt x="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9"/>
            <p:cNvSpPr/>
            <p:nvPr/>
          </p:nvSpPr>
          <p:spPr>
            <a:xfrm>
              <a:off x="911789" y="1555556"/>
              <a:ext cx="38353" cy="40811"/>
            </a:xfrm>
            <a:custGeom>
              <a:rect b="b" l="l" r="r" t="t"/>
              <a:pathLst>
                <a:path extrusionOk="0" h="415" w="390">
                  <a:moveTo>
                    <a:pt x="201" y="1"/>
                  </a:moveTo>
                  <a:cubicBezTo>
                    <a:pt x="195" y="1"/>
                    <a:pt x="188" y="1"/>
                    <a:pt x="181" y="2"/>
                  </a:cubicBezTo>
                  <a:cubicBezTo>
                    <a:pt x="0" y="32"/>
                    <a:pt x="216" y="414"/>
                    <a:pt x="216" y="414"/>
                  </a:cubicBezTo>
                  <a:cubicBezTo>
                    <a:pt x="216" y="414"/>
                    <a:pt x="389" y="1"/>
                    <a:pt x="2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9"/>
            <p:cNvSpPr/>
            <p:nvPr/>
          </p:nvSpPr>
          <p:spPr>
            <a:xfrm>
              <a:off x="893006" y="1538641"/>
              <a:ext cx="39238" cy="40614"/>
            </a:xfrm>
            <a:custGeom>
              <a:rect b="b" l="l" r="r" t="t"/>
              <a:pathLst>
                <a:path extrusionOk="0" h="413" w="399">
                  <a:moveTo>
                    <a:pt x="198" y="0"/>
                  </a:moveTo>
                  <a:cubicBezTo>
                    <a:pt x="194" y="0"/>
                    <a:pt x="190" y="0"/>
                    <a:pt x="186" y="0"/>
                  </a:cubicBezTo>
                  <a:cubicBezTo>
                    <a:pt x="1" y="12"/>
                    <a:pt x="186" y="412"/>
                    <a:pt x="186" y="412"/>
                  </a:cubicBezTo>
                  <a:cubicBezTo>
                    <a:pt x="186" y="412"/>
                    <a:pt x="399" y="0"/>
                    <a:pt x="19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9"/>
            <p:cNvSpPr/>
            <p:nvPr/>
          </p:nvSpPr>
          <p:spPr>
            <a:xfrm>
              <a:off x="858292" y="1528217"/>
              <a:ext cx="45630" cy="43073"/>
            </a:xfrm>
            <a:custGeom>
              <a:rect b="b" l="l" r="r" t="t"/>
              <a:pathLst>
                <a:path extrusionOk="0" h="438" w="464">
                  <a:moveTo>
                    <a:pt x="248" y="0"/>
                  </a:moveTo>
                  <a:cubicBezTo>
                    <a:pt x="225" y="0"/>
                    <a:pt x="201" y="10"/>
                    <a:pt x="174" y="31"/>
                  </a:cubicBezTo>
                  <a:cubicBezTo>
                    <a:pt x="0" y="170"/>
                    <a:pt x="464" y="438"/>
                    <a:pt x="464" y="438"/>
                  </a:cubicBezTo>
                  <a:cubicBezTo>
                    <a:pt x="464" y="438"/>
                    <a:pt x="402"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29"/>
          <p:cNvGrpSpPr/>
          <p:nvPr/>
        </p:nvGrpSpPr>
        <p:grpSpPr>
          <a:xfrm>
            <a:off x="7257701" y="2739068"/>
            <a:ext cx="1173209" cy="1650299"/>
            <a:chOff x="7517376" y="2210218"/>
            <a:chExt cx="1173209" cy="1650299"/>
          </a:xfrm>
        </p:grpSpPr>
        <p:grpSp>
          <p:nvGrpSpPr>
            <p:cNvPr id="2173" name="Google Shape;2173;p29"/>
            <p:cNvGrpSpPr/>
            <p:nvPr/>
          </p:nvGrpSpPr>
          <p:grpSpPr>
            <a:xfrm>
              <a:off x="8315472" y="2210218"/>
              <a:ext cx="288078" cy="814308"/>
              <a:chOff x="2719826" y="1663875"/>
              <a:chExt cx="135611" cy="383330"/>
            </a:xfrm>
          </p:grpSpPr>
          <p:sp>
            <p:nvSpPr>
              <p:cNvPr id="2174" name="Google Shape;2174;p29"/>
              <p:cNvSpPr/>
              <p:nvPr/>
            </p:nvSpPr>
            <p:spPr>
              <a:xfrm>
                <a:off x="2760834" y="1830956"/>
                <a:ext cx="53104" cy="8654"/>
              </a:xfrm>
              <a:custGeom>
                <a:rect b="b" l="l" r="r" t="t"/>
                <a:pathLst>
                  <a:path extrusionOk="0" h="88" w="540">
                    <a:moveTo>
                      <a:pt x="272" y="0"/>
                    </a:moveTo>
                    <a:cubicBezTo>
                      <a:pt x="226" y="0"/>
                      <a:pt x="1" y="7"/>
                      <a:pt x="1" y="88"/>
                    </a:cubicBezTo>
                    <a:lnTo>
                      <a:pt x="63" y="88"/>
                    </a:lnTo>
                    <a:cubicBezTo>
                      <a:pt x="70" y="77"/>
                      <a:pt x="140" y="53"/>
                      <a:pt x="272" y="53"/>
                    </a:cubicBezTo>
                    <a:cubicBezTo>
                      <a:pt x="400" y="53"/>
                      <a:pt x="470" y="77"/>
                      <a:pt x="481" y="88"/>
                    </a:cubicBezTo>
                    <a:lnTo>
                      <a:pt x="539" y="88"/>
                    </a:lnTo>
                    <a:cubicBezTo>
                      <a:pt x="539" y="7"/>
                      <a:pt x="314" y="0"/>
                      <a:pt x="27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9"/>
              <p:cNvSpPr/>
              <p:nvPr/>
            </p:nvSpPr>
            <p:spPr>
              <a:xfrm>
                <a:off x="2719826" y="1835971"/>
                <a:ext cx="135611" cy="211234"/>
              </a:xfrm>
              <a:custGeom>
                <a:rect b="b" l="l" r="r" t="t"/>
                <a:pathLst>
                  <a:path extrusionOk="0" h="2148" w="1379">
                    <a:moveTo>
                      <a:pt x="685" y="0"/>
                    </a:moveTo>
                    <a:cubicBezTo>
                      <a:pt x="615" y="0"/>
                      <a:pt x="544" y="10"/>
                      <a:pt x="475" y="31"/>
                    </a:cubicBezTo>
                    <a:lnTo>
                      <a:pt x="458" y="31"/>
                    </a:lnTo>
                    <a:lnTo>
                      <a:pt x="458" y="187"/>
                    </a:lnTo>
                    <a:cubicBezTo>
                      <a:pt x="458" y="187"/>
                      <a:pt x="28" y="379"/>
                      <a:pt x="28" y="588"/>
                    </a:cubicBezTo>
                    <a:lnTo>
                      <a:pt x="28" y="1897"/>
                    </a:lnTo>
                    <a:cubicBezTo>
                      <a:pt x="28" y="1897"/>
                      <a:pt x="0" y="2140"/>
                      <a:pt x="678" y="2147"/>
                    </a:cubicBezTo>
                    <a:lnTo>
                      <a:pt x="702" y="2147"/>
                    </a:lnTo>
                    <a:cubicBezTo>
                      <a:pt x="1379" y="2140"/>
                      <a:pt x="1350" y="1897"/>
                      <a:pt x="1350" y="1897"/>
                    </a:cubicBezTo>
                    <a:lnTo>
                      <a:pt x="1350" y="588"/>
                    </a:lnTo>
                    <a:cubicBezTo>
                      <a:pt x="1350" y="379"/>
                      <a:pt x="898" y="187"/>
                      <a:pt x="898" y="187"/>
                    </a:cubicBezTo>
                    <a:lnTo>
                      <a:pt x="898" y="26"/>
                    </a:lnTo>
                    <a:lnTo>
                      <a:pt x="881" y="26"/>
                    </a:lnTo>
                    <a:cubicBezTo>
                      <a:pt x="817" y="9"/>
                      <a:pt x="751" y="0"/>
                      <a:pt x="6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9"/>
              <p:cNvSpPr/>
              <p:nvPr/>
            </p:nvSpPr>
            <p:spPr>
              <a:xfrm>
                <a:off x="2730054" y="2013967"/>
                <a:ext cx="114664" cy="28519"/>
              </a:xfrm>
              <a:custGeom>
                <a:rect b="b" l="l" r="r" t="t"/>
                <a:pathLst>
                  <a:path extrusionOk="0" h="290" w="1166">
                    <a:moveTo>
                      <a:pt x="585" y="0"/>
                    </a:moveTo>
                    <a:cubicBezTo>
                      <a:pt x="261" y="0"/>
                      <a:pt x="1" y="64"/>
                      <a:pt x="1" y="145"/>
                    </a:cubicBezTo>
                    <a:cubicBezTo>
                      <a:pt x="1" y="226"/>
                      <a:pt x="261" y="290"/>
                      <a:pt x="585" y="290"/>
                    </a:cubicBezTo>
                    <a:cubicBezTo>
                      <a:pt x="905" y="290"/>
                      <a:pt x="1165" y="226"/>
                      <a:pt x="1165" y="145"/>
                    </a:cubicBezTo>
                    <a:cubicBezTo>
                      <a:pt x="1165" y="64"/>
                      <a:pt x="905" y="0"/>
                      <a:pt x="5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9"/>
              <p:cNvSpPr/>
              <p:nvPr/>
            </p:nvSpPr>
            <p:spPr>
              <a:xfrm>
                <a:off x="2758572" y="1663875"/>
                <a:ext cx="64511" cy="367398"/>
              </a:xfrm>
              <a:custGeom>
                <a:rect b="b" l="l" r="r" t="t"/>
                <a:pathLst>
                  <a:path extrusionOk="0" h="3736" w="656">
                    <a:moveTo>
                      <a:pt x="592" y="1"/>
                    </a:moveTo>
                    <a:cubicBezTo>
                      <a:pt x="567" y="1"/>
                      <a:pt x="545" y="22"/>
                      <a:pt x="538" y="48"/>
                    </a:cubicBezTo>
                    <a:lnTo>
                      <a:pt x="6" y="3670"/>
                    </a:lnTo>
                    <a:cubicBezTo>
                      <a:pt x="0" y="3700"/>
                      <a:pt x="24" y="3729"/>
                      <a:pt x="52" y="3734"/>
                    </a:cubicBezTo>
                    <a:cubicBezTo>
                      <a:pt x="54" y="3735"/>
                      <a:pt x="57" y="3735"/>
                      <a:pt x="60" y="3735"/>
                    </a:cubicBezTo>
                    <a:cubicBezTo>
                      <a:pt x="86" y="3735"/>
                      <a:pt x="111" y="3713"/>
                      <a:pt x="116" y="3688"/>
                    </a:cubicBezTo>
                    <a:lnTo>
                      <a:pt x="650" y="65"/>
                    </a:lnTo>
                    <a:cubicBezTo>
                      <a:pt x="655" y="37"/>
                      <a:pt x="632" y="8"/>
                      <a:pt x="602" y="2"/>
                    </a:cubicBezTo>
                    <a:cubicBezTo>
                      <a:pt x="599" y="1"/>
                      <a:pt x="595" y="1"/>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9"/>
              <p:cNvSpPr/>
              <p:nvPr/>
            </p:nvSpPr>
            <p:spPr>
              <a:xfrm>
                <a:off x="2804596" y="1663973"/>
                <a:ext cx="19570" cy="55169"/>
              </a:xfrm>
              <a:custGeom>
                <a:rect b="b" l="l" r="r" t="t"/>
                <a:pathLst>
                  <a:path extrusionOk="0" h="561" w="199">
                    <a:moveTo>
                      <a:pt x="126" y="0"/>
                    </a:moveTo>
                    <a:cubicBezTo>
                      <a:pt x="111" y="0"/>
                      <a:pt x="80" y="7"/>
                      <a:pt x="70" y="64"/>
                    </a:cubicBezTo>
                    <a:cubicBezTo>
                      <a:pt x="59" y="140"/>
                      <a:pt x="1" y="534"/>
                      <a:pt x="1" y="534"/>
                    </a:cubicBezTo>
                    <a:cubicBezTo>
                      <a:pt x="1" y="534"/>
                      <a:pt x="5" y="560"/>
                      <a:pt x="49" y="560"/>
                    </a:cubicBezTo>
                    <a:cubicBezTo>
                      <a:pt x="63" y="560"/>
                      <a:pt x="82" y="558"/>
                      <a:pt x="105" y="551"/>
                    </a:cubicBezTo>
                    <a:lnTo>
                      <a:pt x="182" y="82"/>
                    </a:lnTo>
                    <a:cubicBezTo>
                      <a:pt x="182" y="82"/>
                      <a:pt x="198" y="12"/>
                      <a:pt x="134" y="1"/>
                    </a:cubicBezTo>
                    <a:cubicBezTo>
                      <a:pt x="134" y="1"/>
                      <a:pt x="131" y="0"/>
                      <a:pt x="12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9"/>
              <p:cNvSpPr/>
              <p:nvPr/>
            </p:nvSpPr>
            <p:spPr>
              <a:xfrm>
                <a:off x="2719826" y="1838429"/>
                <a:ext cx="135611" cy="208776"/>
              </a:xfrm>
              <a:custGeom>
                <a:rect b="b" l="l" r="r" t="t"/>
                <a:pathLst>
                  <a:path extrusionOk="0" h="2123" w="1379">
                    <a:moveTo>
                      <a:pt x="898" y="1"/>
                    </a:moveTo>
                    <a:cubicBezTo>
                      <a:pt x="898" y="1"/>
                      <a:pt x="796" y="41"/>
                      <a:pt x="668" y="41"/>
                    </a:cubicBezTo>
                    <a:cubicBezTo>
                      <a:pt x="608" y="41"/>
                      <a:pt x="543" y="32"/>
                      <a:pt x="480" y="6"/>
                    </a:cubicBezTo>
                    <a:lnTo>
                      <a:pt x="458" y="6"/>
                    </a:lnTo>
                    <a:lnTo>
                      <a:pt x="458" y="162"/>
                    </a:lnTo>
                    <a:cubicBezTo>
                      <a:pt x="458" y="162"/>
                      <a:pt x="28" y="354"/>
                      <a:pt x="28" y="563"/>
                    </a:cubicBezTo>
                    <a:lnTo>
                      <a:pt x="28" y="1872"/>
                    </a:lnTo>
                    <a:cubicBezTo>
                      <a:pt x="28" y="1872"/>
                      <a:pt x="0" y="2115"/>
                      <a:pt x="678" y="2122"/>
                    </a:cubicBezTo>
                    <a:lnTo>
                      <a:pt x="702" y="2122"/>
                    </a:lnTo>
                    <a:cubicBezTo>
                      <a:pt x="1379" y="2115"/>
                      <a:pt x="1350" y="1872"/>
                      <a:pt x="1350" y="1872"/>
                    </a:cubicBezTo>
                    <a:lnTo>
                      <a:pt x="1350" y="563"/>
                    </a:lnTo>
                    <a:cubicBezTo>
                      <a:pt x="1350" y="354"/>
                      <a:pt x="898" y="162"/>
                      <a:pt x="898" y="162"/>
                    </a:cubicBezTo>
                    <a:lnTo>
                      <a:pt x="89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9"/>
              <p:cNvSpPr/>
              <p:nvPr/>
            </p:nvSpPr>
            <p:spPr>
              <a:xfrm>
                <a:off x="2735659" y="1862424"/>
                <a:ext cx="33731" cy="26650"/>
              </a:xfrm>
              <a:custGeom>
                <a:rect b="b" l="l" r="r" t="t"/>
                <a:pathLst>
                  <a:path extrusionOk="0" h="271" w="343">
                    <a:moveTo>
                      <a:pt x="272" y="1"/>
                    </a:moveTo>
                    <a:cubicBezTo>
                      <a:pt x="232" y="1"/>
                      <a:pt x="173" y="27"/>
                      <a:pt x="118" y="75"/>
                    </a:cubicBezTo>
                    <a:cubicBezTo>
                      <a:pt x="41" y="139"/>
                      <a:pt x="1" y="220"/>
                      <a:pt x="30" y="255"/>
                    </a:cubicBezTo>
                    <a:cubicBezTo>
                      <a:pt x="39" y="266"/>
                      <a:pt x="54" y="271"/>
                      <a:pt x="72" y="271"/>
                    </a:cubicBezTo>
                    <a:cubicBezTo>
                      <a:pt x="113" y="271"/>
                      <a:pt x="171" y="246"/>
                      <a:pt x="228" y="202"/>
                    </a:cubicBezTo>
                    <a:cubicBezTo>
                      <a:pt x="303" y="132"/>
                      <a:pt x="343" y="52"/>
                      <a:pt x="314" y="17"/>
                    </a:cubicBezTo>
                    <a:cubicBezTo>
                      <a:pt x="305" y="6"/>
                      <a:pt x="29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9"/>
              <p:cNvSpPr/>
              <p:nvPr/>
            </p:nvSpPr>
            <p:spPr>
              <a:xfrm>
                <a:off x="2731725" y="1894778"/>
                <a:ext cx="29207" cy="139643"/>
              </a:xfrm>
              <a:custGeom>
                <a:rect b="b" l="l" r="r" t="t"/>
                <a:pathLst>
                  <a:path extrusionOk="0" h="1420" w="297">
                    <a:moveTo>
                      <a:pt x="24" y="1"/>
                    </a:moveTo>
                    <a:cubicBezTo>
                      <a:pt x="24" y="1"/>
                      <a:pt x="0" y="1194"/>
                      <a:pt x="24" y="1322"/>
                    </a:cubicBezTo>
                    <a:cubicBezTo>
                      <a:pt x="43" y="1405"/>
                      <a:pt x="152" y="1420"/>
                      <a:pt x="226" y="1420"/>
                    </a:cubicBezTo>
                    <a:cubicBezTo>
                      <a:pt x="267" y="1420"/>
                      <a:pt x="297" y="1416"/>
                      <a:pt x="297" y="1416"/>
                    </a:cubicBezTo>
                    <a:lnTo>
                      <a:pt x="297" y="1"/>
                    </a:lnTo>
                    <a:cubicBezTo>
                      <a:pt x="248" y="30"/>
                      <a:pt x="202" y="40"/>
                      <a:pt x="161" y="40"/>
                    </a:cubicBezTo>
                    <a:cubicBezTo>
                      <a:pt x="80" y="40"/>
                      <a:pt x="24"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9"/>
              <p:cNvSpPr/>
              <p:nvPr/>
            </p:nvSpPr>
            <p:spPr>
              <a:xfrm>
                <a:off x="2760834" y="1839019"/>
                <a:ext cx="53104" cy="8556"/>
              </a:xfrm>
              <a:custGeom>
                <a:rect b="b" l="l" r="r" t="t"/>
                <a:pathLst>
                  <a:path extrusionOk="0" h="87" w="540">
                    <a:moveTo>
                      <a:pt x="1" y="0"/>
                    </a:moveTo>
                    <a:cubicBezTo>
                      <a:pt x="1" y="81"/>
                      <a:pt x="232" y="87"/>
                      <a:pt x="272" y="87"/>
                    </a:cubicBezTo>
                    <a:cubicBezTo>
                      <a:pt x="319" y="87"/>
                      <a:pt x="539" y="81"/>
                      <a:pt x="539" y="0"/>
                    </a:cubicBezTo>
                    <a:lnTo>
                      <a:pt x="481" y="0"/>
                    </a:lnTo>
                    <a:cubicBezTo>
                      <a:pt x="470" y="11"/>
                      <a:pt x="406" y="35"/>
                      <a:pt x="272" y="35"/>
                    </a:cubicBezTo>
                    <a:cubicBezTo>
                      <a:pt x="145" y="35"/>
                      <a:pt x="58" y="0"/>
                      <a:pt x="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29"/>
            <p:cNvGrpSpPr/>
            <p:nvPr/>
          </p:nvGrpSpPr>
          <p:grpSpPr>
            <a:xfrm>
              <a:off x="7612757" y="2296529"/>
              <a:ext cx="654080" cy="699827"/>
              <a:chOff x="2406270" y="1521039"/>
              <a:chExt cx="307904" cy="329439"/>
            </a:xfrm>
          </p:grpSpPr>
          <p:sp>
            <p:nvSpPr>
              <p:cNvPr id="2184" name="Google Shape;2184;p29"/>
              <p:cNvSpPr/>
              <p:nvPr/>
            </p:nvSpPr>
            <p:spPr>
              <a:xfrm>
                <a:off x="2406270" y="1521039"/>
                <a:ext cx="21241" cy="329439"/>
              </a:xfrm>
              <a:custGeom>
                <a:rect b="b" l="l" r="r" t="t"/>
                <a:pathLst>
                  <a:path extrusionOk="0" h="3350" w="216">
                    <a:moveTo>
                      <a:pt x="0" y="0"/>
                    </a:moveTo>
                    <a:lnTo>
                      <a:pt x="0" y="3350"/>
                    </a:lnTo>
                    <a:lnTo>
                      <a:pt x="216" y="3350"/>
                    </a:lnTo>
                    <a:lnTo>
                      <a:pt x="216"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9"/>
              <p:cNvSpPr/>
              <p:nvPr/>
            </p:nvSpPr>
            <p:spPr>
              <a:xfrm>
                <a:off x="2427413"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9"/>
              <p:cNvSpPr/>
              <p:nvPr/>
            </p:nvSpPr>
            <p:spPr>
              <a:xfrm>
                <a:off x="2406270" y="1549459"/>
                <a:ext cx="21241" cy="19471"/>
              </a:xfrm>
              <a:custGeom>
                <a:rect b="b" l="l" r="r" t="t"/>
                <a:pathLst>
                  <a:path extrusionOk="0" h="198" w="216">
                    <a:moveTo>
                      <a:pt x="0" y="0"/>
                    </a:moveTo>
                    <a:lnTo>
                      <a:pt x="0" y="198"/>
                    </a:lnTo>
                    <a:lnTo>
                      <a:pt x="216" y="198"/>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9"/>
              <p:cNvSpPr/>
              <p:nvPr/>
            </p:nvSpPr>
            <p:spPr>
              <a:xfrm>
                <a:off x="2406270" y="1578076"/>
                <a:ext cx="21241" cy="9637"/>
              </a:xfrm>
              <a:custGeom>
                <a:rect b="b" l="l" r="r" t="t"/>
                <a:pathLst>
                  <a:path extrusionOk="0" h="98" w="216">
                    <a:moveTo>
                      <a:pt x="0" y="0"/>
                    </a:moveTo>
                    <a:lnTo>
                      <a:pt x="0" y="97"/>
                    </a:lnTo>
                    <a:lnTo>
                      <a:pt x="216" y="97"/>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9"/>
              <p:cNvSpPr/>
              <p:nvPr/>
            </p:nvSpPr>
            <p:spPr>
              <a:xfrm>
                <a:off x="2406270" y="1597351"/>
                <a:ext cx="21241" cy="9834"/>
              </a:xfrm>
              <a:custGeom>
                <a:rect b="b" l="l" r="r" t="t"/>
                <a:pathLst>
                  <a:path extrusionOk="0" h="100" w="216">
                    <a:moveTo>
                      <a:pt x="0" y="0"/>
                    </a:moveTo>
                    <a:lnTo>
                      <a:pt x="0" y="99"/>
                    </a:lnTo>
                    <a:lnTo>
                      <a:pt x="216" y="99"/>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9"/>
              <p:cNvSpPr/>
              <p:nvPr/>
            </p:nvSpPr>
            <p:spPr>
              <a:xfrm>
                <a:off x="2446196" y="1521039"/>
                <a:ext cx="21143" cy="329439"/>
              </a:xfrm>
              <a:custGeom>
                <a:rect b="b" l="l" r="r" t="t"/>
                <a:pathLst>
                  <a:path extrusionOk="0" h="3350" w="215">
                    <a:moveTo>
                      <a:pt x="1" y="0"/>
                    </a:moveTo>
                    <a:lnTo>
                      <a:pt x="1" y="3350"/>
                    </a:lnTo>
                    <a:lnTo>
                      <a:pt x="215" y="3350"/>
                    </a:lnTo>
                    <a:lnTo>
                      <a:pt x="215"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9"/>
              <p:cNvSpPr/>
              <p:nvPr/>
            </p:nvSpPr>
            <p:spPr>
              <a:xfrm>
                <a:off x="2467241" y="1521039"/>
                <a:ext cx="57726" cy="329439"/>
              </a:xfrm>
              <a:custGeom>
                <a:rect b="b" l="l" r="r" t="t"/>
                <a:pathLst>
                  <a:path extrusionOk="0" h="3350" w="587">
                    <a:moveTo>
                      <a:pt x="1" y="0"/>
                    </a:moveTo>
                    <a:lnTo>
                      <a:pt x="1" y="3350"/>
                    </a:lnTo>
                    <a:lnTo>
                      <a:pt x="586" y="3350"/>
                    </a:lnTo>
                    <a:lnTo>
                      <a:pt x="586" y="591"/>
                    </a:lnTo>
                    <a:lnTo>
                      <a:pt x="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9"/>
              <p:cNvSpPr/>
              <p:nvPr/>
            </p:nvSpPr>
            <p:spPr>
              <a:xfrm>
                <a:off x="2446196" y="1549459"/>
                <a:ext cx="21143" cy="19471"/>
              </a:xfrm>
              <a:custGeom>
                <a:rect b="b" l="l" r="r" t="t"/>
                <a:pathLst>
                  <a:path extrusionOk="0" h="198" w="215">
                    <a:moveTo>
                      <a:pt x="1" y="0"/>
                    </a:moveTo>
                    <a:lnTo>
                      <a:pt x="1" y="198"/>
                    </a:lnTo>
                    <a:lnTo>
                      <a:pt x="215" y="198"/>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9"/>
              <p:cNvSpPr/>
              <p:nvPr/>
            </p:nvSpPr>
            <p:spPr>
              <a:xfrm>
                <a:off x="2446196" y="1578076"/>
                <a:ext cx="21143" cy="9637"/>
              </a:xfrm>
              <a:custGeom>
                <a:rect b="b" l="l" r="r" t="t"/>
                <a:pathLst>
                  <a:path extrusionOk="0" h="98" w="215">
                    <a:moveTo>
                      <a:pt x="1" y="0"/>
                    </a:moveTo>
                    <a:lnTo>
                      <a:pt x="1" y="97"/>
                    </a:lnTo>
                    <a:lnTo>
                      <a:pt x="215" y="97"/>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9"/>
              <p:cNvSpPr/>
              <p:nvPr/>
            </p:nvSpPr>
            <p:spPr>
              <a:xfrm>
                <a:off x="2446196" y="1597351"/>
                <a:ext cx="21143" cy="9834"/>
              </a:xfrm>
              <a:custGeom>
                <a:rect b="b" l="l" r="r" t="t"/>
                <a:pathLst>
                  <a:path extrusionOk="0" h="100" w="215">
                    <a:moveTo>
                      <a:pt x="1" y="0"/>
                    </a:moveTo>
                    <a:lnTo>
                      <a:pt x="1" y="99"/>
                    </a:lnTo>
                    <a:lnTo>
                      <a:pt x="215" y="99"/>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9"/>
              <p:cNvSpPr/>
              <p:nvPr/>
            </p:nvSpPr>
            <p:spPr>
              <a:xfrm>
                <a:off x="2497530" y="1521039"/>
                <a:ext cx="53104" cy="329439"/>
              </a:xfrm>
              <a:custGeom>
                <a:rect b="b" l="l" r="r" t="t"/>
                <a:pathLst>
                  <a:path extrusionOk="0" h="3350" w="540">
                    <a:moveTo>
                      <a:pt x="0" y="0"/>
                    </a:moveTo>
                    <a:lnTo>
                      <a:pt x="0" y="3350"/>
                    </a:lnTo>
                    <a:lnTo>
                      <a:pt x="540" y="3350"/>
                    </a:lnTo>
                    <a:lnTo>
                      <a:pt x="540"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9"/>
              <p:cNvSpPr/>
              <p:nvPr/>
            </p:nvSpPr>
            <p:spPr>
              <a:xfrm>
                <a:off x="2550535"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9"/>
              <p:cNvSpPr/>
              <p:nvPr/>
            </p:nvSpPr>
            <p:spPr>
              <a:xfrm>
                <a:off x="2497530" y="1549459"/>
                <a:ext cx="53104" cy="19471"/>
              </a:xfrm>
              <a:custGeom>
                <a:rect b="b" l="l" r="r" t="t"/>
                <a:pathLst>
                  <a:path extrusionOk="0" h="198" w="540">
                    <a:moveTo>
                      <a:pt x="0" y="0"/>
                    </a:moveTo>
                    <a:lnTo>
                      <a:pt x="0" y="198"/>
                    </a:lnTo>
                    <a:lnTo>
                      <a:pt x="540" y="198"/>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9"/>
              <p:cNvSpPr/>
              <p:nvPr/>
            </p:nvSpPr>
            <p:spPr>
              <a:xfrm>
                <a:off x="2497530" y="1578076"/>
                <a:ext cx="53104" cy="9637"/>
              </a:xfrm>
              <a:custGeom>
                <a:rect b="b" l="l" r="r" t="t"/>
                <a:pathLst>
                  <a:path extrusionOk="0" h="98" w="540">
                    <a:moveTo>
                      <a:pt x="0" y="0"/>
                    </a:moveTo>
                    <a:lnTo>
                      <a:pt x="0" y="97"/>
                    </a:lnTo>
                    <a:lnTo>
                      <a:pt x="540" y="97"/>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9"/>
              <p:cNvSpPr/>
              <p:nvPr/>
            </p:nvSpPr>
            <p:spPr>
              <a:xfrm>
                <a:off x="2497530" y="1597351"/>
                <a:ext cx="53104" cy="9834"/>
              </a:xfrm>
              <a:custGeom>
                <a:rect b="b" l="l" r="r" t="t"/>
                <a:pathLst>
                  <a:path extrusionOk="0" h="100" w="540">
                    <a:moveTo>
                      <a:pt x="0" y="0"/>
                    </a:moveTo>
                    <a:lnTo>
                      <a:pt x="0" y="99"/>
                    </a:lnTo>
                    <a:lnTo>
                      <a:pt x="540" y="99"/>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9"/>
              <p:cNvSpPr/>
              <p:nvPr/>
            </p:nvSpPr>
            <p:spPr>
              <a:xfrm>
                <a:off x="2574531" y="1521039"/>
                <a:ext cx="82704" cy="329439"/>
              </a:xfrm>
              <a:custGeom>
                <a:rect b="b" l="l" r="r" t="t"/>
                <a:pathLst>
                  <a:path extrusionOk="0" h="3350" w="841">
                    <a:moveTo>
                      <a:pt x="0" y="0"/>
                    </a:moveTo>
                    <a:lnTo>
                      <a:pt x="0" y="3350"/>
                    </a:lnTo>
                    <a:lnTo>
                      <a:pt x="841" y="3350"/>
                    </a:lnTo>
                    <a:lnTo>
                      <a:pt x="84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9"/>
              <p:cNvSpPr/>
              <p:nvPr/>
            </p:nvSpPr>
            <p:spPr>
              <a:xfrm>
                <a:off x="2657137" y="1521039"/>
                <a:ext cx="57037" cy="329439"/>
              </a:xfrm>
              <a:custGeom>
                <a:rect b="b" l="l" r="r" t="t"/>
                <a:pathLst>
                  <a:path extrusionOk="0" h="3350" w="580">
                    <a:moveTo>
                      <a:pt x="1" y="0"/>
                    </a:moveTo>
                    <a:lnTo>
                      <a:pt x="1" y="3350"/>
                    </a:lnTo>
                    <a:lnTo>
                      <a:pt x="579" y="3350"/>
                    </a:lnTo>
                    <a:lnTo>
                      <a:pt x="579" y="591"/>
                    </a:lnTo>
                    <a:lnTo>
                      <a:pt x="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9"/>
              <p:cNvSpPr/>
              <p:nvPr/>
            </p:nvSpPr>
            <p:spPr>
              <a:xfrm>
                <a:off x="2574531" y="1549459"/>
                <a:ext cx="82114" cy="19471"/>
              </a:xfrm>
              <a:custGeom>
                <a:rect b="b" l="l" r="r" t="t"/>
                <a:pathLst>
                  <a:path extrusionOk="0" h="198" w="835">
                    <a:moveTo>
                      <a:pt x="0" y="0"/>
                    </a:moveTo>
                    <a:lnTo>
                      <a:pt x="0" y="198"/>
                    </a:lnTo>
                    <a:lnTo>
                      <a:pt x="835" y="198"/>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9"/>
              <p:cNvSpPr/>
              <p:nvPr/>
            </p:nvSpPr>
            <p:spPr>
              <a:xfrm>
                <a:off x="2574531" y="1578076"/>
                <a:ext cx="82114" cy="9637"/>
              </a:xfrm>
              <a:custGeom>
                <a:rect b="b" l="l" r="r" t="t"/>
                <a:pathLst>
                  <a:path extrusionOk="0" h="98" w="835">
                    <a:moveTo>
                      <a:pt x="0" y="0"/>
                    </a:moveTo>
                    <a:lnTo>
                      <a:pt x="0" y="97"/>
                    </a:lnTo>
                    <a:lnTo>
                      <a:pt x="835" y="97"/>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9"/>
              <p:cNvSpPr/>
              <p:nvPr/>
            </p:nvSpPr>
            <p:spPr>
              <a:xfrm>
                <a:off x="2574531" y="1597351"/>
                <a:ext cx="82114" cy="9834"/>
              </a:xfrm>
              <a:custGeom>
                <a:rect b="b" l="l" r="r" t="t"/>
                <a:pathLst>
                  <a:path extrusionOk="0" h="100" w="835">
                    <a:moveTo>
                      <a:pt x="0" y="0"/>
                    </a:moveTo>
                    <a:lnTo>
                      <a:pt x="0" y="99"/>
                    </a:lnTo>
                    <a:lnTo>
                      <a:pt x="835" y="99"/>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4" name="Google Shape;2204;p29"/>
            <p:cNvSpPr/>
            <p:nvPr/>
          </p:nvSpPr>
          <p:spPr>
            <a:xfrm>
              <a:off x="7517475" y="316069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5" name="Google Shape;2205;p29"/>
            <p:cNvGrpSpPr/>
            <p:nvPr/>
          </p:nvGrpSpPr>
          <p:grpSpPr>
            <a:xfrm>
              <a:off x="7517376" y="2995625"/>
              <a:ext cx="1173209" cy="348870"/>
              <a:chOff x="2367032" y="2079514"/>
              <a:chExt cx="552280" cy="164228"/>
            </a:xfrm>
          </p:grpSpPr>
          <p:sp>
            <p:nvSpPr>
              <p:cNvPr id="2206" name="Google Shape;2206;p29"/>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9"/>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9"/>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9"/>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9"/>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9"/>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9"/>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9"/>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9"/>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9"/>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9"/>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9"/>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9"/>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9"/>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9"/>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9"/>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9"/>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11"/>
            <a:ext cx="9144003" cy="5143484"/>
          </a:xfrm>
          <a:prstGeom prst="rect">
            <a:avLst/>
          </a:prstGeom>
          <a:noFill/>
          <a:ln>
            <a:noFill/>
          </a:ln>
        </p:spPr>
      </p:pic>
      <p:sp>
        <p:nvSpPr>
          <p:cNvPr id="21" name="Google Shape;21;p4"/>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720000" y="1076050"/>
            <a:ext cx="7704000" cy="3527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00000"/>
              </a:lnSpc>
              <a:spcBef>
                <a:spcPts val="0"/>
              </a:spcBef>
              <a:spcAft>
                <a:spcPts val="0"/>
              </a:spcAft>
              <a:buSzPts val="1200"/>
              <a:buFont typeface="Roboto Condensed Light"/>
              <a:buAutoNum type="alphaLcPeriod"/>
              <a:defRPr sz="1200"/>
            </a:lvl2pPr>
            <a:lvl3pPr indent="-304800" lvl="2" marL="1371600" rtl="0">
              <a:lnSpc>
                <a:spcPct val="100000"/>
              </a:lnSpc>
              <a:spcBef>
                <a:spcPts val="0"/>
              </a:spcBef>
              <a:spcAft>
                <a:spcPts val="0"/>
              </a:spcAft>
              <a:buSzPts val="1200"/>
              <a:buFont typeface="Roboto Condensed Light"/>
              <a:buAutoNum type="romanLcPeriod"/>
              <a:defRPr sz="1200"/>
            </a:lvl3pPr>
            <a:lvl4pPr indent="-304800" lvl="3" marL="1828800" rtl="0">
              <a:lnSpc>
                <a:spcPct val="100000"/>
              </a:lnSpc>
              <a:spcBef>
                <a:spcPts val="0"/>
              </a:spcBef>
              <a:spcAft>
                <a:spcPts val="0"/>
              </a:spcAft>
              <a:buSzPts val="1200"/>
              <a:buFont typeface="Roboto Condensed Light"/>
              <a:buAutoNum type="arabicPeriod"/>
              <a:defRPr sz="1200"/>
            </a:lvl4pPr>
            <a:lvl5pPr indent="-304800" lvl="4" marL="2286000" rtl="0">
              <a:lnSpc>
                <a:spcPct val="100000"/>
              </a:lnSpc>
              <a:spcBef>
                <a:spcPts val="0"/>
              </a:spcBef>
              <a:spcAft>
                <a:spcPts val="0"/>
              </a:spcAft>
              <a:buSzPts val="1200"/>
              <a:buFont typeface="Roboto Condensed Light"/>
              <a:buAutoNum type="alphaLcPeriod"/>
              <a:defRPr sz="1200"/>
            </a:lvl5pPr>
            <a:lvl6pPr indent="-304800" lvl="5" marL="2743200" rtl="0">
              <a:lnSpc>
                <a:spcPct val="100000"/>
              </a:lnSpc>
              <a:spcBef>
                <a:spcPts val="0"/>
              </a:spcBef>
              <a:spcAft>
                <a:spcPts val="0"/>
              </a:spcAft>
              <a:buSzPts val="1200"/>
              <a:buFont typeface="Roboto Condensed Light"/>
              <a:buAutoNum type="romanLcPeriod"/>
              <a:defRPr sz="1200"/>
            </a:lvl6pPr>
            <a:lvl7pPr indent="-304800" lvl="6" marL="3200400" rtl="0">
              <a:lnSpc>
                <a:spcPct val="100000"/>
              </a:lnSpc>
              <a:spcBef>
                <a:spcPts val="0"/>
              </a:spcBef>
              <a:spcAft>
                <a:spcPts val="0"/>
              </a:spcAft>
              <a:buSzPts val="1200"/>
              <a:buFont typeface="Roboto Condensed Light"/>
              <a:buAutoNum type="arabicPeriod"/>
              <a:defRPr sz="1200"/>
            </a:lvl7pPr>
            <a:lvl8pPr indent="-304800" lvl="7" marL="3657600" rtl="0">
              <a:lnSpc>
                <a:spcPct val="100000"/>
              </a:lnSpc>
              <a:spcBef>
                <a:spcPts val="0"/>
              </a:spcBef>
              <a:spcAft>
                <a:spcPts val="0"/>
              </a:spcAft>
              <a:buSzPts val="1200"/>
              <a:buFont typeface="Roboto Condensed Light"/>
              <a:buAutoNum type="alphaLcPeriod"/>
              <a:defRPr sz="1200"/>
            </a:lvl8pPr>
            <a:lvl9pPr indent="-304800" lvl="8" marL="4114800" rtl="0">
              <a:lnSpc>
                <a:spcPct val="100000"/>
              </a:lnSpc>
              <a:spcBef>
                <a:spcPts val="0"/>
              </a:spcBef>
              <a:spcAft>
                <a:spcPts val="0"/>
              </a:spcAft>
              <a:buSzPts val="1200"/>
              <a:buFont typeface="Roboto Condensed Light"/>
              <a:buAutoNum type="romanLcPeriod"/>
              <a:defRPr sz="1200"/>
            </a:lvl9pPr>
          </a:lstStyle>
          <a:p/>
        </p:txBody>
      </p:sp>
      <p:grpSp>
        <p:nvGrpSpPr>
          <p:cNvPr id="24" name="Google Shape;24;p4"/>
          <p:cNvGrpSpPr/>
          <p:nvPr/>
        </p:nvGrpSpPr>
        <p:grpSpPr>
          <a:xfrm flipH="1">
            <a:off x="6218825" y="-1075948"/>
            <a:ext cx="3198269" cy="1903584"/>
            <a:chOff x="68934" y="286889"/>
            <a:chExt cx="3331530" cy="1982900"/>
          </a:xfrm>
        </p:grpSpPr>
        <p:sp>
          <p:nvSpPr>
            <p:cNvPr id="25" name="Google Shape;25;p4"/>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4"/>
          <p:cNvGrpSpPr/>
          <p:nvPr/>
        </p:nvGrpSpPr>
        <p:grpSpPr>
          <a:xfrm>
            <a:off x="-273100" y="-1075948"/>
            <a:ext cx="3198269" cy="1903584"/>
            <a:chOff x="68934" y="286889"/>
            <a:chExt cx="3331530" cy="1982900"/>
          </a:xfrm>
        </p:grpSpPr>
        <p:sp>
          <p:nvSpPr>
            <p:cNvPr id="35" name="Google Shape;35;p4"/>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pic>
        <p:nvPicPr>
          <p:cNvPr id="45" name="Google Shape;45;p5"/>
          <p:cNvPicPr preferRelativeResize="0"/>
          <p:nvPr/>
        </p:nvPicPr>
        <p:blipFill>
          <a:blip r:embed="rId2">
            <a:alphaModFix/>
          </a:blip>
          <a:stretch>
            <a:fillRect/>
          </a:stretch>
        </p:blipFill>
        <p:spPr>
          <a:xfrm>
            <a:off x="0" y="-11"/>
            <a:ext cx="9144003" cy="5143484"/>
          </a:xfrm>
          <a:prstGeom prst="rect">
            <a:avLst/>
          </a:prstGeom>
          <a:noFill/>
          <a:ln>
            <a:noFill/>
          </a:ln>
        </p:spPr>
      </p:pic>
      <p:sp>
        <p:nvSpPr>
          <p:cNvPr id="46" name="Google Shape;46;p5"/>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5"/>
          <p:cNvSpPr txBox="1"/>
          <p:nvPr>
            <p:ph idx="1" type="subTitle"/>
          </p:nvPr>
        </p:nvSpPr>
        <p:spPr>
          <a:xfrm>
            <a:off x="1893752" y="2524172"/>
            <a:ext cx="248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9" name="Google Shape;49;p5"/>
          <p:cNvSpPr txBox="1"/>
          <p:nvPr>
            <p:ph idx="2" type="title"/>
          </p:nvPr>
        </p:nvSpPr>
        <p:spPr>
          <a:xfrm>
            <a:off x="1893750" y="2158900"/>
            <a:ext cx="24840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50" name="Google Shape;50;p5"/>
          <p:cNvSpPr txBox="1"/>
          <p:nvPr>
            <p:ph idx="3" type="subTitle"/>
          </p:nvPr>
        </p:nvSpPr>
        <p:spPr>
          <a:xfrm>
            <a:off x="4766260" y="2524172"/>
            <a:ext cx="248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1" name="Google Shape;51;p5"/>
          <p:cNvSpPr txBox="1"/>
          <p:nvPr>
            <p:ph idx="4" type="title"/>
          </p:nvPr>
        </p:nvSpPr>
        <p:spPr>
          <a:xfrm>
            <a:off x="4766259" y="2154700"/>
            <a:ext cx="2484000" cy="417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52" name="Google Shape;52;p5"/>
          <p:cNvGrpSpPr/>
          <p:nvPr/>
        </p:nvGrpSpPr>
        <p:grpSpPr>
          <a:xfrm>
            <a:off x="-145873" y="-186903"/>
            <a:ext cx="2860839" cy="1719593"/>
            <a:chOff x="1239062" y="1955549"/>
            <a:chExt cx="2614071" cy="1571409"/>
          </a:xfrm>
        </p:grpSpPr>
        <p:sp>
          <p:nvSpPr>
            <p:cNvPr id="53" name="Google Shape;53;p5"/>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a:off x="7522176" y="-189900"/>
            <a:ext cx="1721750" cy="2240320"/>
            <a:chOff x="3441825" y="951451"/>
            <a:chExt cx="1147604" cy="1493248"/>
          </a:xfrm>
        </p:grpSpPr>
        <p:sp>
          <p:nvSpPr>
            <p:cNvPr id="71" name="Google Shape;71;p5"/>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pic>
        <p:nvPicPr>
          <p:cNvPr id="89" name="Google Shape;89;p6"/>
          <p:cNvPicPr preferRelativeResize="0"/>
          <p:nvPr/>
        </p:nvPicPr>
        <p:blipFill>
          <a:blip r:embed="rId2">
            <a:alphaModFix/>
          </a:blip>
          <a:stretch>
            <a:fillRect/>
          </a:stretch>
        </p:blipFill>
        <p:spPr>
          <a:xfrm>
            <a:off x="0" y="-11"/>
            <a:ext cx="9144003" cy="5143484"/>
          </a:xfrm>
          <a:prstGeom prst="rect">
            <a:avLst/>
          </a:prstGeom>
          <a:noFill/>
          <a:ln>
            <a:noFill/>
          </a:ln>
        </p:spPr>
      </p:pic>
      <p:sp>
        <p:nvSpPr>
          <p:cNvPr id="90" name="Google Shape;90;p6"/>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2" name="Google Shape;92;p6"/>
          <p:cNvGrpSpPr/>
          <p:nvPr/>
        </p:nvGrpSpPr>
        <p:grpSpPr>
          <a:xfrm flipH="1">
            <a:off x="7355075" y="-851348"/>
            <a:ext cx="3198269" cy="1903584"/>
            <a:chOff x="68934" y="286889"/>
            <a:chExt cx="3331530" cy="1982900"/>
          </a:xfrm>
        </p:grpSpPr>
        <p:sp>
          <p:nvSpPr>
            <p:cNvPr id="93" name="Google Shape;93;p6"/>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6"/>
          <p:cNvGrpSpPr/>
          <p:nvPr/>
        </p:nvGrpSpPr>
        <p:grpSpPr>
          <a:xfrm>
            <a:off x="-1546225" y="-779323"/>
            <a:ext cx="3198269" cy="1903584"/>
            <a:chOff x="68934" y="286889"/>
            <a:chExt cx="3331530" cy="1982900"/>
          </a:xfrm>
        </p:grpSpPr>
        <p:sp>
          <p:nvSpPr>
            <p:cNvPr id="103" name="Google Shape;103;p6"/>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pic>
        <p:nvPicPr>
          <p:cNvPr id="113" name="Google Shape;113;p7"/>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14" name="Google Shape;114;p7"/>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txBox="1"/>
          <p:nvPr>
            <p:ph type="title"/>
          </p:nvPr>
        </p:nvSpPr>
        <p:spPr>
          <a:xfrm>
            <a:off x="5349100" y="2310900"/>
            <a:ext cx="2316000" cy="519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16" name="Google Shape;116;p7"/>
          <p:cNvSpPr txBox="1"/>
          <p:nvPr>
            <p:ph idx="1" type="subTitle"/>
          </p:nvPr>
        </p:nvSpPr>
        <p:spPr>
          <a:xfrm>
            <a:off x="5349096" y="2842417"/>
            <a:ext cx="23160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pic>
        <p:nvPicPr>
          <p:cNvPr id="118" name="Google Shape;118;p8"/>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19" name="Google Shape;119;p8"/>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txBox="1"/>
          <p:nvPr>
            <p:ph type="title"/>
          </p:nvPr>
        </p:nvSpPr>
        <p:spPr>
          <a:xfrm>
            <a:off x="1015700" y="1790700"/>
            <a:ext cx="7112700" cy="1111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1" name="Google Shape;121;p8"/>
          <p:cNvSpPr txBox="1"/>
          <p:nvPr>
            <p:ph idx="1" type="subTitle"/>
          </p:nvPr>
        </p:nvSpPr>
        <p:spPr>
          <a:xfrm>
            <a:off x="1015700" y="2846627"/>
            <a:ext cx="7112700" cy="37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pic>
        <p:nvPicPr>
          <p:cNvPr id="123" name="Google Shape;123;p9"/>
          <p:cNvPicPr preferRelativeResize="0"/>
          <p:nvPr/>
        </p:nvPicPr>
        <p:blipFill>
          <a:blip r:embed="rId2">
            <a:alphaModFix/>
          </a:blip>
          <a:stretch>
            <a:fillRect/>
          </a:stretch>
        </p:blipFill>
        <p:spPr>
          <a:xfrm>
            <a:off x="0" y="-11"/>
            <a:ext cx="9144003" cy="5143484"/>
          </a:xfrm>
          <a:prstGeom prst="rect">
            <a:avLst/>
          </a:prstGeom>
          <a:noFill/>
          <a:ln>
            <a:noFill/>
          </a:ln>
        </p:spPr>
      </p:pic>
      <p:sp>
        <p:nvSpPr>
          <p:cNvPr id="124" name="Google Shape;124;p9"/>
          <p:cNvSpPr/>
          <p:nvPr/>
        </p:nvSpPr>
        <p:spPr>
          <a:xfrm>
            <a:off x="100" y="0"/>
            <a:ext cx="9144000" cy="5157300"/>
          </a:xfrm>
          <a:prstGeom prst="rect">
            <a:avLst/>
          </a:prstGeom>
          <a:solidFill>
            <a:srgbClr val="1D2D60">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txBox="1"/>
          <p:nvPr>
            <p:ph type="title"/>
          </p:nvPr>
        </p:nvSpPr>
        <p:spPr>
          <a:xfrm>
            <a:off x="4524600" y="2042686"/>
            <a:ext cx="3906300" cy="624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6" name="Google Shape;126;p9"/>
          <p:cNvSpPr txBox="1"/>
          <p:nvPr>
            <p:ph idx="1" type="subTitle"/>
          </p:nvPr>
        </p:nvSpPr>
        <p:spPr>
          <a:xfrm>
            <a:off x="4524600" y="2632475"/>
            <a:ext cx="3906300" cy="18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sz="1800"/>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10"/>
          <p:cNvSpPr txBox="1"/>
          <p:nvPr>
            <p:ph type="title"/>
          </p:nvPr>
        </p:nvSpPr>
        <p:spPr>
          <a:xfrm>
            <a:off x="713100" y="540000"/>
            <a:ext cx="35472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9" name="Google Shape;129;p10"/>
          <p:cNvGrpSpPr/>
          <p:nvPr/>
        </p:nvGrpSpPr>
        <p:grpSpPr>
          <a:xfrm flipH="1">
            <a:off x="6142837" y="-50698"/>
            <a:ext cx="3198269" cy="1903584"/>
            <a:chOff x="68934" y="286889"/>
            <a:chExt cx="3331530" cy="1982900"/>
          </a:xfrm>
        </p:grpSpPr>
        <p:sp>
          <p:nvSpPr>
            <p:cNvPr id="130" name="Google Shape;130;p10"/>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0"/>
          <p:cNvGrpSpPr/>
          <p:nvPr/>
        </p:nvGrpSpPr>
        <p:grpSpPr>
          <a:xfrm rot="1653804">
            <a:off x="4519208" y="-1005718"/>
            <a:ext cx="3198120" cy="1903496"/>
            <a:chOff x="68934" y="286889"/>
            <a:chExt cx="3331530" cy="1982900"/>
          </a:xfrm>
        </p:grpSpPr>
        <p:sp>
          <p:nvSpPr>
            <p:cNvPr id="140" name="Google Shape;140;p10"/>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70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3000"/>
              <a:buFont typeface="DM Serif Display"/>
              <a:buNone/>
              <a:defRPr sz="3000">
                <a:solidFill>
                  <a:schemeClr val="accent6"/>
                </a:solidFill>
                <a:latin typeface="DM Serif Display"/>
                <a:ea typeface="DM Serif Display"/>
                <a:cs typeface="DM Serif Display"/>
                <a:sym typeface="DM Serif Display"/>
              </a:defRPr>
            </a:lvl1pPr>
            <a:lvl2pPr lvl="1" rtl="0">
              <a:spcBef>
                <a:spcPts val="0"/>
              </a:spcBef>
              <a:spcAft>
                <a:spcPts val="0"/>
              </a:spcAft>
              <a:buClr>
                <a:schemeClr val="accent6"/>
              </a:buClr>
              <a:buSzPts val="2800"/>
              <a:buNone/>
              <a:defRPr sz="2800">
                <a:solidFill>
                  <a:schemeClr val="accent6"/>
                </a:solidFill>
              </a:defRPr>
            </a:lvl2pPr>
            <a:lvl3pPr lvl="2" rtl="0">
              <a:spcBef>
                <a:spcPts val="0"/>
              </a:spcBef>
              <a:spcAft>
                <a:spcPts val="0"/>
              </a:spcAft>
              <a:buClr>
                <a:schemeClr val="accent6"/>
              </a:buClr>
              <a:buSzPts val="2800"/>
              <a:buNone/>
              <a:defRPr sz="2800">
                <a:solidFill>
                  <a:schemeClr val="accent6"/>
                </a:solidFill>
              </a:defRPr>
            </a:lvl3pPr>
            <a:lvl4pPr lvl="3" rtl="0">
              <a:spcBef>
                <a:spcPts val="0"/>
              </a:spcBef>
              <a:spcAft>
                <a:spcPts val="0"/>
              </a:spcAft>
              <a:buClr>
                <a:schemeClr val="accent6"/>
              </a:buClr>
              <a:buSzPts val="2800"/>
              <a:buNone/>
              <a:defRPr sz="2800">
                <a:solidFill>
                  <a:schemeClr val="accent6"/>
                </a:solidFill>
              </a:defRPr>
            </a:lvl4pPr>
            <a:lvl5pPr lvl="4" rtl="0">
              <a:spcBef>
                <a:spcPts val="0"/>
              </a:spcBef>
              <a:spcAft>
                <a:spcPts val="0"/>
              </a:spcAft>
              <a:buClr>
                <a:schemeClr val="accent6"/>
              </a:buClr>
              <a:buSzPts val="2800"/>
              <a:buNone/>
              <a:defRPr sz="2800">
                <a:solidFill>
                  <a:schemeClr val="accent6"/>
                </a:solidFill>
              </a:defRPr>
            </a:lvl5pPr>
            <a:lvl6pPr lvl="5" rtl="0">
              <a:spcBef>
                <a:spcPts val="0"/>
              </a:spcBef>
              <a:spcAft>
                <a:spcPts val="0"/>
              </a:spcAft>
              <a:buClr>
                <a:schemeClr val="accent6"/>
              </a:buClr>
              <a:buSzPts val="2800"/>
              <a:buNone/>
              <a:defRPr sz="2800">
                <a:solidFill>
                  <a:schemeClr val="accent6"/>
                </a:solidFill>
              </a:defRPr>
            </a:lvl6pPr>
            <a:lvl7pPr lvl="6" rtl="0">
              <a:spcBef>
                <a:spcPts val="0"/>
              </a:spcBef>
              <a:spcAft>
                <a:spcPts val="0"/>
              </a:spcAft>
              <a:buClr>
                <a:schemeClr val="accent6"/>
              </a:buClr>
              <a:buSzPts val="2800"/>
              <a:buNone/>
              <a:defRPr sz="2800">
                <a:solidFill>
                  <a:schemeClr val="accent6"/>
                </a:solidFill>
              </a:defRPr>
            </a:lvl7pPr>
            <a:lvl8pPr lvl="7" rtl="0">
              <a:spcBef>
                <a:spcPts val="0"/>
              </a:spcBef>
              <a:spcAft>
                <a:spcPts val="0"/>
              </a:spcAft>
              <a:buClr>
                <a:schemeClr val="accent6"/>
              </a:buClr>
              <a:buSzPts val="2800"/>
              <a:buNone/>
              <a:defRPr sz="2800">
                <a:solidFill>
                  <a:schemeClr val="accent6"/>
                </a:solidFill>
              </a:defRPr>
            </a:lvl8pPr>
            <a:lvl9pPr lvl="8" rtl="0">
              <a:spcBef>
                <a:spcPts val="0"/>
              </a:spcBef>
              <a:spcAft>
                <a:spcPts val="0"/>
              </a:spcAft>
              <a:buClr>
                <a:schemeClr val="accent6"/>
              </a:buClr>
              <a:buSzPts val="2800"/>
              <a:buNone/>
              <a:defRPr sz="2800">
                <a:solidFill>
                  <a:schemeClr val="accent6"/>
                </a:solidFill>
              </a:defRPr>
            </a:lvl9pPr>
          </a:lstStyle>
          <a:p/>
        </p:txBody>
      </p:sp>
      <p:sp>
        <p:nvSpPr>
          <p:cNvPr id="7" name="Google Shape;7;p1"/>
          <p:cNvSpPr txBox="1"/>
          <p:nvPr>
            <p:ph idx="1" type="body"/>
          </p:nvPr>
        </p:nvSpPr>
        <p:spPr>
          <a:xfrm>
            <a:off x="720000" y="1000075"/>
            <a:ext cx="7704000" cy="3603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1pPr>
            <a:lvl2pPr indent="-317500" lvl="1" marL="9144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2pPr>
            <a:lvl3pPr indent="-317500" lvl="2" marL="13716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3pPr>
            <a:lvl4pPr indent="-317500" lvl="3" marL="18288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4pPr>
            <a:lvl5pPr indent="-317500" lvl="4" marL="22860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5pPr>
            <a:lvl6pPr indent="-317500" lvl="5" marL="27432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6pPr>
            <a:lvl7pPr indent="-317500" lvl="6" marL="32004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7pPr>
            <a:lvl8pPr indent="-317500" lvl="7" marL="36576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8pPr>
            <a:lvl9pPr indent="-317500" lvl="8" marL="4114800" rtl="0">
              <a:lnSpc>
                <a:spcPct val="100000"/>
              </a:lnSpc>
              <a:spcBef>
                <a:spcPts val="0"/>
              </a:spcBef>
              <a:spcAft>
                <a:spcPts val="0"/>
              </a:spcAft>
              <a:buClr>
                <a:schemeClr val="accent6"/>
              </a:buClr>
              <a:buSzPts val="1400"/>
              <a:buFont typeface="Inter"/>
              <a:buChar char="■"/>
              <a:defRPr>
                <a:solidFill>
                  <a:schemeClr val="accent6"/>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s://www.linkedin.com/in/rose-montoya-2a2782161/" TargetMode="External"/><Relationship Id="rId4" Type="http://schemas.openxmlformats.org/officeDocument/2006/relationships/hyperlink" Target="https://github.com/RoseMontoy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edium.com/@data.science.enthusiast/feature-selection-techniques-forward-backward-wrapper-selection-9587f3c70cf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drive.google.com/file/d/1mp9ty2vYcJ7n3v7P2A2UhTcuWY8DEjMB/view"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226" name="Shape 2226"/>
        <p:cNvGrpSpPr/>
        <p:nvPr/>
      </p:nvGrpSpPr>
      <p:grpSpPr>
        <a:xfrm>
          <a:off x="0" y="0"/>
          <a:ext cx="0" cy="0"/>
          <a:chOff x="0" y="0"/>
          <a:chExt cx="0" cy="0"/>
        </a:xfrm>
      </p:grpSpPr>
      <p:sp>
        <p:nvSpPr>
          <p:cNvPr id="2227" name="Google Shape;2227;p30"/>
          <p:cNvSpPr txBox="1"/>
          <p:nvPr>
            <p:ph type="ctrTitle"/>
          </p:nvPr>
        </p:nvSpPr>
        <p:spPr>
          <a:xfrm>
            <a:off x="713100" y="847500"/>
            <a:ext cx="4784400" cy="19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for the          </a:t>
            </a:r>
            <a:r>
              <a:rPr lang="en">
                <a:solidFill>
                  <a:schemeClr val="accent6"/>
                </a:solidFill>
              </a:rPr>
              <a:t>                </a:t>
            </a:r>
            <a:r>
              <a:rPr i="1" lang="en"/>
              <a:t>Mood</a:t>
            </a:r>
            <a:endParaRPr i="1">
              <a:solidFill>
                <a:schemeClr val="accent6"/>
              </a:solidFill>
            </a:endParaRPr>
          </a:p>
        </p:txBody>
      </p:sp>
      <p:sp>
        <p:nvSpPr>
          <p:cNvPr id="2228" name="Google Shape;2228;p30"/>
          <p:cNvSpPr txBox="1"/>
          <p:nvPr>
            <p:ph idx="1" type="subTitle"/>
          </p:nvPr>
        </p:nvSpPr>
        <p:spPr>
          <a:xfrm>
            <a:off x="1065275" y="2677975"/>
            <a:ext cx="47844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By Rose Montoya</a:t>
            </a:r>
            <a:endParaRPr/>
          </a:p>
          <a:p>
            <a:pPr indent="0" lvl="0" marL="0" rtl="0" algn="l">
              <a:spcBef>
                <a:spcPts val="0"/>
              </a:spcBef>
              <a:spcAft>
                <a:spcPts val="0"/>
              </a:spcAft>
              <a:buClr>
                <a:schemeClr val="dk1"/>
              </a:buClr>
              <a:buSzPts val="1100"/>
              <a:buFont typeface="Arial"/>
              <a:buNone/>
            </a:pPr>
            <a:r>
              <a:t/>
            </a:r>
            <a:endParaRPr/>
          </a:p>
        </p:txBody>
      </p:sp>
      <p:grpSp>
        <p:nvGrpSpPr>
          <p:cNvPr id="2229" name="Google Shape;2229;p30"/>
          <p:cNvGrpSpPr/>
          <p:nvPr/>
        </p:nvGrpSpPr>
        <p:grpSpPr>
          <a:xfrm>
            <a:off x="6311757" y="422376"/>
            <a:ext cx="2268890" cy="3164180"/>
            <a:chOff x="6311757" y="422376"/>
            <a:chExt cx="2268890" cy="3164180"/>
          </a:xfrm>
        </p:grpSpPr>
        <p:grpSp>
          <p:nvGrpSpPr>
            <p:cNvPr id="2230" name="Google Shape;2230;p30"/>
            <p:cNvGrpSpPr/>
            <p:nvPr/>
          </p:nvGrpSpPr>
          <p:grpSpPr>
            <a:xfrm>
              <a:off x="6311757" y="422376"/>
              <a:ext cx="2268890" cy="3164180"/>
              <a:chOff x="5758403" y="832459"/>
              <a:chExt cx="1065907" cy="1486507"/>
            </a:xfrm>
          </p:grpSpPr>
          <p:sp>
            <p:nvSpPr>
              <p:cNvPr id="2231" name="Google Shape;2231;p30"/>
              <p:cNvSpPr/>
              <p:nvPr/>
            </p:nvSpPr>
            <p:spPr>
              <a:xfrm>
                <a:off x="5855268" y="910443"/>
                <a:ext cx="872767" cy="596432"/>
              </a:xfrm>
              <a:custGeom>
                <a:rect b="b" l="l" r="r" t="t"/>
                <a:pathLst>
                  <a:path extrusionOk="0" h="6065" w="8875">
                    <a:moveTo>
                      <a:pt x="1" y="1"/>
                    </a:moveTo>
                    <a:lnTo>
                      <a:pt x="1" y="6064"/>
                    </a:lnTo>
                    <a:lnTo>
                      <a:pt x="8874" y="6064"/>
                    </a:lnTo>
                    <a:lnTo>
                      <a:pt x="8874"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0"/>
              <p:cNvSpPr/>
              <p:nvPr/>
            </p:nvSpPr>
            <p:spPr>
              <a:xfrm>
                <a:off x="5758403" y="832459"/>
                <a:ext cx="1065907" cy="1486507"/>
              </a:xfrm>
              <a:custGeom>
                <a:rect b="b" l="l" r="r" t="t"/>
                <a:pathLst>
                  <a:path extrusionOk="0" h="15116" w="10839">
                    <a:moveTo>
                      <a:pt x="1" y="1"/>
                    </a:moveTo>
                    <a:lnTo>
                      <a:pt x="1" y="15116"/>
                    </a:lnTo>
                    <a:lnTo>
                      <a:pt x="10838" y="15116"/>
                    </a:lnTo>
                    <a:lnTo>
                      <a:pt x="108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0"/>
              <p:cNvSpPr/>
              <p:nvPr/>
            </p:nvSpPr>
            <p:spPr>
              <a:xfrm>
                <a:off x="5829011" y="881432"/>
                <a:ext cx="924691" cy="1389151"/>
              </a:xfrm>
              <a:custGeom>
                <a:rect b="b" l="l" r="r" t="t"/>
                <a:pathLst>
                  <a:path extrusionOk="0" h="14126" w="9403">
                    <a:moveTo>
                      <a:pt x="1" y="1"/>
                    </a:moveTo>
                    <a:lnTo>
                      <a:pt x="1" y="14126"/>
                    </a:lnTo>
                    <a:lnTo>
                      <a:pt x="9403" y="14126"/>
                    </a:lnTo>
                    <a:lnTo>
                      <a:pt x="94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0"/>
              <p:cNvSpPr/>
              <p:nvPr/>
            </p:nvSpPr>
            <p:spPr>
              <a:xfrm>
                <a:off x="5893424" y="939060"/>
                <a:ext cx="796357" cy="1273405"/>
              </a:xfrm>
              <a:custGeom>
                <a:rect b="b" l="l" r="r" t="t"/>
                <a:pathLst>
                  <a:path extrusionOk="0" h="12949" w="8098">
                    <a:moveTo>
                      <a:pt x="1" y="1"/>
                    </a:moveTo>
                    <a:lnTo>
                      <a:pt x="1" y="12948"/>
                    </a:lnTo>
                    <a:lnTo>
                      <a:pt x="8098" y="12948"/>
                    </a:lnTo>
                    <a:lnTo>
                      <a:pt x="809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0"/>
              <p:cNvSpPr/>
              <p:nvPr/>
            </p:nvSpPr>
            <p:spPr>
              <a:xfrm>
                <a:off x="5892775" y="939060"/>
                <a:ext cx="796456" cy="1273405"/>
              </a:xfrm>
              <a:custGeom>
                <a:rect b="b" l="l" r="r" t="t"/>
                <a:pathLst>
                  <a:path extrusionOk="0" h="12949" w="8099">
                    <a:moveTo>
                      <a:pt x="1" y="1"/>
                    </a:moveTo>
                    <a:lnTo>
                      <a:pt x="1" y="12948"/>
                    </a:lnTo>
                    <a:lnTo>
                      <a:pt x="8098" y="12948"/>
                    </a:lnTo>
                    <a:lnTo>
                      <a:pt x="8098" y="1"/>
                    </a:lnTo>
                    <a:close/>
                  </a:path>
                </a:pathLst>
              </a:custGeom>
              <a:gradFill>
                <a:gsLst>
                  <a:gs pos="0">
                    <a:srgbClr val="F9C7DE">
                      <a:alpha val="0"/>
                    </a:srgbClr>
                  </a:gs>
                  <a:gs pos="100000">
                    <a:schemeClr val="accent5"/>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0"/>
              <p:cNvSpPr/>
              <p:nvPr/>
            </p:nvSpPr>
            <p:spPr>
              <a:xfrm>
                <a:off x="6300947" y="1221690"/>
                <a:ext cx="6392" cy="6392"/>
              </a:xfrm>
              <a:custGeom>
                <a:rect b="b" l="l" r="r" t="t"/>
                <a:pathLst>
                  <a:path extrusionOk="0" h="65" w="65">
                    <a:moveTo>
                      <a:pt x="30" y="0"/>
                    </a:moveTo>
                    <a:cubicBezTo>
                      <a:pt x="13" y="0"/>
                      <a:pt x="1" y="19"/>
                      <a:pt x="1" y="35"/>
                    </a:cubicBezTo>
                    <a:cubicBezTo>
                      <a:pt x="1" y="53"/>
                      <a:pt x="13" y="64"/>
                      <a:pt x="30" y="64"/>
                    </a:cubicBezTo>
                    <a:cubicBezTo>
                      <a:pt x="48" y="64"/>
                      <a:pt x="65" y="53"/>
                      <a:pt x="65" y="35"/>
                    </a:cubicBezTo>
                    <a:cubicBezTo>
                      <a:pt x="65" y="19"/>
                      <a:pt x="48"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0"/>
              <p:cNvSpPr/>
              <p:nvPr/>
            </p:nvSpPr>
            <p:spPr>
              <a:xfrm>
                <a:off x="6358575" y="1563128"/>
                <a:ext cx="6392" cy="6392"/>
              </a:xfrm>
              <a:custGeom>
                <a:rect b="b" l="l" r="r" t="t"/>
                <a:pathLst>
                  <a:path extrusionOk="0" h="65" w="65">
                    <a:moveTo>
                      <a:pt x="29" y="0"/>
                    </a:moveTo>
                    <a:cubicBezTo>
                      <a:pt x="11" y="0"/>
                      <a:pt x="0" y="13"/>
                      <a:pt x="0" y="30"/>
                    </a:cubicBezTo>
                    <a:cubicBezTo>
                      <a:pt x="0" y="48"/>
                      <a:pt x="11" y="64"/>
                      <a:pt x="29" y="64"/>
                    </a:cubicBezTo>
                    <a:cubicBezTo>
                      <a:pt x="46" y="64"/>
                      <a:pt x="64" y="48"/>
                      <a:pt x="64" y="30"/>
                    </a:cubicBezTo>
                    <a:cubicBezTo>
                      <a:pt x="64" y="13"/>
                      <a:pt x="46"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0"/>
              <p:cNvSpPr/>
              <p:nvPr/>
            </p:nvSpPr>
            <p:spPr>
              <a:xfrm>
                <a:off x="5956756" y="1415519"/>
                <a:ext cx="6294" cy="6392"/>
              </a:xfrm>
              <a:custGeom>
                <a:rect b="b" l="l" r="r" t="t"/>
                <a:pathLst>
                  <a:path extrusionOk="0" h="65" w="64">
                    <a:moveTo>
                      <a:pt x="29" y="1"/>
                    </a:moveTo>
                    <a:cubicBezTo>
                      <a:pt x="12" y="1"/>
                      <a:pt x="1" y="12"/>
                      <a:pt x="1" y="30"/>
                    </a:cubicBezTo>
                    <a:cubicBezTo>
                      <a:pt x="1" y="46"/>
                      <a:pt x="12" y="65"/>
                      <a:pt x="29" y="65"/>
                    </a:cubicBezTo>
                    <a:cubicBezTo>
                      <a:pt x="47" y="65"/>
                      <a:pt x="63" y="46"/>
                      <a:pt x="63" y="30"/>
                    </a:cubicBezTo>
                    <a:cubicBezTo>
                      <a:pt x="63" y="12"/>
                      <a:pt x="47"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0"/>
              <p:cNvSpPr/>
              <p:nvPr/>
            </p:nvSpPr>
            <p:spPr>
              <a:xfrm>
                <a:off x="5985766" y="1136921"/>
                <a:ext cx="6392" cy="6195"/>
              </a:xfrm>
              <a:custGeom>
                <a:rect b="b" l="l" r="r" t="t"/>
                <a:pathLst>
                  <a:path extrusionOk="0" h="63" w="65">
                    <a:moveTo>
                      <a:pt x="30" y="0"/>
                    </a:moveTo>
                    <a:cubicBezTo>
                      <a:pt x="12" y="0"/>
                      <a:pt x="1" y="17"/>
                      <a:pt x="1" y="35"/>
                    </a:cubicBezTo>
                    <a:cubicBezTo>
                      <a:pt x="1" y="51"/>
                      <a:pt x="12" y="63"/>
                      <a:pt x="30" y="63"/>
                    </a:cubicBezTo>
                    <a:cubicBezTo>
                      <a:pt x="47" y="63"/>
                      <a:pt x="65" y="51"/>
                      <a:pt x="65" y="35"/>
                    </a:cubicBezTo>
                    <a:cubicBezTo>
                      <a:pt x="65" y="17"/>
                      <a:pt x="47"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0"/>
              <p:cNvSpPr/>
              <p:nvPr/>
            </p:nvSpPr>
            <p:spPr>
              <a:xfrm>
                <a:off x="6071322" y="1152164"/>
                <a:ext cx="6392" cy="6392"/>
              </a:xfrm>
              <a:custGeom>
                <a:rect b="b" l="l" r="r" t="t"/>
                <a:pathLst>
                  <a:path extrusionOk="0" h="65" w="65">
                    <a:moveTo>
                      <a:pt x="35" y="1"/>
                    </a:moveTo>
                    <a:cubicBezTo>
                      <a:pt x="18" y="1"/>
                      <a:pt x="0" y="12"/>
                      <a:pt x="0" y="30"/>
                    </a:cubicBezTo>
                    <a:cubicBezTo>
                      <a:pt x="0" y="47"/>
                      <a:pt x="18" y="65"/>
                      <a:pt x="35" y="65"/>
                    </a:cubicBezTo>
                    <a:cubicBezTo>
                      <a:pt x="53" y="65"/>
                      <a:pt x="64" y="47"/>
                      <a:pt x="64" y="30"/>
                    </a:cubicBezTo>
                    <a:cubicBezTo>
                      <a:pt x="64" y="12"/>
                      <a:pt x="53"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0"/>
              <p:cNvSpPr/>
              <p:nvPr/>
            </p:nvSpPr>
            <p:spPr>
              <a:xfrm>
                <a:off x="6099153" y="1306066"/>
                <a:ext cx="6392" cy="6392"/>
              </a:xfrm>
              <a:custGeom>
                <a:rect b="b" l="l" r="r" t="t"/>
                <a:pathLst>
                  <a:path extrusionOk="0" h="65" w="65">
                    <a:moveTo>
                      <a:pt x="30" y="1"/>
                    </a:moveTo>
                    <a:cubicBezTo>
                      <a:pt x="13" y="1"/>
                      <a:pt x="1" y="19"/>
                      <a:pt x="1" y="36"/>
                    </a:cubicBezTo>
                    <a:cubicBezTo>
                      <a:pt x="1" y="54"/>
                      <a:pt x="13" y="65"/>
                      <a:pt x="30" y="65"/>
                    </a:cubicBezTo>
                    <a:cubicBezTo>
                      <a:pt x="48" y="65"/>
                      <a:pt x="65" y="54"/>
                      <a:pt x="65" y="36"/>
                    </a:cubicBezTo>
                    <a:cubicBezTo>
                      <a:pt x="65" y="19"/>
                      <a:pt x="48"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0"/>
              <p:cNvSpPr/>
              <p:nvPr/>
            </p:nvSpPr>
            <p:spPr>
              <a:xfrm>
                <a:off x="5941316" y="1584173"/>
                <a:ext cx="6392" cy="6392"/>
              </a:xfrm>
              <a:custGeom>
                <a:rect b="b" l="l" r="r" t="t"/>
                <a:pathLst>
                  <a:path extrusionOk="0" h="65" w="65">
                    <a:moveTo>
                      <a:pt x="30" y="1"/>
                    </a:moveTo>
                    <a:cubicBezTo>
                      <a:pt x="12" y="1"/>
                      <a:pt x="1" y="19"/>
                      <a:pt x="1" y="35"/>
                    </a:cubicBezTo>
                    <a:cubicBezTo>
                      <a:pt x="1" y="54"/>
                      <a:pt x="12" y="65"/>
                      <a:pt x="30" y="65"/>
                    </a:cubicBezTo>
                    <a:cubicBezTo>
                      <a:pt x="47" y="65"/>
                      <a:pt x="65" y="54"/>
                      <a:pt x="65" y="35"/>
                    </a:cubicBezTo>
                    <a:cubicBezTo>
                      <a:pt x="65" y="19"/>
                      <a:pt x="47"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0"/>
              <p:cNvSpPr/>
              <p:nvPr/>
            </p:nvSpPr>
            <p:spPr>
              <a:xfrm>
                <a:off x="6127081" y="1004555"/>
                <a:ext cx="6392" cy="6392"/>
              </a:xfrm>
              <a:custGeom>
                <a:rect b="b" l="l" r="r" t="t"/>
                <a:pathLst>
                  <a:path extrusionOk="0" h="65" w="65">
                    <a:moveTo>
                      <a:pt x="30" y="1"/>
                    </a:moveTo>
                    <a:cubicBezTo>
                      <a:pt x="13" y="1"/>
                      <a:pt x="1" y="12"/>
                      <a:pt x="1" y="30"/>
                    </a:cubicBezTo>
                    <a:cubicBezTo>
                      <a:pt x="1" y="52"/>
                      <a:pt x="13" y="65"/>
                      <a:pt x="30" y="65"/>
                    </a:cubicBezTo>
                    <a:cubicBezTo>
                      <a:pt x="48" y="65"/>
                      <a:pt x="65" y="52"/>
                      <a:pt x="65" y="30"/>
                    </a:cubicBezTo>
                    <a:cubicBezTo>
                      <a:pt x="65" y="12"/>
                      <a:pt x="48"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0"/>
              <p:cNvSpPr/>
              <p:nvPr/>
            </p:nvSpPr>
            <p:spPr>
              <a:xfrm>
                <a:off x="5941316" y="986952"/>
                <a:ext cx="6392" cy="6392"/>
              </a:xfrm>
              <a:custGeom>
                <a:rect b="b" l="l" r="r" t="t"/>
                <a:pathLst>
                  <a:path extrusionOk="0" h="65" w="65">
                    <a:moveTo>
                      <a:pt x="30" y="0"/>
                    </a:moveTo>
                    <a:cubicBezTo>
                      <a:pt x="12" y="0"/>
                      <a:pt x="1" y="12"/>
                      <a:pt x="1" y="30"/>
                    </a:cubicBezTo>
                    <a:cubicBezTo>
                      <a:pt x="1" y="46"/>
                      <a:pt x="12" y="64"/>
                      <a:pt x="30" y="64"/>
                    </a:cubicBezTo>
                    <a:cubicBezTo>
                      <a:pt x="47" y="64"/>
                      <a:pt x="65" y="46"/>
                      <a:pt x="65" y="30"/>
                    </a:cubicBezTo>
                    <a:cubicBezTo>
                      <a:pt x="65" y="12"/>
                      <a:pt x="47"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0"/>
              <p:cNvSpPr/>
              <p:nvPr/>
            </p:nvSpPr>
            <p:spPr>
              <a:xfrm>
                <a:off x="6465668" y="1182452"/>
                <a:ext cx="6392" cy="6392"/>
              </a:xfrm>
              <a:custGeom>
                <a:rect b="b" l="l" r="r" t="t"/>
                <a:pathLst>
                  <a:path extrusionOk="0" h="65" w="65">
                    <a:moveTo>
                      <a:pt x="30" y="0"/>
                    </a:moveTo>
                    <a:cubicBezTo>
                      <a:pt x="13" y="0"/>
                      <a:pt x="0" y="17"/>
                      <a:pt x="0" y="35"/>
                    </a:cubicBezTo>
                    <a:cubicBezTo>
                      <a:pt x="0" y="52"/>
                      <a:pt x="13" y="64"/>
                      <a:pt x="30" y="64"/>
                    </a:cubicBezTo>
                    <a:cubicBezTo>
                      <a:pt x="48" y="64"/>
                      <a:pt x="64" y="52"/>
                      <a:pt x="64" y="35"/>
                    </a:cubicBezTo>
                    <a:cubicBezTo>
                      <a:pt x="64" y="17"/>
                      <a:pt x="48"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0"/>
              <p:cNvSpPr/>
              <p:nvPr/>
            </p:nvSpPr>
            <p:spPr>
              <a:xfrm>
                <a:off x="6108397" y="1652028"/>
                <a:ext cx="6392" cy="6392"/>
              </a:xfrm>
              <a:custGeom>
                <a:rect b="b" l="l" r="r" t="t"/>
                <a:pathLst>
                  <a:path extrusionOk="0" h="65" w="65">
                    <a:moveTo>
                      <a:pt x="35" y="1"/>
                    </a:moveTo>
                    <a:cubicBezTo>
                      <a:pt x="17" y="1"/>
                      <a:pt x="0" y="13"/>
                      <a:pt x="0" y="30"/>
                    </a:cubicBezTo>
                    <a:cubicBezTo>
                      <a:pt x="0" y="54"/>
                      <a:pt x="17" y="65"/>
                      <a:pt x="35" y="65"/>
                    </a:cubicBezTo>
                    <a:cubicBezTo>
                      <a:pt x="52" y="65"/>
                      <a:pt x="64" y="54"/>
                      <a:pt x="64" y="30"/>
                    </a:cubicBezTo>
                    <a:cubicBezTo>
                      <a:pt x="64" y="13"/>
                      <a:pt x="52"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0"/>
              <p:cNvSpPr/>
              <p:nvPr/>
            </p:nvSpPr>
            <p:spPr>
              <a:xfrm>
                <a:off x="6591642" y="1054118"/>
                <a:ext cx="6982" cy="6392"/>
              </a:xfrm>
              <a:custGeom>
                <a:rect b="b" l="l" r="r" t="t"/>
                <a:pathLst>
                  <a:path extrusionOk="0" h="65" w="71">
                    <a:moveTo>
                      <a:pt x="35" y="0"/>
                    </a:moveTo>
                    <a:cubicBezTo>
                      <a:pt x="19" y="0"/>
                      <a:pt x="1" y="13"/>
                      <a:pt x="1" y="30"/>
                    </a:cubicBezTo>
                    <a:cubicBezTo>
                      <a:pt x="1" y="48"/>
                      <a:pt x="19" y="64"/>
                      <a:pt x="35" y="64"/>
                    </a:cubicBezTo>
                    <a:cubicBezTo>
                      <a:pt x="53" y="64"/>
                      <a:pt x="70" y="48"/>
                      <a:pt x="70" y="30"/>
                    </a:cubicBezTo>
                    <a:cubicBezTo>
                      <a:pt x="70" y="13"/>
                      <a:pt x="53" y="0"/>
                      <a:pt x="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0"/>
              <p:cNvSpPr/>
              <p:nvPr/>
            </p:nvSpPr>
            <p:spPr>
              <a:xfrm>
                <a:off x="6665200" y="1156687"/>
                <a:ext cx="6392" cy="6392"/>
              </a:xfrm>
              <a:custGeom>
                <a:rect b="b" l="l" r="r" t="t"/>
                <a:pathLst>
                  <a:path extrusionOk="0" h="65" w="65">
                    <a:moveTo>
                      <a:pt x="30" y="1"/>
                    </a:moveTo>
                    <a:cubicBezTo>
                      <a:pt x="12" y="1"/>
                      <a:pt x="1" y="19"/>
                      <a:pt x="1" y="35"/>
                    </a:cubicBezTo>
                    <a:cubicBezTo>
                      <a:pt x="1" y="54"/>
                      <a:pt x="12" y="65"/>
                      <a:pt x="30" y="65"/>
                    </a:cubicBezTo>
                    <a:cubicBezTo>
                      <a:pt x="47" y="65"/>
                      <a:pt x="65" y="54"/>
                      <a:pt x="65" y="35"/>
                    </a:cubicBezTo>
                    <a:cubicBezTo>
                      <a:pt x="65" y="19"/>
                      <a:pt x="47"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0"/>
              <p:cNvSpPr/>
              <p:nvPr/>
            </p:nvSpPr>
            <p:spPr>
              <a:xfrm>
                <a:off x="6636682" y="1224542"/>
                <a:ext cx="6392" cy="6392"/>
              </a:xfrm>
              <a:custGeom>
                <a:rect b="b" l="l" r="r" t="t"/>
                <a:pathLst>
                  <a:path extrusionOk="0" h="65" w="65">
                    <a:moveTo>
                      <a:pt x="35" y="1"/>
                    </a:moveTo>
                    <a:cubicBezTo>
                      <a:pt x="18" y="1"/>
                      <a:pt x="0" y="19"/>
                      <a:pt x="0" y="35"/>
                    </a:cubicBezTo>
                    <a:cubicBezTo>
                      <a:pt x="0" y="54"/>
                      <a:pt x="18" y="65"/>
                      <a:pt x="35" y="65"/>
                    </a:cubicBezTo>
                    <a:cubicBezTo>
                      <a:pt x="53" y="65"/>
                      <a:pt x="64" y="54"/>
                      <a:pt x="64" y="35"/>
                    </a:cubicBezTo>
                    <a:cubicBezTo>
                      <a:pt x="64" y="19"/>
                      <a:pt x="53"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0"/>
              <p:cNvSpPr/>
              <p:nvPr/>
            </p:nvSpPr>
            <p:spPr>
              <a:xfrm>
                <a:off x="6479829" y="1037794"/>
                <a:ext cx="8457" cy="6687"/>
              </a:xfrm>
              <a:custGeom>
                <a:rect b="b" l="l" r="r" t="t"/>
                <a:pathLst>
                  <a:path extrusionOk="0" h="68" w="86">
                    <a:moveTo>
                      <a:pt x="46" y="0"/>
                    </a:moveTo>
                    <a:cubicBezTo>
                      <a:pt x="19" y="0"/>
                      <a:pt x="0" y="27"/>
                      <a:pt x="19" y="51"/>
                    </a:cubicBezTo>
                    <a:cubicBezTo>
                      <a:pt x="19" y="57"/>
                      <a:pt x="19" y="57"/>
                      <a:pt x="25" y="62"/>
                    </a:cubicBezTo>
                    <a:cubicBezTo>
                      <a:pt x="30" y="66"/>
                      <a:pt x="36" y="67"/>
                      <a:pt x="42" y="67"/>
                    </a:cubicBezTo>
                    <a:cubicBezTo>
                      <a:pt x="65" y="67"/>
                      <a:pt x="86" y="40"/>
                      <a:pt x="72" y="16"/>
                    </a:cubicBezTo>
                    <a:cubicBezTo>
                      <a:pt x="72" y="11"/>
                      <a:pt x="65" y="11"/>
                      <a:pt x="65" y="5"/>
                    </a:cubicBezTo>
                    <a:cubicBezTo>
                      <a:pt x="58" y="2"/>
                      <a:pt x="5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0"/>
              <p:cNvSpPr/>
              <p:nvPr/>
            </p:nvSpPr>
            <p:spPr>
              <a:xfrm>
                <a:off x="6081156" y="1257978"/>
                <a:ext cx="366710" cy="279089"/>
              </a:xfrm>
              <a:custGeom>
                <a:rect b="b" l="l" r="r" t="t"/>
                <a:pathLst>
                  <a:path extrusionOk="0" h="2838" w="3729">
                    <a:moveTo>
                      <a:pt x="1866" y="1"/>
                    </a:moveTo>
                    <a:cubicBezTo>
                      <a:pt x="796" y="1"/>
                      <a:pt x="1" y="1187"/>
                      <a:pt x="724" y="2316"/>
                    </a:cubicBezTo>
                    <a:cubicBezTo>
                      <a:pt x="788" y="2414"/>
                      <a:pt x="874" y="2496"/>
                      <a:pt x="967" y="2560"/>
                    </a:cubicBezTo>
                    <a:cubicBezTo>
                      <a:pt x="1269" y="2753"/>
                      <a:pt x="1575" y="2838"/>
                      <a:pt x="1862" y="2838"/>
                    </a:cubicBezTo>
                    <a:cubicBezTo>
                      <a:pt x="2933" y="2838"/>
                      <a:pt x="3728" y="1654"/>
                      <a:pt x="3001" y="525"/>
                    </a:cubicBezTo>
                    <a:cubicBezTo>
                      <a:pt x="2944" y="426"/>
                      <a:pt x="2856" y="345"/>
                      <a:pt x="2763" y="281"/>
                    </a:cubicBezTo>
                    <a:cubicBezTo>
                      <a:pt x="2460" y="86"/>
                      <a:pt x="2153" y="1"/>
                      <a:pt x="18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0"/>
              <p:cNvSpPr/>
              <p:nvPr/>
            </p:nvSpPr>
            <p:spPr>
              <a:xfrm>
                <a:off x="6145471" y="1591057"/>
                <a:ext cx="251357" cy="621410"/>
              </a:xfrm>
              <a:custGeom>
                <a:rect b="b" l="l" r="r" t="t"/>
                <a:pathLst>
                  <a:path extrusionOk="0" h="6319" w="2556">
                    <a:moveTo>
                      <a:pt x="0" y="0"/>
                    </a:moveTo>
                    <a:lnTo>
                      <a:pt x="0" y="6318"/>
                    </a:lnTo>
                    <a:lnTo>
                      <a:pt x="2555" y="6318"/>
                    </a:lnTo>
                    <a:lnTo>
                      <a:pt x="255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0"/>
              <p:cNvSpPr/>
              <p:nvPr/>
            </p:nvSpPr>
            <p:spPr>
              <a:xfrm>
                <a:off x="6396731" y="965218"/>
                <a:ext cx="293053" cy="1247246"/>
              </a:xfrm>
              <a:custGeom>
                <a:rect b="b" l="l" r="r" t="t"/>
                <a:pathLst>
                  <a:path extrusionOk="0" h="12683" w="2980">
                    <a:moveTo>
                      <a:pt x="1479" y="0"/>
                    </a:moveTo>
                    <a:lnTo>
                      <a:pt x="1479" y="3276"/>
                    </a:lnTo>
                    <a:lnTo>
                      <a:pt x="262" y="3276"/>
                    </a:lnTo>
                    <a:lnTo>
                      <a:pt x="262" y="5489"/>
                    </a:lnTo>
                    <a:lnTo>
                      <a:pt x="0" y="5489"/>
                    </a:lnTo>
                    <a:lnTo>
                      <a:pt x="0" y="12682"/>
                    </a:lnTo>
                    <a:lnTo>
                      <a:pt x="2980" y="12682"/>
                    </a:lnTo>
                    <a:lnTo>
                      <a:pt x="2980" y="5489"/>
                    </a:lnTo>
                    <a:lnTo>
                      <a:pt x="2718" y="5489"/>
                    </a:lnTo>
                    <a:lnTo>
                      <a:pt x="2718" y="3276"/>
                    </a:lnTo>
                    <a:lnTo>
                      <a:pt x="1670" y="3276"/>
                    </a:lnTo>
                    <a:lnTo>
                      <a:pt x="16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0"/>
              <p:cNvSpPr/>
              <p:nvPr/>
            </p:nvSpPr>
            <p:spPr>
              <a:xfrm>
                <a:off x="5893127" y="1707984"/>
                <a:ext cx="198450" cy="504484"/>
              </a:xfrm>
              <a:custGeom>
                <a:rect b="b" l="l" r="r" t="t"/>
                <a:pathLst>
                  <a:path extrusionOk="0" h="5130" w="2018">
                    <a:moveTo>
                      <a:pt x="319" y="1"/>
                    </a:moveTo>
                    <a:lnTo>
                      <a:pt x="319" y="255"/>
                    </a:lnTo>
                    <a:lnTo>
                      <a:pt x="0" y="255"/>
                    </a:lnTo>
                    <a:lnTo>
                      <a:pt x="0" y="5129"/>
                    </a:lnTo>
                    <a:lnTo>
                      <a:pt x="2017" y="5129"/>
                    </a:lnTo>
                    <a:lnTo>
                      <a:pt x="2017" y="255"/>
                    </a:lnTo>
                    <a:lnTo>
                      <a:pt x="1761" y="255"/>
                    </a:lnTo>
                    <a:lnTo>
                      <a:pt x="17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0"/>
              <p:cNvSpPr/>
              <p:nvPr/>
            </p:nvSpPr>
            <p:spPr>
              <a:xfrm>
                <a:off x="6288556" y="2061144"/>
                <a:ext cx="400736" cy="154590"/>
              </a:xfrm>
              <a:custGeom>
                <a:rect b="b" l="l" r="r" t="t"/>
                <a:pathLst>
                  <a:path extrusionOk="0" h="1572" w="4075">
                    <a:moveTo>
                      <a:pt x="1483" y="1"/>
                    </a:moveTo>
                    <a:lnTo>
                      <a:pt x="0" y="899"/>
                    </a:lnTo>
                    <a:lnTo>
                      <a:pt x="174" y="911"/>
                    </a:lnTo>
                    <a:lnTo>
                      <a:pt x="174" y="1571"/>
                    </a:lnTo>
                    <a:lnTo>
                      <a:pt x="4074" y="1571"/>
                    </a:lnTo>
                    <a:lnTo>
                      <a:pt x="4074" y="969"/>
                    </a:lnTo>
                    <a:lnTo>
                      <a:pt x="3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0"/>
              <p:cNvSpPr/>
              <p:nvPr/>
            </p:nvSpPr>
            <p:spPr>
              <a:xfrm>
                <a:off x="6037846" y="1992208"/>
                <a:ext cx="164228" cy="223527"/>
              </a:xfrm>
              <a:custGeom>
                <a:rect b="b" l="l" r="r" t="t"/>
                <a:pathLst>
                  <a:path extrusionOk="0" h="2273" w="1670">
                    <a:moveTo>
                      <a:pt x="887" y="1"/>
                    </a:moveTo>
                    <a:lnTo>
                      <a:pt x="1" y="1414"/>
                    </a:lnTo>
                    <a:lnTo>
                      <a:pt x="105" y="1421"/>
                    </a:lnTo>
                    <a:lnTo>
                      <a:pt x="105" y="2272"/>
                    </a:lnTo>
                    <a:lnTo>
                      <a:pt x="1566" y="2272"/>
                    </a:lnTo>
                    <a:lnTo>
                      <a:pt x="1566" y="1414"/>
                    </a:lnTo>
                    <a:lnTo>
                      <a:pt x="1670" y="1414"/>
                    </a:lnTo>
                    <a:lnTo>
                      <a:pt x="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0"/>
              <p:cNvSpPr/>
              <p:nvPr/>
            </p:nvSpPr>
            <p:spPr>
              <a:xfrm>
                <a:off x="5890159" y="2016793"/>
                <a:ext cx="123220" cy="198942"/>
              </a:xfrm>
              <a:custGeom>
                <a:rect b="b" l="l" r="r" t="t"/>
                <a:pathLst>
                  <a:path extrusionOk="0" h="2023" w="1253">
                    <a:moveTo>
                      <a:pt x="434" y="1"/>
                    </a:moveTo>
                    <a:cubicBezTo>
                      <a:pt x="228" y="1"/>
                      <a:pt x="1" y="86"/>
                      <a:pt x="1" y="86"/>
                    </a:cubicBezTo>
                    <a:lnTo>
                      <a:pt x="24" y="1559"/>
                    </a:lnTo>
                    <a:cubicBezTo>
                      <a:pt x="24" y="1559"/>
                      <a:pt x="105" y="1623"/>
                      <a:pt x="233" y="1680"/>
                    </a:cubicBezTo>
                    <a:lnTo>
                      <a:pt x="233" y="2022"/>
                    </a:lnTo>
                    <a:lnTo>
                      <a:pt x="303" y="2022"/>
                    </a:lnTo>
                    <a:lnTo>
                      <a:pt x="303" y="1715"/>
                    </a:lnTo>
                    <a:cubicBezTo>
                      <a:pt x="419" y="1762"/>
                      <a:pt x="559" y="1805"/>
                      <a:pt x="712" y="1805"/>
                    </a:cubicBezTo>
                    <a:cubicBezTo>
                      <a:pt x="749" y="1805"/>
                      <a:pt x="786" y="1802"/>
                      <a:pt x="824" y="1797"/>
                    </a:cubicBezTo>
                    <a:cubicBezTo>
                      <a:pt x="1253" y="1750"/>
                      <a:pt x="1015" y="1147"/>
                      <a:pt x="749" y="915"/>
                    </a:cubicBezTo>
                    <a:cubicBezTo>
                      <a:pt x="482" y="677"/>
                      <a:pt x="841" y="516"/>
                      <a:pt x="749" y="179"/>
                    </a:cubicBezTo>
                    <a:cubicBezTo>
                      <a:pt x="709" y="42"/>
                      <a:pt x="576" y="1"/>
                      <a:pt x="4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0"/>
              <p:cNvSpPr/>
              <p:nvPr/>
            </p:nvSpPr>
            <p:spPr>
              <a:xfrm>
                <a:off x="6618489" y="1900141"/>
                <a:ext cx="67363" cy="311246"/>
              </a:xfrm>
              <a:custGeom>
                <a:rect b="b" l="l" r="r" t="t"/>
                <a:pathLst>
                  <a:path extrusionOk="0" h="3165" w="685">
                    <a:moveTo>
                      <a:pt x="50" y="1"/>
                    </a:moveTo>
                    <a:cubicBezTo>
                      <a:pt x="45" y="1"/>
                      <a:pt x="40" y="2"/>
                      <a:pt x="35" y="5"/>
                    </a:cubicBezTo>
                    <a:cubicBezTo>
                      <a:pt x="11" y="11"/>
                      <a:pt x="0" y="34"/>
                      <a:pt x="6" y="57"/>
                    </a:cubicBezTo>
                    <a:cubicBezTo>
                      <a:pt x="11" y="75"/>
                      <a:pt x="603" y="1837"/>
                      <a:pt x="603" y="3117"/>
                    </a:cubicBezTo>
                    <a:cubicBezTo>
                      <a:pt x="603" y="3141"/>
                      <a:pt x="621" y="3164"/>
                      <a:pt x="644" y="3164"/>
                    </a:cubicBezTo>
                    <a:cubicBezTo>
                      <a:pt x="667" y="3164"/>
                      <a:pt x="685" y="3141"/>
                      <a:pt x="685" y="3117"/>
                    </a:cubicBezTo>
                    <a:cubicBezTo>
                      <a:pt x="685" y="1819"/>
                      <a:pt x="93" y="46"/>
                      <a:pt x="88" y="29"/>
                    </a:cubicBezTo>
                    <a:cubicBezTo>
                      <a:pt x="79" y="11"/>
                      <a:pt x="64" y="1"/>
                      <a:pt x="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0"/>
              <p:cNvSpPr/>
              <p:nvPr/>
            </p:nvSpPr>
            <p:spPr>
              <a:xfrm>
                <a:off x="6590560" y="1901714"/>
                <a:ext cx="31075" cy="74148"/>
              </a:xfrm>
              <a:custGeom>
                <a:rect b="b" l="l" r="r" t="t"/>
                <a:pathLst>
                  <a:path extrusionOk="0" h="754" w="316">
                    <a:moveTo>
                      <a:pt x="308" y="0"/>
                    </a:moveTo>
                    <a:cubicBezTo>
                      <a:pt x="308" y="0"/>
                      <a:pt x="0" y="256"/>
                      <a:pt x="156" y="661"/>
                    </a:cubicBezTo>
                    <a:cubicBezTo>
                      <a:pt x="182" y="726"/>
                      <a:pt x="204" y="753"/>
                      <a:pt x="222" y="753"/>
                    </a:cubicBezTo>
                    <a:cubicBezTo>
                      <a:pt x="316" y="753"/>
                      <a:pt x="308"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0"/>
              <p:cNvSpPr/>
              <p:nvPr/>
            </p:nvSpPr>
            <p:spPr>
              <a:xfrm>
                <a:off x="6547684" y="1898567"/>
                <a:ext cx="75427" cy="36681"/>
              </a:xfrm>
              <a:custGeom>
                <a:rect b="b" l="l" r="r" t="t"/>
                <a:pathLst>
                  <a:path extrusionOk="0" h="373" w="767">
                    <a:moveTo>
                      <a:pt x="460" y="1"/>
                    </a:moveTo>
                    <a:cubicBezTo>
                      <a:pt x="247" y="1"/>
                      <a:pt x="1" y="46"/>
                      <a:pt x="8" y="253"/>
                    </a:cubicBezTo>
                    <a:cubicBezTo>
                      <a:pt x="11" y="339"/>
                      <a:pt x="54" y="372"/>
                      <a:pt x="119" y="372"/>
                    </a:cubicBezTo>
                    <a:cubicBezTo>
                      <a:pt x="330" y="372"/>
                      <a:pt x="766" y="27"/>
                      <a:pt x="766" y="27"/>
                    </a:cubicBezTo>
                    <a:cubicBezTo>
                      <a:pt x="766" y="27"/>
                      <a:pt x="622" y="1"/>
                      <a:pt x="4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0"/>
              <p:cNvSpPr/>
              <p:nvPr/>
            </p:nvSpPr>
            <p:spPr>
              <a:xfrm>
                <a:off x="6618489" y="1898469"/>
                <a:ext cx="64019" cy="56447"/>
              </a:xfrm>
              <a:custGeom>
                <a:rect b="b" l="l" r="r" t="t"/>
                <a:pathLst>
                  <a:path extrusionOk="0" h="574" w="651">
                    <a:moveTo>
                      <a:pt x="133" y="0"/>
                    </a:moveTo>
                    <a:cubicBezTo>
                      <a:pt x="91" y="0"/>
                      <a:pt x="46" y="10"/>
                      <a:pt x="0" y="33"/>
                    </a:cubicBezTo>
                    <a:cubicBezTo>
                      <a:pt x="0" y="33"/>
                      <a:pt x="432" y="574"/>
                      <a:pt x="556" y="574"/>
                    </a:cubicBezTo>
                    <a:cubicBezTo>
                      <a:pt x="563" y="574"/>
                      <a:pt x="570" y="572"/>
                      <a:pt x="575" y="567"/>
                    </a:cubicBezTo>
                    <a:cubicBezTo>
                      <a:pt x="650" y="501"/>
                      <a:pt x="434"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0"/>
              <p:cNvSpPr/>
              <p:nvPr/>
            </p:nvSpPr>
            <p:spPr>
              <a:xfrm>
                <a:off x="6618980" y="1857068"/>
                <a:ext cx="82212" cy="45925"/>
              </a:xfrm>
              <a:custGeom>
                <a:rect b="b" l="l" r="r" t="t"/>
                <a:pathLst>
                  <a:path extrusionOk="0" h="467" w="836">
                    <a:moveTo>
                      <a:pt x="467" y="0"/>
                    </a:moveTo>
                    <a:cubicBezTo>
                      <a:pt x="250" y="0"/>
                      <a:pt x="1" y="467"/>
                      <a:pt x="1" y="467"/>
                    </a:cubicBezTo>
                    <a:cubicBezTo>
                      <a:pt x="442" y="350"/>
                      <a:pt x="835" y="362"/>
                      <a:pt x="598" y="72"/>
                    </a:cubicBezTo>
                    <a:cubicBezTo>
                      <a:pt x="557" y="21"/>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0"/>
              <p:cNvSpPr/>
              <p:nvPr/>
            </p:nvSpPr>
            <p:spPr>
              <a:xfrm>
                <a:off x="6541586" y="1866213"/>
                <a:ext cx="83294" cy="41893"/>
              </a:xfrm>
              <a:custGeom>
                <a:rect b="b" l="l" r="r" t="t"/>
                <a:pathLst>
                  <a:path extrusionOk="0" h="426" w="847">
                    <a:moveTo>
                      <a:pt x="408" y="0"/>
                    </a:moveTo>
                    <a:cubicBezTo>
                      <a:pt x="370" y="0"/>
                      <a:pt x="330" y="11"/>
                      <a:pt x="290" y="37"/>
                    </a:cubicBezTo>
                    <a:cubicBezTo>
                      <a:pt x="0" y="222"/>
                      <a:pt x="608" y="101"/>
                      <a:pt x="846" y="425"/>
                    </a:cubicBezTo>
                    <a:cubicBezTo>
                      <a:pt x="846" y="425"/>
                      <a:pt x="648" y="0"/>
                      <a:pt x="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0"/>
              <p:cNvSpPr/>
              <p:nvPr/>
            </p:nvSpPr>
            <p:spPr>
              <a:xfrm>
                <a:off x="6616915" y="1843890"/>
                <a:ext cx="55857" cy="60184"/>
              </a:xfrm>
              <a:custGeom>
                <a:rect b="b" l="l" r="r" t="t"/>
                <a:pathLst>
                  <a:path extrusionOk="0" h="612" w="568">
                    <a:moveTo>
                      <a:pt x="215" y="0"/>
                    </a:moveTo>
                    <a:cubicBezTo>
                      <a:pt x="1" y="0"/>
                      <a:pt x="45" y="612"/>
                      <a:pt x="45" y="612"/>
                    </a:cubicBezTo>
                    <a:cubicBezTo>
                      <a:pt x="161" y="149"/>
                      <a:pt x="567" y="142"/>
                      <a:pt x="278" y="15"/>
                    </a:cubicBezTo>
                    <a:cubicBezTo>
                      <a:pt x="255" y="5"/>
                      <a:pt x="2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0"/>
              <p:cNvSpPr/>
              <p:nvPr/>
            </p:nvSpPr>
            <p:spPr>
              <a:xfrm>
                <a:off x="6553486" y="1998481"/>
                <a:ext cx="49760" cy="213988"/>
              </a:xfrm>
              <a:custGeom>
                <a:rect b="b" l="l" r="r" t="t"/>
                <a:pathLst>
                  <a:path extrusionOk="0" h="2176" w="506">
                    <a:moveTo>
                      <a:pt x="34" y="1"/>
                    </a:moveTo>
                    <a:cubicBezTo>
                      <a:pt x="31" y="1"/>
                      <a:pt x="27" y="1"/>
                      <a:pt x="24" y="3"/>
                    </a:cubicBezTo>
                    <a:cubicBezTo>
                      <a:pt x="12" y="8"/>
                      <a:pt x="0" y="25"/>
                      <a:pt x="6" y="43"/>
                    </a:cubicBezTo>
                    <a:cubicBezTo>
                      <a:pt x="12" y="54"/>
                      <a:pt x="441" y="1185"/>
                      <a:pt x="441" y="2141"/>
                    </a:cubicBezTo>
                    <a:cubicBezTo>
                      <a:pt x="441" y="2159"/>
                      <a:pt x="458" y="2175"/>
                      <a:pt x="476" y="2175"/>
                    </a:cubicBezTo>
                    <a:cubicBezTo>
                      <a:pt x="493" y="2175"/>
                      <a:pt x="505" y="2159"/>
                      <a:pt x="505" y="2141"/>
                    </a:cubicBezTo>
                    <a:cubicBezTo>
                      <a:pt x="505" y="1172"/>
                      <a:pt x="70" y="37"/>
                      <a:pt x="64" y="25"/>
                    </a:cubicBezTo>
                    <a:cubicBezTo>
                      <a:pt x="60" y="11"/>
                      <a:pt x="47"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0"/>
              <p:cNvSpPr/>
              <p:nvPr/>
            </p:nvSpPr>
            <p:spPr>
              <a:xfrm>
                <a:off x="6532441" y="1999760"/>
                <a:ext cx="23700" cy="55464"/>
              </a:xfrm>
              <a:custGeom>
                <a:rect b="b" l="l" r="r" t="t"/>
                <a:pathLst>
                  <a:path extrusionOk="0" h="564" w="241">
                    <a:moveTo>
                      <a:pt x="233" y="1"/>
                    </a:moveTo>
                    <a:cubicBezTo>
                      <a:pt x="232" y="1"/>
                      <a:pt x="0" y="191"/>
                      <a:pt x="121" y="493"/>
                    </a:cubicBezTo>
                    <a:cubicBezTo>
                      <a:pt x="141" y="543"/>
                      <a:pt x="157" y="563"/>
                      <a:pt x="171" y="563"/>
                    </a:cubicBezTo>
                    <a:cubicBezTo>
                      <a:pt x="240" y="563"/>
                      <a:pt x="233"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0"/>
              <p:cNvSpPr/>
              <p:nvPr/>
            </p:nvSpPr>
            <p:spPr>
              <a:xfrm>
                <a:off x="6500775" y="1997498"/>
                <a:ext cx="56250" cy="27339"/>
              </a:xfrm>
              <a:custGeom>
                <a:rect b="b" l="l" r="r" t="t"/>
                <a:pathLst>
                  <a:path extrusionOk="0" h="278" w="572">
                    <a:moveTo>
                      <a:pt x="353" y="1"/>
                    </a:moveTo>
                    <a:cubicBezTo>
                      <a:pt x="192" y="1"/>
                      <a:pt x="1" y="34"/>
                      <a:pt x="4" y="192"/>
                    </a:cubicBezTo>
                    <a:cubicBezTo>
                      <a:pt x="6" y="254"/>
                      <a:pt x="38" y="277"/>
                      <a:pt x="86" y="277"/>
                    </a:cubicBezTo>
                    <a:cubicBezTo>
                      <a:pt x="243" y="277"/>
                      <a:pt x="571" y="18"/>
                      <a:pt x="571" y="18"/>
                    </a:cubicBezTo>
                    <a:cubicBezTo>
                      <a:pt x="571" y="18"/>
                      <a:pt x="470" y="1"/>
                      <a:pt x="3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0"/>
              <p:cNvSpPr/>
              <p:nvPr/>
            </p:nvSpPr>
            <p:spPr>
              <a:xfrm>
                <a:off x="6553486" y="1997301"/>
                <a:ext cx="48187" cy="42286"/>
              </a:xfrm>
              <a:custGeom>
                <a:rect b="b" l="l" r="r" t="t"/>
                <a:pathLst>
                  <a:path extrusionOk="0" h="430" w="490">
                    <a:moveTo>
                      <a:pt x="102" y="1"/>
                    </a:moveTo>
                    <a:cubicBezTo>
                      <a:pt x="69" y="1"/>
                      <a:pt x="35" y="8"/>
                      <a:pt x="0" y="26"/>
                    </a:cubicBezTo>
                    <a:cubicBezTo>
                      <a:pt x="0" y="26"/>
                      <a:pt x="327" y="429"/>
                      <a:pt x="416" y="429"/>
                    </a:cubicBezTo>
                    <a:cubicBezTo>
                      <a:pt x="421" y="429"/>
                      <a:pt x="425" y="428"/>
                      <a:pt x="429" y="425"/>
                    </a:cubicBezTo>
                    <a:cubicBezTo>
                      <a:pt x="490" y="375"/>
                      <a:pt x="329"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0"/>
              <p:cNvSpPr/>
              <p:nvPr/>
            </p:nvSpPr>
            <p:spPr>
              <a:xfrm>
                <a:off x="6496448" y="1973110"/>
                <a:ext cx="62348" cy="31272"/>
              </a:xfrm>
              <a:custGeom>
                <a:rect b="b" l="l" r="r" t="t"/>
                <a:pathLst>
                  <a:path extrusionOk="0" h="318" w="634">
                    <a:moveTo>
                      <a:pt x="305" y="0"/>
                    </a:moveTo>
                    <a:cubicBezTo>
                      <a:pt x="276" y="0"/>
                      <a:pt x="246" y="9"/>
                      <a:pt x="216" y="28"/>
                    </a:cubicBezTo>
                    <a:cubicBezTo>
                      <a:pt x="0" y="167"/>
                      <a:pt x="453" y="74"/>
                      <a:pt x="633" y="318"/>
                    </a:cubicBezTo>
                    <a:cubicBezTo>
                      <a:pt x="633" y="318"/>
                      <a:pt x="483"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0"/>
              <p:cNvSpPr/>
              <p:nvPr/>
            </p:nvSpPr>
            <p:spPr>
              <a:xfrm>
                <a:off x="6555256" y="1947148"/>
                <a:ext cx="43860" cy="52710"/>
              </a:xfrm>
              <a:custGeom>
                <a:rect b="b" l="l" r="r" t="t"/>
                <a:pathLst>
                  <a:path extrusionOk="0" h="536" w="446">
                    <a:moveTo>
                      <a:pt x="174" y="0"/>
                    </a:moveTo>
                    <a:cubicBezTo>
                      <a:pt x="1" y="0"/>
                      <a:pt x="1" y="536"/>
                      <a:pt x="1" y="536"/>
                    </a:cubicBezTo>
                    <a:cubicBezTo>
                      <a:pt x="133" y="95"/>
                      <a:pt x="446" y="129"/>
                      <a:pt x="226" y="14"/>
                    </a:cubicBezTo>
                    <a:cubicBezTo>
                      <a:pt x="207" y="4"/>
                      <a:pt x="190" y="0"/>
                      <a:pt x="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0"/>
              <p:cNvSpPr/>
              <p:nvPr/>
            </p:nvSpPr>
            <p:spPr>
              <a:xfrm>
                <a:off x="6554076" y="1982354"/>
                <a:ext cx="51235" cy="32944"/>
              </a:xfrm>
              <a:custGeom>
                <a:rect b="b" l="l" r="r" t="t"/>
                <a:pathLst>
                  <a:path extrusionOk="0" h="335" w="521">
                    <a:moveTo>
                      <a:pt x="227" y="0"/>
                    </a:moveTo>
                    <a:cubicBezTo>
                      <a:pt x="92" y="0"/>
                      <a:pt x="0" y="212"/>
                      <a:pt x="0" y="212"/>
                    </a:cubicBezTo>
                    <a:cubicBezTo>
                      <a:pt x="41" y="167"/>
                      <a:pt x="89" y="150"/>
                      <a:pt x="138" y="150"/>
                    </a:cubicBezTo>
                    <a:cubicBezTo>
                      <a:pt x="299" y="150"/>
                      <a:pt x="476" y="335"/>
                      <a:pt x="507" y="335"/>
                    </a:cubicBezTo>
                    <a:cubicBezTo>
                      <a:pt x="521" y="335"/>
                      <a:pt x="504" y="296"/>
                      <a:pt x="441" y="183"/>
                    </a:cubicBezTo>
                    <a:cubicBezTo>
                      <a:pt x="363" y="47"/>
                      <a:pt x="290" y="0"/>
                      <a:pt x="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30"/>
            <p:cNvGrpSpPr/>
            <p:nvPr/>
          </p:nvGrpSpPr>
          <p:grpSpPr>
            <a:xfrm>
              <a:off x="6518566" y="644264"/>
              <a:ext cx="1855261" cy="1214727"/>
              <a:chOff x="7671297" y="936700"/>
              <a:chExt cx="871587" cy="570669"/>
            </a:xfrm>
          </p:grpSpPr>
          <p:sp>
            <p:nvSpPr>
              <p:cNvPr id="2273" name="Google Shape;2273;p30"/>
              <p:cNvSpPr/>
              <p:nvPr/>
            </p:nvSpPr>
            <p:spPr>
              <a:xfrm>
                <a:off x="7707093" y="939650"/>
                <a:ext cx="798226" cy="543230"/>
              </a:xfrm>
              <a:custGeom>
                <a:rect b="b" l="l" r="r" t="t"/>
                <a:pathLst>
                  <a:path extrusionOk="0" h="5524" w="8117">
                    <a:moveTo>
                      <a:pt x="1" y="0"/>
                    </a:moveTo>
                    <a:lnTo>
                      <a:pt x="1" y="5524"/>
                    </a:lnTo>
                    <a:lnTo>
                      <a:pt x="8116" y="5524"/>
                    </a:lnTo>
                    <a:lnTo>
                      <a:pt x="8116" y="0"/>
                    </a:lnTo>
                    <a:close/>
                  </a:path>
                </a:pathLst>
              </a:custGeom>
              <a:solidFill>
                <a:srgbClr val="FFF5FA">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0"/>
              <p:cNvSpPr/>
              <p:nvPr/>
            </p:nvSpPr>
            <p:spPr>
              <a:xfrm>
                <a:off x="8286909" y="939060"/>
                <a:ext cx="178979" cy="518153"/>
              </a:xfrm>
              <a:custGeom>
                <a:rect b="b" l="l" r="r" t="t"/>
                <a:pathLst>
                  <a:path extrusionOk="0" h="5269" w="1820">
                    <a:moveTo>
                      <a:pt x="718" y="1"/>
                    </a:moveTo>
                    <a:lnTo>
                      <a:pt x="0" y="12"/>
                    </a:lnTo>
                    <a:lnTo>
                      <a:pt x="1124" y="5268"/>
                    </a:lnTo>
                    <a:lnTo>
                      <a:pt x="1820" y="5268"/>
                    </a:lnTo>
                    <a:lnTo>
                      <a:pt x="718"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0"/>
              <p:cNvSpPr/>
              <p:nvPr/>
            </p:nvSpPr>
            <p:spPr>
              <a:xfrm>
                <a:off x="8381414" y="939060"/>
                <a:ext cx="123908" cy="518153"/>
              </a:xfrm>
              <a:custGeom>
                <a:rect b="b" l="l" r="r" t="t"/>
                <a:pathLst>
                  <a:path extrusionOk="0" h="5269" w="1260">
                    <a:moveTo>
                      <a:pt x="302" y="1"/>
                    </a:moveTo>
                    <a:lnTo>
                      <a:pt x="0" y="12"/>
                    </a:lnTo>
                    <a:lnTo>
                      <a:pt x="1126" y="5268"/>
                    </a:lnTo>
                    <a:lnTo>
                      <a:pt x="1259" y="5268"/>
                    </a:lnTo>
                    <a:lnTo>
                      <a:pt x="302"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0"/>
              <p:cNvSpPr/>
              <p:nvPr/>
            </p:nvSpPr>
            <p:spPr>
              <a:xfrm>
                <a:off x="7996214" y="939060"/>
                <a:ext cx="178979" cy="518153"/>
              </a:xfrm>
              <a:custGeom>
                <a:rect b="b" l="l" r="r" t="t"/>
                <a:pathLst>
                  <a:path extrusionOk="0" h="5269" w="1820">
                    <a:moveTo>
                      <a:pt x="718" y="1"/>
                    </a:moveTo>
                    <a:lnTo>
                      <a:pt x="0" y="12"/>
                    </a:lnTo>
                    <a:lnTo>
                      <a:pt x="1124" y="5268"/>
                    </a:lnTo>
                    <a:lnTo>
                      <a:pt x="1820" y="5268"/>
                    </a:lnTo>
                    <a:lnTo>
                      <a:pt x="718"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0"/>
              <p:cNvSpPr/>
              <p:nvPr/>
            </p:nvSpPr>
            <p:spPr>
              <a:xfrm>
                <a:off x="8094161" y="939060"/>
                <a:ext cx="138069" cy="518153"/>
              </a:xfrm>
              <a:custGeom>
                <a:rect b="b" l="l" r="r" t="t"/>
                <a:pathLst>
                  <a:path extrusionOk="0" h="5269" w="1404">
                    <a:moveTo>
                      <a:pt x="302" y="1"/>
                    </a:moveTo>
                    <a:lnTo>
                      <a:pt x="0" y="12"/>
                    </a:lnTo>
                    <a:lnTo>
                      <a:pt x="1125" y="5268"/>
                    </a:lnTo>
                    <a:lnTo>
                      <a:pt x="1404" y="5268"/>
                    </a:lnTo>
                    <a:lnTo>
                      <a:pt x="302"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0"/>
              <p:cNvSpPr/>
              <p:nvPr/>
            </p:nvSpPr>
            <p:spPr>
              <a:xfrm>
                <a:off x="7952256" y="939060"/>
                <a:ext cx="120860" cy="518153"/>
              </a:xfrm>
              <a:custGeom>
                <a:rect b="b" l="l" r="r" t="t"/>
                <a:pathLst>
                  <a:path extrusionOk="0" h="5269" w="1229">
                    <a:moveTo>
                      <a:pt x="129" y="1"/>
                    </a:moveTo>
                    <a:lnTo>
                      <a:pt x="1" y="12"/>
                    </a:lnTo>
                    <a:lnTo>
                      <a:pt x="1119" y="5268"/>
                    </a:lnTo>
                    <a:lnTo>
                      <a:pt x="1229" y="5268"/>
                    </a:lnTo>
                    <a:lnTo>
                      <a:pt x="129"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0"/>
              <p:cNvSpPr/>
              <p:nvPr/>
            </p:nvSpPr>
            <p:spPr>
              <a:xfrm>
                <a:off x="7721352" y="939060"/>
                <a:ext cx="179175" cy="518153"/>
              </a:xfrm>
              <a:custGeom>
                <a:rect b="b" l="l" r="r" t="t"/>
                <a:pathLst>
                  <a:path extrusionOk="0" h="5269" w="1822">
                    <a:moveTo>
                      <a:pt x="720" y="1"/>
                    </a:moveTo>
                    <a:lnTo>
                      <a:pt x="1" y="12"/>
                    </a:lnTo>
                    <a:lnTo>
                      <a:pt x="1126" y="5268"/>
                    </a:lnTo>
                    <a:lnTo>
                      <a:pt x="1821" y="5268"/>
                    </a:lnTo>
                    <a:lnTo>
                      <a:pt x="720" y="1"/>
                    </a:ln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0"/>
              <p:cNvSpPr/>
              <p:nvPr/>
            </p:nvSpPr>
            <p:spPr>
              <a:xfrm>
                <a:off x="7671297" y="1457117"/>
                <a:ext cx="871587" cy="50252"/>
              </a:xfrm>
              <a:custGeom>
                <a:rect b="b" l="l" r="r" t="t"/>
                <a:pathLst>
                  <a:path extrusionOk="0" h="511" w="8863">
                    <a:moveTo>
                      <a:pt x="0" y="0"/>
                    </a:moveTo>
                    <a:lnTo>
                      <a:pt x="0" y="511"/>
                    </a:lnTo>
                    <a:lnTo>
                      <a:pt x="8863" y="511"/>
                    </a:lnTo>
                    <a:lnTo>
                      <a:pt x="886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0"/>
              <p:cNvSpPr/>
              <p:nvPr/>
            </p:nvSpPr>
            <p:spPr>
              <a:xfrm>
                <a:off x="8223577" y="936700"/>
                <a:ext cx="50252" cy="532511"/>
              </a:xfrm>
              <a:custGeom>
                <a:rect b="b" l="l" r="r" t="t"/>
                <a:pathLst>
                  <a:path extrusionOk="0" h="5415" w="511">
                    <a:moveTo>
                      <a:pt x="0" y="1"/>
                    </a:moveTo>
                    <a:lnTo>
                      <a:pt x="0" y="5415"/>
                    </a:lnTo>
                    <a:lnTo>
                      <a:pt x="511" y="5415"/>
                    </a:lnTo>
                    <a:lnTo>
                      <a:pt x="51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0"/>
              <p:cNvSpPr/>
              <p:nvPr/>
            </p:nvSpPr>
            <p:spPr>
              <a:xfrm>
                <a:off x="7939668" y="936700"/>
                <a:ext cx="50350" cy="532511"/>
              </a:xfrm>
              <a:custGeom>
                <a:rect b="b" l="l" r="r" t="t"/>
                <a:pathLst>
                  <a:path extrusionOk="0" h="5415" w="512">
                    <a:moveTo>
                      <a:pt x="1" y="1"/>
                    </a:moveTo>
                    <a:lnTo>
                      <a:pt x="1" y="5415"/>
                    </a:lnTo>
                    <a:lnTo>
                      <a:pt x="511" y="5415"/>
                    </a:lnTo>
                    <a:lnTo>
                      <a:pt x="51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3" name="Google Shape;2283;p30"/>
          <p:cNvGrpSpPr/>
          <p:nvPr/>
        </p:nvGrpSpPr>
        <p:grpSpPr>
          <a:xfrm>
            <a:off x="6639328" y="2677986"/>
            <a:ext cx="1613738" cy="769461"/>
            <a:chOff x="5877395" y="2531778"/>
            <a:chExt cx="819864" cy="390907"/>
          </a:xfrm>
        </p:grpSpPr>
        <p:sp>
          <p:nvSpPr>
            <p:cNvPr id="2284" name="Google Shape;2284;p30"/>
            <p:cNvSpPr/>
            <p:nvPr/>
          </p:nvSpPr>
          <p:spPr>
            <a:xfrm>
              <a:off x="5900800" y="2888364"/>
              <a:ext cx="149477" cy="31469"/>
            </a:xfrm>
            <a:custGeom>
              <a:rect b="b" l="l" r="r" t="t"/>
              <a:pathLst>
                <a:path extrusionOk="0" h="320" w="1520">
                  <a:moveTo>
                    <a:pt x="760" y="1"/>
                  </a:moveTo>
                  <a:cubicBezTo>
                    <a:pt x="343" y="1"/>
                    <a:pt x="1" y="70"/>
                    <a:pt x="1" y="162"/>
                  </a:cubicBezTo>
                  <a:cubicBezTo>
                    <a:pt x="1" y="250"/>
                    <a:pt x="343" y="319"/>
                    <a:pt x="760" y="319"/>
                  </a:cubicBezTo>
                  <a:cubicBezTo>
                    <a:pt x="1183" y="319"/>
                    <a:pt x="1520" y="250"/>
                    <a:pt x="1520" y="162"/>
                  </a:cubicBezTo>
                  <a:cubicBezTo>
                    <a:pt x="1520" y="70"/>
                    <a:pt x="1183" y="1"/>
                    <a:pt x="760"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0"/>
            <p:cNvSpPr/>
            <p:nvPr/>
          </p:nvSpPr>
          <p:spPr>
            <a:xfrm>
              <a:off x="5901390" y="2761898"/>
              <a:ext cx="127350" cy="27929"/>
            </a:xfrm>
            <a:custGeom>
              <a:rect b="b" l="l" r="r" t="t"/>
              <a:pathLst>
                <a:path extrusionOk="0" h="284" w="1295">
                  <a:moveTo>
                    <a:pt x="650" y="0"/>
                  </a:moveTo>
                  <a:cubicBezTo>
                    <a:pt x="291" y="0"/>
                    <a:pt x="0" y="64"/>
                    <a:pt x="0" y="145"/>
                  </a:cubicBezTo>
                  <a:cubicBezTo>
                    <a:pt x="0" y="220"/>
                    <a:pt x="291" y="284"/>
                    <a:pt x="650" y="284"/>
                  </a:cubicBezTo>
                  <a:cubicBezTo>
                    <a:pt x="1003" y="284"/>
                    <a:pt x="1294" y="220"/>
                    <a:pt x="1294" y="145"/>
                  </a:cubicBezTo>
                  <a:cubicBezTo>
                    <a:pt x="1294" y="64"/>
                    <a:pt x="1003" y="0"/>
                    <a:pt x="6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0"/>
            <p:cNvSpPr/>
            <p:nvPr/>
          </p:nvSpPr>
          <p:spPr>
            <a:xfrm>
              <a:off x="5908864" y="2769765"/>
              <a:ext cx="112304" cy="28027"/>
            </a:xfrm>
            <a:custGeom>
              <a:rect b="b" l="l" r="r" t="t"/>
              <a:pathLst>
                <a:path extrusionOk="0" h="285" w="1142">
                  <a:moveTo>
                    <a:pt x="574" y="1"/>
                  </a:moveTo>
                  <a:cubicBezTo>
                    <a:pt x="255" y="1"/>
                    <a:pt x="1" y="65"/>
                    <a:pt x="1" y="140"/>
                  </a:cubicBezTo>
                  <a:cubicBezTo>
                    <a:pt x="1" y="221"/>
                    <a:pt x="255" y="285"/>
                    <a:pt x="574" y="285"/>
                  </a:cubicBezTo>
                  <a:cubicBezTo>
                    <a:pt x="887" y="285"/>
                    <a:pt x="1142" y="221"/>
                    <a:pt x="1142" y="140"/>
                  </a:cubicBezTo>
                  <a:cubicBezTo>
                    <a:pt x="1142" y="65"/>
                    <a:pt x="887" y="1"/>
                    <a:pt x="57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0"/>
            <p:cNvSpPr/>
            <p:nvPr/>
          </p:nvSpPr>
          <p:spPr>
            <a:xfrm>
              <a:off x="5899718" y="2759538"/>
              <a:ext cx="130596" cy="16128"/>
            </a:xfrm>
            <a:custGeom>
              <a:rect b="b" l="l" r="r" t="t"/>
              <a:pathLst>
                <a:path extrusionOk="0" h="164" w="1328">
                  <a:moveTo>
                    <a:pt x="667" y="0"/>
                  </a:moveTo>
                  <a:cubicBezTo>
                    <a:pt x="337" y="0"/>
                    <a:pt x="1" y="59"/>
                    <a:pt x="1" y="163"/>
                  </a:cubicBezTo>
                  <a:lnTo>
                    <a:pt x="41" y="163"/>
                  </a:lnTo>
                  <a:cubicBezTo>
                    <a:pt x="41" y="116"/>
                    <a:pt x="284" y="41"/>
                    <a:pt x="667" y="41"/>
                  </a:cubicBezTo>
                  <a:cubicBezTo>
                    <a:pt x="1050" y="41"/>
                    <a:pt x="1293" y="116"/>
                    <a:pt x="1293" y="163"/>
                  </a:cubicBezTo>
                  <a:lnTo>
                    <a:pt x="1328" y="163"/>
                  </a:lnTo>
                  <a:cubicBezTo>
                    <a:pt x="1328" y="59"/>
                    <a:pt x="998" y="0"/>
                    <a:pt x="6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0"/>
            <p:cNvSpPr/>
            <p:nvPr/>
          </p:nvSpPr>
          <p:spPr>
            <a:xfrm>
              <a:off x="5929417" y="2773797"/>
              <a:ext cx="29699" cy="17701"/>
            </a:xfrm>
            <a:custGeom>
              <a:rect b="b" l="l" r="r" t="t"/>
              <a:pathLst>
                <a:path extrusionOk="0" h="180" w="302">
                  <a:moveTo>
                    <a:pt x="301" y="0"/>
                  </a:moveTo>
                  <a:cubicBezTo>
                    <a:pt x="237" y="6"/>
                    <a:pt x="168" y="18"/>
                    <a:pt x="105" y="40"/>
                  </a:cubicBezTo>
                  <a:cubicBezTo>
                    <a:pt x="81" y="47"/>
                    <a:pt x="58" y="59"/>
                    <a:pt x="41" y="75"/>
                  </a:cubicBezTo>
                  <a:cubicBezTo>
                    <a:pt x="1" y="128"/>
                    <a:pt x="98" y="152"/>
                    <a:pt x="133" y="163"/>
                  </a:cubicBezTo>
                  <a:cubicBezTo>
                    <a:pt x="180" y="174"/>
                    <a:pt x="226" y="180"/>
                    <a:pt x="266" y="180"/>
                  </a:cubicBezTo>
                  <a:cubicBezTo>
                    <a:pt x="226" y="168"/>
                    <a:pt x="180" y="157"/>
                    <a:pt x="140" y="145"/>
                  </a:cubicBezTo>
                  <a:cubicBezTo>
                    <a:pt x="110" y="134"/>
                    <a:pt x="76" y="128"/>
                    <a:pt x="58" y="104"/>
                  </a:cubicBezTo>
                  <a:cubicBezTo>
                    <a:pt x="35" y="64"/>
                    <a:pt x="266" y="18"/>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0"/>
            <p:cNvSpPr/>
            <p:nvPr/>
          </p:nvSpPr>
          <p:spPr>
            <a:xfrm>
              <a:off x="5914469" y="2773797"/>
              <a:ext cx="24585" cy="18980"/>
            </a:xfrm>
            <a:custGeom>
              <a:rect b="b" l="l" r="r" t="t"/>
              <a:pathLst>
                <a:path extrusionOk="0" h="193" w="250">
                  <a:moveTo>
                    <a:pt x="250" y="0"/>
                  </a:moveTo>
                  <a:cubicBezTo>
                    <a:pt x="187" y="0"/>
                    <a:pt x="1" y="29"/>
                    <a:pt x="65" y="128"/>
                  </a:cubicBezTo>
                  <a:cubicBezTo>
                    <a:pt x="105" y="163"/>
                    <a:pt x="153" y="180"/>
                    <a:pt x="204" y="192"/>
                  </a:cubicBezTo>
                  <a:cubicBezTo>
                    <a:pt x="175" y="174"/>
                    <a:pt x="146" y="163"/>
                    <a:pt x="118" y="139"/>
                  </a:cubicBezTo>
                  <a:cubicBezTo>
                    <a:pt x="100" y="128"/>
                    <a:pt x="65" y="104"/>
                    <a:pt x="76" y="82"/>
                  </a:cubicBezTo>
                  <a:cubicBezTo>
                    <a:pt x="123" y="35"/>
                    <a:pt x="193" y="24"/>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0"/>
            <p:cNvSpPr/>
            <p:nvPr/>
          </p:nvSpPr>
          <p:spPr>
            <a:xfrm>
              <a:off x="5966393" y="2773797"/>
              <a:ext cx="30289" cy="17701"/>
            </a:xfrm>
            <a:custGeom>
              <a:rect b="b" l="l" r="r" t="t"/>
              <a:pathLst>
                <a:path extrusionOk="0" h="180" w="308">
                  <a:moveTo>
                    <a:pt x="0" y="0"/>
                  </a:moveTo>
                  <a:lnTo>
                    <a:pt x="0" y="0"/>
                  </a:lnTo>
                  <a:cubicBezTo>
                    <a:pt x="35" y="18"/>
                    <a:pt x="273" y="64"/>
                    <a:pt x="251" y="104"/>
                  </a:cubicBezTo>
                  <a:cubicBezTo>
                    <a:pt x="227" y="128"/>
                    <a:pt x="192" y="134"/>
                    <a:pt x="163" y="145"/>
                  </a:cubicBezTo>
                  <a:cubicBezTo>
                    <a:pt x="123" y="157"/>
                    <a:pt x="82" y="168"/>
                    <a:pt x="35" y="180"/>
                  </a:cubicBezTo>
                  <a:cubicBezTo>
                    <a:pt x="82" y="180"/>
                    <a:pt x="128" y="174"/>
                    <a:pt x="168" y="163"/>
                  </a:cubicBezTo>
                  <a:cubicBezTo>
                    <a:pt x="209" y="152"/>
                    <a:pt x="308" y="128"/>
                    <a:pt x="267" y="75"/>
                  </a:cubicBezTo>
                  <a:cubicBezTo>
                    <a:pt x="244" y="59"/>
                    <a:pt x="227" y="47"/>
                    <a:pt x="203" y="40"/>
                  </a:cubicBezTo>
                  <a:cubicBezTo>
                    <a:pt x="139" y="18"/>
                    <a:pt x="70"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0"/>
            <p:cNvSpPr/>
            <p:nvPr/>
          </p:nvSpPr>
          <p:spPr>
            <a:xfrm>
              <a:off x="5986848" y="2773797"/>
              <a:ext cx="24782" cy="18980"/>
            </a:xfrm>
            <a:custGeom>
              <a:rect b="b" l="l" r="r" t="t"/>
              <a:pathLst>
                <a:path extrusionOk="0" h="193" w="252">
                  <a:moveTo>
                    <a:pt x="1" y="0"/>
                  </a:moveTo>
                  <a:cubicBezTo>
                    <a:pt x="59" y="24"/>
                    <a:pt x="129" y="35"/>
                    <a:pt x="169" y="82"/>
                  </a:cubicBezTo>
                  <a:cubicBezTo>
                    <a:pt x="182" y="104"/>
                    <a:pt x="152" y="128"/>
                    <a:pt x="129" y="139"/>
                  </a:cubicBezTo>
                  <a:cubicBezTo>
                    <a:pt x="105" y="163"/>
                    <a:pt x="77" y="174"/>
                    <a:pt x="48" y="192"/>
                  </a:cubicBezTo>
                  <a:cubicBezTo>
                    <a:pt x="94" y="180"/>
                    <a:pt x="147" y="163"/>
                    <a:pt x="182" y="128"/>
                  </a:cubicBezTo>
                  <a:cubicBezTo>
                    <a:pt x="251" y="29"/>
                    <a:pt x="59"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0"/>
            <p:cNvSpPr/>
            <p:nvPr/>
          </p:nvSpPr>
          <p:spPr>
            <a:xfrm>
              <a:off x="5877395" y="2531778"/>
              <a:ext cx="171112" cy="250374"/>
            </a:xfrm>
            <a:custGeom>
              <a:rect b="b" l="l" r="r" t="t"/>
              <a:pathLst>
                <a:path extrusionOk="0" h="2546" w="1740">
                  <a:moveTo>
                    <a:pt x="598" y="0"/>
                  </a:moveTo>
                  <a:cubicBezTo>
                    <a:pt x="551" y="0"/>
                    <a:pt x="505" y="3"/>
                    <a:pt x="460" y="8"/>
                  </a:cubicBezTo>
                  <a:cubicBezTo>
                    <a:pt x="1" y="54"/>
                    <a:pt x="749" y="773"/>
                    <a:pt x="645" y="1306"/>
                  </a:cubicBezTo>
                  <a:cubicBezTo>
                    <a:pt x="564" y="1699"/>
                    <a:pt x="297" y="1584"/>
                    <a:pt x="158" y="1769"/>
                  </a:cubicBezTo>
                  <a:cubicBezTo>
                    <a:pt x="19" y="1961"/>
                    <a:pt x="349" y="2025"/>
                    <a:pt x="627" y="2204"/>
                  </a:cubicBezTo>
                  <a:cubicBezTo>
                    <a:pt x="900" y="2378"/>
                    <a:pt x="557" y="2499"/>
                    <a:pt x="557" y="2499"/>
                  </a:cubicBezTo>
                  <a:cubicBezTo>
                    <a:pt x="619" y="2535"/>
                    <a:pt x="715" y="2545"/>
                    <a:pt x="807" y="2545"/>
                  </a:cubicBezTo>
                  <a:cubicBezTo>
                    <a:pt x="941" y="2545"/>
                    <a:pt x="1068" y="2523"/>
                    <a:pt x="1068" y="2523"/>
                  </a:cubicBezTo>
                  <a:cubicBezTo>
                    <a:pt x="1068" y="2523"/>
                    <a:pt x="982" y="2401"/>
                    <a:pt x="1044" y="2234"/>
                  </a:cubicBezTo>
                  <a:cubicBezTo>
                    <a:pt x="1108" y="2065"/>
                    <a:pt x="1555" y="2100"/>
                    <a:pt x="1648" y="1844"/>
                  </a:cubicBezTo>
                  <a:cubicBezTo>
                    <a:pt x="1740" y="1590"/>
                    <a:pt x="1364" y="1630"/>
                    <a:pt x="1439" y="964"/>
                  </a:cubicBezTo>
                  <a:cubicBezTo>
                    <a:pt x="1529" y="236"/>
                    <a:pt x="1036" y="0"/>
                    <a:pt x="598" y="0"/>
                  </a:cubicBezTo>
                  <a:close/>
                </a:path>
              </a:pathLst>
            </a:custGeom>
            <a:gradFill>
              <a:gsLst>
                <a:gs pos="0">
                  <a:schemeClr val="accent6"/>
                </a:gs>
                <a:gs pos="100000">
                  <a:srgbClr val="FFF5FA">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0"/>
            <p:cNvSpPr/>
            <p:nvPr/>
          </p:nvSpPr>
          <p:spPr>
            <a:xfrm>
              <a:off x="5889491" y="2777731"/>
              <a:ext cx="153410" cy="138659"/>
            </a:xfrm>
            <a:custGeom>
              <a:rect b="b" l="l" r="r" t="t"/>
              <a:pathLst>
                <a:path extrusionOk="0" h="1410" w="1560">
                  <a:moveTo>
                    <a:pt x="1391" y="0"/>
                  </a:moveTo>
                  <a:lnTo>
                    <a:pt x="1391" y="0"/>
                  </a:lnTo>
                  <a:cubicBezTo>
                    <a:pt x="1280" y="88"/>
                    <a:pt x="1019" y="130"/>
                    <a:pt x="762" y="130"/>
                  </a:cubicBezTo>
                  <a:cubicBezTo>
                    <a:pt x="511" y="130"/>
                    <a:pt x="263" y="90"/>
                    <a:pt x="163" y="13"/>
                  </a:cubicBezTo>
                  <a:lnTo>
                    <a:pt x="163" y="13"/>
                  </a:lnTo>
                  <a:cubicBezTo>
                    <a:pt x="163" y="13"/>
                    <a:pt x="0" y="1410"/>
                    <a:pt x="568" y="1410"/>
                  </a:cubicBezTo>
                  <a:lnTo>
                    <a:pt x="991" y="1410"/>
                  </a:lnTo>
                  <a:cubicBezTo>
                    <a:pt x="1560" y="1410"/>
                    <a:pt x="1391" y="1"/>
                    <a:pt x="1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0"/>
            <p:cNvSpPr/>
            <p:nvPr/>
          </p:nvSpPr>
          <p:spPr>
            <a:xfrm>
              <a:off x="5904242" y="2777043"/>
              <a:ext cx="138659" cy="139348"/>
            </a:xfrm>
            <a:custGeom>
              <a:rect b="b" l="l" r="r" t="t"/>
              <a:pathLst>
                <a:path extrusionOk="0" h="1417" w="1410">
                  <a:moveTo>
                    <a:pt x="6" y="0"/>
                  </a:moveTo>
                  <a:cubicBezTo>
                    <a:pt x="4" y="0"/>
                    <a:pt x="2" y="8"/>
                    <a:pt x="1" y="31"/>
                  </a:cubicBezTo>
                  <a:cubicBezTo>
                    <a:pt x="32" y="147"/>
                    <a:pt x="438" y="211"/>
                    <a:pt x="719" y="211"/>
                  </a:cubicBezTo>
                  <a:cubicBezTo>
                    <a:pt x="803" y="211"/>
                    <a:pt x="875" y="206"/>
                    <a:pt x="923" y="194"/>
                  </a:cubicBezTo>
                  <a:cubicBezTo>
                    <a:pt x="938" y="189"/>
                    <a:pt x="952" y="187"/>
                    <a:pt x="965" y="187"/>
                  </a:cubicBezTo>
                  <a:cubicBezTo>
                    <a:pt x="1107" y="187"/>
                    <a:pt x="1129" y="442"/>
                    <a:pt x="1097" y="686"/>
                  </a:cubicBezTo>
                  <a:cubicBezTo>
                    <a:pt x="1068" y="941"/>
                    <a:pt x="952" y="1329"/>
                    <a:pt x="674" y="1329"/>
                  </a:cubicBezTo>
                  <a:lnTo>
                    <a:pt x="257" y="1329"/>
                  </a:lnTo>
                  <a:cubicBezTo>
                    <a:pt x="238" y="1329"/>
                    <a:pt x="222" y="1329"/>
                    <a:pt x="209" y="1323"/>
                  </a:cubicBezTo>
                  <a:lnTo>
                    <a:pt x="209" y="1323"/>
                  </a:lnTo>
                  <a:cubicBezTo>
                    <a:pt x="262" y="1382"/>
                    <a:pt x="332" y="1417"/>
                    <a:pt x="418" y="1417"/>
                  </a:cubicBezTo>
                  <a:lnTo>
                    <a:pt x="841" y="1417"/>
                  </a:lnTo>
                  <a:cubicBezTo>
                    <a:pt x="1410" y="1417"/>
                    <a:pt x="1241" y="8"/>
                    <a:pt x="1241" y="7"/>
                  </a:cubicBezTo>
                  <a:lnTo>
                    <a:pt x="1241" y="7"/>
                  </a:lnTo>
                  <a:cubicBezTo>
                    <a:pt x="1126" y="98"/>
                    <a:pt x="851" y="144"/>
                    <a:pt x="585" y="144"/>
                  </a:cubicBezTo>
                  <a:cubicBezTo>
                    <a:pt x="343" y="144"/>
                    <a:pt x="109" y="106"/>
                    <a:pt x="13" y="31"/>
                  </a:cubicBezTo>
                  <a:cubicBezTo>
                    <a:pt x="13" y="31"/>
                    <a:pt x="10" y="0"/>
                    <a:pt x="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0"/>
            <p:cNvSpPr/>
            <p:nvPr/>
          </p:nvSpPr>
          <p:spPr>
            <a:xfrm>
              <a:off x="5899718" y="2775568"/>
              <a:ext cx="130596" cy="15931"/>
            </a:xfrm>
            <a:custGeom>
              <a:rect b="b" l="l" r="r" t="t"/>
              <a:pathLst>
                <a:path extrusionOk="0" h="162" w="1328">
                  <a:moveTo>
                    <a:pt x="1" y="0"/>
                  </a:moveTo>
                  <a:cubicBezTo>
                    <a:pt x="1" y="110"/>
                    <a:pt x="337" y="162"/>
                    <a:pt x="667" y="162"/>
                  </a:cubicBezTo>
                  <a:cubicBezTo>
                    <a:pt x="998" y="162"/>
                    <a:pt x="1328" y="110"/>
                    <a:pt x="1328" y="0"/>
                  </a:cubicBezTo>
                  <a:lnTo>
                    <a:pt x="1293" y="0"/>
                  </a:lnTo>
                  <a:cubicBezTo>
                    <a:pt x="1293" y="52"/>
                    <a:pt x="1050" y="121"/>
                    <a:pt x="667" y="121"/>
                  </a:cubicBezTo>
                  <a:cubicBezTo>
                    <a:pt x="284" y="121"/>
                    <a:pt x="41" y="52"/>
                    <a:pt x="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0"/>
            <p:cNvSpPr/>
            <p:nvPr/>
          </p:nvSpPr>
          <p:spPr>
            <a:xfrm>
              <a:off x="6005237" y="2784123"/>
              <a:ext cx="84376" cy="114664"/>
            </a:xfrm>
            <a:custGeom>
              <a:rect b="b" l="l" r="r" t="t"/>
              <a:pathLst>
                <a:path extrusionOk="0" h="1166" w="858">
                  <a:moveTo>
                    <a:pt x="397" y="1"/>
                  </a:moveTo>
                  <a:cubicBezTo>
                    <a:pt x="264" y="1"/>
                    <a:pt x="156" y="74"/>
                    <a:pt x="105" y="133"/>
                  </a:cubicBezTo>
                  <a:cubicBezTo>
                    <a:pt x="57" y="179"/>
                    <a:pt x="57" y="255"/>
                    <a:pt x="110" y="301"/>
                  </a:cubicBezTo>
                  <a:cubicBezTo>
                    <a:pt x="132" y="321"/>
                    <a:pt x="161" y="331"/>
                    <a:pt x="190" y="331"/>
                  </a:cubicBezTo>
                  <a:cubicBezTo>
                    <a:pt x="221" y="331"/>
                    <a:pt x="251" y="319"/>
                    <a:pt x="273" y="296"/>
                  </a:cubicBezTo>
                  <a:cubicBezTo>
                    <a:pt x="291" y="277"/>
                    <a:pt x="335" y="238"/>
                    <a:pt x="396" y="238"/>
                  </a:cubicBezTo>
                  <a:cubicBezTo>
                    <a:pt x="428" y="238"/>
                    <a:pt x="464" y="248"/>
                    <a:pt x="504" y="278"/>
                  </a:cubicBezTo>
                  <a:cubicBezTo>
                    <a:pt x="608" y="353"/>
                    <a:pt x="586" y="556"/>
                    <a:pt x="504" y="708"/>
                  </a:cubicBezTo>
                  <a:cubicBezTo>
                    <a:pt x="444" y="817"/>
                    <a:pt x="341" y="931"/>
                    <a:pt x="229" y="931"/>
                  </a:cubicBezTo>
                  <a:cubicBezTo>
                    <a:pt x="211" y="931"/>
                    <a:pt x="192" y="928"/>
                    <a:pt x="174" y="922"/>
                  </a:cubicBezTo>
                  <a:cubicBezTo>
                    <a:pt x="159" y="916"/>
                    <a:pt x="144" y="914"/>
                    <a:pt x="129" y="914"/>
                  </a:cubicBezTo>
                  <a:cubicBezTo>
                    <a:pt x="80" y="914"/>
                    <a:pt x="35" y="942"/>
                    <a:pt x="17" y="991"/>
                  </a:cubicBezTo>
                  <a:cubicBezTo>
                    <a:pt x="0" y="1055"/>
                    <a:pt x="29" y="1118"/>
                    <a:pt x="92" y="1142"/>
                  </a:cubicBezTo>
                  <a:cubicBezTo>
                    <a:pt x="139" y="1160"/>
                    <a:pt x="185" y="1165"/>
                    <a:pt x="231" y="1165"/>
                  </a:cubicBezTo>
                  <a:cubicBezTo>
                    <a:pt x="418" y="1165"/>
                    <a:pt x="597" y="1043"/>
                    <a:pt x="712" y="823"/>
                  </a:cubicBezTo>
                  <a:cubicBezTo>
                    <a:pt x="840" y="574"/>
                    <a:pt x="857" y="243"/>
                    <a:pt x="643" y="87"/>
                  </a:cubicBezTo>
                  <a:cubicBezTo>
                    <a:pt x="557" y="24"/>
                    <a:pt x="473" y="1"/>
                    <a:pt x="3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0"/>
            <p:cNvSpPr/>
            <p:nvPr/>
          </p:nvSpPr>
          <p:spPr>
            <a:xfrm>
              <a:off x="6017923" y="2808512"/>
              <a:ext cx="75033" cy="78475"/>
            </a:xfrm>
            <a:custGeom>
              <a:rect b="b" l="l" r="r" t="t"/>
              <a:pathLst>
                <a:path extrusionOk="0" h="798" w="763">
                  <a:moveTo>
                    <a:pt x="318" y="0"/>
                  </a:moveTo>
                  <a:cubicBezTo>
                    <a:pt x="318" y="0"/>
                    <a:pt x="519" y="42"/>
                    <a:pt x="404" y="390"/>
                  </a:cubicBezTo>
                  <a:cubicBezTo>
                    <a:pt x="404" y="390"/>
                    <a:pt x="300" y="633"/>
                    <a:pt x="149" y="674"/>
                  </a:cubicBezTo>
                  <a:cubicBezTo>
                    <a:pt x="149" y="674"/>
                    <a:pt x="133" y="688"/>
                    <a:pt x="96" y="688"/>
                  </a:cubicBezTo>
                  <a:cubicBezTo>
                    <a:pt x="75" y="688"/>
                    <a:pt x="47" y="683"/>
                    <a:pt x="10" y="668"/>
                  </a:cubicBezTo>
                  <a:lnTo>
                    <a:pt x="10" y="668"/>
                  </a:lnTo>
                  <a:cubicBezTo>
                    <a:pt x="10" y="668"/>
                    <a:pt x="1" y="797"/>
                    <a:pt x="136" y="797"/>
                  </a:cubicBezTo>
                  <a:cubicBezTo>
                    <a:pt x="155" y="797"/>
                    <a:pt x="176" y="795"/>
                    <a:pt x="201" y="789"/>
                  </a:cubicBezTo>
                  <a:cubicBezTo>
                    <a:pt x="404" y="738"/>
                    <a:pt x="763" y="35"/>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0"/>
            <p:cNvSpPr/>
            <p:nvPr/>
          </p:nvSpPr>
          <p:spPr>
            <a:xfrm>
              <a:off x="6016448" y="2785795"/>
              <a:ext cx="47695" cy="19766"/>
            </a:xfrm>
            <a:custGeom>
              <a:rect b="b" l="l" r="r" t="t"/>
              <a:pathLst>
                <a:path extrusionOk="0" h="201" w="485">
                  <a:moveTo>
                    <a:pt x="304" y="0"/>
                  </a:moveTo>
                  <a:cubicBezTo>
                    <a:pt x="286" y="0"/>
                    <a:pt x="266" y="2"/>
                    <a:pt x="245" y="6"/>
                  </a:cubicBezTo>
                  <a:cubicBezTo>
                    <a:pt x="130" y="23"/>
                    <a:pt x="71" y="65"/>
                    <a:pt x="42" y="87"/>
                  </a:cubicBezTo>
                  <a:cubicBezTo>
                    <a:pt x="25" y="105"/>
                    <a:pt x="7" y="127"/>
                    <a:pt x="7" y="151"/>
                  </a:cubicBezTo>
                  <a:cubicBezTo>
                    <a:pt x="0" y="185"/>
                    <a:pt x="16" y="200"/>
                    <a:pt x="46" y="200"/>
                  </a:cubicBezTo>
                  <a:cubicBezTo>
                    <a:pt x="86" y="200"/>
                    <a:pt x="152" y="170"/>
                    <a:pt x="216" y="116"/>
                  </a:cubicBezTo>
                  <a:cubicBezTo>
                    <a:pt x="246" y="92"/>
                    <a:pt x="277" y="84"/>
                    <a:pt x="308" y="84"/>
                  </a:cubicBezTo>
                  <a:cubicBezTo>
                    <a:pt x="369" y="84"/>
                    <a:pt x="424" y="116"/>
                    <a:pt x="450" y="116"/>
                  </a:cubicBezTo>
                  <a:cubicBezTo>
                    <a:pt x="451" y="116"/>
                    <a:pt x="453" y="116"/>
                    <a:pt x="454" y="116"/>
                  </a:cubicBezTo>
                  <a:cubicBezTo>
                    <a:pt x="485" y="106"/>
                    <a:pt x="442"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9" name="Google Shape;2299;p30"/>
            <p:cNvGrpSpPr/>
            <p:nvPr/>
          </p:nvGrpSpPr>
          <p:grpSpPr>
            <a:xfrm>
              <a:off x="6463996" y="2678309"/>
              <a:ext cx="233262" cy="244376"/>
              <a:chOff x="6463996" y="2678309"/>
              <a:chExt cx="233262" cy="244376"/>
            </a:xfrm>
          </p:grpSpPr>
          <p:sp>
            <p:nvSpPr>
              <p:cNvPr id="2300" name="Google Shape;2300;p30"/>
              <p:cNvSpPr/>
              <p:nvPr/>
            </p:nvSpPr>
            <p:spPr>
              <a:xfrm>
                <a:off x="6463996" y="2895641"/>
                <a:ext cx="233262" cy="27044"/>
              </a:xfrm>
              <a:custGeom>
                <a:rect b="b" l="l" r="r" t="t"/>
                <a:pathLst>
                  <a:path extrusionOk="0" h="275" w="2372">
                    <a:moveTo>
                      <a:pt x="1853" y="0"/>
                    </a:moveTo>
                    <a:cubicBezTo>
                      <a:pt x="1688" y="0"/>
                      <a:pt x="1470" y="2"/>
                      <a:pt x="1183" y="2"/>
                    </a:cubicBezTo>
                    <a:cubicBezTo>
                      <a:pt x="30" y="2"/>
                      <a:pt x="1" y="2"/>
                      <a:pt x="1" y="141"/>
                    </a:cubicBezTo>
                    <a:cubicBezTo>
                      <a:pt x="1" y="216"/>
                      <a:pt x="528" y="275"/>
                      <a:pt x="1183" y="275"/>
                    </a:cubicBezTo>
                    <a:cubicBezTo>
                      <a:pt x="1838" y="275"/>
                      <a:pt x="2371" y="216"/>
                      <a:pt x="2371" y="141"/>
                    </a:cubicBezTo>
                    <a:cubicBezTo>
                      <a:pt x="2371" y="16"/>
                      <a:pt x="2330" y="0"/>
                      <a:pt x="1853"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0"/>
              <p:cNvSpPr/>
              <p:nvPr/>
            </p:nvSpPr>
            <p:spPr>
              <a:xfrm>
                <a:off x="6600787" y="2705352"/>
                <a:ext cx="79852" cy="18980"/>
              </a:xfrm>
              <a:custGeom>
                <a:rect b="b" l="l" r="r" t="t"/>
                <a:pathLst>
                  <a:path extrusionOk="0" h="193" w="812">
                    <a:moveTo>
                      <a:pt x="407" y="1"/>
                    </a:moveTo>
                    <a:cubicBezTo>
                      <a:pt x="186" y="1"/>
                      <a:pt x="1" y="30"/>
                      <a:pt x="1" y="65"/>
                    </a:cubicBezTo>
                    <a:cubicBezTo>
                      <a:pt x="1" y="99"/>
                      <a:pt x="186" y="193"/>
                      <a:pt x="407" y="193"/>
                    </a:cubicBezTo>
                    <a:cubicBezTo>
                      <a:pt x="632" y="193"/>
                      <a:pt x="812" y="99"/>
                      <a:pt x="812" y="65"/>
                    </a:cubicBezTo>
                    <a:cubicBezTo>
                      <a:pt x="812" y="30"/>
                      <a:pt x="632" y="1"/>
                      <a:pt x="407"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0"/>
              <p:cNvSpPr/>
              <p:nvPr/>
            </p:nvSpPr>
            <p:spPr>
              <a:xfrm>
                <a:off x="6618489" y="2711646"/>
                <a:ext cx="45040" cy="10916"/>
              </a:xfrm>
              <a:custGeom>
                <a:rect b="b" l="l" r="r" t="t"/>
                <a:pathLst>
                  <a:path extrusionOk="0" h="111" w="458">
                    <a:moveTo>
                      <a:pt x="227" y="1"/>
                    </a:moveTo>
                    <a:cubicBezTo>
                      <a:pt x="105" y="1"/>
                      <a:pt x="0" y="19"/>
                      <a:pt x="0" y="35"/>
                    </a:cubicBezTo>
                    <a:cubicBezTo>
                      <a:pt x="0" y="53"/>
                      <a:pt x="105" y="111"/>
                      <a:pt x="227" y="111"/>
                    </a:cubicBezTo>
                    <a:cubicBezTo>
                      <a:pt x="354" y="111"/>
                      <a:pt x="458" y="53"/>
                      <a:pt x="458" y="35"/>
                    </a:cubicBezTo>
                    <a:cubicBezTo>
                      <a:pt x="458" y="19"/>
                      <a:pt x="354" y="1"/>
                      <a:pt x="2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0"/>
              <p:cNvSpPr/>
              <p:nvPr/>
            </p:nvSpPr>
            <p:spPr>
              <a:xfrm>
                <a:off x="6600787" y="2712236"/>
                <a:ext cx="79852" cy="192156"/>
              </a:xfrm>
              <a:custGeom>
                <a:rect b="b" l="l" r="r" t="t"/>
                <a:pathLst>
                  <a:path extrusionOk="0" h="1954" w="812">
                    <a:moveTo>
                      <a:pt x="1" y="0"/>
                    </a:moveTo>
                    <a:lnTo>
                      <a:pt x="1" y="1861"/>
                    </a:lnTo>
                    <a:cubicBezTo>
                      <a:pt x="1" y="1861"/>
                      <a:pt x="146" y="1953"/>
                      <a:pt x="405" y="1953"/>
                    </a:cubicBezTo>
                    <a:cubicBezTo>
                      <a:pt x="519" y="1953"/>
                      <a:pt x="656" y="1935"/>
                      <a:pt x="812" y="1884"/>
                    </a:cubicBezTo>
                    <a:lnTo>
                      <a:pt x="812" y="0"/>
                    </a:lnTo>
                    <a:cubicBezTo>
                      <a:pt x="812" y="0"/>
                      <a:pt x="652" y="68"/>
                      <a:pt x="412" y="68"/>
                    </a:cubicBezTo>
                    <a:cubicBezTo>
                      <a:pt x="292" y="68"/>
                      <a:pt x="151" y="51"/>
                      <a:pt x="1"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0"/>
              <p:cNvSpPr/>
              <p:nvPr/>
            </p:nvSpPr>
            <p:spPr>
              <a:xfrm>
                <a:off x="6591150" y="2705844"/>
                <a:ext cx="50055" cy="40713"/>
              </a:xfrm>
              <a:custGeom>
                <a:rect b="b" l="l" r="r" t="t"/>
                <a:pathLst>
                  <a:path extrusionOk="0" h="414" w="509">
                    <a:moveTo>
                      <a:pt x="87" y="0"/>
                    </a:moveTo>
                    <a:cubicBezTo>
                      <a:pt x="74" y="0"/>
                      <a:pt x="69" y="16"/>
                      <a:pt x="64" y="30"/>
                    </a:cubicBezTo>
                    <a:cubicBezTo>
                      <a:pt x="64" y="54"/>
                      <a:pt x="58" y="71"/>
                      <a:pt x="53" y="94"/>
                    </a:cubicBezTo>
                    <a:cubicBezTo>
                      <a:pt x="0" y="228"/>
                      <a:pt x="35" y="286"/>
                      <a:pt x="70" y="292"/>
                    </a:cubicBezTo>
                    <a:cubicBezTo>
                      <a:pt x="71" y="292"/>
                      <a:pt x="73" y="293"/>
                      <a:pt x="75" y="293"/>
                    </a:cubicBezTo>
                    <a:cubicBezTo>
                      <a:pt x="109" y="293"/>
                      <a:pt x="93" y="182"/>
                      <a:pt x="99" y="182"/>
                    </a:cubicBezTo>
                    <a:cubicBezTo>
                      <a:pt x="100" y="181"/>
                      <a:pt x="101" y="181"/>
                      <a:pt x="102" y="181"/>
                    </a:cubicBezTo>
                    <a:cubicBezTo>
                      <a:pt x="114" y="181"/>
                      <a:pt x="133" y="208"/>
                      <a:pt x="128" y="239"/>
                    </a:cubicBezTo>
                    <a:cubicBezTo>
                      <a:pt x="122" y="274"/>
                      <a:pt x="110" y="367"/>
                      <a:pt x="168" y="367"/>
                    </a:cubicBezTo>
                    <a:cubicBezTo>
                      <a:pt x="232" y="367"/>
                      <a:pt x="192" y="257"/>
                      <a:pt x="214" y="252"/>
                    </a:cubicBezTo>
                    <a:cubicBezTo>
                      <a:pt x="238" y="245"/>
                      <a:pt x="227" y="158"/>
                      <a:pt x="249" y="158"/>
                    </a:cubicBezTo>
                    <a:cubicBezTo>
                      <a:pt x="273" y="158"/>
                      <a:pt x="289" y="234"/>
                      <a:pt x="267" y="274"/>
                    </a:cubicBezTo>
                    <a:cubicBezTo>
                      <a:pt x="238" y="314"/>
                      <a:pt x="255" y="413"/>
                      <a:pt x="296" y="413"/>
                    </a:cubicBezTo>
                    <a:cubicBezTo>
                      <a:pt x="298" y="413"/>
                      <a:pt x="299" y="413"/>
                      <a:pt x="300" y="413"/>
                    </a:cubicBezTo>
                    <a:cubicBezTo>
                      <a:pt x="336" y="413"/>
                      <a:pt x="324" y="332"/>
                      <a:pt x="324" y="332"/>
                    </a:cubicBezTo>
                    <a:cubicBezTo>
                      <a:pt x="383" y="321"/>
                      <a:pt x="337" y="193"/>
                      <a:pt x="394" y="182"/>
                    </a:cubicBezTo>
                    <a:cubicBezTo>
                      <a:pt x="395" y="182"/>
                      <a:pt x="397" y="182"/>
                      <a:pt x="399" y="182"/>
                    </a:cubicBezTo>
                    <a:cubicBezTo>
                      <a:pt x="445" y="182"/>
                      <a:pt x="419" y="280"/>
                      <a:pt x="463" y="292"/>
                    </a:cubicBezTo>
                    <a:cubicBezTo>
                      <a:pt x="466" y="293"/>
                      <a:pt x="469" y="294"/>
                      <a:pt x="472" y="294"/>
                    </a:cubicBezTo>
                    <a:cubicBezTo>
                      <a:pt x="509" y="294"/>
                      <a:pt x="496" y="189"/>
                      <a:pt x="470" y="135"/>
                    </a:cubicBezTo>
                    <a:cubicBezTo>
                      <a:pt x="461" y="109"/>
                      <a:pt x="438" y="102"/>
                      <a:pt x="411" y="102"/>
                    </a:cubicBezTo>
                    <a:cubicBezTo>
                      <a:pt x="382" y="102"/>
                      <a:pt x="349" y="110"/>
                      <a:pt x="323" y="110"/>
                    </a:cubicBezTo>
                    <a:cubicBezTo>
                      <a:pt x="313" y="110"/>
                      <a:pt x="304" y="108"/>
                      <a:pt x="296" y="106"/>
                    </a:cubicBezTo>
                    <a:cubicBezTo>
                      <a:pt x="249" y="89"/>
                      <a:pt x="214" y="65"/>
                      <a:pt x="168" y="65"/>
                    </a:cubicBezTo>
                    <a:cubicBezTo>
                      <a:pt x="115" y="65"/>
                      <a:pt x="122" y="14"/>
                      <a:pt x="93" y="1"/>
                    </a:cubicBezTo>
                    <a:cubicBezTo>
                      <a:pt x="91" y="1"/>
                      <a:pt x="89" y="0"/>
                      <a:pt x="8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0"/>
              <p:cNvSpPr/>
              <p:nvPr/>
            </p:nvSpPr>
            <p:spPr>
              <a:xfrm>
                <a:off x="6636092" y="2707319"/>
                <a:ext cx="53694" cy="49760"/>
              </a:xfrm>
              <a:custGeom>
                <a:rect b="b" l="l" r="r" t="t"/>
                <a:pathLst>
                  <a:path extrusionOk="0" h="506" w="546">
                    <a:moveTo>
                      <a:pt x="450" y="0"/>
                    </a:moveTo>
                    <a:cubicBezTo>
                      <a:pt x="417" y="0"/>
                      <a:pt x="374" y="46"/>
                      <a:pt x="361" y="68"/>
                    </a:cubicBezTo>
                    <a:cubicBezTo>
                      <a:pt x="351" y="84"/>
                      <a:pt x="335" y="88"/>
                      <a:pt x="315" y="88"/>
                    </a:cubicBezTo>
                    <a:cubicBezTo>
                      <a:pt x="298" y="88"/>
                      <a:pt x="278" y="85"/>
                      <a:pt x="257" y="85"/>
                    </a:cubicBezTo>
                    <a:cubicBezTo>
                      <a:pt x="209" y="85"/>
                      <a:pt x="204" y="91"/>
                      <a:pt x="169" y="97"/>
                    </a:cubicBezTo>
                    <a:cubicBezTo>
                      <a:pt x="162" y="100"/>
                      <a:pt x="157" y="101"/>
                      <a:pt x="152" y="101"/>
                    </a:cubicBezTo>
                    <a:cubicBezTo>
                      <a:pt x="136" y="101"/>
                      <a:pt x="127" y="91"/>
                      <a:pt x="105" y="91"/>
                    </a:cubicBezTo>
                    <a:cubicBezTo>
                      <a:pt x="94" y="91"/>
                      <a:pt x="83" y="97"/>
                      <a:pt x="76" y="97"/>
                    </a:cubicBezTo>
                    <a:cubicBezTo>
                      <a:pt x="65" y="103"/>
                      <a:pt x="48" y="109"/>
                      <a:pt x="35" y="109"/>
                    </a:cubicBezTo>
                    <a:cubicBezTo>
                      <a:pt x="32" y="107"/>
                      <a:pt x="29" y="106"/>
                      <a:pt x="27" y="106"/>
                    </a:cubicBezTo>
                    <a:cubicBezTo>
                      <a:pt x="21" y="106"/>
                      <a:pt x="17" y="110"/>
                      <a:pt x="13" y="114"/>
                    </a:cubicBezTo>
                    <a:cubicBezTo>
                      <a:pt x="1" y="138"/>
                      <a:pt x="41" y="138"/>
                      <a:pt x="88" y="155"/>
                    </a:cubicBezTo>
                    <a:cubicBezTo>
                      <a:pt x="134" y="167"/>
                      <a:pt x="76" y="242"/>
                      <a:pt x="94" y="277"/>
                    </a:cubicBezTo>
                    <a:cubicBezTo>
                      <a:pt x="105" y="312"/>
                      <a:pt x="129" y="306"/>
                      <a:pt x="134" y="352"/>
                    </a:cubicBezTo>
                    <a:cubicBezTo>
                      <a:pt x="139" y="394"/>
                      <a:pt x="115" y="505"/>
                      <a:pt x="143" y="505"/>
                    </a:cubicBezTo>
                    <a:cubicBezTo>
                      <a:pt x="146" y="505"/>
                      <a:pt x="149" y="504"/>
                      <a:pt x="152" y="502"/>
                    </a:cubicBezTo>
                    <a:cubicBezTo>
                      <a:pt x="187" y="486"/>
                      <a:pt x="152" y="387"/>
                      <a:pt x="187" y="352"/>
                    </a:cubicBezTo>
                    <a:cubicBezTo>
                      <a:pt x="215" y="317"/>
                      <a:pt x="198" y="219"/>
                      <a:pt x="187" y="189"/>
                    </a:cubicBezTo>
                    <a:cubicBezTo>
                      <a:pt x="182" y="168"/>
                      <a:pt x="196" y="153"/>
                      <a:pt x="220" y="153"/>
                    </a:cubicBezTo>
                    <a:cubicBezTo>
                      <a:pt x="228" y="153"/>
                      <a:pt x="239" y="156"/>
                      <a:pt x="250" y="160"/>
                    </a:cubicBezTo>
                    <a:cubicBezTo>
                      <a:pt x="262" y="167"/>
                      <a:pt x="273" y="167"/>
                      <a:pt x="284" y="173"/>
                    </a:cubicBezTo>
                    <a:cubicBezTo>
                      <a:pt x="326" y="173"/>
                      <a:pt x="354" y="202"/>
                      <a:pt x="367" y="237"/>
                    </a:cubicBezTo>
                    <a:cubicBezTo>
                      <a:pt x="383" y="306"/>
                      <a:pt x="412" y="306"/>
                      <a:pt x="424" y="334"/>
                    </a:cubicBezTo>
                    <a:cubicBezTo>
                      <a:pt x="436" y="368"/>
                      <a:pt x="419" y="497"/>
                      <a:pt x="451" y="497"/>
                    </a:cubicBezTo>
                    <a:cubicBezTo>
                      <a:pt x="451" y="497"/>
                      <a:pt x="452" y="497"/>
                      <a:pt x="453" y="497"/>
                    </a:cubicBezTo>
                    <a:cubicBezTo>
                      <a:pt x="493" y="491"/>
                      <a:pt x="476" y="398"/>
                      <a:pt x="511" y="381"/>
                    </a:cubicBezTo>
                    <a:cubicBezTo>
                      <a:pt x="546" y="369"/>
                      <a:pt x="517" y="248"/>
                      <a:pt x="488" y="155"/>
                    </a:cubicBezTo>
                    <a:cubicBezTo>
                      <a:pt x="453" y="56"/>
                      <a:pt x="500" y="63"/>
                      <a:pt x="476" y="15"/>
                    </a:cubicBezTo>
                    <a:cubicBezTo>
                      <a:pt x="470" y="5"/>
                      <a:pt x="460" y="0"/>
                      <a:pt x="45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0"/>
              <p:cNvSpPr/>
              <p:nvPr/>
            </p:nvSpPr>
            <p:spPr>
              <a:xfrm>
                <a:off x="6616129" y="2734461"/>
                <a:ext cx="5310" cy="11014"/>
              </a:xfrm>
              <a:custGeom>
                <a:rect b="b" l="l" r="r" t="t"/>
                <a:pathLst>
                  <a:path extrusionOk="0" h="112" w="54">
                    <a:moveTo>
                      <a:pt x="19" y="1"/>
                    </a:moveTo>
                    <a:cubicBezTo>
                      <a:pt x="8" y="1"/>
                      <a:pt x="1" y="30"/>
                      <a:pt x="8" y="58"/>
                    </a:cubicBezTo>
                    <a:cubicBezTo>
                      <a:pt x="13" y="85"/>
                      <a:pt x="22" y="112"/>
                      <a:pt x="33" y="112"/>
                    </a:cubicBezTo>
                    <a:cubicBezTo>
                      <a:pt x="34" y="112"/>
                      <a:pt x="34" y="111"/>
                      <a:pt x="35" y="111"/>
                    </a:cubicBezTo>
                    <a:cubicBezTo>
                      <a:pt x="48" y="111"/>
                      <a:pt x="53" y="82"/>
                      <a:pt x="48" y="52"/>
                    </a:cubicBezTo>
                    <a:cubicBezTo>
                      <a:pt x="48" y="23"/>
                      <a:pt x="30" y="1"/>
                      <a:pt x="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0"/>
              <p:cNvSpPr/>
              <p:nvPr/>
            </p:nvSpPr>
            <p:spPr>
              <a:xfrm>
                <a:off x="6633928" y="2723054"/>
                <a:ext cx="4032" cy="11506"/>
              </a:xfrm>
              <a:custGeom>
                <a:rect b="b" l="l" r="r" t="t"/>
                <a:pathLst>
                  <a:path extrusionOk="0" h="117" w="41">
                    <a:moveTo>
                      <a:pt x="12" y="0"/>
                    </a:moveTo>
                    <a:cubicBezTo>
                      <a:pt x="6" y="0"/>
                      <a:pt x="0" y="29"/>
                      <a:pt x="6" y="59"/>
                    </a:cubicBezTo>
                    <a:cubicBezTo>
                      <a:pt x="12" y="93"/>
                      <a:pt x="23" y="117"/>
                      <a:pt x="28" y="117"/>
                    </a:cubicBezTo>
                    <a:cubicBezTo>
                      <a:pt x="41" y="111"/>
                      <a:pt x="41" y="88"/>
                      <a:pt x="35" y="53"/>
                    </a:cubicBezTo>
                    <a:cubicBezTo>
                      <a:pt x="28" y="24"/>
                      <a:pt x="17"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0"/>
              <p:cNvSpPr/>
              <p:nvPr/>
            </p:nvSpPr>
            <p:spPr>
              <a:xfrm>
                <a:off x="6622422" y="2726397"/>
                <a:ext cx="3540" cy="11112"/>
              </a:xfrm>
              <a:custGeom>
                <a:rect b="b" l="l" r="r" t="t"/>
                <a:pathLst>
                  <a:path extrusionOk="0" h="113" w="36">
                    <a:moveTo>
                      <a:pt x="23" y="0"/>
                    </a:moveTo>
                    <a:cubicBezTo>
                      <a:pt x="17" y="0"/>
                      <a:pt x="6" y="27"/>
                      <a:pt x="1" y="54"/>
                    </a:cubicBezTo>
                    <a:cubicBezTo>
                      <a:pt x="1" y="83"/>
                      <a:pt x="1" y="112"/>
                      <a:pt x="13" y="112"/>
                    </a:cubicBezTo>
                    <a:cubicBezTo>
                      <a:pt x="19" y="112"/>
                      <a:pt x="30" y="88"/>
                      <a:pt x="35" y="59"/>
                    </a:cubicBezTo>
                    <a:cubicBezTo>
                      <a:pt x="35" y="25"/>
                      <a:pt x="35" y="1"/>
                      <a:pt x="24" y="1"/>
                    </a:cubicBezTo>
                    <a:cubicBezTo>
                      <a:pt x="24" y="0"/>
                      <a:pt x="23" y="0"/>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0"/>
              <p:cNvSpPr/>
              <p:nvPr/>
            </p:nvSpPr>
            <p:spPr>
              <a:xfrm>
                <a:off x="6598526" y="2706631"/>
                <a:ext cx="5802" cy="7966"/>
              </a:xfrm>
              <a:custGeom>
                <a:rect b="b" l="l" r="r" t="t"/>
                <a:pathLst>
                  <a:path extrusionOk="0" h="81" w="59">
                    <a:moveTo>
                      <a:pt x="6" y="0"/>
                    </a:moveTo>
                    <a:lnTo>
                      <a:pt x="6" y="0"/>
                    </a:lnTo>
                    <a:cubicBezTo>
                      <a:pt x="0" y="6"/>
                      <a:pt x="6" y="22"/>
                      <a:pt x="18" y="46"/>
                    </a:cubicBezTo>
                    <a:cubicBezTo>
                      <a:pt x="29" y="70"/>
                      <a:pt x="47" y="81"/>
                      <a:pt x="53" y="81"/>
                    </a:cubicBezTo>
                    <a:cubicBezTo>
                      <a:pt x="59" y="75"/>
                      <a:pt x="53" y="57"/>
                      <a:pt x="40" y="35"/>
                    </a:cubicBezTo>
                    <a:cubicBezTo>
                      <a:pt x="29" y="11"/>
                      <a:pt x="13" y="0"/>
                      <a:pt x="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0"/>
              <p:cNvSpPr/>
              <p:nvPr/>
            </p:nvSpPr>
            <p:spPr>
              <a:xfrm>
                <a:off x="6603738" y="2729839"/>
                <a:ext cx="5114" cy="11604"/>
              </a:xfrm>
              <a:custGeom>
                <a:rect b="b" l="l" r="r" t="t"/>
                <a:pathLst>
                  <a:path extrusionOk="0" h="118" w="52">
                    <a:moveTo>
                      <a:pt x="17" y="1"/>
                    </a:moveTo>
                    <a:cubicBezTo>
                      <a:pt x="6" y="8"/>
                      <a:pt x="0" y="30"/>
                      <a:pt x="6" y="65"/>
                    </a:cubicBezTo>
                    <a:cubicBezTo>
                      <a:pt x="11" y="94"/>
                      <a:pt x="22" y="117"/>
                      <a:pt x="35" y="117"/>
                    </a:cubicBezTo>
                    <a:cubicBezTo>
                      <a:pt x="46" y="112"/>
                      <a:pt x="51" y="88"/>
                      <a:pt x="51" y="59"/>
                    </a:cubicBezTo>
                    <a:cubicBezTo>
                      <a:pt x="46" y="24"/>
                      <a:pt x="29"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0"/>
              <p:cNvSpPr/>
              <p:nvPr/>
            </p:nvSpPr>
            <p:spPr>
              <a:xfrm>
                <a:off x="6621341" y="2716170"/>
                <a:ext cx="16619" cy="5015"/>
              </a:xfrm>
              <a:custGeom>
                <a:rect b="b" l="l" r="r" t="t"/>
                <a:pathLst>
                  <a:path extrusionOk="0" h="51" w="169">
                    <a:moveTo>
                      <a:pt x="112" y="0"/>
                    </a:moveTo>
                    <a:cubicBezTo>
                      <a:pt x="110" y="0"/>
                      <a:pt x="107" y="0"/>
                      <a:pt x="105" y="1"/>
                    </a:cubicBezTo>
                    <a:cubicBezTo>
                      <a:pt x="70" y="1"/>
                      <a:pt x="12" y="7"/>
                      <a:pt x="6" y="24"/>
                    </a:cubicBezTo>
                    <a:cubicBezTo>
                      <a:pt x="0" y="42"/>
                      <a:pt x="6" y="48"/>
                      <a:pt x="17" y="48"/>
                    </a:cubicBezTo>
                    <a:cubicBezTo>
                      <a:pt x="17" y="48"/>
                      <a:pt x="75" y="23"/>
                      <a:pt x="107" y="23"/>
                    </a:cubicBezTo>
                    <a:cubicBezTo>
                      <a:pt x="111" y="23"/>
                      <a:pt x="113" y="24"/>
                      <a:pt x="116" y="24"/>
                    </a:cubicBezTo>
                    <a:cubicBezTo>
                      <a:pt x="135" y="33"/>
                      <a:pt x="155" y="51"/>
                      <a:pt x="161" y="51"/>
                    </a:cubicBezTo>
                    <a:cubicBezTo>
                      <a:pt x="162" y="51"/>
                      <a:pt x="163" y="50"/>
                      <a:pt x="163" y="48"/>
                    </a:cubicBezTo>
                    <a:cubicBezTo>
                      <a:pt x="168" y="36"/>
                      <a:pt x="148" y="0"/>
                      <a:pt x="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0"/>
              <p:cNvSpPr/>
              <p:nvPr/>
            </p:nvSpPr>
            <p:spPr>
              <a:xfrm>
                <a:off x="6645237" y="2723840"/>
                <a:ext cx="5212" cy="12391"/>
              </a:xfrm>
              <a:custGeom>
                <a:rect b="b" l="l" r="r" t="t"/>
                <a:pathLst>
                  <a:path extrusionOk="0" h="126" w="53">
                    <a:moveTo>
                      <a:pt x="27" y="1"/>
                    </a:moveTo>
                    <a:cubicBezTo>
                      <a:pt x="26" y="1"/>
                      <a:pt x="25" y="2"/>
                      <a:pt x="25" y="5"/>
                    </a:cubicBezTo>
                    <a:cubicBezTo>
                      <a:pt x="25" y="5"/>
                      <a:pt x="12" y="56"/>
                      <a:pt x="6" y="69"/>
                    </a:cubicBezTo>
                    <a:cubicBezTo>
                      <a:pt x="1" y="80"/>
                      <a:pt x="1" y="126"/>
                      <a:pt x="25" y="126"/>
                    </a:cubicBezTo>
                    <a:cubicBezTo>
                      <a:pt x="52" y="126"/>
                      <a:pt x="47" y="96"/>
                      <a:pt x="41" y="69"/>
                    </a:cubicBezTo>
                    <a:cubicBezTo>
                      <a:pt x="37" y="39"/>
                      <a:pt x="32" y="1"/>
                      <a:pt x="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0"/>
              <p:cNvSpPr/>
              <p:nvPr/>
            </p:nvSpPr>
            <p:spPr>
              <a:xfrm>
                <a:off x="6648188" y="2745279"/>
                <a:ext cx="4524" cy="10916"/>
              </a:xfrm>
              <a:custGeom>
                <a:rect b="b" l="l" r="r" t="t"/>
                <a:pathLst>
                  <a:path extrusionOk="0" h="111" w="46">
                    <a:moveTo>
                      <a:pt x="30" y="1"/>
                    </a:moveTo>
                    <a:lnTo>
                      <a:pt x="30" y="1"/>
                    </a:lnTo>
                    <a:cubicBezTo>
                      <a:pt x="30" y="1"/>
                      <a:pt x="30" y="1"/>
                      <a:pt x="29" y="1"/>
                    </a:cubicBezTo>
                    <a:cubicBezTo>
                      <a:pt x="29" y="1"/>
                      <a:pt x="0" y="111"/>
                      <a:pt x="17" y="111"/>
                    </a:cubicBezTo>
                    <a:cubicBezTo>
                      <a:pt x="34" y="105"/>
                      <a:pt x="45"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0"/>
              <p:cNvSpPr/>
              <p:nvPr/>
            </p:nvSpPr>
            <p:spPr>
              <a:xfrm>
                <a:off x="6651039" y="2728561"/>
                <a:ext cx="5114" cy="12883"/>
              </a:xfrm>
              <a:custGeom>
                <a:rect b="b" l="l" r="r" t="t"/>
                <a:pathLst>
                  <a:path extrusionOk="0" h="131" w="52">
                    <a:moveTo>
                      <a:pt x="26" y="0"/>
                    </a:moveTo>
                    <a:cubicBezTo>
                      <a:pt x="18" y="0"/>
                      <a:pt x="22" y="74"/>
                      <a:pt x="11" y="90"/>
                    </a:cubicBezTo>
                    <a:cubicBezTo>
                      <a:pt x="6" y="107"/>
                      <a:pt x="0" y="130"/>
                      <a:pt x="17" y="130"/>
                    </a:cubicBezTo>
                    <a:cubicBezTo>
                      <a:pt x="35" y="125"/>
                      <a:pt x="52" y="43"/>
                      <a:pt x="28" y="3"/>
                    </a:cubicBezTo>
                    <a:cubicBezTo>
                      <a:pt x="27" y="1"/>
                      <a:pt x="26" y="0"/>
                      <a:pt x="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0"/>
              <p:cNvSpPr/>
              <p:nvPr/>
            </p:nvSpPr>
            <p:spPr>
              <a:xfrm>
                <a:off x="6664020" y="2708598"/>
                <a:ext cx="20061" cy="12292"/>
              </a:xfrm>
              <a:custGeom>
                <a:rect b="b" l="l" r="r" t="t"/>
                <a:pathLst>
                  <a:path extrusionOk="0" h="125" w="204">
                    <a:moveTo>
                      <a:pt x="174" y="0"/>
                    </a:moveTo>
                    <a:cubicBezTo>
                      <a:pt x="172" y="0"/>
                      <a:pt x="170" y="1"/>
                      <a:pt x="169" y="2"/>
                    </a:cubicBezTo>
                    <a:cubicBezTo>
                      <a:pt x="152" y="2"/>
                      <a:pt x="128" y="15"/>
                      <a:pt x="123" y="32"/>
                    </a:cubicBezTo>
                    <a:cubicBezTo>
                      <a:pt x="105" y="55"/>
                      <a:pt x="77" y="84"/>
                      <a:pt x="35" y="84"/>
                    </a:cubicBezTo>
                    <a:cubicBezTo>
                      <a:pt x="0" y="84"/>
                      <a:pt x="0" y="119"/>
                      <a:pt x="48" y="125"/>
                    </a:cubicBezTo>
                    <a:cubicBezTo>
                      <a:pt x="88" y="125"/>
                      <a:pt x="112" y="90"/>
                      <a:pt x="147" y="78"/>
                    </a:cubicBezTo>
                    <a:cubicBezTo>
                      <a:pt x="174" y="72"/>
                      <a:pt x="204" y="37"/>
                      <a:pt x="187" y="8"/>
                    </a:cubicBezTo>
                    <a:cubicBezTo>
                      <a:pt x="183" y="4"/>
                      <a:pt x="178"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0"/>
              <p:cNvSpPr/>
              <p:nvPr/>
            </p:nvSpPr>
            <p:spPr>
              <a:xfrm>
                <a:off x="6671494" y="2723250"/>
                <a:ext cx="9834" cy="13473"/>
              </a:xfrm>
              <a:custGeom>
                <a:rect b="b" l="l" r="r" t="t"/>
                <a:pathLst>
                  <a:path extrusionOk="0" h="137" w="100">
                    <a:moveTo>
                      <a:pt x="6" y="1"/>
                    </a:moveTo>
                    <a:cubicBezTo>
                      <a:pt x="3" y="1"/>
                      <a:pt x="1" y="5"/>
                      <a:pt x="1" y="16"/>
                    </a:cubicBezTo>
                    <a:cubicBezTo>
                      <a:pt x="1" y="16"/>
                      <a:pt x="18" y="115"/>
                      <a:pt x="47" y="132"/>
                    </a:cubicBezTo>
                    <a:cubicBezTo>
                      <a:pt x="54" y="135"/>
                      <a:pt x="60" y="137"/>
                      <a:pt x="66" y="137"/>
                    </a:cubicBezTo>
                    <a:cubicBezTo>
                      <a:pt x="89" y="137"/>
                      <a:pt x="100" y="110"/>
                      <a:pt x="76" y="91"/>
                    </a:cubicBezTo>
                    <a:cubicBezTo>
                      <a:pt x="53" y="68"/>
                      <a:pt x="19" y="1"/>
                      <a:pt x="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0"/>
              <p:cNvSpPr/>
              <p:nvPr/>
            </p:nvSpPr>
            <p:spPr>
              <a:xfrm>
                <a:off x="6677690" y="2732199"/>
                <a:ext cx="9834" cy="12391"/>
              </a:xfrm>
              <a:custGeom>
                <a:rect b="b" l="l" r="r" t="t"/>
                <a:pathLst>
                  <a:path extrusionOk="0" h="126" w="100">
                    <a:moveTo>
                      <a:pt x="72" y="0"/>
                    </a:moveTo>
                    <a:cubicBezTo>
                      <a:pt x="71" y="0"/>
                      <a:pt x="70" y="4"/>
                      <a:pt x="70" y="11"/>
                    </a:cubicBezTo>
                    <a:cubicBezTo>
                      <a:pt x="70" y="24"/>
                      <a:pt x="77" y="70"/>
                      <a:pt x="59" y="70"/>
                    </a:cubicBezTo>
                    <a:cubicBezTo>
                      <a:pt x="35" y="70"/>
                      <a:pt x="1" y="105"/>
                      <a:pt x="35" y="123"/>
                    </a:cubicBezTo>
                    <a:cubicBezTo>
                      <a:pt x="42" y="125"/>
                      <a:pt x="48" y="126"/>
                      <a:pt x="53" y="126"/>
                    </a:cubicBezTo>
                    <a:cubicBezTo>
                      <a:pt x="80" y="126"/>
                      <a:pt x="99" y="107"/>
                      <a:pt x="99" y="93"/>
                    </a:cubicBezTo>
                    <a:cubicBezTo>
                      <a:pt x="95" y="78"/>
                      <a:pt x="78"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0"/>
              <p:cNvSpPr/>
              <p:nvPr/>
            </p:nvSpPr>
            <p:spPr>
              <a:xfrm>
                <a:off x="6677690" y="2744099"/>
                <a:ext cx="5212" cy="11604"/>
              </a:xfrm>
              <a:custGeom>
                <a:rect b="b" l="l" r="r" t="t"/>
                <a:pathLst>
                  <a:path extrusionOk="0" h="118" w="53">
                    <a:moveTo>
                      <a:pt x="18" y="0"/>
                    </a:moveTo>
                    <a:cubicBezTo>
                      <a:pt x="16" y="0"/>
                      <a:pt x="15" y="1"/>
                      <a:pt x="13" y="2"/>
                    </a:cubicBezTo>
                    <a:cubicBezTo>
                      <a:pt x="1" y="2"/>
                      <a:pt x="13" y="117"/>
                      <a:pt x="30" y="117"/>
                    </a:cubicBezTo>
                    <a:cubicBezTo>
                      <a:pt x="46" y="117"/>
                      <a:pt x="52" y="75"/>
                      <a:pt x="40" y="75"/>
                    </a:cubicBezTo>
                    <a:cubicBezTo>
                      <a:pt x="39" y="75"/>
                      <a:pt x="37" y="75"/>
                      <a:pt x="35" y="77"/>
                    </a:cubicBezTo>
                    <a:cubicBezTo>
                      <a:pt x="35" y="77"/>
                      <a:pt x="34" y="77"/>
                      <a:pt x="34" y="77"/>
                    </a:cubicBezTo>
                    <a:cubicBezTo>
                      <a:pt x="24" y="77"/>
                      <a:pt x="24" y="13"/>
                      <a:pt x="24" y="13"/>
                    </a:cubicBezTo>
                    <a:cubicBezTo>
                      <a:pt x="24" y="13"/>
                      <a:pt x="24" y="0"/>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0"/>
              <p:cNvSpPr/>
              <p:nvPr/>
            </p:nvSpPr>
            <p:spPr>
              <a:xfrm>
                <a:off x="6593510" y="2715088"/>
                <a:ext cx="6884" cy="18783"/>
              </a:xfrm>
              <a:custGeom>
                <a:rect b="b" l="l" r="r" t="t"/>
                <a:pathLst>
                  <a:path extrusionOk="0" h="191" w="70">
                    <a:moveTo>
                      <a:pt x="46" y="0"/>
                    </a:moveTo>
                    <a:cubicBezTo>
                      <a:pt x="29" y="0"/>
                      <a:pt x="16" y="46"/>
                      <a:pt x="5" y="110"/>
                    </a:cubicBezTo>
                    <a:cubicBezTo>
                      <a:pt x="1" y="162"/>
                      <a:pt x="30" y="191"/>
                      <a:pt x="47" y="191"/>
                    </a:cubicBezTo>
                    <a:cubicBezTo>
                      <a:pt x="51" y="191"/>
                      <a:pt x="55" y="189"/>
                      <a:pt x="57" y="185"/>
                    </a:cubicBezTo>
                    <a:cubicBezTo>
                      <a:pt x="64" y="174"/>
                      <a:pt x="69" y="128"/>
                      <a:pt x="46" y="123"/>
                    </a:cubicBezTo>
                    <a:cubicBezTo>
                      <a:pt x="29" y="116"/>
                      <a:pt x="46" y="30"/>
                      <a:pt x="46" y="30"/>
                    </a:cubicBezTo>
                    <a:cubicBezTo>
                      <a:pt x="46" y="30"/>
                      <a:pt x="51"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0"/>
              <p:cNvSpPr/>
              <p:nvPr/>
            </p:nvSpPr>
            <p:spPr>
              <a:xfrm>
                <a:off x="6606786" y="2719218"/>
                <a:ext cx="7277" cy="11014"/>
              </a:xfrm>
              <a:custGeom>
                <a:rect b="b" l="l" r="r" t="t"/>
                <a:pathLst>
                  <a:path extrusionOk="0" h="112" w="74">
                    <a:moveTo>
                      <a:pt x="72" y="1"/>
                    </a:moveTo>
                    <a:cubicBezTo>
                      <a:pt x="68" y="1"/>
                      <a:pt x="55" y="36"/>
                      <a:pt x="55" y="52"/>
                    </a:cubicBezTo>
                    <a:cubicBezTo>
                      <a:pt x="55" y="52"/>
                      <a:pt x="55" y="64"/>
                      <a:pt x="52" y="64"/>
                    </a:cubicBezTo>
                    <a:cubicBezTo>
                      <a:pt x="51" y="64"/>
                      <a:pt x="50" y="64"/>
                      <a:pt x="50" y="63"/>
                    </a:cubicBezTo>
                    <a:cubicBezTo>
                      <a:pt x="35" y="63"/>
                      <a:pt x="37" y="25"/>
                      <a:pt x="27" y="25"/>
                    </a:cubicBezTo>
                    <a:cubicBezTo>
                      <a:pt x="25" y="25"/>
                      <a:pt x="23" y="26"/>
                      <a:pt x="20" y="28"/>
                    </a:cubicBezTo>
                    <a:cubicBezTo>
                      <a:pt x="0" y="44"/>
                      <a:pt x="12" y="111"/>
                      <a:pt x="36" y="111"/>
                    </a:cubicBezTo>
                    <a:cubicBezTo>
                      <a:pt x="38" y="111"/>
                      <a:pt x="41" y="110"/>
                      <a:pt x="44" y="109"/>
                    </a:cubicBezTo>
                    <a:cubicBezTo>
                      <a:pt x="73" y="92"/>
                      <a:pt x="73" y="63"/>
                      <a:pt x="73" y="4"/>
                    </a:cubicBezTo>
                    <a:cubicBezTo>
                      <a:pt x="73" y="2"/>
                      <a:pt x="73"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0"/>
              <p:cNvSpPr/>
              <p:nvPr/>
            </p:nvSpPr>
            <p:spPr>
              <a:xfrm>
                <a:off x="6632158" y="2678309"/>
                <a:ext cx="10916" cy="38648"/>
              </a:xfrm>
              <a:custGeom>
                <a:rect b="b" l="l" r="r" t="t"/>
                <a:pathLst>
                  <a:path extrusionOk="0" h="393" w="111">
                    <a:moveTo>
                      <a:pt x="79" y="1"/>
                    </a:moveTo>
                    <a:cubicBezTo>
                      <a:pt x="76" y="1"/>
                      <a:pt x="70" y="5"/>
                      <a:pt x="70" y="10"/>
                    </a:cubicBezTo>
                    <a:cubicBezTo>
                      <a:pt x="64" y="10"/>
                      <a:pt x="0" y="107"/>
                      <a:pt x="46" y="184"/>
                    </a:cubicBezTo>
                    <a:cubicBezTo>
                      <a:pt x="88" y="241"/>
                      <a:pt x="41" y="374"/>
                      <a:pt x="41" y="374"/>
                    </a:cubicBezTo>
                    <a:cubicBezTo>
                      <a:pt x="41" y="380"/>
                      <a:pt x="41" y="386"/>
                      <a:pt x="46" y="386"/>
                    </a:cubicBezTo>
                    <a:lnTo>
                      <a:pt x="53" y="392"/>
                    </a:lnTo>
                    <a:cubicBezTo>
                      <a:pt x="59" y="392"/>
                      <a:pt x="59" y="386"/>
                      <a:pt x="59" y="380"/>
                    </a:cubicBezTo>
                    <a:cubicBezTo>
                      <a:pt x="64" y="374"/>
                      <a:pt x="110" y="241"/>
                      <a:pt x="64" y="171"/>
                    </a:cubicBezTo>
                    <a:cubicBezTo>
                      <a:pt x="24" y="107"/>
                      <a:pt x="88" y="21"/>
                      <a:pt x="88" y="21"/>
                    </a:cubicBezTo>
                    <a:cubicBezTo>
                      <a:pt x="94" y="16"/>
                      <a:pt x="88" y="10"/>
                      <a:pt x="81" y="3"/>
                    </a:cubicBezTo>
                    <a:cubicBezTo>
                      <a:pt x="81" y="1"/>
                      <a:pt x="80" y="1"/>
                      <a:pt x="7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0"/>
              <p:cNvSpPr/>
              <p:nvPr/>
            </p:nvSpPr>
            <p:spPr>
              <a:xfrm>
                <a:off x="6600787" y="2830048"/>
                <a:ext cx="79852" cy="74345"/>
              </a:xfrm>
              <a:custGeom>
                <a:rect b="b" l="l" r="r" t="t"/>
                <a:pathLst>
                  <a:path extrusionOk="0" h="756" w="812">
                    <a:moveTo>
                      <a:pt x="252" y="0"/>
                    </a:moveTo>
                    <a:cubicBezTo>
                      <a:pt x="244" y="0"/>
                      <a:pt x="235" y="1"/>
                      <a:pt x="226" y="3"/>
                    </a:cubicBezTo>
                    <a:cubicBezTo>
                      <a:pt x="47" y="32"/>
                      <a:pt x="1" y="385"/>
                      <a:pt x="1" y="385"/>
                    </a:cubicBezTo>
                    <a:lnTo>
                      <a:pt x="1" y="663"/>
                    </a:lnTo>
                    <a:cubicBezTo>
                      <a:pt x="1" y="663"/>
                      <a:pt x="134" y="755"/>
                      <a:pt x="407" y="755"/>
                    </a:cubicBezTo>
                    <a:cubicBezTo>
                      <a:pt x="678" y="755"/>
                      <a:pt x="812" y="686"/>
                      <a:pt x="812" y="686"/>
                    </a:cubicBezTo>
                    <a:lnTo>
                      <a:pt x="812" y="396"/>
                    </a:lnTo>
                    <a:cubicBezTo>
                      <a:pt x="812" y="396"/>
                      <a:pt x="771" y="524"/>
                      <a:pt x="720" y="576"/>
                    </a:cubicBezTo>
                    <a:cubicBezTo>
                      <a:pt x="678" y="618"/>
                      <a:pt x="627" y="638"/>
                      <a:pt x="578" y="638"/>
                    </a:cubicBezTo>
                    <a:cubicBezTo>
                      <a:pt x="471" y="638"/>
                      <a:pt x="368" y="544"/>
                      <a:pt x="360" y="373"/>
                    </a:cubicBezTo>
                    <a:cubicBezTo>
                      <a:pt x="349" y="252"/>
                      <a:pt x="401" y="0"/>
                      <a:pt x="25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0"/>
              <p:cNvSpPr/>
              <p:nvPr/>
            </p:nvSpPr>
            <p:spPr>
              <a:xfrm>
                <a:off x="6541586" y="2827393"/>
                <a:ext cx="79852" cy="18291"/>
              </a:xfrm>
              <a:custGeom>
                <a:rect b="b" l="l" r="r" t="t"/>
                <a:pathLst>
                  <a:path extrusionOk="0" h="186" w="812">
                    <a:moveTo>
                      <a:pt x="405" y="0"/>
                    </a:moveTo>
                    <a:cubicBezTo>
                      <a:pt x="180" y="0"/>
                      <a:pt x="0" y="24"/>
                      <a:pt x="0" y="59"/>
                    </a:cubicBezTo>
                    <a:cubicBezTo>
                      <a:pt x="0" y="94"/>
                      <a:pt x="180" y="185"/>
                      <a:pt x="405" y="185"/>
                    </a:cubicBezTo>
                    <a:cubicBezTo>
                      <a:pt x="632" y="185"/>
                      <a:pt x="811" y="94"/>
                      <a:pt x="811" y="59"/>
                    </a:cubicBezTo>
                    <a:cubicBezTo>
                      <a:pt x="811" y="24"/>
                      <a:pt x="632" y="0"/>
                      <a:pt x="4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0"/>
              <p:cNvSpPr/>
              <p:nvPr/>
            </p:nvSpPr>
            <p:spPr>
              <a:xfrm>
                <a:off x="6559189" y="2833097"/>
                <a:ext cx="45138" cy="10916"/>
              </a:xfrm>
              <a:custGeom>
                <a:rect b="b" l="l" r="r" t="t"/>
                <a:pathLst>
                  <a:path extrusionOk="0" h="111" w="459">
                    <a:moveTo>
                      <a:pt x="226" y="1"/>
                    </a:moveTo>
                    <a:cubicBezTo>
                      <a:pt x="100" y="1"/>
                      <a:pt x="1" y="18"/>
                      <a:pt x="1" y="36"/>
                    </a:cubicBezTo>
                    <a:cubicBezTo>
                      <a:pt x="1" y="58"/>
                      <a:pt x="100" y="111"/>
                      <a:pt x="226" y="111"/>
                    </a:cubicBezTo>
                    <a:cubicBezTo>
                      <a:pt x="354" y="111"/>
                      <a:pt x="459" y="58"/>
                      <a:pt x="459" y="36"/>
                    </a:cubicBezTo>
                    <a:cubicBezTo>
                      <a:pt x="459" y="18"/>
                      <a:pt x="354" y="1"/>
                      <a:pt x="22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0"/>
              <p:cNvSpPr/>
              <p:nvPr/>
            </p:nvSpPr>
            <p:spPr>
              <a:xfrm>
                <a:off x="6541586" y="2833687"/>
                <a:ext cx="79852" cy="85949"/>
              </a:xfrm>
              <a:custGeom>
                <a:rect b="b" l="l" r="r" t="t"/>
                <a:pathLst>
                  <a:path extrusionOk="0" h="874" w="812">
                    <a:moveTo>
                      <a:pt x="0" y="0"/>
                    </a:moveTo>
                    <a:lnTo>
                      <a:pt x="0" y="777"/>
                    </a:lnTo>
                    <a:cubicBezTo>
                      <a:pt x="0" y="777"/>
                      <a:pt x="145" y="874"/>
                      <a:pt x="410" y="874"/>
                    </a:cubicBezTo>
                    <a:cubicBezTo>
                      <a:pt x="523" y="874"/>
                      <a:pt x="657" y="856"/>
                      <a:pt x="811" y="806"/>
                    </a:cubicBezTo>
                    <a:lnTo>
                      <a:pt x="811" y="0"/>
                    </a:lnTo>
                    <a:cubicBezTo>
                      <a:pt x="811" y="0"/>
                      <a:pt x="652" y="67"/>
                      <a:pt x="412" y="67"/>
                    </a:cubicBezTo>
                    <a:cubicBezTo>
                      <a:pt x="292" y="67"/>
                      <a:pt x="151" y="5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0"/>
              <p:cNvSpPr/>
              <p:nvPr/>
            </p:nvSpPr>
            <p:spPr>
              <a:xfrm>
                <a:off x="6531851" y="2827295"/>
                <a:ext cx="50055" cy="41204"/>
              </a:xfrm>
              <a:custGeom>
                <a:rect b="b" l="l" r="r" t="t"/>
                <a:pathLst>
                  <a:path extrusionOk="0" h="419" w="509">
                    <a:moveTo>
                      <a:pt x="84" y="0"/>
                    </a:moveTo>
                    <a:cubicBezTo>
                      <a:pt x="69" y="0"/>
                      <a:pt x="65" y="15"/>
                      <a:pt x="65" y="31"/>
                    </a:cubicBezTo>
                    <a:cubicBezTo>
                      <a:pt x="65" y="53"/>
                      <a:pt x="58" y="71"/>
                      <a:pt x="52" y="95"/>
                    </a:cubicBezTo>
                    <a:cubicBezTo>
                      <a:pt x="1" y="227"/>
                      <a:pt x="35" y="285"/>
                      <a:pt x="70" y="296"/>
                    </a:cubicBezTo>
                    <a:cubicBezTo>
                      <a:pt x="71" y="297"/>
                      <a:pt x="72" y="297"/>
                      <a:pt x="73" y="297"/>
                    </a:cubicBezTo>
                    <a:cubicBezTo>
                      <a:pt x="110" y="297"/>
                      <a:pt x="93" y="181"/>
                      <a:pt x="99" y="181"/>
                    </a:cubicBezTo>
                    <a:cubicBezTo>
                      <a:pt x="100" y="180"/>
                      <a:pt x="101" y="180"/>
                      <a:pt x="102" y="180"/>
                    </a:cubicBezTo>
                    <a:cubicBezTo>
                      <a:pt x="113" y="180"/>
                      <a:pt x="127" y="207"/>
                      <a:pt x="127" y="239"/>
                    </a:cubicBezTo>
                    <a:cubicBezTo>
                      <a:pt x="122" y="280"/>
                      <a:pt x="111" y="366"/>
                      <a:pt x="169" y="366"/>
                    </a:cubicBezTo>
                    <a:cubicBezTo>
                      <a:pt x="226" y="366"/>
                      <a:pt x="191" y="256"/>
                      <a:pt x="215" y="250"/>
                    </a:cubicBezTo>
                    <a:cubicBezTo>
                      <a:pt x="239" y="245"/>
                      <a:pt x="226" y="157"/>
                      <a:pt x="250" y="157"/>
                    </a:cubicBezTo>
                    <a:cubicBezTo>
                      <a:pt x="266" y="157"/>
                      <a:pt x="290" y="239"/>
                      <a:pt x="261" y="274"/>
                    </a:cubicBezTo>
                    <a:cubicBezTo>
                      <a:pt x="239" y="314"/>
                      <a:pt x="250" y="413"/>
                      <a:pt x="296" y="419"/>
                    </a:cubicBezTo>
                    <a:cubicBezTo>
                      <a:pt x="336" y="419"/>
                      <a:pt x="325" y="331"/>
                      <a:pt x="325" y="331"/>
                    </a:cubicBezTo>
                    <a:cubicBezTo>
                      <a:pt x="383" y="320"/>
                      <a:pt x="336" y="192"/>
                      <a:pt x="394" y="186"/>
                    </a:cubicBezTo>
                    <a:cubicBezTo>
                      <a:pt x="397" y="186"/>
                      <a:pt x="400" y="186"/>
                      <a:pt x="402" y="186"/>
                    </a:cubicBezTo>
                    <a:cubicBezTo>
                      <a:pt x="444" y="186"/>
                      <a:pt x="420" y="280"/>
                      <a:pt x="464" y="291"/>
                    </a:cubicBezTo>
                    <a:cubicBezTo>
                      <a:pt x="467" y="292"/>
                      <a:pt x="470" y="293"/>
                      <a:pt x="473" y="293"/>
                    </a:cubicBezTo>
                    <a:cubicBezTo>
                      <a:pt x="508" y="293"/>
                      <a:pt x="497" y="194"/>
                      <a:pt x="469" y="135"/>
                    </a:cubicBezTo>
                    <a:cubicBezTo>
                      <a:pt x="460" y="109"/>
                      <a:pt x="437" y="102"/>
                      <a:pt x="410" y="102"/>
                    </a:cubicBezTo>
                    <a:cubicBezTo>
                      <a:pt x="381" y="102"/>
                      <a:pt x="348" y="109"/>
                      <a:pt x="321" y="109"/>
                    </a:cubicBezTo>
                    <a:cubicBezTo>
                      <a:pt x="312" y="109"/>
                      <a:pt x="303" y="108"/>
                      <a:pt x="296" y="106"/>
                    </a:cubicBezTo>
                    <a:cubicBezTo>
                      <a:pt x="250" y="88"/>
                      <a:pt x="215" y="65"/>
                      <a:pt x="169" y="65"/>
                    </a:cubicBezTo>
                    <a:cubicBezTo>
                      <a:pt x="116" y="65"/>
                      <a:pt x="122" y="13"/>
                      <a:pt x="93" y="1"/>
                    </a:cubicBezTo>
                    <a:cubicBezTo>
                      <a:pt x="90" y="1"/>
                      <a:pt x="87" y="0"/>
                      <a:pt x="8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0"/>
              <p:cNvSpPr/>
              <p:nvPr/>
            </p:nvSpPr>
            <p:spPr>
              <a:xfrm>
                <a:off x="6576891" y="2828671"/>
                <a:ext cx="53694" cy="49858"/>
              </a:xfrm>
              <a:custGeom>
                <a:rect b="b" l="l" r="r" t="t"/>
                <a:pathLst>
                  <a:path extrusionOk="0" h="507" w="546">
                    <a:moveTo>
                      <a:pt x="446" y="1"/>
                    </a:moveTo>
                    <a:cubicBezTo>
                      <a:pt x="416" y="1"/>
                      <a:pt x="373" y="46"/>
                      <a:pt x="359" y="68"/>
                    </a:cubicBezTo>
                    <a:cubicBezTo>
                      <a:pt x="350" y="85"/>
                      <a:pt x="330" y="88"/>
                      <a:pt x="307" y="88"/>
                    </a:cubicBezTo>
                    <a:cubicBezTo>
                      <a:pt x="289" y="88"/>
                      <a:pt x="269" y="86"/>
                      <a:pt x="249" y="86"/>
                    </a:cubicBezTo>
                    <a:cubicBezTo>
                      <a:pt x="203" y="86"/>
                      <a:pt x="203" y="92"/>
                      <a:pt x="169" y="97"/>
                    </a:cubicBezTo>
                    <a:cubicBezTo>
                      <a:pt x="161" y="100"/>
                      <a:pt x="156" y="101"/>
                      <a:pt x="150" y="101"/>
                    </a:cubicBezTo>
                    <a:cubicBezTo>
                      <a:pt x="135" y="101"/>
                      <a:pt x="125" y="92"/>
                      <a:pt x="99" y="92"/>
                    </a:cubicBezTo>
                    <a:cubicBezTo>
                      <a:pt x="94" y="92"/>
                      <a:pt x="81" y="97"/>
                      <a:pt x="75" y="97"/>
                    </a:cubicBezTo>
                    <a:cubicBezTo>
                      <a:pt x="64" y="108"/>
                      <a:pt x="46" y="108"/>
                      <a:pt x="35" y="108"/>
                    </a:cubicBezTo>
                    <a:cubicBezTo>
                      <a:pt x="32" y="107"/>
                      <a:pt x="29" y="106"/>
                      <a:pt x="27" y="106"/>
                    </a:cubicBezTo>
                    <a:cubicBezTo>
                      <a:pt x="20" y="106"/>
                      <a:pt x="15" y="110"/>
                      <a:pt x="11" y="115"/>
                    </a:cubicBezTo>
                    <a:cubicBezTo>
                      <a:pt x="0" y="138"/>
                      <a:pt x="41" y="138"/>
                      <a:pt x="87" y="156"/>
                    </a:cubicBezTo>
                    <a:cubicBezTo>
                      <a:pt x="134" y="167"/>
                      <a:pt x="75" y="242"/>
                      <a:pt x="87" y="277"/>
                    </a:cubicBezTo>
                    <a:cubicBezTo>
                      <a:pt x="105" y="312"/>
                      <a:pt x="128" y="306"/>
                      <a:pt x="134" y="352"/>
                    </a:cubicBezTo>
                    <a:cubicBezTo>
                      <a:pt x="139" y="395"/>
                      <a:pt x="115" y="506"/>
                      <a:pt x="138" y="506"/>
                    </a:cubicBezTo>
                    <a:cubicBezTo>
                      <a:pt x="140" y="506"/>
                      <a:pt x="142" y="505"/>
                      <a:pt x="145" y="504"/>
                    </a:cubicBezTo>
                    <a:cubicBezTo>
                      <a:pt x="185" y="485"/>
                      <a:pt x="151" y="387"/>
                      <a:pt x="180" y="352"/>
                    </a:cubicBezTo>
                    <a:cubicBezTo>
                      <a:pt x="215" y="317"/>
                      <a:pt x="198" y="220"/>
                      <a:pt x="185" y="191"/>
                    </a:cubicBezTo>
                    <a:cubicBezTo>
                      <a:pt x="181" y="169"/>
                      <a:pt x="196" y="157"/>
                      <a:pt x="221" y="157"/>
                    </a:cubicBezTo>
                    <a:cubicBezTo>
                      <a:pt x="229" y="157"/>
                      <a:pt x="239" y="158"/>
                      <a:pt x="249" y="161"/>
                    </a:cubicBezTo>
                    <a:cubicBezTo>
                      <a:pt x="260" y="167"/>
                      <a:pt x="273" y="172"/>
                      <a:pt x="284" y="172"/>
                    </a:cubicBezTo>
                    <a:cubicBezTo>
                      <a:pt x="324" y="172"/>
                      <a:pt x="354" y="202"/>
                      <a:pt x="359" y="236"/>
                    </a:cubicBezTo>
                    <a:cubicBezTo>
                      <a:pt x="377" y="306"/>
                      <a:pt x="412" y="306"/>
                      <a:pt x="423" y="335"/>
                    </a:cubicBezTo>
                    <a:cubicBezTo>
                      <a:pt x="434" y="369"/>
                      <a:pt x="418" y="498"/>
                      <a:pt x="450" y="498"/>
                    </a:cubicBezTo>
                    <a:cubicBezTo>
                      <a:pt x="451" y="498"/>
                      <a:pt x="452" y="498"/>
                      <a:pt x="452" y="498"/>
                    </a:cubicBezTo>
                    <a:cubicBezTo>
                      <a:pt x="487" y="491"/>
                      <a:pt x="476" y="399"/>
                      <a:pt x="511" y="381"/>
                    </a:cubicBezTo>
                    <a:cubicBezTo>
                      <a:pt x="546" y="370"/>
                      <a:pt x="516" y="248"/>
                      <a:pt x="482" y="156"/>
                    </a:cubicBezTo>
                    <a:cubicBezTo>
                      <a:pt x="452" y="57"/>
                      <a:pt x="498" y="68"/>
                      <a:pt x="469" y="17"/>
                    </a:cubicBezTo>
                    <a:cubicBezTo>
                      <a:pt x="464" y="5"/>
                      <a:pt x="456" y="1"/>
                      <a:pt x="44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0"/>
              <p:cNvSpPr/>
              <p:nvPr/>
            </p:nvSpPr>
            <p:spPr>
              <a:xfrm>
                <a:off x="6556928" y="2855813"/>
                <a:ext cx="5310" cy="11014"/>
              </a:xfrm>
              <a:custGeom>
                <a:rect b="b" l="l" r="r" t="t"/>
                <a:pathLst>
                  <a:path extrusionOk="0" h="112" w="54">
                    <a:moveTo>
                      <a:pt x="18" y="1"/>
                    </a:moveTo>
                    <a:cubicBezTo>
                      <a:pt x="6" y="1"/>
                      <a:pt x="0" y="30"/>
                      <a:pt x="6" y="59"/>
                    </a:cubicBezTo>
                    <a:cubicBezTo>
                      <a:pt x="11" y="90"/>
                      <a:pt x="21" y="112"/>
                      <a:pt x="31" y="112"/>
                    </a:cubicBezTo>
                    <a:cubicBezTo>
                      <a:pt x="32" y="112"/>
                      <a:pt x="34" y="111"/>
                      <a:pt x="35" y="111"/>
                    </a:cubicBezTo>
                    <a:cubicBezTo>
                      <a:pt x="46" y="111"/>
                      <a:pt x="53" y="83"/>
                      <a:pt x="46" y="54"/>
                    </a:cubicBezTo>
                    <a:cubicBezTo>
                      <a:pt x="41" y="24"/>
                      <a:pt x="29" y="1"/>
                      <a:pt x="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0"/>
              <p:cNvSpPr/>
              <p:nvPr/>
            </p:nvSpPr>
            <p:spPr>
              <a:xfrm>
                <a:off x="6574531" y="2844504"/>
                <a:ext cx="4130" cy="11407"/>
              </a:xfrm>
              <a:custGeom>
                <a:rect b="b" l="l" r="r" t="t"/>
                <a:pathLst>
                  <a:path extrusionOk="0" h="116" w="42">
                    <a:moveTo>
                      <a:pt x="13" y="0"/>
                    </a:moveTo>
                    <a:cubicBezTo>
                      <a:pt x="1" y="0"/>
                      <a:pt x="1" y="30"/>
                      <a:pt x="6" y="59"/>
                    </a:cubicBezTo>
                    <a:cubicBezTo>
                      <a:pt x="13" y="94"/>
                      <a:pt x="19" y="116"/>
                      <a:pt x="30" y="116"/>
                    </a:cubicBezTo>
                    <a:cubicBezTo>
                      <a:pt x="35" y="110"/>
                      <a:pt x="41" y="87"/>
                      <a:pt x="35" y="52"/>
                    </a:cubicBezTo>
                    <a:cubicBezTo>
                      <a:pt x="30" y="24"/>
                      <a:pt x="19" y="0"/>
                      <a:pt x="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0"/>
              <p:cNvSpPr/>
              <p:nvPr/>
            </p:nvSpPr>
            <p:spPr>
              <a:xfrm>
                <a:off x="6562631" y="2847848"/>
                <a:ext cx="4130" cy="10916"/>
              </a:xfrm>
              <a:custGeom>
                <a:rect b="b" l="l" r="r" t="t"/>
                <a:pathLst>
                  <a:path extrusionOk="0" h="111" w="42">
                    <a:moveTo>
                      <a:pt x="27" y="0"/>
                    </a:moveTo>
                    <a:cubicBezTo>
                      <a:pt x="16" y="0"/>
                      <a:pt x="11" y="27"/>
                      <a:pt x="6" y="53"/>
                    </a:cubicBezTo>
                    <a:cubicBezTo>
                      <a:pt x="1" y="87"/>
                      <a:pt x="6" y="111"/>
                      <a:pt x="17" y="111"/>
                    </a:cubicBezTo>
                    <a:cubicBezTo>
                      <a:pt x="23" y="111"/>
                      <a:pt x="35" y="87"/>
                      <a:pt x="35" y="60"/>
                    </a:cubicBezTo>
                    <a:cubicBezTo>
                      <a:pt x="41" y="25"/>
                      <a:pt x="35" y="1"/>
                      <a:pt x="30" y="1"/>
                    </a:cubicBezTo>
                    <a:cubicBezTo>
                      <a:pt x="29" y="1"/>
                      <a:pt x="28"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0"/>
              <p:cNvSpPr/>
              <p:nvPr/>
            </p:nvSpPr>
            <p:spPr>
              <a:xfrm>
                <a:off x="6539226" y="2828376"/>
                <a:ext cx="5900" cy="7572"/>
              </a:xfrm>
              <a:custGeom>
                <a:rect b="b" l="l" r="r" t="t"/>
                <a:pathLst>
                  <a:path extrusionOk="0" h="77" w="60">
                    <a:moveTo>
                      <a:pt x="10" y="0"/>
                    </a:moveTo>
                    <a:cubicBezTo>
                      <a:pt x="9" y="0"/>
                      <a:pt x="7" y="1"/>
                      <a:pt x="6" y="2"/>
                    </a:cubicBezTo>
                    <a:cubicBezTo>
                      <a:pt x="1" y="2"/>
                      <a:pt x="6" y="20"/>
                      <a:pt x="18" y="42"/>
                    </a:cubicBezTo>
                    <a:cubicBezTo>
                      <a:pt x="30" y="66"/>
                      <a:pt x="47" y="77"/>
                      <a:pt x="52" y="77"/>
                    </a:cubicBezTo>
                    <a:cubicBezTo>
                      <a:pt x="59" y="71"/>
                      <a:pt x="52" y="54"/>
                      <a:pt x="41" y="31"/>
                    </a:cubicBezTo>
                    <a:cubicBezTo>
                      <a:pt x="32" y="11"/>
                      <a:pt x="18" y="0"/>
                      <a:pt x="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0"/>
              <p:cNvSpPr/>
              <p:nvPr/>
            </p:nvSpPr>
            <p:spPr>
              <a:xfrm>
                <a:off x="6544340" y="2851781"/>
                <a:ext cx="5310" cy="11014"/>
              </a:xfrm>
              <a:custGeom>
                <a:rect b="b" l="l" r="r" t="t"/>
                <a:pathLst>
                  <a:path extrusionOk="0" h="112" w="54">
                    <a:moveTo>
                      <a:pt x="22" y="1"/>
                    </a:moveTo>
                    <a:cubicBezTo>
                      <a:pt x="21" y="1"/>
                      <a:pt x="19" y="1"/>
                      <a:pt x="18" y="1"/>
                    </a:cubicBezTo>
                    <a:cubicBezTo>
                      <a:pt x="7" y="1"/>
                      <a:pt x="0" y="31"/>
                      <a:pt x="7" y="60"/>
                    </a:cubicBezTo>
                    <a:cubicBezTo>
                      <a:pt x="13" y="89"/>
                      <a:pt x="24" y="111"/>
                      <a:pt x="35" y="111"/>
                    </a:cubicBezTo>
                    <a:cubicBezTo>
                      <a:pt x="48" y="111"/>
                      <a:pt x="53" y="82"/>
                      <a:pt x="48" y="54"/>
                    </a:cubicBezTo>
                    <a:cubicBezTo>
                      <a:pt x="43" y="23"/>
                      <a:pt x="32" y="1"/>
                      <a:pt x="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0"/>
              <p:cNvSpPr/>
              <p:nvPr/>
            </p:nvSpPr>
            <p:spPr>
              <a:xfrm>
                <a:off x="6562140" y="2837620"/>
                <a:ext cx="16521" cy="5015"/>
              </a:xfrm>
              <a:custGeom>
                <a:rect b="b" l="l" r="r" t="t"/>
                <a:pathLst>
                  <a:path extrusionOk="0" h="51" w="168">
                    <a:moveTo>
                      <a:pt x="104" y="1"/>
                    </a:moveTo>
                    <a:cubicBezTo>
                      <a:pt x="63" y="1"/>
                      <a:pt x="6" y="12"/>
                      <a:pt x="6" y="24"/>
                    </a:cubicBezTo>
                    <a:cubicBezTo>
                      <a:pt x="0" y="41"/>
                      <a:pt x="6" y="47"/>
                      <a:pt x="17" y="47"/>
                    </a:cubicBezTo>
                    <a:cubicBezTo>
                      <a:pt x="17" y="47"/>
                      <a:pt x="72" y="23"/>
                      <a:pt x="101" y="23"/>
                    </a:cubicBezTo>
                    <a:cubicBezTo>
                      <a:pt x="104" y="23"/>
                      <a:pt x="108" y="24"/>
                      <a:pt x="110" y="24"/>
                    </a:cubicBezTo>
                    <a:cubicBezTo>
                      <a:pt x="133" y="33"/>
                      <a:pt x="149" y="50"/>
                      <a:pt x="157" y="50"/>
                    </a:cubicBezTo>
                    <a:cubicBezTo>
                      <a:pt x="159" y="50"/>
                      <a:pt x="160" y="49"/>
                      <a:pt x="161" y="47"/>
                    </a:cubicBezTo>
                    <a:cubicBezTo>
                      <a:pt x="167" y="36"/>
                      <a:pt x="145" y="1"/>
                      <a:pt x="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0"/>
              <p:cNvSpPr/>
              <p:nvPr/>
            </p:nvSpPr>
            <p:spPr>
              <a:xfrm>
                <a:off x="6586036" y="2845193"/>
                <a:ext cx="5212" cy="12489"/>
              </a:xfrm>
              <a:custGeom>
                <a:rect b="b" l="l" r="r" t="t"/>
                <a:pathLst>
                  <a:path extrusionOk="0" h="127" w="53">
                    <a:moveTo>
                      <a:pt x="25" y="1"/>
                    </a:moveTo>
                    <a:cubicBezTo>
                      <a:pt x="24" y="1"/>
                      <a:pt x="24" y="2"/>
                      <a:pt x="23" y="4"/>
                    </a:cubicBezTo>
                    <a:cubicBezTo>
                      <a:pt x="23" y="4"/>
                      <a:pt x="12" y="57"/>
                      <a:pt x="6" y="68"/>
                    </a:cubicBezTo>
                    <a:cubicBezTo>
                      <a:pt x="1" y="87"/>
                      <a:pt x="1" y="127"/>
                      <a:pt x="23" y="127"/>
                    </a:cubicBezTo>
                    <a:cubicBezTo>
                      <a:pt x="52" y="127"/>
                      <a:pt x="46" y="98"/>
                      <a:pt x="41" y="68"/>
                    </a:cubicBezTo>
                    <a:cubicBezTo>
                      <a:pt x="36" y="39"/>
                      <a:pt x="30" y="1"/>
                      <a:pt x="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0"/>
              <p:cNvSpPr/>
              <p:nvPr/>
            </p:nvSpPr>
            <p:spPr>
              <a:xfrm>
                <a:off x="6588790" y="2866631"/>
                <a:ext cx="4720" cy="11014"/>
              </a:xfrm>
              <a:custGeom>
                <a:rect b="b" l="l" r="r" t="t"/>
                <a:pathLst>
                  <a:path extrusionOk="0" h="112" w="48">
                    <a:moveTo>
                      <a:pt x="31" y="0"/>
                    </a:moveTo>
                    <a:cubicBezTo>
                      <a:pt x="30" y="0"/>
                      <a:pt x="30" y="1"/>
                      <a:pt x="30" y="1"/>
                    </a:cubicBezTo>
                    <a:cubicBezTo>
                      <a:pt x="30" y="1"/>
                      <a:pt x="0" y="112"/>
                      <a:pt x="18" y="112"/>
                    </a:cubicBezTo>
                    <a:cubicBezTo>
                      <a:pt x="35" y="112"/>
                      <a:pt x="47"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0"/>
              <p:cNvSpPr/>
              <p:nvPr/>
            </p:nvSpPr>
            <p:spPr>
              <a:xfrm>
                <a:off x="6591642" y="2850011"/>
                <a:ext cx="5310" cy="12883"/>
              </a:xfrm>
              <a:custGeom>
                <a:rect b="b" l="l" r="r" t="t"/>
                <a:pathLst>
                  <a:path extrusionOk="0" h="131" w="54">
                    <a:moveTo>
                      <a:pt x="27" y="0"/>
                    </a:moveTo>
                    <a:cubicBezTo>
                      <a:pt x="19" y="0"/>
                      <a:pt x="18" y="79"/>
                      <a:pt x="13" y="89"/>
                    </a:cubicBezTo>
                    <a:cubicBezTo>
                      <a:pt x="2" y="105"/>
                      <a:pt x="1" y="130"/>
                      <a:pt x="14" y="130"/>
                    </a:cubicBezTo>
                    <a:cubicBezTo>
                      <a:pt x="16" y="130"/>
                      <a:pt x="17" y="130"/>
                      <a:pt x="19" y="129"/>
                    </a:cubicBezTo>
                    <a:cubicBezTo>
                      <a:pt x="35" y="124"/>
                      <a:pt x="53" y="43"/>
                      <a:pt x="30" y="3"/>
                    </a:cubicBezTo>
                    <a:cubicBezTo>
                      <a:pt x="29" y="1"/>
                      <a:pt x="28"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0"/>
              <p:cNvSpPr/>
              <p:nvPr/>
            </p:nvSpPr>
            <p:spPr>
              <a:xfrm>
                <a:off x="6604229" y="2830245"/>
                <a:ext cx="20651" cy="11997"/>
              </a:xfrm>
              <a:custGeom>
                <a:rect b="b" l="l" r="r" t="t"/>
                <a:pathLst>
                  <a:path extrusionOk="0" h="122" w="210">
                    <a:moveTo>
                      <a:pt x="174" y="1"/>
                    </a:moveTo>
                    <a:cubicBezTo>
                      <a:pt x="156" y="1"/>
                      <a:pt x="134" y="12"/>
                      <a:pt x="129" y="30"/>
                    </a:cubicBezTo>
                    <a:cubicBezTo>
                      <a:pt x="110" y="52"/>
                      <a:pt x="76" y="81"/>
                      <a:pt x="41" y="81"/>
                    </a:cubicBezTo>
                    <a:cubicBezTo>
                      <a:pt x="1" y="81"/>
                      <a:pt x="6" y="116"/>
                      <a:pt x="52" y="122"/>
                    </a:cubicBezTo>
                    <a:cubicBezTo>
                      <a:pt x="94" y="122"/>
                      <a:pt x="116" y="87"/>
                      <a:pt x="151" y="76"/>
                    </a:cubicBezTo>
                    <a:cubicBezTo>
                      <a:pt x="180" y="70"/>
                      <a:pt x="209" y="35"/>
                      <a:pt x="191" y="6"/>
                    </a:cubicBezTo>
                    <a:cubicBezTo>
                      <a:pt x="186" y="1"/>
                      <a:pt x="180"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0"/>
              <p:cNvSpPr/>
              <p:nvPr/>
            </p:nvSpPr>
            <p:spPr>
              <a:xfrm>
                <a:off x="6612195" y="2844701"/>
                <a:ext cx="9342" cy="13473"/>
              </a:xfrm>
              <a:custGeom>
                <a:rect b="b" l="l" r="r" t="t"/>
                <a:pathLst>
                  <a:path extrusionOk="0" h="137" w="95">
                    <a:moveTo>
                      <a:pt x="5" y="0"/>
                    </a:moveTo>
                    <a:cubicBezTo>
                      <a:pt x="2" y="0"/>
                      <a:pt x="0" y="5"/>
                      <a:pt x="0" y="15"/>
                    </a:cubicBezTo>
                    <a:cubicBezTo>
                      <a:pt x="0" y="15"/>
                      <a:pt x="18" y="114"/>
                      <a:pt x="48" y="132"/>
                    </a:cubicBezTo>
                    <a:cubicBezTo>
                      <a:pt x="55" y="135"/>
                      <a:pt x="61" y="137"/>
                      <a:pt x="66" y="137"/>
                    </a:cubicBezTo>
                    <a:cubicBezTo>
                      <a:pt x="87" y="137"/>
                      <a:pt x="94" y="114"/>
                      <a:pt x="75" y="92"/>
                    </a:cubicBezTo>
                    <a:cubicBezTo>
                      <a:pt x="53" y="68"/>
                      <a:pt x="18" y="0"/>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0"/>
              <p:cNvSpPr/>
              <p:nvPr/>
            </p:nvSpPr>
            <p:spPr>
              <a:xfrm>
                <a:off x="6618489" y="2853650"/>
                <a:ext cx="9736" cy="12292"/>
              </a:xfrm>
              <a:custGeom>
                <a:rect b="b" l="l" r="r" t="t"/>
                <a:pathLst>
                  <a:path extrusionOk="0" h="125" w="99">
                    <a:moveTo>
                      <a:pt x="68" y="1"/>
                    </a:moveTo>
                    <a:cubicBezTo>
                      <a:pt x="67" y="1"/>
                      <a:pt x="65" y="4"/>
                      <a:pt x="64" y="12"/>
                    </a:cubicBezTo>
                    <a:cubicBezTo>
                      <a:pt x="64" y="23"/>
                      <a:pt x="75" y="70"/>
                      <a:pt x="59" y="70"/>
                    </a:cubicBezTo>
                    <a:cubicBezTo>
                      <a:pt x="29" y="70"/>
                      <a:pt x="0" y="105"/>
                      <a:pt x="35" y="122"/>
                    </a:cubicBezTo>
                    <a:cubicBezTo>
                      <a:pt x="41" y="124"/>
                      <a:pt x="48" y="125"/>
                      <a:pt x="54" y="125"/>
                    </a:cubicBezTo>
                    <a:cubicBezTo>
                      <a:pt x="80" y="125"/>
                      <a:pt x="99" y="107"/>
                      <a:pt x="99" y="92"/>
                    </a:cubicBezTo>
                    <a:cubicBezTo>
                      <a:pt x="94" y="78"/>
                      <a:pt x="77" y="1"/>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0"/>
              <p:cNvSpPr/>
              <p:nvPr/>
            </p:nvSpPr>
            <p:spPr>
              <a:xfrm>
                <a:off x="6617899" y="2865451"/>
                <a:ext cx="5605" cy="11604"/>
              </a:xfrm>
              <a:custGeom>
                <a:rect b="b" l="l" r="r" t="t"/>
                <a:pathLst>
                  <a:path extrusionOk="0" h="118" w="57">
                    <a:moveTo>
                      <a:pt x="21" y="1"/>
                    </a:moveTo>
                    <a:cubicBezTo>
                      <a:pt x="20" y="1"/>
                      <a:pt x="19" y="1"/>
                      <a:pt x="17" y="2"/>
                    </a:cubicBezTo>
                    <a:cubicBezTo>
                      <a:pt x="1" y="2"/>
                      <a:pt x="12" y="117"/>
                      <a:pt x="30" y="117"/>
                    </a:cubicBezTo>
                    <a:cubicBezTo>
                      <a:pt x="31" y="117"/>
                      <a:pt x="32" y="118"/>
                      <a:pt x="34" y="118"/>
                    </a:cubicBezTo>
                    <a:cubicBezTo>
                      <a:pt x="51" y="118"/>
                      <a:pt x="57" y="75"/>
                      <a:pt x="45" y="75"/>
                    </a:cubicBezTo>
                    <a:cubicBezTo>
                      <a:pt x="44" y="75"/>
                      <a:pt x="43" y="76"/>
                      <a:pt x="41" y="77"/>
                    </a:cubicBezTo>
                    <a:cubicBezTo>
                      <a:pt x="40" y="77"/>
                      <a:pt x="40" y="77"/>
                      <a:pt x="39" y="77"/>
                    </a:cubicBezTo>
                    <a:cubicBezTo>
                      <a:pt x="24" y="77"/>
                      <a:pt x="24" y="20"/>
                      <a:pt x="24" y="20"/>
                    </a:cubicBezTo>
                    <a:cubicBezTo>
                      <a:pt x="24" y="20"/>
                      <a:pt x="29"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0"/>
              <p:cNvSpPr/>
              <p:nvPr/>
            </p:nvSpPr>
            <p:spPr>
              <a:xfrm>
                <a:off x="6533719" y="2836539"/>
                <a:ext cx="6687" cy="18783"/>
              </a:xfrm>
              <a:custGeom>
                <a:rect b="b" l="l" r="r" t="t"/>
                <a:pathLst>
                  <a:path extrusionOk="0" h="191" w="68">
                    <a:moveTo>
                      <a:pt x="46" y="1"/>
                    </a:moveTo>
                    <a:cubicBezTo>
                      <a:pt x="28" y="1"/>
                      <a:pt x="22" y="47"/>
                      <a:pt x="11" y="111"/>
                    </a:cubicBezTo>
                    <a:cubicBezTo>
                      <a:pt x="1" y="162"/>
                      <a:pt x="33" y="190"/>
                      <a:pt x="52" y="190"/>
                    </a:cubicBezTo>
                    <a:cubicBezTo>
                      <a:pt x="57" y="190"/>
                      <a:pt x="60" y="189"/>
                      <a:pt x="62" y="186"/>
                    </a:cubicBezTo>
                    <a:cubicBezTo>
                      <a:pt x="68" y="175"/>
                      <a:pt x="68" y="127"/>
                      <a:pt x="51" y="122"/>
                    </a:cubicBezTo>
                    <a:cubicBezTo>
                      <a:pt x="33" y="116"/>
                      <a:pt x="46" y="28"/>
                      <a:pt x="46" y="28"/>
                    </a:cubicBezTo>
                    <a:cubicBezTo>
                      <a:pt x="46" y="28"/>
                      <a:pt x="57"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0"/>
              <p:cNvSpPr/>
              <p:nvPr/>
            </p:nvSpPr>
            <p:spPr>
              <a:xfrm>
                <a:off x="6547389" y="2840669"/>
                <a:ext cx="7277" cy="11014"/>
              </a:xfrm>
              <a:custGeom>
                <a:rect b="b" l="l" r="r" t="t"/>
                <a:pathLst>
                  <a:path extrusionOk="0" h="112" w="74">
                    <a:moveTo>
                      <a:pt x="73" y="0"/>
                    </a:moveTo>
                    <a:cubicBezTo>
                      <a:pt x="69" y="0"/>
                      <a:pt x="57" y="36"/>
                      <a:pt x="57" y="50"/>
                    </a:cubicBezTo>
                    <a:cubicBezTo>
                      <a:pt x="57" y="50"/>
                      <a:pt x="57" y="69"/>
                      <a:pt x="51" y="69"/>
                    </a:cubicBezTo>
                    <a:cubicBezTo>
                      <a:pt x="36" y="64"/>
                      <a:pt x="38" y="24"/>
                      <a:pt x="28" y="24"/>
                    </a:cubicBezTo>
                    <a:cubicBezTo>
                      <a:pt x="27" y="24"/>
                      <a:pt x="25" y="26"/>
                      <a:pt x="22" y="28"/>
                    </a:cubicBezTo>
                    <a:cubicBezTo>
                      <a:pt x="1" y="43"/>
                      <a:pt x="14" y="111"/>
                      <a:pt x="38" y="111"/>
                    </a:cubicBezTo>
                    <a:cubicBezTo>
                      <a:pt x="40" y="111"/>
                      <a:pt x="43" y="110"/>
                      <a:pt x="46" y="109"/>
                    </a:cubicBezTo>
                    <a:cubicBezTo>
                      <a:pt x="74" y="91"/>
                      <a:pt x="68" y="63"/>
                      <a:pt x="74" y="5"/>
                    </a:cubicBezTo>
                    <a:cubicBezTo>
                      <a:pt x="74" y="2"/>
                      <a:pt x="73" y="0"/>
                      <a:pt x="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0"/>
              <p:cNvSpPr/>
              <p:nvPr/>
            </p:nvSpPr>
            <p:spPr>
              <a:xfrm>
                <a:off x="6572957" y="2800054"/>
                <a:ext cx="10817" cy="38254"/>
              </a:xfrm>
              <a:custGeom>
                <a:rect b="b" l="l" r="r" t="t"/>
                <a:pathLst>
                  <a:path extrusionOk="0" h="389" w="110">
                    <a:moveTo>
                      <a:pt x="81" y="0"/>
                    </a:moveTo>
                    <a:cubicBezTo>
                      <a:pt x="75" y="0"/>
                      <a:pt x="70" y="0"/>
                      <a:pt x="70" y="6"/>
                    </a:cubicBezTo>
                    <a:cubicBezTo>
                      <a:pt x="64" y="6"/>
                      <a:pt x="0" y="105"/>
                      <a:pt x="46" y="180"/>
                    </a:cubicBezTo>
                    <a:cubicBezTo>
                      <a:pt x="86" y="244"/>
                      <a:pt x="40" y="372"/>
                      <a:pt x="40" y="372"/>
                    </a:cubicBezTo>
                    <a:cubicBezTo>
                      <a:pt x="35" y="377"/>
                      <a:pt x="40" y="383"/>
                      <a:pt x="46" y="388"/>
                    </a:cubicBezTo>
                    <a:lnTo>
                      <a:pt x="51" y="388"/>
                    </a:lnTo>
                    <a:cubicBezTo>
                      <a:pt x="51" y="388"/>
                      <a:pt x="57" y="383"/>
                      <a:pt x="57" y="377"/>
                    </a:cubicBezTo>
                    <a:cubicBezTo>
                      <a:pt x="64" y="372"/>
                      <a:pt x="110" y="238"/>
                      <a:pt x="64" y="169"/>
                    </a:cubicBezTo>
                    <a:cubicBezTo>
                      <a:pt x="22" y="105"/>
                      <a:pt x="86" y="17"/>
                      <a:pt x="86" y="17"/>
                    </a:cubicBezTo>
                    <a:cubicBezTo>
                      <a:pt x="86" y="11"/>
                      <a:pt x="86" y="6"/>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0"/>
              <p:cNvSpPr/>
              <p:nvPr/>
            </p:nvSpPr>
            <p:spPr>
              <a:xfrm>
                <a:off x="6541586" y="2883152"/>
                <a:ext cx="79852" cy="36681"/>
              </a:xfrm>
              <a:custGeom>
                <a:rect b="b" l="l" r="r" t="t"/>
                <a:pathLst>
                  <a:path extrusionOk="0" h="373" w="812">
                    <a:moveTo>
                      <a:pt x="0" y="1"/>
                    </a:moveTo>
                    <a:lnTo>
                      <a:pt x="0" y="274"/>
                    </a:lnTo>
                    <a:cubicBezTo>
                      <a:pt x="0" y="274"/>
                      <a:pt x="133" y="372"/>
                      <a:pt x="405" y="372"/>
                    </a:cubicBezTo>
                    <a:cubicBezTo>
                      <a:pt x="678" y="372"/>
                      <a:pt x="811" y="303"/>
                      <a:pt x="811" y="303"/>
                    </a:cubicBezTo>
                    <a:lnTo>
                      <a:pt x="811" y="14"/>
                    </a:lnTo>
                    <a:cubicBezTo>
                      <a:pt x="811" y="14"/>
                      <a:pt x="811" y="285"/>
                      <a:pt x="405" y="285"/>
                    </a:cubicBezTo>
                    <a:cubicBezTo>
                      <a:pt x="0" y="285"/>
                      <a:pt x="0" y="1"/>
                      <a:pt x="0" y="1"/>
                    </a:cubicBezTo>
                    <a:close/>
                  </a:path>
                </a:pathLst>
              </a:custGeom>
              <a:solidFill>
                <a:srgbClr val="DD8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30"/>
            <p:cNvSpPr/>
            <p:nvPr/>
          </p:nvSpPr>
          <p:spPr>
            <a:xfrm>
              <a:off x="6597825" y="2610300"/>
              <a:ext cx="77100" cy="771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0"/>
            <p:cNvSpPr/>
            <p:nvPr/>
          </p:nvSpPr>
          <p:spPr>
            <a:xfrm>
              <a:off x="6548225" y="2750822"/>
              <a:ext cx="64800" cy="64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30"/>
          <p:cNvGrpSpPr/>
          <p:nvPr/>
        </p:nvGrpSpPr>
        <p:grpSpPr>
          <a:xfrm>
            <a:off x="6132357" y="13827"/>
            <a:ext cx="1721722" cy="1875344"/>
            <a:chOff x="5625053" y="7"/>
            <a:chExt cx="711985" cy="775512"/>
          </a:xfrm>
        </p:grpSpPr>
        <p:sp>
          <p:nvSpPr>
            <p:cNvPr id="2348" name="Google Shape;2348;p30"/>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0"/>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0"/>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0"/>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0"/>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0"/>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0"/>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0"/>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0"/>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0"/>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0"/>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0"/>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0"/>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0"/>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0"/>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0"/>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0"/>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0"/>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0"/>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0"/>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0"/>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0"/>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0"/>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0"/>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0"/>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0"/>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0"/>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0"/>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0"/>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0"/>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0"/>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0"/>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0"/>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0"/>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0"/>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0"/>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0"/>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0"/>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0"/>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0"/>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0"/>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0"/>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0"/>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0"/>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0"/>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0"/>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0"/>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0"/>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0"/>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0"/>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0"/>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0"/>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0"/>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0"/>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0"/>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0"/>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0"/>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0"/>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0"/>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0"/>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0"/>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0"/>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0"/>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0"/>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0"/>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0"/>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0"/>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0"/>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0"/>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0"/>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0"/>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0"/>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0"/>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0"/>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0"/>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0"/>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0"/>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0"/>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0"/>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0"/>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0"/>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0"/>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0"/>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0"/>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0"/>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0"/>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0"/>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0"/>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0"/>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0"/>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0"/>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0"/>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0"/>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0"/>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0"/>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0"/>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0"/>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0"/>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0"/>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0"/>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0"/>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0"/>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0"/>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0"/>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0"/>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0"/>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0"/>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0"/>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0"/>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0"/>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0"/>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0"/>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0"/>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0"/>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0"/>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0"/>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0"/>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0"/>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0"/>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0"/>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0"/>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0"/>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0"/>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0"/>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0"/>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0"/>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0"/>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0"/>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0"/>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0"/>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0"/>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0"/>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0"/>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0"/>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0"/>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0"/>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0"/>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0"/>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0"/>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0"/>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0"/>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0"/>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0"/>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0"/>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0"/>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0"/>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0"/>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0"/>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0"/>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0"/>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0"/>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0"/>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0"/>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0"/>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0"/>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0"/>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0"/>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0"/>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0"/>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0"/>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0"/>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0"/>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0"/>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0"/>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0"/>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0"/>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0"/>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0"/>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0"/>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0"/>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0"/>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0"/>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0"/>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0"/>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0"/>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0"/>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0"/>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0"/>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0"/>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0"/>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0"/>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0"/>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0"/>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0"/>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0"/>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0"/>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0"/>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0"/>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0"/>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0"/>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0"/>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0"/>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0"/>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0"/>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0"/>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0"/>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0"/>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0"/>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0"/>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0"/>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0"/>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0"/>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0"/>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0"/>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0"/>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0"/>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0"/>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0"/>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0"/>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0"/>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0"/>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0"/>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0"/>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0"/>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0"/>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0"/>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0"/>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0"/>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0"/>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0"/>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0"/>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0"/>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0"/>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0"/>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0"/>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0"/>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0"/>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0"/>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0"/>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0"/>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0"/>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0"/>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0"/>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0"/>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0"/>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0"/>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0"/>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0"/>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0"/>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0"/>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0"/>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0"/>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0"/>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0"/>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0"/>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0"/>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0"/>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0"/>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0"/>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0"/>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0"/>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0"/>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0"/>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0"/>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0"/>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0"/>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0"/>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0"/>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0"/>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0"/>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0"/>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0"/>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0"/>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0"/>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0"/>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0"/>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0"/>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0"/>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0"/>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0"/>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0"/>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0"/>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0"/>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0"/>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0"/>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30"/>
          <p:cNvGrpSpPr/>
          <p:nvPr/>
        </p:nvGrpSpPr>
        <p:grpSpPr>
          <a:xfrm>
            <a:off x="7992778" y="15749"/>
            <a:ext cx="758535" cy="1436926"/>
            <a:chOff x="6601968" y="9251"/>
            <a:chExt cx="408209" cy="773247"/>
          </a:xfrm>
        </p:grpSpPr>
        <p:sp>
          <p:nvSpPr>
            <p:cNvPr id="2629" name="Google Shape;2629;p30"/>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0"/>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0"/>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0"/>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0"/>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0"/>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0"/>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0"/>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0"/>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0"/>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0"/>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0"/>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0"/>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0"/>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0"/>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0"/>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0"/>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0"/>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0"/>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0"/>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0"/>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0"/>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0"/>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0"/>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0"/>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0"/>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0"/>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0"/>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0"/>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0"/>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0"/>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0"/>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0"/>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0"/>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0"/>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0"/>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0"/>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0"/>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0"/>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0"/>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0"/>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0"/>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0"/>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0"/>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0"/>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0"/>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0"/>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0"/>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0"/>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0"/>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0"/>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0"/>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0"/>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0"/>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0"/>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0"/>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0"/>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0"/>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0"/>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0"/>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0"/>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0"/>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0"/>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0"/>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0"/>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0"/>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0"/>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0"/>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0"/>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0"/>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0"/>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0"/>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0"/>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0"/>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0"/>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0"/>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0"/>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30"/>
          <p:cNvGrpSpPr/>
          <p:nvPr/>
        </p:nvGrpSpPr>
        <p:grpSpPr>
          <a:xfrm>
            <a:off x="6271026" y="1645075"/>
            <a:ext cx="1721750" cy="2240320"/>
            <a:chOff x="3441825" y="951451"/>
            <a:chExt cx="1147604" cy="1493248"/>
          </a:xfrm>
        </p:grpSpPr>
        <p:sp>
          <p:nvSpPr>
            <p:cNvPr id="2730" name="Google Shape;2730;p30"/>
            <p:cNvSpPr/>
            <p:nvPr/>
          </p:nvSpPr>
          <p:spPr>
            <a:xfrm>
              <a:off x="3488212" y="951451"/>
              <a:ext cx="1068661" cy="1424652"/>
            </a:xfrm>
            <a:custGeom>
              <a:rect b="b" l="l" r="r" t="t"/>
              <a:pathLst>
                <a:path extrusionOk="0" h="14487" w="10867">
                  <a:moveTo>
                    <a:pt x="1603" y="0"/>
                  </a:moveTo>
                  <a:cubicBezTo>
                    <a:pt x="1600" y="0"/>
                    <a:pt x="1597" y="0"/>
                    <a:pt x="1594" y="1"/>
                  </a:cubicBezTo>
                  <a:cubicBezTo>
                    <a:pt x="1571" y="8"/>
                    <a:pt x="1559" y="30"/>
                    <a:pt x="1559" y="54"/>
                  </a:cubicBezTo>
                  <a:cubicBezTo>
                    <a:pt x="1918" y="1729"/>
                    <a:pt x="1344" y="2686"/>
                    <a:pt x="846" y="3526"/>
                  </a:cubicBezTo>
                  <a:cubicBezTo>
                    <a:pt x="551" y="4013"/>
                    <a:pt x="278" y="4476"/>
                    <a:pt x="238" y="5009"/>
                  </a:cubicBezTo>
                  <a:cubicBezTo>
                    <a:pt x="161" y="6111"/>
                    <a:pt x="405" y="6418"/>
                    <a:pt x="857" y="6980"/>
                  </a:cubicBezTo>
                  <a:cubicBezTo>
                    <a:pt x="991" y="7154"/>
                    <a:pt x="1153" y="7351"/>
                    <a:pt x="1327" y="7606"/>
                  </a:cubicBezTo>
                  <a:cubicBezTo>
                    <a:pt x="2098" y="8730"/>
                    <a:pt x="1918" y="10289"/>
                    <a:pt x="933" y="11020"/>
                  </a:cubicBezTo>
                  <a:cubicBezTo>
                    <a:pt x="220" y="11547"/>
                    <a:pt x="0" y="12724"/>
                    <a:pt x="209" y="13512"/>
                  </a:cubicBezTo>
                  <a:cubicBezTo>
                    <a:pt x="359" y="14080"/>
                    <a:pt x="701" y="14422"/>
                    <a:pt x="1170" y="14475"/>
                  </a:cubicBezTo>
                  <a:cubicBezTo>
                    <a:pt x="1228" y="14486"/>
                    <a:pt x="1274" y="14486"/>
                    <a:pt x="1327" y="14486"/>
                  </a:cubicBezTo>
                  <a:cubicBezTo>
                    <a:pt x="1953" y="14486"/>
                    <a:pt x="2336" y="14010"/>
                    <a:pt x="2700" y="13547"/>
                  </a:cubicBezTo>
                  <a:cubicBezTo>
                    <a:pt x="3048" y="13119"/>
                    <a:pt x="3373" y="12707"/>
                    <a:pt x="3871" y="12707"/>
                  </a:cubicBezTo>
                  <a:cubicBezTo>
                    <a:pt x="4404" y="12707"/>
                    <a:pt x="4717" y="13119"/>
                    <a:pt x="5059" y="13553"/>
                  </a:cubicBezTo>
                  <a:cubicBezTo>
                    <a:pt x="5401" y="13999"/>
                    <a:pt x="5760" y="14462"/>
                    <a:pt x="6381" y="14475"/>
                  </a:cubicBezTo>
                  <a:cubicBezTo>
                    <a:pt x="6393" y="14480"/>
                    <a:pt x="6399" y="14480"/>
                    <a:pt x="6410" y="14480"/>
                  </a:cubicBezTo>
                  <a:cubicBezTo>
                    <a:pt x="7030" y="14480"/>
                    <a:pt x="7407" y="13999"/>
                    <a:pt x="7772" y="13542"/>
                  </a:cubicBezTo>
                  <a:cubicBezTo>
                    <a:pt x="8103" y="13124"/>
                    <a:pt x="8451" y="12689"/>
                    <a:pt x="8972" y="12619"/>
                  </a:cubicBezTo>
                  <a:cubicBezTo>
                    <a:pt x="9021" y="12613"/>
                    <a:pt x="9069" y="12610"/>
                    <a:pt x="9116" y="12610"/>
                  </a:cubicBezTo>
                  <a:cubicBezTo>
                    <a:pt x="10124" y="12610"/>
                    <a:pt x="10775" y="13912"/>
                    <a:pt x="10781" y="13924"/>
                  </a:cubicBezTo>
                  <a:cubicBezTo>
                    <a:pt x="10789" y="13941"/>
                    <a:pt x="10805" y="13949"/>
                    <a:pt x="10821" y="13949"/>
                  </a:cubicBezTo>
                  <a:cubicBezTo>
                    <a:pt x="10827" y="13949"/>
                    <a:pt x="10832" y="13948"/>
                    <a:pt x="10838" y="13946"/>
                  </a:cubicBezTo>
                  <a:cubicBezTo>
                    <a:pt x="10856" y="13935"/>
                    <a:pt x="10867" y="13912"/>
                    <a:pt x="10856" y="13889"/>
                  </a:cubicBezTo>
                  <a:cubicBezTo>
                    <a:pt x="10828" y="13828"/>
                    <a:pt x="10175" y="12528"/>
                    <a:pt x="9122" y="12528"/>
                  </a:cubicBezTo>
                  <a:cubicBezTo>
                    <a:pt x="9069" y="12528"/>
                    <a:pt x="9015" y="12532"/>
                    <a:pt x="8960" y="12539"/>
                  </a:cubicBezTo>
                  <a:cubicBezTo>
                    <a:pt x="8403" y="12608"/>
                    <a:pt x="8050" y="13055"/>
                    <a:pt x="7708" y="13489"/>
                  </a:cubicBezTo>
                  <a:cubicBezTo>
                    <a:pt x="7340" y="13950"/>
                    <a:pt x="6991" y="14393"/>
                    <a:pt x="6415" y="14393"/>
                  </a:cubicBezTo>
                  <a:cubicBezTo>
                    <a:pt x="6404" y="14393"/>
                    <a:pt x="6392" y="14393"/>
                    <a:pt x="6381" y="14393"/>
                  </a:cubicBezTo>
                  <a:cubicBezTo>
                    <a:pt x="5808" y="14382"/>
                    <a:pt x="5460" y="13935"/>
                    <a:pt x="5123" y="13501"/>
                  </a:cubicBezTo>
                  <a:cubicBezTo>
                    <a:pt x="4787" y="13071"/>
                    <a:pt x="4446" y="12625"/>
                    <a:pt x="3871" y="12625"/>
                  </a:cubicBezTo>
                  <a:cubicBezTo>
                    <a:pt x="3333" y="12625"/>
                    <a:pt x="2978" y="13066"/>
                    <a:pt x="2637" y="13494"/>
                  </a:cubicBezTo>
                  <a:cubicBezTo>
                    <a:pt x="2283" y="13940"/>
                    <a:pt x="1913" y="14402"/>
                    <a:pt x="1326" y="14402"/>
                  </a:cubicBezTo>
                  <a:cubicBezTo>
                    <a:pt x="1280" y="14402"/>
                    <a:pt x="1232" y="14399"/>
                    <a:pt x="1182" y="14393"/>
                  </a:cubicBezTo>
                  <a:cubicBezTo>
                    <a:pt x="747" y="14341"/>
                    <a:pt x="429" y="14023"/>
                    <a:pt x="289" y="13489"/>
                  </a:cubicBezTo>
                  <a:cubicBezTo>
                    <a:pt x="92" y="12729"/>
                    <a:pt x="295" y="11594"/>
                    <a:pt x="979" y="11089"/>
                  </a:cubicBezTo>
                  <a:cubicBezTo>
                    <a:pt x="1495" y="10707"/>
                    <a:pt x="1814" y="10121"/>
                    <a:pt x="1884" y="9438"/>
                  </a:cubicBezTo>
                  <a:cubicBezTo>
                    <a:pt x="1948" y="8788"/>
                    <a:pt x="1768" y="8104"/>
                    <a:pt x="1397" y="7560"/>
                  </a:cubicBezTo>
                  <a:cubicBezTo>
                    <a:pt x="1217" y="7304"/>
                    <a:pt x="1060" y="7108"/>
                    <a:pt x="921" y="6929"/>
                  </a:cubicBezTo>
                  <a:cubicBezTo>
                    <a:pt x="474" y="6365"/>
                    <a:pt x="249" y="6081"/>
                    <a:pt x="324" y="5016"/>
                  </a:cubicBezTo>
                  <a:cubicBezTo>
                    <a:pt x="359" y="4500"/>
                    <a:pt x="632" y="4048"/>
                    <a:pt x="915" y="3572"/>
                  </a:cubicBezTo>
                  <a:cubicBezTo>
                    <a:pt x="1426" y="2714"/>
                    <a:pt x="2005" y="1747"/>
                    <a:pt x="1646" y="36"/>
                  </a:cubicBezTo>
                  <a:cubicBezTo>
                    <a:pt x="1641" y="16"/>
                    <a:pt x="1622" y="0"/>
                    <a:pt x="16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a:off x="3530302" y="1587025"/>
              <a:ext cx="66183" cy="62249"/>
            </a:xfrm>
            <a:custGeom>
              <a:rect b="b" l="l" r="r" t="t"/>
              <a:pathLst>
                <a:path extrusionOk="0" h="633" w="673">
                  <a:moveTo>
                    <a:pt x="517" y="1"/>
                  </a:moveTo>
                  <a:lnTo>
                    <a:pt x="1" y="459"/>
                  </a:lnTo>
                  <a:lnTo>
                    <a:pt x="158" y="632"/>
                  </a:lnTo>
                  <a:lnTo>
                    <a:pt x="672" y="180"/>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a:off x="3492637" y="2280718"/>
              <a:ext cx="66183" cy="61659"/>
            </a:xfrm>
            <a:custGeom>
              <a:rect b="b" l="l" r="r" t="t"/>
              <a:pathLst>
                <a:path extrusionOk="0" h="627" w="673">
                  <a:moveTo>
                    <a:pt x="517" y="1"/>
                  </a:moveTo>
                  <a:lnTo>
                    <a:pt x="1" y="453"/>
                  </a:lnTo>
                  <a:lnTo>
                    <a:pt x="158" y="627"/>
                  </a:lnTo>
                  <a:lnTo>
                    <a:pt x="673"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a:off x="4035870" y="2324087"/>
              <a:ext cx="66183" cy="61659"/>
            </a:xfrm>
            <a:custGeom>
              <a:rect b="b" l="l" r="r" t="t"/>
              <a:pathLst>
                <a:path extrusionOk="0" h="627" w="673">
                  <a:moveTo>
                    <a:pt x="517" y="1"/>
                  </a:moveTo>
                  <a:lnTo>
                    <a:pt x="1" y="453"/>
                  </a:lnTo>
                  <a:lnTo>
                    <a:pt x="157" y="627"/>
                  </a:lnTo>
                  <a:lnTo>
                    <a:pt x="673"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p:nvPr/>
          </p:nvSpPr>
          <p:spPr>
            <a:xfrm>
              <a:off x="4523148" y="2280718"/>
              <a:ext cx="66281" cy="61659"/>
            </a:xfrm>
            <a:custGeom>
              <a:rect b="b" l="l" r="r" t="t"/>
              <a:pathLst>
                <a:path extrusionOk="0" h="627" w="674">
                  <a:moveTo>
                    <a:pt x="517" y="1"/>
                  </a:moveTo>
                  <a:lnTo>
                    <a:pt x="1" y="453"/>
                  </a:lnTo>
                  <a:lnTo>
                    <a:pt x="152" y="627"/>
                  </a:lnTo>
                  <a:lnTo>
                    <a:pt x="674" y="175"/>
                  </a:lnTo>
                  <a:lnTo>
                    <a:pt x="5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0"/>
            <p:cNvSpPr/>
            <p:nvPr/>
          </p:nvSpPr>
          <p:spPr>
            <a:xfrm>
              <a:off x="3593633" y="1973011"/>
              <a:ext cx="71887" cy="43958"/>
            </a:xfrm>
            <a:custGeom>
              <a:rect b="b" l="l" r="r" t="t"/>
              <a:pathLst>
                <a:path extrusionOk="0" h="447" w="731">
                  <a:moveTo>
                    <a:pt x="81" y="0"/>
                  </a:moveTo>
                  <a:lnTo>
                    <a:pt x="1" y="220"/>
                  </a:lnTo>
                  <a:lnTo>
                    <a:pt x="654" y="447"/>
                  </a:lnTo>
                  <a:lnTo>
                    <a:pt x="731" y="227"/>
                  </a:lnTo>
                  <a:lnTo>
                    <a:pt x="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0"/>
            <p:cNvSpPr/>
            <p:nvPr/>
          </p:nvSpPr>
          <p:spPr>
            <a:xfrm>
              <a:off x="3493818" y="1359170"/>
              <a:ext cx="71296" cy="43860"/>
            </a:xfrm>
            <a:custGeom>
              <a:rect b="b" l="l" r="r" t="t"/>
              <a:pathLst>
                <a:path extrusionOk="0" h="446" w="725">
                  <a:moveTo>
                    <a:pt x="77" y="0"/>
                  </a:moveTo>
                  <a:lnTo>
                    <a:pt x="0" y="220"/>
                  </a:lnTo>
                  <a:lnTo>
                    <a:pt x="650" y="446"/>
                  </a:lnTo>
                  <a:lnTo>
                    <a:pt x="725" y="226"/>
                  </a:lnTo>
                  <a:lnTo>
                    <a:pt x="7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0"/>
            <p:cNvSpPr/>
            <p:nvPr/>
          </p:nvSpPr>
          <p:spPr>
            <a:xfrm>
              <a:off x="3744684" y="2232335"/>
              <a:ext cx="71395" cy="43958"/>
            </a:xfrm>
            <a:custGeom>
              <a:rect b="b" l="l" r="r" t="t"/>
              <a:pathLst>
                <a:path extrusionOk="0" h="447" w="726">
                  <a:moveTo>
                    <a:pt x="75" y="0"/>
                  </a:moveTo>
                  <a:lnTo>
                    <a:pt x="0" y="226"/>
                  </a:lnTo>
                  <a:lnTo>
                    <a:pt x="649" y="447"/>
                  </a:lnTo>
                  <a:lnTo>
                    <a:pt x="725" y="226"/>
                  </a:lnTo>
                  <a:lnTo>
                    <a:pt x="7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0"/>
            <p:cNvSpPr/>
            <p:nvPr/>
          </p:nvSpPr>
          <p:spPr>
            <a:xfrm>
              <a:off x="4202361" y="2264197"/>
              <a:ext cx="71296" cy="44056"/>
            </a:xfrm>
            <a:custGeom>
              <a:rect b="b" l="l" r="r" t="t"/>
              <a:pathLst>
                <a:path extrusionOk="0" h="448" w="725">
                  <a:moveTo>
                    <a:pt x="76" y="1"/>
                  </a:moveTo>
                  <a:lnTo>
                    <a:pt x="1" y="222"/>
                  </a:lnTo>
                  <a:lnTo>
                    <a:pt x="649" y="447"/>
                  </a:lnTo>
                  <a:lnTo>
                    <a:pt x="724" y="227"/>
                  </a:lnTo>
                  <a:lnTo>
                    <a:pt x="7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3525675" y="11743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0"/>
            <p:cNvSpPr/>
            <p:nvPr/>
          </p:nvSpPr>
          <p:spPr>
            <a:xfrm>
              <a:off x="3441825" y="14509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3577600" y="169867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0"/>
            <p:cNvSpPr/>
            <p:nvPr/>
          </p:nvSpPr>
          <p:spPr>
            <a:xfrm>
              <a:off x="3449825" y="2050024"/>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0"/>
            <p:cNvSpPr/>
            <p:nvPr/>
          </p:nvSpPr>
          <p:spPr>
            <a:xfrm>
              <a:off x="3565125" y="22928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0"/>
            <p:cNvSpPr/>
            <p:nvPr/>
          </p:nvSpPr>
          <p:spPr>
            <a:xfrm>
              <a:off x="3840250" y="2141099"/>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0"/>
            <p:cNvSpPr/>
            <p:nvPr/>
          </p:nvSpPr>
          <p:spPr>
            <a:xfrm>
              <a:off x="4083475" y="22790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0"/>
            <p:cNvSpPr/>
            <p:nvPr/>
          </p:nvSpPr>
          <p:spPr>
            <a:xfrm>
              <a:off x="4322700" y="2109811"/>
              <a:ext cx="151800" cy="151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30"/>
          <p:cNvGrpSpPr/>
          <p:nvPr/>
        </p:nvGrpSpPr>
        <p:grpSpPr>
          <a:xfrm>
            <a:off x="32" y="4024436"/>
            <a:ext cx="9143985" cy="1126761"/>
            <a:chOff x="2535096" y="3216428"/>
            <a:chExt cx="2060616" cy="334947"/>
          </a:xfrm>
        </p:grpSpPr>
        <p:sp>
          <p:nvSpPr>
            <p:cNvPr id="2748" name="Google Shape;2748;p30"/>
            <p:cNvSpPr/>
            <p:nvPr/>
          </p:nvSpPr>
          <p:spPr>
            <a:xfrm>
              <a:off x="3030437" y="3225770"/>
              <a:ext cx="147707" cy="76312"/>
            </a:xfrm>
            <a:custGeom>
              <a:rect b="b" l="l" r="r" t="t"/>
              <a:pathLst>
                <a:path extrusionOk="0" h="776" w="1502">
                  <a:moveTo>
                    <a:pt x="1502" y="0"/>
                  </a:moveTo>
                  <a:lnTo>
                    <a:pt x="1502" y="0"/>
                  </a:lnTo>
                  <a:cubicBezTo>
                    <a:pt x="673" y="337"/>
                    <a:pt x="1" y="436"/>
                    <a:pt x="1" y="436"/>
                  </a:cubicBezTo>
                  <a:cubicBezTo>
                    <a:pt x="1" y="436"/>
                    <a:pt x="12" y="714"/>
                    <a:pt x="394" y="772"/>
                  </a:cubicBezTo>
                  <a:cubicBezTo>
                    <a:pt x="408" y="774"/>
                    <a:pt x="422" y="776"/>
                    <a:pt x="437" y="776"/>
                  </a:cubicBezTo>
                  <a:cubicBezTo>
                    <a:pt x="828" y="776"/>
                    <a:pt x="1501" y="0"/>
                    <a:pt x="1502"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0"/>
            <p:cNvSpPr/>
            <p:nvPr/>
          </p:nvSpPr>
          <p:spPr>
            <a:xfrm>
              <a:off x="3696202" y="3489027"/>
              <a:ext cx="73755" cy="57037"/>
            </a:xfrm>
            <a:custGeom>
              <a:rect b="b" l="l" r="r" t="t"/>
              <a:pathLst>
                <a:path extrusionOk="0" h="580" w="750">
                  <a:moveTo>
                    <a:pt x="1" y="1"/>
                  </a:moveTo>
                  <a:lnTo>
                    <a:pt x="162" y="500"/>
                  </a:lnTo>
                  <a:cubicBezTo>
                    <a:pt x="248" y="551"/>
                    <a:pt x="368" y="579"/>
                    <a:pt x="469" y="579"/>
                  </a:cubicBezTo>
                  <a:cubicBezTo>
                    <a:pt x="634" y="579"/>
                    <a:pt x="750" y="504"/>
                    <a:pt x="592" y="332"/>
                  </a:cubicBezTo>
                  <a:cubicBezTo>
                    <a:pt x="336" y="48"/>
                    <a:pt x="1" y="1"/>
                    <a:pt x="1"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0"/>
            <p:cNvSpPr/>
            <p:nvPr/>
          </p:nvSpPr>
          <p:spPr>
            <a:xfrm>
              <a:off x="2535096" y="3216428"/>
              <a:ext cx="2060616" cy="334946"/>
            </a:xfrm>
            <a:custGeom>
              <a:rect b="b" l="l" r="r" t="t"/>
              <a:pathLst>
                <a:path extrusionOk="0" h="3406" w="20954">
                  <a:moveTo>
                    <a:pt x="7096" y="0"/>
                  </a:moveTo>
                  <a:cubicBezTo>
                    <a:pt x="6884" y="0"/>
                    <a:pt x="6676" y="36"/>
                    <a:pt x="6463" y="124"/>
                  </a:cubicBezTo>
                  <a:cubicBezTo>
                    <a:pt x="5351" y="595"/>
                    <a:pt x="4110" y="600"/>
                    <a:pt x="4110" y="600"/>
                  </a:cubicBezTo>
                  <a:lnTo>
                    <a:pt x="1" y="611"/>
                  </a:lnTo>
                  <a:lnTo>
                    <a:pt x="1" y="3406"/>
                  </a:lnTo>
                  <a:lnTo>
                    <a:pt x="20954" y="3406"/>
                  </a:lnTo>
                  <a:lnTo>
                    <a:pt x="20954" y="298"/>
                  </a:lnTo>
                  <a:cubicBezTo>
                    <a:pt x="20674" y="86"/>
                    <a:pt x="20250" y="10"/>
                    <a:pt x="19749" y="10"/>
                  </a:cubicBezTo>
                  <a:cubicBezTo>
                    <a:pt x="18488" y="10"/>
                    <a:pt x="16734" y="489"/>
                    <a:pt x="15523" y="489"/>
                  </a:cubicBezTo>
                  <a:cubicBezTo>
                    <a:pt x="15318" y="489"/>
                    <a:pt x="15129" y="475"/>
                    <a:pt x="14960" y="443"/>
                  </a:cubicBezTo>
                  <a:cubicBezTo>
                    <a:pt x="14482" y="355"/>
                    <a:pt x="14092" y="322"/>
                    <a:pt x="13721" y="322"/>
                  </a:cubicBezTo>
                  <a:cubicBezTo>
                    <a:pt x="12877" y="322"/>
                    <a:pt x="12131" y="491"/>
                    <a:pt x="10666" y="560"/>
                  </a:cubicBezTo>
                  <a:cubicBezTo>
                    <a:pt x="10571" y="564"/>
                    <a:pt x="10479" y="566"/>
                    <a:pt x="10389" y="566"/>
                  </a:cubicBezTo>
                  <a:cubicBezTo>
                    <a:pt x="8852" y="566"/>
                    <a:pt x="7943" y="0"/>
                    <a:pt x="7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0"/>
            <p:cNvSpPr/>
            <p:nvPr/>
          </p:nvSpPr>
          <p:spPr>
            <a:xfrm>
              <a:off x="4091275" y="3257246"/>
              <a:ext cx="366612" cy="160491"/>
            </a:xfrm>
            <a:custGeom>
              <a:rect b="b" l="l" r="r" t="t"/>
              <a:pathLst>
                <a:path extrusionOk="0" h="1632" w="3728">
                  <a:moveTo>
                    <a:pt x="1551" y="0"/>
                  </a:moveTo>
                  <a:cubicBezTo>
                    <a:pt x="1311" y="0"/>
                    <a:pt x="1050" y="13"/>
                    <a:pt x="766" y="43"/>
                  </a:cubicBezTo>
                  <a:cubicBezTo>
                    <a:pt x="1" y="124"/>
                    <a:pt x="1623" y="1631"/>
                    <a:pt x="1623" y="1631"/>
                  </a:cubicBezTo>
                  <a:lnTo>
                    <a:pt x="3541" y="802"/>
                  </a:lnTo>
                  <a:cubicBezTo>
                    <a:pt x="3698" y="762"/>
                    <a:pt x="3727" y="553"/>
                    <a:pt x="3594" y="466"/>
                  </a:cubicBezTo>
                  <a:cubicBezTo>
                    <a:pt x="3257" y="262"/>
                    <a:pt x="2622" y="0"/>
                    <a:pt x="1551"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0"/>
            <p:cNvSpPr/>
            <p:nvPr/>
          </p:nvSpPr>
          <p:spPr>
            <a:xfrm>
              <a:off x="2687917" y="3268646"/>
              <a:ext cx="416765" cy="282727"/>
            </a:xfrm>
            <a:custGeom>
              <a:rect b="b" l="l" r="r" t="t"/>
              <a:pathLst>
                <a:path extrusionOk="0" h="2875" w="4238">
                  <a:moveTo>
                    <a:pt x="3243" y="0"/>
                  </a:moveTo>
                  <a:cubicBezTo>
                    <a:pt x="2396" y="0"/>
                    <a:pt x="1" y="2875"/>
                    <a:pt x="1" y="2875"/>
                  </a:cubicBezTo>
                  <a:lnTo>
                    <a:pt x="574" y="2875"/>
                  </a:lnTo>
                  <a:cubicBezTo>
                    <a:pt x="574" y="2875"/>
                    <a:pt x="777" y="2485"/>
                    <a:pt x="1386" y="1987"/>
                  </a:cubicBezTo>
                  <a:cubicBezTo>
                    <a:pt x="1624" y="1791"/>
                    <a:pt x="1762" y="1736"/>
                    <a:pt x="1912" y="1736"/>
                  </a:cubicBezTo>
                  <a:cubicBezTo>
                    <a:pt x="2100" y="1736"/>
                    <a:pt x="2309" y="1822"/>
                    <a:pt x="2761" y="1822"/>
                  </a:cubicBezTo>
                  <a:cubicBezTo>
                    <a:pt x="2860" y="1822"/>
                    <a:pt x="2971" y="1818"/>
                    <a:pt x="3096" y="1808"/>
                  </a:cubicBezTo>
                  <a:cubicBezTo>
                    <a:pt x="4238" y="1709"/>
                    <a:pt x="3390" y="40"/>
                    <a:pt x="3390" y="40"/>
                  </a:cubicBezTo>
                  <a:cubicBezTo>
                    <a:pt x="3349" y="13"/>
                    <a:pt x="3300" y="0"/>
                    <a:pt x="3243"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0"/>
            <p:cNvSpPr/>
            <p:nvPr/>
          </p:nvSpPr>
          <p:spPr>
            <a:xfrm>
              <a:off x="2799042" y="3355874"/>
              <a:ext cx="325702" cy="195500"/>
            </a:xfrm>
            <a:custGeom>
              <a:rect b="b" l="l" r="r" t="t"/>
              <a:pathLst>
                <a:path extrusionOk="0" h="1988" w="3312">
                  <a:moveTo>
                    <a:pt x="3013" y="0"/>
                  </a:moveTo>
                  <a:cubicBezTo>
                    <a:pt x="2979" y="0"/>
                    <a:pt x="2942" y="25"/>
                    <a:pt x="2899" y="81"/>
                  </a:cubicBezTo>
                  <a:cubicBezTo>
                    <a:pt x="2731" y="300"/>
                    <a:pt x="2701" y="463"/>
                    <a:pt x="2696" y="619"/>
                  </a:cubicBezTo>
                  <a:cubicBezTo>
                    <a:pt x="2684" y="1028"/>
                    <a:pt x="2344" y="1341"/>
                    <a:pt x="1946" y="1341"/>
                  </a:cubicBezTo>
                  <a:cubicBezTo>
                    <a:pt x="1925" y="1341"/>
                    <a:pt x="1904" y="1340"/>
                    <a:pt x="1884" y="1338"/>
                  </a:cubicBezTo>
                  <a:cubicBezTo>
                    <a:pt x="1652" y="1317"/>
                    <a:pt x="1378" y="1302"/>
                    <a:pt x="1112" y="1302"/>
                  </a:cubicBezTo>
                  <a:cubicBezTo>
                    <a:pt x="1012" y="1302"/>
                    <a:pt x="913" y="1304"/>
                    <a:pt x="818" y="1309"/>
                  </a:cubicBezTo>
                  <a:cubicBezTo>
                    <a:pt x="93" y="1355"/>
                    <a:pt x="0" y="1988"/>
                    <a:pt x="0" y="1988"/>
                  </a:cubicBezTo>
                  <a:lnTo>
                    <a:pt x="3269" y="1988"/>
                  </a:lnTo>
                  <a:cubicBezTo>
                    <a:pt x="3269" y="1988"/>
                    <a:pt x="3312" y="0"/>
                    <a:pt x="3013"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0"/>
            <p:cNvSpPr/>
            <p:nvPr/>
          </p:nvSpPr>
          <p:spPr>
            <a:xfrm>
              <a:off x="3175391" y="3407897"/>
              <a:ext cx="203465" cy="142888"/>
            </a:xfrm>
            <a:custGeom>
              <a:rect b="b" l="l" r="r" t="t"/>
              <a:pathLst>
                <a:path extrusionOk="0" h="1453" w="2069">
                  <a:moveTo>
                    <a:pt x="1462" y="0"/>
                  </a:moveTo>
                  <a:cubicBezTo>
                    <a:pt x="1350" y="0"/>
                    <a:pt x="1012" y="430"/>
                    <a:pt x="693" y="430"/>
                  </a:cubicBezTo>
                  <a:cubicBezTo>
                    <a:pt x="660" y="430"/>
                    <a:pt x="627" y="426"/>
                    <a:pt x="595" y="416"/>
                  </a:cubicBezTo>
                  <a:cubicBezTo>
                    <a:pt x="259" y="304"/>
                    <a:pt x="54" y="59"/>
                    <a:pt x="15" y="59"/>
                  </a:cubicBezTo>
                  <a:cubicBezTo>
                    <a:pt x="1" y="59"/>
                    <a:pt x="8" y="91"/>
                    <a:pt x="39" y="172"/>
                  </a:cubicBezTo>
                  <a:cubicBezTo>
                    <a:pt x="150" y="478"/>
                    <a:pt x="220" y="978"/>
                    <a:pt x="80" y="1354"/>
                  </a:cubicBezTo>
                  <a:cubicBezTo>
                    <a:pt x="55" y="1423"/>
                    <a:pt x="103" y="1452"/>
                    <a:pt x="198" y="1452"/>
                  </a:cubicBezTo>
                  <a:cubicBezTo>
                    <a:pt x="624" y="1452"/>
                    <a:pt x="1993" y="883"/>
                    <a:pt x="2050" y="745"/>
                  </a:cubicBezTo>
                  <a:cubicBezTo>
                    <a:pt x="2069" y="696"/>
                    <a:pt x="2066" y="677"/>
                    <a:pt x="2042" y="677"/>
                  </a:cubicBezTo>
                  <a:cubicBezTo>
                    <a:pt x="1982" y="677"/>
                    <a:pt x="1795" y="790"/>
                    <a:pt x="1483" y="855"/>
                  </a:cubicBezTo>
                  <a:cubicBezTo>
                    <a:pt x="1455" y="861"/>
                    <a:pt x="1431" y="864"/>
                    <a:pt x="1410" y="864"/>
                  </a:cubicBezTo>
                  <a:cubicBezTo>
                    <a:pt x="1095" y="864"/>
                    <a:pt x="1483" y="218"/>
                    <a:pt x="1483" y="218"/>
                  </a:cubicBezTo>
                  <a:cubicBezTo>
                    <a:pt x="1515" y="59"/>
                    <a:pt x="1504" y="0"/>
                    <a:pt x="1462"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
            <p:cNvSpPr/>
            <p:nvPr/>
          </p:nvSpPr>
          <p:spPr>
            <a:xfrm>
              <a:off x="3147954" y="3245045"/>
              <a:ext cx="193828" cy="161278"/>
            </a:xfrm>
            <a:custGeom>
              <a:rect b="b" l="l" r="r" t="t"/>
              <a:pathLst>
                <a:path extrusionOk="0" h="1640" w="1971">
                  <a:moveTo>
                    <a:pt x="561" y="0"/>
                  </a:moveTo>
                  <a:cubicBezTo>
                    <a:pt x="446" y="0"/>
                    <a:pt x="1" y="1059"/>
                    <a:pt x="63" y="1387"/>
                  </a:cubicBezTo>
                  <a:cubicBezTo>
                    <a:pt x="97" y="1567"/>
                    <a:pt x="409" y="1639"/>
                    <a:pt x="758" y="1639"/>
                  </a:cubicBezTo>
                  <a:cubicBezTo>
                    <a:pt x="1174" y="1639"/>
                    <a:pt x="1645" y="1536"/>
                    <a:pt x="1762" y="1387"/>
                  </a:cubicBezTo>
                  <a:cubicBezTo>
                    <a:pt x="1970" y="1120"/>
                    <a:pt x="1355" y="1306"/>
                    <a:pt x="869" y="1069"/>
                  </a:cubicBezTo>
                  <a:cubicBezTo>
                    <a:pt x="382" y="831"/>
                    <a:pt x="585" y="141"/>
                    <a:pt x="585" y="141"/>
                  </a:cubicBezTo>
                  <a:cubicBezTo>
                    <a:pt x="595" y="43"/>
                    <a:pt x="585" y="0"/>
                    <a:pt x="561"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0"/>
            <p:cNvSpPr/>
            <p:nvPr/>
          </p:nvSpPr>
          <p:spPr>
            <a:xfrm>
              <a:off x="4201255" y="3386852"/>
              <a:ext cx="394442" cy="126367"/>
            </a:xfrm>
            <a:custGeom>
              <a:rect b="b" l="l" r="r" t="t"/>
              <a:pathLst>
                <a:path extrusionOk="0" h="1285" w="4011">
                  <a:moveTo>
                    <a:pt x="2578" y="0"/>
                  </a:moveTo>
                  <a:cubicBezTo>
                    <a:pt x="2146" y="0"/>
                    <a:pt x="1717" y="18"/>
                    <a:pt x="1942" y="90"/>
                  </a:cubicBezTo>
                  <a:cubicBezTo>
                    <a:pt x="2347" y="218"/>
                    <a:pt x="3379" y="322"/>
                    <a:pt x="3084" y="571"/>
                  </a:cubicBezTo>
                  <a:cubicBezTo>
                    <a:pt x="2788" y="815"/>
                    <a:pt x="0" y="577"/>
                    <a:pt x="672" y="855"/>
                  </a:cubicBezTo>
                  <a:cubicBezTo>
                    <a:pt x="1194" y="1073"/>
                    <a:pt x="2448" y="1284"/>
                    <a:pt x="3076" y="1284"/>
                  </a:cubicBezTo>
                  <a:cubicBezTo>
                    <a:pt x="3249" y="1284"/>
                    <a:pt x="3375" y="1268"/>
                    <a:pt x="3425" y="1232"/>
                  </a:cubicBezTo>
                  <a:cubicBezTo>
                    <a:pt x="4010" y="820"/>
                    <a:pt x="3965" y="328"/>
                    <a:pt x="3547" y="101"/>
                  </a:cubicBezTo>
                  <a:cubicBezTo>
                    <a:pt x="3425" y="44"/>
                    <a:pt x="3298" y="15"/>
                    <a:pt x="3165" y="9"/>
                  </a:cubicBezTo>
                  <a:cubicBezTo>
                    <a:pt x="3030" y="5"/>
                    <a:pt x="2803" y="0"/>
                    <a:pt x="2578" y="0"/>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0"/>
            <p:cNvSpPr/>
            <p:nvPr/>
          </p:nvSpPr>
          <p:spPr>
            <a:xfrm>
              <a:off x="4095244" y="3424516"/>
              <a:ext cx="358646" cy="122630"/>
            </a:xfrm>
            <a:custGeom>
              <a:rect b="b" l="l" r="r" t="t"/>
              <a:pathLst>
                <a:path extrusionOk="0" h="1247" w="3647">
                  <a:moveTo>
                    <a:pt x="1830" y="1"/>
                  </a:moveTo>
                  <a:cubicBezTo>
                    <a:pt x="1431" y="1"/>
                    <a:pt x="43" y="880"/>
                    <a:pt x="11" y="1116"/>
                  </a:cubicBezTo>
                  <a:cubicBezTo>
                    <a:pt x="0" y="1211"/>
                    <a:pt x="509" y="1247"/>
                    <a:pt x="1145" y="1247"/>
                  </a:cubicBezTo>
                  <a:cubicBezTo>
                    <a:pt x="2216" y="1247"/>
                    <a:pt x="3647" y="1144"/>
                    <a:pt x="3553" y="1046"/>
                  </a:cubicBezTo>
                  <a:cubicBezTo>
                    <a:pt x="3397" y="889"/>
                    <a:pt x="1895" y="884"/>
                    <a:pt x="1466" y="704"/>
                  </a:cubicBezTo>
                  <a:cubicBezTo>
                    <a:pt x="1043" y="525"/>
                    <a:pt x="1629" y="258"/>
                    <a:pt x="1629" y="258"/>
                  </a:cubicBezTo>
                  <a:cubicBezTo>
                    <a:pt x="1629" y="258"/>
                    <a:pt x="1999" y="89"/>
                    <a:pt x="1907" y="20"/>
                  </a:cubicBezTo>
                  <a:cubicBezTo>
                    <a:pt x="1889" y="7"/>
                    <a:pt x="1863" y="1"/>
                    <a:pt x="1830" y="1"/>
                  </a:cubicBezTo>
                  <a:close/>
                </a:path>
              </a:pathLst>
            </a:custGeom>
            <a:solidFill>
              <a:srgbClr val="1D2D60">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0"/>
            <p:cNvSpPr/>
            <p:nvPr/>
          </p:nvSpPr>
          <p:spPr>
            <a:xfrm>
              <a:off x="3035649" y="3257239"/>
              <a:ext cx="143576" cy="88309"/>
            </a:xfrm>
            <a:custGeom>
              <a:rect b="b" l="l" r="r" t="t"/>
              <a:pathLst>
                <a:path extrusionOk="0" h="898" w="1460">
                  <a:moveTo>
                    <a:pt x="1258" y="0"/>
                  </a:moveTo>
                  <a:cubicBezTo>
                    <a:pt x="1112" y="0"/>
                    <a:pt x="912" y="440"/>
                    <a:pt x="550" y="550"/>
                  </a:cubicBezTo>
                  <a:cubicBezTo>
                    <a:pt x="455" y="579"/>
                    <a:pt x="380" y="590"/>
                    <a:pt x="322" y="590"/>
                  </a:cubicBezTo>
                  <a:cubicBezTo>
                    <a:pt x="139" y="590"/>
                    <a:pt x="116" y="480"/>
                    <a:pt x="116" y="480"/>
                  </a:cubicBezTo>
                  <a:cubicBezTo>
                    <a:pt x="110" y="478"/>
                    <a:pt x="105" y="477"/>
                    <a:pt x="100" y="477"/>
                  </a:cubicBezTo>
                  <a:cubicBezTo>
                    <a:pt x="1" y="477"/>
                    <a:pt x="336" y="897"/>
                    <a:pt x="590" y="897"/>
                  </a:cubicBezTo>
                  <a:cubicBezTo>
                    <a:pt x="863" y="897"/>
                    <a:pt x="1460" y="139"/>
                    <a:pt x="1304" y="17"/>
                  </a:cubicBezTo>
                  <a:cubicBezTo>
                    <a:pt x="1289" y="6"/>
                    <a:pt x="1274" y="0"/>
                    <a:pt x="125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0"/>
            <p:cNvSpPr/>
            <p:nvPr/>
          </p:nvSpPr>
          <p:spPr>
            <a:xfrm>
              <a:off x="3182078" y="3395801"/>
              <a:ext cx="147412" cy="45236"/>
            </a:xfrm>
            <a:custGeom>
              <a:rect b="b" l="l" r="r" t="t"/>
              <a:pathLst>
                <a:path extrusionOk="0" h="460" w="1499">
                  <a:moveTo>
                    <a:pt x="1423" y="0"/>
                  </a:moveTo>
                  <a:cubicBezTo>
                    <a:pt x="1347" y="0"/>
                    <a:pt x="1163" y="85"/>
                    <a:pt x="783" y="202"/>
                  </a:cubicBezTo>
                  <a:cubicBezTo>
                    <a:pt x="649" y="243"/>
                    <a:pt x="534" y="257"/>
                    <a:pt x="438" y="257"/>
                  </a:cubicBezTo>
                  <a:cubicBezTo>
                    <a:pt x="207" y="257"/>
                    <a:pt x="88" y="173"/>
                    <a:pt x="88" y="173"/>
                  </a:cubicBezTo>
                  <a:cubicBezTo>
                    <a:pt x="68" y="166"/>
                    <a:pt x="56" y="162"/>
                    <a:pt x="51" y="162"/>
                  </a:cubicBezTo>
                  <a:cubicBezTo>
                    <a:pt x="1" y="162"/>
                    <a:pt x="455" y="415"/>
                    <a:pt x="684" y="456"/>
                  </a:cubicBezTo>
                  <a:cubicBezTo>
                    <a:pt x="697" y="459"/>
                    <a:pt x="710" y="460"/>
                    <a:pt x="724" y="460"/>
                  </a:cubicBezTo>
                  <a:cubicBezTo>
                    <a:pt x="989" y="460"/>
                    <a:pt x="1499" y="55"/>
                    <a:pt x="1455" y="10"/>
                  </a:cubicBezTo>
                  <a:cubicBezTo>
                    <a:pt x="1448" y="4"/>
                    <a:pt x="1437" y="0"/>
                    <a:pt x="142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0"/>
            <p:cNvSpPr/>
            <p:nvPr/>
          </p:nvSpPr>
          <p:spPr>
            <a:xfrm>
              <a:off x="3742029" y="3408093"/>
              <a:ext cx="131186" cy="101880"/>
            </a:xfrm>
            <a:custGeom>
              <a:rect b="b" l="l" r="r" t="t"/>
              <a:pathLst>
                <a:path extrusionOk="0" h="1036" w="1334">
                  <a:moveTo>
                    <a:pt x="827" y="1"/>
                  </a:moveTo>
                  <a:cubicBezTo>
                    <a:pt x="793" y="1"/>
                    <a:pt x="771" y="28"/>
                    <a:pt x="769" y="88"/>
                  </a:cubicBezTo>
                  <a:cubicBezTo>
                    <a:pt x="769" y="88"/>
                    <a:pt x="677" y="771"/>
                    <a:pt x="485" y="771"/>
                  </a:cubicBezTo>
                  <a:cubicBezTo>
                    <a:pt x="472" y="771"/>
                    <a:pt x="458" y="768"/>
                    <a:pt x="445" y="761"/>
                  </a:cubicBezTo>
                  <a:cubicBezTo>
                    <a:pt x="399" y="740"/>
                    <a:pt x="349" y="731"/>
                    <a:pt x="303" y="731"/>
                  </a:cubicBezTo>
                  <a:cubicBezTo>
                    <a:pt x="126" y="731"/>
                    <a:pt x="1" y="858"/>
                    <a:pt x="346" y="877"/>
                  </a:cubicBezTo>
                  <a:cubicBezTo>
                    <a:pt x="609" y="894"/>
                    <a:pt x="930" y="1036"/>
                    <a:pt x="1126" y="1036"/>
                  </a:cubicBezTo>
                  <a:cubicBezTo>
                    <a:pt x="1258" y="1036"/>
                    <a:pt x="1333" y="971"/>
                    <a:pt x="1296" y="761"/>
                  </a:cubicBezTo>
                  <a:cubicBezTo>
                    <a:pt x="1224" y="353"/>
                    <a:pt x="948" y="1"/>
                    <a:pt x="827"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0"/>
            <p:cNvSpPr/>
            <p:nvPr/>
          </p:nvSpPr>
          <p:spPr>
            <a:xfrm>
              <a:off x="4267339" y="3401308"/>
              <a:ext cx="218708" cy="51432"/>
            </a:xfrm>
            <a:custGeom>
              <a:rect b="b" l="l" r="r" t="t"/>
              <a:pathLst>
                <a:path extrusionOk="0" h="523" w="2224">
                  <a:moveTo>
                    <a:pt x="973" y="1"/>
                  </a:moveTo>
                  <a:cubicBezTo>
                    <a:pt x="893" y="1"/>
                    <a:pt x="862" y="46"/>
                    <a:pt x="853" y="256"/>
                  </a:cubicBezTo>
                  <a:cubicBezTo>
                    <a:pt x="846" y="387"/>
                    <a:pt x="753" y="406"/>
                    <a:pt x="620" y="406"/>
                  </a:cubicBezTo>
                  <a:cubicBezTo>
                    <a:pt x="565" y="406"/>
                    <a:pt x="504" y="403"/>
                    <a:pt x="439" y="403"/>
                  </a:cubicBezTo>
                  <a:cubicBezTo>
                    <a:pt x="341" y="403"/>
                    <a:pt x="235" y="410"/>
                    <a:pt x="133" y="448"/>
                  </a:cubicBezTo>
                  <a:cubicBezTo>
                    <a:pt x="1" y="497"/>
                    <a:pt x="315" y="523"/>
                    <a:pt x="737" y="523"/>
                  </a:cubicBezTo>
                  <a:cubicBezTo>
                    <a:pt x="1362" y="523"/>
                    <a:pt x="2223" y="465"/>
                    <a:pt x="2220" y="336"/>
                  </a:cubicBezTo>
                  <a:cubicBezTo>
                    <a:pt x="2214" y="122"/>
                    <a:pt x="1038" y="7"/>
                    <a:pt x="1038" y="7"/>
                  </a:cubicBezTo>
                  <a:cubicBezTo>
                    <a:pt x="1013" y="3"/>
                    <a:pt x="991" y="1"/>
                    <a:pt x="97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0"/>
            <p:cNvSpPr/>
            <p:nvPr/>
          </p:nvSpPr>
          <p:spPr>
            <a:xfrm>
              <a:off x="4294678" y="3269630"/>
              <a:ext cx="264633" cy="116238"/>
            </a:xfrm>
            <a:custGeom>
              <a:rect b="b" l="l" r="r" t="t"/>
              <a:pathLst>
                <a:path extrusionOk="0" h="1182" w="2691">
                  <a:moveTo>
                    <a:pt x="1028" y="1"/>
                  </a:moveTo>
                  <a:cubicBezTo>
                    <a:pt x="959" y="1"/>
                    <a:pt x="943" y="13"/>
                    <a:pt x="1009" y="41"/>
                  </a:cubicBezTo>
                  <a:cubicBezTo>
                    <a:pt x="1009" y="41"/>
                    <a:pt x="1744" y="291"/>
                    <a:pt x="1699" y="581"/>
                  </a:cubicBezTo>
                  <a:cubicBezTo>
                    <a:pt x="1653" y="876"/>
                    <a:pt x="0" y="1119"/>
                    <a:pt x="800" y="1177"/>
                  </a:cubicBezTo>
                  <a:cubicBezTo>
                    <a:pt x="840" y="1180"/>
                    <a:pt x="881" y="1181"/>
                    <a:pt x="922" y="1181"/>
                  </a:cubicBezTo>
                  <a:cubicBezTo>
                    <a:pt x="1707" y="1181"/>
                    <a:pt x="2690" y="721"/>
                    <a:pt x="2475" y="430"/>
                  </a:cubicBezTo>
                  <a:cubicBezTo>
                    <a:pt x="2297" y="183"/>
                    <a:pt x="1287" y="1"/>
                    <a:pt x="1028"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0"/>
            <p:cNvSpPr/>
            <p:nvPr/>
          </p:nvSpPr>
          <p:spPr>
            <a:xfrm>
              <a:off x="4226823" y="3459132"/>
              <a:ext cx="125482" cy="41499"/>
            </a:xfrm>
            <a:custGeom>
              <a:rect b="b" l="l" r="r" t="t"/>
              <a:pathLst>
                <a:path extrusionOk="0" h="422" w="1276">
                  <a:moveTo>
                    <a:pt x="196" y="0"/>
                  </a:moveTo>
                  <a:cubicBezTo>
                    <a:pt x="148" y="0"/>
                    <a:pt x="47" y="101"/>
                    <a:pt x="29" y="230"/>
                  </a:cubicBezTo>
                  <a:cubicBezTo>
                    <a:pt x="0" y="404"/>
                    <a:pt x="1276" y="422"/>
                    <a:pt x="1276" y="422"/>
                  </a:cubicBezTo>
                  <a:cubicBezTo>
                    <a:pt x="308" y="334"/>
                    <a:pt x="221" y="39"/>
                    <a:pt x="221" y="39"/>
                  </a:cubicBezTo>
                  <a:cubicBezTo>
                    <a:pt x="223" y="12"/>
                    <a:pt x="212" y="0"/>
                    <a:pt x="196"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0"/>
            <p:cNvSpPr/>
            <p:nvPr/>
          </p:nvSpPr>
          <p:spPr>
            <a:xfrm>
              <a:off x="4046697" y="3406653"/>
              <a:ext cx="136299" cy="94210"/>
            </a:xfrm>
            <a:custGeom>
              <a:rect b="b" l="l" r="r" t="t"/>
              <a:pathLst>
                <a:path extrusionOk="0" h="958" w="1386">
                  <a:moveTo>
                    <a:pt x="1340" y="1"/>
                  </a:moveTo>
                  <a:cubicBezTo>
                    <a:pt x="1155" y="1"/>
                    <a:pt x="262" y="562"/>
                    <a:pt x="78" y="819"/>
                  </a:cubicBezTo>
                  <a:cubicBezTo>
                    <a:pt x="0" y="922"/>
                    <a:pt x="135" y="958"/>
                    <a:pt x="327" y="958"/>
                  </a:cubicBezTo>
                  <a:cubicBezTo>
                    <a:pt x="700" y="958"/>
                    <a:pt x="1293" y="822"/>
                    <a:pt x="999" y="773"/>
                  </a:cubicBezTo>
                  <a:cubicBezTo>
                    <a:pt x="558" y="703"/>
                    <a:pt x="1358" y="72"/>
                    <a:pt x="1358" y="72"/>
                  </a:cubicBezTo>
                  <a:cubicBezTo>
                    <a:pt x="1386" y="22"/>
                    <a:pt x="1377" y="1"/>
                    <a:pt x="1340"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0"/>
            <p:cNvSpPr/>
            <p:nvPr/>
          </p:nvSpPr>
          <p:spPr>
            <a:xfrm>
              <a:off x="3114617" y="3356858"/>
              <a:ext cx="68051" cy="193828"/>
            </a:xfrm>
            <a:custGeom>
              <a:rect b="b" l="l" r="r" t="t"/>
              <a:pathLst>
                <a:path extrusionOk="0" h="1971" w="692">
                  <a:moveTo>
                    <a:pt x="118" y="0"/>
                  </a:moveTo>
                  <a:cubicBezTo>
                    <a:pt x="0" y="0"/>
                    <a:pt x="13" y="137"/>
                    <a:pt x="43" y="261"/>
                  </a:cubicBezTo>
                  <a:cubicBezTo>
                    <a:pt x="43" y="261"/>
                    <a:pt x="223" y="1334"/>
                    <a:pt x="142" y="1780"/>
                  </a:cubicBezTo>
                  <a:cubicBezTo>
                    <a:pt x="116" y="1918"/>
                    <a:pt x="109" y="1970"/>
                    <a:pt x="115" y="1970"/>
                  </a:cubicBezTo>
                  <a:cubicBezTo>
                    <a:pt x="134" y="1970"/>
                    <a:pt x="282" y="1469"/>
                    <a:pt x="390" y="1469"/>
                  </a:cubicBezTo>
                  <a:cubicBezTo>
                    <a:pt x="403" y="1469"/>
                    <a:pt x="415" y="1476"/>
                    <a:pt x="426" y="1491"/>
                  </a:cubicBezTo>
                  <a:cubicBezTo>
                    <a:pt x="549" y="1644"/>
                    <a:pt x="466" y="1923"/>
                    <a:pt x="518" y="1923"/>
                  </a:cubicBezTo>
                  <a:cubicBezTo>
                    <a:pt x="527" y="1923"/>
                    <a:pt x="540" y="1915"/>
                    <a:pt x="559" y="1896"/>
                  </a:cubicBezTo>
                  <a:cubicBezTo>
                    <a:pt x="692" y="1775"/>
                    <a:pt x="379" y="71"/>
                    <a:pt x="188" y="12"/>
                  </a:cubicBezTo>
                  <a:cubicBezTo>
                    <a:pt x="160" y="4"/>
                    <a:pt x="137" y="0"/>
                    <a:pt x="11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30"/>
          <p:cNvGrpSpPr/>
          <p:nvPr/>
        </p:nvGrpSpPr>
        <p:grpSpPr>
          <a:xfrm>
            <a:off x="-655602" y="3109962"/>
            <a:ext cx="2268932" cy="2489080"/>
            <a:chOff x="2365262" y="4023016"/>
            <a:chExt cx="777378" cy="852892"/>
          </a:xfrm>
        </p:grpSpPr>
        <p:sp>
          <p:nvSpPr>
            <p:cNvPr id="2767" name="Google Shape;2767;p30"/>
            <p:cNvSpPr/>
            <p:nvPr/>
          </p:nvSpPr>
          <p:spPr>
            <a:xfrm>
              <a:off x="2519066" y="4023016"/>
              <a:ext cx="519924" cy="542837"/>
            </a:xfrm>
            <a:custGeom>
              <a:rect b="b" l="l" r="r" t="t"/>
              <a:pathLst>
                <a:path extrusionOk="0" h="5520" w="5287">
                  <a:moveTo>
                    <a:pt x="2986" y="0"/>
                  </a:moveTo>
                  <a:cubicBezTo>
                    <a:pt x="2706" y="0"/>
                    <a:pt x="2494" y="246"/>
                    <a:pt x="2494" y="246"/>
                  </a:cubicBezTo>
                  <a:cubicBezTo>
                    <a:pt x="2376" y="234"/>
                    <a:pt x="2263" y="228"/>
                    <a:pt x="2153" y="228"/>
                  </a:cubicBezTo>
                  <a:cubicBezTo>
                    <a:pt x="759" y="228"/>
                    <a:pt x="1" y="1178"/>
                    <a:pt x="1" y="1178"/>
                  </a:cubicBezTo>
                  <a:lnTo>
                    <a:pt x="3184" y="5520"/>
                  </a:lnTo>
                  <a:lnTo>
                    <a:pt x="5287" y="4848"/>
                  </a:lnTo>
                  <a:cubicBezTo>
                    <a:pt x="5131" y="3323"/>
                    <a:pt x="3879" y="2414"/>
                    <a:pt x="3879" y="2414"/>
                  </a:cubicBezTo>
                  <a:cubicBezTo>
                    <a:pt x="3722" y="1341"/>
                    <a:pt x="3230" y="849"/>
                    <a:pt x="3230" y="849"/>
                  </a:cubicBezTo>
                  <a:cubicBezTo>
                    <a:pt x="3230" y="849"/>
                    <a:pt x="3751" y="483"/>
                    <a:pt x="3323" y="129"/>
                  </a:cubicBezTo>
                  <a:cubicBezTo>
                    <a:pt x="3206" y="35"/>
                    <a:pt x="3091" y="0"/>
                    <a:pt x="298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0"/>
            <p:cNvSpPr/>
            <p:nvPr/>
          </p:nvSpPr>
          <p:spPr>
            <a:xfrm>
              <a:off x="2502742" y="4023704"/>
              <a:ext cx="441252" cy="707556"/>
            </a:xfrm>
            <a:custGeom>
              <a:rect b="b" l="l" r="r" t="t"/>
              <a:pathLst>
                <a:path extrusionOk="0" h="7195" w="4487">
                  <a:moveTo>
                    <a:pt x="3413" y="1"/>
                  </a:moveTo>
                  <a:cubicBezTo>
                    <a:pt x="3194" y="1"/>
                    <a:pt x="2914" y="314"/>
                    <a:pt x="2914" y="314"/>
                  </a:cubicBezTo>
                  <a:cubicBezTo>
                    <a:pt x="2914" y="314"/>
                    <a:pt x="348" y="435"/>
                    <a:pt x="174" y="1653"/>
                  </a:cubicBezTo>
                  <a:cubicBezTo>
                    <a:pt x="0" y="2875"/>
                    <a:pt x="174" y="7194"/>
                    <a:pt x="174" y="7194"/>
                  </a:cubicBezTo>
                  <a:cubicBezTo>
                    <a:pt x="174" y="7194"/>
                    <a:pt x="2555" y="6203"/>
                    <a:pt x="3524" y="5038"/>
                  </a:cubicBezTo>
                  <a:cubicBezTo>
                    <a:pt x="3524" y="5038"/>
                    <a:pt x="3678" y="5343"/>
                    <a:pt x="3946" y="5343"/>
                  </a:cubicBezTo>
                  <a:cubicBezTo>
                    <a:pt x="3998" y="5343"/>
                    <a:pt x="4054" y="5331"/>
                    <a:pt x="4115" y="5304"/>
                  </a:cubicBezTo>
                  <a:cubicBezTo>
                    <a:pt x="4486" y="5143"/>
                    <a:pt x="3784" y="4731"/>
                    <a:pt x="3784" y="4731"/>
                  </a:cubicBezTo>
                  <a:cubicBezTo>
                    <a:pt x="3784" y="4731"/>
                    <a:pt x="4382" y="2348"/>
                    <a:pt x="3256" y="842"/>
                  </a:cubicBezTo>
                  <a:cubicBezTo>
                    <a:pt x="3256" y="842"/>
                    <a:pt x="3791" y="435"/>
                    <a:pt x="3588" y="106"/>
                  </a:cubicBezTo>
                  <a:cubicBezTo>
                    <a:pt x="3541" y="30"/>
                    <a:pt x="3480" y="1"/>
                    <a:pt x="34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
            <p:cNvSpPr/>
            <p:nvPr/>
          </p:nvSpPr>
          <p:spPr>
            <a:xfrm>
              <a:off x="2512281" y="4146532"/>
              <a:ext cx="432204" cy="584730"/>
            </a:xfrm>
            <a:custGeom>
              <a:rect b="b" l="l" r="r" t="t"/>
              <a:pathLst>
                <a:path extrusionOk="0" h="5946" w="4395">
                  <a:moveTo>
                    <a:pt x="2595" y="1"/>
                  </a:moveTo>
                  <a:cubicBezTo>
                    <a:pt x="2465" y="1"/>
                    <a:pt x="2330" y="34"/>
                    <a:pt x="2191" y="114"/>
                  </a:cubicBezTo>
                  <a:cubicBezTo>
                    <a:pt x="1380" y="577"/>
                    <a:pt x="1948" y="1690"/>
                    <a:pt x="0" y="2642"/>
                  </a:cubicBezTo>
                  <a:lnTo>
                    <a:pt x="77" y="5945"/>
                  </a:lnTo>
                  <a:cubicBezTo>
                    <a:pt x="2945" y="4606"/>
                    <a:pt x="3427" y="3771"/>
                    <a:pt x="3427" y="3771"/>
                  </a:cubicBezTo>
                  <a:cubicBezTo>
                    <a:pt x="3427" y="3771"/>
                    <a:pt x="3585" y="4089"/>
                    <a:pt x="3860" y="4089"/>
                  </a:cubicBezTo>
                  <a:cubicBezTo>
                    <a:pt x="3909" y="4089"/>
                    <a:pt x="3962" y="4079"/>
                    <a:pt x="4018" y="4055"/>
                  </a:cubicBezTo>
                  <a:cubicBezTo>
                    <a:pt x="4395" y="3905"/>
                    <a:pt x="3687" y="3482"/>
                    <a:pt x="3687" y="3482"/>
                  </a:cubicBezTo>
                  <a:cubicBezTo>
                    <a:pt x="4041" y="1952"/>
                    <a:pt x="3705" y="786"/>
                    <a:pt x="3705" y="786"/>
                  </a:cubicBezTo>
                  <a:cubicBezTo>
                    <a:pt x="3705" y="786"/>
                    <a:pt x="3223" y="1"/>
                    <a:pt x="2595" y="1"/>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0"/>
            <p:cNvSpPr/>
            <p:nvPr/>
          </p:nvSpPr>
          <p:spPr>
            <a:xfrm>
              <a:off x="2784192" y="4033637"/>
              <a:ext cx="77000" cy="48383"/>
            </a:xfrm>
            <a:custGeom>
              <a:rect b="b" l="l" r="r" t="t"/>
              <a:pathLst>
                <a:path extrusionOk="0" h="492" w="783">
                  <a:moveTo>
                    <a:pt x="548" y="0"/>
                  </a:moveTo>
                  <a:cubicBezTo>
                    <a:pt x="348" y="0"/>
                    <a:pt x="1" y="281"/>
                    <a:pt x="226" y="492"/>
                  </a:cubicBezTo>
                  <a:cubicBezTo>
                    <a:pt x="226" y="492"/>
                    <a:pt x="783" y="138"/>
                    <a:pt x="627" y="21"/>
                  </a:cubicBezTo>
                  <a:cubicBezTo>
                    <a:pt x="606" y="7"/>
                    <a:pt x="578" y="0"/>
                    <a:pt x="548" y="0"/>
                  </a:cubicBez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0"/>
            <p:cNvSpPr/>
            <p:nvPr/>
          </p:nvSpPr>
          <p:spPr>
            <a:xfrm>
              <a:off x="2813203" y="4037472"/>
              <a:ext cx="61659" cy="69035"/>
            </a:xfrm>
            <a:custGeom>
              <a:rect b="b" l="l" r="r" t="t"/>
              <a:pathLst>
                <a:path extrusionOk="0" h="702" w="627">
                  <a:moveTo>
                    <a:pt x="447" y="1"/>
                  </a:moveTo>
                  <a:lnTo>
                    <a:pt x="447" y="1"/>
                  </a:lnTo>
                  <a:cubicBezTo>
                    <a:pt x="390" y="423"/>
                    <a:pt x="1" y="568"/>
                    <a:pt x="1" y="568"/>
                  </a:cubicBezTo>
                  <a:lnTo>
                    <a:pt x="99" y="702"/>
                  </a:lnTo>
                  <a:cubicBezTo>
                    <a:pt x="627" y="255"/>
                    <a:pt x="447" y="1"/>
                    <a:pt x="447" y="1"/>
                  </a:cubicBezTo>
                  <a:close/>
                </a:path>
              </a:pathLst>
            </a:custGeom>
            <a:solidFill>
              <a:srgbClr val="F4C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0"/>
            <p:cNvSpPr/>
            <p:nvPr/>
          </p:nvSpPr>
          <p:spPr>
            <a:xfrm>
              <a:off x="2789995" y="4072186"/>
              <a:ext cx="46712" cy="54284"/>
            </a:xfrm>
            <a:custGeom>
              <a:rect b="b" l="l" r="r" t="t"/>
              <a:pathLst>
                <a:path extrusionOk="0" h="552" w="475">
                  <a:moveTo>
                    <a:pt x="0" y="1"/>
                  </a:moveTo>
                  <a:lnTo>
                    <a:pt x="0" y="1"/>
                  </a:lnTo>
                  <a:cubicBezTo>
                    <a:pt x="180" y="164"/>
                    <a:pt x="348" y="343"/>
                    <a:pt x="475" y="552"/>
                  </a:cubicBezTo>
                  <a:cubicBezTo>
                    <a:pt x="370" y="331"/>
                    <a:pt x="196" y="140"/>
                    <a:pt x="0" y="1"/>
                  </a:cubicBezTo>
                  <a:close/>
                </a:path>
              </a:pathLst>
            </a:custGeom>
            <a:solidFill>
              <a:srgbClr val="F4C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0"/>
            <p:cNvSpPr/>
            <p:nvPr/>
          </p:nvSpPr>
          <p:spPr>
            <a:xfrm>
              <a:off x="2512281" y="4185474"/>
              <a:ext cx="144953" cy="198057"/>
            </a:xfrm>
            <a:custGeom>
              <a:rect b="b" l="l" r="r" t="t"/>
              <a:pathLst>
                <a:path extrusionOk="0" h="2014" w="1474">
                  <a:moveTo>
                    <a:pt x="976" y="1"/>
                  </a:moveTo>
                  <a:cubicBezTo>
                    <a:pt x="594" y="1"/>
                    <a:pt x="42" y="414"/>
                    <a:pt x="42" y="414"/>
                  </a:cubicBezTo>
                  <a:cubicBezTo>
                    <a:pt x="42" y="414"/>
                    <a:pt x="0" y="1324"/>
                    <a:pt x="0" y="2013"/>
                  </a:cubicBezTo>
                  <a:cubicBezTo>
                    <a:pt x="0" y="2013"/>
                    <a:pt x="1474" y="947"/>
                    <a:pt x="1311" y="269"/>
                  </a:cubicBezTo>
                  <a:cubicBezTo>
                    <a:pt x="1262" y="71"/>
                    <a:pt x="1133" y="1"/>
                    <a:pt x="976" y="1"/>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
            <p:cNvSpPr/>
            <p:nvPr/>
          </p:nvSpPr>
          <p:spPr>
            <a:xfrm>
              <a:off x="2525164" y="4110736"/>
              <a:ext cx="176324" cy="219888"/>
            </a:xfrm>
            <a:custGeom>
              <a:rect b="b" l="l" r="r" t="t"/>
              <a:pathLst>
                <a:path extrusionOk="0" h="2236" w="1793">
                  <a:moveTo>
                    <a:pt x="1392" y="0"/>
                  </a:moveTo>
                  <a:cubicBezTo>
                    <a:pt x="894" y="0"/>
                    <a:pt x="0" y="706"/>
                    <a:pt x="348" y="706"/>
                  </a:cubicBezTo>
                  <a:cubicBezTo>
                    <a:pt x="361" y="706"/>
                    <a:pt x="375" y="706"/>
                    <a:pt x="391" y="704"/>
                  </a:cubicBezTo>
                  <a:cubicBezTo>
                    <a:pt x="391" y="704"/>
                    <a:pt x="742" y="611"/>
                    <a:pt x="976" y="611"/>
                  </a:cubicBezTo>
                  <a:cubicBezTo>
                    <a:pt x="1052" y="611"/>
                    <a:pt x="1115" y="621"/>
                    <a:pt x="1151" y="647"/>
                  </a:cubicBezTo>
                  <a:cubicBezTo>
                    <a:pt x="1302" y="751"/>
                    <a:pt x="1319" y="1481"/>
                    <a:pt x="885" y="1979"/>
                  </a:cubicBezTo>
                  <a:cubicBezTo>
                    <a:pt x="744" y="2140"/>
                    <a:pt x="723" y="2235"/>
                    <a:pt x="774" y="2235"/>
                  </a:cubicBezTo>
                  <a:cubicBezTo>
                    <a:pt x="882" y="2235"/>
                    <a:pt x="1312" y="1817"/>
                    <a:pt x="1637" y="711"/>
                  </a:cubicBezTo>
                  <a:cubicBezTo>
                    <a:pt x="1793" y="178"/>
                    <a:pt x="1642" y="0"/>
                    <a:pt x="1392" y="0"/>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0"/>
            <p:cNvSpPr/>
            <p:nvPr/>
          </p:nvSpPr>
          <p:spPr>
            <a:xfrm>
              <a:off x="2447475" y="4524048"/>
              <a:ext cx="447545" cy="351861"/>
            </a:xfrm>
            <a:custGeom>
              <a:rect b="b" l="l" r="r" t="t"/>
              <a:pathLst>
                <a:path extrusionOk="0" h="3578" w="4551">
                  <a:moveTo>
                    <a:pt x="0" y="1"/>
                  </a:moveTo>
                  <a:cubicBezTo>
                    <a:pt x="1" y="1"/>
                    <a:pt x="348" y="228"/>
                    <a:pt x="557" y="1288"/>
                  </a:cubicBezTo>
                  <a:cubicBezTo>
                    <a:pt x="717" y="2130"/>
                    <a:pt x="935" y="3578"/>
                    <a:pt x="1881" y="3578"/>
                  </a:cubicBezTo>
                  <a:cubicBezTo>
                    <a:pt x="2133" y="3578"/>
                    <a:pt x="2437" y="3475"/>
                    <a:pt x="2806" y="3230"/>
                  </a:cubicBezTo>
                  <a:cubicBezTo>
                    <a:pt x="4550" y="2071"/>
                    <a:pt x="1" y="1"/>
                    <a:pt x="0"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0"/>
            <p:cNvSpPr/>
            <p:nvPr/>
          </p:nvSpPr>
          <p:spPr>
            <a:xfrm>
              <a:off x="2365262" y="4169445"/>
              <a:ext cx="777378" cy="661140"/>
            </a:xfrm>
            <a:custGeom>
              <a:rect b="b" l="l" r="r" t="t"/>
              <a:pathLst>
                <a:path extrusionOk="0" h="6723" w="7905">
                  <a:moveTo>
                    <a:pt x="4049" y="1"/>
                  </a:moveTo>
                  <a:cubicBezTo>
                    <a:pt x="3864" y="1"/>
                    <a:pt x="3702" y="86"/>
                    <a:pt x="3576" y="280"/>
                  </a:cubicBezTo>
                  <a:cubicBezTo>
                    <a:pt x="3576" y="280"/>
                    <a:pt x="3263" y="1863"/>
                    <a:pt x="2116" y="2402"/>
                  </a:cubicBezTo>
                  <a:cubicBezTo>
                    <a:pt x="974" y="2936"/>
                    <a:pt x="0" y="2854"/>
                    <a:pt x="974" y="3695"/>
                  </a:cubicBezTo>
                  <a:cubicBezTo>
                    <a:pt x="1948" y="4536"/>
                    <a:pt x="1479" y="6101"/>
                    <a:pt x="2383" y="6633"/>
                  </a:cubicBezTo>
                  <a:cubicBezTo>
                    <a:pt x="2488" y="6695"/>
                    <a:pt x="2584" y="6723"/>
                    <a:pt x="2676" y="6723"/>
                  </a:cubicBezTo>
                  <a:cubicBezTo>
                    <a:pt x="3377" y="6723"/>
                    <a:pt x="3823" y="5120"/>
                    <a:pt x="5872" y="4801"/>
                  </a:cubicBezTo>
                  <a:cubicBezTo>
                    <a:pt x="7904" y="4491"/>
                    <a:pt x="5390" y="1"/>
                    <a:pt x="40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0"/>
            <p:cNvSpPr/>
            <p:nvPr/>
          </p:nvSpPr>
          <p:spPr>
            <a:xfrm>
              <a:off x="2407253" y="4463286"/>
              <a:ext cx="224805" cy="341436"/>
            </a:xfrm>
            <a:custGeom>
              <a:rect b="b" l="l" r="r" t="t"/>
              <a:pathLst>
                <a:path extrusionOk="0" h="3472" w="2286">
                  <a:moveTo>
                    <a:pt x="380" y="0"/>
                  </a:moveTo>
                  <a:cubicBezTo>
                    <a:pt x="0" y="0"/>
                    <a:pt x="731" y="748"/>
                    <a:pt x="982" y="1014"/>
                  </a:cubicBezTo>
                  <a:cubicBezTo>
                    <a:pt x="1266" y="1310"/>
                    <a:pt x="1521" y="2133"/>
                    <a:pt x="1568" y="2915"/>
                  </a:cubicBezTo>
                  <a:cubicBezTo>
                    <a:pt x="1598" y="3377"/>
                    <a:pt x="1842" y="3472"/>
                    <a:pt x="2037" y="3472"/>
                  </a:cubicBezTo>
                  <a:cubicBezTo>
                    <a:pt x="2173" y="3472"/>
                    <a:pt x="2286" y="3426"/>
                    <a:pt x="2286" y="3426"/>
                  </a:cubicBezTo>
                  <a:cubicBezTo>
                    <a:pt x="2286" y="3426"/>
                    <a:pt x="1260" y="232"/>
                    <a:pt x="547" y="29"/>
                  </a:cubicBezTo>
                  <a:cubicBezTo>
                    <a:pt x="477" y="9"/>
                    <a:pt x="422" y="0"/>
                    <a:pt x="380"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2449245" y="4466925"/>
              <a:ext cx="201794" cy="334356"/>
            </a:xfrm>
            <a:custGeom>
              <a:rect b="b" l="l" r="r" t="t"/>
              <a:pathLst>
                <a:path extrusionOk="0" h="3400" w="2052">
                  <a:moveTo>
                    <a:pt x="108" y="0"/>
                  </a:moveTo>
                  <a:cubicBezTo>
                    <a:pt x="60" y="0"/>
                    <a:pt x="1" y="21"/>
                    <a:pt x="4" y="125"/>
                  </a:cubicBezTo>
                  <a:cubicBezTo>
                    <a:pt x="15" y="294"/>
                    <a:pt x="903" y="1203"/>
                    <a:pt x="1031" y="1829"/>
                  </a:cubicBezTo>
                  <a:cubicBezTo>
                    <a:pt x="1152" y="2461"/>
                    <a:pt x="1489" y="3249"/>
                    <a:pt x="1789" y="3389"/>
                  </a:cubicBezTo>
                  <a:cubicBezTo>
                    <a:pt x="1804" y="3396"/>
                    <a:pt x="1818" y="3399"/>
                    <a:pt x="1830" y="3399"/>
                  </a:cubicBezTo>
                  <a:cubicBezTo>
                    <a:pt x="2052" y="3399"/>
                    <a:pt x="1744" y="2239"/>
                    <a:pt x="1331" y="1273"/>
                  </a:cubicBezTo>
                  <a:cubicBezTo>
                    <a:pt x="903" y="259"/>
                    <a:pt x="167" y="10"/>
                    <a:pt x="167" y="10"/>
                  </a:cubicBezTo>
                  <a:cubicBezTo>
                    <a:pt x="167" y="10"/>
                    <a:pt x="140" y="0"/>
                    <a:pt x="108" y="0"/>
                  </a:cubicBez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2451900" y="4466826"/>
              <a:ext cx="199138" cy="334454"/>
            </a:xfrm>
            <a:custGeom>
              <a:rect b="b" l="l" r="r" t="t"/>
              <a:pathLst>
                <a:path extrusionOk="0" h="3401" w="2025">
                  <a:moveTo>
                    <a:pt x="79" y="0"/>
                  </a:moveTo>
                  <a:cubicBezTo>
                    <a:pt x="52" y="0"/>
                    <a:pt x="22" y="7"/>
                    <a:pt x="1" y="33"/>
                  </a:cubicBezTo>
                  <a:cubicBezTo>
                    <a:pt x="186" y="121"/>
                    <a:pt x="754" y="439"/>
                    <a:pt x="1108" y="1274"/>
                  </a:cubicBezTo>
                  <a:cubicBezTo>
                    <a:pt x="1449" y="2090"/>
                    <a:pt x="1727" y="3053"/>
                    <a:pt x="1665" y="3326"/>
                  </a:cubicBezTo>
                  <a:cubicBezTo>
                    <a:pt x="1699" y="3349"/>
                    <a:pt x="1727" y="3371"/>
                    <a:pt x="1762" y="3390"/>
                  </a:cubicBezTo>
                  <a:cubicBezTo>
                    <a:pt x="1777" y="3397"/>
                    <a:pt x="1791" y="3400"/>
                    <a:pt x="1803" y="3400"/>
                  </a:cubicBezTo>
                  <a:cubicBezTo>
                    <a:pt x="2025" y="3400"/>
                    <a:pt x="1717" y="2240"/>
                    <a:pt x="1304" y="1274"/>
                  </a:cubicBezTo>
                  <a:cubicBezTo>
                    <a:pt x="876" y="260"/>
                    <a:pt x="140" y="11"/>
                    <a:pt x="140" y="11"/>
                  </a:cubicBezTo>
                  <a:cubicBezTo>
                    <a:pt x="140" y="11"/>
                    <a:pt x="112" y="0"/>
                    <a:pt x="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2473043" y="4196980"/>
              <a:ext cx="293643" cy="246342"/>
            </a:xfrm>
            <a:custGeom>
              <a:rect b="b" l="l" r="r" t="t"/>
              <a:pathLst>
                <a:path extrusionOk="0" h="2505" w="2986">
                  <a:moveTo>
                    <a:pt x="2480" y="0"/>
                  </a:moveTo>
                  <a:cubicBezTo>
                    <a:pt x="2290" y="1067"/>
                    <a:pt x="1547" y="1856"/>
                    <a:pt x="1078" y="2094"/>
                  </a:cubicBezTo>
                  <a:cubicBezTo>
                    <a:pt x="608" y="2325"/>
                    <a:pt x="0" y="2504"/>
                    <a:pt x="0" y="2504"/>
                  </a:cubicBezTo>
                  <a:cubicBezTo>
                    <a:pt x="963" y="2303"/>
                    <a:pt x="2103" y="2372"/>
                    <a:pt x="2544" y="1717"/>
                  </a:cubicBezTo>
                  <a:cubicBezTo>
                    <a:pt x="2985" y="1067"/>
                    <a:pt x="2480" y="0"/>
                    <a:pt x="2480" y="0"/>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2687917" y="4619352"/>
              <a:ext cx="269058" cy="176914"/>
            </a:xfrm>
            <a:custGeom>
              <a:rect b="b" l="l" r="r" t="t"/>
              <a:pathLst>
                <a:path extrusionOk="0" h="1799" w="2736">
                  <a:moveTo>
                    <a:pt x="1868" y="0"/>
                  </a:moveTo>
                  <a:cubicBezTo>
                    <a:pt x="1626" y="0"/>
                    <a:pt x="1358" y="50"/>
                    <a:pt x="1101" y="199"/>
                  </a:cubicBezTo>
                  <a:cubicBezTo>
                    <a:pt x="336" y="638"/>
                    <a:pt x="1" y="1798"/>
                    <a:pt x="1" y="1798"/>
                  </a:cubicBezTo>
                  <a:cubicBezTo>
                    <a:pt x="1" y="1798"/>
                    <a:pt x="1044" y="407"/>
                    <a:pt x="2735" y="199"/>
                  </a:cubicBezTo>
                  <a:cubicBezTo>
                    <a:pt x="2735" y="199"/>
                    <a:pt x="2352" y="0"/>
                    <a:pt x="1868" y="0"/>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2871866" y="4245560"/>
              <a:ext cx="166096" cy="309476"/>
            </a:xfrm>
            <a:custGeom>
              <a:rect b="b" l="l" r="r" t="t"/>
              <a:pathLst>
                <a:path extrusionOk="0" h="3147" w="1689">
                  <a:moveTo>
                    <a:pt x="111" y="0"/>
                  </a:moveTo>
                  <a:cubicBezTo>
                    <a:pt x="111" y="1"/>
                    <a:pt x="511" y="788"/>
                    <a:pt x="255" y="1657"/>
                  </a:cubicBezTo>
                  <a:cubicBezTo>
                    <a:pt x="1" y="2526"/>
                    <a:pt x="1194" y="2336"/>
                    <a:pt x="1496" y="3147"/>
                  </a:cubicBezTo>
                  <a:cubicBezTo>
                    <a:pt x="1496" y="3147"/>
                    <a:pt x="1688" y="1948"/>
                    <a:pt x="111" y="0"/>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2544242" y="4282143"/>
              <a:ext cx="408898" cy="429254"/>
            </a:xfrm>
            <a:custGeom>
              <a:rect b="b" l="l" r="r" t="t"/>
              <a:pathLst>
                <a:path extrusionOk="0" h="4365" w="4158">
                  <a:moveTo>
                    <a:pt x="2740" y="1"/>
                  </a:moveTo>
                  <a:cubicBezTo>
                    <a:pt x="2596" y="1"/>
                    <a:pt x="2396" y="216"/>
                    <a:pt x="2267" y="595"/>
                  </a:cubicBezTo>
                  <a:cubicBezTo>
                    <a:pt x="2047" y="1245"/>
                    <a:pt x="1258" y="1801"/>
                    <a:pt x="162" y="1825"/>
                  </a:cubicBezTo>
                  <a:cubicBezTo>
                    <a:pt x="47" y="1825"/>
                    <a:pt x="1" y="1975"/>
                    <a:pt x="100" y="2039"/>
                  </a:cubicBezTo>
                  <a:cubicBezTo>
                    <a:pt x="557" y="2352"/>
                    <a:pt x="1194" y="3002"/>
                    <a:pt x="1288" y="4254"/>
                  </a:cubicBezTo>
                  <a:cubicBezTo>
                    <a:pt x="1294" y="4323"/>
                    <a:pt x="1353" y="4365"/>
                    <a:pt x="1410" y="4365"/>
                  </a:cubicBezTo>
                  <a:cubicBezTo>
                    <a:pt x="1452" y="4365"/>
                    <a:pt x="1494" y="4343"/>
                    <a:pt x="1513" y="4294"/>
                  </a:cubicBezTo>
                  <a:cubicBezTo>
                    <a:pt x="1734" y="3807"/>
                    <a:pt x="2104" y="3198"/>
                    <a:pt x="2620" y="3181"/>
                  </a:cubicBezTo>
                  <a:cubicBezTo>
                    <a:pt x="2675" y="3180"/>
                    <a:pt x="2730" y="3179"/>
                    <a:pt x="2784" y="3179"/>
                  </a:cubicBezTo>
                  <a:cubicBezTo>
                    <a:pt x="3012" y="3179"/>
                    <a:pt x="3227" y="3188"/>
                    <a:pt x="3413" y="3188"/>
                  </a:cubicBezTo>
                  <a:cubicBezTo>
                    <a:pt x="3878" y="3188"/>
                    <a:pt x="4157" y="3136"/>
                    <a:pt x="3971" y="2775"/>
                  </a:cubicBezTo>
                  <a:cubicBezTo>
                    <a:pt x="3693" y="2242"/>
                    <a:pt x="2730" y="1569"/>
                    <a:pt x="2893" y="654"/>
                  </a:cubicBezTo>
                  <a:cubicBezTo>
                    <a:pt x="2970" y="203"/>
                    <a:pt x="2881" y="1"/>
                    <a:pt x="2740" y="1"/>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2456915" y="4435456"/>
              <a:ext cx="134922" cy="98733"/>
            </a:xfrm>
            <a:custGeom>
              <a:rect b="b" l="l" r="r" t="t"/>
              <a:pathLst>
                <a:path extrusionOk="0" h="1004" w="1372">
                  <a:moveTo>
                    <a:pt x="966" y="1"/>
                  </a:moveTo>
                  <a:cubicBezTo>
                    <a:pt x="661" y="1"/>
                    <a:pt x="0" y="169"/>
                    <a:pt x="164" y="248"/>
                  </a:cubicBezTo>
                  <a:cubicBezTo>
                    <a:pt x="362" y="341"/>
                    <a:pt x="715" y="671"/>
                    <a:pt x="889" y="810"/>
                  </a:cubicBezTo>
                  <a:cubicBezTo>
                    <a:pt x="998" y="897"/>
                    <a:pt x="1191" y="1004"/>
                    <a:pt x="1289" y="1004"/>
                  </a:cubicBezTo>
                  <a:cubicBezTo>
                    <a:pt x="1347" y="1004"/>
                    <a:pt x="1372" y="967"/>
                    <a:pt x="1328" y="868"/>
                  </a:cubicBezTo>
                  <a:cubicBezTo>
                    <a:pt x="1213" y="608"/>
                    <a:pt x="732" y="469"/>
                    <a:pt x="737" y="317"/>
                  </a:cubicBezTo>
                  <a:cubicBezTo>
                    <a:pt x="737" y="173"/>
                    <a:pt x="981" y="167"/>
                    <a:pt x="981" y="167"/>
                  </a:cubicBezTo>
                  <a:cubicBezTo>
                    <a:pt x="1000" y="170"/>
                    <a:pt x="1019" y="172"/>
                    <a:pt x="1037" y="172"/>
                  </a:cubicBezTo>
                  <a:cubicBezTo>
                    <a:pt x="1176" y="172"/>
                    <a:pt x="1245" y="78"/>
                    <a:pt x="1085" y="17"/>
                  </a:cubicBezTo>
                  <a:cubicBezTo>
                    <a:pt x="1060" y="6"/>
                    <a:pt x="1018" y="1"/>
                    <a:pt x="966" y="1"/>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2604623" y="4645413"/>
              <a:ext cx="133251" cy="149477"/>
            </a:xfrm>
            <a:custGeom>
              <a:rect b="b" l="l" r="r" t="t"/>
              <a:pathLst>
                <a:path extrusionOk="0" h="1520" w="1355">
                  <a:moveTo>
                    <a:pt x="310" y="0"/>
                  </a:moveTo>
                  <a:cubicBezTo>
                    <a:pt x="262" y="0"/>
                    <a:pt x="208" y="18"/>
                    <a:pt x="158" y="43"/>
                  </a:cubicBezTo>
                  <a:cubicBezTo>
                    <a:pt x="0" y="119"/>
                    <a:pt x="418" y="681"/>
                    <a:pt x="459" y="1092"/>
                  </a:cubicBezTo>
                  <a:cubicBezTo>
                    <a:pt x="491" y="1370"/>
                    <a:pt x="552" y="1520"/>
                    <a:pt x="621" y="1520"/>
                  </a:cubicBezTo>
                  <a:cubicBezTo>
                    <a:pt x="653" y="1520"/>
                    <a:pt x="687" y="1488"/>
                    <a:pt x="720" y="1422"/>
                  </a:cubicBezTo>
                  <a:cubicBezTo>
                    <a:pt x="824" y="1213"/>
                    <a:pt x="1137" y="646"/>
                    <a:pt x="1259" y="525"/>
                  </a:cubicBezTo>
                  <a:cubicBezTo>
                    <a:pt x="1355" y="428"/>
                    <a:pt x="1267" y="311"/>
                    <a:pt x="1168" y="311"/>
                  </a:cubicBezTo>
                  <a:cubicBezTo>
                    <a:pt x="1142" y="311"/>
                    <a:pt x="1115" y="319"/>
                    <a:pt x="1091" y="338"/>
                  </a:cubicBezTo>
                  <a:cubicBezTo>
                    <a:pt x="981" y="431"/>
                    <a:pt x="944" y="808"/>
                    <a:pt x="711" y="808"/>
                  </a:cubicBezTo>
                  <a:cubicBezTo>
                    <a:pt x="695" y="808"/>
                    <a:pt x="679" y="807"/>
                    <a:pt x="661" y="803"/>
                  </a:cubicBezTo>
                  <a:cubicBezTo>
                    <a:pt x="383" y="745"/>
                    <a:pt x="441" y="304"/>
                    <a:pt x="441" y="304"/>
                  </a:cubicBezTo>
                  <a:cubicBezTo>
                    <a:pt x="477" y="72"/>
                    <a:pt x="406" y="0"/>
                    <a:pt x="310" y="0"/>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30"/>
          <p:cNvGrpSpPr/>
          <p:nvPr/>
        </p:nvGrpSpPr>
        <p:grpSpPr>
          <a:xfrm>
            <a:off x="3138923" y="3972603"/>
            <a:ext cx="2866360" cy="1564752"/>
            <a:chOff x="3167819" y="4683175"/>
            <a:chExt cx="843171" cy="460330"/>
          </a:xfrm>
        </p:grpSpPr>
        <p:sp>
          <p:nvSpPr>
            <p:cNvPr id="2787" name="Google Shape;2787;p30"/>
            <p:cNvSpPr/>
            <p:nvPr/>
          </p:nvSpPr>
          <p:spPr>
            <a:xfrm>
              <a:off x="3696202" y="4899328"/>
              <a:ext cx="126465" cy="116730"/>
            </a:xfrm>
            <a:custGeom>
              <a:rect b="b" l="l" r="r" t="t"/>
              <a:pathLst>
                <a:path extrusionOk="0" h="1187" w="1286">
                  <a:moveTo>
                    <a:pt x="753" y="0"/>
                  </a:moveTo>
                  <a:lnTo>
                    <a:pt x="1" y="776"/>
                  </a:lnTo>
                  <a:cubicBezTo>
                    <a:pt x="1" y="776"/>
                    <a:pt x="724" y="829"/>
                    <a:pt x="893" y="1107"/>
                  </a:cubicBezTo>
                  <a:cubicBezTo>
                    <a:pt x="926" y="1163"/>
                    <a:pt x="964" y="1186"/>
                    <a:pt x="1001" y="1186"/>
                  </a:cubicBezTo>
                  <a:cubicBezTo>
                    <a:pt x="1152" y="1186"/>
                    <a:pt x="1286" y="786"/>
                    <a:pt x="1066" y="562"/>
                  </a:cubicBezTo>
                  <a:cubicBezTo>
                    <a:pt x="801" y="284"/>
                    <a:pt x="753" y="0"/>
                    <a:pt x="753"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3618710" y="4975640"/>
              <a:ext cx="93521" cy="67363"/>
            </a:xfrm>
            <a:custGeom>
              <a:rect b="b" l="l" r="r" t="t"/>
              <a:pathLst>
                <a:path extrusionOk="0" h="685" w="951">
                  <a:moveTo>
                    <a:pt x="789" y="0"/>
                  </a:moveTo>
                  <a:lnTo>
                    <a:pt x="0" y="685"/>
                  </a:lnTo>
                  <a:cubicBezTo>
                    <a:pt x="0" y="685"/>
                    <a:pt x="497" y="466"/>
                    <a:pt x="796" y="466"/>
                  </a:cubicBezTo>
                  <a:cubicBezTo>
                    <a:pt x="858" y="466"/>
                    <a:pt x="912" y="476"/>
                    <a:pt x="950" y="498"/>
                  </a:cubicBezTo>
                  <a:lnTo>
                    <a:pt x="789" y="0"/>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3211187" y="4707760"/>
              <a:ext cx="249194" cy="330619"/>
            </a:xfrm>
            <a:custGeom>
              <a:rect b="b" l="l" r="r" t="t"/>
              <a:pathLst>
                <a:path extrusionOk="0" h="3362" w="2534">
                  <a:moveTo>
                    <a:pt x="683" y="1"/>
                  </a:moveTo>
                  <a:lnTo>
                    <a:pt x="458" y="169"/>
                  </a:lnTo>
                  <a:cubicBezTo>
                    <a:pt x="648" y="360"/>
                    <a:pt x="0" y="528"/>
                    <a:pt x="169" y="788"/>
                  </a:cubicBezTo>
                  <a:cubicBezTo>
                    <a:pt x="190" y="822"/>
                    <a:pt x="210" y="837"/>
                    <a:pt x="231" y="837"/>
                  </a:cubicBezTo>
                  <a:cubicBezTo>
                    <a:pt x="351" y="837"/>
                    <a:pt x="467" y="336"/>
                    <a:pt x="677" y="336"/>
                  </a:cubicBezTo>
                  <a:cubicBezTo>
                    <a:pt x="705" y="336"/>
                    <a:pt x="734" y="345"/>
                    <a:pt x="765" y="365"/>
                  </a:cubicBezTo>
                  <a:cubicBezTo>
                    <a:pt x="1066" y="563"/>
                    <a:pt x="354" y="841"/>
                    <a:pt x="597" y="1090"/>
                  </a:cubicBezTo>
                  <a:cubicBezTo>
                    <a:pt x="629" y="1121"/>
                    <a:pt x="660" y="1135"/>
                    <a:pt x="689" y="1135"/>
                  </a:cubicBezTo>
                  <a:cubicBezTo>
                    <a:pt x="859" y="1135"/>
                    <a:pt x="979" y="663"/>
                    <a:pt x="1171" y="663"/>
                  </a:cubicBezTo>
                  <a:cubicBezTo>
                    <a:pt x="1197" y="663"/>
                    <a:pt x="1224" y="671"/>
                    <a:pt x="1252" y="691"/>
                  </a:cubicBezTo>
                  <a:cubicBezTo>
                    <a:pt x="1530" y="870"/>
                    <a:pt x="916" y="1165"/>
                    <a:pt x="1020" y="1421"/>
                  </a:cubicBezTo>
                  <a:cubicBezTo>
                    <a:pt x="1035" y="1454"/>
                    <a:pt x="1052" y="1468"/>
                    <a:pt x="1070" y="1468"/>
                  </a:cubicBezTo>
                  <a:cubicBezTo>
                    <a:pt x="1176" y="1468"/>
                    <a:pt x="1339" y="1028"/>
                    <a:pt x="1484" y="1028"/>
                  </a:cubicBezTo>
                  <a:cubicBezTo>
                    <a:pt x="1508" y="1028"/>
                    <a:pt x="1530" y="1040"/>
                    <a:pt x="1553" y="1066"/>
                  </a:cubicBezTo>
                  <a:cubicBezTo>
                    <a:pt x="1739" y="1287"/>
                    <a:pt x="1205" y="1646"/>
                    <a:pt x="1309" y="1879"/>
                  </a:cubicBezTo>
                  <a:cubicBezTo>
                    <a:pt x="1324" y="1910"/>
                    <a:pt x="1344" y="1923"/>
                    <a:pt x="1366" y="1923"/>
                  </a:cubicBezTo>
                  <a:cubicBezTo>
                    <a:pt x="1478" y="1923"/>
                    <a:pt x="1667" y="1599"/>
                    <a:pt x="1816" y="1599"/>
                  </a:cubicBezTo>
                  <a:cubicBezTo>
                    <a:pt x="1855" y="1599"/>
                    <a:pt x="1892" y="1622"/>
                    <a:pt x="1924" y="1681"/>
                  </a:cubicBezTo>
                  <a:cubicBezTo>
                    <a:pt x="2098" y="2005"/>
                    <a:pt x="1448" y="2173"/>
                    <a:pt x="1600" y="2422"/>
                  </a:cubicBezTo>
                  <a:cubicBezTo>
                    <a:pt x="1626" y="2466"/>
                    <a:pt x="1659" y="2484"/>
                    <a:pt x="1694" y="2484"/>
                  </a:cubicBezTo>
                  <a:cubicBezTo>
                    <a:pt x="1824" y="2484"/>
                    <a:pt x="1996" y="2249"/>
                    <a:pt x="2069" y="2249"/>
                  </a:cubicBezTo>
                  <a:cubicBezTo>
                    <a:pt x="2089" y="2249"/>
                    <a:pt x="2102" y="2267"/>
                    <a:pt x="2103" y="2313"/>
                  </a:cubicBezTo>
                  <a:cubicBezTo>
                    <a:pt x="2109" y="2568"/>
                    <a:pt x="1657" y="2875"/>
                    <a:pt x="1651" y="3112"/>
                  </a:cubicBezTo>
                  <a:cubicBezTo>
                    <a:pt x="1651" y="3147"/>
                    <a:pt x="1660" y="3162"/>
                    <a:pt x="1678" y="3162"/>
                  </a:cubicBezTo>
                  <a:cubicBezTo>
                    <a:pt x="1762" y="3162"/>
                    <a:pt x="2028" y="2824"/>
                    <a:pt x="2178" y="2824"/>
                  </a:cubicBezTo>
                  <a:cubicBezTo>
                    <a:pt x="2213" y="2824"/>
                    <a:pt x="2242" y="2842"/>
                    <a:pt x="2261" y="2887"/>
                  </a:cubicBezTo>
                  <a:cubicBezTo>
                    <a:pt x="2371" y="3171"/>
                    <a:pt x="1768" y="3361"/>
                    <a:pt x="1768" y="3361"/>
                  </a:cubicBezTo>
                  <a:lnTo>
                    <a:pt x="2533" y="3361"/>
                  </a:lnTo>
                  <a:cubicBezTo>
                    <a:pt x="2480" y="1079"/>
                    <a:pt x="1183" y="145"/>
                    <a:pt x="683"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3203811" y="4683372"/>
              <a:ext cx="752399" cy="460133"/>
            </a:xfrm>
            <a:custGeom>
              <a:rect b="b" l="l" r="r" t="t"/>
              <a:pathLst>
                <a:path extrusionOk="0" h="4679" w="7651">
                  <a:moveTo>
                    <a:pt x="622" y="1"/>
                  </a:moveTo>
                  <a:cubicBezTo>
                    <a:pt x="393" y="1"/>
                    <a:pt x="186" y="43"/>
                    <a:pt x="0" y="155"/>
                  </a:cubicBezTo>
                  <a:cubicBezTo>
                    <a:pt x="0" y="155"/>
                    <a:pt x="1287" y="613"/>
                    <a:pt x="1889" y="1512"/>
                  </a:cubicBezTo>
                  <a:cubicBezTo>
                    <a:pt x="2491" y="2405"/>
                    <a:pt x="2184" y="4532"/>
                    <a:pt x="2539" y="4671"/>
                  </a:cubicBezTo>
                  <a:cubicBezTo>
                    <a:pt x="2551" y="4676"/>
                    <a:pt x="2567" y="4678"/>
                    <a:pt x="2584" y="4678"/>
                  </a:cubicBezTo>
                  <a:cubicBezTo>
                    <a:pt x="3065" y="4678"/>
                    <a:pt x="5319" y="2823"/>
                    <a:pt x="5605" y="2387"/>
                  </a:cubicBezTo>
                  <a:cubicBezTo>
                    <a:pt x="5900" y="1935"/>
                    <a:pt x="7651" y="521"/>
                    <a:pt x="7651" y="521"/>
                  </a:cubicBezTo>
                  <a:cubicBezTo>
                    <a:pt x="7651" y="521"/>
                    <a:pt x="7219" y="344"/>
                    <a:pt x="5075" y="344"/>
                  </a:cubicBezTo>
                  <a:cubicBezTo>
                    <a:pt x="4589" y="344"/>
                    <a:pt x="4015" y="353"/>
                    <a:pt x="3339" y="375"/>
                  </a:cubicBezTo>
                  <a:cubicBezTo>
                    <a:pt x="3293" y="377"/>
                    <a:pt x="3248" y="377"/>
                    <a:pt x="3203" y="377"/>
                  </a:cubicBezTo>
                  <a:cubicBezTo>
                    <a:pt x="2173" y="377"/>
                    <a:pt x="1304" y="1"/>
                    <a:pt x="62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3167819" y="4700188"/>
              <a:ext cx="72968" cy="36091"/>
            </a:xfrm>
            <a:custGeom>
              <a:rect b="b" l="l" r="r" t="t"/>
              <a:pathLst>
                <a:path extrusionOk="0" h="367" w="742">
                  <a:moveTo>
                    <a:pt x="630" y="1"/>
                  </a:moveTo>
                  <a:cubicBezTo>
                    <a:pt x="509" y="1"/>
                    <a:pt x="281" y="49"/>
                    <a:pt x="6" y="332"/>
                  </a:cubicBezTo>
                  <a:cubicBezTo>
                    <a:pt x="0" y="343"/>
                    <a:pt x="0" y="356"/>
                    <a:pt x="6" y="361"/>
                  </a:cubicBezTo>
                  <a:cubicBezTo>
                    <a:pt x="11" y="367"/>
                    <a:pt x="18" y="367"/>
                    <a:pt x="24" y="367"/>
                  </a:cubicBezTo>
                  <a:cubicBezTo>
                    <a:pt x="29" y="367"/>
                    <a:pt x="35" y="367"/>
                    <a:pt x="35" y="361"/>
                  </a:cubicBezTo>
                  <a:cubicBezTo>
                    <a:pt x="305" y="88"/>
                    <a:pt x="524" y="46"/>
                    <a:pt x="635" y="46"/>
                  </a:cubicBezTo>
                  <a:cubicBezTo>
                    <a:pt x="684" y="46"/>
                    <a:pt x="712" y="54"/>
                    <a:pt x="714" y="54"/>
                  </a:cubicBezTo>
                  <a:cubicBezTo>
                    <a:pt x="716" y="55"/>
                    <a:pt x="718" y="55"/>
                    <a:pt x="720" y="55"/>
                  </a:cubicBezTo>
                  <a:cubicBezTo>
                    <a:pt x="729" y="55"/>
                    <a:pt x="736" y="47"/>
                    <a:pt x="736" y="43"/>
                  </a:cubicBezTo>
                  <a:cubicBezTo>
                    <a:pt x="742" y="30"/>
                    <a:pt x="736" y="19"/>
                    <a:pt x="725" y="14"/>
                  </a:cubicBezTo>
                  <a:cubicBezTo>
                    <a:pt x="721" y="12"/>
                    <a:pt x="688" y="1"/>
                    <a:pt x="63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3178636" y="4697336"/>
              <a:ext cx="51333" cy="62938"/>
            </a:xfrm>
            <a:custGeom>
              <a:rect b="b" l="l" r="r" t="t"/>
              <a:pathLst>
                <a:path extrusionOk="0" h="640" w="522">
                  <a:moveTo>
                    <a:pt x="506" y="1"/>
                  </a:moveTo>
                  <a:cubicBezTo>
                    <a:pt x="504" y="1"/>
                    <a:pt x="502" y="1"/>
                    <a:pt x="500" y="2"/>
                  </a:cubicBezTo>
                  <a:cubicBezTo>
                    <a:pt x="487" y="2"/>
                    <a:pt x="174" y="54"/>
                    <a:pt x="6" y="610"/>
                  </a:cubicBezTo>
                  <a:cubicBezTo>
                    <a:pt x="0" y="623"/>
                    <a:pt x="6" y="634"/>
                    <a:pt x="18" y="639"/>
                  </a:cubicBezTo>
                  <a:lnTo>
                    <a:pt x="24" y="639"/>
                  </a:lnTo>
                  <a:cubicBezTo>
                    <a:pt x="35" y="639"/>
                    <a:pt x="41" y="634"/>
                    <a:pt x="47" y="628"/>
                  </a:cubicBezTo>
                  <a:cubicBezTo>
                    <a:pt x="203" y="94"/>
                    <a:pt x="500" y="43"/>
                    <a:pt x="505" y="43"/>
                  </a:cubicBezTo>
                  <a:cubicBezTo>
                    <a:pt x="516" y="37"/>
                    <a:pt x="522" y="32"/>
                    <a:pt x="522" y="19"/>
                  </a:cubicBezTo>
                  <a:cubicBezTo>
                    <a:pt x="522" y="10"/>
                    <a:pt x="514" y="1"/>
                    <a:pt x="5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3216202" y="4728019"/>
              <a:ext cx="73165" cy="36189"/>
            </a:xfrm>
            <a:custGeom>
              <a:rect b="b" l="l" r="r" t="t"/>
              <a:pathLst>
                <a:path extrusionOk="0" h="368" w="744">
                  <a:moveTo>
                    <a:pt x="626" y="1"/>
                  </a:moveTo>
                  <a:cubicBezTo>
                    <a:pt x="503" y="1"/>
                    <a:pt x="278" y="50"/>
                    <a:pt x="6" y="333"/>
                  </a:cubicBezTo>
                  <a:cubicBezTo>
                    <a:pt x="1" y="339"/>
                    <a:pt x="1" y="351"/>
                    <a:pt x="6" y="362"/>
                  </a:cubicBezTo>
                  <a:cubicBezTo>
                    <a:pt x="13" y="362"/>
                    <a:pt x="19" y="368"/>
                    <a:pt x="24" y="368"/>
                  </a:cubicBezTo>
                  <a:cubicBezTo>
                    <a:pt x="24" y="368"/>
                    <a:pt x="30" y="362"/>
                    <a:pt x="35" y="362"/>
                  </a:cubicBezTo>
                  <a:cubicBezTo>
                    <a:pt x="306" y="83"/>
                    <a:pt x="527" y="41"/>
                    <a:pt x="638" y="41"/>
                  </a:cubicBezTo>
                  <a:cubicBezTo>
                    <a:pt x="685" y="41"/>
                    <a:pt x="713" y="49"/>
                    <a:pt x="714" y="49"/>
                  </a:cubicBezTo>
                  <a:cubicBezTo>
                    <a:pt x="717" y="51"/>
                    <a:pt x="720" y="51"/>
                    <a:pt x="723" y="51"/>
                  </a:cubicBezTo>
                  <a:cubicBezTo>
                    <a:pt x="731" y="51"/>
                    <a:pt x="737" y="46"/>
                    <a:pt x="737" y="38"/>
                  </a:cubicBezTo>
                  <a:cubicBezTo>
                    <a:pt x="744" y="26"/>
                    <a:pt x="737" y="14"/>
                    <a:pt x="725" y="14"/>
                  </a:cubicBezTo>
                  <a:cubicBezTo>
                    <a:pt x="722" y="13"/>
                    <a:pt x="686" y="1"/>
                    <a:pt x="62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3227020" y="4724872"/>
              <a:ext cx="51432" cy="63331"/>
            </a:xfrm>
            <a:custGeom>
              <a:rect b="b" l="l" r="r" t="t"/>
              <a:pathLst>
                <a:path extrusionOk="0" h="644" w="523">
                  <a:moveTo>
                    <a:pt x="500" y="1"/>
                  </a:moveTo>
                  <a:cubicBezTo>
                    <a:pt x="482" y="6"/>
                    <a:pt x="174" y="58"/>
                    <a:pt x="8" y="614"/>
                  </a:cubicBezTo>
                  <a:cubicBezTo>
                    <a:pt x="1" y="626"/>
                    <a:pt x="8" y="638"/>
                    <a:pt x="19" y="643"/>
                  </a:cubicBezTo>
                  <a:lnTo>
                    <a:pt x="24" y="643"/>
                  </a:lnTo>
                  <a:cubicBezTo>
                    <a:pt x="35" y="643"/>
                    <a:pt x="42" y="638"/>
                    <a:pt x="48" y="626"/>
                  </a:cubicBezTo>
                  <a:cubicBezTo>
                    <a:pt x="204" y="99"/>
                    <a:pt x="500" y="41"/>
                    <a:pt x="506" y="41"/>
                  </a:cubicBezTo>
                  <a:cubicBezTo>
                    <a:pt x="517" y="41"/>
                    <a:pt x="522" y="30"/>
                    <a:pt x="522" y="17"/>
                  </a:cubicBezTo>
                  <a:cubicBezTo>
                    <a:pt x="522" y="6"/>
                    <a:pt x="511" y="1"/>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3258489" y="4757226"/>
              <a:ext cx="73558" cy="36189"/>
            </a:xfrm>
            <a:custGeom>
              <a:rect b="b" l="l" r="r" t="t"/>
              <a:pathLst>
                <a:path extrusionOk="0" h="368" w="748">
                  <a:moveTo>
                    <a:pt x="635" y="0"/>
                  </a:moveTo>
                  <a:cubicBezTo>
                    <a:pt x="514" y="0"/>
                    <a:pt x="287" y="49"/>
                    <a:pt x="12" y="332"/>
                  </a:cubicBezTo>
                  <a:cubicBezTo>
                    <a:pt x="1" y="343"/>
                    <a:pt x="1" y="355"/>
                    <a:pt x="12" y="361"/>
                  </a:cubicBezTo>
                  <a:cubicBezTo>
                    <a:pt x="12" y="367"/>
                    <a:pt x="17" y="367"/>
                    <a:pt x="23" y="367"/>
                  </a:cubicBezTo>
                  <a:cubicBezTo>
                    <a:pt x="28" y="367"/>
                    <a:pt x="35" y="367"/>
                    <a:pt x="41" y="361"/>
                  </a:cubicBezTo>
                  <a:cubicBezTo>
                    <a:pt x="306" y="88"/>
                    <a:pt x="526" y="46"/>
                    <a:pt x="638" y="46"/>
                  </a:cubicBezTo>
                  <a:cubicBezTo>
                    <a:pt x="688" y="46"/>
                    <a:pt x="717" y="54"/>
                    <a:pt x="718" y="54"/>
                  </a:cubicBezTo>
                  <a:cubicBezTo>
                    <a:pt x="720" y="55"/>
                    <a:pt x="722" y="56"/>
                    <a:pt x="724" y="56"/>
                  </a:cubicBezTo>
                  <a:cubicBezTo>
                    <a:pt x="730" y="56"/>
                    <a:pt x="738" y="51"/>
                    <a:pt x="742" y="42"/>
                  </a:cubicBezTo>
                  <a:cubicBezTo>
                    <a:pt x="748" y="30"/>
                    <a:pt x="742" y="19"/>
                    <a:pt x="731" y="14"/>
                  </a:cubicBezTo>
                  <a:cubicBezTo>
                    <a:pt x="727" y="11"/>
                    <a:pt x="693" y="0"/>
                    <a:pt x="6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3269798" y="4754374"/>
              <a:ext cx="51432" cy="62938"/>
            </a:xfrm>
            <a:custGeom>
              <a:rect b="b" l="l" r="r" t="t"/>
              <a:pathLst>
                <a:path extrusionOk="0" h="640" w="523">
                  <a:moveTo>
                    <a:pt x="493" y="1"/>
                  </a:moveTo>
                  <a:cubicBezTo>
                    <a:pt x="482" y="1"/>
                    <a:pt x="169" y="59"/>
                    <a:pt x="1" y="616"/>
                  </a:cubicBezTo>
                  <a:cubicBezTo>
                    <a:pt x="1" y="627"/>
                    <a:pt x="7" y="639"/>
                    <a:pt x="18" y="639"/>
                  </a:cubicBezTo>
                  <a:lnTo>
                    <a:pt x="25" y="639"/>
                  </a:lnTo>
                  <a:cubicBezTo>
                    <a:pt x="30" y="639"/>
                    <a:pt x="41" y="634"/>
                    <a:pt x="41" y="627"/>
                  </a:cubicBezTo>
                  <a:cubicBezTo>
                    <a:pt x="204" y="94"/>
                    <a:pt x="499" y="43"/>
                    <a:pt x="505" y="43"/>
                  </a:cubicBezTo>
                  <a:cubicBezTo>
                    <a:pt x="517" y="43"/>
                    <a:pt x="523" y="30"/>
                    <a:pt x="523" y="19"/>
                  </a:cubicBezTo>
                  <a:cubicBezTo>
                    <a:pt x="517" y="8"/>
                    <a:pt x="505" y="1"/>
                    <a:pt x="4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3300087" y="4789973"/>
              <a:ext cx="73558" cy="36386"/>
            </a:xfrm>
            <a:custGeom>
              <a:rect b="b" l="l" r="r" t="t"/>
              <a:pathLst>
                <a:path extrusionOk="0" h="370" w="748">
                  <a:moveTo>
                    <a:pt x="634" y="0"/>
                  </a:moveTo>
                  <a:cubicBezTo>
                    <a:pt x="512" y="0"/>
                    <a:pt x="283" y="46"/>
                    <a:pt x="12" y="329"/>
                  </a:cubicBezTo>
                  <a:cubicBezTo>
                    <a:pt x="0" y="341"/>
                    <a:pt x="0" y="353"/>
                    <a:pt x="12" y="358"/>
                  </a:cubicBezTo>
                  <a:cubicBezTo>
                    <a:pt x="12" y="364"/>
                    <a:pt x="17" y="369"/>
                    <a:pt x="23" y="369"/>
                  </a:cubicBezTo>
                  <a:cubicBezTo>
                    <a:pt x="30" y="369"/>
                    <a:pt x="35" y="364"/>
                    <a:pt x="41" y="358"/>
                  </a:cubicBezTo>
                  <a:cubicBezTo>
                    <a:pt x="307" y="84"/>
                    <a:pt x="528" y="43"/>
                    <a:pt x="638" y="43"/>
                  </a:cubicBezTo>
                  <a:cubicBezTo>
                    <a:pt x="686" y="43"/>
                    <a:pt x="713" y="51"/>
                    <a:pt x="713" y="51"/>
                  </a:cubicBezTo>
                  <a:cubicBezTo>
                    <a:pt x="716" y="52"/>
                    <a:pt x="719" y="53"/>
                    <a:pt x="722" y="53"/>
                  </a:cubicBezTo>
                  <a:cubicBezTo>
                    <a:pt x="731" y="53"/>
                    <a:pt x="738" y="48"/>
                    <a:pt x="742" y="40"/>
                  </a:cubicBezTo>
                  <a:cubicBezTo>
                    <a:pt x="747" y="28"/>
                    <a:pt x="742" y="16"/>
                    <a:pt x="731" y="10"/>
                  </a:cubicBezTo>
                  <a:cubicBezTo>
                    <a:pt x="727" y="10"/>
                    <a:pt x="692" y="0"/>
                    <a:pt x="63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3311396" y="4787023"/>
              <a:ext cx="51432" cy="62741"/>
            </a:xfrm>
            <a:custGeom>
              <a:rect b="b" l="l" r="r" t="t"/>
              <a:pathLst>
                <a:path extrusionOk="0" h="638" w="523">
                  <a:moveTo>
                    <a:pt x="493" y="0"/>
                  </a:moveTo>
                  <a:cubicBezTo>
                    <a:pt x="482" y="0"/>
                    <a:pt x="169" y="58"/>
                    <a:pt x="1" y="615"/>
                  </a:cubicBezTo>
                  <a:cubicBezTo>
                    <a:pt x="1" y="626"/>
                    <a:pt x="6" y="637"/>
                    <a:pt x="19" y="637"/>
                  </a:cubicBezTo>
                  <a:lnTo>
                    <a:pt x="25" y="637"/>
                  </a:lnTo>
                  <a:cubicBezTo>
                    <a:pt x="30" y="637"/>
                    <a:pt x="41" y="632"/>
                    <a:pt x="41" y="626"/>
                  </a:cubicBezTo>
                  <a:cubicBezTo>
                    <a:pt x="204" y="93"/>
                    <a:pt x="499" y="40"/>
                    <a:pt x="499" y="40"/>
                  </a:cubicBezTo>
                  <a:cubicBezTo>
                    <a:pt x="511" y="40"/>
                    <a:pt x="523" y="29"/>
                    <a:pt x="517" y="17"/>
                  </a:cubicBezTo>
                  <a:cubicBezTo>
                    <a:pt x="517" y="6"/>
                    <a:pt x="506" y="0"/>
                    <a:pt x="4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3339915" y="4832456"/>
              <a:ext cx="73165" cy="36189"/>
            </a:xfrm>
            <a:custGeom>
              <a:rect b="b" l="l" r="r" t="t"/>
              <a:pathLst>
                <a:path extrusionOk="0" h="368" w="744">
                  <a:moveTo>
                    <a:pt x="630" y="0"/>
                  </a:moveTo>
                  <a:cubicBezTo>
                    <a:pt x="509" y="0"/>
                    <a:pt x="282" y="49"/>
                    <a:pt x="7" y="332"/>
                  </a:cubicBezTo>
                  <a:cubicBezTo>
                    <a:pt x="0" y="338"/>
                    <a:pt x="0" y="355"/>
                    <a:pt x="7" y="362"/>
                  </a:cubicBezTo>
                  <a:cubicBezTo>
                    <a:pt x="13" y="367"/>
                    <a:pt x="18" y="367"/>
                    <a:pt x="24" y="367"/>
                  </a:cubicBezTo>
                  <a:cubicBezTo>
                    <a:pt x="29" y="367"/>
                    <a:pt x="35" y="367"/>
                    <a:pt x="35" y="362"/>
                  </a:cubicBezTo>
                  <a:cubicBezTo>
                    <a:pt x="300" y="88"/>
                    <a:pt x="519" y="42"/>
                    <a:pt x="632" y="42"/>
                  </a:cubicBezTo>
                  <a:cubicBezTo>
                    <a:pt x="684" y="42"/>
                    <a:pt x="714" y="52"/>
                    <a:pt x="714" y="54"/>
                  </a:cubicBezTo>
                  <a:cubicBezTo>
                    <a:pt x="725" y="54"/>
                    <a:pt x="737" y="49"/>
                    <a:pt x="743" y="36"/>
                  </a:cubicBezTo>
                  <a:cubicBezTo>
                    <a:pt x="743" y="25"/>
                    <a:pt x="737" y="14"/>
                    <a:pt x="725" y="14"/>
                  </a:cubicBezTo>
                  <a:cubicBezTo>
                    <a:pt x="721" y="12"/>
                    <a:pt x="688" y="0"/>
                    <a:pt x="63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3350830" y="4829113"/>
              <a:ext cx="51432" cy="63429"/>
            </a:xfrm>
            <a:custGeom>
              <a:rect b="b" l="l" r="r" t="t"/>
              <a:pathLst>
                <a:path extrusionOk="0" h="645" w="523">
                  <a:moveTo>
                    <a:pt x="498" y="0"/>
                  </a:moveTo>
                  <a:cubicBezTo>
                    <a:pt x="487" y="6"/>
                    <a:pt x="174" y="59"/>
                    <a:pt x="6" y="615"/>
                  </a:cubicBezTo>
                  <a:cubicBezTo>
                    <a:pt x="0" y="626"/>
                    <a:pt x="6" y="639"/>
                    <a:pt x="17" y="645"/>
                  </a:cubicBezTo>
                  <a:lnTo>
                    <a:pt x="23" y="645"/>
                  </a:lnTo>
                  <a:cubicBezTo>
                    <a:pt x="35" y="645"/>
                    <a:pt x="41" y="639"/>
                    <a:pt x="46" y="626"/>
                  </a:cubicBezTo>
                  <a:cubicBezTo>
                    <a:pt x="202" y="99"/>
                    <a:pt x="504" y="48"/>
                    <a:pt x="504" y="48"/>
                  </a:cubicBezTo>
                  <a:cubicBezTo>
                    <a:pt x="515" y="41"/>
                    <a:pt x="522" y="30"/>
                    <a:pt x="522" y="19"/>
                  </a:cubicBezTo>
                  <a:cubicBezTo>
                    <a:pt x="522" y="6"/>
                    <a:pt x="510" y="0"/>
                    <a:pt x="4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3363320" y="4891165"/>
              <a:ext cx="73657" cy="36091"/>
            </a:xfrm>
            <a:custGeom>
              <a:rect b="b" l="l" r="r" t="t"/>
              <a:pathLst>
                <a:path extrusionOk="0" h="367" w="749">
                  <a:moveTo>
                    <a:pt x="635" y="1"/>
                  </a:moveTo>
                  <a:cubicBezTo>
                    <a:pt x="514" y="1"/>
                    <a:pt x="287" y="49"/>
                    <a:pt x="13" y="332"/>
                  </a:cubicBezTo>
                  <a:cubicBezTo>
                    <a:pt x="0" y="343"/>
                    <a:pt x="0" y="356"/>
                    <a:pt x="13" y="361"/>
                  </a:cubicBezTo>
                  <a:cubicBezTo>
                    <a:pt x="18" y="367"/>
                    <a:pt x="24" y="367"/>
                    <a:pt x="24" y="367"/>
                  </a:cubicBezTo>
                  <a:cubicBezTo>
                    <a:pt x="29" y="367"/>
                    <a:pt x="35" y="367"/>
                    <a:pt x="40" y="361"/>
                  </a:cubicBezTo>
                  <a:cubicBezTo>
                    <a:pt x="305" y="88"/>
                    <a:pt x="526" y="46"/>
                    <a:pt x="639" y="46"/>
                  </a:cubicBezTo>
                  <a:cubicBezTo>
                    <a:pt x="689" y="46"/>
                    <a:pt x="718" y="54"/>
                    <a:pt x="719" y="54"/>
                  </a:cubicBezTo>
                  <a:cubicBezTo>
                    <a:pt x="722" y="55"/>
                    <a:pt x="725" y="56"/>
                    <a:pt x="728" y="56"/>
                  </a:cubicBezTo>
                  <a:cubicBezTo>
                    <a:pt x="736" y="56"/>
                    <a:pt x="743" y="51"/>
                    <a:pt x="743" y="43"/>
                  </a:cubicBezTo>
                  <a:cubicBezTo>
                    <a:pt x="748" y="30"/>
                    <a:pt x="743" y="19"/>
                    <a:pt x="730" y="14"/>
                  </a:cubicBezTo>
                  <a:cubicBezTo>
                    <a:pt x="727" y="12"/>
                    <a:pt x="693" y="1"/>
                    <a:pt x="63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3374727" y="4888314"/>
              <a:ext cx="51432" cy="62938"/>
            </a:xfrm>
            <a:custGeom>
              <a:rect b="b" l="l" r="r" t="t"/>
              <a:pathLst>
                <a:path extrusionOk="0" h="640" w="523">
                  <a:moveTo>
                    <a:pt x="505" y="0"/>
                  </a:moveTo>
                  <a:cubicBezTo>
                    <a:pt x="503" y="0"/>
                    <a:pt x="501" y="1"/>
                    <a:pt x="499" y="2"/>
                  </a:cubicBezTo>
                  <a:cubicBezTo>
                    <a:pt x="481" y="2"/>
                    <a:pt x="168" y="54"/>
                    <a:pt x="1" y="616"/>
                  </a:cubicBezTo>
                  <a:cubicBezTo>
                    <a:pt x="1" y="621"/>
                    <a:pt x="6" y="634"/>
                    <a:pt x="18" y="639"/>
                  </a:cubicBezTo>
                  <a:lnTo>
                    <a:pt x="23" y="639"/>
                  </a:lnTo>
                  <a:cubicBezTo>
                    <a:pt x="29" y="639"/>
                    <a:pt x="41" y="634"/>
                    <a:pt x="41" y="628"/>
                  </a:cubicBezTo>
                  <a:cubicBezTo>
                    <a:pt x="203" y="94"/>
                    <a:pt x="499" y="43"/>
                    <a:pt x="504" y="43"/>
                  </a:cubicBezTo>
                  <a:cubicBezTo>
                    <a:pt x="516" y="43"/>
                    <a:pt x="523" y="30"/>
                    <a:pt x="523" y="19"/>
                  </a:cubicBezTo>
                  <a:cubicBezTo>
                    <a:pt x="517" y="10"/>
                    <a:pt x="512" y="0"/>
                    <a:pt x="50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3373547" y="4957840"/>
              <a:ext cx="73165" cy="36091"/>
            </a:xfrm>
            <a:custGeom>
              <a:rect b="b" l="l" r="r" t="t"/>
              <a:pathLst>
                <a:path extrusionOk="0" h="367" w="744">
                  <a:moveTo>
                    <a:pt x="630" y="0"/>
                  </a:moveTo>
                  <a:cubicBezTo>
                    <a:pt x="509" y="0"/>
                    <a:pt x="281" y="49"/>
                    <a:pt x="6" y="332"/>
                  </a:cubicBezTo>
                  <a:cubicBezTo>
                    <a:pt x="0" y="338"/>
                    <a:pt x="0" y="350"/>
                    <a:pt x="6" y="361"/>
                  </a:cubicBezTo>
                  <a:cubicBezTo>
                    <a:pt x="13" y="366"/>
                    <a:pt x="18" y="366"/>
                    <a:pt x="24" y="366"/>
                  </a:cubicBezTo>
                  <a:cubicBezTo>
                    <a:pt x="30" y="366"/>
                    <a:pt x="35" y="361"/>
                    <a:pt x="35" y="361"/>
                  </a:cubicBezTo>
                  <a:cubicBezTo>
                    <a:pt x="301" y="88"/>
                    <a:pt x="520" y="42"/>
                    <a:pt x="633" y="42"/>
                  </a:cubicBezTo>
                  <a:cubicBezTo>
                    <a:pt x="685" y="42"/>
                    <a:pt x="714" y="52"/>
                    <a:pt x="714" y="53"/>
                  </a:cubicBezTo>
                  <a:cubicBezTo>
                    <a:pt x="725" y="53"/>
                    <a:pt x="736" y="48"/>
                    <a:pt x="743" y="37"/>
                  </a:cubicBezTo>
                  <a:cubicBezTo>
                    <a:pt x="743" y="25"/>
                    <a:pt x="736" y="13"/>
                    <a:pt x="725" y="13"/>
                  </a:cubicBezTo>
                  <a:cubicBezTo>
                    <a:pt x="722" y="11"/>
                    <a:pt x="688" y="0"/>
                    <a:pt x="63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3384365" y="4954595"/>
              <a:ext cx="51333" cy="63233"/>
            </a:xfrm>
            <a:custGeom>
              <a:rect b="b" l="l" r="r" t="t"/>
              <a:pathLst>
                <a:path extrusionOk="0" h="643" w="522">
                  <a:moveTo>
                    <a:pt x="500" y="0"/>
                  </a:moveTo>
                  <a:cubicBezTo>
                    <a:pt x="487" y="6"/>
                    <a:pt x="174" y="58"/>
                    <a:pt x="7" y="615"/>
                  </a:cubicBezTo>
                  <a:cubicBezTo>
                    <a:pt x="0" y="626"/>
                    <a:pt x="7" y="637"/>
                    <a:pt x="18" y="643"/>
                  </a:cubicBezTo>
                  <a:lnTo>
                    <a:pt x="24" y="643"/>
                  </a:lnTo>
                  <a:cubicBezTo>
                    <a:pt x="35" y="643"/>
                    <a:pt x="42" y="637"/>
                    <a:pt x="48" y="626"/>
                  </a:cubicBezTo>
                  <a:cubicBezTo>
                    <a:pt x="203" y="99"/>
                    <a:pt x="505" y="46"/>
                    <a:pt x="505" y="40"/>
                  </a:cubicBezTo>
                  <a:cubicBezTo>
                    <a:pt x="516" y="40"/>
                    <a:pt x="522" y="29"/>
                    <a:pt x="522" y="17"/>
                  </a:cubicBezTo>
                  <a:cubicBezTo>
                    <a:pt x="522" y="6"/>
                    <a:pt x="511" y="0"/>
                    <a:pt x="5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3387216" y="5025007"/>
              <a:ext cx="73165" cy="36189"/>
            </a:xfrm>
            <a:custGeom>
              <a:rect b="b" l="l" r="r" t="t"/>
              <a:pathLst>
                <a:path extrusionOk="0" h="368" w="744">
                  <a:moveTo>
                    <a:pt x="627" y="0"/>
                  </a:moveTo>
                  <a:cubicBezTo>
                    <a:pt x="503" y="0"/>
                    <a:pt x="278" y="50"/>
                    <a:pt x="6" y="333"/>
                  </a:cubicBezTo>
                  <a:cubicBezTo>
                    <a:pt x="1" y="338"/>
                    <a:pt x="1" y="351"/>
                    <a:pt x="6" y="362"/>
                  </a:cubicBezTo>
                  <a:cubicBezTo>
                    <a:pt x="13" y="362"/>
                    <a:pt x="19" y="368"/>
                    <a:pt x="24" y="368"/>
                  </a:cubicBezTo>
                  <a:cubicBezTo>
                    <a:pt x="30" y="368"/>
                    <a:pt x="35" y="362"/>
                    <a:pt x="41" y="362"/>
                  </a:cubicBezTo>
                  <a:cubicBezTo>
                    <a:pt x="307" y="83"/>
                    <a:pt x="529" y="41"/>
                    <a:pt x="639" y="41"/>
                  </a:cubicBezTo>
                  <a:cubicBezTo>
                    <a:pt x="687" y="41"/>
                    <a:pt x="714" y="49"/>
                    <a:pt x="714" y="49"/>
                  </a:cubicBezTo>
                  <a:cubicBezTo>
                    <a:pt x="717" y="51"/>
                    <a:pt x="720" y="51"/>
                    <a:pt x="723" y="51"/>
                  </a:cubicBezTo>
                  <a:cubicBezTo>
                    <a:pt x="731" y="51"/>
                    <a:pt x="738" y="46"/>
                    <a:pt x="743" y="38"/>
                  </a:cubicBezTo>
                  <a:cubicBezTo>
                    <a:pt x="743" y="25"/>
                    <a:pt x="736" y="14"/>
                    <a:pt x="731" y="14"/>
                  </a:cubicBezTo>
                  <a:cubicBezTo>
                    <a:pt x="725" y="13"/>
                    <a:pt x="689" y="0"/>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0"/>
            <p:cNvSpPr/>
            <p:nvPr/>
          </p:nvSpPr>
          <p:spPr>
            <a:xfrm>
              <a:off x="3398034" y="5021860"/>
              <a:ext cx="52022" cy="63331"/>
            </a:xfrm>
            <a:custGeom>
              <a:rect b="b" l="l" r="r" t="t"/>
              <a:pathLst>
                <a:path extrusionOk="0" h="644" w="529">
                  <a:moveTo>
                    <a:pt x="500" y="0"/>
                  </a:moveTo>
                  <a:cubicBezTo>
                    <a:pt x="487" y="0"/>
                    <a:pt x="174" y="57"/>
                    <a:pt x="7" y="614"/>
                  </a:cubicBezTo>
                  <a:cubicBezTo>
                    <a:pt x="0" y="626"/>
                    <a:pt x="13" y="638"/>
                    <a:pt x="18" y="638"/>
                  </a:cubicBezTo>
                  <a:lnTo>
                    <a:pt x="24" y="643"/>
                  </a:lnTo>
                  <a:cubicBezTo>
                    <a:pt x="35" y="643"/>
                    <a:pt x="42" y="638"/>
                    <a:pt x="48" y="626"/>
                  </a:cubicBezTo>
                  <a:cubicBezTo>
                    <a:pt x="203" y="98"/>
                    <a:pt x="505" y="41"/>
                    <a:pt x="505" y="41"/>
                  </a:cubicBezTo>
                  <a:cubicBezTo>
                    <a:pt x="516" y="41"/>
                    <a:pt x="529" y="28"/>
                    <a:pt x="522" y="17"/>
                  </a:cubicBezTo>
                  <a:cubicBezTo>
                    <a:pt x="522" y="6"/>
                    <a:pt x="511" y="0"/>
                    <a:pt x="5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3254260" y="4714644"/>
              <a:ext cx="36582" cy="27339"/>
            </a:xfrm>
            <a:custGeom>
              <a:rect b="b" l="l" r="r" t="t"/>
              <a:pathLst>
                <a:path extrusionOk="0" h="278" w="372">
                  <a:moveTo>
                    <a:pt x="185" y="1"/>
                  </a:moveTo>
                  <a:cubicBezTo>
                    <a:pt x="80" y="1"/>
                    <a:pt x="1" y="118"/>
                    <a:pt x="78" y="231"/>
                  </a:cubicBezTo>
                  <a:cubicBezTo>
                    <a:pt x="78" y="238"/>
                    <a:pt x="89" y="244"/>
                    <a:pt x="95" y="249"/>
                  </a:cubicBezTo>
                  <a:cubicBezTo>
                    <a:pt x="126" y="269"/>
                    <a:pt x="157" y="278"/>
                    <a:pt x="186" y="278"/>
                  </a:cubicBezTo>
                  <a:cubicBezTo>
                    <a:pt x="293" y="278"/>
                    <a:pt x="371" y="160"/>
                    <a:pt x="298" y="46"/>
                  </a:cubicBezTo>
                  <a:cubicBezTo>
                    <a:pt x="293" y="41"/>
                    <a:pt x="287" y="35"/>
                    <a:pt x="274" y="29"/>
                  </a:cubicBezTo>
                  <a:cubicBezTo>
                    <a:pt x="245" y="9"/>
                    <a:pt x="214" y="1"/>
                    <a:pt x="18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3198206" y="4686716"/>
              <a:ext cx="36091" cy="27339"/>
            </a:xfrm>
            <a:custGeom>
              <a:rect b="b" l="l" r="r" t="t"/>
              <a:pathLst>
                <a:path extrusionOk="0" h="278" w="367">
                  <a:moveTo>
                    <a:pt x="186" y="0"/>
                  </a:moveTo>
                  <a:cubicBezTo>
                    <a:pt x="79" y="0"/>
                    <a:pt x="0" y="117"/>
                    <a:pt x="74" y="231"/>
                  </a:cubicBezTo>
                  <a:cubicBezTo>
                    <a:pt x="79" y="237"/>
                    <a:pt x="85" y="244"/>
                    <a:pt x="92" y="249"/>
                  </a:cubicBezTo>
                  <a:cubicBezTo>
                    <a:pt x="123" y="269"/>
                    <a:pt x="154" y="278"/>
                    <a:pt x="183" y="278"/>
                  </a:cubicBezTo>
                  <a:cubicBezTo>
                    <a:pt x="289" y="278"/>
                    <a:pt x="367" y="160"/>
                    <a:pt x="294" y="46"/>
                  </a:cubicBezTo>
                  <a:cubicBezTo>
                    <a:pt x="288" y="41"/>
                    <a:pt x="282" y="35"/>
                    <a:pt x="277" y="28"/>
                  </a:cubicBezTo>
                  <a:cubicBezTo>
                    <a:pt x="246" y="9"/>
                    <a:pt x="215" y="0"/>
                    <a:pt x="18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3302545" y="4743655"/>
              <a:ext cx="36681" cy="27339"/>
            </a:xfrm>
            <a:custGeom>
              <a:rect b="b" l="l" r="r" t="t"/>
              <a:pathLst>
                <a:path extrusionOk="0" h="278" w="373">
                  <a:moveTo>
                    <a:pt x="187" y="1"/>
                  </a:moveTo>
                  <a:cubicBezTo>
                    <a:pt x="82" y="1"/>
                    <a:pt x="1" y="119"/>
                    <a:pt x="74" y="232"/>
                  </a:cubicBezTo>
                  <a:cubicBezTo>
                    <a:pt x="80" y="238"/>
                    <a:pt x="91" y="244"/>
                    <a:pt x="96" y="249"/>
                  </a:cubicBezTo>
                  <a:cubicBezTo>
                    <a:pt x="128" y="269"/>
                    <a:pt x="159" y="278"/>
                    <a:pt x="189" y="278"/>
                  </a:cubicBezTo>
                  <a:cubicBezTo>
                    <a:pt x="295" y="278"/>
                    <a:pt x="373" y="162"/>
                    <a:pt x="300" y="53"/>
                  </a:cubicBezTo>
                  <a:cubicBezTo>
                    <a:pt x="294" y="40"/>
                    <a:pt x="288" y="35"/>
                    <a:pt x="276" y="29"/>
                  </a:cubicBezTo>
                  <a:cubicBezTo>
                    <a:pt x="246" y="9"/>
                    <a:pt x="216" y="1"/>
                    <a:pt x="18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3340800" y="4777681"/>
              <a:ext cx="37074" cy="27732"/>
            </a:xfrm>
            <a:custGeom>
              <a:rect b="b" l="l" r="r" t="t"/>
              <a:pathLst>
                <a:path extrusionOk="0" h="282" w="377">
                  <a:moveTo>
                    <a:pt x="191" y="1"/>
                  </a:moveTo>
                  <a:cubicBezTo>
                    <a:pt x="165" y="1"/>
                    <a:pt x="136" y="8"/>
                    <a:pt x="108" y="25"/>
                  </a:cubicBezTo>
                  <a:cubicBezTo>
                    <a:pt x="96" y="31"/>
                    <a:pt x="90" y="37"/>
                    <a:pt x="84" y="42"/>
                  </a:cubicBezTo>
                  <a:cubicBezTo>
                    <a:pt x="0" y="154"/>
                    <a:pt x="78" y="282"/>
                    <a:pt x="191" y="282"/>
                  </a:cubicBezTo>
                  <a:cubicBezTo>
                    <a:pt x="218" y="282"/>
                    <a:pt x="247" y="274"/>
                    <a:pt x="276" y="258"/>
                  </a:cubicBezTo>
                  <a:cubicBezTo>
                    <a:pt x="282" y="251"/>
                    <a:pt x="287" y="245"/>
                    <a:pt x="293" y="240"/>
                  </a:cubicBezTo>
                  <a:cubicBezTo>
                    <a:pt x="377" y="128"/>
                    <a:pt x="300" y="1"/>
                    <a:pt x="1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3375416" y="4818787"/>
              <a:ext cx="36779" cy="27535"/>
            </a:xfrm>
            <a:custGeom>
              <a:rect b="b" l="l" r="r" t="t"/>
              <a:pathLst>
                <a:path extrusionOk="0" h="280" w="374">
                  <a:moveTo>
                    <a:pt x="187" y="0"/>
                  </a:moveTo>
                  <a:cubicBezTo>
                    <a:pt x="161" y="0"/>
                    <a:pt x="132" y="8"/>
                    <a:pt x="104" y="25"/>
                  </a:cubicBezTo>
                  <a:cubicBezTo>
                    <a:pt x="91" y="30"/>
                    <a:pt x="86" y="36"/>
                    <a:pt x="80" y="41"/>
                  </a:cubicBezTo>
                  <a:cubicBezTo>
                    <a:pt x="0" y="154"/>
                    <a:pt x="76" y="279"/>
                    <a:pt x="189" y="279"/>
                  </a:cubicBezTo>
                  <a:cubicBezTo>
                    <a:pt x="215" y="279"/>
                    <a:pt x="244" y="272"/>
                    <a:pt x="272" y="257"/>
                  </a:cubicBezTo>
                  <a:cubicBezTo>
                    <a:pt x="278" y="250"/>
                    <a:pt x="289" y="245"/>
                    <a:pt x="294" y="233"/>
                  </a:cubicBezTo>
                  <a:cubicBezTo>
                    <a:pt x="374" y="126"/>
                    <a:pt x="296" y="0"/>
                    <a:pt x="18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3399411" y="4882610"/>
              <a:ext cx="36779" cy="27732"/>
            </a:xfrm>
            <a:custGeom>
              <a:rect b="b" l="l" r="r" t="t"/>
              <a:pathLst>
                <a:path extrusionOk="0" h="282" w="374">
                  <a:moveTo>
                    <a:pt x="187" y="1"/>
                  </a:moveTo>
                  <a:cubicBezTo>
                    <a:pt x="160" y="1"/>
                    <a:pt x="132" y="8"/>
                    <a:pt x="103" y="25"/>
                  </a:cubicBezTo>
                  <a:cubicBezTo>
                    <a:pt x="98" y="31"/>
                    <a:pt x="85" y="37"/>
                    <a:pt x="80" y="42"/>
                  </a:cubicBezTo>
                  <a:cubicBezTo>
                    <a:pt x="0" y="154"/>
                    <a:pt x="78" y="281"/>
                    <a:pt x="188" y="281"/>
                  </a:cubicBezTo>
                  <a:cubicBezTo>
                    <a:pt x="214" y="281"/>
                    <a:pt x="243" y="273"/>
                    <a:pt x="272" y="256"/>
                  </a:cubicBezTo>
                  <a:cubicBezTo>
                    <a:pt x="277" y="251"/>
                    <a:pt x="288" y="245"/>
                    <a:pt x="294" y="234"/>
                  </a:cubicBezTo>
                  <a:cubicBezTo>
                    <a:pt x="373" y="127"/>
                    <a:pt x="295" y="1"/>
                    <a:pt x="18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0"/>
            <p:cNvSpPr/>
            <p:nvPr/>
          </p:nvSpPr>
          <p:spPr>
            <a:xfrm>
              <a:off x="3409638" y="4947219"/>
              <a:ext cx="36878" cy="27535"/>
            </a:xfrm>
            <a:custGeom>
              <a:rect b="b" l="l" r="r" t="t"/>
              <a:pathLst>
                <a:path extrusionOk="0" h="280" w="375">
                  <a:moveTo>
                    <a:pt x="184" y="0"/>
                  </a:moveTo>
                  <a:cubicBezTo>
                    <a:pt x="158" y="0"/>
                    <a:pt x="131" y="7"/>
                    <a:pt x="104" y="22"/>
                  </a:cubicBezTo>
                  <a:cubicBezTo>
                    <a:pt x="91" y="29"/>
                    <a:pt x="85" y="35"/>
                    <a:pt x="80" y="46"/>
                  </a:cubicBezTo>
                  <a:cubicBezTo>
                    <a:pt x="1" y="153"/>
                    <a:pt x="78" y="279"/>
                    <a:pt x="188" y="279"/>
                  </a:cubicBezTo>
                  <a:cubicBezTo>
                    <a:pt x="215" y="279"/>
                    <a:pt x="243" y="272"/>
                    <a:pt x="272" y="254"/>
                  </a:cubicBezTo>
                  <a:cubicBezTo>
                    <a:pt x="277" y="249"/>
                    <a:pt x="289" y="243"/>
                    <a:pt x="294" y="238"/>
                  </a:cubicBezTo>
                  <a:cubicBezTo>
                    <a:pt x="374" y="125"/>
                    <a:pt x="294" y="0"/>
                    <a:pt x="18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0"/>
            <p:cNvSpPr/>
            <p:nvPr/>
          </p:nvSpPr>
          <p:spPr>
            <a:xfrm>
              <a:off x="3416522" y="5017139"/>
              <a:ext cx="37173" cy="27535"/>
            </a:xfrm>
            <a:custGeom>
              <a:rect b="b" l="l" r="r" t="t"/>
              <a:pathLst>
                <a:path extrusionOk="0" h="280" w="378">
                  <a:moveTo>
                    <a:pt x="189" y="0"/>
                  </a:moveTo>
                  <a:cubicBezTo>
                    <a:pt x="162" y="0"/>
                    <a:pt x="133" y="8"/>
                    <a:pt x="103" y="25"/>
                  </a:cubicBezTo>
                  <a:cubicBezTo>
                    <a:pt x="98" y="25"/>
                    <a:pt x="91" y="36"/>
                    <a:pt x="85" y="41"/>
                  </a:cubicBezTo>
                  <a:cubicBezTo>
                    <a:pt x="0" y="154"/>
                    <a:pt x="80" y="279"/>
                    <a:pt x="191" y="279"/>
                  </a:cubicBezTo>
                  <a:cubicBezTo>
                    <a:pt x="216" y="279"/>
                    <a:pt x="244" y="272"/>
                    <a:pt x="271" y="257"/>
                  </a:cubicBezTo>
                  <a:cubicBezTo>
                    <a:pt x="283" y="250"/>
                    <a:pt x="288" y="245"/>
                    <a:pt x="294" y="233"/>
                  </a:cubicBezTo>
                  <a:cubicBezTo>
                    <a:pt x="378" y="126"/>
                    <a:pt x="301" y="0"/>
                    <a:pt x="18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0"/>
            <p:cNvSpPr/>
            <p:nvPr/>
          </p:nvSpPr>
          <p:spPr>
            <a:xfrm>
              <a:off x="3937825" y="4740114"/>
              <a:ext cx="73165" cy="36189"/>
            </a:xfrm>
            <a:custGeom>
              <a:rect b="b" l="l" r="r" t="t"/>
              <a:pathLst>
                <a:path extrusionOk="0" h="368" w="744">
                  <a:moveTo>
                    <a:pt x="113" y="1"/>
                  </a:moveTo>
                  <a:cubicBezTo>
                    <a:pt x="56" y="1"/>
                    <a:pt x="22" y="12"/>
                    <a:pt x="19" y="14"/>
                  </a:cubicBezTo>
                  <a:cubicBezTo>
                    <a:pt x="6" y="19"/>
                    <a:pt x="0" y="31"/>
                    <a:pt x="6" y="36"/>
                  </a:cubicBezTo>
                  <a:cubicBezTo>
                    <a:pt x="6" y="49"/>
                    <a:pt x="19" y="54"/>
                    <a:pt x="30" y="54"/>
                  </a:cubicBezTo>
                  <a:cubicBezTo>
                    <a:pt x="31" y="54"/>
                    <a:pt x="61" y="45"/>
                    <a:pt x="114" y="45"/>
                  </a:cubicBezTo>
                  <a:cubicBezTo>
                    <a:pt x="226" y="45"/>
                    <a:pt x="443" y="88"/>
                    <a:pt x="708" y="362"/>
                  </a:cubicBezTo>
                  <a:cubicBezTo>
                    <a:pt x="714" y="367"/>
                    <a:pt x="714" y="367"/>
                    <a:pt x="720" y="367"/>
                  </a:cubicBezTo>
                  <a:cubicBezTo>
                    <a:pt x="725" y="367"/>
                    <a:pt x="731" y="367"/>
                    <a:pt x="736" y="362"/>
                  </a:cubicBezTo>
                  <a:cubicBezTo>
                    <a:pt x="743" y="355"/>
                    <a:pt x="743" y="338"/>
                    <a:pt x="736" y="332"/>
                  </a:cubicBezTo>
                  <a:cubicBezTo>
                    <a:pt x="462" y="49"/>
                    <a:pt x="235" y="1"/>
                    <a:pt x="1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0"/>
            <p:cNvSpPr/>
            <p:nvPr/>
          </p:nvSpPr>
          <p:spPr>
            <a:xfrm>
              <a:off x="3948642" y="4737164"/>
              <a:ext cx="51333" cy="63036"/>
            </a:xfrm>
            <a:custGeom>
              <a:rect b="b" l="l" r="r" t="t"/>
              <a:pathLst>
                <a:path extrusionOk="0" h="641" w="522">
                  <a:moveTo>
                    <a:pt x="18" y="1"/>
                  </a:moveTo>
                  <a:cubicBezTo>
                    <a:pt x="9" y="1"/>
                    <a:pt x="0" y="11"/>
                    <a:pt x="0" y="20"/>
                  </a:cubicBezTo>
                  <a:cubicBezTo>
                    <a:pt x="0" y="26"/>
                    <a:pt x="7" y="37"/>
                    <a:pt x="18" y="44"/>
                  </a:cubicBezTo>
                  <a:cubicBezTo>
                    <a:pt x="24" y="44"/>
                    <a:pt x="320" y="95"/>
                    <a:pt x="476" y="622"/>
                  </a:cubicBezTo>
                  <a:cubicBezTo>
                    <a:pt x="482" y="635"/>
                    <a:pt x="487" y="641"/>
                    <a:pt x="500" y="641"/>
                  </a:cubicBezTo>
                  <a:lnTo>
                    <a:pt x="505" y="641"/>
                  </a:lnTo>
                  <a:cubicBezTo>
                    <a:pt x="516" y="635"/>
                    <a:pt x="522" y="622"/>
                    <a:pt x="516" y="611"/>
                  </a:cubicBezTo>
                  <a:cubicBezTo>
                    <a:pt x="348" y="55"/>
                    <a:pt x="42" y="2"/>
                    <a:pt x="24" y="2"/>
                  </a:cubicBezTo>
                  <a:cubicBezTo>
                    <a:pt x="22" y="1"/>
                    <a:pt x="20" y="1"/>
                    <a:pt x="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0"/>
            <p:cNvSpPr/>
            <p:nvPr/>
          </p:nvSpPr>
          <p:spPr>
            <a:xfrm>
              <a:off x="3933400" y="4728117"/>
              <a:ext cx="36878" cy="27437"/>
            </a:xfrm>
            <a:custGeom>
              <a:rect b="b" l="l" r="r" t="t"/>
              <a:pathLst>
                <a:path extrusionOk="0" h="279" w="375">
                  <a:moveTo>
                    <a:pt x="189" y="0"/>
                  </a:moveTo>
                  <a:cubicBezTo>
                    <a:pt x="80" y="0"/>
                    <a:pt x="1" y="127"/>
                    <a:pt x="80" y="233"/>
                  </a:cubicBezTo>
                  <a:cubicBezTo>
                    <a:pt x="86" y="246"/>
                    <a:pt x="98" y="251"/>
                    <a:pt x="104" y="257"/>
                  </a:cubicBezTo>
                  <a:cubicBezTo>
                    <a:pt x="131" y="272"/>
                    <a:pt x="159" y="279"/>
                    <a:pt x="185" y="279"/>
                  </a:cubicBezTo>
                  <a:cubicBezTo>
                    <a:pt x="295" y="279"/>
                    <a:pt x="374" y="155"/>
                    <a:pt x="294" y="43"/>
                  </a:cubicBezTo>
                  <a:cubicBezTo>
                    <a:pt x="289" y="37"/>
                    <a:pt x="283" y="25"/>
                    <a:pt x="272" y="25"/>
                  </a:cubicBezTo>
                  <a:cubicBezTo>
                    <a:pt x="244" y="8"/>
                    <a:pt x="216" y="0"/>
                    <a:pt x="18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0"/>
            <p:cNvSpPr/>
            <p:nvPr/>
          </p:nvSpPr>
          <p:spPr>
            <a:xfrm>
              <a:off x="3880197" y="4783974"/>
              <a:ext cx="73165" cy="36189"/>
            </a:xfrm>
            <a:custGeom>
              <a:rect b="b" l="l" r="r" t="t"/>
              <a:pathLst>
                <a:path extrusionOk="0" h="368" w="744">
                  <a:moveTo>
                    <a:pt x="112" y="1"/>
                  </a:moveTo>
                  <a:cubicBezTo>
                    <a:pt x="56" y="1"/>
                    <a:pt x="22" y="11"/>
                    <a:pt x="19" y="13"/>
                  </a:cubicBezTo>
                  <a:cubicBezTo>
                    <a:pt x="8" y="20"/>
                    <a:pt x="1" y="31"/>
                    <a:pt x="1" y="42"/>
                  </a:cubicBezTo>
                  <a:cubicBezTo>
                    <a:pt x="7" y="47"/>
                    <a:pt x="15" y="56"/>
                    <a:pt x="24" y="56"/>
                  </a:cubicBezTo>
                  <a:cubicBezTo>
                    <a:pt x="26" y="56"/>
                    <a:pt x="28" y="56"/>
                    <a:pt x="30" y="55"/>
                  </a:cubicBezTo>
                  <a:cubicBezTo>
                    <a:pt x="32" y="55"/>
                    <a:pt x="60" y="46"/>
                    <a:pt x="110" y="46"/>
                  </a:cubicBezTo>
                  <a:cubicBezTo>
                    <a:pt x="221" y="46"/>
                    <a:pt x="440" y="88"/>
                    <a:pt x="709" y="361"/>
                  </a:cubicBezTo>
                  <a:cubicBezTo>
                    <a:pt x="709" y="368"/>
                    <a:pt x="714" y="368"/>
                    <a:pt x="720" y="368"/>
                  </a:cubicBezTo>
                  <a:cubicBezTo>
                    <a:pt x="726" y="368"/>
                    <a:pt x="731" y="368"/>
                    <a:pt x="738" y="361"/>
                  </a:cubicBezTo>
                  <a:cubicBezTo>
                    <a:pt x="744" y="355"/>
                    <a:pt x="744" y="344"/>
                    <a:pt x="738" y="333"/>
                  </a:cubicBezTo>
                  <a:cubicBezTo>
                    <a:pt x="461" y="49"/>
                    <a:pt x="233" y="1"/>
                    <a:pt x="11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p:nvPr/>
          </p:nvSpPr>
          <p:spPr>
            <a:xfrm>
              <a:off x="3891212" y="4781122"/>
              <a:ext cx="51333" cy="63036"/>
            </a:xfrm>
            <a:custGeom>
              <a:rect b="b" l="l" r="r" t="t"/>
              <a:pathLst>
                <a:path extrusionOk="0" h="641" w="522">
                  <a:moveTo>
                    <a:pt x="16" y="0"/>
                  </a:moveTo>
                  <a:cubicBezTo>
                    <a:pt x="8" y="0"/>
                    <a:pt x="0" y="9"/>
                    <a:pt x="0" y="20"/>
                  </a:cubicBezTo>
                  <a:cubicBezTo>
                    <a:pt x="0" y="31"/>
                    <a:pt x="6" y="36"/>
                    <a:pt x="17" y="42"/>
                  </a:cubicBezTo>
                  <a:cubicBezTo>
                    <a:pt x="22" y="42"/>
                    <a:pt x="319" y="95"/>
                    <a:pt x="474" y="628"/>
                  </a:cubicBezTo>
                  <a:cubicBezTo>
                    <a:pt x="480" y="633"/>
                    <a:pt x="487" y="640"/>
                    <a:pt x="498" y="640"/>
                  </a:cubicBezTo>
                  <a:lnTo>
                    <a:pt x="504" y="640"/>
                  </a:lnTo>
                  <a:cubicBezTo>
                    <a:pt x="515" y="633"/>
                    <a:pt x="522" y="622"/>
                    <a:pt x="515" y="611"/>
                  </a:cubicBezTo>
                  <a:cubicBezTo>
                    <a:pt x="348" y="54"/>
                    <a:pt x="35" y="2"/>
                    <a:pt x="22" y="2"/>
                  </a:cubicBezTo>
                  <a:cubicBezTo>
                    <a:pt x="20" y="1"/>
                    <a:pt x="18" y="0"/>
                    <a:pt x="16"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0"/>
            <p:cNvSpPr/>
            <p:nvPr/>
          </p:nvSpPr>
          <p:spPr>
            <a:xfrm>
              <a:off x="3875969" y="4771977"/>
              <a:ext cx="36681" cy="27732"/>
            </a:xfrm>
            <a:custGeom>
              <a:rect b="b" l="l" r="r" t="t"/>
              <a:pathLst>
                <a:path extrusionOk="0" h="282" w="373">
                  <a:moveTo>
                    <a:pt x="188" y="1"/>
                  </a:moveTo>
                  <a:cubicBezTo>
                    <a:pt x="79" y="1"/>
                    <a:pt x="0" y="126"/>
                    <a:pt x="79" y="234"/>
                  </a:cubicBezTo>
                  <a:cubicBezTo>
                    <a:pt x="86" y="246"/>
                    <a:pt x="91" y="252"/>
                    <a:pt x="102" y="257"/>
                  </a:cubicBezTo>
                  <a:cubicBezTo>
                    <a:pt x="130" y="274"/>
                    <a:pt x="159" y="282"/>
                    <a:pt x="185" y="282"/>
                  </a:cubicBezTo>
                  <a:cubicBezTo>
                    <a:pt x="294" y="282"/>
                    <a:pt x="373" y="155"/>
                    <a:pt x="294" y="43"/>
                  </a:cubicBezTo>
                  <a:cubicBezTo>
                    <a:pt x="287" y="38"/>
                    <a:pt x="276" y="31"/>
                    <a:pt x="271" y="25"/>
                  </a:cubicBezTo>
                  <a:cubicBezTo>
                    <a:pt x="242" y="8"/>
                    <a:pt x="214" y="1"/>
                    <a:pt x="1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0"/>
            <p:cNvSpPr/>
            <p:nvPr/>
          </p:nvSpPr>
          <p:spPr>
            <a:xfrm>
              <a:off x="3828372" y="4837078"/>
              <a:ext cx="73165" cy="35992"/>
            </a:xfrm>
            <a:custGeom>
              <a:rect b="b" l="l" r="r" t="t"/>
              <a:pathLst>
                <a:path extrusionOk="0" h="366" w="744">
                  <a:moveTo>
                    <a:pt x="114" y="0"/>
                  </a:moveTo>
                  <a:cubicBezTo>
                    <a:pt x="56" y="0"/>
                    <a:pt x="22" y="11"/>
                    <a:pt x="19" y="13"/>
                  </a:cubicBezTo>
                  <a:cubicBezTo>
                    <a:pt x="6" y="13"/>
                    <a:pt x="1" y="24"/>
                    <a:pt x="1" y="36"/>
                  </a:cubicBezTo>
                  <a:cubicBezTo>
                    <a:pt x="6" y="47"/>
                    <a:pt x="19" y="53"/>
                    <a:pt x="30" y="53"/>
                  </a:cubicBezTo>
                  <a:cubicBezTo>
                    <a:pt x="32" y="51"/>
                    <a:pt x="62" y="41"/>
                    <a:pt x="114" y="41"/>
                  </a:cubicBezTo>
                  <a:cubicBezTo>
                    <a:pt x="227" y="41"/>
                    <a:pt x="443" y="87"/>
                    <a:pt x="709" y="360"/>
                  </a:cubicBezTo>
                  <a:cubicBezTo>
                    <a:pt x="709" y="366"/>
                    <a:pt x="714" y="366"/>
                    <a:pt x="720" y="366"/>
                  </a:cubicBezTo>
                  <a:cubicBezTo>
                    <a:pt x="725" y="366"/>
                    <a:pt x="731" y="366"/>
                    <a:pt x="736" y="360"/>
                  </a:cubicBezTo>
                  <a:cubicBezTo>
                    <a:pt x="743" y="355"/>
                    <a:pt x="743" y="337"/>
                    <a:pt x="736" y="331"/>
                  </a:cubicBezTo>
                  <a:cubicBezTo>
                    <a:pt x="462" y="48"/>
                    <a:pt x="235" y="0"/>
                    <a:pt x="11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0"/>
            <p:cNvSpPr/>
            <p:nvPr/>
          </p:nvSpPr>
          <p:spPr>
            <a:xfrm>
              <a:off x="3839189" y="4833735"/>
              <a:ext cx="51432" cy="63331"/>
            </a:xfrm>
            <a:custGeom>
              <a:rect b="b" l="l" r="r" t="t"/>
              <a:pathLst>
                <a:path extrusionOk="0" h="644" w="523">
                  <a:moveTo>
                    <a:pt x="24" y="1"/>
                  </a:moveTo>
                  <a:cubicBezTo>
                    <a:pt x="13" y="1"/>
                    <a:pt x="0" y="6"/>
                    <a:pt x="0" y="17"/>
                  </a:cubicBezTo>
                  <a:cubicBezTo>
                    <a:pt x="0" y="29"/>
                    <a:pt x="7" y="41"/>
                    <a:pt x="19" y="47"/>
                  </a:cubicBezTo>
                  <a:cubicBezTo>
                    <a:pt x="24" y="47"/>
                    <a:pt x="320" y="98"/>
                    <a:pt x="476" y="627"/>
                  </a:cubicBezTo>
                  <a:cubicBezTo>
                    <a:pt x="482" y="638"/>
                    <a:pt x="487" y="643"/>
                    <a:pt x="500" y="643"/>
                  </a:cubicBezTo>
                  <a:lnTo>
                    <a:pt x="505" y="643"/>
                  </a:lnTo>
                  <a:cubicBezTo>
                    <a:pt x="517" y="638"/>
                    <a:pt x="522" y="627"/>
                    <a:pt x="517" y="614"/>
                  </a:cubicBezTo>
                  <a:cubicBezTo>
                    <a:pt x="348" y="58"/>
                    <a:pt x="35" y="6"/>
                    <a:pt x="2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p:nvPr/>
          </p:nvSpPr>
          <p:spPr>
            <a:xfrm>
              <a:off x="3823947" y="4824687"/>
              <a:ext cx="36779" cy="27535"/>
            </a:xfrm>
            <a:custGeom>
              <a:rect b="b" l="l" r="r" t="t"/>
              <a:pathLst>
                <a:path extrusionOk="0" h="280" w="374">
                  <a:moveTo>
                    <a:pt x="188" y="1"/>
                  </a:moveTo>
                  <a:cubicBezTo>
                    <a:pt x="76" y="1"/>
                    <a:pt x="0" y="125"/>
                    <a:pt x="80" y="237"/>
                  </a:cubicBezTo>
                  <a:cubicBezTo>
                    <a:pt x="86" y="243"/>
                    <a:pt x="93" y="254"/>
                    <a:pt x="104" y="254"/>
                  </a:cubicBezTo>
                  <a:cubicBezTo>
                    <a:pt x="133" y="272"/>
                    <a:pt x="162" y="279"/>
                    <a:pt x="189" y="279"/>
                  </a:cubicBezTo>
                  <a:cubicBezTo>
                    <a:pt x="297" y="279"/>
                    <a:pt x="374" y="157"/>
                    <a:pt x="295" y="45"/>
                  </a:cubicBezTo>
                  <a:cubicBezTo>
                    <a:pt x="289" y="40"/>
                    <a:pt x="278" y="29"/>
                    <a:pt x="272" y="23"/>
                  </a:cubicBezTo>
                  <a:cubicBezTo>
                    <a:pt x="243" y="8"/>
                    <a:pt x="215" y="1"/>
                    <a:pt x="1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0"/>
            <p:cNvSpPr/>
            <p:nvPr/>
          </p:nvSpPr>
          <p:spPr>
            <a:xfrm>
              <a:off x="3764647" y="4887822"/>
              <a:ext cx="72968" cy="36091"/>
            </a:xfrm>
            <a:custGeom>
              <a:rect b="b" l="l" r="r" t="t"/>
              <a:pathLst>
                <a:path extrusionOk="0" h="367" w="742">
                  <a:moveTo>
                    <a:pt x="112" y="0"/>
                  </a:moveTo>
                  <a:cubicBezTo>
                    <a:pt x="54" y="0"/>
                    <a:pt x="21" y="11"/>
                    <a:pt x="17" y="13"/>
                  </a:cubicBezTo>
                  <a:cubicBezTo>
                    <a:pt x="6" y="13"/>
                    <a:pt x="0" y="24"/>
                    <a:pt x="6" y="35"/>
                  </a:cubicBezTo>
                  <a:cubicBezTo>
                    <a:pt x="6" y="48"/>
                    <a:pt x="17" y="53"/>
                    <a:pt x="28" y="53"/>
                  </a:cubicBezTo>
                  <a:cubicBezTo>
                    <a:pt x="30" y="51"/>
                    <a:pt x="61" y="41"/>
                    <a:pt x="113" y="41"/>
                  </a:cubicBezTo>
                  <a:cubicBezTo>
                    <a:pt x="226" y="41"/>
                    <a:pt x="443" y="87"/>
                    <a:pt x="707" y="361"/>
                  </a:cubicBezTo>
                  <a:cubicBezTo>
                    <a:pt x="713" y="366"/>
                    <a:pt x="718" y="366"/>
                    <a:pt x="718" y="366"/>
                  </a:cubicBezTo>
                  <a:cubicBezTo>
                    <a:pt x="724" y="366"/>
                    <a:pt x="731" y="366"/>
                    <a:pt x="736" y="361"/>
                  </a:cubicBezTo>
                  <a:cubicBezTo>
                    <a:pt x="742" y="348"/>
                    <a:pt x="742" y="337"/>
                    <a:pt x="736" y="331"/>
                  </a:cubicBezTo>
                  <a:cubicBezTo>
                    <a:pt x="461" y="48"/>
                    <a:pt x="233" y="0"/>
                    <a:pt x="11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0"/>
            <p:cNvSpPr/>
            <p:nvPr/>
          </p:nvSpPr>
          <p:spPr>
            <a:xfrm>
              <a:off x="3775465" y="4884380"/>
              <a:ext cx="51333" cy="63429"/>
            </a:xfrm>
            <a:custGeom>
              <a:rect b="b" l="l" r="r" t="t"/>
              <a:pathLst>
                <a:path extrusionOk="0" h="645" w="522">
                  <a:moveTo>
                    <a:pt x="23" y="0"/>
                  </a:moveTo>
                  <a:cubicBezTo>
                    <a:pt x="11" y="0"/>
                    <a:pt x="6" y="7"/>
                    <a:pt x="0" y="19"/>
                  </a:cubicBezTo>
                  <a:cubicBezTo>
                    <a:pt x="0" y="30"/>
                    <a:pt x="6" y="42"/>
                    <a:pt x="17" y="42"/>
                  </a:cubicBezTo>
                  <a:cubicBezTo>
                    <a:pt x="23" y="48"/>
                    <a:pt x="319" y="99"/>
                    <a:pt x="482" y="626"/>
                  </a:cubicBezTo>
                  <a:cubicBezTo>
                    <a:pt x="482" y="639"/>
                    <a:pt x="487" y="644"/>
                    <a:pt x="498" y="644"/>
                  </a:cubicBezTo>
                  <a:lnTo>
                    <a:pt x="504" y="644"/>
                  </a:lnTo>
                  <a:cubicBezTo>
                    <a:pt x="516" y="639"/>
                    <a:pt x="522" y="626"/>
                    <a:pt x="516" y="615"/>
                  </a:cubicBezTo>
                  <a:cubicBezTo>
                    <a:pt x="348" y="59"/>
                    <a:pt x="41" y="7"/>
                    <a:pt x="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0"/>
            <p:cNvSpPr/>
            <p:nvPr/>
          </p:nvSpPr>
          <p:spPr>
            <a:xfrm>
              <a:off x="3760222" y="4875333"/>
              <a:ext cx="36779" cy="27535"/>
            </a:xfrm>
            <a:custGeom>
              <a:rect b="b" l="l" r="r" t="t"/>
              <a:pathLst>
                <a:path extrusionOk="0" h="280" w="374">
                  <a:moveTo>
                    <a:pt x="190" y="1"/>
                  </a:moveTo>
                  <a:cubicBezTo>
                    <a:pt x="80" y="1"/>
                    <a:pt x="0" y="126"/>
                    <a:pt x="80" y="239"/>
                  </a:cubicBezTo>
                  <a:cubicBezTo>
                    <a:pt x="86" y="244"/>
                    <a:pt x="97" y="255"/>
                    <a:pt x="102" y="255"/>
                  </a:cubicBezTo>
                  <a:cubicBezTo>
                    <a:pt x="132" y="272"/>
                    <a:pt x="162" y="280"/>
                    <a:pt x="189" y="280"/>
                  </a:cubicBezTo>
                  <a:cubicBezTo>
                    <a:pt x="300" y="280"/>
                    <a:pt x="374" y="154"/>
                    <a:pt x="294" y="47"/>
                  </a:cubicBezTo>
                  <a:cubicBezTo>
                    <a:pt x="289" y="35"/>
                    <a:pt x="282" y="30"/>
                    <a:pt x="271" y="23"/>
                  </a:cubicBezTo>
                  <a:cubicBezTo>
                    <a:pt x="243" y="8"/>
                    <a:pt x="216" y="1"/>
                    <a:pt x="19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0"/>
            <p:cNvSpPr/>
            <p:nvPr/>
          </p:nvSpPr>
          <p:spPr>
            <a:xfrm>
              <a:off x="3718427" y="4944171"/>
              <a:ext cx="72968" cy="36091"/>
            </a:xfrm>
            <a:custGeom>
              <a:rect b="b" l="l" r="r" t="t"/>
              <a:pathLst>
                <a:path extrusionOk="0" h="367" w="742">
                  <a:moveTo>
                    <a:pt x="113" y="0"/>
                  </a:moveTo>
                  <a:cubicBezTo>
                    <a:pt x="56" y="0"/>
                    <a:pt x="22" y="11"/>
                    <a:pt x="18" y="13"/>
                  </a:cubicBezTo>
                  <a:cubicBezTo>
                    <a:pt x="6" y="18"/>
                    <a:pt x="0" y="31"/>
                    <a:pt x="6" y="36"/>
                  </a:cubicBezTo>
                  <a:cubicBezTo>
                    <a:pt x="6" y="48"/>
                    <a:pt x="18" y="53"/>
                    <a:pt x="29" y="53"/>
                  </a:cubicBezTo>
                  <a:cubicBezTo>
                    <a:pt x="31" y="53"/>
                    <a:pt x="61" y="44"/>
                    <a:pt x="112" y="44"/>
                  </a:cubicBezTo>
                  <a:cubicBezTo>
                    <a:pt x="224" y="44"/>
                    <a:pt x="441" y="87"/>
                    <a:pt x="707" y="361"/>
                  </a:cubicBezTo>
                  <a:cubicBezTo>
                    <a:pt x="714" y="366"/>
                    <a:pt x="719" y="366"/>
                    <a:pt x="719" y="366"/>
                  </a:cubicBezTo>
                  <a:cubicBezTo>
                    <a:pt x="725" y="366"/>
                    <a:pt x="731" y="366"/>
                    <a:pt x="736" y="361"/>
                  </a:cubicBezTo>
                  <a:cubicBezTo>
                    <a:pt x="742" y="355"/>
                    <a:pt x="742" y="338"/>
                    <a:pt x="736" y="331"/>
                  </a:cubicBezTo>
                  <a:cubicBezTo>
                    <a:pt x="462" y="48"/>
                    <a:pt x="234" y="0"/>
                    <a:pt x="11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0"/>
            <p:cNvSpPr/>
            <p:nvPr/>
          </p:nvSpPr>
          <p:spPr>
            <a:xfrm>
              <a:off x="3729245" y="4940827"/>
              <a:ext cx="51333" cy="63331"/>
            </a:xfrm>
            <a:custGeom>
              <a:rect b="b" l="l" r="r" t="t"/>
              <a:pathLst>
                <a:path extrusionOk="0" h="644" w="522">
                  <a:moveTo>
                    <a:pt x="24" y="1"/>
                  </a:moveTo>
                  <a:cubicBezTo>
                    <a:pt x="13" y="1"/>
                    <a:pt x="0" y="12"/>
                    <a:pt x="0" y="18"/>
                  </a:cubicBezTo>
                  <a:cubicBezTo>
                    <a:pt x="0" y="30"/>
                    <a:pt x="6" y="41"/>
                    <a:pt x="18" y="47"/>
                  </a:cubicBezTo>
                  <a:cubicBezTo>
                    <a:pt x="24" y="47"/>
                    <a:pt x="319" y="100"/>
                    <a:pt x="476" y="627"/>
                  </a:cubicBezTo>
                  <a:cubicBezTo>
                    <a:pt x="481" y="638"/>
                    <a:pt x="487" y="644"/>
                    <a:pt x="499" y="644"/>
                  </a:cubicBezTo>
                  <a:lnTo>
                    <a:pt x="505" y="644"/>
                  </a:lnTo>
                  <a:cubicBezTo>
                    <a:pt x="516" y="638"/>
                    <a:pt x="522" y="627"/>
                    <a:pt x="516" y="616"/>
                  </a:cubicBezTo>
                  <a:cubicBezTo>
                    <a:pt x="348" y="59"/>
                    <a:pt x="40" y="7"/>
                    <a:pt x="2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0"/>
            <p:cNvSpPr/>
            <p:nvPr/>
          </p:nvSpPr>
          <p:spPr>
            <a:xfrm>
              <a:off x="3714002" y="4932173"/>
              <a:ext cx="36878" cy="27535"/>
            </a:xfrm>
            <a:custGeom>
              <a:rect b="b" l="l" r="r" t="t"/>
              <a:pathLst>
                <a:path extrusionOk="0" h="280" w="375">
                  <a:moveTo>
                    <a:pt x="188" y="1"/>
                  </a:moveTo>
                  <a:cubicBezTo>
                    <a:pt x="79" y="1"/>
                    <a:pt x="1" y="126"/>
                    <a:pt x="80" y="234"/>
                  </a:cubicBezTo>
                  <a:cubicBezTo>
                    <a:pt x="86" y="245"/>
                    <a:pt x="98" y="252"/>
                    <a:pt x="104" y="257"/>
                  </a:cubicBezTo>
                  <a:cubicBezTo>
                    <a:pt x="132" y="273"/>
                    <a:pt x="160" y="279"/>
                    <a:pt x="186" y="279"/>
                  </a:cubicBezTo>
                  <a:cubicBezTo>
                    <a:pt x="298" y="279"/>
                    <a:pt x="374" y="156"/>
                    <a:pt x="294" y="43"/>
                  </a:cubicBezTo>
                  <a:cubicBezTo>
                    <a:pt x="289" y="36"/>
                    <a:pt x="283" y="25"/>
                    <a:pt x="272" y="25"/>
                  </a:cubicBezTo>
                  <a:cubicBezTo>
                    <a:pt x="243" y="8"/>
                    <a:pt x="215" y="1"/>
                    <a:pt x="1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0"/>
            <p:cNvSpPr/>
            <p:nvPr/>
          </p:nvSpPr>
          <p:spPr>
            <a:xfrm>
              <a:off x="3675747" y="4990391"/>
              <a:ext cx="73558" cy="36091"/>
            </a:xfrm>
            <a:custGeom>
              <a:rect b="b" l="l" r="r" t="t"/>
              <a:pathLst>
                <a:path extrusionOk="0" h="367" w="748">
                  <a:moveTo>
                    <a:pt x="113" y="0"/>
                  </a:moveTo>
                  <a:cubicBezTo>
                    <a:pt x="55" y="0"/>
                    <a:pt x="20" y="11"/>
                    <a:pt x="17" y="13"/>
                  </a:cubicBezTo>
                  <a:cubicBezTo>
                    <a:pt x="6" y="13"/>
                    <a:pt x="0" y="24"/>
                    <a:pt x="6" y="35"/>
                  </a:cubicBezTo>
                  <a:cubicBezTo>
                    <a:pt x="11" y="48"/>
                    <a:pt x="22" y="53"/>
                    <a:pt x="35" y="53"/>
                  </a:cubicBezTo>
                  <a:cubicBezTo>
                    <a:pt x="35" y="52"/>
                    <a:pt x="64" y="41"/>
                    <a:pt x="117" y="41"/>
                  </a:cubicBezTo>
                  <a:cubicBezTo>
                    <a:pt x="229" y="41"/>
                    <a:pt x="446" y="88"/>
                    <a:pt x="707" y="361"/>
                  </a:cubicBezTo>
                  <a:cubicBezTo>
                    <a:pt x="712" y="361"/>
                    <a:pt x="718" y="366"/>
                    <a:pt x="724" y="366"/>
                  </a:cubicBezTo>
                  <a:cubicBezTo>
                    <a:pt x="730" y="366"/>
                    <a:pt x="736" y="361"/>
                    <a:pt x="736" y="361"/>
                  </a:cubicBezTo>
                  <a:cubicBezTo>
                    <a:pt x="747" y="348"/>
                    <a:pt x="747" y="337"/>
                    <a:pt x="736" y="332"/>
                  </a:cubicBezTo>
                  <a:cubicBezTo>
                    <a:pt x="464" y="49"/>
                    <a:pt x="236" y="0"/>
                    <a:pt x="11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0"/>
            <p:cNvSpPr/>
            <p:nvPr/>
          </p:nvSpPr>
          <p:spPr>
            <a:xfrm>
              <a:off x="3686565" y="4986949"/>
              <a:ext cx="51333" cy="63429"/>
            </a:xfrm>
            <a:custGeom>
              <a:rect b="b" l="l" r="r" t="t"/>
              <a:pathLst>
                <a:path extrusionOk="0" h="645" w="522">
                  <a:moveTo>
                    <a:pt x="29" y="1"/>
                  </a:moveTo>
                  <a:cubicBezTo>
                    <a:pt x="17" y="1"/>
                    <a:pt x="6" y="8"/>
                    <a:pt x="6" y="19"/>
                  </a:cubicBezTo>
                  <a:cubicBezTo>
                    <a:pt x="0" y="30"/>
                    <a:pt x="11" y="42"/>
                    <a:pt x="22" y="42"/>
                  </a:cubicBezTo>
                  <a:cubicBezTo>
                    <a:pt x="22" y="42"/>
                    <a:pt x="319" y="99"/>
                    <a:pt x="481" y="627"/>
                  </a:cubicBezTo>
                  <a:cubicBezTo>
                    <a:pt x="481" y="639"/>
                    <a:pt x="493" y="645"/>
                    <a:pt x="498" y="645"/>
                  </a:cubicBezTo>
                  <a:lnTo>
                    <a:pt x="504" y="645"/>
                  </a:lnTo>
                  <a:cubicBezTo>
                    <a:pt x="516" y="639"/>
                    <a:pt x="522" y="627"/>
                    <a:pt x="522" y="616"/>
                  </a:cubicBezTo>
                  <a:cubicBezTo>
                    <a:pt x="353" y="59"/>
                    <a:pt x="40" y="8"/>
                    <a:pt x="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0"/>
            <p:cNvSpPr/>
            <p:nvPr/>
          </p:nvSpPr>
          <p:spPr>
            <a:xfrm>
              <a:off x="3671322" y="4978000"/>
              <a:ext cx="37271" cy="27535"/>
            </a:xfrm>
            <a:custGeom>
              <a:rect b="b" l="l" r="r" t="t"/>
              <a:pathLst>
                <a:path extrusionOk="0" h="280" w="379">
                  <a:moveTo>
                    <a:pt x="190" y="0"/>
                  </a:moveTo>
                  <a:cubicBezTo>
                    <a:pt x="80" y="0"/>
                    <a:pt x="1" y="125"/>
                    <a:pt x="86" y="238"/>
                  </a:cubicBezTo>
                  <a:cubicBezTo>
                    <a:pt x="91" y="243"/>
                    <a:pt x="97" y="249"/>
                    <a:pt x="102" y="254"/>
                  </a:cubicBezTo>
                  <a:cubicBezTo>
                    <a:pt x="132" y="272"/>
                    <a:pt x="162" y="279"/>
                    <a:pt x="189" y="279"/>
                  </a:cubicBezTo>
                  <a:cubicBezTo>
                    <a:pt x="301" y="279"/>
                    <a:pt x="378" y="153"/>
                    <a:pt x="294" y="46"/>
                  </a:cubicBezTo>
                  <a:cubicBezTo>
                    <a:pt x="289" y="35"/>
                    <a:pt x="282" y="29"/>
                    <a:pt x="271" y="22"/>
                  </a:cubicBezTo>
                  <a:cubicBezTo>
                    <a:pt x="243" y="7"/>
                    <a:pt x="216" y="0"/>
                    <a:pt x="19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0"/>
            <p:cNvSpPr/>
            <p:nvPr/>
          </p:nvSpPr>
          <p:spPr>
            <a:xfrm>
              <a:off x="3623725" y="5026187"/>
              <a:ext cx="73657" cy="36091"/>
            </a:xfrm>
            <a:custGeom>
              <a:rect b="b" l="l" r="r" t="t"/>
              <a:pathLst>
                <a:path extrusionOk="0" h="367" w="749">
                  <a:moveTo>
                    <a:pt x="117" y="1"/>
                  </a:moveTo>
                  <a:cubicBezTo>
                    <a:pt x="59" y="1"/>
                    <a:pt x="24" y="12"/>
                    <a:pt x="19" y="13"/>
                  </a:cubicBezTo>
                  <a:cubicBezTo>
                    <a:pt x="8" y="19"/>
                    <a:pt x="1" y="32"/>
                    <a:pt x="8" y="37"/>
                  </a:cubicBezTo>
                  <a:cubicBezTo>
                    <a:pt x="13" y="48"/>
                    <a:pt x="24" y="54"/>
                    <a:pt x="35" y="54"/>
                  </a:cubicBezTo>
                  <a:cubicBezTo>
                    <a:pt x="35" y="54"/>
                    <a:pt x="64" y="45"/>
                    <a:pt x="116" y="45"/>
                  </a:cubicBezTo>
                  <a:cubicBezTo>
                    <a:pt x="228" y="45"/>
                    <a:pt x="447" y="88"/>
                    <a:pt x="709" y="361"/>
                  </a:cubicBezTo>
                  <a:cubicBezTo>
                    <a:pt x="714" y="367"/>
                    <a:pt x="720" y="367"/>
                    <a:pt x="725" y="367"/>
                  </a:cubicBezTo>
                  <a:cubicBezTo>
                    <a:pt x="731" y="367"/>
                    <a:pt x="738" y="367"/>
                    <a:pt x="738" y="361"/>
                  </a:cubicBezTo>
                  <a:cubicBezTo>
                    <a:pt x="749" y="356"/>
                    <a:pt x="749" y="339"/>
                    <a:pt x="738" y="332"/>
                  </a:cubicBezTo>
                  <a:cubicBezTo>
                    <a:pt x="466" y="49"/>
                    <a:pt x="240" y="1"/>
                    <a:pt x="1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0"/>
            <p:cNvSpPr/>
            <p:nvPr/>
          </p:nvSpPr>
          <p:spPr>
            <a:xfrm>
              <a:off x="3634641" y="5023335"/>
              <a:ext cx="51432" cy="62938"/>
            </a:xfrm>
            <a:custGeom>
              <a:rect b="b" l="l" r="r" t="t"/>
              <a:pathLst>
                <a:path extrusionOk="0" h="640" w="523">
                  <a:moveTo>
                    <a:pt x="23" y="1"/>
                  </a:moveTo>
                  <a:cubicBezTo>
                    <a:pt x="14" y="1"/>
                    <a:pt x="6" y="10"/>
                    <a:pt x="6" y="20"/>
                  </a:cubicBezTo>
                  <a:cubicBezTo>
                    <a:pt x="1" y="26"/>
                    <a:pt x="12" y="37"/>
                    <a:pt x="23" y="42"/>
                  </a:cubicBezTo>
                  <a:cubicBezTo>
                    <a:pt x="23" y="42"/>
                    <a:pt x="319" y="95"/>
                    <a:pt x="481" y="623"/>
                  </a:cubicBezTo>
                  <a:cubicBezTo>
                    <a:pt x="481" y="634"/>
                    <a:pt x="493" y="639"/>
                    <a:pt x="499" y="639"/>
                  </a:cubicBezTo>
                  <a:lnTo>
                    <a:pt x="504" y="639"/>
                  </a:lnTo>
                  <a:cubicBezTo>
                    <a:pt x="516" y="634"/>
                    <a:pt x="523" y="623"/>
                    <a:pt x="523" y="611"/>
                  </a:cubicBezTo>
                  <a:cubicBezTo>
                    <a:pt x="354" y="55"/>
                    <a:pt x="41" y="2"/>
                    <a:pt x="29" y="2"/>
                  </a:cubicBezTo>
                  <a:cubicBezTo>
                    <a:pt x="27" y="1"/>
                    <a:pt x="25" y="1"/>
                    <a:pt x="2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0"/>
            <p:cNvSpPr/>
            <p:nvPr/>
          </p:nvSpPr>
          <p:spPr>
            <a:xfrm>
              <a:off x="3619595" y="5014288"/>
              <a:ext cx="37173" cy="27437"/>
            </a:xfrm>
            <a:custGeom>
              <a:rect b="b" l="l" r="r" t="t"/>
              <a:pathLst>
                <a:path extrusionOk="0" h="279" w="378">
                  <a:moveTo>
                    <a:pt x="189" y="0"/>
                  </a:moveTo>
                  <a:cubicBezTo>
                    <a:pt x="78" y="0"/>
                    <a:pt x="0" y="126"/>
                    <a:pt x="84" y="233"/>
                  </a:cubicBezTo>
                  <a:cubicBezTo>
                    <a:pt x="90" y="244"/>
                    <a:pt x="95" y="251"/>
                    <a:pt x="101" y="257"/>
                  </a:cubicBezTo>
                  <a:cubicBezTo>
                    <a:pt x="130" y="272"/>
                    <a:pt x="158" y="279"/>
                    <a:pt x="184" y="279"/>
                  </a:cubicBezTo>
                  <a:cubicBezTo>
                    <a:pt x="298" y="279"/>
                    <a:pt x="378" y="155"/>
                    <a:pt x="293" y="43"/>
                  </a:cubicBezTo>
                  <a:cubicBezTo>
                    <a:pt x="286" y="36"/>
                    <a:pt x="280" y="25"/>
                    <a:pt x="275" y="25"/>
                  </a:cubicBezTo>
                  <a:cubicBezTo>
                    <a:pt x="246" y="8"/>
                    <a:pt x="216" y="0"/>
                    <a:pt x="18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0"/>
            <p:cNvSpPr/>
            <p:nvPr/>
          </p:nvSpPr>
          <p:spPr>
            <a:xfrm>
              <a:off x="3329196" y="4728215"/>
              <a:ext cx="340355" cy="139544"/>
            </a:xfrm>
            <a:custGeom>
              <a:rect b="b" l="l" r="r" t="t"/>
              <a:pathLst>
                <a:path extrusionOk="0" h="1419" w="3461">
                  <a:moveTo>
                    <a:pt x="288" y="0"/>
                  </a:moveTo>
                  <a:cubicBezTo>
                    <a:pt x="1" y="0"/>
                    <a:pt x="1681" y="1419"/>
                    <a:pt x="1994" y="1419"/>
                  </a:cubicBezTo>
                  <a:cubicBezTo>
                    <a:pt x="2009" y="1419"/>
                    <a:pt x="2021" y="1416"/>
                    <a:pt x="2029" y="1409"/>
                  </a:cubicBezTo>
                  <a:cubicBezTo>
                    <a:pt x="2225" y="1259"/>
                    <a:pt x="1925" y="1282"/>
                    <a:pt x="1778" y="1102"/>
                  </a:cubicBezTo>
                  <a:cubicBezTo>
                    <a:pt x="1639" y="917"/>
                    <a:pt x="3413" y="737"/>
                    <a:pt x="3448" y="510"/>
                  </a:cubicBezTo>
                  <a:cubicBezTo>
                    <a:pt x="3460" y="430"/>
                    <a:pt x="3403" y="401"/>
                    <a:pt x="3286" y="401"/>
                  </a:cubicBezTo>
                  <a:cubicBezTo>
                    <a:pt x="3071" y="401"/>
                    <a:pt x="2655" y="498"/>
                    <a:pt x="2086" y="558"/>
                  </a:cubicBezTo>
                  <a:cubicBezTo>
                    <a:pt x="2027" y="564"/>
                    <a:pt x="1968" y="567"/>
                    <a:pt x="1910" y="567"/>
                  </a:cubicBezTo>
                  <a:cubicBezTo>
                    <a:pt x="1093" y="567"/>
                    <a:pt x="330" y="7"/>
                    <a:pt x="330" y="7"/>
                  </a:cubicBezTo>
                  <a:cubicBezTo>
                    <a:pt x="313" y="3"/>
                    <a:pt x="299" y="0"/>
                    <a:pt x="288" y="0"/>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0"/>
            <p:cNvSpPr/>
            <p:nvPr/>
          </p:nvSpPr>
          <p:spPr>
            <a:xfrm>
              <a:off x="3427536" y="4876611"/>
              <a:ext cx="272500" cy="117320"/>
            </a:xfrm>
            <a:custGeom>
              <a:rect b="b" l="l" r="r" t="t"/>
              <a:pathLst>
                <a:path extrusionOk="0" h="1193" w="2771">
                  <a:moveTo>
                    <a:pt x="2521" y="1"/>
                  </a:moveTo>
                  <a:cubicBezTo>
                    <a:pt x="2287" y="1"/>
                    <a:pt x="1720" y="597"/>
                    <a:pt x="1148" y="597"/>
                  </a:cubicBezTo>
                  <a:cubicBezTo>
                    <a:pt x="1134" y="597"/>
                    <a:pt x="1119" y="596"/>
                    <a:pt x="1104" y="596"/>
                  </a:cubicBezTo>
                  <a:cubicBezTo>
                    <a:pt x="478" y="561"/>
                    <a:pt x="187" y="109"/>
                    <a:pt x="187" y="109"/>
                  </a:cubicBezTo>
                  <a:cubicBezTo>
                    <a:pt x="160" y="87"/>
                    <a:pt x="140" y="77"/>
                    <a:pt x="128" y="77"/>
                  </a:cubicBezTo>
                  <a:cubicBezTo>
                    <a:pt x="1" y="77"/>
                    <a:pt x="690" y="1172"/>
                    <a:pt x="1225" y="1192"/>
                  </a:cubicBezTo>
                  <a:cubicBezTo>
                    <a:pt x="1231" y="1193"/>
                    <a:pt x="1237" y="1193"/>
                    <a:pt x="1244" y="1193"/>
                  </a:cubicBezTo>
                  <a:cubicBezTo>
                    <a:pt x="1831" y="1193"/>
                    <a:pt x="2771" y="113"/>
                    <a:pt x="2565" y="10"/>
                  </a:cubicBezTo>
                  <a:cubicBezTo>
                    <a:pt x="2552" y="4"/>
                    <a:pt x="2537" y="1"/>
                    <a:pt x="2521"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0"/>
            <p:cNvSpPr/>
            <p:nvPr/>
          </p:nvSpPr>
          <p:spPr>
            <a:xfrm>
              <a:off x="3507487" y="4794398"/>
              <a:ext cx="232967" cy="90571"/>
            </a:xfrm>
            <a:custGeom>
              <a:rect b="b" l="l" r="r" t="t"/>
              <a:pathLst>
                <a:path extrusionOk="0" h="921" w="2369">
                  <a:moveTo>
                    <a:pt x="2030" y="0"/>
                  </a:moveTo>
                  <a:cubicBezTo>
                    <a:pt x="2030" y="0"/>
                    <a:pt x="0" y="319"/>
                    <a:pt x="436" y="447"/>
                  </a:cubicBezTo>
                  <a:cubicBezTo>
                    <a:pt x="864" y="580"/>
                    <a:pt x="163" y="846"/>
                    <a:pt x="540" y="915"/>
                  </a:cubicBezTo>
                  <a:cubicBezTo>
                    <a:pt x="555" y="919"/>
                    <a:pt x="572" y="920"/>
                    <a:pt x="591" y="920"/>
                  </a:cubicBezTo>
                  <a:cubicBezTo>
                    <a:pt x="1033" y="920"/>
                    <a:pt x="2369" y="84"/>
                    <a:pt x="203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0"/>
            <p:cNvSpPr/>
            <p:nvPr/>
          </p:nvSpPr>
          <p:spPr>
            <a:xfrm>
              <a:off x="3202533" y="4683175"/>
              <a:ext cx="259224" cy="60479"/>
            </a:xfrm>
            <a:custGeom>
              <a:rect b="b" l="l" r="r" t="t"/>
              <a:pathLst>
                <a:path extrusionOk="0" h="615" w="2636">
                  <a:moveTo>
                    <a:pt x="662" y="1"/>
                  </a:moveTo>
                  <a:cubicBezTo>
                    <a:pt x="360" y="1"/>
                    <a:pt x="222" y="64"/>
                    <a:pt x="222" y="64"/>
                  </a:cubicBezTo>
                  <a:lnTo>
                    <a:pt x="1" y="176"/>
                  </a:lnTo>
                  <a:lnTo>
                    <a:pt x="546" y="419"/>
                  </a:lnTo>
                  <a:cubicBezTo>
                    <a:pt x="546" y="419"/>
                    <a:pt x="757" y="388"/>
                    <a:pt x="1060" y="388"/>
                  </a:cubicBezTo>
                  <a:cubicBezTo>
                    <a:pt x="1361" y="388"/>
                    <a:pt x="1752" y="419"/>
                    <a:pt x="2116" y="540"/>
                  </a:cubicBezTo>
                  <a:cubicBezTo>
                    <a:pt x="2272" y="592"/>
                    <a:pt x="2374" y="614"/>
                    <a:pt x="2431" y="614"/>
                  </a:cubicBezTo>
                  <a:cubicBezTo>
                    <a:pt x="2635" y="614"/>
                    <a:pt x="2220" y="319"/>
                    <a:pt x="1514" y="128"/>
                  </a:cubicBezTo>
                  <a:cubicBezTo>
                    <a:pt x="1149" y="30"/>
                    <a:pt x="867" y="1"/>
                    <a:pt x="662"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0"/>
            <p:cNvSpPr/>
            <p:nvPr/>
          </p:nvSpPr>
          <p:spPr>
            <a:xfrm>
              <a:off x="3441009" y="4947613"/>
              <a:ext cx="228640" cy="139741"/>
            </a:xfrm>
            <a:custGeom>
              <a:rect b="b" l="l" r="r" t="t"/>
              <a:pathLst>
                <a:path extrusionOk="0" h="1421" w="2325">
                  <a:moveTo>
                    <a:pt x="87" y="1"/>
                  </a:moveTo>
                  <a:cubicBezTo>
                    <a:pt x="0" y="1"/>
                    <a:pt x="140" y="1286"/>
                    <a:pt x="607" y="1409"/>
                  </a:cubicBezTo>
                  <a:cubicBezTo>
                    <a:pt x="635" y="1417"/>
                    <a:pt x="666" y="1420"/>
                    <a:pt x="698" y="1420"/>
                  </a:cubicBezTo>
                  <a:cubicBezTo>
                    <a:pt x="1261" y="1420"/>
                    <a:pt x="2324" y="325"/>
                    <a:pt x="2144" y="216"/>
                  </a:cubicBezTo>
                  <a:cubicBezTo>
                    <a:pt x="2129" y="207"/>
                    <a:pt x="2113" y="202"/>
                    <a:pt x="2096" y="202"/>
                  </a:cubicBezTo>
                  <a:cubicBezTo>
                    <a:pt x="1886" y="202"/>
                    <a:pt x="1475" y="837"/>
                    <a:pt x="885" y="847"/>
                  </a:cubicBezTo>
                  <a:cubicBezTo>
                    <a:pt x="880" y="847"/>
                    <a:pt x="875" y="847"/>
                    <a:pt x="870" y="847"/>
                  </a:cubicBezTo>
                  <a:cubicBezTo>
                    <a:pt x="251" y="847"/>
                    <a:pt x="132" y="71"/>
                    <a:pt x="132" y="71"/>
                  </a:cubicBezTo>
                  <a:cubicBezTo>
                    <a:pt x="114" y="23"/>
                    <a:pt x="99" y="1"/>
                    <a:pt x="87"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0"/>
            <p:cNvSpPr/>
            <p:nvPr/>
          </p:nvSpPr>
          <p:spPr>
            <a:xfrm>
              <a:off x="3542299" y="4733919"/>
              <a:ext cx="386083" cy="60577"/>
            </a:xfrm>
            <a:custGeom>
              <a:rect b="b" l="l" r="r" t="t"/>
              <a:pathLst>
                <a:path extrusionOk="0" h="616" w="3926">
                  <a:moveTo>
                    <a:pt x="2890" y="1"/>
                  </a:moveTo>
                  <a:cubicBezTo>
                    <a:pt x="2325" y="1"/>
                    <a:pt x="1711" y="30"/>
                    <a:pt x="1711" y="30"/>
                  </a:cubicBezTo>
                  <a:cubicBezTo>
                    <a:pt x="1711" y="30"/>
                    <a:pt x="1480" y="19"/>
                    <a:pt x="1202" y="19"/>
                  </a:cubicBezTo>
                  <a:cubicBezTo>
                    <a:pt x="902" y="19"/>
                    <a:pt x="546" y="31"/>
                    <a:pt x="360" y="82"/>
                  </a:cubicBezTo>
                  <a:cubicBezTo>
                    <a:pt x="1" y="181"/>
                    <a:pt x="2040" y="203"/>
                    <a:pt x="2487" y="308"/>
                  </a:cubicBezTo>
                  <a:cubicBezTo>
                    <a:pt x="2928" y="406"/>
                    <a:pt x="2122" y="452"/>
                    <a:pt x="2174" y="592"/>
                  </a:cubicBezTo>
                  <a:cubicBezTo>
                    <a:pt x="2179" y="608"/>
                    <a:pt x="2209" y="616"/>
                    <a:pt x="2256" y="616"/>
                  </a:cubicBezTo>
                  <a:cubicBezTo>
                    <a:pt x="2604" y="616"/>
                    <a:pt x="3926" y="210"/>
                    <a:pt x="3808" y="82"/>
                  </a:cubicBezTo>
                  <a:cubicBezTo>
                    <a:pt x="3749" y="19"/>
                    <a:pt x="3335" y="1"/>
                    <a:pt x="2890"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0"/>
            <p:cNvSpPr/>
            <p:nvPr/>
          </p:nvSpPr>
          <p:spPr>
            <a:xfrm>
              <a:off x="3393510" y="4715431"/>
              <a:ext cx="145740" cy="48678"/>
            </a:xfrm>
            <a:custGeom>
              <a:rect b="b" l="l" r="r" t="t"/>
              <a:pathLst>
                <a:path extrusionOk="0" h="495" w="1482">
                  <a:moveTo>
                    <a:pt x="373" y="1"/>
                  </a:moveTo>
                  <a:cubicBezTo>
                    <a:pt x="372" y="1"/>
                    <a:pt x="373" y="2"/>
                    <a:pt x="377" y="3"/>
                  </a:cubicBezTo>
                  <a:cubicBezTo>
                    <a:pt x="377" y="3"/>
                    <a:pt x="824" y="142"/>
                    <a:pt x="742" y="287"/>
                  </a:cubicBezTo>
                  <a:cubicBezTo>
                    <a:pt x="725" y="318"/>
                    <a:pt x="678" y="329"/>
                    <a:pt x="615" y="329"/>
                  </a:cubicBezTo>
                  <a:cubicBezTo>
                    <a:pt x="422" y="329"/>
                    <a:pt x="84" y="222"/>
                    <a:pt x="17" y="222"/>
                  </a:cubicBezTo>
                  <a:cubicBezTo>
                    <a:pt x="2" y="222"/>
                    <a:pt x="1" y="228"/>
                    <a:pt x="19" y="241"/>
                  </a:cubicBezTo>
                  <a:cubicBezTo>
                    <a:pt x="115" y="310"/>
                    <a:pt x="465" y="495"/>
                    <a:pt x="817" y="495"/>
                  </a:cubicBezTo>
                  <a:cubicBezTo>
                    <a:pt x="905" y="495"/>
                    <a:pt x="994" y="483"/>
                    <a:pt x="1079" y="455"/>
                  </a:cubicBezTo>
                  <a:cubicBezTo>
                    <a:pt x="1481" y="323"/>
                    <a:pt x="401" y="1"/>
                    <a:pt x="373"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0"/>
            <p:cNvSpPr/>
            <p:nvPr/>
          </p:nvSpPr>
          <p:spPr>
            <a:xfrm>
              <a:off x="3610744" y="4753390"/>
              <a:ext cx="176422" cy="44548"/>
            </a:xfrm>
            <a:custGeom>
              <a:rect b="b" l="l" r="r" t="t"/>
              <a:pathLst>
                <a:path extrusionOk="0" h="453" w="1794">
                  <a:moveTo>
                    <a:pt x="97" y="1"/>
                  </a:moveTo>
                  <a:cubicBezTo>
                    <a:pt x="35" y="1"/>
                    <a:pt x="1" y="4"/>
                    <a:pt x="6" y="11"/>
                  </a:cubicBezTo>
                  <a:cubicBezTo>
                    <a:pt x="12" y="23"/>
                    <a:pt x="28" y="35"/>
                    <a:pt x="41" y="40"/>
                  </a:cubicBezTo>
                  <a:cubicBezTo>
                    <a:pt x="87" y="75"/>
                    <a:pt x="145" y="87"/>
                    <a:pt x="197" y="87"/>
                  </a:cubicBezTo>
                  <a:cubicBezTo>
                    <a:pt x="370" y="87"/>
                    <a:pt x="852" y="93"/>
                    <a:pt x="892" y="168"/>
                  </a:cubicBezTo>
                  <a:cubicBezTo>
                    <a:pt x="945" y="261"/>
                    <a:pt x="162" y="441"/>
                    <a:pt x="411" y="452"/>
                  </a:cubicBezTo>
                  <a:cubicBezTo>
                    <a:pt x="419" y="453"/>
                    <a:pt x="429" y="453"/>
                    <a:pt x="440" y="453"/>
                  </a:cubicBezTo>
                  <a:cubicBezTo>
                    <a:pt x="734" y="453"/>
                    <a:pt x="1794" y="224"/>
                    <a:pt x="1727" y="157"/>
                  </a:cubicBezTo>
                  <a:cubicBezTo>
                    <a:pt x="1663" y="98"/>
                    <a:pt x="443" y="1"/>
                    <a:pt x="97"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0"/>
            <p:cNvSpPr/>
            <p:nvPr/>
          </p:nvSpPr>
          <p:spPr>
            <a:xfrm>
              <a:off x="3416915" y="4828916"/>
              <a:ext cx="274565" cy="100110"/>
            </a:xfrm>
            <a:custGeom>
              <a:rect b="b" l="l" r="r" t="t"/>
              <a:pathLst>
                <a:path extrusionOk="0" h="1018" w="2792">
                  <a:moveTo>
                    <a:pt x="154" y="0"/>
                  </a:moveTo>
                  <a:cubicBezTo>
                    <a:pt x="151" y="0"/>
                    <a:pt x="148" y="1"/>
                    <a:pt x="145" y="2"/>
                  </a:cubicBezTo>
                  <a:cubicBezTo>
                    <a:pt x="0" y="101"/>
                    <a:pt x="603" y="989"/>
                    <a:pt x="1165" y="1017"/>
                  </a:cubicBezTo>
                  <a:cubicBezTo>
                    <a:pt x="1175" y="1017"/>
                    <a:pt x="1185" y="1017"/>
                    <a:pt x="1195" y="1017"/>
                  </a:cubicBezTo>
                  <a:cubicBezTo>
                    <a:pt x="1771" y="1017"/>
                    <a:pt x="2792" y="239"/>
                    <a:pt x="2702" y="165"/>
                  </a:cubicBezTo>
                  <a:cubicBezTo>
                    <a:pt x="2697" y="161"/>
                    <a:pt x="2689" y="159"/>
                    <a:pt x="2679" y="159"/>
                  </a:cubicBezTo>
                  <a:cubicBezTo>
                    <a:pt x="2515" y="159"/>
                    <a:pt x="1725" y="697"/>
                    <a:pt x="1311" y="773"/>
                  </a:cubicBezTo>
                  <a:cubicBezTo>
                    <a:pt x="1283" y="778"/>
                    <a:pt x="1256" y="781"/>
                    <a:pt x="1228" y="781"/>
                  </a:cubicBezTo>
                  <a:cubicBezTo>
                    <a:pt x="808" y="781"/>
                    <a:pt x="359" y="235"/>
                    <a:pt x="359" y="235"/>
                  </a:cubicBezTo>
                  <a:cubicBezTo>
                    <a:pt x="359" y="235"/>
                    <a:pt x="215" y="0"/>
                    <a:pt x="154"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0"/>
            <p:cNvSpPr/>
            <p:nvPr/>
          </p:nvSpPr>
          <p:spPr>
            <a:xfrm>
              <a:off x="3450154" y="4949678"/>
              <a:ext cx="167571" cy="74935"/>
            </a:xfrm>
            <a:custGeom>
              <a:rect b="b" l="l" r="r" t="t"/>
              <a:pathLst>
                <a:path extrusionOk="0" h="762" w="1704">
                  <a:moveTo>
                    <a:pt x="97" y="1"/>
                  </a:moveTo>
                  <a:cubicBezTo>
                    <a:pt x="1" y="1"/>
                    <a:pt x="358" y="649"/>
                    <a:pt x="711" y="746"/>
                  </a:cubicBezTo>
                  <a:cubicBezTo>
                    <a:pt x="749" y="756"/>
                    <a:pt x="789" y="761"/>
                    <a:pt x="831" y="761"/>
                  </a:cubicBezTo>
                  <a:cubicBezTo>
                    <a:pt x="1209" y="761"/>
                    <a:pt x="1704" y="355"/>
                    <a:pt x="1661" y="328"/>
                  </a:cubicBezTo>
                  <a:cubicBezTo>
                    <a:pt x="1658" y="326"/>
                    <a:pt x="1654" y="325"/>
                    <a:pt x="1648" y="325"/>
                  </a:cubicBezTo>
                  <a:cubicBezTo>
                    <a:pt x="1573" y="325"/>
                    <a:pt x="1273" y="482"/>
                    <a:pt x="914" y="519"/>
                  </a:cubicBezTo>
                  <a:cubicBezTo>
                    <a:pt x="902" y="520"/>
                    <a:pt x="890" y="520"/>
                    <a:pt x="877" y="520"/>
                  </a:cubicBezTo>
                  <a:cubicBezTo>
                    <a:pt x="497" y="520"/>
                    <a:pt x="131" y="15"/>
                    <a:pt x="131" y="15"/>
                  </a:cubicBezTo>
                  <a:cubicBezTo>
                    <a:pt x="116" y="5"/>
                    <a:pt x="105" y="1"/>
                    <a:pt x="97"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0"/>
            <p:cNvSpPr/>
            <p:nvPr/>
          </p:nvSpPr>
          <p:spPr>
            <a:xfrm>
              <a:off x="3608679" y="4860483"/>
              <a:ext cx="138266" cy="97258"/>
            </a:xfrm>
            <a:custGeom>
              <a:rect b="b" l="l" r="r" t="t"/>
              <a:pathLst>
                <a:path extrusionOk="0" h="989" w="1406">
                  <a:moveTo>
                    <a:pt x="925" y="0"/>
                  </a:moveTo>
                  <a:cubicBezTo>
                    <a:pt x="780" y="0"/>
                    <a:pt x="669" y="44"/>
                    <a:pt x="752" y="64"/>
                  </a:cubicBezTo>
                  <a:cubicBezTo>
                    <a:pt x="763" y="64"/>
                    <a:pt x="937" y="99"/>
                    <a:pt x="966" y="243"/>
                  </a:cubicBezTo>
                  <a:cubicBezTo>
                    <a:pt x="994" y="384"/>
                    <a:pt x="0" y="989"/>
                    <a:pt x="276" y="989"/>
                  </a:cubicBezTo>
                  <a:cubicBezTo>
                    <a:pt x="286" y="989"/>
                    <a:pt x="298" y="988"/>
                    <a:pt x="311" y="986"/>
                  </a:cubicBezTo>
                  <a:cubicBezTo>
                    <a:pt x="688" y="939"/>
                    <a:pt x="1406" y="540"/>
                    <a:pt x="1314" y="216"/>
                  </a:cubicBezTo>
                  <a:cubicBezTo>
                    <a:pt x="1264" y="47"/>
                    <a:pt x="1076" y="0"/>
                    <a:pt x="925"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0"/>
            <p:cNvSpPr/>
            <p:nvPr/>
          </p:nvSpPr>
          <p:spPr>
            <a:xfrm>
              <a:off x="3500898" y="4819377"/>
              <a:ext cx="60381" cy="31665"/>
            </a:xfrm>
            <a:custGeom>
              <a:rect b="b" l="l" r="r" t="t"/>
              <a:pathLst>
                <a:path extrusionOk="0" h="322" w="614">
                  <a:moveTo>
                    <a:pt x="572" y="0"/>
                  </a:moveTo>
                  <a:cubicBezTo>
                    <a:pt x="479" y="0"/>
                    <a:pt x="202" y="57"/>
                    <a:pt x="109" y="118"/>
                  </a:cubicBezTo>
                  <a:cubicBezTo>
                    <a:pt x="0" y="186"/>
                    <a:pt x="411" y="322"/>
                    <a:pt x="543" y="322"/>
                  </a:cubicBezTo>
                  <a:cubicBezTo>
                    <a:pt x="567" y="322"/>
                    <a:pt x="582" y="318"/>
                    <a:pt x="583" y="308"/>
                  </a:cubicBezTo>
                  <a:cubicBezTo>
                    <a:pt x="596" y="251"/>
                    <a:pt x="491" y="233"/>
                    <a:pt x="334" y="193"/>
                  </a:cubicBezTo>
                  <a:cubicBezTo>
                    <a:pt x="184" y="147"/>
                    <a:pt x="583" y="24"/>
                    <a:pt x="583" y="24"/>
                  </a:cubicBezTo>
                  <a:cubicBezTo>
                    <a:pt x="614" y="8"/>
                    <a:pt x="605" y="0"/>
                    <a:pt x="572"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30"/>
          <p:cNvGrpSpPr/>
          <p:nvPr/>
        </p:nvGrpSpPr>
        <p:grpSpPr>
          <a:xfrm>
            <a:off x="6585313" y="3544734"/>
            <a:ext cx="1721758" cy="1174693"/>
            <a:chOff x="3697874" y="3856722"/>
            <a:chExt cx="802161" cy="547362"/>
          </a:xfrm>
        </p:grpSpPr>
        <p:sp>
          <p:nvSpPr>
            <p:cNvPr id="2849" name="Google Shape;2849;p30"/>
            <p:cNvSpPr/>
            <p:nvPr/>
          </p:nvSpPr>
          <p:spPr>
            <a:xfrm>
              <a:off x="3697874" y="4194817"/>
              <a:ext cx="652781" cy="209268"/>
            </a:xfrm>
            <a:custGeom>
              <a:rect b="b" l="l" r="r" t="t"/>
              <a:pathLst>
                <a:path extrusionOk="0" h="2128" w="6638">
                  <a:moveTo>
                    <a:pt x="3762" y="0"/>
                  </a:moveTo>
                  <a:lnTo>
                    <a:pt x="302" y="185"/>
                  </a:lnTo>
                  <a:cubicBezTo>
                    <a:pt x="186" y="191"/>
                    <a:pt x="1" y="214"/>
                    <a:pt x="53" y="319"/>
                  </a:cubicBezTo>
                  <a:cubicBezTo>
                    <a:pt x="238" y="683"/>
                    <a:pt x="2470" y="2098"/>
                    <a:pt x="3183" y="2127"/>
                  </a:cubicBezTo>
                  <a:cubicBezTo>
                    <a:pt x="3186" y="2127"/>
                    <a:pt x="3188" y="2127"/>
                    <a:pt x="3191" y="2127"/>
                  </a:cubicBezTo>
                  <a:cubicBezTo>
                    <a:pt x="3618" y="2127"/>
                    <a:pt x="6597" y="731"/>
                    <a:pt x="6597" y="731"/>
                  </a:cubicBezTo>
                  <a:lnTo>
                    <a:pt x="6637" y="608"/>
                  </a:lnTo>
                  <a:lnTo>
                    <a:pt x="3762" y="0"/>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0"/>
            <p:cNvSpPr/>
            <p:nvPr/>
          </p:nvSpPr>
          <p:spPr>
            <a:xfrm>
              <a:off x="3712625" y="4205044"/>
              <a:ext cx="274959" cy="163736"/>
            </a:xfrm>
            <a:custGeom>
              <a:rect b="b" l="l" r="r" t="t"/>
              <a:pathLst>
                <a:path extrusionOk="0" h="1665" w="2796">
                  <a:moveTo>
                    <a:pt x="1" y="1"/>
                  </a:moveTo>
                  <a:cubicBezTo>
                    <a:pt x="1" y="151"/>
                    <a:pt x="83" y="295"/>
                    <a:pt x="216" y="365"/>
                  </a:cubicBezTo>
                  <a:lnTo>
                    <a:pt x="2442" y="1553"/>
                  </a:lnTo>
                  <a:cubicBezTo>
                    <a:pt x="2546" y="1611"/>
                    <a:pt x="2662" y="1652"/>
                    <a:pt x="2783" y="1664"/>
                  </a:cubicBezTo>
                  <a:lnTo>
                    <a:pt x="2795" y="1449"/>
                  </a:lnTo>
                  <a:lnTo>
                    <a:pt x="2627" y="1403"/>
                  </a:lnTo>
                  <a:lnTo>
                    <a:pt x="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0"/>
            <p:cNvSpPr/>
            <p:nvPr/>
          </p:nvSpPr>
          <p:spPr>
            <a:xfrm>
              <a:off x="3710462" y="4146335"/>
              <a:ext cx="646487" cy="201499"/>
            </a:xfrm>
            <a:custGeom>
              <a:rect b="b" l="l" r="r" t="t"/>
              <a:pathLst>
                <a:path extrusionOk="0" h="2049" w="6574">
                  <a:moveTo>
                    <a:pt x="3026" y="1"/>
                  </a:moveTo>
                  <a:lnTo>
                    <a:pt x="76" y="493"/>
                  </a:lnTo>
                  <a:cubicBezTo>
                    <a:pt x="12" y="504"/>
                    <a:pt x="1" y="585"/>
                    <a:pt x="58" y="620"/>
                  </a:cubicBezTo>
                  <a:lnTo>
                    <a:pt x="2591" y="1976"/>
                  </a:lnTo>
                  <a:cubicBezTo>
                    <a:pt x="2680" y="2023"/>
                    <a:pt x="2782" y="2049"/>
                    <a:pt x="2884" y="2049"/>
                  </a:cubicBezTo>
                  <a:cubicBezTo>
                    <a:pt x="2934" y="2049"/>
                    <a:pt x="2984" y="2042"/>
                    <a:pt x="3032" y="2029"/>
                  </a:cubicBezTo>
                  <a:lnTo>
                    <a:pt x="6504" y="1130"/>
                  </a:lnTo>
                  <a:cubicBezTo>
                    <a:pt x="6573" y="1114"/>
                    <a:pt x="6573" y="1020"/>
                    <a:pt x="6504" y="997"/>
                  </a:cubicBezTo>
                  <a:lnTo>
                    <a:pt x="3055"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0"/>
            <p:cNvSpPr/>
            <p:nvPr/>
          </p:nvSpPr>
          <p:spPr>
            <a:xfrm>
              <a:off x="4008040" y="3856722"/>
              <a:ext cx="491995" cy="383919"/>
            </a:xfrm>
            <a:custGeom>
              <a:rect b="b" l="l" r="r" t="t"/>
              <a:pathLst>
                <a:path extrusionOk="0" h="3904" w="5003">
                  <a:moveTo>
                    <a:pt x="1134" y="1"/>
                  </a:moveTo>
                  <a:cubicBezTo>
                    <a:pt x="1046" y="1"/>
                    <a:pt x="966" y="51"/>
                    <a:pt x="933" y="140"/>
                  </a:cubicBezTo>
                  <a:lnTo>
                    <a:pt x="40" y="2673"/>
                  </a:lnTo>
                  <a:cubicBezTo>
                    <a:pt x="0" y="2783"/>
                    <a:pt x="64" y="2904"/>
                    <a:pt x="174" y="2939"/>
                  </a:cubicBezTo>
                  <a:lnTo>
                    <a:pt x="3368" y="3896"/>
                  </a:lnTo>
                  <a:cubicBezTo>
                    <a:pt x="3386" y="3901"/>
                    <a:pt x="3404" y="3904"/>
                    <a:pt x="3423" y="3904"/>
                  </a:cubicBezTo>
                  <a:cubicBezTo>
                    <a:pt x="3502" y="3904"/>
                    <a:pt x="3577" y="3855"/>
                    <a:pt x="3611" y="3780"/>
                  </a:cubicBezTo>
                  <a:lnTo>
                    <a:pt x="4949" y="627"/>
                  </a:lnTo>
                  <a:cubicBezTo>
                    <a:pt x="5002" y="499"/>
                    <a:pt x="4915" y="360"/>
                    <a:pt x="4781" y="343"/>
                  </a:cubicBezTo>
                  <a:lnTo>
                    <a:pt x="1148" y="1"/>
                  </a:lnTo>
                  <a:cubicBezTo>
                    <a:pt x="1143" y="1"/>
                    <a:pt x="1139" y="1"/>
                    <a:pt x="1134"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0"/>
            <p:cNvSpPr/>
            <p:nvPr/>
          </p:nvSpPr>
          <p:spPr>
            <a:xfrm>
              <a:off x="4046688" y="3886913"/>
              <a:ext cx="414503" cy="323440"/>
            </a:xfrm>
            <a:custGeom>
              <a:rect b="b" l="l" r="r" t="t"/>
              <a:pathLst>
                <a:path extrusionOk="0" h="3289" w="4215">
                  <a:moveTo>
                    <a:pt x="951" y="1"/>
                  </a:moveTo>
                  <a:cubicBezTo>
                    <a:pt x="880" y="1"/>
                    <a:pt x="810" y="46"/>
                    <a:pt x="789" y="117"/>
                  </a:cubicBezTo>
                  <a:lnTo>
                    <a:pt x="30" y="2256"/>
                  </a:lnTo>
                  <a:cubicBezTo>
                    <a:pt x="1" y="2348"/>
                    <a:pt x="47" y="2447"/>
                    <a:pt x="145" y="2476"/>
                  </a:cubicBezTo>
                  <a:lnTo>
                    <a:pt x="2836" y="3281"/>
                  </a:lnTo>
                  <a:cubicBezTo>
                    <a:pt x="2852" y="3286"/>
                    <a:pt x="2869" y="3288"/>
                    <a:pt x="2885" y="3288"/>
                  </a:cubicBezTo>
                  <a:cubicBezTo>
                    <a:pt x="2953" y="3288"/>
                    <a:pt x="3016" y="3249"/>
                    <a:pt x="3044" y="3183"/>
                  </a:cubicBezTo>
                  <a:lnTo>
                    <a:pt x="4168" y="529"/>
                  </a:lnTo>
                  <a:cubicBezTo>
                    <a:pt x="4214" y="419"/>
                    <a:pt x="4145" y="302"/>
                    <a:pt x="4029" y="291"/>
                  </a:cubicBezTo>
                  <a:lnTo>
                    <a:pt x="963" y="1"/>
                  </a:lnTo>
                  <a:cubicBezTo>
                    <a:pt x="959" y="1"/>
                    <a:pt x="955" y="1"/>
                    <a:pt x="95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0"/>
            <p:cNvSpPr/>
            <p:nvPr/>
          </p:nvSpPr>
          <p:spPr>
            <a:xfrm>
              <a:off x="4005680" y="4134731"/>
              <a:ext cx="354122" cy="118401"/>
            </a:xfrm>
            <a:custGeom>
              <a:rect b="b" l="l" r="r" t="t"/>
              <a:pathLst>
                <a:path extrusionOk="0" h="1204" w="3601">
                  <a:moveTo>
                    <a:pt x="82" y="1"/>
                  </a:moveTo>
                  <a:cubicBezTo>
                    <a:pt x="62" y="1"/>
                    <a:pt x="45" y="12"/>
                    <a:pt x="41" y="31"/>
                  </a:cubicBezTo>
                  <a:lnTo>
                    <a:pt x="6" y="141"/>
                  </a:lnTo>
                  <a:cubicBezTo>
                    <a:pt x="0" y="165"/>
                    <a:pt x="12" y="188"/>
                    <a:pt x="35" y="194"/>
                  </a:cubicBezTo>
                  <a:lnTo>
                    <a:pt x="3513" y="1202"/>
                  </a:lnTo>
                  <a:cubicBezTo>
                    <a:pt x="3517" y="1203"/>
                    <a:pt x="3521" y="1204"/>
                    <a:pt x="3525" y="1204"/>
                  </a:cubicBezTo>
                  <a:cubicBezTo>
                    <a:pt x="3544" y="1204"/>
                    <a:pt x="3560" y="1193"/>
                    <a:pt x="3566" y="1173"/>
                  </a:cubicBezTo>
                  <a:lnTo>
                    <a:pt x="3593" y="1063"/>
                  </a:lnTo>
                  <a:cubicBezTo>
                    <a:pt x="3600" y="1040"/>
                    <a:pt x="3588" y="1016"/>
                    <a:pt x="3566" y="1010"/>
                  </a:cubicBezTo>
                  <a:lnTo>
                    <a:pt x="94" y="2"/>
                  </a:lnTo>
                  <a:cubicBezTo>
                    <a:pt x="90" y="1"/>
                    <a:pt x="86" y="1"/>
                    <a:pt x="8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0"/>
            <p:cNvSpPr/>
            <p:nvPr/>
          </p:nvSpPr>
          <p:spPr>
            <a:xfrm>
              <a:off x="3986208" y="4255788"/>
              <a:ext cx="368972" cy="113681"/>
            </a:xfrm>
            <a:custGeom>
              <a:rect b="b" l="l" r="r" t="t"/>
              <a:pathLst>
                <a:path extrusionOk="0" h="1156" w="3752">
                  <a:moveTo>
                    <a:pt x="3751" y="1"/>
                  </a:moveTo>
                  <a:lnTo>
                    <a:pt x="244" y="910"/>
                  </a:lnTo>
                  <a:cubicBezTo>
                    <a:pt x="198" y="922"/>
                    <a:pt x="152" y="933"/>
                    <a:pt x="105" y="933"/>
                  </a:cubicBezTo>
                  <a:cubicBezTo>
                    <a:pt x="84" y="935"/>
                    <a:pt x="67" y="936"/>
                    <a:pt x="54" y="936"/>
                  </a:cubicBezTo>
                  <a:cubicBezTo>
                    <a:pt x="26" y="936"/>
                    <a:pt x="13" y="933"/>
                    <a:pt x="13" y="933"/>
                  </a:cubicBezTo>
                  <a:lnTo>
                    <a:pt x="1" y="1148"/>
                  </a:lnTo>
                  <a:cubicBezTo>
                    <a:pt x="40" y="1153"/>
                    <a:pt x="79" y="1156"/>
                    <a:pt x="117" y="1156"/>
                  </a:cubicBezTo>
                  <a:cubicBezTo>
                    <a:pt x="204" y="1156"/>
                    <a:pt x="288" y="1143"/>
                    <a:pt x="372" y="1119"/>
                  </a:cubicBezTo>
                  <a:lnTo>
                    <a:pt x="3583" y="220"/>
                  </a:lnTo>
                  <a:cubicBezTo>
                    <a:pt x="3682" y="191"/>
                    <a:pt x="3751" y="105"/>
                    <a:pt x="37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0"/>
            <p:cNvSpPr/>
            <p:nvPr/>
          </p:nvSpPr>
          <p:spPr>
            <a:xfrm>
              <a:off x="3839878" y="4159611"/>
              <a:ext cx="466820" cy="143576"/>
            </a:xfrm>
            <a:custGeom>
              <a:rect b="b" l="l" r="r" t="t"/>
              <a:pathLst>
                <a:path extrusionOk="0" h="1460" w="4747">
                  <a:moveTo>
                    <a:pt x="1599" y="0"/>
                  </a:moveTo>
                  <a:cubicBezTo>
                    <a:pt x="1558" y="0"/>
                    <a:pt x="1518" y="4"/>
                    <a:pt x="1478" y="10"/>
                  </a:cubicBezTo>
                  <a:lnTo>
                    <a:pt x="52" y="259"/>
                  </a:lnTo>
                  <a:cubicBezTo>
                    <a:pt x="12" y="271"/>
                    <a:pt x="0" y="329"/>
                    <a:pt x="41" y="353"/>
                  </a:cubicBezTo>
                  <a:lnTo>
                    <a:pt x="2406" y="1413"/>
                  </a:lnTo>
                  <a:cubicBezTo>
                    <a:pt x="2463" y="1443"/>
                    <a:pt x="2529" y="1459"/>
                    <a:pt x="2594" y="1459"/>
                  </a:cubicBezTo>
                  <a:cubicBezTo>
                    <a:pt x="2626" y="1459"/>
                    <a:pt x="2658" y="1455"/>
                    <a:pt x="2689" y="1447"/>
                  </a:cubicBezTo>
                  <a:lnTo>
                    <a:pt x="4706" y="955"/>
                  </a:lnTo>
                  <a:cubicBezTo>
                    <a:pt x="4747" y="944"/>
                    <a:pt x="4747" y="885"/>
                    <a:pt x="4706" y="874"/>
                  </a:cubicBezTo>
                  <a:lnTo>
                    <a:pt x="1796" y="27"/>
                  </a:lnTo>
                  <a:cubicBezTo>
                    <a:pt x="1732" y="9"/>
                    <a:pt x="1665" y="0"/>
                    <a:pt x="159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0"/>
            <p:cNvSpPr/>
            <p:nvPr/>
          </p:nvSpPr>
          <p:spPr>
            <a:xfrm>
              <a:off x="3814113" y="4226286"/>
              <a:ext cx="165408" cy="68543"/>
            </a:xfrm>
            <a:custGeom>
              <a:rect b="b" l="l" r="r" t="t"/>
              <a:pathLst>
                <a:path extrusionOk="0" h="697" w="1682">
                  <a:moveTo>
                    <a:pt x="729" y="1"/>
                  </a:moveTo>
                  <a:cubicBezTo>
                    <a:pt x="713" y="1"/>
                    <a:pt x="696" y="2"/>
                    <a:pt x="680" y="4"/>
                  </a:cubicBezTo>
                  <a:lnTo>
                    <a:pt x="25" y="184"/>
                  </a:lnTo>
                  <a:cubicBezTo>
                    <a:pt x="6" y="189"/>
                    <a:pt x="1" y="213"/>
                    <a:pt x="19" y="219"/>
                  </a:cubicBezTo>
                  <a:lnTo>
                    <a:pt x="865" y="676"/>
                  </a:lnTo>
                  <a:cubicBezTo>
                    <a:pt x="891" y="690"/>
                    <a:pt x="917" y="696"/>
                    <a:pt x="943" y="696"/>
                  </a:cubicBezTo>
                  <a:cubicBezTo>
                    <a:pt x="952" y="696"/>
                    <a:pt x="961" y="696"/>
                    <a:pt x="969" y="694"/>
                  </a:cubicBezTo>
                  <a:lnTo>
                    <a:pt x="1665" y="451"/>
                  </a:lnTo>
                  <a:cubicBezTo>
                    <a:pt x="1681" y="451"/>
                    <a:pt x="1681" y="427"/>
                    <a:pt x="1665" y="422"/>
                  </a:cubicBezTo>
                  <a:lnTo>
                    <a:pt x="795" y="10"/>
                  </a:lnTo>
                  <a:cubicBezTo>
                    <a:pt x="775" y="3"/>
                    <a:pt x="753" y="1"/>
                    <a:pt x="72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0"/>
            <p:cNvSpPr/>
            <p:nvPr/>
          </p:nvSpPr>
          <p:spPr>
            <a:xfrm>
              <a:off x="3827880" y="4231891"/>
              <a:ext cx="137971" cy="57332"/>
            </a:xfrm>
            <a:custGeom>
              <a:rect b="b" l="l" r="r" t="t"/>
              <a:pathLst>
                <a:path extrusionOk="0" h="583" w="1403">
                  <a:moveTo>
                    <a:pt x="568" y="0"/>
                  </a:moveTo>
                  <a:lnTo>
                    <a:pt x="18" y="156"/>
                  </a:lnTo>
                  <a:cubicBezTo>
                    <a:pt x="0" y="156"/>
                    <a:pt x="0" y="180"/>
                    <a:pt x="11" y="185"/>
                  </a:cubicBezTo>
                  <a:lnTo>
                    <a:pt x="719" y="568"/>
                  </a:lnTo>
                  <a:cubicBezTo>
                    <a:pt x="738" y="578"/>
                    <a:pt x="756" y="582"/>
                    <a:pt x="774" y="582"/>
                  </a:cubicBezTo>
                  <a:cubicBezTo>
                    <a:pt x="784" y="582"/>
                    <a:pt x="795" y="581"/>
                    <a:pt x="805" y="579"/>
                  </a:cubicBezTo>
                  <a:lnTo>
                    <a:pt x="1391" y="376"/>
                  </a:lnTo>
                  <a:cubicBezTo>
                    <a:pt x="1402" y="376"/>
                    <a:pt x="1402" y="359"/>
                    <a:pt x="1391" y="354"/>
                  </a:cubicBezTo>
                  <a:lnTo>
                    <a:pt x="666" y="6"/>
                  </a:lnTo>
                  <a:cubicBezTo>
                    <a:pt x="632" y="0"/>
                    <a:pt x="597" y="0"/>
                    <a:pt x="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0"/>
            <p:cNvSpPr/>
            <p:nvPr/>
          </p:nvSpPr>
          <p:spPr>
            <a:xfrm>
              <a:off x="4052982" y="3892027"/>
              <a:ext cx="401326" cy="313213"/>
            </a:xfrm>
            <a:custGeom>
              <a:rect b="b" l="l" r="r" t="t"/>
              <a:pathLst>
                <a:path extrusionOk="0" h="3185" w="4081">
                  <a:moveTo>
                    <a:pt x="927" y="0"/>
                  </a:moveTo>
                  <a:cubicBezTo>
                    <a:pt x="856" y="0"/>
                    <a:pt x="788" y="45"/>
                    <a:pt x="766" y="111"/>
                  </a:cubicBezTo>
                  <a:lnTo>
                    <a:pt x="35" y="2181"/>
                  </a:lnTo>
                  <a:cubicBezTo>
                    <a:pt x="1" y="2274"/>
                    <a:pt x="52" y="2371"/>
                    <a:pt x="145" y="2395"/>
                  </a:cubicBezTo>
                  <a:lnTo>
                    <a:pt x="2748" y="3178"/>
                  </a:lnTo>
                  <a:cubicBezTo>
                    <a:pt x="2763" y="3182"/>
                    <a:pt x="2778" y="3184"/>
                    <a:pt x="2793" y="3184"/>
                  </a:cubicBezTo>
                  <a:cubicBezTo>
                    <a:pt x="2859" y="3184"/>
                    <a:pt x="2923" y="3146"/>
                    <a:pt x="2951" y="3085"/>
                  </a:cubicBezTo>
                  <a:lnTo>
                    <a:pt x="4040" y="511"/>
                  </a:lnTo>
                  <a:cubicBezTo>
                    <a:pt x="4081" y="407"/>
                    <a:pt x="4011" y="292"/>
                    <a:pt x="3901" y="279"/>
                  </a:cubicBezTo>
                  <a:lnTo>
                    <a:pt x="940" y="1"/>
                  </a:lnTo>
                  <a:cubicBezTo>
                    <a:pt x="936" y="1"/>
                    <a:pt x="931" y="0"/>
                    <a:pt x="92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30"/>
          <p:cNvGrpSpPr/>
          <p:nvPr/>
        </p:nvGrpSpPr>
        <p:grpSpPr>
          <a:xfrm>
            <a:off x="4910627" y="2009346"/>
            <a:ext cx="1221712" cy="1963175"/>
            <a:chOff x="770966" y="1800030"/>
            <a:chExt cx="517762" cy="831960"/>
          </a:xfrm>
        </p:grpSpPr>
        <p:grpSp>
          <p:nvGrpSpPr>
            <p:cNvPr id="2861" name="Google Shape;2861;p30"/>
            <p:cNvGrpSpPr/>
            <p:nvPr/>
          </p:nvGrpSpPr>
          <p:grpSpPr>
            <a:xfrm>
              <a:off x="807942" y="1800030"/>
              <a:ext cx="467312" cy="355597"/>
              <a:chOff x="807942" y="1800030"/>
              <a:chExt cx="467312" cy="355597"/>
            </a:xfrm>
          </p:grpSpPr>
          <p:sp>
            <p:nvSpPr>
              <p:cNvPr id="2862" name="Google Shape;2862;p30"/>
              <p:cNvSpPr/>
              <p:nvPr/>
            </p:nvSpPr>
            <p:spPr>
              <a:xfrm>
                <a:off x="807942" y="1800030"/>
                <a:ext cx="467312" cy="355597"/>
              </a:xfrm>
              <a:custGeom>
                <a:rect b="b" l="l" r="r" t="t"/>
                <a:pathLst>
                  <a:path extrusionOk="0" h="3616" w="4752">
                    <a:moveTo>
                      <a:pt x="2378" y="1"/>
                    </a:moveTo>
                    <a:cubicBezTo>
                      <a:pt x="1013" y="1"/>
                      <a:pt x="0" y="1513"/>
                      <a:pt x="924" y="2953"/>
                    </a:cubicBezTo>
                    <a:cubicBezTo>
                      <a:pt x="1005" y="3075"/>
                      <a:pt x="1109" y="3179"/>
                      <a:pt x="1230" y="3260"/>
                    </a:cubicBezTo>
                    <a:cubicBezTo>
                      <a:pt x="1616" y="3507"/>
                      <a:pt x="2007" y="3616"/>
                      <a:pt x="2373" y="3616"/>
                    </a:cubicBezTo>
                    <a:cubicBezTo>
                      <a:pt x="3738" y="3616"/>
                      <a:pt x="4751" y="2104"/>
                      <a:pt x="3827" y="664"/>
                    </a:cubicBezTo>
                    <a:cubicBezTo>
                      <a:pt x="3747" y="542"/>
                      <a:pt x="3642" y="438"/>
                      <a:pt x="3520" y="357"/>
                    </a:cubicBezTo>
                    <a:cubicBezTo>
                      <a:pt x="3134" y="109"/>
                      <a:pt x="2743" y="1"/>
                      <a:pt x="23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0"/>
              <p:cNvSpPr/>
              <p:nvPr/>
            </p:nvSpPr>
            <p:spPr>
              <a:xfrm>
                <a:off x="936964" y="1898174"/>
                <a:ext cx="209169" cy="159409"/>
              </a:xfrm>
              <a:custGeom>
                <a:rect b="b" l="l" r="r" t="t"/>
                <a:pathLst>
                  <a:path extrusionOk="0" h="1621" w="2127">
                    <a:moveTo>
                      <a:pt x="1062" y="1"/>
                    </a:moveTo>
                    <a:cubicBezTo>
                      <a:pt x="451" y="1"/>
                      <a:pt x="0" y="678"/>
                      <a:pt x="412" y="1323"/>
                    </a:cubicBezTo>
                    <a:cubicBezTo>
                      <a:pt x="447" y="1376"/>
                      <a:pt x="498" y="1427"/>
                      <a:pt x="551" y="1462"/>
                    </a:cubicBezTo>
                    <a:cubicBezTo>
                      <a:pt x="723" y="1572"/>
                      <a:pt x="897" y="1620"/>
                      <a:pt x="1060" y="1620"/>
                    </a:cubicBezTo>
                    <a:cubicBezTo>
                      <a:pt x="1672" y="1620"/>
                      <a:pt x="2126" y="942"/>
                      <a:pt x="1710" y="298"/>
                    </a:cubicBezTo>
                    <a:cubicBezTo>
                      <a:pt x="1675" y="245"/>
                      <a:pt x="1629" y="199"/>
                      <a:pt x="1571" y="159"/>
                    </a:cubicBezTo>
                    <a:cubicBezTo>
                      <a:pt x="1399" y="49"/>
                      <a:pt x="1224" y="1"/>
                      <a:pt x="106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0"/>
              <p:cNvSpPr/>
              <p:nvPr/>
            </p:nvSpPr>
            <p:spPr>
              <a:xfrm>
                <a:off x="1026356" y="1966717"/>
                <a:ext cx="29797" cy="22520"/>
              </a:xfrm>
              <a:custGeom>
                <a:rect b="b" l="l" r="r" t="t"/>
                <a:pathLst>
                  <a:path extrusionOk="0" h="229" w="303">
                    <a:moveTo>
                      <a:pt x="152" y="0"/>
                    </a:moveTo>
                    <a:cubicBezTo>
                      <a:pt x="66" y="0"/>
                      <a:pt x="1" y="95"/>
                      <a:pt x="65" y="186"/>
                    </a:cubicBezTo>
                    <a:cubicBezTo>
                      <a:pt x="65" y="198"/>
                      <a:pt x="71" y="203"/>
                      <a:pt x="82" y="203"/>
                    </a:cubicBezTo>
                    <a:cubicBezTo>
                      <a:pt x="107" y="221"/>
                      <a:pt x="133" y="229"/>
                      <a:pt x="157" y="229"/>
                    </a:cubicBezTo>
                    <a:cubicBezTo>
                      <a:pt x="242" y="229"/>
                      <a:pt x="303" y="132"/>
                      <a:pt x="244" y="40"/>
                    </a:cubicBezTo>
                    <a:cubicBezTo>
                      <a:pt x="239" y="35"/>
                      <a:pt x="233" y="29"/>
                      <a:pt x="226" y="24"/>
                    </a:cubicBezTo>
                    <a:cubicBezTo>
                      <a:pt x="201" y="8"/>
                      <a:pt x="176" y="0"/>
                      <a:pt x="15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0"/>
              <p:cNvSpPr/>
              <p:nvPr/>
            </p:nvSpPr>
            <p:spPr>
              <a:xfrm>
                <a:off x="906184" y="1842415"/>
                <a:ext cx="270828" cy="270828"/>
              </a:xfrm>
              <a:custGeom>
                <a:rect b="b" l="l" r="r" t="t"/>
                <a:pathLst>
                  <a:path extrusionOk="0" h="2754" w="2754">
                    <a:moveTo>
                      <a:pt x="1373" y="12"/>
                    </a:moveTo>
                    <a:cubicBezTo>
                      <a:pt x="2127" y="12"/>
                      <a:pt x="2742" y="627"/>
                      <a:pt x="2742" y="1381"/>
                    </a:cubicBezTo>
                    <a:cubicBezTo>
                      <a:pt x="2742" y="2133"/>
                      <a:pt x="2127" y="2748"/>
                      <a:pt x="1373" y="2748"/>
                    </a:cubicBezTo>
                    <a:cubicBezTo>
                      <a:pt x="621" y="2748"/>
                      <a:pt x="6" y="2133"/>
                      <a:pt x="6" y="1381"/>
                    </a:cubicBezTo>
                    <a:cubicBezTo>
                      <a:pt x="6" y="627"/>
                      <a:pt x="621" y="12"/>
                      <a:pt x="1373" y="12"/>
                    </a:cubicBezTo>
                    <a:close/>
                    <a:moveTo>
                      <a:pt x="1373" y="1"/>
                    </a:moveTo>
                    <a:cubicBezTo>
                      <a:pt x="614" y="1"/>
                      <a:pt x="0" y="621"/>
                      <a:pt x="0" y="1381"/>
                    </a:cubicBezTo>
                    <a:cubicBezTo>
                      <a:pt x="0" y="2133"/>
                      <a:pt x="614" y="2754"/>
                      <a:pt x="1373" y="2754"/>
                    </a:cubicBezTo>
                    <a:cubicBezTo>
                      <a:pt x="2133" y="2754"/>
                      <a:pt x="2753" y="2133"/>
                      <a:pt x="2753" y="1381"/>
                    </a:cubicBezTo>
                    <a:cubicBezTo>
                      <a:pt x="2753" y="621"/>
                      <a:pt x="2133" y="1"/>
                      <a:pt x="137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0"/>
              <p:cNvSpPr/>
              <p:nvPr/>
            </p:nvSpPr>
            <p:spPr>
              <a:xfrm>
                <a:off x="921525" y="1858445"/>
                <a:ext cx="239458" cy="239556"/>
              </a:xfrm>
              <a:custGeom>
                <a:rect b="b" l="l" r="r" t="t"/>
                <a:pathLst>
                  <a:path extrusionOk="0" h="2436" w="2435">
                    <a:moveTo>
                      <a:pt x="1217" y="6"/>
                    </a:moveTo>
                    <a:cubicBezTo>
                      <a:pt x="1883" y="6"/>
                      <a:pt x="2429" y="550"/>
                      <a:pt x="2429" y="1218"/>
                    </a:cubicBezTo>
                    <a:cubicBezTo>
                      <a:pt x="2429" y="1884"/>
                      <a:pt x="1883" y="2423"/>
                      <a:pt x="1217" y="2423"/>
                    </a:cubicBezTo>
                    <a:cubicBezTo>
                      <a:pt x="551" y="2423"/>
                      <a:pt x="13" y="1884"/>
                      <a:pt x="13" y="1218"/>
                    </a:cubicBezTo>
                    <a:cubicBezTo>
                      <a:pt x="13" y="550"/>
                      <a:pt x="551" y="6"/>
                      <a:pt x="1217" y="6"/>
                    </a:cubicBezTo>
                    <a:close/>
                    <a:moveTo>
                      <a:pt x="1217" y="1"/>
                    </a:moveTo>
                    <a:cubicBezTo>
                      <a:pt x="551" y="1"/>
                      <a:pt x="0" y="545"/>
                      <a:pt x="0" y="1218"/>
                    </a:cubicBezTo>
                    <a:cubicBezTo>
                      <a:pt x="0" y="1884"/>
                      <a:pt x="551" y="2435"/>
                      <a:pt x="1217" y="2435"/>
                    </a:cubicBezTo>
                    <a:cubicBezTo>
                      <a:pt x="1890" y="2435"/>
                      <a:pt x="2434" y="1884"/>
                      <a:pt x="2434" y="1218"/>
                    </a:cubicBezTo>
                    <a:cubicBezTo>
                      <a:pt x="2434" y="545"/>
                      <a:pt x="1890" y="1"/>
                      <a:pt x="121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0"/>
              <p:cNvSpPr/>
              <p:nvPr/>
            </p:nvSpPr>
            <p:spPr>
              <a:xfrm>
                <a:off x="937456" y="1873786"/>
                <a:ext cx="208186" cy="208186"/>
              </a:xfrm>
              <a:custGeom>
                <a:rect b="b" l="l" r="r" t="t"/>
                <a:pathLst>
                  <a:path extrusionOk="0" h="2117" w="2117">
                    <a:moveTo>
                      <a:pt x="1055" y="6"/>
                    </a:moveTo>
                    <a:cubicBezTo>
                      <a:pt x="1635" y="6"/>
                      <a:pt x="2104" y="482"/>
                      <a:pt x="2104" y="1062"/>
                    </a:cubicBezTo>
                    <a:cubicBezTo>
                      <a:pt x="2104" y="1641"/>
                      <a:pt x="1635" y="2111"/>
                      <a:pt x="1055" y="2111"/>
                    </a:cubicBezTo>
                    <a:cubicBezTo>
                      <a:pt x="477" y="2111"/>
                      <a:pt x="6" y="1641"/>
                      <a:pt x="6" y="1062"/>
                    </a:cubicBezTo>
                    <a:cubicBezTo>
                      <a:pt x="6" y="482"/>
                      <a:pt x="477" y="6"/>
                      <a:pt x="1055" y="6"/>
                    </a:cubicBezTo>
                    <a:close/>
                    <a:moveTo>
                      <a:pt x="1055" y="1"/>
                    </a:moveTo>
                    <a:cubicBezTo>
                      <a:pt x="477" y="1"/>
                      <a:pt x="1" y="476"/>
                      <a:pt x="1" y="1062"/>
                    </a:cubicBezTo>
                    <a:cubicBezTo>
                      <a:pt x="1" y="1641"/>
                      <a:pt x="477" y="2116"/>
                      <a:pt x="1055" y="2116"/>
                    </a:cubicBezTo>
                    <a:cubicBezTo>
                      <a:pt x="1641" y="2116"/>
                      <a:pt x="2117" y="1641"/>
                      <a:pt x="2117" y="1062"/>
                    </a:cubicBezTo>
                    <a:cubicBezTo>
                      <a:pt x="2117" y="476"/>
                      <a:pt x="1641" y="1"/>
                      <a:pt x="105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0"/>
              <p:cNvSpPr/>
              <p:nvPr/>
            </p:nvSpPr>
            <p:spPr>
              <a:xfrm>
                <a:off x="891236" y="1827664"/>
                <a:ext cx="300527" cy="300429"/>
              </a:xfrm>
              <a:custGeom>
                <a:rect b="b" l="l" r="r" t="t"/>
                <a:pathLst>
                  <a:path extrusionOk="0" h="3055" w="3056">
                    <a:moveTo>
                      <a:pt x="1525" y="12"/>
                    </a:moveTo>
                    <a:cubicBezTo>
                      <a:pt x="2365" y="12"/>
                      <a:pt x="3044" y="689"/>
                      <a:pt x="3044" y="1531"/>
                    </a:cubicBezTo>
                    <a:cubicBezTo>
                      <a:pt x="3044" y="2366"/>
                      <a:pt x="2365" y="3049"/>
                      <a:pt x="1525" y="3049"/>
                    </a:cubicBezTo>
                    <a:cubicBezTo>
                      <a:pt x="691" y="3049"/>
                      <a:pt x="8" y="2366"/>
                      <a:pt x="8" y="1531"/>
                    </a:cubicBezTo>
                    <a:cubicBezTo>
                      <a:pt x="8" y="689"/>
                      <a:pt x="691" y="12"/>
                      <a:pt x="1525" y="12"/>
                    </a:cubicBezTo>
                    <a:close/>
                    <a:moveTo>
                      <a:pt x="1525" y="1"/>
                    </a:moveTo>
                    <a:cubicBezTo>
                      <a:pt x="685" y="1"/>
                      <a:pt x="1" y="684"/>
                      <a:pt x="1" y="1531"/>
                    </a:cubicBezTo>
                    <a:cubicBezTo>
                      <a:pt x="1" y="2371"/>
                      <a:pt x="685" y="3054"/>
                      <a:pt x="1525" y="3054"/>
                    </a:cubicBezTo>
                    <a:cubicBezTo>
                      <a:pt x="2365" y="3054"/>
                      <a:pt x="3055" y="2371"/>
                      <a:pt x="3055" y="1531"/>
                    </a:cubicBezTo>
                    <a:cubicBezTo>
                      <a:pt x="3055" y="684"/>
                      <a:pt x="2365" y="1"/>
                      <a:pt x="152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0"/>
              <p:cNvSpPr/>
              <p:nvPr/>
            </p:nvSpPr>
            <p:spPr>
              <a:xfrm>
                <a:off x="876977" y="1813995"/>
                <a:ext cx="328456" cy="328456"/>
              </a:xfrm>
              <a:custGeom>
                <a:rect b="b" l="l" r="r" t="t"/>
                <a:pathLst>
                  <a:path extrusionOk="0" h="3340" w="3340">
                    <a:moveTo>
                      <a:pt x="1670" y="6"/>
                    </a:moveTo>
                    <a:cubicBezTo>
                      <a:pt x="2587" y="6"/>
                      <a:pt x="3334" y="753"/>
                      <a:pt x="3334" y="1670"/>
                    </a:cubicBezTo>
                    <a:cubicBezTo>
                      <a:pt x="3334" y="2585"/>
                      <a:pt x="2587" y="3327"/>
                      <a:pt x="1670" y="3327"/>
                    </a:cubicBezTo>
                    <a:cubicBezTo>
                      <a:pt x="755" y="3327"/>
                      <a:pt x="13" y="2585"/>
                      <a:pt x="13" y="1670"/>
                    </a:cubicBezTo>
                    <a:cubicBezTo>
                      <a:pt x="13" y="753"/>
                      <a:pt x="755" y="6"/>
                      <a:pt x="1670" y="6"/>
                    </a:cubicBezTo>
                    <a:close/>
                    <a:moveTo>
                      <a:pt x="1670" y="1"/>
                    </a:moveTo>
                    <a:cubicBezTo>
                      <a:pt x="755" y="1"/>
                      <a:pt x="1" y="748"/>
                      <a:pt x="1" y="1670"/>
                    </a:cubicBezTo>
                    <a:cubicBezTo>
                      <a:pt x="1" y="2585"/>
                      <a:pt x="755" y="3339"/>
                      <a:pt x="1670" y="3339"/>
                    </a:cubicBezTo>
                    <a:cubicBezTo>
                      <a:pt x="2592" y="3339"/>
                      <a:pt x="3339" y="2585"/>
                      <a:pt x="3339" y="1670"/>
                    </a:cubicBezTo>
                    <a:cubicBezTo>
                      <a:pt x="3339" y="748"/>
                      <a:pt x="2592" y="1"/>
                      <a:pt x="16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30"/>
            <p:cNvGrpSpPr/>
            <p:nvPr/>
          </p:nvGrpSpPr>
          <p:grpSpPr>
            <a:xfrm>
              <a:off x="770966" y="2262525"/>
              <a:ext cx="517762" cy="369465"/>
              <a:chOff x="770966" y="2262525"/>
              <a:chExt cx="517762" cy="369465"/>
            </a:xfrm>
          </p:grpSpPr>
          <p:sp>
            <p:nvSpPr>
              <p:cNvPr id="2871" name="Google Shape;2871;p30"/>
              <p:cNvSpPr/>
              <p:nvPr/>
            </p:nvSpPr>
            <p:spPr>
              <a:xfrm>
                <a:off x="798894" y="2295568"/>
                <a:ext cx="459051" cy="305641"/>
              </a:xfrm>
              <a:custGeom>
                <a:rect b="b" l="l" r="r" t="t"/>
                <a:pathLst>
                  <a:path extrusionOk="0" h="3108" w="4668">
                    <a:moveTo>
                      <a:pt x="1" y="0"/>
                    </a:moveTo>
                    <a:lnTo>
                      <a:pt x="1" y="3108"/>
                    </a:lnTo>
                    <a:lnTo>
                      <a:pt x="4668" y="3108"/>
                    </a:lnTo>
                    <a:lnTo>
                      <a:pt x="4668"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0"/>
              <p:cNvSpPr/>
              <p:nvPr/>
            </p:nvSpPr>
            <p:spPr>
              <a:xfrm>
                <a:off x="770966" y="2262525"/>
                <a:ext cx="108469" cy="108371"/>
              </a:xfrm>
              <a:custGeom>
                <a:rect b="b" l="l" r="r" t="t"/>
                <a:pathLst>
                  <a:path extrusionOk="0" h="1102" w="1103">
                    <a:moveTo>
                      <a:pt x="830" y="1"/>
                    </a:moveTo>
                    <a:lnTo>
                      <a:pt x="1" y="830"/>
                    </a:lnTo>
                    <a:lnTo>
                      <a:pt x="274" y="1101"/>
                    </a:lnTo>
                    <a:lnTo>
                      <a:pt x="1103" y="274"/>
                    </a:lnTo>
                    <a:lnTo>
                      <a:pt x="830"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0"/>
              <p:cNvSpPr/>
              <p:nvPr/>
            </p:nvSpPr>
            <p:spPr>
              <a:xfrm>
                <a:off x="1180259" y="2262525"/>
                <a:ext cx="108469" cy="108371"/>
              </a:xfrm>
              <a:custGeom>
                <a:rect b="b" l="l" r="r" t="t"/>
                <a:pathLst>
                  <a:path extrusionOk="0" h="1102" w="1103">
                    <a:moveTo>
                      <a:pt x="274" y="1"/>
                    </a:moveTo>
                    <a:lnTo>
                      <a:pt x="1" y="274"/>
                    </a:lnTo>
                    <a:lnTo>
                      <a:pt x="830" y="1101"/>
                    </a:lnTo>
                    <a:lnTo>
                      <a:pt x="1103" y="830"/>
                    </a:lnTo>
                    <a:lnTo>
                      <a:pt x="27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0"/>
              <p:cNvSpPr/>
              <p:nvPr/>
            </p:nvSpPr>
            <p:spPr>
              <a:xfrm>
                <a:off x="1180259" y="2524111"/>
                <a:ext cx="108469" cy="107879"/>
              </a:xfrm>
              <a:custGeom>
                <a:rect b="b" l="l" r="r" t="t"/>
                <a:pathLst>
                  <a:path extrusionOk="0" h="1097" w="1103">
                    <a:moveTo>
                      <a:pt x="830" y="1"/>
                    </a:moveTo>
                    <a:lnTo>
                      <a:pt x="1" y="824"/>
                    </a:lnTo>
                    <a:lnTo>
                      <a:pt x="274" y="1097"/>
                    </a:lnTo>
                    <a:lnTo>
                      <a:pt x="1103" y="273"/>
                    </a:lnTo>
                    <a:lnTo>
                      <a:pt x="830"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0"/>
              <p:cNvSpPr/>
              <p:nvPr/>
            </p:nvSpPr>
            <p:spPr>
              <a:xfrm>
                <a:off x="770966" y="2524111"/>
                <a:ext cx="108469" cy="107879"/>
              </a:xfrm>
              <a:custGeom>
                <a:rect b="b" l="l" r="r" t="t"/>
                <a:pathLst>
                  <a:path extrusionOk="0" h="1097" w="1103">
                    <a:moveTo>
                      <a:pt x="274" y="1"/>
                    </a:moveTo>
                    <a:lnTo>
                      <a:pt x="1" y="273"/>
                    </a:lnTo>
                    <a:lnTo>
                      <a:pt x="830" y="1097"/>
                    </a:lnTo>
                    <a:lnTo>
                      <a:pt x="1103" y="824"/>
                    </a:lnTo>
                    <a:lnTo>
                      <a:pt x="27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0"/>
              <p:cNvSpPr/>
              <p:nvPr/>
            </p:nvSpPr>
            <p:spPr>
              <a:xfrm>
                <a:off x="906774" y="2355457"/>
                <a:ext cx="243392" cy="185764"/>
              </a:xfrm>
              <a:custGeom>
                <a:rect b="b" l="l" r="r" t="t"/>
                <a:pathLst>
                  <a:path extrusionOk="0" h="1889" w="2475">
                    <a:moveTo>
                      <a:pt x="1238" y="1"/>
                    </a:moveTo>
                    <a:cubicBezTo>
                      <a:pt x="527" y="1"/>
                      <a:pt x="0" y="788"/>
                      <a:pt x="481" y="1542"/>
                    </a:cubicBezTo>
                    <a:cubicBezTo>
                      <a:pt x="521" y="1606"/>
                      <a:pt x="580" y="1658"/>
                      <a:pt x="642" y="1704"/>
                    </a:cubicBezTo>
                    <a:cubicBezTo>
                      <a:pt x="843" y="1832"/>
                      <a:pt x="1045" y="1888"/>
                      <a:pt x="1235" y="1888"/>
                    </a:cubicBezTo>
                    <a:cubicBezTo>
                      <a:pt x="1947" y="1888"/>
                      <a:pt x="2474" y="1098"/>
                      <a:pt x="1993" y="348"/>
                    </a:cubicBezTo>
                    <a:cubicBezTo>
                      <a:pt x="1953" y="284"/>
                      <a:pt x="1894" y="226"/>
                      <a:pt x="1832" y="185"/>
                    </a:cubicBezTo>
                    <a:cubicBezTo>
                      <a:pt x="1631" y="57"/>
                      <a:pt x="1428" y="1"/>
                      <a:pt x="12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0"/>
              <p:cNvSpPr/>
              <p:nvPr/>
            </p:nvSpPr>
            <p:spPr>
              <a:xfrm>
                <a:off x="1046417" y="2379944"/>
                <a:ext cx="31960" cy="31960"/>
              </a:xfrm>
              <a:custGeom>
                <a:rect b="b" l="l" r="r" t="t"/>
                <a:pathLst>
                  <a:path extrusionOk="0" h="325" w="325">
                    <a:moveTo>
                      <a:pt x="161" y="0"/>
                    </a:moveTo>
                    <a:cubicBezTo>
                      <a:pt x="75" y="0"/>
                      <a:pt x="0" y="75"/>
                      <a:pt x="0" y="163"/>
                    </a:cubicBezTo>
                    <a:cubicBezTo>
                      <a:pt x="0" y="249"/>
                      <a:pt x="75" y="324"/>
                      <a:pt x="161" y="324"/>
                    </a:cubicBezTo>
                    <a:cubicBezTo>
                      <a:pt x="249" y="324"/>
                      <a:pt x="324" y="249"/>
                      <a:pt x="324" y="163"/>
                    </a:cubicBezTo>
                    <a:cubicBezTo>
                      <a:pt x="324" y="75"/>
                      <a:pt x="249" y="0"/>
                      <a:pt x="16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0"/>
              <p:cNvSpPr/>
              <p:nvPr/>
            </p:nvSpPr>
            <p:spPr>
              <a:xfrm>
                <a:off x="1016719" y="2411216"/>
                <a:ext cx="7966" cy="8162"/>
              </a:xfrm>
              <a:custGeom>
                <a:rect b="b" l="l" r="r" t="t"/>
                <a:pathLst>
                  <a:path extrusionOk="0" h="83" w="81">
                    <a:moveTo>
                      <a:pt x="41" y="1"/>
                    </a:moveTo>
                    <a:cubicBezTo>
                      <a:pt x="18" y="1"/>
                      <a:pt x="0" y="19"/>
                      <a:pt x="0" y="41"/>
                    </a:cubicBezTo>
                    <a:cubicBezTo>
                      <a:pt x="0" y="65"/>
                      <a:pt x="18" y="83"/>
                      <a:pt x="41" y="83"/>
                    </a:cubicBezTo>
                    <a:cubicBezTo>
                      <a:pt x="64" y="83"/>
                      <a:pt x="81" y="65"/>
                      <a:pt x="81" y="41"/>
                    </a:cubicBezTo>
                    <a:cubicBezTo>
                      <a:pt x="81" y="19"/>
                      <a:pt x="64" y="1"/>
                      <a:pt x="4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0"/>
              <p:cNvSpPr/>
              <p:nvPr/>
            </p:nvSpPr>
            <p:spPr>
              <a:xfrm>
                <a:off x="1030388" y="2499624"/>
                <a:ext cx="7966" cy="8064"/>
              </a:xfrm>
              <a:custGeom>
                <a:rect b="b" l="l" r="r" t="t"/>
                <a:pathLst>
                  <a:path extrusionOk="0" h="82" w="81">
                    <a:moveTo>
                      <a:pt x="41" y="1"/>
                    </a:moveTo>
                    <a:cubicBezTo>
                      <a:pt x="18" y="1"/>
                      <a:pt x="0" y="19"/>
                      <a:pt x="0" y="41"/>
                    </a:cubicBezTo>
                    <a:cubicBezTo>
                      <a:pt x="0" y="65"/>
                      <a:pt x="18" y="81"/>
                      <a:pt x="41" y="81"/>
                    </a:cubicBezTo>
                    <a:cubicBezTo>
                      <a:pt x="64" y="81"/>
                      <a:pt x="81" y="65"/>
                      <a:pt x="81" y="41"/>
                    </a:cubicBezTo>
                    <a:cubicBezTo>
                      <a:pt x="81" y="19"/>
                      <a:pt x="64" y="1"/>
                      <a:pt x="4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0"/>
              <p:cNvSpPr/>
              <p:nvPr/>
            </p:nvSpPr>
            <p:spPr>
              <a:xfrm>
                <a:off x="957813" y="2471991"/>
                <a:ext cx="41794" cy="31665"/>
              </a:xfrm>
              <a:custGeom>
                <a:rect b="b" l="l" r="r" t="t"/>
                <a:pathLst>
                  <a:path extrusionOk="0" h="322" w="425">
                    <a:moveTo>
                      <a:pt x="214" y="1"/>
                    </a:moveTo>
                    <a:cubicBezTo>
                      <a:pt x="92" y="1"/>
                      <a:pt x="1" y="136"/>
                      <a:pt x="83" y="265"/>
                    </a:cubicBezTo>
                    <a:cubicBezTo>
                      <a:pt x="89" y="276"/>
                      <a:pt x="101" y="282"/>
                      <a:pt x="107" y="287"/>
                    </a:cubicBezTo>
                    <a:cubicBezTo>
                      <a:pt x="142" y="311"/>
                      <a:pt x="179" y="322"/>
                      <a:pt x="212" y="322"/>
                    </a:cubicBezTo>
                    <a:cubicBezTo>
                      <a:pt x="334" y="322"/>
                      <a:pt x="425" y="187"/>
                      <a:pt x="339" y="56"/>
                    </a:cubicBezTo>
                    <a:cubicBezTo>
                      <a:pt x="332" y="49"/>
                      <a:pt x="327" y="38"/>
                      <a:pt x="315" y="33"/>
                    </a:cubicBezTo>
                    <a:cubicBezTo>
                      <a:pt x="281" y="11"/>
                      <a:pt x="246" y="1"/>
                      <a:pt x="21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0"/>
              <p:cNvSpPr/>
              <p:nvPr/>
            </p:nvSpPr>
            <p:spPr>
              <a:xfrm>
                <a:off x="1005704" y="2430884"/>
                <a:ext cx="74542" cy="57234"/>
              </a:xfrm>
              <a:custGeom>
                <a:rect b="b" l="l" r="r" t="t"/>
                <a:pathLst>
                  <a:path extrusionOk="0" h="582" w="758">
                    <a:moveTo>
                      <a:pt x="379" y="1"/>
                    </a:moveTo>
                    <a:cubicBezTo>
                      <a:pt x="162" y="1"/>
                      <a:pt x="1" y="244"/>
                      <a:pt x="147" y="474"/>
                    </a:cubicBezTo>
                    <a:cubicBezTo>
                      <a:pt x="158" y="491"/>
                      <a:pt x="176" y="509"/>
                      <a:pt x="193" y="526"/>
                    </a:cubicBezTo>
                    <a:cubicBezTo>
                      <a:pt x="255" y="564"/>
                      <a:pt x="317" y="581"/>
                      <a:pt x="375" y="581"/>
                    </a:cubicBezTo>
                    <a:cubicBezTo>
                      <a:pt x="596" y="581"/>
                      <a:pt x="758" y="337"/>
                      <a:pt x="610" y="108"/>
                    </a:cubicBezTo>
                    <a:cubicBezTo>
                      <a:pt x="599" y="92"/>
                      <a:pt x="582" y="74"/>
                      <a:pt x="559" y="57"/>
                    </a:cubicBezTo>
                    <a:cubicBezTo>
                      <a:pt x="498" y="18"/>
                      <a:pt x="437" y="1"/>
                      <a:pt x="37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0"/>
              <p:cNvSpPr/>
              <p:nvPr/>
            </p:nvSpPr>
            <p:spPr>
              <a:xfrm>
                <a:off x="1115846" y="2355457"/>
                <a:ext cx="124302" cy="185863"/>
              </a:xfrm>
              <a:custGeom>
                <a:rect b="b" l="l" r="r" t="t"/>
                <a:pathLst>
                  <a:path extrusionOk="0" h="1890" w="1264">
                    <a:moveTo>
                      <a:pt x="989" y="1"/>
                    </a:moveTo>
                    <a:cubicBezTo>
                      <a:pt x="952" y="1"/>
                      <a:pt x="914" y="3"/>
                      <a:pt x="876" y="6"/>
                    </a:cubicBezTo>
                    <a:cubicBezTo>
                      <a:pt x="447" y="64"/>
                      <a:pt x="105" y="412"/>
                      <a:pt x="59" y="841"/>
                    </a:cubicBezTo>
                    <a:cubicBezTo>
                      <a:pt x="1" y="1408"/>
                      <a:pt x="442" y="1889"/>
                      <a:pt x="998" y="1889"/>
                    </a:cubicBezTo>
                    <a:cubicBezTo>
                      <a:pt x="1084" y="1889"/>
                      <a:pt x="1166" y="1878"/>
                      <a:pt x="1241" y="1855"/>
                    </a:cubicBezTo>
                    <a:cubicBezTo>
                      <a:pt x="1264" y="1849"/>
                      <a:pt x="1264" y="1820"/>
                      <a:pt x="1247" y="1809"/>
                    </a:cubicBezTo>
                    <a:cubicBezTo>
                      <a:pt x="910" y="1664"/>
                      <a:pt x="680" y="1327"/>
                      <a:pt x="680" y="945"/>
                    </a:cubicBezTo>
                    <a:cubicBezTo>
                      <a:pt x="680" y="557"/>
                      <a:pt x="910" y="226"/>
                      <a:pt x="1247" y="81"/>
                    </a:cubicBezTo>
                    <a:cubicBezTo>
                      <a:pt x="1264" y="70"/>
                      <a:pt x="1264" y="41"/>
                      <a:pt x="1241" y="35"/>
                    </a:cubicBezTo>
                    <a:cubicBezTo>
                      <a:pt x="1160" y="11"/>
                      <a:pt x="1076" y="1"/>
                      <a:pt x="98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0"/>
              <p:cNvSpPr/>
              <p:nvPr/>
            </p:nvSpPr>
            <p:spPr>
              <a:xfrm>
                <a:off x="815416" y="2355457"/>
                <a:ext cx="125580" cy="185863"/>
              </a:xfrm>
              <a:custGeom>
                <a:rect b="b" l="l" r="r" t="t"/>
                <a:pathLst>
                  <a:path extrusionOk="0" h="1890" w="1277">
                    <a:moveTo>
                      <a:pt x="283" y="1"/>
                    </a:moveTo>
                    <a:cubicBezTo>
                      <a:pt x="192" y="1"/>
                      <a:pt x="105" y="11"/>
                      <a:pt x="25" y="35"/>
                    </a:cubicBezTo>
                    <a:cubicBezTo>
                      <a:pt x="7" y="41"/>
                      <a:pt x="1" y="70"/>
                      <a:pt x="25" y="75"/>
                    </a:cubicBezTo>
                    <a:cubicBezTo>
                      <a:pt x="361" y="220"/>
                      <a:pt x="598" y="551"/>
                      <a:pt x="598" y="945"/>
                    </a:cubicBezTo>
                    <a:cubicBezTo>
                      <a:pt x="598" y="1333"/>
                      <a:pt x="361" y="1670"/>
                      <a:pt x="25" y="1814"/>
                    </a:cubicBezTo>
                    <a:cubicBezTo>
                      <a:pt x="1" y="1820"/>
                      <a:pt x="7" y="1849"/>
                      <a:pt x="25" y="1849"/>
                    </a:cubicBezTo>
                    <a:cubicBezTo>
                      <a:pt x="105" y="1873"/>
                      <a:pt x="193" y="1889"/>
                      <a:pt x="279" y="1889"/>
                    </a:cubicBezTo>
                    <a:cubicBezTo>
                      <a:pt x="836" y="1889"/>
                      <a:pt x="1277" y="1408"/>
                      <a:pt x="1218" y="841"/>
                    </a:cubicBezTo>
                    <a:cubicBezTo>
                      <a:pt x="1172" y="412"/>
                      <a:pt x="830" y="64"/>
                      <a:pt x="402" y="6"/>
                    </a:cubicBezTo>
                    <a:cubicBezTo>
                      <a:pt x="362" y="3"/>
                      <a:pt x="322" y="1"/>
                      <a:pt x="28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7" name="Shape 5747"/>
        <p:cNvGrpSpPr/>
        <p:nvPr/>
      </p:nvGrpSpPr>
      <p:grpSpPr>
        <a:xfrm>
          <a:off x="0" y="0"/>
          <a:ext cx="0" cy="0"/>
          <a:chOff x="0" y="0"/>
          <a:chExt cx="0" cy="0"/>
        </a:xfrm>
      </p:grpSpPr>
      <p:sp>
        <p:nvSpPr>
          <p:cNvPr id="5748" name="Google Shape;5748;p39"/>
          <p:cNvSpPr txBox="1"/>
          <p:nvPr>
            <p:ph type="title"/>
          </p:nvPr>
        </p:nvSpPr>
        <p:spPr>
          <a:xfrm>
            <a:off x="-9564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Loudness</a:t>
            </a:r>
            <a:endParaRPr/>
          </a:p>
        </p:txBody>
      </p:sp>
      <p:pic>
        <p:nvPicPr>
          <p:cNvPr id="5749" name="Google Shape;5749;p39"/>
          <p:cNvPicPr preferRelativeResize="0"/>
          <p:nvPr/>
        </p:nvPicPr>
        <p:blipFill rotWithShape="1">
          <a:blip r:embed="rId3">
            <a:alphaModFix/>
          </a:blip>
          <a:srcRect b="0" l="0" r="0" t="0"/>
          <a:stretch/>
        </p:blipFill>
        <p:spPr>
          <a:xfrm>
            <a:off x="3815425" y="1139750"/>
            <a:ext cx="4200600" cy="3880501"/>
          </a:xfrm>
          <a:prstGeom prst="rect">
            <a:avLst/>
          </a:prstGeom>
          <a:noFill/>
          <a:ln cap="flat" cmpd="sng" w="38100">
            <a:solidFill>
              <a:schemeClr val="dk1"/>
            </a:solidFill>
            <a:prstDash val="solid"/>
            <a:round/>
            <a:headEnd len="sm" w="sm" type="none"/>
            <a:tailEnd len="sm" w="sm" type="none"/>
          </a:ln>
          <a:effectLst>
            <a:outerShdw blurRad="314325" rotWithShape="0" algn="bl" dist="85725">
              <a:schemeClr val="dk1">
                <a:alpha val="79000"/>
              </a:schemeClr>
            </a:outerShdw>
          </a:effectLst>
        </p:spPr>
      </p:pic>
      <p:sp>
        <p:nvSpPr>
          <p:cNvPr id="5750" name="Google Shape;5750;p39"/>
          <p:cNvSpPr txBox="1"/>
          <p:nvPr/>
        </p:nvSpPr>
        <p:spPr>
          <a:xfrm>
            <a:off x="806825" y="1692100"/>
            <a:ext cx="2465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Confidence has the loudest tracks</a:t>
            </a:r>
            <a:r>
              <a:rPr lang="en">
                <a:solidFill>
                  <a:schemeClr val="accent6"/>
                </a:solidFill>
                <a:latin typeface="Inter"/>
                <a:ea typeface="Inter"/>
                <a:cs typeface="Inter"/>
                <a:sym typeface="Inter"/>
              </a:rPr>
              <a:t> </a:t>
            </a:r>
            <a:r>
              <a:rPr lang="en">
                <a:solidFill>
                  <a:schemeClr val="accent6"/>
                </a:solidFill>
                <a:latin typeface="Inter"/>
                <a:ea typeface="Inter"/>
                <a:cs typeface="Inter"/>
                <a:sym typeface="Inter"/>
              </a:rPr>
              <a:t>followed by Happy.</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Chill, Sad, and Romance have about the same loudness and are quieter than the other two. </a:t>
            </a:r>
            <a:endParaRPr>
              <a:solidFill>
                <a:schemeClr val="accent6"/>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4" name="Shape 5754"/>
        <p:cNvGrpSpPr/>
        <p:nvPr/>
      </p:nvGrpSpPr>
      <p:grpSpPr>
        <a:xfrm>
          <a:off x="0" y="0"/>
          <a:ext cx="0" cy="0"/>
          <a:chOff x="0" y="0"/>
          <a:chExt cx="0" cy="0"/>
        </a:xfrm>
      </p:grpSpPr>
      <p:sp>
        <p:nvSpPr>
          <p:cNvPr id="5755" name="Google Shape;5755;p40"/>
          <p:cNvSpPr txBox="1"/>
          <p:nvPr>
            <p:ph type="title"/>
          </p:nvPr>
        </p:nvSpPr>
        <p:spPr>
          <a:xfrm>
            <a:off x="2244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Energy</a:t>
            </a:r>
            <a:endParaRPr/>
          </a:p>
        </p:txBody>
      </p:sp>
      <p:pic>
        <p:nvPicPr>
          <p:cNvPr id="5756" name="Google Shape;5756;p40"/>
          <p:cNvPicPr preferRelativeResize="0"/>
          <p:nvPr/>
        </p:nvPicPr>
        <p:blipFill>
          <a:blip r:embed="rId3">
            <a:alphaModFix/>
          </a:blip>
          <a:stretch>
            <a:fillRect/>
          </a:stretch>
        </p:blipFill>
        <p:spPr>
          <a:xfrm>
            <a:off x="968825" y="1433176"/>
            <a:ext cx="4200600" cy="3273997"/>
          </a:xfrm>
          <a:prstGeom prst="rect">
            <a:avLst/>
          </a:prstGeom>
          <a:noFill/>
          <a:ln cap="flat" cmpd="sng" w="38100">
            <a:solidFill>
              <a:schemeClr val="dk1"/>
            </a:solidFill>
            <a:prstDash val="solid"/>
            <a:round/>
            <a:headEnd len="sm" w="sm" type="none"/>
            <a:tailEnd len="sm" w="sm" type="none"/>
          </a:ln>
          <a:effectLst>
            <a:outerShdw blurRad="314325" rotWithShape="0" algn="bl" dir="10800000" dist="85725">
              <a:schemeClr val="dk1">
                <a:alpha val="79000"/>
              </a:schemeClr>
            </a:outerShdw>
          </a:effectLst>
        </p:spPr>
      </p:pic>
      <p:sp>
        <p:nvSpPr>
          <p:cNvPr id="5757" name="Google Shape;5757;p40"/>
          <p:cNvSpPr txBox="1"/>
          <p:nvPr/>
        </p:nvSpPr>
        <p:spPr>
          <a:xfrm>
            <a:off x="5524525" y="2173950"/>
            <a:ext cx="2465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Sad has the lowest energy at 40%, a lot less than Happy, Chill and Confidence at ≈70%.</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Romance also has a lower </a:t>
            </a:r>
            <a:r>
              <a:rPr lang="en">
                <a:solidFill>
                  <a:schemeClr val="accent6"/>
                </a:solidFill>
                <a:latin typeface="Inter"/>
                <a:ea typeface="Inter"/>
                <a:cs typeface="Inter"/>
                <a:sym typeface="Inter"/>
              </a:rPr>
              <a:t>energy at 50%, but not as low as Sad. </a:t>
            </a:r>
            <a:endParaRPr>
              <a:solidFill>
                <a:schemeClr val="accent6"/>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1" name="Shape 5761"/>
        <p:cNvGrpSpPr/>
        <p:nvPr/>
      </p:nvGrpSpPr>
      <p:grpSpPr>
        <a:xfrm>
          <a:off x="0" y="0"/>
          <a:ext cx="0" cy="0"/>
          <a:chOff x="0" y="0"/>
          <a:chExt cx="0" cy="0"/>
        </a:xfrm>
      </p:grpSpPr>
      <p:sp>
        <p:nvSpPr>
          <p:cNvPr id="5762" name="Google Shape;5762;p41"/>
          <p:cNvSpPr txBox="1"/>
          <p:nvPr>
            <p:ph idx="15"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Explicit</a:t>
            </a:r>
            <a:endParaRPr/>
          </a:p>
        </p:txBody>
      </p:sp>
      <p:pic>
        <p:nvPicPr>
          <p:cNvPr id="5763" name="Google Shape;5763;p41"/>
          <p:cNvPicPr preferRelativeResize="0"/>
          <p:nvPr/>
        </p:nvPicPr>
        <p:blipFill>
          <a:blip r:embed="rId3">
            <a:alphaModFix/>
          </a:blip>
          <a:stretch>
            <a:fillRect/>
          </a:stretch>
        </p:blipFill>
        <p:spPr>
          <a:xfrm>
            <a:off x="4086250" y="1246398"/>
            <a:ext cx="4656227" cy="3599904"/>
          </a:xfrm>
          <a:prstGeom prst="rect">
            <a:avLst/>
          </a:prstGeom>
          <a:noFill/>
          <a:ln cap="flat" cmpd="sng" w="38100">
            <a:solidFill>
              <a:schemeClr val="dk1"/>
            </a:solidFill>
            <a:prstDash val="solid"/>
            <a:round/>
            <a:headEnd len="sm" w="sm" type="none"/>
            <a:tailEnd len="sm" w="sm" type="none"/>
          </a:ln>
          <a:effectLst>
            <a:outerShdw blurRad="314325" rotWithShape="0" algn="bl" dist="85725">
              <a:schemeClr val="dk1">
                <a:alpha val="79000"/>
              </a:schemeClr>
            </a:outerShdw>
          </a:effectLst>
        </p:spPr>
      </p:pic>
      <p:pic>
        <p:nvPicPr>
          <p:cNvPr id="5764" name="Google Shape;5764;p41"/>
          <p:cNvPicPr preferRelativeResize="0"/>
          <p:nvPr/>
        </p:nvPicPr>
        <p:blipFill>
          <a:blip r:embed="rId4">
            <a:alphaModFix/>
          </a:blip>
          <a:stretch>
            <a:fillRect/>
          </a:stretch>
        </p:blipFill>
        <p:spPr>
          <a:xfrm>
            <a:off x="7892951" y="1455450"/>
            <a:ext cx="721782" cy="236650"/>
          </a:xfrm>
          <a:prstGeom prst="rect">
            <a:avLst/>
          </a:prstGeom>
          <a:noFill/>
          <a:ln>
            <a:noFill/>
          </a:ln>
        </p:spPr>
      </p:pic>
      <p:sp>
        <p:nvSpPr>
          <p:cNvPr id="5765" name="Google Shape;5765;p41"/>
          <p:cNvSpPr txBox="1"/>
          <p:nvPr/>
        </p:nvSpPr>
        <p:spPr>
          <a:xfrm>
            <a:off x="918900" y="1553250"/>
            <a:ext cx="2465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Confidence has a lot more explicit songs than the other </a:t>
            </a:r>
            <a:r>
              <a:rPr lang="en">
                <a:solidFill>
                  <a:schemeClr val="accent6"/>
                </a:solidFill>
                <a:latin typeface="Inter"/>
                <a:ea typeface="Inter"/>
                <a:cs typeface="Inter"/>
                <a:sym typeface="Inter"/>
              </a:rPr>
              <a:t>categories with over half the tracks being labeled explicit. </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Chill has basically no explicit tracks.</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About 10% of Happy, Sad, and Romance tracks are explicit. </a:t>
            </a:r>
            <a:endParaRPr>
              <a:solidFill>
                <a:schemeClr val="accent6"/>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9" name="Shape 5769"/>
        <p:cNvGrpSpPr/>
        <p:nvPr/>
      </p:nvGrpSpPr>
      <p:grpSpPr>
        <a:xfrm>
          <a:off x="0" y="0"/>
          <a:ext cx="0" cy="0"/>
          <a:chOff x="0" y="0"/>
          <a:chExt cx="0" cy="0"/>
        </a:xfrm>
      </p:grpSpPr>
      <p:sp>
        <p:nvSpPr>
          <p:cNvPr id="5770" name="Google Shape;5770;p42"/>
          <p:cNvSpPr txBox="1"/>
          <p:nvPr>
            <p:ph type="title"/>
          </p:nvPr>
        </p:nvSpPr>
        <p:spPr>
          <a:xfrm>
            <a:off x="4135300" y="754825"/>
            <a:ext cx="3999600" cy="11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a:t>
            </a:r>
            <a:endParaRPr/>
          </a:p>
        </p:txBody>
      </p:sp>
      <p:pic>
        <p:nvPicPr>
          <p:cNvPr id="5771" name="Google Shape;5771;p42"/>
          <p:cNvPicPr preferRelativeResize="0"/>
          <p:nvPr/>
        </p:nvPicPr>
        <p:blipFill>
          <a:blip r:embed="rId3">
            <a:alphaModFix/>
          </a:blip>
          <a:stretch>
            <a:fillRect/>
          </a:stretch>
        </p:blipFill>
        <p:spPr>
          <a:xfrm>
            <a:off x="461775" y="1049049"/>
            <a:ext cx="4625701" cy="3576074"/>
          </a:xfrm>
          <a:prstGeom prst="rect">
            <a:avLst/>
          </a:prstGeom>
          <a:noFill/>
          <a:ln cap="flat" cmpd="sng" w="38100">
            <a:solidFill>
              <a:schemeClr val="dk1"/>
            </a:solidFill>
            <a:prstDash val="solid"/>
            <a:round/>
            <a:headEnd len="sm" w="sm" type="none"/>
            <a:tailEnd len="sm" w="sm" type="none"/>
          </a:ln>
          <a:effectLst>
            <a:outerShdw blurRad="314325" rotWithShape="0" algn="bl" dir="10800000" dist="85725">
              <a:schemeClr val="dk1">
                <a:alpha val="79000"/>
              </a:schemeClr>
            </a:outerShdw>
          </a:effectLst>
        </p:spPr>
      </p:pic>
      <p:sp>
        <p:nvSpPr>
          <p:cNvPr id="5772" name="Google Shape;5772;p42"/>
          <p:cNvSpPr txBox="1"/>
          <p:nvPr/>
        </p:nvSpPr>
        <p:spPr>
          <a:xfrm>
            <a:off x="5255550" y="1658500"/>
            <a:ext cx="2465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Sad has the most tracks with a major key, closely followed by Happy.</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Chill has the most tracks with a minor key, with an equal </a:t>
            </a:r>
            <a:r>
              <a:rPr lang="en">
                <a:solidFill>
                  <a:schemeClr val="accent6"/>
                </a:solidFill>
                <a:latin typeface="Inter"/>
                <a:ea typeface="Inter"/>
                <a:cs typeface="Inter"/>
                <a:sym typeface="Inter"/>
              </a:rPr>
              <a:t>amount</a:t>
            </a:r>
            <a:r>
              <a:rPr lang="en">
                <a:solidFill>
                  <a:schemeClr val="accent6"/>
                </a:solidFill>
                <a:latin typeface="Inter"/>
                <a:ea typeface="Inter"/>
                <a:cs typeface="Inter"/>
                <a:sym typeface="Inter"/>
              </a:rPr>
              <a:t> of minor and major tracks.</a:t>
            </a:r>
            <a:endParaRPr>
              <a:solidFill>
                <a:schemeClr val="accent6"/>
              </a:solidFill>
              <a:latin typeface="Inter"/>
              <a:ea typeface="Inter"/>
              <a:cs typeface="Inter"/>
              <a:sym typeface="Inter"/>
            </a:endParaRPr>
          </a:p>
          <a:p>
            <a:pPr indent="0" lvl="0" marL="0" rtl="0" algn="l">
              <a:spcBef>
                <a:spcPts val="0"/>
              </a:spcBef>
              <a:spcAft>
                <a:spcPts val="0"/>
              </a:spcAft>
              <a:buNone/>
            </a:pPr>
            <a:r>
              <a:t/>
            </a:r>
            <a:endParaRPr>
              <a:solidFill>
                <a:schemeClr val="accent6"/>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6" name="Shape 5776"/>
        <p:cNvGrpSpPr/>
        <p:nvPr/>
      </p:nvGrpSpPr>
      <p:grpSpPr>
        <a:xfrm>
          <a:off x="0" y="0"/>
          <a:ext cx="0" cy="0"/>
          <a:chOff x="0" y="0"/>
          <a:chExt cx="0" cy="0"/>
        </a:xfrm>
      </p:grpSpPr>
      <p:sp>
        <p:nvSpPr>
          <p:cNvPr id="5777" name="Google Shape;5777;p43"/>
          <p:cNvSpPr txBox="1"/>
          <p:nvPr>
            <p:ph type="title"/>
          </p:nvPr>
        </p:nvSpPr>
        <p:spPr>
          <a:xfrm>
            <a:off x="1145732" y="959101"/>
            <a:ext cx="3067500" cy="47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Tempo</a:t>
            </a:r>
            <a:endParaRPr/>
          </a:p>
        </p:txBody>
      </p:sp>
      <p:grpSp>
        <p:nvGrpSpPr>
          <p:cNvPr id="5778" name="Google Shape;5778;p43"/>
          <p:cNvGrpSpPr/>
          <p:nvPr/>
        </p:nvGrpSpPr>
        <p:grpSpPr>
          <a:xfrm>
            <a:off x="4074067" y="1317625"/>
            <a:ext cx="4661550" cy="3388800"/>
            <a:chOff x="-555171" y="3031775"/>
            <a:chExt cx="4661550" cy="3388800"/>
          </a:xfrm>
        </p:grpSpPr>
        <p:sp>
          <p:nvSpPr>
            <p:cNvPr id="5779" name="Google Shape;5779;p43"/>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3"/>
            <p:cNvSpPr/>
            <p:nvPr/>
          </p:nvSpPr>
          <p:spPr>
            <a:xfrm>
              <a:off x="-555171" y="3372602"/>
              <a:ext cx="4661550" cy="3047974"/>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3"/>
            <p:cNvSpPr/>
            <p:nvPr/>
          </p:nvSpPr>
          <p:spPr>
            <a:xfrm>
              <a:off x="1643388" y="3031775"/>
              <a:ext cx="285075" cy="477000"/>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82" name="Google Shape;5782;p43"/>
          <p:cNvPicPr preferRelativeResize="0"/>
          <p:nvPr/>
        </p:nvPicPr>
        <p:blipFill>
          <a:blip r:embed="rId3">
            <a:alphaModFix/>
          </a:blip>
          <a:stretch>
            <a:fillRect/>
          </a:stretch>
        </p:blipFill>
        <p:spPr>
          <a:xfrm>
            <a:off x="4260075" y="1866775"/>
            <a:ext cx="4289524" cy="2668150"/>
          </a:xfrm>
          <a:prstGeom prst="rect">
            <a:avLst/>
          </a:prstGeom>
          <a:noFill/>
          <a:ln>
            <a:noFill/>
          </a:ln>
        </p:spPr>
      </p:pic>
      <p:sp>
        <p:nvSpPr>
          <p:cNvPr id="5783" name="Google Shape;5783;p43"/>
          <p:cNvSpPr txBox="1"/>
          <p:nvPr/>
        </p:nvSpPr>
        <p:spPr>
          <a:xfrm>
            <a:off x="806825" y="1692100"/>
            <a:ext cx="2465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Chill has a much smaller distribution of tempo with more outliers.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Sad has more slow songs than the other </a:t>
            </a:r>
            <a:r>
              <a:rPr lang="en">
                <a:solidFill>
                  <a:schemeClr val="accent6"/>
                </a:solidFill>
                <a:latin typeface="Inter"/>
                <a:ea typeface="Inter"/>
                <a:cs typeface="Inter"/>
                <a:sym typeface="Inter"/>
              </a:rPr>
              <a:t>categories, and is spread out across the whole tempo range.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Most tempos fall around 120 bpm.</a:t>
            </a:r>
            <a:endParaRPr>
              <a:solidFill>
                <a:schemeClr val="accent6"/>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7" name="Shape 5787"/>
        <p:cNvGrpSpPr/>
        <p:nvPr/>
      </p:nvGrpSpPr>
      <p:grpSpPr>
        <a:xfrm>
          <a:off x="0" y="0"/>
          <a:ext cx="0" cy="0"/>
          <a:chOff x="0" y="0"/>
          <a:chExt cx="0" cy="0"/>
        </a:xfrm>
      </p:grpSpPr>
      <p:sp>
        <p:nvSpPr>
          <p:cNvPr id="5788" name="Google Shape;5788;p44"/>
          <p:cNvSpPr txBox="1"/>
          <p:nvPr>
            <p:ph type="title"/>
          </p:nvPr>
        </p:nvSpPr>
        <p:spPr>
          <a:xfrm>
            <a:off x="1053675" y="1752150"/>
            <a:ext cx="3999600" cy="114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Feature Correlation</a:t>
            </a:r>
            <a:endParaRPr/>
          </a:p>
        </p:txBody>
      </p:sp>
      <p:grpSp>
        <p:nvGrpSpPr>
          <p:cNvPr id="5789" name="Google Shape;5789;p44"/>
          <p:cNvGrpSpPr/>
          <p:nvPr/>
        </p:nvGrpSpPr>
        <p:grpSpPr>
          <a:xfrm>
            <a:off x="1243857" y="1065776"/>
            <a:ext cx="6846791" cy="3860236"/>
            <a:chOff x="761207" y="3790567"/>
            <a:chExt cx="371046" cy="447693"/>
          </a:xfrm>
        </p:grpSpPr>
        <p:sp>
          <p:nvSpPr>
            <p:cNvPr id="5790" name="Google Shape;5790;p44"/>
            <p:cNvSpPr/>
            <p:nvPr/>
          </p:nvSpPr>
          <p:spPr>
            <a:xfrm>
              <a:off x="761207" y="3840736"/>
              <a:ext cx="371046" cy="397524"/>
            </a:xfrm>
            <a:custGeom>
              <a:rect b="b" l="l" r="r" t="t"/>
              <a:pathLst>
                <a:path extrusionOk="0" h="1531" w="1531">
                  <a:moveTo>
                    <a:pt x="0" y="0"/>
                  </a:moveTo>
                  <a:lnTo>
                    <a:pt x="0" y="1531"/>
                  </a:lnTo>
                  <a:lnTo>
                    <a:pt x="1530" y="1531"/>
                  </a:lnTo>
                  <a:lnTo>
                    <a:pt x="15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4"/>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4"/>
            <p:cNvSpPr/>
            <p:nvPr/>
          </p:nvSpPr>
          <p:spPr>
            <a:xfrm>
              <a:off x="925193" y="3790567"/>
              <a:ext cx="24875" cy="60940"/>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93" name="Google Shape;5793;p44"/>
          <p:cNvPicPr preferRelativeResize="0"/>
          <p:nvPr/>
        </p:nvPicPr>
        <p:blipFill>
          <a:blip r:embed="rId3">
            <a:alphaModFix/>
          </a:blip>
          <a:stretch>
            <a:fillRect/>
          </a:stretch>
        </p:blipFill>
        <p:spPr>
          <a:xfrm>
            <a:off x="1485900" y="1677600"/>
            <a:ext cx="6358226" cy="3063651"/>
          </a:xfrm>
          <a:prstGeom prst="rect">
            <a:avLst/>
          </a:prstGeom>
          <a:noFill/>
          <a:ln>
            <a:noFill/>
          </a:ln>
        </p:spPr>
      </p:pic>
      <p:sp>
        <p:nvSpPr>
          <p:cNvPr id="5794" name="Google Shape;5794;p44"/>
          <p:cNvSpPr txBox="1"/>
          <p:nvPr>
            <p:ph idx="1" type="subTitle"/>
          </p:nvPr>
        </p:nvSpPr>
        <p:spPr>
          <a:xfrm>
            <a:off x="1815650" y="300534"/>
            <a:ext cx="3999600" cy="83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latin typeface="DM Serif Display"/>
                <a:ea typeface="DM Serif Display"/>
                <a:cs typeface="DM Serif Display"/>
                <a:sym typeface="DM Serif Display"/>
              </a:rPr>
              <a:t>Feature Correlation</a:t>
            </a:r>
            <a:endParaRPr sz="3000">
              <a:latin typeface="DM Serif Display"/>
              <a:ea typeface="DM Serif Display"/>
              <a:cs typeface="DM Serif Display"/>
              <a:sym typeface="DM Serif Display"/>
            </a:endParaRPr>
          </a:p>
        </p:txBody>
      </p:sp>
      <p:grpSp>
        <p:nvGrpSpPr>
          <p:cNvPr id="5795" name="Google Shape;5795;p44"/>
          <p:cNvGrpSpPr/>
          <p:nvPr/>
        </p:nvGrpSpPr>
        <p:grpSpPr>
          <a:xfrm>
            <a:off x="63003" y="-120225"/>
            <a:ext cx="1543512" cy="1681233"/>
            <a:chOff x="5625053" y="7"/>
            <a:chExt cx="711985" cy="775512"/>
          </a:xfrm>
        </p:grpSpPr>
        <p:sp>
          <p:nvSpPr>
            <p:cNvPr id="5796" name="Google Shape;5796;p44"/>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4"/>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4"/>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4"/>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4"/>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4"/>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4"/>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4"/>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4"/>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4"/>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44"/>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4"/>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4"/>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4"/>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4"/>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4"/>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4"/>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4"/>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4"/>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4"/>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4"/>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4"/>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4"/>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4"/>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4"/>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4"/>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4"/>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4"/>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4"/>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4"/>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4"/>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4"/>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4"/>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4"/>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4"/>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4"/>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4"/>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4"/>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4"/>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4"/>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4"/>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4"/>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4"/>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4"/>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4"/>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4"/>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4"/>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4"/>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4"/>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4"/>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4"/>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4"/>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4"/>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4"/>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4"/>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4"/>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4"/>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4"/>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4"/>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4"/>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4"/>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4"/>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4"/>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4"/>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4"/>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4"/>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4"/>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4"/>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4"/>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4"/>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4"/>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4"/>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4"/>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4"/>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4"/>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4"/>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4"/>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4"/>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4"/>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4"/>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4"/>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4"/>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4"/>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4"/>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4"/>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4"/>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4"/>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4"/>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4"/>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4"/>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4"/>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4"/>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4"/>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4"/>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4"/>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4"/>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4"/>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4"/>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4"/>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4"/>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4"/>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4"/>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4"/>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4"/>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4"/>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4"/>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4"/>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4"/>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4"/>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4"/>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4"/>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4"/>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4"/>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4"/>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4"/>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4"/>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4"/>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4"/>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4"/>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4"/>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4"/>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4"/>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4"/>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4"/>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4"/>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4"/>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4"/>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4"/>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4"/>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4"/>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4"/>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4"/>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4"/>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4"/>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4"/>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4"/>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4"/>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4"/>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4"/>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4"/>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4"/>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4"/>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4"/>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4"/>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4"/>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4"/>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4"/>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4"/>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4"/>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4"/>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4"/>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4"/>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4"/>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4"/>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4"/>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4"/>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4"/>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4"/>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4"/>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4"/>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4"/>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4"/>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4"/>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4"/>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4"/>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4"/>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4"/>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4"/>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4"/>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4"/>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4"/>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4"/>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4"/>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4"/>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4"/>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4"/>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4"/>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4"/>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4"/>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4"/>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4"/>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44"/>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4"/>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4"/>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4"/>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4"/>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4"/>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4"/>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4"/>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4"/>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4"/>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4"/>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4"/>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4"/>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4"/>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44"/>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4"/>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4"/>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4"/>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4"/>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4"/>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44"/>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4"/>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4"/>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4"/>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4"/>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4"/>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4"/>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4"/>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44"/>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4"/>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4"/>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4"/>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4"/>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4"/>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4"/>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4"/>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4"/>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4"/>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4"/>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4"/>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4"/>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4"/>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4"/>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4"/>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4"/>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4"/>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4"/>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4"/>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4"/>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4"/>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4"/>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4"/>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4"/>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4"/>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4"/>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4"/>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4"/>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4"/>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4"/>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4"/>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4"/>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4"/>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4"/>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4"/>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4"/>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4"/>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4"/>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4"/>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4"/>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4"/>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4"/>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4"/>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44"/>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4"/>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4"/>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44"/>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4"/>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4"/>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4"/>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4"/>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4"/>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4"/>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4"/>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4"/>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4"/>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4"/>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4"/>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4"/>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4"/>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4"/>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4"/>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4"/>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4"/>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4"/>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4"/>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4"/>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4"/>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4"/>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4"/>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44"/>
          <p:cNvGrpSpPr/>
          <p:nvPr/>
        </p:nvGrpSpPr>
        <p:grpSpPr>
          <a:xfrm flipH="1">
            <a:off x="7915563" y="3046225"/>
            <a:ext cx="1597998" cy="2256807"/>
            <a:chOff x="5006135" y="2790564"/>
            <a:chExt cx="1226493" cy="1732142"/>
          </a:xfrm>
        </p:grpSpPr>
        <p:sp>
          <p:nvSpPr>
            <p:cNvPr id="6077" name="Google Shape;6077;p44"/>
            <p:cNvSpPr/>
            <p:nvPr/>
          </p:nvSpPr>
          <p:spPr>
            <a:xfrm>
              <a:off x="5208187" y="3717373"/>
              <a:ext cx="454050" cy="184108"/>
            </a:xfrm>
            <a:custGeom>
              <a:rect b="b" l="l" r="r" t="t"/>
              <a:pathLst>
                <a:path extrusionOk="0" h="1467" w="3618">
                  <a:moveTo>
                    <a:pt x="1809" y="1"/>
                  </a:moveTo>
                  <a:cubicBezTo>
                    <a:pt x="806" y="1"/>
                    <a:pt x="1" y="157"/>
                    <a:pt x="1" y="620"/>
                  </a:cubicBezTo>
                  <a:cubicBezTo>
                    <a:pt x="1" y="1090"/>
                    <a:pt x="806" y="1467"/>
                    <a:pt x="1809" y="1467"/>
                  </a:cubicBezTo>
                  <a:cubicBezTo>
                    <a:pt x="2807" y="1467"/>
                    <a:pt x="3618" y="1090"/>
                    <a:pt x="3618" y="620"/>
                  </a:cubicBezTo>
                  <a:cubicBezTo>
                    <a:pt x="3618" y="157"/>
                    <a:pt x="2807" y="1"/>
                    <a:pt x="180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4"/>
            <p:cNvSpPr/>
            <p:nvPr/>
          </p:nvSpPr>
          <p:spPr>
            <a:xfrm>
              <a:off x="5192124" y="3695536"/>
              <a:ext cx="482538" cy="94627"/>
            </a:xfrm>
            <a:custGeom>
              <a:rect b="b" l="l" r="r" t="t"/>
              <a:pathLst>
                <a:path extrusionOk="0" h="754" w="3845">
                  <a:moveTo>
                    <a:pt x="1914" y="1"/>
                  </a:moveTo>
                  <a:cubicBezTo>
                    <a:pt x="65" y="1"/>
                    <a:pt x="1" y="667"/>
                    <a:pt x="1" y="742"/>
                  </a:cubicBezTo>
                  <a:lnTo>
                    <a:pt x="257" y="748"/>
                  </a:lnTo>
                  <a:lnTo>
                    <a:pt x="257" y="753"/>
                  </a:lnTo>
                  <a:cubicBezTo>
                    <a:pt x="257" y="748"/>
                    <a:pt x="321" y="255"/>
                    <a:pt x="1914" y="255"/>
                  </a:cubicBezTo>
                  <a:cubicBezTo>
                    <a:pt x="3497" y="255"/>
                    <a:pt x="3590" y="696"/>
                    <a:pt x="3590" y="702"/>
                  </a:cubicBezTo>
                  <a:lnTo>
                    <a:pt x="3590" y="696"/>
                  </a:lnTo>
                  <a:lnTo>
                    <a:pt x="3844" y="684"/>
                  </a:lnTo>
                  <a:cubicBezTo>
                    <a:pt x="3839" y="614"/>
                    <a:pt x="3757" y="1"/>
                    <a:pt x="19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4"/>
            <p:cNvSpPr/>
            <p:nvPr/>
          </p:nvSpPr>
          <p:spPr>
            <a:xfrm>
              <a:off x="5203920" y="3794429"/>
              <a:ext cx="459070" cy="94753"/>
            </a:xfrm>
            <a:custGeom>
              <a:rect b="b" l="l" r="r" t="t"/>
              <a:pathLst>
                <a:path extrusionOk="0" h="755" w="3658">
                  <a:moveTo>
                    <a:pt x="3419" y="0"/>
                  </a:moveTo>
                  <a:cubicBezTo>
                    <a:pt x="3419" y="6"/>
                    <a:pt x="3350" y="500"/>
                    <a:pt x="1838" y="500"/>
                  </a:cubicBezTo>
                  <a:cubicBezTo>
                    <a:pt x="331" y="500"/>
                    <a:pt x="238" y="59"/>
                    <a:pt x="238" y="53"/>
                  </a:cubicBezTo>
                  <a:lnTo>
                    <a:pt x="238" y="59"/>
                  </a:lnTo>
                  <a:lnTo>
                    <a:pt x="0" y="70"/>
                  </a:lnTo>
                  <a:cubicBezTo>
                    <a:pt x="6" y="139"/>
                    <a:pt x="81" y="754"/>
                    <a:pt x="1838" y="754"/>
                  </a:cubicBezTo>
                  <a:cubicBezTo>
                    <a:pt x="3600" y="754"/>
                    <a:pt x="3657" y="88"/>
                    <a:pt x="3657" y="13"/>
                  </a:cubicBezTo>
                  <a:lnTo>
                    <a:pt x="3419" y="6"/>
                  </a:lnTo>
                  <a:lnTo>
                    <a:pt x="3419"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4"/>
            <p:cNvSpPr/>
            <p:nvPr/>
          </p:nvSpPr>
          <p:spPr>
            <a:xfrm>
              <a:off x="5290514" y="3767447"/>
              <a:ext cx="288142" cy="107051"/>
            </a:xfrm>
            <a:custGeom>
              <a:rect b="b" l="l" r="r" t="t"/>
              <a:pathLst>
                <a:path extrusionOk="0" h="853" w="2296">
                  <a:moveTo>
                    <a:pt x="0" y="1"/>
                  </a:moveTo>
                  <a:lnTo>
                    <a:pt x="0" y="1"/>
                  </a:lnTo>
                  <a:cubicBezTo>
                    <a:pt x="441" y="511"/>
                    <a:pt x="1142" y="616"/>
                    <a:pt x="1142" y="616"/>
                  </a:cubicBezTo>
                  <a:cubicBezTo>
                    <a:pt x="1396" y="821"/>
                    <a:pt x="1857" y="853"/>
                    <a:pt x="2112" y="853"/>
                  </a:cubicBezTo>
                  <a:cubicBezTo>
                    <a:pt x="2223" y="853"/>
                    <a:pt x="2295" y="847"/>
                    <a:pt x="2295" y="847"/>
                  </a:cubicBezTo>
                  <a:cubicBezTo>
                    <a:pt x="1918" y="518"/>
                    <a:pt x="1573" y="452"/>
                    <a:pt x="1357" y="452"/>
                  </a:cubicBezTo>
                  <a:cubicBezTo>
                    <a:pt x="1211" y="452"/>
                    <a:pt x="1124" y="482"/>
                    <a:pt x="1124" y="482"/>
                  </a:cubicBezTo>
                  <a:cubicBezTo>
                    <a:pt x="661" y="116"/>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4"/>
            <p:cNvSpPr/>
            <p:nvPr/>
          </p:nvSpPr>
          <p:spPr>
            <a:xfrm>
              <a:off x="5294781" y="3681605"/>
              <a:ext cx="279483" cy="130394"/>
            </a:xfrm>
            <a:custGeom>
              <a:rect b="b" l="l" r="r" t="t"/>
              <a:pathLst>
                <a:path extrusionOk="0" h="1039" w="2227">
                  <a:moveTo>
                    <a:pt x="1" y="1"/>
                  </a:moveTo>
                  <a:cubicBezTo>
                    <a:pt x="400" y="546"/>
                    <a:pt x="1090" y="709"/>
                    <a:pt x="1090" y="709"/>
                  </a:cubicBezTo>
                  <a:cubicBezTo>
                    <a:pt x="1432" y="1033"/>
                    <a:pt x="2227" y="1038"/>
                    <a:pt x="2227" y="1038"/>
                  </a:cubicBezTo>
                  <a:cubicBezTo>
                    <a:pt x="1826" y="626"/>
                    <a:pt x="1444" y="560"/>
                    <a:pt x="1239" y="560"/>
                  </a:cubicBezTo>
                  <a:cubicBezTo>
                    <a:pt x="1142" y="560"/>
                    <a:pt x="1085" y="575"/>
                    <a:pt x="1085" y="575"/>
                  </a:cubicBezTo>
                  <a:cubicBezTo>
                    <a:pt x="656" y="16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4"/>
            <p:cNvSpPr/>
            <p:nvPr/>
          </p:nvSpPr>
          <p:spPr>
            <a:xfrm>
              <a:off x="5320257" y="3610448"/>
              <a:ext cx="228531" cy="141940"/>
            </a:xfrm>
            <a:custGeom>
              <a:rect b="b" l="l" r="r" t="t"/>
              <a:pathLst>
                <a:path extrusionOk="0" h="1131" w="1821">
                  <a:moveTo>
                    <a:pt x="1" y="0"/>
                  </a:moveTo>
                  <a:lnTo>
                    <a:pt x="1" y="0"/>
                  </a:lnTo>
                  <a:cubicBezTo>
                    <a:pt x="290" y="516"/>
                    <a:pt x="870" y="730"/>
                    <a:pt x="870" y="730"/>
                  </a:cubicBezTo>
                  <a:cubicBezTo>
                    <a:pt x="1131" y="1043"/>
                    <a:pt x="1820" y="1131"/>
                    <a:pt x="1820" y="1131"/>
                  </a:cubicBezTo>
                  <a:cubicBezTo>
                    <a:pt x="1460" y="658"/>
                    <a:pt x="1069" y="612"/>
                    <a:pt x="932" y="612"/>
                  </a:cubicBezTo>
                  <a:cubicBezTo>
                    <a:pt x="900" y="612"/>
                    <a:pt x="882" y="615"/>
                    <a:pt x="882" y="615"/>
                  </a:cubicBezTo>
                  <a:cubicBezTo>
                    <a:pt x="552" y="21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4"/>
            <p:cNvSpPr/>
            <p:nvPr/>
          </p:nvSpPr>
          <p:spPr>
            <a:xfrm>
              <a:off x="5318751" y="3549957"/>
              <a:ext cx="218366" cy="136168"/>
            </a:xfrm>
            <a:custGeom>
              <a:rect b="b" l="l" r="r" t="t"/>
              <a:pathLst>
                <a:path extrusionOk="0" h="1085" w="1740">
                  <a:moveTo>
                    <a:pt x="0" y="1"/>
                  </a:moveTo>
                  <a:lnTo>
                    <a:pt x="0" y="1"/>
                  </a:lnTo>
                  <a:cubicBezTo>
                    <a:pt x="273" y="500"/>
                    <a:pt x="830" y="702"/>
                    <a:pt x="830" y="702"/>
                  </a:cubicBezTo>
                  <a:cubicBezTo>
                    <a:pt x="1085" y="1004"/>
                    <a:pt x="1739" y="1084"/>
                    <a:pt x="1739" y="1084"/>
                  </a:cubicBezTo>
                  <a:cubicBezTo>
                    <a:pt x="1390" y="627"/>
                    <a:pt x="1015" y="584"/>
                    <a:pt x="887" y="584"/>
                  </a:cubicBezTo>
                  <a:cubicBezTo>
                    <a:pt x="858" y="584"/>
                    <a:pt x="842" y="586"/>
                    <a:pt x="842" y="586"/>
                  </a:cubicBezTo>
                  <a:cubicBezTo>
                    <a:pt x="522" y="209"/>
                    <a:pt x="1"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4"/>
            <p:cNvSpPr/>
            <p:nvPr/>
          </p:nvSpPr>
          <p:spPr>
            <a:xfrm>
              <a:off x="5337827" y="3464994"/>
              <a:ext cx="193517" cy="170303"/>
            </a:xfrm>
            <a:custGeom>
              <a:rect b="b" l="l" r="r" t="t"/>
              <a:pathLst>
                <a:path extrusionOk="0" h="1357" w="1542">
                  <a:moveTo>
                    <a:pt x="0" y="0"/>
                  </a:moveTo>
                  <a:lnTo>
                    <a:pt x="0" y="0"/>
                  </a:lnTo>
                  <a:cubicBezTo>
                    <a:pt x="191" y="533"/>
                    <a:pt x="707" y="829"/>
                    <a:pt x="707" y="829"/>
                  </a:cubicBezTo>
                  <a:cubicBezTo>
                    <a:pt x="904" y="1165"/>
                    <a:pt x="1541" y="1357"/>
                    <a:pt x="1541" y="1357"/>
                  </a:cubicBezTo>
                  <a:cubicBezTo>
                    <a:pt x="1212" y="736"/>
                    <a:pt x="736" y="718"/>
                    <a:pt x="736" y="718"/>
                  </a:cubicBezTo>
                  <a:cubicBezTo>
                    <a:pt x="487" y="290"/>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4"/>
            <p:cNvSpPr/>
            <p:nvPr/>
          </p:nvSpPr>
          <p:spPr>
            <a:xfrm>
              <a:off x="5337827" y="3390072"/>
              <a:ext cx="193517" cy="171057"/>
            </a:xfrm>
            <a:custGeom>
              <a:rect b="b" l="l" r="r" t="t"/>
              <a:pathLst>
                <a:path extrusionOk="0" h="1363" w="1542">
                  <a:moveTo>
                    <a:pt x="0" y="1"/>
                  </a:moveTo>
                  <a:lnTo>
                    <a:pt x="0" y="1"/>
                  </a:lnTo>
                  <a:cubicBezTo>
                    <a:pt x="191" y="533"/>
                    <a:pt x="707" y="828"/>
                    <a:pt x="707" y="828"/>
                  </a:cubicBezTo>
                  <a:cubicBezTo>
                    <a:pt x="904" y="1170"/>
                    <a:pt x="1541" y="1362"/>
                    <a:pt x="1541" y="1362"/>
                  </a:cubicBezTo>
                  <a:cubicBezTo>
                    <a:pt x="1212" y="736"/>
                    <a:pt x="736" y="718"/>
                    <a:pt x="736" y="718"/>
                  </a:cubicBezTo>
                  <a:cubicBezTo>
                    <a:pt x="487" y="295"/>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4"/>
            <p:cNvSpPr/>
            <p:nvPr/>
          </p:nvSpPr>
          <p:spPr>
            <a:xfrm>
              <a:off x="5355271" y="3308497"/>
              <a:ext cx="193517" cy="170429"/>
            </a:xfrm>
            <a:custGeom>
              <a:rect b="b" l="l" r="r" t="t"/>
              <a:pathLst>
                <a:path extrusionOk="0" h="1358" w="1542">
                  <a:moveTo>
                    <a:pt x="0" y="1"/>
                  </a:moveTo>
                  <a:lnTo>
                    <a:pt x="0" y="1"/>
                  </a:lnTo>
                  <a:cubicBezTo>
                    <a:pt x="191" y="534"/>
                    <a:pt x="707" y="824"/>
                    <a:pt x="707" y="824"/>
                  </a:cubicBezTo>
                  <a:cubicBezTo>
                    <a:pt x="904" y="1165"/>
                    <a:pt x="1541" y="1357"/>
                    <a:pt x="1541" y="1357"/>
                  </a:cubicBezTo>
                  <a:cubicBezTo>
                    <a:pt x="1212" y="731"/>
                    <a:pt x="736" y="720"/>
                    <a:pt x="736" y="720"/>
                  </a:cubicBezTo>
                  <a:cubicBezTo>
                    <a:pt x="487" y="29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4"/>
            <p:cNvSpPr/>
            <p:nvPr/>
          </p:nvSpPr>
          <p:spPr>
            <a:xfrm>
              <a:off x="5361044" y="3240101"/>
              <a:ext cx="181971" cy="160891"/>
            </a:xfrm>
            <a:custGeom>
              <a:rect b="b" l="l" r="r" t="t"/>
              <a:pathLst>
                <a:path extrusionOk="0" h="1282" w="1450">
                  <a:moveTo>
                    <a:pt x="0" y="1"/>
                  </a:moveTo>
                  <a:lnTo>
                    <a:pt x="0" y="1"/>
                  </a:lnTo>
                  <a:cubicBezTo>
                    <a:pt x="180" y="506"/>
                    <a:pt x="661" y="778"/>
                    <a:pt x="661" y="778"/>
                  </a:cubicBezTo>
                  <a:cubicBezTo>
                    <a:pt x="853" y="1102"/>
                    <a:pt x="1450" y="1282"/>
                    <a:pt x="1450" y="1282"/>
                  </a:cubicBezTo>
                  <a:cubicBezTo>
                    <a:pt x="1142" y="691"/>
                    <a:pt x="690" y="679"/>
                    <a:pt x="690" y="679"/>
                  </a:cubicBezTo>
                  <a:cubicBezTo>
                    <a:pt x="458" y="273"/>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4"/>
            <p:cNvSpPr/>
            <p:nvPr/>
          </p:nvSpPr>
          <p:spPr>
            <a:xfrm>
              <a:off x="5369703" y="3181242"/>
              <a:ext cx="164527" cy="159385"/>
            </a:xfrm>
            <a:custGeom>
              <a:rect b="b" l="l" r="r" t="t"/>
              <a:pathLst>
                <a:path extrusionOk="0" h="1270" w="1311">
                  <a:moveTo>
                    <a:pt x="1" y="1"/>
                  </a:moveTo>
                  <a:lnTo>
                    <a:pt x="1" y="1"/>
                  </a:lnTo>
                  <a:cubicBezTo>
                    <a:pt x="145" y="482"/>
                    <a:pt x="592" y="766"/>
                    <a:pt x="592" y="766"/>
                  </a:cubicBezTo>
                  <a:cubicBezTo>
                    <a:pt x="755" y="1073"/>
                    <a:pt x="1311" y="1269"/>
                    <a:pt x="1311" y="1269"/>
                  </a:cubicBezTo>
                  <a:cubicBezTo>
                    <a:pt x="1044" y="702"/>
                    <a:pt x="621" y="673"/>
                    <a:pt x="621" y="673"/>
                  </a:cubicBezTo>
                  <a:cubicBezTo>
                    <a:pt x="418" y="27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4"/>
            <p:cNvSpPr/>
            <p:nvPr/>
          </p:nvSpPr>
          <p:spPr>
            <a:xfrm>
              <a:off x="5377735" y="3126650"/>
              <a:ext cx="175446" cy="146458"/>
            </a:xfrm>
            <a:custGeom>
              <a:rect b="b" l="l" r="r" t="t"/>
              <a:pathLst>
                <a:path extrusionOk="0" h="1167" w="1398">
                  <a:moveTo>
                    <a:pt x="1" y="0"/>
                  </a:moveTo>
                  <a:lnTo>
                    <a:pt x="1" y="0"/>
                  </a:lnTo>
                  <a:cubicBezTo>
                    <a:pt x="180" y="471"/>
                    <a:pt x="643" y="714"/>
                    <a:pt x="643" y="714"/>
                  </a:cubicBezTo>
                  <a:cubicBezTo>
                    <a:pt x="830" y="1015"/>
                    <a:pt x="1397" y="1166"/>
                    <a:pt x="1397" y="1166"/>
                  </a:cubicBezTo>
                  <a:cubicBezTo>
                    <a:pt x="1090" y="621"/>
                    <a:pt x="667" y="621"/>
                    <a:pt x="667" y="621"/>
                  </a:cubicBezTo>
                  <a:cubicBezTo>
                    <a:pt x="435"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4"/>
            <p:cNvSpPr/>
            <p:nvPr/>
          </p:nvSpPr>
          <p:spPr>
            <a:xfrm>
              <a:off x="5402584" y="3094647"/>
              <a:ext cx="150597" cy="125374"/>
            </a:xfrm>
            <a:custGeom>
              <a:rect b="b" l="l" r="r" t="t"/>
              <a:pathLst>
                <a:path extrusionOk="0" h="999" w="1200">
                  <a:moveTo>
                    <a:pt x="0" y="1"/>
                  </a:moveTo>
                  <a:lnTo>
                    <a:pt x="0" y="1"/>
                  </a:lnTo>
                  <a:cubicBezTo>
                    <a:pt x="156" y="400"/>
                    <a:pt x="557" y="609"/>
                    <a:pt x="557" y="609"/>
                  </a:cubicBezTo>
                  <a:cubicBezTo>
                    <a:pt x="712" y="865"/>
                    <a:pt x="1199" y="998"/>
                    <a:pt x="1199" y="998"/>
                  </a:cubicBezTo>
                  <a:cubicBezTo>
                    <a:pt x="939" y="528"/>
                    <a:pt x="573" y="528"/>
                    <a:pt x="573" y="528"/>
                  </a:cubicBezTo>
                  <a:cubicBezTo>
                    <a:pt x="376" y="21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4"/>
            <p:cNvSpPr/>
            <p:nvPr/>
          </p:nvSpPr>
          <p:spPr>
            <a:xfrm>
              <a:off x="5427809" y="3019850"/>
              <a:ext cx="166912" cy="131022"/>
            </a:xfrm>
            <a:custGeom>
              <a:rect b="b" l="l" r="r" t="t"/>
              <a:pathLst>
                <a:path extrusionOk="0" h="1044" w="1330">
                  <a:moveTo>
                    <a:pt x="1" y="0"/>
                  </a:moveTo>
                  <a:cubicBezTo>
                    <a:pt x="43" y="313"/>
                    <a:pt x="425" y="851"/>
                    <a:pt x="425" y="851"/>
                  </a:cubicBezTo>
                  <a:lnTo>
                    <a:pt x="1329" y="1043"/>
                  </a:lnTo>
                  <a:cubicBezTo>
                    <a:pt x="999" y="789"/>
                    <a:pt x="724" y="755"/>
                    <a:pt x="600" y="755"/>
                  </a:cubicBezTo>
                  <a:cubicBezTo>
                    <a:pt x="555" y="755"/>
                    <a:pt x="529" y="760"/>
                    <a:pt x="529" y="760"/>
                  </a:cubicBezTo>
                  <a:cubicBezTo>
                    <a:pt x="500" y="43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4"/>
            <p:cNvSpPr/>
            <p:nvPr/>
          </p:nvSpPr>
          <p:spPr>
            <a:xfrm>
              <a:off x="5457678" y="2980569"/>
              <a:ext cx="152856" cy="120731"/>
            </a:xfrm>
            <a:custGeom>
              <a:rect b="b" l="l" r="r" t="t"/>
              <a:pathLst>
                <a:path extrusionOk="0" h="962" w="1218">
                  <a:moveTo>
                    <a:pt x="1" y="0"/>
                  </a:moveTo>
                  <a:lnTo>
                    <a:pt x="1" y="0"/>
                  </a:lnTo>
                  <a:cubicBezTo>
                    <a:pt x="36" y="290"/>
                    <a:pt x="383" y="787"/>
                    <a:pt x="383" y="787"/>
                  </a:cubicBezTo>
                  <a:lnTo>
                    <a:pt x="1218" y="961"/>
                  </a:lnTo>
                  <a:cubicBezTo>
                    <a:pt x="917" y="728"/>
                    <a:pt x="662" y="697"/>
                    <a:pt x="547" y="697"/>
                  </a:cubicBezTo>
                  <a:cubicBezTo>
                    <a:pt x="505" y="697"/>
                    <a:pt x="482" y="701"/>
                    <a:pt x="482" y="701"/>
                  </a:cubicBezTo>
                  <a:cubicBezTo>
                    <a:pt x="453" y="39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4"/>
            <p:cNvSpPr/>
            <p:nvPr/>
          </p:nvSpPr>
          <p:spPr>
            <a:xfrm>
              <a:off x="5483154" y="2941915"/>
              <a:ext cx="130392" cy="103538"/>
            </a:xfrm>
            <a:custGeom>
              <a:rect b="b" l="l" r="r" t="t"/>
              <a:pathLst>
                <a:path extrusionOk="0" h="825" w="1039">
                  <a:moveTo>
                    <a:pt x="1" y="1"/>
                  </a:moveTo>
                  <a:lnTo>
                    <a:pt x="1" y="1"/>
                  </a:lnTo>
                  <a:cubicBezTo>
                    <a:pt x="30" y="250"/>
                    <a:pt x="332" y="673"/>
                    <a:pt x="332" y="673"/>
                  </a:cubicBezTo>
                  <a:lnTo>
                    <a:pt x="1039" y="824"/>
                  </a:lnTo>
                  <a:cubicBezTo>
                    <a:pt x="778" y="620"/>
                    <a:pt x="557" y="595"/>
                    <a:pt x="462" y="595"/>
                  </a:cubicBezTo>
                  <a:cubicBezTo>
                    <a:pt x="430" y="595"/>
                    <a:pt x="413" y="598"/>
                    <a:pt x="413" y="598"/>
                  </a:cubicBezTo>
                  <a:cubicBezTo>
                    <a:pt x="389" y="343"/>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4"/>
            <p:cNvSpPr/>
            <p:nvPr/>
          </p:nvSpPr>
          <p:spPr>
            <a:xfrm>
              <a:off x="5518168" y="2900375"/>
              <a:ext cx="111442" cy="88979"/>
            </a:xfrm>
            <a:custGeom>
              <a:rect b="b" l="l" r="r" t="t"/>
              <a:pathLst>
                <a:path extrusionOk="0" h="709" w="888">
                  <a:moveTo>
                    <a:pt x="0" y="1"/>
                  </a:moveTo>
                  <a:cubicBezTo>
                    <a:pt x="29" y="216"/>
                    <a:pt x="284" y="581"/>
                    <a:pt x="284" y="581"/>
                  </a:cubicBezTo>
                  <a:lnTo>
                    <a:pt x="888" y="709"/>
                  </a:lnTo>
                  <a:cubicBezTo>
                    <a:pt x="662" y="531"/>
                    <a:pt x="475" y="509"/>
                    <a:pt x="395" y="509"/>
                  </a:cubicBezTo>
                  <a:cubicBezTo>
                    <a:pt x="368" y="509"/>
                    <a:pt x="353" y="511"/>
                    <a:pt x="353" y="511"/>
                  </a:cubicBezTo>
                  <a:cubicBezTo>
                    <a:pt x="331" y="297"/>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4"/>
            <p:cNvSpPr/>
            <p:nvPr/>
          </p:nvSpPr>
          <p:spPr>
            <a:xfrm>
              <a:off x="5548664" y="2864106"/>
              <a:ext cx="99143" cy="101906"/>
            </a:xfrm>
            <a:custGeom>
              <a:rect b="b" l="l" r="r" t="t"/>
              <a:pathLst>
                <a:path extrusionOk="0" h="812" w="790">
                  <a:moveTo>
                    <a:pt x="0" y="0"/>
                  </a:moveTo>
                  <a:cubicBezTo>
                    <a:pt x="0" y="209"/>
                    <a:pt x="204" y="603"/>
                    <a:pt x="204" y="603"/>
                  </a:cubicBezTo>
                  <a:lnTo>
                    <a:pt x="789" y="811"/>
                  </a:lnTo>
                  <a:cubicBezTo>
                    <a:pt x="542" y="561"/>
                    <a:pt x="320" y="551"/>
                    <a:pt x="288" y="551"/>
                  </a:cubicBezTo>
                  <a:cubicBezTo>
                    <a:pt x="286" y="551"/>
                    <a:pt x="284" y="551"/>
                    <a:pt x="284" y="551"/>
                  </a:cubicBezTo>
                  <a:cubicBezTo>
                    <a:pt x="290" y="331"/>
                    <a:pt x="1"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4"/>
            <p:cNvSpPr/>
            <p:nvPr/>
          </p:nvSpPr>
          <p:spPr>
            <a:xfrm>
              <a:off x="5579160" y="2853313"/>
              <a:ext cx="86091" cy="88728"/>
            </a:xfrm>
            <a:custGeom>
              <a:rect b="b" l="l" r="r" t="t"/>
              <a:pathLst>
                <a:path extrusionOk="0" h="707" w="686">
                  <a:moveTo>
                    <a:pt x="1" y="0"/>
                  </a:moveTo>
                  <a:cubicBezTo>
                    <a:pt x="1" y="185"/>
                    <a:pt x="175" y="533"/>
                    <a:pt x="175" y="533"/>
                  </a:cubicBezTo>
                  <a:lnTo>
                    <a:pt x="685" y="707"/>
                  </a:lnTo>
                  <a:cubicBezTo>
                    <a:pt x="464" y="485"/>
                    <a:pt x="263" y="480"/>
                    <a:pt x="246" y="480"/>
                  </a:cubicBezTo>
                  <a:cubicBezTo>
                    <a:pt x="245" y="480"/>
                    <a:pt x="244" y="480"/>
                    <a:pt x="244" y="480"/>
                  </a:cubicBezTo>
                  <a:cubicBezTo>
                    <a:pt x="255" y="28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4"/>
            <p:cNvSpPr/>
            <p:nvPr/>
          </p:nvSpPr>
          <p:spPr>
            <a:xfrm>
              <a:off x="5600996" y="2826205"/>
              <a:ext cx="86719" cy="88979"/>
            </a:xfrm>
            <a:custGeom>
              <a:rect b="b" l="l" r="r" t="t"/>
              <a:pathLst>
                <a:path extrusionOk="0" h="709" w="691">
                  <a:moveTo>
                    <a:pt x="1" y="0"/>
                  </a:moveTo>
                  <a:cubicBezTo>
                    <a:pt x="1" y="187"/>
                    <a:pt x="180" y="529"/>
                    <a:pt x="180" y="529"/>
                  </a:cubicBezTo>
                  <a:lnTo>
                    <a:pt x="691" y="709"/>
                  </a:lnTo>
                  <a:cubicBezTo>
                    <a:pt x="473" y="491"/>
                    <a:pt x="285" y="482"/>
                    <a:pt x="254" y="482"/>
                  </a:cubicBezTo>
                  <a:cubicBezTo>
                    <a:pt x="251" y="482"/>
                    <a:pt x="250" y="482"/>
                    <a:pt x="250" y="482"/>
                  </a:cubicBezTo>
                  <a:cubicBezTo>
                    <a:pt x="255" y="291"/>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4"/>
            <p:cNvSpPr/>
            <p:nvPr/>
          </p:nvSpPr>
          <p:spPr>
            <a:xfrm>
              <a:off x="5625092" y="2817421"/>
              <a:ext cx="77808" cy="80320"/>
            </a:xfrm>
            <a:custGeom>
              <a:rect b="b" l="l" r="r" t="t"/>
              <a:pathLst>
                <a:path extrusionOk="0" h="640" w="620">
                  <a:moveTo>
                    <a:pt x="1" y="1"/>
                  </a:moveTo>
                  <a:cubicBezTo>
                    <a:pt x="1" y="169"/>
                    <a:pt x="162" y="477"/>
                    <a:pt x="162" y="477"/>
                  </a:cubicBezTo>
                  <a:lnTo>
                    <a:pt x="620" y="639"/>
                  </a:lnTo>
                  <a:cubicBezTo>
                    <a:pt x="431" y="445"/>
                    <a:pt x="261" y="436"/>
                    <a:pt x="231" y="436"/>
                  </a:cubicBezTo>
                  <a:cubicBezTo>
                    <a:pt x="228" y="436"/>
                    <a:pt x="226" y="436"/>
                    <a:pt x="226" y="436"/>
                  </a:cubicBezTo>
                  <a:cubicBezTo>
                    <a:pt x="232" y="262"/>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4"/>
            <p:cNvSpPr/>
            <p:nvPr/>
          </p:nvSpPr>
          <p:spPr>
            <a:xfrm>
              <a:off x="5654082" y="2797215"/>
              <a:ext cx="72287" cy="86720"/>
            </a:xfrm>
            <a:custGeom>
              <a:rect b="b" l="l" r="r" t="t"/>
              <a:pathLst>
                <a:path extrusionOk="0" h="691" w="576">
                  <a:moveTo>
                    <a:pt x="13" y="1"/>
                  </a:moveTo>
                  <a:cubicBezTo>
                    <a:pt x="1" y="169"/>
                    <a:pt x="134" y="487"/>
                    <a:pt x="134" y="487"/>
                  </a:cubicBezTo>
                  <a:lnTo>
                    <a:pt x="575" y="691"/>
                  </a:lnTo>
                  <a:cubicBezTo>
                    <a:pt x="383" y="458"/>
                    <a:pt x="198" y="453"/>
                    <a:pt x="198" y="453"/>
                  </a:cubicBezTo>
                  <a:cubicBezTo>
                    <a:pt x="222" y="284"/>
                    <a:pt x="13" y="1"/>
                    <a:pt x="1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4"/>
            <p:cNvSpPr/>
            <p:nvPr/>
          </p:nvSpPr>
          <p:spPr>
            <a:xfrm>
              <a:off x="5685331" y="2790564"/>
              <a:ext cx="72914" cy="86093"/>
            </a:xfrm>
            <a:custGeom>
              <a:rect b="b" l="l" r="r" t="t"/>
              <a:pathLst>
                <a:path extrusionOk="0" h="686" w="581">
                  <a:moveTo>
                    <a:pt x="19" y="1"/>
                  </a:moveTo>
                  <a:cubicBezTo>
                    <a:pt x="1" y="169"/>
                    <a:pt x="134" y="488"/>
                    <a:pt x="134" y="488"/>
                  </a:cubicBezTo>
                  <a:lnTo>
                    <a:pt x="581" y="685"/>
                  </a:lnTo>
                  <a:cubicBezTo>
                    <a:pt x="390" y="458"/>
                    <a:pt x="204" y="447"/>
                    <a:pt x="204" y="447"/>
                  </a:cubicBezTo>
                  <a:cubicBezTo>
                    <a:pt x="222" y="279"/>
                    <a:pt x="19" y="1"/>
                    <a:pt x="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4"/>
            <p:cNvSpPr/>
            <p:nvPr/>
          </p:nvSpPr>
          <p:spPr>
            <a:xfrm>
              <a:off x="5409737" y="2838630"/>
              <a:ext cx="317258" cy="1046795"/>
            </a:xfrm>
            <a:custGeom>
              <a:rect b="b" l="l" r="r" t="t"/>
              <a:pathLst>
                <a:path extrusionOk="0" h="8341" w="2528">
                  <a:moveTo>
                    <a:pt x="2517" y="0"/>
                  </a:moveTo>
                  <a:cubicBezTo>
                    <a:pt x="1809" y="117"/>
                    <a:pt x="1241" y="632"/>
                    <a:pt x="840" y="1530"/>
                  </a:cubicBezTo>
                  <a:cubicBezTo>
                    <a:pt x="522" y="2244"/>
                    <a:pt x="302" y="3200"/>
                    <a:pt x="192" y="4371"/>
                  </a:cubicBezTo>
                  <a:cubicBezTo>
                    <a:pt x="0" y="6364"/>
                    <a:pt x="180" y="8324"/>
                    <a:pt x="187" y="8341"/>
                  </a:cubicBezTo>
                  <a:lnTo>
                    <a:pt x="267" y="8335"/>
                  </a:lnTo>
                  <a:cubicBezTo>
                    <a:pt x="267" y="8312"/>
                    <a:pt x="82" y="6364"/>
                    <a:pt x="273" y="4382"/>
                  </a:cubicBezTo>
                  <a:cubicBezTo>
                    <a:pt x="452" y="2563"/>
                    <a:pt x="986" y="337"/>
                    <a:pt x="2528" y="82"/>
                  </a:cubicBezTo>
                  <a:lnTo>
                    <a:pt x="2517"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4"/>
            <p:cNvSpPr/>
            <p:nvPr/>
          </p:nvSpPr>
          <p:spPr>
            <a:xfrm>
              <a:off x="5716831" y="2831978"/>
              <a:ext cx="56850" cy="17444"/>
            </a:xfrm>
            <a:custGeom>
              <a:rect b="b" l="l" r="r" t="t"/>
              <a:pathLst>
                <a:path extrusionOk="0" h="139" w="453">
                  <a:moveTo>
                    <a:pt x="265" y="0"/>
                  </a:moveTo>
                  <a:cubicBezTo>
                    <a:pt x="182" y="0"/>
                    <a:pt x="84" y="19"/>
                    <a:pt x="0" y="88"/>
                  </a:cubicBezTo>
                  <a:cubicBezTo>
                    <a:pt x="0" y="88"/>
                    <a:pt x="60" y="138"/>
                    <a:pt x="167" y="138"/>
                  </a:cubicBezTo>
                  <a:cubicBezTo>
                    <a:pt x="241" y="138"/>
                    <a:pt x="338" y="114"/>
                    <a:pt x="452" y="31"/>
                  </a:cubicBezTo>
                  <a:cubicBezTo>
                    <a:pt x="452" y="31"/>
                    <a:pt x="370" y="0"/>
                    <a:pt x="26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4"/>
            <p:cNvSpPr/>
            <p:nvPr/>
          </p:nvSpPr>
          <p:spPr>
            <a:xfrm>
              <a:off x="5238056" y="3881149"/>
              <a:ext cx="213346" cy="32128"/>
            </a:xfrm>
            <a:custGeom>
              <a:rect b="b" l="l" r="r" t="t"/>
              <a:pathLst>
                <a:path extrusionOk="0" h="256" w="1700">
                  <a:moveTo>
                    <a:pt x="1560" y="0"/>
                  </a:moveTo>
                  <a:cubicBezTo>
                    <a:pt x="1394" y="0"/>
                    <a:pt x="1105" y="18"/>
                    <a:pt x="852" y="122"/>
                  </a:cubicBezTo>
                  <a:cubicBezTo>
                    <a:pt x="852" y="122"/>
                    <a:pt x="719" y="31"/>
                    <a:pt x="486" y="31"/>
                  </a:cubicBezTo>
                  <a:cubicBezTo>
                    <a:pt x="354" y="31"/>
                    <a:pt x="191" y="60"/>
                    <a:pt x="1" y="149"/>
                  </a:cubicBezTo>
                  <a:cubicBezTo>
                    <a:pt x="1" y="149"/>
                    <a:pt x="285" y="255"/>
                    <a:pt x="557" y="255"/>
                  </a:cubicBezTo>
                  <a:cubicBezTo>
                    <a:pt x="652" y="255"/>
                    <a:pt x="745" y="242"/>
                    <a:pt x="824" y="208"/>
                  </a:cubicBezTo>
                  <a:cubicBezTo>
                    <a:pt x="824" y="208"/>
                    <a:pt x="875" y="215"/>
                    <a:pt x="958" y="215"/>
                  </a:cubicBezTo>
                  <a:cubicBezTo>
                    <a:pt x="1129" y="215"/>
                    <a:pt x="1437" y="185"/>
                    <a:pt x="1699" y="5"/>
                  </a:cubicBezTo>
                  <a:cubicBezTo>
                    <a:pt x="1699" y="5"/>
                    <a:pt x="1646" y="0"/>
                    <a:pt x="156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4"/>
            <p:cNvSpPr/>
            <p:nvPr/>
          </p:nvSpPr>
          <p:spPr>
            <a:xfrm>
              <a:off x="5241068" y="3826557"/>
              <a:ext cx="210961" cy="43800"/>
            </a:xfrm>
            <a:custGeom>
              <a:rect b="b" l="l" r="r" t="t"/>
              <a:pathLst>
                <a:path extrusionOk="0" h="349" w="1681">
                  <a:moveTo>
                    <a:pt x="1675" y="0"/>
                  </a:moveTo>
                  <a:cubicBezTo>
                    <a:pt x="1619" y="0"/>
                    <a:pt x="1193" y="6"/>
                    <a:pt x="852" y="185"/>
                  </a:cubicBezTo>
                  <a:cubicBezTo>
                    <a:pt x="852" y="185"/>
                    <a:pt x="743" y="124"/>
                    <a:pt x="556" y="124"/>
                  </a:cubicBezTo>
                  <a:cubicBezTo>
                    <a:pt x="412" y="124"/>
                    <a:pt x="222" y="160"/>
                    <a:pt x="0" y="289"/>
                  </a:cubicBezTo>
                  <a:cubicBezTo>
                    <a:pt x="0" y="289"/>
                    <a:pt x="225" y="348"/>
                    <a:pt x="462" y="348"/>
                  </a:cubicBezTo>
                  <a:cubicBezTo>
                    <a:pt x="590" y="348"/>
                    <a:pt x="721" y="331"/>
                    <a:pt x="823" y="278"/>
                  </a:cubicBezTo>
                  <a:cubicBezTo>
                    <a:pt x="823" y="278"/>
                    <a:pt x="828" y="279"/>
                    <a:pt x="837" y="279"/>
                  </a:cubicBezTo>
                  <a:cubicBezTo>
                    <a:pt x="921" y="279"/>
                    <a:pt x="1352" y="265"/>
                    <a:pt x="1681" y="0"/>
                  </a:cubicBezTo>
                  <a:cubicBezTo>
                    <a:pt x="1681" y="0"/>
                    <a:pt x="1679" y="0"/>
                    <a:pt x="16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4"/>
            <p:cNvSpPr/>
            <p:nvPr/>
          </p:nvSpPr>
          <p:spPr>
            <a:xfrm>
              <a:off x="5254873" y="3777612"/>
              <a:ext cx="179085" cy="55220"/>
            </a:xfrm>
            <a:custGeom>
              <a:rect b="b" l="l" r="r" t="t"/>
              <a:pathLst>
                <a:path extrusionOk="0" h="440" w="1427">
                  <a:moveTo>
                    <a:pt x="1426" y="1"/>
                  </a:moveTo>
                  <a:lnTo>
                    <a:pt x="1426" y="1"/>
                  </a:lnTo>
                  <a:cubicBezTo>
                    <a:pt x="1426" y="1"/>
                    <a:pt x="1020" y="48"/>
                    <a:pt x="725" y="251"/>
                  </a:cubicBezTo>
                  <a:cubicBezTo>
                    <a:pt x="725" y="251"/>
                    <a:pt x="657" y="222"/>
                    <a:pt x="544" y="222"/>
                  </a:cubicBezTo>
                  <a:cubicBezTo>
                    <a:pt x="413" y="222"/>
                    <a:pt x="221" y="260"/>
                    <a:pt x="0" y="425"/>
                  </a:cubicBezTo>
                  <a:cubicBezTo>
                    <a:pt x="0" y="425"/>
                    <a:pt x="101" y="440"/>
                    <a:pt x="233" y="440"/>
                  </a:cubicBezTo>
                  <a:cubicBezTo>
                    <a:pt x="387" y="440"/>
                    <a:pt x="584" y="419"/>
                    <a:pt x="713" y="332"/>
                  </a:cubicBezTo>
                  <a:cubicBezTo>
                    <a:pt x="713" y="332"/>
                    <a:pt x="1142" y="291"/>
                    <a:pt x="142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4"/>
            <p:cNvSpPr/>
            <p:nvPr/>
          </p:nvSpPr>
          <p:spPr>
            <a:xfrm>
              <a:off x="5254873" y="3742723"/>
              <a:ext cx="171053" cy="53463"/>
            </a:xfrm>
            <a:custGeom>
              <a:rect b="b" l="l" r="r" t="t"/>
              <a:pathLst>
                <a:path extrusionOk="0" h="426" w="1363">
                  <a:moveTo>
                    <a:pt x="1362" y="0"/>
                  </a:moveTo>
                  <a:cubicBezTo>
                    <a:pt x="1362" y="0"/>
                    <a:pt x="974" y="48"/>
                    <a:pt x="690" y="238"/>
                  </a:cubicBezTo>
                  <a:cubicBezTo>
                    <a:pt x="690" y="238"/>
                    <a:pt x="627" y="212"/>
                    <a:pt x="522" y="212"/>
                  </a:cubicBezTo>
                  <a:cubicBezTo>
                    <a:pt x="396" y="212"/>
                    <a:pt x="211" y="249"/>
                    <a:pt x="0" y="412"/>
                  </a:cubicBezTo>
                  <a:cubicBezTo>
                    <a:pt x="0" y="412"/>
                    <a:pt x="92" y="425"/>
                    <a:pt x="214" y="425"/>
                  </a:cubicBezTo>
                  <a:cubicBezTo>
                    <a:pt x="362" y="425"/>
                    <a:pt x="554" y="406"/>
                    <a:pt x="678" y="320"/>
                  </a:cubicBezTo>
                  <a:cubicBezTo>
                    <a:pt x="678" y="320"/>
                    <a:pt x="1090" y="286"/>
                    <a:pt x="13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4"/>
            <p:cNvSpPr/>
            <p:nvPr/>
          </p:nvSpPr>
          <p:spPr>
            <a:xfrm>
              <a:off x="5258512" y="3694030"/>
              <a:ext cx="160762" cy="79316"/>
            </a:xfrm>
            <a:custGeom>
              <a:rect b="b" l="l" r="r" t="t"/>
              <a:pathLst>
                <a:path extrusionOk="0" h="632" w="1281">
                  <a:moveTo>
                    <a:pt x="1280" y="0"/>
                  </a:moveTo>
                  <a:cubicBezTo>
                    <a:pt x="1280" y="0"/>
                    <a:pt x="905" y="105"/>
                    <a:pt x="661" y="348"/>
                  </a:cubicBezTo>
                  <a:cubicBezTo>
                    <a:pt x="661" y="348"/>
                    <a:pt x="633" y="342"/>
                    <a:pt x="584" y="342"/>
                  </a:cubicBezTo>
                  <a:cubicBezTo>
                    <a:pt x="468" y="342"/>
                    <a:pt x="237" y="379"/>
                    <a:pt x="1" y="632"/>
                  </a:cubicBezTo>
                  <a:cubicBezTo>
                    <a:pt x="1" y="632"/>
                    <a:pt x="464" y="621"/>
                    <a:pt x="661" y="430"/>
                  </a:cubicBezTo>
                  <a:cubicBezTo>
                    <a:pt x="661" y="430"/>
                    <a:pt x="1061" y="326"/>
                    <a:pt x="12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4"/>
            <p:cNvSpPr/>
            <p:nvPr/>
          </p:nvSpPr>
          <p:spPr>
            <a:xfrm>
              <a:off x="5248221" y="3658388"/>
              <a:ext cx="160888" cy="79442"/>
            </a:xfrm>
            <a:custGeom>
              <a:rect b="b" l="l" r="r" t="t"/>
              <a:pathLst>
                <a:path extrusionOk="0" h="633" w="1282">
                  <a:moveTo>
                    <a:pt x="1282" y="1"/>
                  </a:moveTo>
                  <a:cubicBezTo>
                    <a:pt x="1282" y="1"/>
                    <a:pt x="905" y="110"/>
                    <a:pt x="656" y="348"/>
                  </a:cubicBezTo>
                  <a:cubicBezTo>
                    <a:pt x="656" y="348"/>
                    <a:pt x="628" y="342"/>
                    <a:pt x="580" y="342"/>
                  </a:cubicBezTo>
                  <a:cubicBezTo>
                    <a:pt x="466" y="342"/>
                    <a:pt x="238" y="379"/>
                    <a:pt x="0" y="632"/>
                  </a:cubicBezTo>
                  <a:cubicBezTo>
                    <a:pt x="0" y="632"/>
                    <a:pt x="458" y="621"/>
                    <a:pt x="656" y="429"/>
                  </a:cubicBezTo>
                  <a:cubicBezTo>
                    <a:pt x="656" y="429"/>
                    <a:pt x="1056" y="325"/>
                    <a:pt x="1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4"/>
            <p:cNvSpPr/>
            <p:nvPr/>
          </p:nvSpPr>
          <p:spPr>
            <a:xfrm>
              <a:off x="5244582" y="3619860"/>
              <a:ext cx="160888" cy="79316"/>
            </a:xfrm>
            <a:custGeom>
              <a:rect b="b" l="l" r="r" t="t"/>
              <a:pathLst>
                <a:path extrusionOk="0" h="632" w="1282">
                  <a:moveTo>
                    <a:pt x="1281" y="0"/>
                  </a:moveTo>
                  <a:cubicBezTo>
                    <a:pt x="1281" y="0"/>
                    <a:pt x="899" y="110"/>
                    <a:pt x="655" y="348"/>
                  </a:cubicBezTo>
                  <a:cubicBezTo>
                    <a:pt x="655" y="348"/>
                    <a:pt x="627" y="341"/>
                    <a:pt x="579" y="341"/>
                  </a:cubicBezTo>
                  <a:cubicBezTo>
                    <a:pt x="464" y="341"/>
                    <a:pt x="234" y="379"/>
                    <a:pt x="0" y="632"/>
                  </a:cubicBezTo>
                  <a:cubicBezTo>
                    <a:pt x="0" y="632"/>
                    <a:pt x="459" y="621"/>
                    <a:pt x="655" y="430"/>
                  </a:cubicBezTo>
                  <a:cubicBezTo>
                    <a:pt x="655" y="430"/>
                    <a:pt x="1056" y="326"/>
                    <a:pt x="128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4"/>
            <p:cNvSpPr/>
            <p:nvPr/>
          </p:nvSpPr>
          <p:spPr>
            <a:xfrm>
              <a:off x="5237428" y="3595262"/>
              <a:ext cx="151224" cy="74924"/>
            </a:xfrm>
            <a:custGeom>
              <a:rect b="b" l="l" r="r" t="t"/>
              <a:pathLst>
                <a:path extrusionOk="0" h="597" w="1205">
                  <a:moveTo>
                    <a:pt x="1205" y="0"/>
                  </a:moveTo>
                  <a:cubicBezTo>
                    <a:pt x="1205" y="0"/>
                    <a:pt x="852" y="104"/>
                    <a:pt x="614" y="330"/>
                  </a:cubicBezTo>
                  <a:cubicBezTo>
                    <a:pt x="614" y="330"/>
                    <a:pt x="588" y="324"/>
                    <a:pt x="544" y="324"/>
                  </a:cubicBezTo>
                  <a:cubicBezTo>
                    <a:pt x="437" y="324"/>
                    <a:pt x="222" y="359"/>
                    <a:pt x="0" y="597"/>
                  </a:cubicBezTo>
                  <a:cubicBezTo>
                    <a:pt x="0" y="597"/>
                    <a:pt x="434" y="584"/>
                    <a:pt x="621" y="405"/>
                  </a:cubicBezTo>
                  <a:cubicBezTo>
                    <a:pt x="621" y="405"/>
                    <a:pt x="991" y="306"/>
                    <a:pt x="12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4"/>
            <p:cNvSpPr/>
            <p:nvPr/>
          </p:nvSpPr>
          <p:spPr>
            <a:xfrm>
              <a:off x="5235169" y="3563135"/>
              <a:ext cx="139051" cy="77182"/>
            </a:xfrm>
            <a:custGeom>
              <a:rect b="b" l="l" r="r" t="t"/>
              <a:pathLst>
                <a:path extrusionOk="0" h="615" w="1108">
                  <a:moveTo>
                    <a:pt x="1107" y="0"/>
                  </a:moveTo>
                  <a:lnTo>
                    <a:pt x="1107" y="0"/>
                  </a:lnTo>
                  <a:cubicBezTo>
                    <a:pt x="1107" y="0"/>
                    <a:pt x="778" y="117"/>
                    <a:pt x="569" y="337"/>
                  </a:cubicBezTo>
                  <a:cubicBezTo>
                    <a:pt x="569" y="337"/>
                    <a:pt x="552" y="334"/>
                    <a:pt x="523" y="334"/>
                  </a:cubicBezTo>
                  <a:cubicBezTo>
                    <a:pt x="431" y="334"/>
                    <a:pt x="215" y="364"/>
                    <a:pt x="0" y="615"/>
                  </a:cubicBezTo>
                  <a:cubicBezTo>
                    <a:pt x="0" y="615"/>
                    <a:pt x="406" y="586"/>
                    <a:pt x="575" y="406"/>
                  </a:cubicBezTo>
                  <a:cubicBezTo>
                    <a:pt x="575" y="406"/>
                    <a:pt x="922" y="302"/>
                    <a:pt x="11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4"/>
            <p:cNvSpPr/>
            <p:nvPr/>
          </p:nvSpPr>
          <p:spPr>
            <a:xfrm>
              <a:off x="5221992" y="3534144"/>
              <a:ext cx="139177" cy="76429"/>
            </a:xfrm>
            <a:custGeom>
              <a:rect b="b" l="l" r="r" t="t"/>
              <a:pathLst>
                <a:path extrusionOk="0" h="609" w="1109">
                  <a:moveTo>
                    <a:pt x="1108" y="0"/>
                  </a:moveTo>
                  <a:cubicBezTo>
                    <a:pt x="1108" y="0"/>
                    <a:pt x="778" y="110"/>
                    <a:pt x="570" y="330"/>
                  </a:cubicBezTo>
                  <a:cubicBezTo>
                    <a:pt x="570" y="330"/>
                    <a:pt x="554" y="327"/>
                    <a:pt x="525" y="327"/>
                  </a:cubicBezTo>
                  <a:cubicBezTo>
                    <a:pt x="434" y="327"/>
                    <a:pt x="217" y="357"/>
                    <a:pt x="1" y="608"/>
                  </a:cubicBezTo>
                  <a:cubicBezTo>
                    <a:pt x="1" y="608"/>
                    <a:pt x="407" y="579"/>
                    <a:pt x="575" y="399"/>
                  </a:cubicBezTo>
                  <a:cubicBezTo>
                    <a:pt x="575" y="399"/>
                    <a:pt x="923" y="295"/>
                    <a:pt x="11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4"/>
            <p:cNvSpPr/>
            <p:nvPr/>
          </p:nvSpPr>
          <p:spPr>
            <a:xfrm>
              <a:off x="5208940" y="3503523"/>
              <a:ext cx="144824" cy="66264"/>
            </a:xfrm>
            <a:custGeom>
              <a:rect b="b" l="l" r="r" t="t"/>
              <a:pathLst>
                <a:path extrusionOk="0" h="528" w="1154">
                  <a:moveTo>
                    <a:pt x="1154" y="1"/>
                  </a:moveTo>
                  <a:lnTo>
                    <a:pt x="1154" y="1"/>
                  </a:lnTo>
                  <a:cubicBezTo>
                    <a:pt x="1154" y="1"/>
                    <a:pt x="813" y="87"/>
                    <a:pt x="592" y="290"/>
                  </a:cubicBezTo>
                  <a:cubicBezTo>
                    <a:pt x="592" y="290"/>
                    <a:pt x="562" y="282"/>
                    <a:pt x="511" y="282"/>
                  </a:cubicBezTo>
                  <a:cubicBezTo>
                    <a:pt x="405" y="282"/>
                    <a:pt x="208" y="316"/>
                    <a:pt x="0" y="528"/>
                  </a:cubicBezTo>
                  <a:cubicBezTo>
                    <a:pt x="0" y="528"/>
                    <a:pt x="407" y="528"/>
                    <a:pt x="586" y="360"/>
                  </a:cubicBezTo>
                  <a:cubicBezTo>
                    <a:pt x="586" y="360"/>
                    <a:pt x="945" y="284"/>
                    <a:pt x="1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4"/>
            <p:cNvSpPr/>
            <p:nvPr/>
          </p:nvSpPr>
          <p:spPr>
            <a:xfrm>
              <a:off x="5195888" y="3473654"/>
              <a:ext cx="144071" cy="65636"/>
            </a:xfrm>
            <a:custGeom>
              <a:rect b="b" l="l" r="r" t="t"/>
              <a:pathLst>
                <a:path extrusionOk="0" h="523" w="1148">
                  <a:moveTo>
                    <a:pt x="1148" y="1"/>
                  </a:moveTo>
                  <a:cubicBezTo>
                    <a:pt x="1148" y="1"/>
                    <a:pt x="813" y="87"/>
                    <a:pt x="586" y="290"/>
                  </a:cubicBezTo>
                  <a:cubicBezTo>
                    <a:pt x="586" y="290"/>
                    <a:pt x="556" y="282"/>
                    <a:pt x="505" y="282"/>
                  </a:cubicBezTo>
                  <a:cubicBezTo>
                    <a:pt x="400" y="282"/>
                    <a:pt x="207" y="316"/>
                    <a:pt x="0" y="522"/>
                  </a:cubicBezTo>
                  <a:cubicBezTo>
                    <a:pt x="0" y="522"/>
                    <a:pt x="2" y="523"/>
                    <a:pt x="5" y="523"/>
                  </a:cubicBezTo>
                  <a:cubicBezTo>
                    <a:pt x="50" y="523"/>
                    <a:pt x="417" y="518"/>
                    <a:pt x="586" y="360"/>
                  </a:cubicBezTo>
                  <a:cubicBezTo>
                    <a:pt x="586" y="360"/>
                    <a:pt x="945" y="279"/>
                    <a:pt x="11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4"/>
            <p:cNvSpPr/>
            <p:nvPr/>
          </p:nvSpPr>
          <p:spPr>
            <a:xfrm>
              <a:off x="5196516" y="3456963"/>
              <a:ext cx="123866" cy="56099"/>
            </a:xfrm>
            <a:custGeom>
              <a:rect b="b" l="l" r="r" t="t"/>
              <a:pathLst>
                <a:path extrusionOk="0" h="447" w="987">
                  <a:moveTo>
                    <a:pt x="987" y="0"/>
                  </a:moveTo>
                  <a:cubicBezTo>
                    <a:pt x="987" y="0"/>
                    <a:pt x="696" y="70"/>
                    <a:pt x="506" y="249"/>
                  </a:cubicBezTo>
                  <a:cubicBezTo>
                    <a:pt x="506" y="249"/>
                    <a:pt x="479" y="242"/>
                    <a:pt x="435" y="242"/>
                  </a:cubicBezTo>
                  <a:cubicBezTo>
                    <a:pt x="344" y="242"/>
                    <a:pt x="176" y="271"/>
                    <a:pt x="1" y="447"/>
                  </a:cubicBezTo>
                  <a:cubicBezTo>
                    <a:pt x="1" y="447"/>
                    <a:pt x="3" y="447"/>
                    <a:pt x="6" y="447"/>
                  </a:cubicBezTo>
                  <a:cubicBezTo>
                    <a:pt x="49" y="447"/>
                    <a:pt x="360" y="442"/>
                    <a:pt x="506" y="308"/>
                  </a:cubicBezTo>
                  <a:cubicBezTo>
                    <a:pt x="506" y="308"/>
                    <a:pt x="813" y="238"/>
                    <a:pt x="9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4"/>
            <p:cNvSpPr/>
            <p:nvPr/>
          </p:nvSpPr>
          <p:spPr>
            <a:xfrm>
              <a:off x="5186476" y="3434373"/>
              <a:ext cx="124494" cy="56851"/>
            </a:xfrm>
            <a:custGeom>
              <a:rect b="b" l="l" r="r" t="t"/>
              <a:pathLst>
                <a:path extrusionOk="0" h="453" w="992">
                  <a:moveTo>
                    <a:pt x="992" y="1"/>
                  </a:moveTo>
                  <a:cubicBezTo>
                    <a:pt x="992" y="1"/>
                    <a:pt x="701" y="76"/>
                    <a:pt x="505" y="255"/>
                  </a:cubicBezTo>
                  <a:cubicBezTo>
                    <a:pt x="505" y="255"/>
                    <a:pt x="477" y="247"/>
                    <a:pt x="430" y="247"/>
                  </a:cubicBezTo>
                  <a:cubicBezTo>
                    <a:pt x="339" y="247"/>
                    <a:pt x="176" y="277"/>
                    <a:pt x="0" y="453"/>
                  </a:cubicBezTo>
                  <a:cubicBezTo>
                    <a:pt x="0" y="453"/>
                    <a:pt x="353" y="453"/>
                    <a:pt x="505" y="314"/>
                  </a:cubicBezTo>
                  <a:cubicBezTo>
                    <a:pt x="505" y="314"/>
                    <a:pt x="811" y="244"/>
                    <a:pt x="9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4"/>
            <p:cNvSpPr/>
            <p:nvPr/>
          </p:nvSpPr>
          <p:spPr>
            <a:xfrm>
              <a:off x="5174052" y="3414042"/>
              <a:ext cx="124619" cy="56099"/>
            </a:xfrm>
            <a:custGeom>
              <a:rect b="b" l="l" r="r" t="t"/>
              <a:pathLst>
                <a:path extrusionOk="0" h="447" w="993">
                  <a:moveTo>
                    <a:pt x="992" y="0"/>
                  </a:moveTo>
                  <a:cubicBezTo>
                    <a:pt x="992" y="0"/>
                    <a:pt x="701" y="70"/>
                    <a:pt x="505" y="249"/>
                  </a:cubicBezTo>
                  <a:cubicBezTo>
                    <a:pt x="505" y="249"/>
                    <a:pt x="477" y="241"/>
                    <a:pt x="430" y="241"/>
                  </a:cubicBezTo>
                  <a:cubicBezTo>
                    <a:pt x="339" y="241"/>
                    <a:pt x="176" y="271"/>
                    <a:pt x="0" y="447"/>
                  </a:cubicBezTo>
                  <a:cubicBezTo>
                    <a:pt x="0" y="447"/>
                    <a:pt x="354" y="447"/>
                    <a:pt x="505" y="308"/>
                  </a:cubicBezTo>
                  <a:cubicBezTo>
                    <a:pt x="505" y="308"/>
                    <a:pt x="813" y="238"/>
                    <a:pt x="9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4"/>
            <p:cNvSpPr/>
            <p:nvPr/>
          </p:nvSpPr>
          <p:spPr>
            <a:xfrm>
              <a:off x="5166898" y="3387060"/>
              <a:ext cx="119348" cy="65636"/>
            </a:xfrm>
            <a:custGeom>
              <a:rect b="b" l="l" r="r" t="t"/>
              <a:pathLst>
                <a:path extrusionOk="0" h="523" w="951">
                  <a:moveTo>
                    <a:pt x="950" y="1"/>
                  </a:moveTo>
                  <a:cubicBezTo>
                    <a:pt x="950" y="1"/>
                    <a:pt x="667" y="94"/>
                    <a:pt x="487" y="285"/>
                  </a:cubicBezTo>
                  <a:cubicBezTo>
                    <a:pt x="487" y="285"/>
                    <a:pt x="473" y="282"/>
                    <a:pt x="447" y="282"/>
                  </a:cubicBezTo>
                  <a:cubicBezTo>
                    <a:pt x="368" y="282"/>
                    <a:pt x="184" y="308"/>
                    <a:pt x="0" y="523"/>
                  </a:cubicBezTo>
                  <a:cubicBezTo>
                    <a:pt x="0" y="523"/>
                    <a:pt x="348" y="499"/>
                    <a:pt x="493" y="343"/>
                  </a:cubicBezTo>
                  <a:cubicBezTo>
                    <a:pt x="493" y="343"/>
                    <a:pt x="788" y="250"/>
                    <a:pt x="9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4"/>
            <p:cNvSpPr/>
            <p:nvPr/>
          </p:nvSpPr>
          <p:spPr>
            <a:xfrm>
              <a:off x="5134018" y="3349912"/>
              <a:ext cx="135412" cy="62750"/>
            </a:xfrm>
            <a:custGeom>
              <a:rect b="b" l="l" r="r" t="t"/>
              <a:pathLst>
                <a:path extrusionOk="0" h="500" w="1079">
                  <a:moveTo>
                    <a:pt x="1079" y="1"/>
                  </a:moveTo>
                  <a:cubicBezTo>
                    <a:pt x="1079" y="1"/>
                    <a:pt x="667" y="204"/>
                    <a:pt x="586" y="412"/>
                  </a:cubicBezTo>
                  <a:cubicBezTo>
                    <a:pt x="586" y="412"/>
                    <a:pt x="513" y="377"/>
                    <a:pt x="380" y="377"/>
                  </a:cubicBezTo>
                  <a:cubicBezTo>
                    <a:pt x="283" y="377"/>
                    <a:pt x="155" y="396"/>
                    <a:pt x="1" y="460"/>
                  </a:cubicBezTo>
                  <a:lnTo>
                    <a:pt x="638" y="500"/>
                  </a:lnTo>
                  <a:cubicBezTo>
                    <a:pt x="638" y="500"/>
                    <a:pt x="998" y="204"/>
                    <a:pt x="107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4"/>
            <p:cNvSpPr/>
            <p:nvPr/>
          </p:nvSpPr>
          <p:spPr>
            <a:xfrm>
              <a:off x="5128998" y="3328075"/>
              <a:ext cx="124368" cy="57730"/>
            </a:xfrm>
            <a:custGeom>
              <a:rect b="b" l="l" r="r" t="t"/>
              <a:pathLst>
                <a:path extrusionOk="0" h="460" w="991">
                  <a:moveTo>
                    <a:pt x="991" y="1"/>
                  </a:moveTo>
                  <a:cubicBezTo>
                    <a:pt x="991" y="1"/>
                    <a:pt x="615" y="187"/>
                    <a:pt x="539" y="383"/>
                  </a:cubicBezTo>
                  <a:cubicBezTo>
                    <a:pt x="539" y="383"/>
                    <a:pt x="470" y="350"/>
                    <a:pt x="346" y="350"/>
                  </a:cubicBezTo>
                  <a:cubicBezTo>
                    <a:pt x="257" y="350"/>
                    <a:pt x="141" y="367"/>
                    <a:pt x="0" y="425"/>
                  </a:cubicBezTo>
                  <a:lnTo>
                    <a:pt x="586" y="460"/>
                  </a:lnTo>
                  <a:cubicBezTo>
                    <a:pt x="586" y="460"/>
                    <a:pt x="916" y="193"/>
                    <a:pt x="9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4"/>
            <p:cNvSpPr/>
            <p:nvPr/>
          </p:nvSpPr>
          <p:spPr>
            <a:xfrm>
              <a:off x="5112181" y="3305611"/>
              <a:ext cx="124619" cy="57479"/>
            </a:xfrm>
            <a:custGeom>
              <a:rect b="b" l="l" r="r" t="t"/>
              <a:pathLst>
                <a:path extrusionOk="0" h="458" w="993">
                  <a:moveTo>
                    <a:pt x="993" y="0"/>
                  </a:moveTo>
                  <a:cubicBezTo>
                    <a:pt x="993" y="0"/>
                    <a:pt x="616" y="187"/>
                    <a:pt x="541" y="377"/>
                  </a:cubicBezTo>
                  <a:cubicBezTo>
                    <a:pt x="541" y="377"/>
                    <a:pt x="474" y="347"/>
                    <a:pt x="354" y="347"/>
                  </a:cubicBezTo>
                  <a:cubicBezTo>
                    <a:pt x="264" y="347"/>
                    <a:pt x="145" y="364"/>
                    <a:pt x="1" y="423"/>
                  </a:cubicBezTo>
                  <a:lnTo>
                    <a:pt x="592" y="458"/>
                  </a:lnTo>
                  <a:cubicBezTo>
                    <a:pt x="592" y="458"/>
                    <a:pt x="916" y="187"/>
                    <a:pt x="9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4"/>
            <p:cNvSpPr/>
            <p:nvPr/>
          </p:nvSpPr>
          <p:spPr>
            <a:xfrm>
              <a:off x="5097749" y="3280135"/>
              <a:ext cx="124368" cy="57730"/>
            </a:xfrm>
            <a:custGeom>
              <a:rect b="b" l="l" r="r" t="t"/>
              <a:pathLst>
                <a:path extrusionOk="0" h="460" w="991">
                  <a:moveTo>
                    <a:pt x="991" y="0"/>
                  </a:moveTo>
                  <a:cubicBezTo>
                    <a:pt x="991" y="0"/>
                    <a:pt x="614" y="181"/>
                    <a:pt x="539" y="377"/>
                  </a:cubicBezTo>
                  <a:cubicBezTo>
                    <a:pt x="539" y="377"/>
                    <a:pt x="469" y="343"/>
                    <a:pt x="343" y="343"/>
                  </a:cubicBezTo>
                  <a:cubicBezTo>
                    <a:pt x="255" y="343"/>
                    <a:pt x="139" y="360"/>
                    <a:pt x="0" y="417"/>
                  </a:cubicBezTo>
                  <a:lnTo>
                    <a:pt x="592" y="459"/>
                  </a:lnTo>
                  <a:cubicBezTo>
                    <a:pt x="592" y="459"/>
                    <a:pt x="916" y="187"/>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4"/>
            <p:cNvSpPr/>
            <p:nvPr/>
          </p:nvSpPr>
          <p:spPr>
            <a:xfrm>
              <a:off x="5081685" y="3249513"/>
              <a:ext cx="125247" cy="57730"/>
            </a:xfrm>
            <a:custGeom>
              <a:rect b="b" l="l" r="r" t="t"/>
              <a:pathLst>
                <a:path extrusionOk="0" h="460" w="998">
                  <a:moveTo>
                    <a:pt x="998" y="1"/>
                  </a:moveTo>
                  <a:lnTo>
                    <a:pt x="998" y="1"/>
                  </a:lnTo>
                  <a:cubicBezTo>
                    <a:pt x="998" y="1"/>
                    <a:pt x="615" y="187"/>
                    <a:pt x="540" y="378"/>
                  </a:cubicBezTo>
                  <a:cubicBezTo>
                    <a:pt x="540" y="378"/>
                    <a:pt x="474" y="348"/>
                    <a:pt x="356" y="348"/>
                  </a:cubicBezTo>
                  <a:cubicBezTo>
                    <a:pt x="266" y="348"/>
                    <a:pt x="146" y="365"/>
                    <a:pt x="0" y="425"/>
                  </a:cubicBezTo>
                  <a:lnTo>
                    <a:pt x="592" y="460"/>
                  </a:lnTo>
                  <a:cubicBezTo>
                    <a:pt x="592" y="460"/>
                    <a:pt x="916" y="187"/>
                    <a:pt x="9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4"/>
            <p:cNvSpPr/>
            <p:nvPr/>
          </p:nvSpPr>
          <p:spPr>
            <a:xfrm>
              <a:off x="5082313" y="3235081"/>
              <a:ext cx="107175" cy="48819"/>
            </a:xfrm>
            <a:custGeom>
              <a:rect b="b" l="l" r="r" t="t"/>
              <a:pathLst>
                <a:path extrusionOk="0" h="389" w="854">
                  <a:moveTo>
                    <a:pt x="854" y="0"/>
                  </a:moveTo>
                  <a:cubicBezTo>
                    <a:pt x="854" y="0"/>
                    <a:pt x="528" y="158"/>
                    <a:pt x="466" y="319"/>
                  </a:cubicBezTo>
                  <a:cubicBezTo>
                    <a:pt x="466" y="319"/>
                    <a:pt x="409" y="293"/>
                    <a:pt x="306" y="293"/>
                  </a:cubicBezTo>
                  <a:cubicBezTo>
                    <a:pt x="229" y="293"/>
                    <a:pt x="126" y="307"/>
                    <a:pt x="1" y="359"/>
                  </a:cubicBezTo>
                  <a:lnTo>
                    <a:pt x="506" y="388"/>
                  </a:lnTo>
                  <a:cubicBezTo>
                    <a:pt x="506" y="388"/>
                    <a:pt x="784" y="157"/>
                    <a:pt x="8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4"/>
            <p:cNvSpPr/>
            <p:nvPr/>
          </p:nvSpPr>
          <p:spPr>
            <a:xfrm>
              <a:off x="5086078" y="3215503"/>
              <a:ext cx="90986" cy="42168"/>
            </a:xfrm>
            <a:custGeom>
              <a:rect b="b" l="l" r="r" t="t"/>
              <a:pathLst>
                <a:path extrusionOk="0" h="336" w="725">
                  <a:moveTo>
                    <a:pt x="725" y="1"/>
                  </a:moveTo>
                  <a:cubicBezTo>
                    <a:pt x="725" y="1"/>
                    <a:pt x="447" y="140"/>
                    <a:pt x="394" y="279"/>
                  </a:cubicBezTo>
                  <a:cubicBezTo>
                    <a:pt x="394" y="279"/>
                    <a:pt x="345" y="256"/>
                    <a:pt x="257" y="256"/>
                  </a:cubicBezTo>
                  <a:cubicBezTo>
                    <a:pt x="192" y="256"/>
                    <a:pt x="105" y="269"/>
                    <a:pt x="0" y="313"/>
                  </a:cubicBezTo>
                  <a:lnTo>
                    <a:pt x="429" y="336"/>
                  </a:lnTo>
                  <a:cubicBezTo>
                    <a:pt x="429" y="336"/>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4"/>
            <p:cNvSpPr/>
            <p:nvPr/>
          </p:nvSpPr>
          <p:spPr>
            <a:xfrm>
              <a:off x="5075912" y="3192788"/>
              <a:ext cx="91111" cy="42419"/>
            </a:xfrm>
            <a:custGeom>
              <a:rect b="b" l="l" r="r" t="t"/>
              <a:pathLst>
                <a:path extrusionOk="0" h="338" w="726">
                  <a:moveTo>
                    <a:pt x="725" y="1"/>
                  </a:moveTo>
                  <a:cubicBezTo>
                    <a:pt x="725" y="1"/>
                    <a:pt x="447" y="134"/>
                    <a:pt x="394" y="279"/>
                  </a:cubicBezTo>
                  <a:cubicBezTo>
                    <a:pt x="394" y="279"/>
                    <a:pt x="343" y="255"/>
                    <a:pt x="251" y="255"/>
                  </a:cubicBezTo>
                  <a:cubicBezTo>
                    <a:pt x="187" y="255"/>
                    <a:pt x="102" y="267"/>
                    <a:pt x="1" y="308"/>
                  </a:cubicBezTo>
                  <a:lnTo>
                    <a:pt x="429" y="337"/>
                  </a:lnTo>
                  <a:cubicBezTo>
                    <a:pt x="429" y="337"/>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4"/>
            <p:cNvSpPr/>
            <p:nvPr/>
          </p:nvSpPr>
          <p:spPr>
            <a:xfrm>
              <a:off x="5064241" y="3166684"/>
              <a:ext cx="85338" cy="50326"/>
            </a:xfrm>
            <a:custGeom>
              <a:rect b="b" l="l" r="r" t="t"/>
              <a:pathLst>
                <a:path extrusionOk="0" h="401" w="680">
                  <a:moveTo>
                    <a:pt x="679" y="0"/>
                  </a:moveTo>
                  <a:cubicBezTo>
                    <a:pt x="679" y="0"/>
                    <a:pt x="423" y="168"/>
                    <a:pt x="388" y="320"/>
                  </a:cubicBezTo>
                  <a:cubicBezTo>
                    <a:pt x="388" y="320"/>
                    <a:pt x="357" y="310"/>
                    <a:pt x="302" y="310"/>
                  </a:cubicBezTo>
                  <a:cubicBezTo>
                    <a:pt x="233" y="310"/>
                    <a:pt x="127" y="326"/>
                    <a:pt x="0" y="401"/>
                  </a:cubicBezTo>
                  <a:lnTo>
                    <a:pt x="429" y="371"/>
                  </a:lnTo>
                  <a:cubicBezTo>
                    <a:pt x="429" y="371"/>
                    <a:pt x="637" y="146"/>
                    <a:pt x="6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4"/>
            <p:cNvSpPr/>
            <p:nvPr/>
          </p:nvSpPr>
          <p:spPr>
            <a:xfrm>
              <a:off x="5055456" y="3146353"/>
              <a:ext cx="85338" cy="50200"/>
            </a:xfrm>
            <a:custGeom>
              <a:rect b="b" l="l" r="r" t="t"/>
              <a:pathLst>
                <a:path extrusionOk="0" h="400" w="680">
                  <a:moveTo>
                    <a:pt x="680" y="1"/>
                  </a:moveTo>
                  <a:cubicBezTo>
                    <a:pt x="680" y="1"/>
                    <a:pt x="418" y="169"/>
                    <a:pt x="383" y="319"/>
                  </a:cubicBezTo>
                  <a:cubicBezTo>
                    <a:pt x="383" y="319"/>
                    <a:pt x="353" y="309"/>
                    <a:pt x="299" y="309"/>
                  </a:cubicBezTo>
                  <a:cubicBezTo>
                    <a:pt x="232" y="309"/>
                    <a:pt x="127" y="325"/>
                    <a:pt x="1" y="400"/>
                  </a:cubicBezTo>
                  <a:lnTo>
                    <a:pt x="429" y="371"/>
                  </a:lnTo>
                  <a:cubicBezTo>
                    <a:pt x="429" y="371"/>
                    <a:pt x="638" y="145"/>
                    <a:pt x="6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4"/>
            <p:cNvSpPr/>
            <p:nvPr/>
          </p:nvSpPr>
          <p:spPr>
            <a:xfrm>
              <a:off x="5047424" y="3133929"/>
              <a:ext cx="74295" cy="43799"/>
            </a:xfrm>
            <a:custGeom>
              <a:rect b="b" l="l" r="r" t="t"/>
              <a:pathLst>
                <a:path extrusionOk="0" h="349" w="592">
                  <a:moveTo>
                    <a:pt x="592" y="1"/>
                  </a:moveTo>
                  <a:cubicBezTo>
                    <a:pt x="592" y="1"/>
                    <a:pt x="367" y="146"/>
                    <a:pt x="337" y="279"/>
                  </a:cubicBezTo>
                  <a:cubicBezTo>
                    <a:pt x="337" y="279"/>
                    <a:pt x="311" y="270"/>
                    <a:pt x="264" y="270"/>
                  </a:cubicBezTo>
                  <a:cubicBezTo>
                    <a:pt x="205" y="270"/>
                    <a:pt x="114" y="284"/>
                    <a:pt x="1" y="349"/>
                  </a:cubicBezTo>
                  <a:lnTo>
                    <a:pt x="378" y="319"/>
                  </a:lnTo>
                  <a:cubicBezTo>
                    <a:pt x="378" y="319"/>
                    <a:pt x="557" y="122"/>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4"/>
            <p:cNvSpPr/>
            <p:nvPr/>
          </p:nvSpPr>
          <p:spPr>
            <a:xfrm>
              <a:off x="5038012" y="3111464"/>
              <a:ext cx="74295" cy="44427"/>
            </a:xfrm>
            <a:custGeom>
              <a:rect b="b" l="l" r="r" t="t"/>
              <a:pathLst>
                <a:path extrusionOk="0" h="354" w="592">
                  <a:moveTo>
                    <a:pt x="592" y="0"/>
                  </a:moveTo>
                  <a:lnTo>
                    <a:pt x="592" y="0"/>
                  </a:lnTo>
                  <a:cubicBezTo>
                    <a:pt x="592" y="0"/>
                    <a:pt x="367" y="151"/>
                    <a:pt x="337" y="279"/>
                  </a:cubicBezTo>
                  <a:cubicBezTo>
                    <a:pt x="337" y="279"/>
                    <a:pt x="314" y="272"/>
                    <a:pt x="272" y="272"/>
                  </a:cubicBezTo>
                  <a:cubicBezTo>
                    <a:pt x="213" y="272"/>
                    <a:pt x="117" y="286"/>
                    <a:pt x="1" y="354"/>
                  </a:cubicBezTo>
                  <a:lnTo>
                    <a:pt x="372" y="325"/>
                  </a:lnTo>
                  <a:cubicBezTo>
                    <a:pt x="372" y="325"/>
                    <a:pt x="557" y="127"/>
                    <a:pt x="5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4"/>
            <p:cNvSpPr/>
            <p:nvPr/>
          </p:nvSpPr>
          <p:spPr>
            <a:xfrm>
              <a:off x="5030733" y="3101173"/>
              <a:ext cx="66388" cy="39407"/>
            </a:xfrm>
            <a:custGeom>
              <a:rect b="b" l="l" r="r" t="t"/>
              <a:pathLst>
                <a:path extrusionOk="0" h="314" w="529">
                  <a:moveTo>
                    <a:pt x="529" y="0"/>
                  </a:moveTo>
                  <a:cubicBezTo>
                    <a:pt x="529" y="0"/>
                    <a:pt x="331" y="134"/>
                    <a:pt x="302" y="251"/>
                  </a:cubicBezTo>
                  <a:cubicBezTo>
                    <a:pt x="302" y="251"/>
                    <a:pt x="278" y="243"/>
                    <a:pt x="236" y="243"/>
                  </a:cubicBezTo>
                  <a:cubicBezTo>
                    <a:pt x="183" y="243"/>
                    <a:pt x="101" y="255"/>
                    <a:pt x="0" y="313"/>
                  </a:cubicBezTo>
                  <a:lnTo>
                    <a:pt x="337" y="291"/>
                  </a:lnTo>
                  <a:cubicBezTo>
                    <a:pt x="337" y="291"/>
                    <a:pt x="500" y="117"/>
                    <a:pt x="5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4"/>
            <p:cNvSpPr/>
            <p:nvPr/>
          </p:nvSpPr>
          <p:spPr>
            <a:xfrm>
              <a:off x="5017556" y="3075823"/>
              <a:ext cx="63502" cy="45180"/>
            </a:xfrm>
            <a:custGeom>
              <a:rect b="b" l="l" r="r" t="t"/>
              <a:pathLst>
                <a:path extrusionOk="0" h="360" w="506">
                  <a:moveTo>
                    <a:pt x="506" y="1"/>
                  </a:moveTo>
                  <a:lnTo>
                    <a:pt x="506" y="1"/>
                  </a:lnTo>
                  <a:cubicBezTo>
                    <a:pt x="506" y="1"/>
                    <a:pt x="314" y="151"/>
                    <a:pt x="297" y="266"/>
                  </a:cubicBezTo>
                  <a:cubicBezTo>
                    <a:pt x="297" y="266"/>
                    <a:pt x="284" y="263"/>
                    <a:pt x="260" y="263"/>
                  </a:cubicBezTo>
                  <a:cubicBezTo>
                    <a:pt x="210" y="263"/>
                    <a:pt x="115" y="277"/>
                    <a:pt x="1" y="360"/>
                  </a:cubicBezTo>
                  <a:lnTo>
                    <a:pt x="338" y="307"/>
                  </a:lnTo>
                  <a:cubicBezTo>
                    <a:pt x="338" y="307"/>
                    <a:pt x="482" y="116"/>
                    <a:pt x="50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4"/>
            <p:cNvSpPr/>
            <p:nvPr/>
          </p:nvSpPr>
          <p:spPr>
            <a:xfrm>
              <a:off x="5006135" y="3059131"/>
              <a:ext cx="63251" cy="44427"/>
            </a:xfrm>
            <a:custGeom>
              <a:rect b="b" l="l" r="r" t="t"/>
              <a:pathLst>
                <a:path extrusionOk="0" h="354" w="504">
                  <a:moveTo>
                    <a:pt x="504" y="0"/>
                  </a:moveTo>
                  <a:cubicBezTo>
                    <a:pt x="504" y="0"/>
                    <a:pt x="313" y="145"/>
                    <a:pt x="295" y="266"/>
                  </a:cubicBezTo>
                  <a:cubicBezTo>
                    <a:pt x="295" y="266"/>
                    <a:pt x="282" y="263"/>
                    <a:pt x="259" y="263"/>
                  </a:cubicBezTo>
                  <a:cubicBezTo>
                    <a:pt x="211" y="263"/>
                    <a:pt x="117" y="276"/>
                    <a:pt x="0" y="353"/>
                  </a:cubicBezTo>
                  <a:lnTo>
                    <a:pt x="335" y="301"/>
                  </a:lnTo>
                  <a:cubicBezTo>
                    <a:pt x="335" y="301"/>
                    <a:pt x="481" y="110"/>
                    <a:pt x="5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4"/>
            <p:cNvSpPr/>
            <p:nvPr/>
          </p:nvSpPr>
          <p:spPr>
            <a:xfrm>
              <a:off x="5027219" y="3069171"/>
              <a:ext cx="353652" cy="875363"/>
            </a:xfrm>
            <a:custGeom>
              <a:rect b="b" l="l" r="r" t="t"/>
              <a:pathLst>
                <a:path extrusionOk="0" h="6975" w="2818">
                  <a:moveTo>
                    <a:pt x="41" y="1"/>
                  </a:moveTo>
                  <a:lnTo>
                    <a:pt x="0" y="30"/>
                  </a:lnTo>
                  <a:cubicBezTo>
                    <a:pt x="6" y="41"/>
                    <a:pt x="707" y="1044"/>
                    <a:pt x="881" y="1601"/>
                  </a:cubicBezTo>
                  <a:cubicBezTo>
                    <a:pt x="1055" y="2162"/>
                    <a:pt x="1565" y="2905"/>
                    <a:pt x="1565" y="2911"/>
                  </a:cubicBezTo>
                  <a:cubicBezTo>
                    <a:pt x="2817" y="4933"/>
                    <a:pt x="2492" y="6945"/>
                    <a:pt x="2486" y="6962"/>
                  </a:cubicBezTo>
                  <a:lnTo>
                    <a:pt x="2539" y="6974"/>
                  </a:lnTo>
                  <a:cubicBezTo>
                    <a:pt x="2539" y="6967"/>
                    <a:pt x="2625" y="6458"/>
                    <a:pt x="2556" y="5698"/>
                  </a:cubicBezTo>
                  <a:cubicBezTo>
                    <a:pt x="2486" y="5003"/>
                    <a:pt x="2272" y="3949"/>
                    <a:pt x="1611" y="2882"/>
                  </a:cubicBezTo>
                  <a:cubicBezTo>
                    <a:pt x="1606" y="2876"/>
                    <a:pt x="1106" y="2140"/>
                    <a:pt x="932" y="1584"/>
                  </a:cubicBezTo>
                  <a:cubicBezTo>
                    <a:pt x="759" y="1015"/>
                    <a:pt x="70" y="41"/>
                    <a:pt x="4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4"/>
            <p:cNvSpPr/>
            <p:nvPr/>
          </p:nvSpPr>
          <p:spPr>
            <a:xfrm>
              <a:off x="5021948" y="3054739"/>
              <a:ext cx="20582" cy="34262"/>
            </a:xfrm>
            <a:custGeom>
              <a:rect b="b" l="l" r="r" t="t"/>
              <a:pathLst>
                <a:path extrusionOk="0" h="273" w="164">
                  <a:moveTo>
                    <a:pt x="1" y="0"/>
                  </a:moveTo>
                  <a:cubicBezTo>
                    <a:pt x="1" y="238"/>
                    <a:pt x="158" y="273"/>
                    <a:pt x="158" y="273"/>
                  </a:cubicBezTo>
                  <a:cubicBezTo>
                    <a:pt x="163" y="10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4"/>
            <p:cNvSpPr/>
            <p:nvPr/>
          </p:nvSpPr>
          <p:spPr>
            <a:xfrm>
              <a:off x="5319630" y="3815513"/>
              <a:ext cx="288895" cy="107051"/>
            </a:xfrm>
            <a:custGeom>
              <a:rect b="b" l="l" r="r" t="t"/>
              <a:pathLst>
                <a:path extrusionOk="0" h="853" w="2302">
                  <a:moveTo>
                    <a:pt x="0" y="0"/>
                  </a:moveTo>
                  <a:lnTo>
                    <a:pt x="0" y="0"/>
                  </a:lnTo>
                  <a:cubicBezTo>
                    <a:pt x="440" y="511"/>
                    <a:pt x="1141" y="615"/>
                    <a:pt x="1141" y="615"/>
                  </a:cubicBezTo>
                  <a:cubicBezTo>
                    <a:pt x="1400" y="821"/>
                    <a:pt x="1862" y="852"/>
                    <a:pt x="2118" y="852"/>
                  </a:cubicBezTo>
                  <a:cubicBezTo>
                    <a:pt x="2229" y="852"/>
                    <a:pt x="2301" y="846"/>
                    <a:pt x="2301" y="846"/>
                  </a:cubicBezTo>
                  <a:cubicBezTo>
                    <a:pt x="1923" y="517"/>
                    <a:pt x="1583" y="450"/>
                    <a:pt x="1367" y="450"/>
                  </a:cubicBezTo>
                  <a:cubicBezTo>
                    <a:pt x="1219" y="450"/>
                    <a:pt x="1130" y="482"/>
                    <a:pt x="1130" y="482"/>
                  </a:cubicBezTo>
                  <a:cubicBezTo>
                    <a:pt x="667" y="116"/>
                    <a:pt x="1" y="1"/>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4"/>
            <p:cNvSpPr/>
            <p:nvPr/>
          </p:nvSpPr>
          <p:spPr>
            <a:xfrm>
              <a:off x="5339835" y="3738331"/>
              <a:ext cx="278730" cy="130394"/>
            </a:xfrm>
            <a:custGeom>
              <a:rect b="b" l="l" r="r" t="t"/>
              <a:pathLst>
                <a:path extrusionOk="0" h="1039" w="2221">
                  <a:moveTo>
                    <a:pt x="1" y="1"/>
                  </a:moveTo>
                  <a:lnTo>
                    <a:pt x="1" y="1"/>
                  </a:lnTo>
                  <a:cubicBezTo>
                    <a:pt x="396" y="546"/>
                    <a:pt x="1084" y="709"/>
                    <a:pt x="1084" y="709"/>
                  </a:cubicBezTo>
                  <a:cubicBezTo>
                    <a:pt x="1427" y="1033"/>
                    <a:pt x="2221" y="1038"/>
                    <a:pt x="2221" y="1038"/>
                  </a:cubicBezTo>
                  <a:cubicBezTo>
                    <a:pt x="1820" y="627"/>
                    <a:pt x="1441" y="560"/>
                    <a:pt x="1238" y="560"/>
                  </a:cubicBezTo>
                  <a:cubicBezTo>
                    <a:pt x="1141" y="560"/>
                    <a:pt x="1084" y="575"/>
                    <a:pt x="1084" y="575"/>
                  </a:cubicBezTo>
                  <a:cubicBezTo>
                    <a:pt x="650" y="169"/>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4"/>
            <p:cNvSpPr/>
            <p:nvPr/>
          </p:nvSpPr>
          <p:spPr>
            <a:xfrm>
              <a:off x="5383508" y="3677213"/>
              <a:ext cx="227778" cy="142066"/>
            </a:xfrm>
            <a:custGeom>
              <a:rect b="b" l="l" r="r" t="t"/>
              <a:pathLst>
                <a:path extrusionOk="0" h="1132" w="1815">
                  <a:moveTo>
                    <a:pt x="1" y="1"/>
                  </a:moveTo>
                  <a:lnTo>
                    <a:pt x="1" y="1"/>
                  </a:lnTo>
                  <a:cubicBezTo>
                    <a:pt x="284" y="517"/>
                    <a:pt x="864" y="731"/>
                    <a:pt x="864" y="731"/>
                  </a:cubicBezTo>
                  <a:cubicBezTo>
                    <a:pt x="1131" y="1044"/>
                    <a:pt x="1814" y="1132"/>
                    <a:pt x="1814" y="1132"/>
                  </a:cubicBezTo>
                  <a:cubicBezTo>
                    <a:pt x="1449" y="651"/>
                    <a:pt x="1051" y="608"/>
                    <a:pt x="920" y="608"/>
                  </a:cubicBezTo>
                  <a:cubicBezTo>
                    <a:pt x="891" y="608"/>
                    <a:pt x="875" y="610"/>
                    <a:pt x="875" y="610"/>
                  </a:cubicBezTo>
                  <a:cubicBezTo>
                    <a:pt x="546" y="216"/>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4"/>
            <p:cNvSpPr/>
            <p:nvPr/>
          </p:nvSpPr>
          <p:spPr>
            <a:xfrm>
              <a:off x="5407604" y="3632159"/>
              <a:ext cx="218366" cy="136168"/>
            </a:xfrm>
            <a:custGeom>
              <a:rect b="b" l="l" r="r" t="t"/>
              <a:pathLst>
                <a:path extrusionOk="0" h="1085" w="1740">
                  <a:moveTo>
                    <a:pt x="0" y="1"/>
                  </a:moveTo>
                  <a:cubicBezTo>
                    <a:pt x="273" y="493"/>
                    <a:pt x="830" y="702"/>
                    <a:pt x="830" y="702"/>
                  </a:cubicBezTo>
                  <a:cubicBezTo>
                    <a:pt x="1084" y="1004"/>
                    <a:pt x="1739" y="1085"/>
                    <a:pt x="1739" y="1085"/>
                  </a:cubicBezTo>
                  <a:cubicBezTo>
                    <a:pt x="1395" y="627"/>
                    <a:pt x="1019" y="584"/>
                    <a:pt x="891" y="584"/>
                  </a:cubicBezTo>
                  <a:cubicBezTo>
                    <a:pt x="862" y="584"/>
                    <a:pt x="846" y="587"/>
                    <a:pt x="846" y="587"/>
                  </a:cubicBezTo>
                  <a:cubicBezTo>
                    <a:pt x="528" y="210"/>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44"/>
            <p:cNvSpPr/>
            <p:nvPr/>
          </p:nvSpPr>
          <p:spPr>
            <a:xfrm>
              <a:off x="5435213" y="3566774"/>
              <a:ext cx="192764" cy="171057"/>
            </a:xfrm>
            <a:custGeom>
              <a:rect b="b" l="l" r="r" t="t"/>
              <a:pathLst>
                <a:path extrusionOk="0" h="1363" w="1536">
                  <a:moveTo>
                    <a:pt x="0" y="0"/>
                  </a:moveTo>
                  <a:lnTo>
                    <a:pt x="0" y="0"/>
                  </a:lnTo>
                  <a:cubicBezTo>
                    <a:pt x="192" y="533"/>
                    <a:pt x="701" y="829"/>
                    <a:pt x="701" y="829"/>
                  </a:cubicBezTo>
                  <a:cubicBezTo>
                    <a:pt x="904" y="1172"/>
                    <a:pt x="1536" y="1362"/>
                    <a:pt x="1536" y="1362"/>
                  </a:cubicBezTo>
                  <a:cubicBezTo>
                    <a:pt x="1212" y="736"/>
                    <a:pt x="736" y="719"/>
                    <a:pt x="736" y="719"/>
                  </a:cubicBezTo>
                  <a:cubicBezTo>
                    <a:pt x="482" y="297"/>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4"/>
            <p:cNvSpPr/>
            <p:nvPr/>
          </p:nvSpPr>
          <p:spPr>
            <a:xfrm>
              <a:off x="5463702" y="3521720"/>
              <a:ext cx="192764" cy="170304"/>
            </a:xfrm>
            <a:custGeom>
              <a:rect b="b" l="l" r="r" t="t"/>
              <a:pathLst>
                <a:path extrusionOk="0" h="1357" w="1536">
                  <a:moveTo>
                    <a:pt x="0" y="0"/>
                  </a:moveTo>
                  <a:cubicBezTo>
                    <a:pt x="185" y="533"/>
                    <a:pt x="701" y="829"/>
                    <a:pt x="701" y="829"/>
                  </a:cubicBezTo>
                  <a:cubicBezTo>
                    <a:pt x="897" y="1165"/>
                    <a:pt x="1536" y="1357"/>
                    <a:pt x="1536" y="1357"/>
                  </a:cubicBezTo>
                  <a:cubicBezTo>
                    <a:pt x="1205" y="736"/>
                    <a:pt x="730" y="718"/>
                    <a:pt x="730" y="718"/>
                  </a:cubicBezTo>
                  <a:cubicBezTo>
                    <a:pt x="480" y="290"/>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4"/>
            <p:cNvSpPr/>
            <p:nvPr/>
          </p:nvSpPr>
          <p:spPr>
            <a:xfrm>
              <a:off x="5483154" y="3469387"/>
              <a:ext cx="192890" cy="170931"/>
            </a:xfrm>
            <a:custGeom>
              <a:rect b="b" l="l" r="r" t="t"/>
              <a:pathLst>
                <a:path extrusionOk="0" h="1362" w="1537">
                  <a:moveTo>
                    <a:pt x="1" y="0"/>
                  </a:moveTo>
                  <a:lnTo>
                    <a:pt x="1" y="0"/>
                  </a:lnTo>
                  <a:cubicBezTo>
                    <a:pt x="193" y="533"/>
                    <a:pt x="707" y="829"/>
                    <a:pt x="707" y="829"/>
                  </a:cubicBezTo>
                  <a:cubicBezTo>
                    <a:pt x="905" y="1170"/>
                    <a:pt x="1537" y="1362"/>
                    <a:pt x="1537" y="1362"/>
                  </a:cubicBezTo>
                  <a:cubicBezTo>
                    <a:pt x="1212" y="736"/>
                    <a:pt x="737" y="718"/>
                    <a:pt x="737" y="718"/>
                  </a:cubicBezTo>
                  <a:cubicBezTo>
                    <a:pt x="482" y="29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4"/>
            <p:cNvSpPr/>
            <p:nvPr/>
          </p:nvSpPr>
          <p:spPr>
            <a:xfrm>
              <a:off x="5515156" y="3441526"/>
              <a:ext cx="181971" cy="161017"/>
            </a:xfrm>
            <a:custGeom>
              <a:rect b="b" l="l" r="r" t="t"/>
              <a:pathLst>
                <a:path extrusionOk="0" h="1283" w="1450">
                  <a:moveTo>
                    <a:pt x="0" y="1"/>
                  </a:moveTo>
                  <a:cubicBezTo>
                    <a:pt x="181" y="506"/>
                    <a:pt x="668" y="784"/>
                    <a:pt x="668" y="784"/>
                  </a:cubicBezTo>
                  <a:cubicBezTo>
                    <a:pt x="853" y="1103"/>
                    <a:pt x="1450" y="1282"/>
                    <a:pt x="1450" y="1282"/>
                  </a:cubicBezTo>
                  <a:cubicBezTo>
                    <a:pt x="1142" y="696"/>
                    <a:pt x="696" y="680"/>
                    <a:pt x="696" y="680"/>
                  </a:cubicBezTo>
                  <a:cubicBezTo>
                    <a:pt x="459"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4"/>
            <p:cNvSpPr/>
            <p:nvPr/>
          </p:nvSpPr>
          <p:spPr>
            <a:xfrm>
              <a:off x="5547283" y="3403124"/>
              <a:ext cx="164402" cy="159385"/>
            </a:xfrm>
            <a:custGeom>
              <a:rect b="b" l="l" r="r" t="t"/>
              <a:pathLst>
                <a:path extrusionOk="0" h="1270" w="1310">
                  <a:moveTo>
                    <a:pt x="0" y="1"/>
                  </a:moveTo>
                  <a:cubicBezTo>
                    <a:pt x="145" y="481"/>
                    <a:pt x="592" y="759"/>
                    <a:pt x="592" y="759"/>
                  </a:cubicBezTo>
                  <a:cubicBezTo>
                    <a:pt x="753" y="1072"/>
                    <a:pt x="1309" y="1269"/>
                    <a:pt x="1309" y="1269"/>
                  </a:cubicBezTo>
                  <a:cubicBezTo>
                    <a:pt x="1044" y="702"/>
                    <a:pt x="621" y="667"/>
                    <a:pt x="621" y="667"/>
                  </a:cubicBezTo>
                  <a:cubicBezTo>
                    <a:pt x="418"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4"/>
            <p:cNvSpPr/>
            <p:nvPr/>
          </p:nvSpPr>
          <p:spPr>
            <a:xfrm>
              <a:off x="5577152" y="3366729"/>
              <a:ext cx="163649" cy="159511"/>
            </a:xfrm>
            <a:custGeom>
              <a:rect b="b" l="l" r="r" t="t"/>
              <a:pathLst>
                <a:path extrusionOk="0" h="1271" w="1304">
                  <a:moveTo>
                    <a:pt x="0" y="0"/>
                  </a:moveTo>
                  <a:cubicBezTo>
                    <a:pt x="145" y="481"/>
                    <a:pt x="591" y="765"/>
                    <a:pt x="591" y="765"/>
                  </a:cubicBezTo>
                  <a:cubicBezTo>
                    <a:pt x="753" y="1073"/>
                    <a:pt x="1304" y="1270"/>
                    <a:pt x="1304" y="1270"/>
                  </a:cubicBezTo>
                  <a:cubicBezTo>
                    <a:pt x="1037" y="701"/>
                    <a:pt x="619" y="666"/>
                    <a:pt x="619" y="666"/>
                  </a:cubicBezTo>
                  <a:cubicBezTo>
                    <a:pt x="418" y="27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4"/>
            <p:cNvSpPr/>
            <p:nvPr/>
          </p:nvSpPr>
          <p:spPr>
            <a:xfrm>
              <a:off x="5598989" y="3327448"/>
              <a:ext cx="176073" cy="146333"/>
            </a:xfrm>
            <a:custGeom>
              <a:rect b="b" l="l" r="r" t="t"/>
              <a:pathLst>
                <a:path extrusionOk="0" h="1166" w="1403">
                  <a:moveTo>
                    <a:pt x="0" y="0"/>
                  </a:moveTo>
                  <a:cubicBezTo>
                    <a:pt x="180" y="470"/>
                    <a:pt x="648" y="719"/>
                    <a:pt x="648" y="719"/>
                  </a:cubicBezTo>
                  <a:cubicBezTo>
                    <a:pt x="835" y="1014"/>
                    <a:pt x="1402" y="1166"/>
                    <a:pt x="1402" y="1166"/>
                  </a:cubicBezTo>
                  <a:cubicBezTo>
                    <a:pt x="1089" y="621"/>
                    <a:pt x="672" y="621"/>
                    <a:pt x="672" y="621"/>
                  </a:cubicBezTo>
                  <a:cubicBezTo>
                    <a:pt x="434" y="24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4"/>
            <p:cNvSpPr/>
            <p:nvPr/>
          </p:nvSpPr>
          <p:spPr>
            <a:xfrm>
              <a:off x="5628606" y="3291053"/>
              <a:ext cx="176324" cy="146333"/>
            </a:xfrm>
            <a:custGeom>
              <a:rect b="b" l="l" r="r" t="t"/>
              <a:pathLst>
                <a:path extrusionOk="0" h="1166" w="1405">
                  <a:moveTo>
                    <a:pt x="1" y="1"/>
                  </a:moveTo>
                  <a:lnTo>
                    <a:pt x="1" y="1"/>
                  </a:lnTo>
                  <a:cubicBezTo>
                    <a:pt x="181" y="470"/>
                    <a:pt x="650" y="720"/>
                    <a:pt x="650" y="720"/>
                  </a:cubicBezTo>
                  <a:cubicBezTo>
                    <a:pt x="835" y="1015"/>
                    <a:pt x="1404" y="1165"/>
                    <a:pt x="1404" y="1165"/>
                  </a:cubicBezTo>
                  <a:cubicBezTo>
                    <a:pt x="1091" y="621"/>
                    <a:pt x="674" y="621"/>
                    <a:pt x="674" y="621"/>
                  </a:cubicBezTo>
                  <a:cubicBezTo>
                    <a:pt x="436" y="250"/>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4"/>
            <p:cNvSpPr/>
            <p:nvPr/>
          </p:nvSpPr>
          <p:spPr>
            <a:xfrm>
              <a:off x="5662867" y="3275742"/>
              <a:ext cx="150722" cy="125249"/>
            </a:xfrm>
            <a:custGeom>
              <a:rect b="b" l="l" r="r" t="t"/>
              <a:pathLst>
                <a:path extrusionOk="0" h="998" w="1201">
                  <a:moveTo>
                    <a:pt x="0" y="0"/>
                  </a:moveTo>
                  <a:lnTo>
                    <a:pt x="0" y="0"/>
                  </a:lnTo>
                  <a:cubicBezTo>
                    <a:pt x="157" y="401"/>
                    <a:pt x="551" y="610"/>
                    <a:pt x="551" y="610"/>
                  </a:cubicBezTo>
                  <a:cubicBezTo>
                    <a:pt x="714" y="864"/>
                    <a:pt x="1201" y="998"/>
                    <a:pt x="1201" y="998"/>
                  </a:cubicBezTo>
                  <a:cubicBezTo>
                    <a:pt x="934" y="529"/>
                    <a:pt x="575" y="529"/>
                    <a:pt x="575" y="529"/>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4"/>
            <p:cNvSpPr/>
            <p:nvPr/>
          </p:nvSpPr>
          <p:spPr>
            <a:xfrm>
              <a:off x="5684704" y="3248885"/>
              <a:ext cx="150722" cy="125249"/>
            </a:xfrm>
            <a:custGeom>
              <a:rect b="b" l="l" r="r" t="t"/>
              <a:pathLst>
                <a:path extrusionOk="0" h="998" w="1201">
                  <a:moveTo>
                    <a:pt x="0" y="0"/>
                  </a:moveTo>
                  <a:cubicBezTo>
                    <a:pt x="157" y="401"/>
                    <a:pt x="556" y="609"/>
                    <a:pt x="556" y="609"/>
                  </a:cubicBezTo>
                  <a:cubicBezTo>
                    <a:pt x="714" y="864"/>
                    <a:pt x="1201" y="998"/>
                    <a:pt x="1201" y="998"/>
                  </a:cubicBezTo>
                  <a:cubicBezTo>
                    <a:pt x="933"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4"/>
            <p:cNvSpPr/>
            <p:nvPr/>
          </p:nvSpPr>
          <p:spPr>
            <a:xfrm>
              <a:off x="5710180" y="3224288"/>
              <a:ext cx="149844" cy="125123"/>
            </a:xfrm>
            <a:custGeom>
              <a:rect b="b" l="l" r="r" t="t"/>
              <a:pathLst>
                <a:path extrusionOk="0" h="997" w="1194">
                  <a:moveTo>
                    <a:pt x="0" y="0"/>
                  </a:moveTo>
                  <a:lnTo>
                    <a:pt x="0" y="0"/>
                  </a:lnTo>
                  <a:cubicBezTo>
                    <a:pt x="157" y="399"/>
                    <a:pt x="551" y="614"/>
                    <a:pt x="551" y="614"/>
                  </a:cubicBezTo>
                  <a:cubicBezTo>
                    <a:pt x="714" y="862"/>
                    <a:pt x="1194" y="996"/>
                    <a:pt x="1194" y="996"/>
                  </a:cubicBezTo>
                  <a:cubicBezTo>
                    <a:pt x="934"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4"/>
            <p:cNvSpPr/>
            <p:nvPr/>
          </p:nvSpPr>
          <p:spPr>
            <a:xfrm>
              <a:off x="5737036" y="3191407"/>
              <a:ext cx="140432" cy="136795"/>
            </a:xfrm>
            <a:custGeom>
              <a:rect b="b" l="l" r="r" t="t"/>
              <a:pathLst>
                <a:path extrusionOk="0" h="1090" w="1119">
                  <a:moveTo>
                    <a:pt x="0" y="1"/>
                  </a:moveTo>
                  <a:cubicBezTo>
                    <a:pt x="123" y="412"/>
                    <a:pt x="505" y="656"/>
                    <a:pt x="505" y="656"/>
                  </a:cubicBezTo>
                  <a:cubicBezTo>
                    <a:pt x="644" y="923"/>
                    <a:pt x="1119" y="1090"/>
                    <a:pt x="1119" y="1090"/>
                  </a:cubicBezTo>
                  <a:cubicBezTo>
                    <a:pt x="893" y="603"/>
                    <a:pt x="535" y="575"/>
                    <a:pt x="535" y="575"/>
                  </a:cubicBezTo>
                  <a:cubicBezTo>
                    <a:pt x="354" y="238"/>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4"/>
            <p:cNvSpPr/>
            <p:nvPr/>
          </p:nvSpPr>
          <p:spPr>
            <a:xfrm>
              <a:off x="5773556" y="3146353"/>
              <a:ext cx="166661" cy="131775"/>
            </a:xfrm>
            <a:custGeom>
              <a:rect b="b" l="l" r="r" t="t"/>
              <a:pathLst>
                <a:path extrusionOk="0" h="1050" w="1328">
                  <a:moveTo>
                    <a:pt x="0" y="1"/>
                  </a:moveTo>
                  <a:cubicBezTo>
                    <a:pt x="46" y="319"/>
                    <a:pt x="423" y="858"/>
                    <a:pt x="423" y="858"/>
                  </a:cubicBezTo>
                  <a:lnTo>
                    <a:pt x="1327" y="1049"/>
                  </a:lnTo>
                  <a:cubicBezTo>
                    <a:pt x="993" y="789"/>
                    <a:pt x="714" y="756"/>
                    <a:pt x="595" y="756"/>
                  </a:cubicBezTo>
                  <a:cubicBezTo>
                    <a:pt x="555" y="756"/>
                    <a:pt x="533" y="760"/>
                    <a:pt x="533" y="760"/>
                  </a:cubicBezTo>
                  <a:cubicBezTo>
                    <a:pt x="498" y="435"/>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4"/>
            <p:cNvSpPr/>
            <p:nvPr/>
          </p:nvSpPr>
          <p:spPr>
            <a:xfrm>
              <a:off x="5804052" y="3123010"/>
              <a:ext cx="153609" cy="120856"/>
            </a:xfrm>
            <a:custGeom>
              <a:rect b="b" l="l" r="r" t="t"/>
              <a:pathLst>
                <a:path extrusionOk="0" h="963" w="1224">
                  <a:moveTo>
                    <a:pt x="1" y="0"/>
                  </a:moveTo>
                  <a:cubicBezTo>
                    <a:pt x="41" y="285"/>
                    <a:pt x="389" y="783"/>
                    <a:pt x="389" y="783"/>
                  </a:cubicBezTo>
                  <a:lnTo>
                    <a:pt x="1223" y="963"/>
                  </a:lnTo>
                  <a:cubicBezTo>
                    <a:pt x="915" y="723"/>
                    <a:pt x="660" y="692"/>
                    <a:pt x="548" y="692"/>
                  </a:cubicBezTo>
                  <a:cubicBezTo>
                    <a:pt x="509" y="692"/>
                    <a:pt x="487" y="696"/>
                    <a:pt x="487" y="696"/>
                  </a:cubicBezTo>
                  <a:cubicBezTo>
                    <a:pt x="458" y="40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4"/>
            <p:cNvSpPr/>
            <p:nvPr/>
          </p:nvSpPr>
          <p:spPr>
            <a:xfrm>
              <a:off x="5836055" y="3097659"/>
              <a:ext cx="152856" cy="120731"/>
            </a:xfrm>
            <a:custGeom>
              <a:rect b="b" l="l" r="r" t="t"/>
              <a:pathLst>
                <a:path extrusionOk="0" h="962" w="1218">
                  <a:moveTo>
                    <a:pt x="0" y="1"/>
                  </a:moveTo>
                  <a:cubicBezTo>
                    <a:pt x="40" y="290"/>
                    <a:pt x="388" y="788"/>
                    <a:pt x="388" y="788"/>
                  </a:cubicBezTo>
                  <a:lnTo>
                    <a:pt x="1217" y="962"/>
                  </a:lnTo>
                  <a:cubicBezTo>
                    <a:pt x="915" y="724"/>
                    <a:pt x="662" y="692"/>
                    <a:pt x="550" y="692"/>
                  </a:cubicBezTo>
                  <a:cubicBezTo>
                    <a:pt x="509" y="692"/>
                    <a:pt x="487" y="696"/>
                    <a:pt x="487" y="696"/>
                  </a:cubicBezTo>
                  <a:cubicBezTo>
                    <a:pt x="458" y="40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4"/>
            <p:cNvSpPr/>
            <p:nvPr/>
          </p:nvSpPr>
          <p:spPr>
            <a:xfrm>
              <a:off x="5865798" y="3067163"/>
              <a:ext cx="152981" cy="120731"/>
            </a:xfrm>
            <a:custGeom>
              <a:rect b="b" l="l" r="r" t="t"/>
              <a:pathLst>
                <a:path extrusionOk="0" h="962" w="1219">
                  <a:moveTo>
                    <a:pt x="1" y="0"/>
                  </a:moveTo>
                  <a:cubicBezTo>
                    <a:pt x="41" y="289"/>
                    <a:pt x="389" y="787"/>
                    <a:pt x="389" y="787"/>
                  </a:cubicBezTo>
                  <a:lnTo>
                    <a:pt x="1218" y="961"/>
                  </a:lnTo>
                  <a:cubicBezTo>
                    <a:pt x="917" y="728"/>
                    <a:pt x="666" y="697"/>
                    <a:pt x="552" y="697"/>
                  </a:cubicBezTo>
                  <a:cubicBezTo>
                    <a:pt x="511" y="697"/>
                    <a:pt x="488" y="701"/>
                    <a:pt x="488" y="701"/>
                  </a:cubicBezTo>
                  <a:cubicBezTo>
                    <a:pt x="459" y="399"/>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4"/>
            <p:cNvSpPr/>
            <p:nvPr/>
          </p:nvSpPr>
          <p:spPr>
            <a:xfrm>
              <a:off x="5899180" y="3031271"/>
              <a:ext cx="152856" cy="120982"/>
            </a:xfrm>
            <a:custGeom>
              <a:rect b="b" l="l" r="r" t="t"/>
              <a:pathLst>
                <a:path extrusionOk="0" h="964" w="1218">
                  <a:moveTo>
                    <a:pt x="1" y="1"/>
                  </a:moveTo>
                  <a:cubicBezTo>
                    <a:pt x="42" y="292"/>
                    <a:pt x="390" y="790"/>
                    <a:pt x="390" y="790"/>
                  </a:cubicBezTo>
                  <a:lnTo>
                    <a:pt x="1218" y="964"/>
                  </a:lnTo>
                  <a:cubicBezTo>
                    <a:pt x="918" y="730"/>
                    <a:pt x="666" y="699"/>
                    <a:pt x="552" y="699"/>
                  </a:cubicBezTo>
                  <a:cubicBezTo>
                    <a:pt x="511" y="699"/>
                    <a:pt x="488" y="703"/>
                    <a:pt x="488" y="703"/>
                  </a:cubicBezTo>
                  <a:cubicBezTo>
                    <a:pt x="460" y="40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4"/>
            <p:cNvSpPr/>
            <p:nvPr/>
          </p:nvSpPr>
          <p:spPr>
            <a:xfrm>
              <a:off x="5929049" y="3017591"/>
              <a:ext cx="131019" cy="103412"/>
            </a:xfrm>
            <a:custGeom>
              <a:rect b="b" l="l" r="r" t="t"/>
              <a:pathLst>
                <a:path extrusionOk="0" h="824" w="1044">
                  <a:moveTo>
                    <a:pt x="1" y="0"/>
                  </a:moveTo>
                  <a:cubicBezTo>
                    <a:pt x="35" y="244"/>
                    <a:pt x="332" y="673"/>
                    <a:pt x="332" y="673"/>
                  </a:cubicBezTo>
                  <a:lnTo>
                    <a:pt x="1044" y="824"/>
                  </a:lnTo>
                  <a:cubicBezTo>
                    <a:pt x="786" y="620"/>
                    <a:pt x="571" y="593"/>
                    <a:pt x="474" y="593"/>
                  </a:cubicBezTo>
                  <a:cubicBezTo>
                    <a:pt x="438" y="593"/>
                    <a:pt x="418" y="597"/>
                    <a:pt x="418" y="597"/>
                  </a:cubicBezTo>
                  <a:cubicBezTo>
                    <a:pt x="389" y="342"/>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4"/>
            <p:cNvSpPr/>
            <p:nvPr/>
          </p:nvSpPr>
          <p:spPr>
            <a:xfrm>
              <a:off x="5953144" y="2995754"/>
              <a:ext cx="111316" cy="88101"/>
            </a:xfrm>
            <a:custGeom>
              <a:rect b="b" l="l" r="r" t="t"/>
              <a:pathLst>
                <a:path extrusionOk="0" h="702" w="887">
                  <a:moveTo>
                    <a:pt x="0" y="0"/>
                  </a:moveTo>
                  <a:lnTo>
                    <a:pt x="0" y="0"/>
                  </a:lnTo>
                  <a:cubicBezTo>
                    <a:pt x="30" y="209"/>
                    <a:pt x="284" y="575"/>
                    <a:pt x="284" y="575"/>
                  </a:cubicBezTo>
                  <a:lnTo>
                    <a:pt x="887" y="701"/>
                  </a:lnTo>
                  <a:cubicBezTo>
                    <a:pt x="670" y="531"/>
                    <a:pt x="489" y="507"/>
                    <a:pt x="405" y="507"/>
                  </a:cubicBezTo>
                  <a:cubicBezTo>
                    <a:pt x="372" y="507"/>
                    <a:pt x="354" y="511"/>
                    <a:pt x="354" y="511"/>
                  </a:cubicBezTo>
                  <a:cubicBezTo>
                    <a:pt x="330" y="291"/>
                    <a:pt x="1"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4"/>
            <p:cNvSpPr/>
            <p:nvPr/>
          </p:nvSpPr>
          <p:spPr>
            <a:xfrm>
              <a:off x="5975608" y="2968145"/>
              <a:ext cx="111442" cy="88101"/>
            </a:xfrm>
            <a:custGeom>
              <a:rect b="b" l="l" r="r" t="t"/>
              <a:pathLst>
                <a:path extrusionOk="0" h="702" w="888">
                  <a:moveTo>
                    <a:pt x="1" y="0"/>
                  </a:moveTo>
                  <a:lnTo>
                    <a:pt x="1" y="0"/>
                  </a:lnTo>
                  <a:cubicBezTo>
                    <a:pt x="30" y="209"/>
                    <a:pt x="285" y="574"/>
                    <a:pt x="285" y="574"/>
                  </a:cubicBezTo>
                  <a:lnTo>
                    <a:pt x="887" y="701"/>
                  </a:lnTo>
                  <a:cubicBezTo>
                    <a:pt x="663" y="524"/>
                    <a:pt x="476" y="501"/>
                    <a:pt x="396" y="501"/>
                  </a:cubicBezTo>
                  <a:cubicBezTo>
                    <a:pt x="369" y="501"/>
                    <a:pt x="354" y="504"/>
                    <a:pt x="354" y="504"/>
                  </a:cubicBezTo>
                  <a:cubicBezTo>
                    <a:pt x="338" y="290"/>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44"/>
            <p:cNvSpPr/>
            <p:nvPr/>
          </p:nvSpPr>
          <p:spPr>
            <a:xfrm>
              <a:off x="6009869" y="2938276"/>
              <a:ext cx="99771" cy="101906"/>
            </a:xfrm>
            <a:custGeom>
              <a:rect b="b" l="l" r="r" t="t"/>
              <a:pathLst>
                <a:path extrusionOk="0" h="812" w="795">
                  <a:moveTo>
                    <a:pt x="1" y="1"/>
                  </a:moveTo>
                  <a:cubicBezTo>
                    <a:pt x="1" y="209"/>
                    <a:pt x="209" y="603"/>
                    <a:pt x="209" y="603"/>
                  </a:cubicBezTo>
                  <a:lnTo>
                    <a:pt x="795" y="812"/>
                  </a:lnTo>
                  <a:cubicBezTo>
                    <a:pt x="543" y="561"/>
                    <a:pt x="321" y="551"/>
                    <a:pt x="288" y="551"/>
                  </a:cubicBezTo>
                  <a:cubicBezTo>
                    <a:pt x="286" y="551"/>
                    <a:pt x="284" y="551"/>
                    <a:pt x="284" y="551"/>
                  </a:cubicBezTo>
                  <a:cubicBezTo>
                    <a:pt x="295" y="33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44"/>
            <p:cNvSpPr/>
            <p:nvPr/>
          </p:nvSpPr>
          <p:spPr>
            <a:xfrm>
              <a:off x="6030075" y="2913553"/>
              <a:ext cx="99143" cy="102031"/>
            </a:xfrm>
            <a:custGeom>
              <a:rect b="b" l="l" r="r" t="t"/>
              <a:pathLst>
                <a:path extrusionOk="0" h="813" w="790">
                  <a:moveTo>
                    <a:pt x="1" y="0"/>
                  </a:moveTo>
                  <a:cubicBezTo>
                    <a:pt x="1" y="209"/>
                    <a:pt x="204" y="604"/>
                    <a:pt x="204" y="604"/>
                  </a:cubicBezTo>
                  <a:lnTo>
                    <a:pt x="790" y="812"/>
                  </a:lnTo>
                  <a:cubicBezTo>
                    <a:pt x="543" y="560"/>
                    <a:pt x="322" y="551"/>
                    <a:pt x="290" y="551"/>
                  </a:cubicBezTo>
                  <a:cubicBezTo>
                    <a:pt x="287" y="551"/>
                    <a:pt x="286" y="551"/>
                    <a:pt x="286" y="551"/>
                  </a:cubicBezTo>
                  <a:cubicBezTo>
                    <a:pt x="297" y="33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44"/>
            <p:cNvSpPr/>
            <p:nvPr/>
          </p:nvSpPr>
          <p:spPr>
            <a:xfrm>
              <a:off x="6060696" y="2902634"/>
              <a:ext cx="86719" cy="89481"/>
            </a:xfrm>
            <a:custGeom>
              <a:rect b="b" l="l" r="r" t="t"/>
              <a:pathLst>
                <a:path extrusionOk="0" h="713" w="691">
                  <a:moveTo>
                    <a:pt x="0" y="1"/>
                  </a:moveTo>
                  <a:cubicBezTo>
                    <a:pt x="0" y="186"/>
                    <a:pt x="181" y="534"/>
                    <a:pt x="181" y="534"/>
                  </a:cubicBezTo>
                  <a:lnTo>
                    <a:pt x="690" y="713"/>
                  </a:lnTo>
                  <a:cubicBezTo>
                    <a:pt x="463" y="487"/>
                    <a:pt x="269" y="482"/>
                    <a:pt x="252"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4"/>
            <p:cNvSpPr/>
            <p:nvPr/>
          </p:nvSpPr>
          <p:spPr>
            <a:xfrm>
              <a:off x="6082533" y="2875777"/>
              <a:ext cx="86719" cy="88854"/>
            </a:xfrm>
            <a:custGeom>
              <a:rect b="b" l="l" r="r" t="t"/>
              <a:pathLst>
                <a:path extrusionOk="0" h="708" w="691">
                  <a:moveTo>
                    <a:pt x="0" y="1"/>
                  </a:moveTo>
                  <a:cubicBezTo>
                    <a:pt x="0" y="186"/>
                    <a:pt x="181" y="533"/>
                    <a:pt x="181" y="533"/>
                  </a:cubicBezTo>
                  <a:lnTo>
                    <a:pt x="690" y="707"/>
                  </a:lnTo>
                  <a:cubicBezTo>
                    <a:pt x="472" y="488"/>
                    <a:pt x="274" y="482"/>
                    <a:pt x="253"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4"/>
            <p:cNvSpPr/>
            <p:nvPr/>
          </p:nvSpPr>
          <p:spPr>
            <a:xfrm>
              <a:off x="6107256" y="2866993"/>
              <a:ext cx="77306" cy="80194"/>
            </a:xfrm>
            <a:custGeom>
              <a:rect b="b" l="l" r="r" t="t"/>
              <a:pathLst>
                <a:path extrusionOk="0" h="639" w="616">
                  <a:moveTo>
                    <a:pt x="1" y="1"/>
                  </a:moveTo>
                  <a:cubicBezTo>
                    <a:pt x="1" y="169"/>
                    <a:pt x="158" y="475"/>
                    <a:pt x="158" y="475"/>
                  </a:cubicBezTo>
                  <a:lnTo>
                    <a:pt x="616" y="638"/>
                  </a:lnTo>
                  <a:cubicBezTo>
                    <a:pt x="427" y="444"/>
                    <a:pt x="256" y="435"/>
                    <a:pt x="225" y="435"/>
                  </a:cubicBezTo>
                  <a:cubicBezTo>
                    <a:pt x="222" y="435"/>
                    <a:pt x="221" y="435"/>
                    <a:pt x="221" y="435"/>
                  </a:cubicBezTo>
                  <a:cubicBezTo>
                    <a:pt x="228" y="261"/>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4"/>
            <p:cNvSpPr/>
            <p:nvPr/>
          </p:nvSpPr>
          <p:spPr>
            <a:xfrm>
              <a:off x="6137878" y="2837877"/>
              <a:ext cx="72161" cy="86721"/>
            </a:xfrm>
            <a:custGeom>
              <a:rect b="b" l="l" r="r" t="t"/>
              <a:pathLst>
                <a:path extrusionOk="0" h="691" w="575">
                  <a:moveTo>
                    <a:pt x="11" y="1"/>
                  </a:moveTo>
                  <a:lnTo>
                    <a:pt x="11" y="1"/>
                  </a:lnTo>
                  <a:cubicBezTo>
                    <a:pt x="0" y="169"/>
                    <a:pt x="134" y="488"/>
                    <a:pt x="134" y="488"/>
                  </a:cubicBezTo>
                  <a:lnTo>
                    <a:pt x="575" y="691"/>
                  </a:lnTo>
                  <a:cubicBezTo>
                    <a:pt x="383" y="458"/>
                    <a:pt x="198" y="453"/>
                    <a:pt x="198" y="453"/>
                  </a:cubicBezTo>
                  <a:cubicBezTo>
                    <a:pt x="220" y="284"/>
                    <a:pt x="11"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4"/>
            <p:cNvSpPr/>
            <p:nvPr/>
          </p:nvSpPr>
          <p:spPr>
            <a:xfrm>
              <a:off x="6160342" y="2819052"/>
              <a:ext cx="72287" cy="85842"/>
            </a:xfrm>
            <a:custGeom>
              <a:rect b="b" l="l" r="r" t="t"/>
              <a:pathLst>
                <a:path extrusionOk="0" h="684" w="576">
                  <a:moveTo>
                    <a:pt x="13" y="0"/>
                  </a:moveTo>
                  <a:lnTo>
                    <a:pt x="13" y="0"/>
                  </a:lnTo>
                  <a:cubicBezTo>
                    <a:pt x="1" y="162"/>
                    <a:pt x="134" y="487"/>
                    <a:pt x="134" y="487"/>
                  </a:cubicBezTo>
                  <a:lnTo>
                    <a:pt x="575" y="683"/>
                  </a:lnTo>
                  <a:cubicBezTo>
                    <a:pt x="383" y="453"/>
                    <a:pt x="198" y="447"/>
                    <a:pt x="198" y="447"/>
                  </a:cubicBezTo>
                  <a:cubicBezTo>
                    <a:pt x="222" y="279"/>
                    <a:pt x="13" y="1"/>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4"/>
            <p:cNvSpPr/>
            <p:nvPr/>
          </p:nvSpPr>
          <p:spPr>
            <a:xfrm>
              <a:off x="5442492" y="2847289"/>
              <a:ext cx="773316" cy="1095615"/>
            </a:xfrm>
            <a:custGeom>
              <a:rect b="b" l="l" r="r" t="t"/>
              <a:pathLst>
                <a:path extrusionOk="0" h="8730" w="6162">
                  <a:moveTo>
                    <a:pt x="6109" y="1"/>
                  </a:moveTo>
                  <a:cubicBezTo>
                    <a:pt x="6057" y="48"/>
                    <a:pt x="4730" y="1137"/>
                    <a:pt x="4273" y="1856"/>
                  </a:cubicBezTo>
                  <a:cubicBezTo>
                    <a:pt x="3820" y="2563"/>
                    <a:pt x="2847" y="3392"/>
                    <a:pt x="2840" y="3398"/>
                  </a:cubicBezTo>
                  <a:cubicBezTo>
                    <a:pt x="1518" y="4626"/>
                    <a:pt x="817" y="6006"/>
                    <a:pt x="464" y="6950"/>
                  </a:cubicBezTo>
                  <a:cubicBezTo>
                    <a:pt x="76" y="7970"/>
                    <a:pt x="1" y="8713"/>
                    <a:pt x="1" y="8718"/>
                  </a:cubicBezTo>
                  <a:lnTo>
                    <a:pt x="76" y="8730"/>
                  </a:lnTo>
                  <a:cubicBezTo>
                    <a:pt x="81" y="8700"/>
                    <a:pt x="389" y="5786"/>
                    <a:pt x="2887" y="3456"/>
                  </a:cubicBezTo>
                  <a:cubicBezTo>
                    <a:pt x="2898" y="3449"/>
                    <a:pt x="3883" y="2615"/>
                    <a:pt x="4342" y="1897"/>
                  </a:cubicBezTo>
                  <a:cubicBezTo>
                    <a:pt x="4787" y="1189"/>
                    <a:pt x="6144" y="70"/>
                    <a:pt x="6162" y="59"/>
                  </a:cubicBezTo>
                  <a:lnTo>
                    <a:pt x="610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4"/>
            <p:cNvSpPr/>
            <p:nvPr/>
          </p:nvSpPr>
          <p:spPr>
            <a:xfrm>
              <a:off x="6189457" y="2830598"/>
              <a:ext cx="39406" cy="40913"/>
            </a:xfrm>
            <a:custGeom>
              <a:rect b="b" l="l" r="r" t="t"/>
              <a:pathLst>
                <a:path extrusionOk="0" h="326" w="314">
                  <a:moveTo>
                    <a:pt x="314" y="0"/>
                  </a:moveTo>
                  <a:cubicBezTo>
                    <a:pt x="314" y="0"/>
                    <a:pt x="47" y="88"/>
                    <a:pt x="1" y="326"/>
                  </a:cubicBezTo>
                  <a:cubicBezTo>
                    <a:pt x="1" y="326"/>
                    <a:pt x="1" y="326"/>
                    <a:pt x="2" y="326"/>
                  </a:cubicBezTo>
                  <a:cubicBezTo>
                    <a:pt x="15" y="326"/>
                    <a:pt x="224" y="321"/>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4"/>
            <p:cNvSpPr/>
            <p:nvPr/>
          </p:nvSpPr>
          <p:spPr>
            <a:xfrm>
              <a:off x="5509383" y="3685245"/>
              <a:ext cx="57603" cy="136168"/>
            </a:xfrm>
            <a:custGeom>
              <a:rect b="b" l="l" r="r" t="t"/>
              <a:pathLst>
                <a:path extrusionOk="0" h="1085" w="459">
                  <a:moveTo>
                    <a:pt x="273" y="1"/>
                  </a:moveTo>
                  <a:cubicBezTo>
                    <a:pt x="99" y="175"/>
                    <a:pt x="0" y="610"/>
                    <a:pt x="0" y="610"/>
                  </a:cubicBezTo>
                  <a:lnTo>
                    <a:pt x="458" y="1084"/>
                  </a:lnTo>
                  <a:cubicBezTo>
                    <a:pt x="394" y="720"/>
                    <a:pt x="128" y="604"/>
                    <a:pt x="128" y="604"/>
                  </a:cubicBezTo>
                  <a:cubicBezTo>
                    <a:pt x="313" y="431"/>
                    <a:pt x="273" y="1"/>
                    <a:pt x="27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4"/>
            <p:cNvSpPr/>
            <p:nvPr/>
          </p:nvSpPr>
          <p:spPr>
            <a:xfrm>
              <a:off x="5535612" y="3694657"/>
              <a:ext cx="63502" cy="133407"/>
            </a:xfrm>
            <a:custGeom>
              <a:rect b="b" l="l" r="r" t="t"/>
              <a:pathLst>
                <a:path extrusionOk="0" h="1063" w="506">
                  <a:moveTo>
                    <a:pt x="505" y="1"/>
                  </a:moveTo>
                  <a:lnTo>
                    <a:pt x="505" y="1"/>
                  </a:lnTo>
                  <a:cubicBezTo>
                    <a:pt x="273" y="89"/>
                    <a:pt x="0" y="442"/>
                    <a:pt x="0" y="442"/>
                  </a:cubicBezTo>
                  <a:lnTo>
                    <a:pt x="220" y="1062"/>
                  </a:lnTo>
                  <a:cubicBezTo>
                    <a:pt x="313" y="703"/>
                    <a:pt x="123" y="495"/>
                    <a:pt x="123" y="495"/>
                  </a:cubicBezTo>
                  <a:cubicBezTo>
                    <a:pt x="366" y="407"/>
                    <a:pt x="505" y="1"/>
                    <a:pt x="50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4"/>
            <p:cNvSpPr/>
            <p:nvPr/>
          </p:nvSpPr>
          <p:spPr>
            <a:xfrm>
              <a:off x="5336195" y="3870858"/>
              <a:ext cx="175571" cy="146207"/>
            </a:xfrm>
            <a:custGeom>
              <a:rect b="b" l="l" r="r" t="t"/>
              <a:pathLst>
                <a:path extrusionOk="0" h="1165" w="1399">
                  <a:moveTo>
                    <a:pt x="1" y="0"/>
                  </a:moveTo>
                  <a:lnTo>
                    <a:pt x="1" y="0"/>
                  </a:lnTo>
                  <a:cubicBezTo>
                    <a:pt x="181" y="469"/>
                    <a:pt x="645" y="713"/>
                    <a:pt x="645" y="713"/>
                  </a:cubicBezTo>
                  <a:cubicBezTo>
                    <a:pt x="830" y="1009"/>
                    <a:pt x="1399" y="1165"/>
                    <a:pt x="1399" y="1165"/>
                  </a:cubicBezTo>
                  <a:cubicBezTo>
                    <a:pt x="1091" y="621"/>
                    <a:pt x="668" y="614"/>
                    <a:pt x="668" y="614"/>
                  </a:cubicBezTo>
                  <a:cubicBezTo>
                    <a:pt x="436"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4"/>
            <p:cNvSpPr/>
            <p:nvPr/>
          </p:nvSpPr>
          <p:spPr>
            <a:xfrm>
              <a:off x="5362424" y="3811873"/>
              <a:ext cx="150722" cy="125249"/>
            </a:xfrm>
            <a:custGeom>
              <a:rect b="b" l="l" r="r" t="t"/>
              <a:pathLst>
                <a:path extrusionOk="0" h="998" w="1201">
                  <a:moveTo>
                    <a:pt x="0" y="0"/>
                  </a:moveTo>
                  <a:lnTo>
                    <a:pt x="0" y="0"/>
                  </a:lnTo>
                  <a:cubicBezTo>
                    <a:pt x="157" y="401"/>
                    <a:pt x="551" y="615"/>
                    <a:pt x="551" y="615"/>
                  </a:cubicBezTo>
                  <a:cubicBezTo>
                    <a:pt x="714" y="870"/>
                    <a:pt x="1201" y="998"/>
                    <a:pt x="1201" y="998"/>
                  </a:cubicBezTo>
                  <a:cubicBezTo>
                    <a:pt x="934" y="534"/>
                    <a:pt x="575" y="527"/>
                    <a:pt x="575" y="527"/>
                  </a:cubicBezTo>
                  <a:cubicBezTo>
                    <a:pt x="372" y="209"/>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4"/>
            <p:cNvSpPr/>
            <p:nvPr/>
          </p:nvSpPr>
          <p:spPr>
            <a:xfrm>
              <a:off x="5393799" y="3749375"/>
              <a:ext cx="149970" cy="125249"/>
            </a:xfrm>
            <a:custGeom>
              <a:rect b="b" l="l" r="r" t="t"/>
              <a:pathLst>
                <a:path extrusionOk="0" h="998" w="1195">
                  <a:moveTo>
                    <a:pt x="1" y="0"/>
                  </a:moveTo>
                  <a:cubicBezTo>
                    <a:pt x="151" y="400"/>
                    <a:pt x="550" y="615"/>
                    <a:pt x="550" y="615"/>
                  </a:cubicBezTo>
                  <a:cubicBezTo>
                    <a:pt x="713" y="870"/>
                    <a:pt x="1194" y="998"/>
                    <a:pt x="1194" y="998"/>
                  </a:cubicBezTo>
                  <a:cubicBezTo>
                    <a:pt x="933" y="527"/>
                    <a:pt x="574" y="527"/>
                    <a:pt x="574" y="527"/>
                  </a:cubicBezTo>
                  <a:cubicBezTo>
                    <a:pt x="371" y="20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4"/>
            <p:cNvSpPr/>
            <p:nvPr/>
          </p:nvSpPr>
          <p:spPr>
            <a:xfrm>
              <a:off x="5454917" y="3715867"/>
              <a:ext cx="93119" cy="109185"/>
            </a:xfrm>
            <a:custGeom>
              <a:rect b="b" l="l" r="r" t="t"/>
              <a:pathLst>
                <a:path extrusionOk="0" h="870" w="742">
                  <a:moveTo>
                    <a:pt x="70" y="0"/>
                  </a:moveTo>
                  <a:lnTo>
                    <a:pt x="70" y="0"/>
                  </a:lnTo>
                  <a:cubicBezTo>
                    <a:pt x="0" y="238"/>
                    <a:pt x="116" y="667"/>
                    <a:pt x="116" y="667"/>
                  </a:cubicBezTo>
                  <a:lnTo>
                    <a:pt x="742" y="870"/>
                  </a:lnTo>
                  <a:cubicBezTo>
                    <a:pt x="547" y="621"/>
                    <a:pt x="306" y="603"/>
                    <a:pt x="242" y="603"/>
                  </a:cubicBezTo>
                  <a:cubicBezTo>
                    <a:pt x="232" y="603"/>
                    <a:pt x="226" y="604"/>
                    <a:pt x="226" y="604"/>
                  </a:cubicBezTo>
                  <a:cubicBezTo>
                    <a:pt x="306" y="361"/>
                    <a:pt x="70" y="0"/>
                    <a:pt x="7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4"/>
            <p:cNvSpPr/>
            <p:nvPr/>
          </p:nvSpPr>
          <p:spPr>
            <a:xfrm>
              <a:off x="5411996" y="3745735"/>
              <a:ext cx="171681" cy="224018"/>
            </a:xfrm>
            <a:custGeom>
              <a:rect b="b" l="l" r="r" t="t"/>
              <a:pathLst>
                <a:path extrusionOk="0" h="1785" w="1368">
                  <a:moveTo>
                    <a:pt x="1194" y="0"/>
                  </a:moveTo>
                  <a:cubicBezTo>
                    <a:pt x="231" y="0"/>
                    <a:pt x="6" y="1704"/>
                    <a:pt x="0" y="1779"/>
                  </a:cubicBezTo>
                  <a:lnTo>
                    <a:pt x="81" y="1785"/>
                  </a:lnTo>
                  <a:cubicBezTo>
                    <a:pt x="81" y="1774"/>
                    <a:pt x="308" y="88"/>
                    <a:pt x="1194" y="88"/>
                  </a:cubicBezTo>
                  <a:cubicBezTo>
                    <a:pt x="1247" y="88"/>
                    <a:pt x="1293" y="104"/>
                    <a:pt x="1338" y="139"/>
                  </a:cubicBezTo>
                  <a:lnTo>
                    <a:pt x="1368" y="64"/>
                  </a:lnTo>
                  <a:cubicBezTo>
                    <a:pt x="1309" y="24"/>
                    <a:pt x="1252" y="0"/>
                    <a:pt x="119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4"/>
            <p:cNvSpPr/>
            <p:nvPr/>
          </p:nvSpPr>
          <p:spPr>
            <a:xfrm>
              <a:off x="5331175" y="3736197"/>
              <a:ext cx="91739" cy="110691"/>
            </a:xfrm>
            <a:custGeom>
              <a:rect b="b" l="l" r="r" t="t"/>
              <a:pathLst>
                <a:path extrusionOk="0" h="882" w="731">
                  <a:moveTo>
                    <a:pt x="655" y="1"/>
                  </a:moveTo>
                  <a:cubicBezTo>
                    <a:pt x="655" y="1"/>
                    <a:pt x="423" y="360"/>
                    <a:pt x="511" y="603"/>
                  </a:cubicBezTo>
                  <a:cubicBezTo>
                    <a:pt x="511" y="603"/>
                    <a:pt x="508" y="603"/>
                    <a:pt x="502" y="603"/>
                  </a:cubicBezTo>
                  <a:cubicBezTo>
                    <a:pt x="454" y="603"/>
                    <a:pt x="204" y="617"/>
                    <a:pt x="0" y="881"/>
                  </a:cubicBezTo>
                  <a:lnTo>
                    <a:pt x="626" y="667"/>
                  </a:lnTo>
                  <a:cubicBezTo>
                    <a:pt x="626" y="667"/>
                    <a:pt x="731" y="239"/>
                    <a:pt x="6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4"/>
            <p:cNvSpPr/>
            <p:nvPr/>
          </p:nvSpPr>
          <p:spPr>
            <a:xfrm>
              <a:off x="5331175" y="3719506"/>
              <a:ext cx="60490" cy="135414"/>
            </a:xfrm>
            <a:custGeom>
              <a:rect b="b" l="l" r="r" t="t"/>
              <a:pathLst>
                <a:path extrusionOk="0" h="1079" w="482">
                  <a:moveTo>
                    <a:pt x="233" y="0"/>
                  </a:moveTo>
                  <a:lnTo>
                    <a:pt x="233" y="0"/>
                  </a:lnTo>
                  <a:cubicBezTo>
                    <a:pt x="233" y="1"/>
                    <a:pt x="169" y="429"/>
                    <a:pt x="348" y="615"/>
                  </a:cubicBezTo>
                  <a:cubicBezTo>
                    <a:pt x="348" y="615"/>
                    <a:pt x="82" y="714"/>
                    <a:pt x="0" y="1078"/>
                  </a:cubicBezTo>
                  <a:lnTo>
                    <a:pt x="482" y="626"/>
                  </a:lnTo>
                  <a:cubicBezTo>
                    <a:pt x="482" y="626"/>
                    <a:pt x="395" y="185"/>
                    <a:pt x="23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4"/>
            <p:cNvSpPr/>
            <p:nvPr/>
          </p:nvSpPr>
          <p:spPr>
            <a:xfrm>
              <a:off x="5291895" y="3995102"/>
              <a:ext cx="222633" cy="56099"/>
            </a:xfrm>
            <a:custGeom>
              <a:rect b="b" l="l" r="r" t="t"/>
              <a:pathLst>
                <a:path extrusionOk="0" h="447" w="1774">
                  <a:moveTo>
                    <a:pt x="1774" y="1"/>
                  </a:moveTo>
                  <a:cubicBezTo>
                    <a:pt x="1774" y="1"/>
                    <a:pt x="1276" y="25"/>
                    <a:pt x="899" y="250"/>
                  </a:cubicBezTo>
                  <a:cubicBezTo>
                    <a:pt x="899" y="250"/>
                    <a:pt x="796" y="198"/>
                    <a:pt x="623" y="198"/>
                  </a:cubicBezTo>
                  <a:cubicBezTo>
                    <a:pt x="465" y="198"/>
                    <a:pt x="249" y="241"/>
                    <a:pt x="0" y="407"/>
                  </a:cubicBezTo>
                  <a:cubicBezTo>
                    <a:pt x="0" y="407"/>
                    <a:pt x="190" y="447"/>
                    <a:pt x="408" y="447"/>
                  </a:cubicBezTo>
                  <a:cubicBezTo>
                    <a:pt x="570" y="447"/>
                    <a:pt x="747" y="425"/>
                    <a:pt x="875" y="349"/>
                  </a:cubicBezTo>
                  <a:cubicBezTo>
                    <a:pt x="875" y="349"/>
                    <a:pt x="1404" y="338"/>
                    <a:pt x="177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4"/>
            <p:cNvSpPr/>
            <p:nvPr/>
          </p:nvSpPr>
          <p:spPr>
            <a:xfrm>
              <a:off x="5326783" y="3931223"/>
              <a:ext cx="190756" cy="48067"/>
            </a:xfrm>
            <a:custGeom>
              <a:rect b="b" l="l" r="r" t="t"/>
              <a:pathLst>
                <a:path extrusionOk="0" h="383" w="1520">
                  <a:moveTo>
                    <a:pt x="1519" y="1"/>
                  </a:moveTo>
                  <a:cubicBezTo>
                    <a:pt x="1519" y="1"/>
                    <a:pt x="1091" y="17"/>
                    <a:pt x="771" y="215"/>
                  </a:cubicBezTo>
                  <a:cubicBezTo>
                    <a:pt x="771" y="215"/>
                    <a:pt x="682" y="170"/>
                    <a:pt x="534" y="170"/>
                  </a:cubicBezTo>
                  <a:cubicBezTo>
                    <a:pt x="398" y="170"/>
                    <a:pt x="213" y="207"/>
                    <a:pt x="0" y="349"/>
                  </a:cubicBezTo>
                  <a:cubicBezTo>
                    <a:pt x="0" y="349"/>
                    <a:pt x="161" y="382"/>
                    <a:pt x="346" y="382"/>
                  </a:cubicBezTo>
                  <a:cubicBezTo>
                    <a:pt x="485" y="382"/>
                    <a:pt x="639" y="363"/>
                    <a:pt x="749" y="296"/>
                  </a:cubicBezTo>
                  <a:cubicBezTo>
                    <a:pt x="749" y="296"/>
                    <a:pt x="1201" y="285"/>
                    <a:pt x="15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4"/>
            <p:cNvSpPr/>
            <p:nvPr/>
          </p:nvSpPr>
          <p:spPr>
            <a:xfrm>
              <a:off x="5327536" y="3861445"/>
              <a:ext cx="190756" cy="48067"/>
            </a:xfrm>
            <a:custGeom>
              <a:rect b="b" l="l" r="r" t="t"/>
              <a:pathLst>
                <a:path extrusionOk="0" h="383" w="1520">
                  <a:moveTo>
                    <a:pt x="1519" y="0"/>
                  </a:moveTo>
                  <a:lnTo>
                    <a:pt x="1519" y="0"/>
                  </a:lnTo>
                  <a:cubicBezTo>
                    <a:pt x="1519" y="0"/>
                    <a:pt x="1091" y="17"/>
                    <a:pt x="772" y="209"/>
                  </a:cubicBezTo>
                  <a:cubicBezTo>
                    <a:pt x="772" y="209"/>
                    <a:pt x="684" y="165"/>
                    <a:pt x="538" y="165"/>
                  </a:cubicBezTo>
                  <a:cubicBezTo>
                    <a:pt x="402" y="165"/>
                    <a:pt x="215" y="203"/>
                    <a:pt x="0" y="348"/>
                  </a:cubicBezTo>
                  <a:cubicBezTo>
                    <a:pt x="0" y="348"/>
                    <a:pt x="161" y="382"/>
                    <a:pt x="346" y="382"/>
                  </a:cubicBezTo>
                  <a:cubicBezTo>
                    <a:pt x="485" y="382"/>
                    <a:pt x="639" y="363"/>
                    <a:pt x="748" y="295"/>
                  </a:cubicBezTo>
                  <a:cubicBezTo>
                    <a:pt x="748" y="295"/>
                    <a:pt x="1200" y="284"/>
                    <a:pt x="151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4"/>
            <p:cNvSpPr/>
            <p:nvPr/>
          </p:nvSpPr>
          <p:spPr>
            <a:xfrm>
              <a:off x="5346486" y="3799449"/>
              <a:ext cx="124494" cy="72288"/>
            </a:xfrm>
            <a:custGeom>
              <a:rect b="b" l="l" r="r" t="t"/>
              <a:pathLst>
                <a:path extrusionOk="0" h="576" w="992">
                  <a:moveTo>
                    <a:pt x="991" y="1"/>
                  </a:moveTo>
                  <a:cubicBezTo>
                    <a:pt x="991" y="1"/>
                    <a:pt x="614" y="209"/>
                    <a:pt x="579" y="465"/>
                  </a:cubicBezTo>
                  <a:cubicBezTo>
                    <a:pt x="579" y="465"/>
                    <a:pt x="476" y="404"/>
                    <a:pt x="312" y="404"/>
                  </a:cubicBezTo>
                  <a:cubicBezTo>
                    <a:pt x="224" y="404"/>
                    <a:pt x="118" y="422"/>
                    <a:pt x="1" y="476"/>
                  </a:cubicBezTo>
                  <a:lnTo>
                    <a:pt x="649" y="575"/>
                  </a:lnTo>
                  <a:cubicBezTo>
                    <a:pt x="649" y="575"/>
                    <a:pt x="945" y="244"/>
                    <a:pt x="9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4"/>
            <p:cNvSpPr/>
            <p:nvPr/>
          </p:nvSpPr>
          <p:spPr>
            <a:xfrm>
              <a:off x="5335442" y="3775604"/>
              <a:ext cx="142063" cy="273590"/>
            </a:xfrm>
            <a:custGeom>
              <a:rect b="b" l="l" r="r" t="t"/>
              <a:pathLst>
                <a:path extrusionOk="0" h="2180" w="1132">
                  <a:moveTo>
                    <a:pt x="119" y="1"/>
                  </a:moveTo>
                  <a:cubicBezTo>
                    <a:pt x="74" y="1"/>
                    <a:pt x="30" y="19"/>
                    <a:pt x="1" y="75"/>
                  </a:cubicBezTo>
                  <a:lnTo>
                    <a:pt x="83" y="110"/>
                  </a:lnTo>
                  <a:cubicBezTo>
                    <a:pt x="102" y="106"/>
                    <a:pt x="120" y="104"/>
                    <a:pt x="138" y="104"/>
                  </a:cubicBezTo>
                  <a:cubicBezTo>
                    <a:pt x="174" y="104"/>
                    <a:pt x="208" y="112"/>
                    <a:pt x="239" y="128"/>
                  </a:cubicBezTo>
                  <a:cubicBezTo>
                    <a:pt x="1028" y="527"/>
                    <a:pt x="466" y="2132"/>
                    <a:pt x="459" y="2150"/>
                  </a:cubicBezTo>
                  <a:lnTo>
                    <a:pt x="535" y="2180"/>
                  </a:lnTo>
                  <a:cubicBezTo>
                    <a:pt x="563" y="2110"/>
                    <a:pt x="1132" y="487"/>
                    <a:pt x="274" y="51"/>
                  </a:cubicBezTo>
                  <a:cubicBezTo>
                    <a:pt x="244" y="35"/>
                    <a:pt x="180" y="1"/>
                    <a:pt x="11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44"/>
            <p:cNvSpPr/>
            <p:nvPr/>
          </p:nvSpPr>
          <p:spPr>
            <a:xfrm>
              <a:off x="5184343" y="3785644"/>
              <a:ext cx="495966" cy="668539"/>
            </a:xfrm>
            <a:custGeom>
              <a:rect b="b" l="l" r="r" t="t"/>
              <a:pathLst>
                <a:path extrusionOk="0" h="5327" w="3952">
                  <a:moveTo>
                    <a:pt x="3797" y="1"/>
                  </a:moveTo>
                  <a:cubicBezTo>
                    <a:pt x="3797" y="1"/>
                    <a:pt x="3797" y="7"/>
                    <a:pt x="3797" y="20"/>
                  </a:cubicBezTo>
                  <a:lnTo>
                    <a:pt x="3797" y="20"/>
                  </a:lnTo>
                  <a:cubicBezTo>
                    <a:pt x="3797" y="13"/>
                    <a:pt x="3797" y="7"/>
                    <a:pt x="3797" y="1"/>
                  </a:cubicBezTo>
                  <a:close/>
                  <a:moveTo>
                    <a:pt x="191" y="1"/>
                  </a:moveTo>
                  <a:cubicBezTo>
                    <a:pt x="191" y="1"/>
                    <a:pt x="0" y="5246"/>
                    <a:pt x="996" y="5287"/>
                  </a:cubicBezTo>
                  <a:lnTo>
                    <a:pt x="1994" y="5327"/>
                  </a:lnTo>
                  <a:lnTo>
                    <a:pt x="2991" y="5287"/>
                  </a:lnTo>
                  <a:cubicBezTo>
                    <a:pt x="3952" y="5248"/>
                    <a:pt x="3808" y="364"/>
                    <a:pt x="3797" y="20"/>
                  </a:cubicBezTo>
                  <a:lnTo>
                    <a:pt x="3797" y="20"/>
                  </a:lnTo>
                  <a:cubicBezTo>
                    <a:pt x="3794" y="557"/>
                    <a:pt x="1994" y="557"/>
                    <a:pt x="1994" y="557"/>
                  </a:cubicBezTo>
                  <a:cubicBezTo>
                    <a:pt x="1994" y="557"/>
                    <a:pt x="341" y="557"/>
                    <a:pt x="1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4"/>
            <p:cNvSpPr/>
            <p:nvPr/>
          </p:nvSpPr>
          <p:spPr>
            <a:xfrm>
              <a:off x="5252614" y="3979289"/>
              <a:ext cx="413263" cy="474892"/>
            </a:xfrm>
            <a:custGeom>
              <a:rect b="b" l="l" r="r" t="t"/>
              <a:pathLst>
                <a:path extrusionOk="0" h="3784" w="3293">
                  <a:moveTo>
                    <a:pt x="3269" y="0"/>
                  </a:moveTo>
                  <a:cubicBezTo>
                    <a:pt x="3183" y="383"/>
                    <a:pt x="3293" y="835"/>
                    <a:pt x="2951" y="1774"/>
                  </a:cubicBezTo>
                  <a:cubicBezTo>
                    <a:pt x="2509" y="2997"/>
                    <a:pt x="1309" y="3208"/>
                    <a:pt x="351" y="3208"/>
                  </a:cubicBezTo>
                  <a:cubicBezTo>
                    <a:pt x="230" y="3208"/>
                    <a:pt x="112" y="3205"/>
                    <a:pt x="0" y="3200"/>
                  </a:cubicBezTo>
                  <a:lnTo>
                    <a:pt x="0" y="3200"/>
                  </a:lnTo>
                  <a:cubicBezTo>
                    <a:pt x="117" y="3529"/>
                    <a:pt x="262" y="3738"/>
                    <a:pt x="458" y="3744"/>
                  </a:cubicBezTo>
                  <a:lnTo>
                    <a:pt x="1455" y="3784"/>
                  </a:lnTo>
                  <a:lnTo>
                    <a:pt x="2453" y="3744"/>
                  </a:lnTo>
                  <a:cubicBezTo>
                    <a:pt x="3090" y="3721"/>
                    <a:pt x="3240" y="1547"/>
                    <a:pt x="326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4"/>
            <p:cNvSpPr/>
            <p:nvPr/>
          </p:nvSpPr>
          <p:spPr>
            <a:xfrm>
              <a:off x="5208940" y="4014930"/>
              <a:ext cx="452669" cy="251125"/>
            </a:xfrm>
            <a:custGeom>
              <a:rect b="b" l="l" r="r" t="t"/>
              <a:pathLst>
                <a:path extrusionOk="0" h="2001" w="3607">
                  <a:moveTo>
                    <a:pt x="3606" y="0"/>
                  </a:moveTo>
                  <a:cubicBezTo>
                    <a:pt x="3606" y="1"/>
                    <a:pt x="3212" y="1710"/>
                    <a:pt x="1844" y="1820"/>
                  </a:cubicBezTo>
                  <a:cubicBezTo>
                    <a:pt x="1844" y="1820"/>
                    <a:pt x="1801" y="1828"/>
                    <a:pt x="1727" y="1828"/>
                  </a:cubicBezTo>
                  <a:cubicBezTo>
                    <a:pt x="1428" y="1828"/>
                    <a:pt x="618" y="1687"/>
                    <a:pt x="0" y="273"/>
                  </a:cubicBezTo>
                  <a:lnTo>
                    <a:pt x="0" y="273"/>
                  </a:lnTo>
                  <a:cubicBezTo>
                    <a:pt x="1" y="273"/>
                    <a:pt x="322" y="2000"/>
                    <a:pt x="1801" y="2000"/>
                  </a:cubicBezTo>
                  <a:cubicBezTo>
                    <a:pt x="1823" y="2000"/>
                    <a:pt x="1845" y="2000"/>
                    <a:pt x="1867" y="1999"/>
                  </a:cubicBezTo>
                  <a:cubicBezTo>
                    <a:pt x="3408" y="1948"/>
                    <a:pt x="3606" y="1"/>
                    <a:pt x="36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4"/>
            <p:cNvSpPr/>
            <p:nvPr/>
          </p:nvSpPr>
          <p:spPr>
            <a:xfrm>
              <a:off x="5189363" y="3952181"/>
              <a:ext cx="485926" cy="304212"/>
            </a:xfrm>
            <a:custGeom>
              <a:rect b="b" l="l" r="r" t="t"/>
              <a:pathLst>
                <a:path extrusionOk="0" h="2424" w="3872">
                  <a:moveTo>
                    <a:pt x="127" y="0"/>
                  </a:moveTo>
                  <a:cubicBezTo>
                    <a:pt x="124" y="0"/>
                    <a:pt x="120" y="0"/>
                    <a:pt x="116" y="1"/>
                  </a:cubicBezTo>
                  <a:cubicBezTo>
                    <a:pt x="52" y="13"/>
                    <a:pt x="1" y="77"/>
                    <a:pt x="12" y="147"/>
                  </a:cubicBezTo>
                  <a:cubicBezTo>
                    <a:pt x="23" y="233"/>
                    <a:pt x="336" y="2343"/>
                    <a:pt x="1890" y="2418"/>
                  </a:cubicBezTo>
                  <a:cubicBezTo>
                    <a:pt x="1913" y="2424"/>
                    <a:pt x="1943" y="2424"/>
                    <a:pt x="1965" y="2424"/>
                  </a:cubicBezTo>
                  <a:cubicBezTo>
                    <a:pt x="3460" y="2424"/>
                    <a:pt x="3848" y="251"/>
                    <a:pt x="3861" y="152"/>
                  </a:cubicBezTo>
                  <a:cubicBezTo>
                    <a:pt x="3872" y="88"/>
                    <a:pt x="3826" y="19"/>
                    <a:pt x="3762" y="8"/>
                  </a:cubicBezTo>
                  <a:cubicBezTo>
                    <a:pt x="3755" y="6"/>
                    <a:pt x="3747" y="6"/>
                    <a:pt x="3740" y="6"/>
                  </a:cubicBezTo>
                  <a:cubicBezTo>
                    <a:pt x="3679" y="6"/>
                    <a:pt x="3627" y="50"/>
                    <a:pt x="3617" y="112"/>
                  </a:cubicBezTo>
                  <a:cubicBezTo>
                    <a:pt x="3612" y="134"/>
                    <a:pt x="3247" y="2171"/>
                    <a:pt x="1965" y="2171"/>
                  </a:cubicBezTo>
                  <a:cubicBezTo>
                    <a:pt x="1944" y="2171"/>
                    <a:pt x="1923" y="2170"/>
                    <a:pt x="1901" y="2169"/>
                  </a:cubicBezTo>
                  <a:cubicBezTo>
                    <a:pt x="557" y="2100"/>
                    <a:pt x="261" y="129"/>
                    <a:pt x="261" y="112"/>
                  </a:cubicBezTo>
                  <a:cubicBezTo>
                    <a:pt x="250" y="46"/>
                    <a:pt x="192" y="0"/>
                    <a:pt x="12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4"/>
            <p:cNvSpPr/>
            <p:nvPr/>
          </p:nvSpPr>
          <p:spPr>
            <a:xfrm>
              <a:off x="5236675" y="4096254"/>
              <a:ext cx="380508" cy="155118"/>
            </a:xfrm>
            <a:custGeom>
              <a:rect b="b" l="l" r="r" t="t"/>
              <a:pathLst>
                <a:path extrusionOk="0" h="1236" w="3032">
                  <a:moveTo>
                    <a:pt x="91" y="0"/>
                  </a:moveTo>
                  <a:cubicBezTo>
                    <a:pt x="80" y="0"/>
                    <a:pt x="68" y="2"/>
                    <a:pt x="58" y="7"/>
                  </a:cubicBezTo>
                  <a:cubicBezTo>
                    <a:pt x="17" y="29"/>
                    <a:pt x="1" y="77"/>
                    <a:pt x="17" y="123"/>
                  </a:cubicBezTo>
                  <a:cubicBezTo>
                    <a:pt x="41" y="163"/>
                    <a:pt x="557" y="1236"/>
                    <a:pt x="1628" y="1236"/>
                  </a:cubicBezTo>
                  <a:lnTo>
                    <a:pt x="1641" y="1236"/>
                  </a:lnTo>
                  <a:cubicBezTo>
                    <a:pt x="2093" y="1230"/>
                    <a:pt x="2759" y="859"/>
                    <a:pt x="3014" y="174"/>
                  </a:cubicBezTo>
                  <a:cubicBezTo>
                    <a:pt x="3032" y="134"/>
                    <a:pt x="3008" y="88"/>
                    <a:pt x="2962" y="70"/>
                  </a:cubicBezTo>
                  <a:cubicBezTo>
                    <a:pt x="2953" y="66"/>
                    <a:pt x="2944" y="64"/>
                    <a:pt x="2934" y="64"/>
                  </a:cubicBezTo>
                  <a:cubicBezTo>
                    <a:pt x="2901" y="64"/>
                    <a:pt x="2867" y="86"/>
                    <a:pt x="2858" y="117"/>
                  </a:cubicBezTo>
                  <a:cubicBezTo>
                    <a:pt x="2614" y="772"/>
                    <a:pt x="1976" y="1062"/>
                    <a:pt x="1641" y="1067"/>
                  </a:cubicBezTo>
                  <a:lnTo>
                    <a:pt x="1628" y="1067"/>
                  </a:lnTo>
                  <a:cubicBezTo>
                    <a:pt x="661" y="1067"/>
                    <a:pt x="175" y="59"/>
                    <a:pt x="168" y="48"/>
                  </a:cubicBezTo>
                  <a:cubicBezTo>
                    <a:pt x="155" y="18"/>
                    <a:pt x="123" y="0"/>
                    <a:pt x="9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4"/>
            <p:cNvSpPr/>
            <p:nvPr/>
          </p:nvSpPr>
          <p:spPr>
            <a:xfrm>
              <a:off x="5615178" y="3933858"/>
              <a:ext cx="91739" cy="69904"/>
            </a:xfrm>
            <a:custGeom>
              <a:rect b="b" l="l" r="r" t="t"/>
              <a:pathLst>
                <a:path extrusionOk="0" h="557" w="731">
                  <a:moveTo>
                    <a:pt x="367" y="0"/>
                  </a:moveTo>
                  <a:cubicBezTo>
                    <a:pt x="158" y="0"/>
                    <a:pt x="1" y="231"/>
                    <a:pt x="142" y="454"/>
                  </a:cubicBezTo>
                  <a:cubicBezTo>
                    <a:pt x="155" y="472"/>
                    <a:pt x="172" y="489"/>
                    <a:pt x="195" y="501"/>
                  </a:cubicBezTo>
                  <a:cubicBezTo>
                    <a:pt x="254" y="539"/>
                    <a:pt x="314" y="556"/>
                    <a:pt x="369" y="556"/>
                  </a:cubicBezTo>
                  <a:cubicBezTo>
                    <a:pt x="577" y="556"/>
                    <a:pt x="730" y="325"/>
                    <a:pt x="589" y="101"/>
                  </a:cubicBezTo>
                  <a:cubicBezTo>
                    <a:pt x="578" y="84"/>
                    <a:pt x="560" y="66"/>
                    <a:pt x="543" y="55"/>
                  </a:cubicBezTo>
                  <a:cubicBezTo>
                    <a:pt x="484" y="17"/>
                    <a:pt x="424" y="0"/>
                    <a:pt x="3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4"/>
            <p:cNvSpPr/>
            <p:nvPr/>
          </p:nvSpPr>
          <p:spPr>
            <a:xfrm>
              <a:off x="5628983" y="3944149"/>
              <a:ext cx="64882" cy="49196"/>
            </a:xfrm>
            <a:custGeom>
              <a:rect b="b" l="l" r="r" t="t"/>
              <a:pathLst>
                <a:path extrusionOk="0" h="392" w="517">
                  <a:moveTo>
                    <a:pt x="260" y="0"/>
                  </a:moveTo>
                  <a:cubicBezTo>
                    <a:pt x="112" y="0"/>
                    <a:pt x="0" y="164"/>
                    <a:pt x="96" y="321"/>
                  </a:cubicBezTo>
                  <a:cubicBezTo>
                    <a:pt x="109" y="332"/>
                    <a:pt x="120" y="350"/>
                    <a:pt x="137" y="355"/>
                  </a:cubicBezTo>
                  <a:cubicBezTo>
                    <a:pt x="178" y="381"/>
                    <a:pt x="220" y="392"/>
                    <a:pt x="259" y="392"/>
                  </a:cubicBezTo>
                  <a:cubicBezTo>
                    <a:pt x="407" y="392"/>
                    <a:pt x="516" y="232"/>
                    <a:pt x="415" y="77"/>
                  </a:cubicBezTo>
                  <a:cubicBezTo>
                    <a:pt x="409" y="59"/>
                    <a:pt x="393" y="48"/>
                    <a:pt x="380" y="37"/>
                  </a:cubicBezTo>
                  <a:cubicBezTo>
                    <a:pt x="339" y="12"/>
                    <a:pt x="298"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4"/>
            <p:cNvSpPr/>
            <p:nvPr/>
          </p:nvSpPr>
          <p:spPr>
            <a:xfrm>
              <a:off x="5158615" y="3933858"/>
              <a:ext cx="91739" cy="69904"/>
            </a:xfrm>
            <a:custGeom>
              <a:rect b="b" l="l" r="r" t="t"/>
              <a:pathLst>
                <a:path extrusionOk="0" h="557" w="731">
                  <a:moveTo>
                    <a:pt x="365" y="0"/>
                  </a:moveTo>
                  <a:cubicBezTo>
                    <a:pt x="156" y="0"/>
                    <a:pt x="0" y="231"/>
                    <a:pt x="141" y="454"/>
                  </a:cubicBezTo>
                  <a:cubicBezTo>
                    <a:pt x="152" y="472"/>
                    <a:pt x="171" y="489"/>
                    <a:pt x="193" y="501"/>
                  </a:cubicBezTo>
                  <a:cubicBezTo>
                    <a:pt x="252" y="539"/>
                    <a:pt x="311" y="556"/>
                    <a:pt x="367" y="556"/>
                  </a:cubicBezTo>
                  <a:cubicBezTo>
                    <a:pt x="575" y="556"/>
                    <a:pt x="731" y="325"/>
                    <a:pt x="593" y="101"/>
                  </a:cubicBezTo>
                  <a:cubicBezTo>
                    <a:pt x="575" y="84"/>
                    <a:pt x="559" y="66"/>
                    <a:pt x="541" y="55"/>
                  </a:cubicBezTo>
                  <a:cubicBezTo>
                    <a:pt x="482" y="17"/>
                    <a:pt x="422" y="0"/>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4"/>
            <p:cNvSpPr/>
            <p:nvPr/>
          </p:nvSpPr>
          <p:spPr>
            <a:xfrm>
              <a:off x="5172169" y="3944149"/>
              <a:ext cx="64882" cy="49196"/>
            </a:xfrm>
            <a:custGeom>
              <a:rect b="b" l="l" r="r" t="t"/>
              <a:pathLst>
                <a:path extrusionOk="0" h="392" w="517">
                  <a:moveTo>
                    <a:pt x="260" y="0"/>
                  </a:moveTo>
                  <a:cubicBezTo>
                    <a:pt x="111" y="0"/>
                    <a:pt x="0" y="164"/>
                    <a:pt x="97" y="321"/>
                  </a:cubicBezTo>
                  <a:cubicBezTo>
                    <a:pt x="108" y="332"/>
                    <a:pt x="120" y="350"/>
                    <a:pt x="138" y="355"/>
                  </a:cubicBezTo>
                  <a:cubicBezTo>
                    <a:pt x="179" y="381"/>
                    <a:pt x="220" y="392"/>
                    <a:pt x="259" y="392"/>
                  </a:cubicBezTo>
                  <a:cubicBezTo>
                    <a:pt x="406" y="392"/>
                    <a:pt x="516" y="232"/>
                    <a:pt x="416" y="77"/>
                  </a:cubicBezTo>
                  <a:cubicBezTo>
                    <a:pt x="410" y="59"/>
                    <a:pt x="398" y="48"/>
                    <a:pt x="381" y="37"/>
                  </a:cubicBezTo>
                  <a:cubicBezTo>
                    <a:pt x="340" y="12"/>
                    <a:pt x="299"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4"/>
            <p:cNvSpPr/>
            <p:nvPr/>
          </p:nvSpPr>
          <p:spPr>
            <a:xfrm>
              <a:off x="5192124" y="3777612"/>
              <a:ext cx="482538" cy="94125"/>
            </a:xfrm>
            <a:custGeom>
              <a:rect b="b" l="l" r="r" t="t"/>
              <a:pathLst>
                <a:path extrusionOk="0" h="750" w="3845">
                  <a:moveTo>
                    <a:pt x="251" y="48"/>
                  </a:moveTo>
                  <a:cubicBezTo>
                    <a:pt x="252" y="48"/>
                    <a:pt x="252" y="50"/>
                    <a:pt x="254" y="54"/>
                  </a:cubicBezTo>
                  <a:lnTo>
                    <a:pt x="254" y="54"/>
                  </a:lnTo>
                  <a:cubicBezTo>
                    <a:pt x="254" y="52"/>
                    <a:pt x="253" y="50"/>
                    <a:pt x="251" y="48"/>
                  </a:cubicBezTo>
                  <a:close/>
                  <a:moveTo>
                    <a:pt x="3590" y="1"/>
                  </a:moveTo>
                  <a:cubicBezTo>
                    <a:pt x="3590" y="8"/>
                    <a:pt x="3526" y="500"/>
                    <a:pt x="1932" y="500"/>
                  </a:cubicBezTo>
                  <a:cubicBezTo>
                    <a:pt x="449" y="500"/>
                    <a:pt x="274" y="108"/>
                    <a:pt x="254" y="54"/>
                  </a:cubicBezTo>
                  <a:lnTo>
                    <a:pt x="254" y="54"/>
                  </a:lnTo>
                  <a:cubicBezTo>
                    <a:pt x="253" y="57"/>
                    <a:pt x="251" y="59"/>
                    <a:pt x="251" y="59"/>
                  </a:cubicBezTo>
                  <a:lnTo>
                    <a:pt x="1" y="70"/>
                  </a:lnTo>
                  <a:cubicBezTo>
                    <a:pt x="8" y="140"/>
                    <a:pt x="89" y="749"/>
                    <a:pt x="1932" y="749"/>
                  </a:cubicBezTo>
                  <a:cubicBezTo>
                    <a:pt x="3780" y="749"/>
                    <a:pt x="3839" y="83"/>
                    <a:pt x="3844" y="8"/>
                  </a:cubicBezTo>
                  <a:lnTo>
                    <a:pt x="3590" y="8"/>
                  </a:lnTo>
                  <a:lnTo>
                    <a:pt x="35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4"/>
            <p:cNvSpPr/>
            <p:nvPr/>
          </p:nvSpPr>
          <p:spPr>
            <a:xfrm>
              <a:off x="5555943" y="3792797"/>
              <a:ext cx="232170" cy="729908"/>
            </a:xfrm>
            <a:custGeom>
              <a:rect b="b" l="l" r="r" t="t"/>
              <a:pathLst>
                <a:path extrusionOk="0" h="5816" w="1850">
                  <a:moveTo>
                    <a:pt x="1149" y="0"/>
                  </a:moveTo>
                  <a:cubicBezTo>
                    <a:pt x="863" y="0"/>
                    <a:pt x="392" y="194"/>
                    <a:pt x="349" y="216"/>
                  </a:cubicBezTo>
                  <a:cubicBezTo>
                    <a:pt x="331" y="205"/>
                    <a:pt x="314" y="200"/>
                    <a:pt x="296" y="193"/>
                  </a:cubicBezTo>
                  <a:lnTo>
                    <a:pt x="255" y="269"/>
                  </a:lnTo>
                  <a:cubicBezTo>
                    <a:pt x="274" y="275"/>
                    <a:pt x="290" y="280"/>
                    <a:pt x="314" y="286"/>
                  </a:cubicBezTo>
                  <a:lnTo>
                    <a:pt x="1" y="992"/>
                  </a:lnTo>
                  <a:cubicBezTo>
                    <a:pt x="331" y="714"/>
                    <a:pt x="395" y="443"/>
                    <a:pt x="413" y="355"/>
                  </a:cubicBezTo>
                  <a:cubicBezTo>
                    <a:pt x="470" y="419"/>
                    <a:pt x="528" y="513"/>
                    <a:pt x="580" y="628"/>
                  </a:cubicBezTo>
                  <a:lnTo>
                    <a:pt x="36" y="1214"/>
                  </a:lnTo>
                  <a:cubicBezTo>
                    <a:pt x="429" y="1062"/>
                    <a:pt x="587" y="831"/>
                    <a:pt x="627" y="749"/>
                  </a:cubicBezTo>
                  <a:cubicBezTo>
                    <a:pt x="656" y="837"/>
                    <a:pt x="684" y="930"/>
                    <a:pt x="713" y="1027"/>
                  </a:cubicBezTo>
                  <a:lnTo>
                    <a:pt x="111" y="1618"/>
                  </a:lnTo>
                  <a:cubicBezTo>
                    <a:pt x="603" y="1457"/>
                    <a:pt x="737" y="1155"/>
                    <a:pt x="737" y="1155"/>
                  </a:cubicBezTo>
                  <a:cubicBezTo>
                    <a:pt x="742" y="1161"/>
                    <a:pt x="742" y="1161"/>
                    <a:pt x="748" y="1166"/>
                  </a:cubicBezTo>
                  <a:cubicBezTo>
                    <a:pt x="772" y="1254"/>
                    <a:pt x="795" y="1353"/>
                    <a:pt x="812" y="1452"/>
                  </a:cubicBezTo>
                  <a:lnTo>
                    <a:pt x="169" y="2013"/>
                  </a:lnTo>
                  <a:cubicBezTo>
                    <a:pt x="568" y="1904"/>
                    <a:pt x="766" y="1706"/>
                    <a:pt x="841" y="1607"/>
                  </a:cubicBezTo>
                  <a:cubicBezTo>
                    <a:pt x="858" y="1706"/>
                    <a:pt x="870" y="1799"/>
                    <a:pt x="887" y="1904"/>
                  </a:cubicBezTo>
                  <a:lnTo>
                    <a:pt x="261" y="2378"/>
                  </a:lnTo>
                  <a:cubicBezTo>
                    <a:pt x="644" y="2303"/>
                    <a:pt x="836" y="2129"/>
                    <a:pt x="905" y="2043"/>
                  </a:cubicBezTo>
                  <a:cubicBezTo>
                    <a:pt x="922" y="2147"/>
                    <a:pt x="934" y="2251"/>
                    <a:pt x="945" y="2361"/>
                  </a:cubicBezTo>
                  <a:lnTo>
                    <a:pt x="319" y="2830"/>
                  </a:lnTo>
                  <a:cubicBezTo>
                    <a:pt x="696" y="2760"/>
                    <a:pt x="887" y="2592"/>
                    <a:pt x="962" y="2506"/>
                  </a:cubicBezTo>
                  <a:cubicBezTo>
                    <a:pt x="975" y="2587"/>
                    <a:pt x="980" y="2662"/>
                    <a:pt x="986" y="2744"/>
                  </a:cubicBezTo>
                  <a:lnTo>
                    <a:pt x="418" y="3121"/>
                  </a:lnTo>
                  <a:cubicBezTo>
                    <a:pt x="772" y="3073"/>
                    <a:pt x="945" y="2918"/>
                    <a:pt x="997" y="2854"/>
                  </a:cubicBezTo>
                  <a:cubicBezTo>
                    <a:pt x="1004" y="2918"/>
                    <a:pt x="1009" y="2982"/>
                    <a:pt x="1015" y="3044"/>
                  </a:cubicBezTo>
                  <a:lnTo>
                    <a:pt x="552" y="3357"/>
                  </a:lnTo>
                  <a:cubicBezTo>
                    <a:pt x="812" y="3317"/>
                    <a:pt x="957" y="3213"/>
                    <a:pt x="1021" y="3156"/>
                  </a:cubicBezTo>
                  <a:cubicBezTo>
                    <a:pt x="1026" y="3218"/>
                    <a:pt x="1032" y="3277"/>
                    <a:pt x="1039" y="3341"/>
                  </a:cubicBezTo>
                  <a:lnTo>
                    <a:pt x="587" y="3635"/>
                  </a:lnTo>
                  <a:cubicBezTo>
                    <a:pt x="830" y="3608"/>
                    <a:pt x="975" y="3514"/>
                    <a:pt x="1044" y="3450"/>
                  </a:cubicBezTo>
                  <a:cubicBezTo>
                    <a:pt x="1050" y="3503"/>
                    <a:pt x="1050" y="3555"/>
                    <a:pt x="1055" y="3601"/>
                  </a:cubicBezTo>
                  <a:lnTo>
                    <a:pt x="545" y="3851"/>
                  </a:lnTo>
                  <a:cubicBezTo>
                    <a:pt x="841" y="3851"/>
                    <a:pt x="1004" y="3747"/>
                    <a:pt x="1061" y="3699"/>
                  </a:cubicBezTo>
                  <a:cubicBezTo>
                    <a:pt x="1066" y="3793"/>
                    <a:pt x="1073" y="3879"/>
                    <a:pt x="1073" y="3972"/>
                  </a:cubicBezTo>
                  <a:lnTo>
                    <a:pt x="609" y="4261"/>
                  </a:lnTo>
                  <a:cubicBezTo>
                    <a:pt x="865" y="4234"/>
                    <a:pt x="1009" y="4140"/>
                    <a:pt x="1079" y="4082"/>
                  </a:cubicBezTo>
                  <a:cubicBezTo>
                    <a:pt x="1084" y="4129"/>
                    <a:pt x="1084" y="4181"/>
                    <a:pt x="1090" y="4227"/>
                  </a:cubicBezTo>
                  <a:lnTo>
                    <a:pt x="673" y="4488"/>
                  </a:lnTo>
                  <a:cubicBezTo>
                    <a:pt x="911" y="4464"/>
                    <a:pt x="1039" y="4373"/>
                    <a:pt x="1090" y="4320"/>
                  </a:cubicBezTo>
                  <a:cubicBezTo>
                    <a:pt x="1096" y="4384"/>
                    <a:pt x="1096" y="4448"/>
                    <a:pt x="1096" y="4505"/>
                  </a:cubicBezTo>
                  <a:lnTo>
                    <a:pt x="667" y="4772"/>
                  </a:lnTo>
                  <a:cubicBezTo>
                    <a:pt x="922" y="4743"/>
                    <a:pt x="1055" y="4638"/>
                    <a:pt x="1101" y="4592"/>
                  </a:cubicBezTo>
                  <a:cubicBezTo>
                    <a:pt x="1101" y="4633"/>
                    <a:pt x="1101" y="4668"/>
                    <a:pt x="1108" y="4708"/>
                  </a:cubicBezTo>
                  <a:lnTo>
                    <a:pt x="696" y="4957"/>
                  </a:lnTo>
                  <a:cubicBezTo>
                    <a:pt x="991" y="4929"/>
                    <a:pt x="1101" y="4777"/>
                    <a:pt x="1101" y="4777"/>
                  </a:cubicBezTo>
                  <a:lnTo>
                    <a:pt x="1108" y="4783"/>
                  </a:lnTo>
                  <a:cubicBezTo>
                    <a:pt x="1108" y="4865"/>
                    <a:pt x="1114" y="4946"/>
                    <a:pt x="1114" y="5026"/>
                  </a:cubicBezTo>
                  <a:lnTo>
                    <a:pt x="708" y="5230"/>
                  </a:lnTo>
                  <a:cubicBezTo>
                    <a:pt x="945" y="5224"/>
                    <a:pt x="1073" y="5138"/>
                    <a:pt x="1114" y="5103"/>
                  </a:cubicBezTo>
                  <a:lnTo>
                    <a:pt x="1114" y="5264"/>
                  </a:lnTo>
                  <a:lnTo>
                    <a:pt x="713" y="5462"/>
                  </a:lnTo>
                  <a:cubicBezTo>
                    <a:pt x="945" y="5462"/>
                    <a:pt x="1073" y="5381"/>
                    <a:pt x="1119" y="5339"/>
                  </a:cubicBezTo>
                  <a:lnTo>
                    <a:pt x="1119" y="5398"/>
                  </a:lnTo>
                  <a:cubicBezTo>
                    <a:pt x="1084" y="5462"/>
                    <a:pt x="1044" y="5607"/>
                    <a:pt x="1189" y="5815"/>
                  </a:cubicBezTo>
                  <a:cubicBezTo>
                    <a:pt x="1189" y="5815"/>
                    <a:pt x="1258" y="5647"/>
                    <a:pt x="1200" y="5479"/>
                  </a:cubicBezTo>
                  <a:lnTo>
                    <a:pt x="1200" y="5369"/>
                  </a:lnTo>
                  <a:cubicBezTo>
                    <a:pt x="1345" y="5451"/>
                    <a:pt x="1601" y="5462"/>
                    <a:pt x="1601" y="5462"/>
                  </a:cubicBezTo>
                  <a:cubicBezTo>
                    <a:pt x="1513" y="5374"/>
                    <a:pt x="1299" y="5294"/>
                    <a:pt x="1200" y="5264"/>
                  </a:cubicBezTo>
                  <a:cubicBezTo>
                    <a:pt x="1200" y="5224"/>
                    <a:pt x="1200" y="5184"/>
                    <a:pt x="1194" y="5138"/>
                  </a:cubicBezTo>
                  <a:lnTo>
                    <a:pt x="1194" y="5138"/>
                  </a:lnTo>
                  <a:cubicBezTo>
                    <a:pt x="1345" y="5213"/>
                    <a:pt x="1595" y="5224"/>
                    <a:pt x="1595" y="5224"/>
                  </a:cubicBezTo>
                  <a:cubicBezTo>
                    <a:pt x="1502" y="5138"/>
                    <a:pt x="1293" y="5061"/>
                    <a:pt x="1194" y="5026"/>
                  </a:cubicBezTo>
                  <a:cubicBezTo>
                    <a:pt x="1194" y="4969"/>
                    <a:pt x="1194" y="4900"/>
                    <a:pt x="1189" y="4830"/>
                  </a:cubicBezTo>
                  <a:lnTo>
                    <a:pt x="1189" y="4830"/>
                  </a:lnTo>
                  <a:cubicBezTo>
                    <a:pt x="1319" y="4878"/>
                    <a:pt x="1503" y="4882"/>
                    <a:pt x="1560" y="4882"/>
                  </a:cubicBezTo>
                  <a:cubicBezTo>
                    <a:pt x="1571" y="4882"/>
                    <a:pt x="1577" y="4882"/>
                    <a:pt x="1577" y="4882"/>
                  </a:cubicBezTo>
                  <a:cubicBezTo>
                    <a:pt x="1491" y="4807"/>
                    <a:pt x="1293" y="4748"/>
                    <a:pt x="1189" y="4720"/>
                  </a:cubicBezTo>
                  <a:cubicBezTo>
                    <a:pt x="1189" y="4686"/>
                    <a:pt x="1183" y="4651"/>
                    <a:pt x="1183" y="4616"/>
                  </a:cubicBezTo>
                  <a:lnTo>
                    <a:pt x="1183" y="4616"/>
                  </a:lnTo>
                  <a:cubicBezTo>
                    <a:pt x="1315" y="4679"/>
                    <a:pt x="1525" y="4686"/>
                    <a:pt x="1609" y="4686"/>
                  </a:cubicBezTo>
                  <a:cubicBezTo>
                    <a:pt x="1633" y="4686"/>
                    <a:pt x="1646" y="4686"/>
                    <a:pt x="1646" y="4686"/>
                  </a:cubicBezTo>
                  <a:cubicBezTo>
                    <a:pt x="1537" y="4598"/>
                    <a:pt x="1288" y="4528"/>
                    <a:pt x="1183" y="4499"/>
                  </a:cubicBezTo>
                  <a:cubicBezTo>
                    <a:pt x="1178" y="4442"/>
                    <a:pt x="1178" y="4384"/>
                    <a:pt x="1171" y="4320"/>
                  </a:cubicBezTo>
                  <a:lnTo>
                    <a:pt x="1171" y="4320"/>
                  </a:lnTo>
                  <a:cubicBezTo>
                    <a:pt x="1290" y="4382"/>
                    <a:pt x="1482" y="4391"/>
                    <a:pt x="1583" y="4391"/>
                  </a:cubicBezTo>
                  <a:cubicBezTo>
                    <a:pt x="1625" y="4391"/>
                    <a:pt x="1652" y="4389"/>
                    <a:pt x="1652" y="4389"/>
                  </a:cubicBezTo>
                  <a:cubicBezTo>
                    <a:pt x="1537" y="4296"/>
                    <a:pt x="1270" y="4234"/>
                    <a:pt x="1171" y="4210"/>
                  </a:cubicBezTo>
                  <a:cubicBezTo>
                    <a:pt x="1165" y="4157"/>
                    <a:pt x="1165" y="4106"/>
                    <a:pt x="1160" y="4053"/>
                  </a:cubicBezTo>
                  <a:lnTo>
                    <a:pt x="1160" y="4053"/>
                  </a:lnTo>
                  <a:cubicBezTo>
                    <a:pt x="1301" y="4142"/>
                    <a:pt x="1565" y="4153"/>
                    <a:pt x="1681" y="4153"/>
                  </a:cubicBezTo>
                  <a:cubicBezTo>
                    <a:pt x="1718" y="4153"/>
                    <a:pt x="1740" y="4152"/>
                    <a:pt x="1740" y="4152"/>
                  </a:cubicBezTo>
                  <a:cubicBezTo>
                    <a:pt x="1595" y="4036"/>
                    <a:pt x="1240" y="3955"/>
                    <a:pt x="1154" y="3937"/>
                  </a:cubicBezTo>
                  <a:cubicBezTo>
                    <a:pt x="1154" y="3868"/>
                    <a:pt x="1148" y="3793"/>
                    <a:pt x="1148" y="3723"/>
                  </a:cubicBezTo>
                  <a:lnTo>
                    <a:pt x="1148" y="3723"/>
                  </a:lnTo>
                  <a:cubicBezTo>
                    <a:pt x="1328" y="3839"/>
                    <a:pt x="1681" y="3862"/>
                    <a:pt x="1681" y="3862"/>
                  </a:cubicBezTo>
                  <a:cubicBezTo>
                    <a:pt x="1553" y="3734"/>
                    <a:pt x="1240" y="3624"/>
                    <a:pt x="1136" y="3590"/>
                  </a:cubicBezTo>
                  <a:cubicBezTo>
                    <a:pt x="1136" y="3531"/>
                    <a:pt x="1130" y="3469"/>
                    <a:pt x="1125" y="3410"/>
                  </a:cubicBezTo>
                  <a:lnTo>
                    <a:pt x="1125" y="3410"/>
                  </a:lnTo>
                  <a:cubicBezTo>
                    <a:pt x="1248" y="3487"/>
                    <a:pt x="1466" y="3500"/>
                    <a:pt x="1598" y="3500"/>
                  </a:cubicBezTo>
                  <a:cubicBezTo>
                    <a:pt x="1665" y="3500"/>
                    <a:pt x="1710" y="3496"/>
                    <a:pt x="1710" y="3496"/>
                  </a:cubicBezTo>
                  <a:cubicBezTo>
                    <a:pt x="1560" y="3381"/>
                    <a:pt x="1189" y="3311"/>
                    <a:pt x="1119" y="3300"/>
                  </a:cubicBezTo>
                  <a:cubicBezTo>
                    <a:pt x="1114" y="3242"/>
                    <a:pt x="1114" y="3190"/>
                    <a:pt x="1108" y="3137"/>
                  </a:cubicBezTo>
                  <a:lnTo>
                    <a:pt x="1108" y="3137"/>
                  </a:lnTo>
                  <a:cubicBezTo>
                    <a:pt x="1230" y="3204"/>
                    <a:pt x="1429" y="3216"/>
                    <a:pt x="1556" y="3216"/>
                  </a:cubicBezTo>
                  <a:cubicBezTo>
                    <a:pt x="1627" y="3216"/>
                    <a:pt x="1676" y="3213"/>
                    <a:pt x="1676" y="3213"/>
                  </a:cubicBezTo>
                  <a:cubicBezTo>
                    <a:pt x="1531" y="3108"/>
                    <a:pt x="1200" y="3039"/>
                    <a:pt x="1096" y="3016"/>
                  </a:cubicBezTo>
                  <a:cubicBezTo>
                    <a:pt x="1090" y="2969"/>
                    <a:pt x="1090" y="2923"/>
                    <a:pt x="1084" y="2877"/>
                  </a:cubicBezTo>
                  <a:lnTo>
                    <a:pt x="1084" y="2877"/>
                  </a:lnTo>
                  <a:cubicBezTo>
                    <a:pt x="1232" y="2949"/>
                    <a:pt x="1464" y="2962"/>
                    <a:pt x="1607" y="2962"/>
                  </a:cubicBezTo>
                  <a:cubicBezTo>
                    <a:pt x="1683" y="2962"/>
                    <a:pt x="1734" y="2958"/>
                    <a:pt x="1734" y="2958"/>
                  </a:cubicBezTo>
                  <a:cubicBezTo>
                    <a:pt x="1571" y="2836"/>
                    <a:pt x="1206" y="2755"/>
                    <a:pt x="1073" y="2726"/>
                  </a:cubicBezTo>
                  <a:cubicBezTo>
                    <a:pt x="1061" y="2645"/>
                    <a:pt x="1055" y="2564"/>
                    <a:pt x="1044" y="2482"/>
                  </a:cubicBezTo>
                  <a:lnTo>
                    <a:pt x="1044" y="2482"/>
                  </a:lnTo>
                  <a:cubicBezTo>
                    <a:pt x="1172" y="2549"/>
                    <a:pt x="1363" y="2567"/>
                    <a:pt x="1527" y="2567"/>
                  </a:cubicBezTo>
                  <a:cubicBezTo>
                    <a:pt x="1704" y="2567"/>
                    <a:pt x="1850" y="2546"/>
                    <a:pt x="1850" y="2546"/>
                  </a:cubicBezTo>
                  <a:cubicBezTo>
                    <a:pt x="1635" y="2407"/>
                    <a:pt x="1148" y="2338"/>
                    <a:pt x="1026" y="2326"/>
                  </a:cubicBezTo>
                  <a:cubicBezTo>
                    <a:pt x="1015" y="2222"/>
                    <a:pt x="1004" y="2123"/>
                    <a:pt x="991" y="2025"/>
                  </a:cubicBezTo>
                  <a:lnTo>
                    <a:pt x="991" y="2025"/>
                  </a:lnTo>
                  <a:cubicBezTo>
                    <a:pt x="1122" y="2090"/>
                    <a:pt x="1315" y="2107"/>
                    <a:pt x="1478" y="2107"/>
                  </a:cubicBezTo>
                  <a:cubicBezTo>
                    <a:pt x="1648" y="2107"/>
                    <a:pt x="1786" y="2089"/>
                    <a:pt x="1786" y="2089"/>
                  </a:cubicBezTo>
                  <a:cubicBezTo>
                    <a:pt x="1577" y="1950"/>
                    <a:pt x="1090" y="1880"/>
                    <a:pt x="969" y="1869"/>
                  </a:cubicBezTo>
                  <a:cubicBezTo>
                    <a:pt x="951" y="1764"/>
                    <a:pt x="934" y="1666"/>
                    <a:pt x="922" y="1573"/>
                  </a:cubicBezTo>
                  <a:lnTo>
                    <a:pt x="922" y="1573"/>
                  </a:lnTo>
                  <a:cubicBezTo>
                    <a:pt x="1028" y="1623"/>
                    <a:pt x="1174" y="1639"/>
                    <a:pt x="1317" y="1639"/>
                  </a:cubicBezTo>
                  <a:cubicBezTo>
                    <a:pt x="1565" y="1639"/>
                    <a:pt x="1804" y="1591"/>
                    <a:pt x="1804" y="1591"/>
                  </a:cubicBezTo>
                  <a:cubicBezTo>
                    <a:pt x="1560" y="1452"/>
                    <a:pt x="1004" y="1410"/>
                    <a:pt x="887" y="1404"/>
                  </a:cubicBezTo>
                  <a:cubicBezTo>
                    <a:pt x="876" y="1335"/>
                    <a:pt x="858" y="1265"/>
                    <a:pt x="841" y="1196"/>
                  </a:cubicBezTo>
                  <a:lnTo>
                    <a:pt x="841" y="1196"/>
                  </a:lnTo>
                  <a:cubicBezTo>
                    <a:pt x="903" y="1211"/>
                    <a:pt x="973" y="1216"/>
                    <a:pt x="1045" y="1216"/>
                  </a:cubicBezTo>
                  <a:cubicBezTo>
                    <a:pt x="1304" y="1216"/>
                    <a:pt x="1582" y="1139"/>
                    <a:pt x="1582" y="1139"/>
                  </a:cubicBezTo>
                  <a:cubicBezTo>
                    <a:pt x="1386" y="1040"/>
                    <a:pt x="975" y="1027"/>
                    <a:pt x="801" y="1027"/>
                  </a:cubicBezTo>
                  <a:cubicBezTo>
                    <a:pt x="772" y="923"/>
                    <a:pt x="742" y="831"/>
                    <a:pt x="713" y="743"/>
                  </a:cubicBezTo>
                  <a:lnTo>
                    <a:pt x="713" y="743"/>
                  </a:lnTo>
                  <a:cubicBezTo>
                    <a:pt x="772" y="760"/>
                    <a:pt x="840" y="767"/>
                    <a:pt x="910" y="767"/>
                  </a:cubicBezTo>
                  <a:cubicBezTo>
                    <a:pt x="1180" y="767"/>
                    <a:pt x="1491" y="668"/>
                    <a:pt x="1491" y="668"/>
                  </a:cubicBezTo>
                  <a:cubicBezTo>
                    <a:pt x="1332" y="597"/>
                    <a:pt x="1054" y="583"/>
                    <a:pt x="855" y="583"/>
                  </a:cubicBezTo>
                  <a:cubicBezTo>
                    <a:pt x="763" y="583"/>
                    <a:pt x="688" y="586"/>
                    <a:pt x="649" y="588"/>
                  </a:cubicBezTo>
                  <a:cubicBezTo>
                    <a:pt x="598" y="483"/>
                    <a:pt x="545" y="396"/>
                    <a:pt x="493" y="332"/>
                  </a:cubicBezTo>
                  <a:cubicBezTo>
                    <a:pt x="788" y="309"/>
                    <a:pt x="1194" y="2"/>
                    <a:pt x="1194" y="2"/>
                  </a:cubicBezTo>
                  <a:cubicBezTo>
                    <a:pt x="1180" y="1"/>
                    <a:pt x="1165" y="0"/>
                    <a:pt x="114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44"/>
            <p:cNvSpPr/>
            <p:nvPr/>
          </p:nvSpPr>
          <p:spPr>
            <a:xfrm>
              <a:off x="5248974" y="3854794"/>
              <a:ext cx="191384" cy="448914"/>
            </a:xfrm>
            <a:custGeom>
              <a:rect b="b" l="l" r="r" t="t"/>
              <a:pathLst>
                <a:path extrusionOk="0" h="3577" w="1525">
                  <a:moveTo>
                    <a:pt x="829" y="0"/>
                  </a:moveTo>
                  <a:cubicBezTo>
                    <a:pt x="824" y="30"/>
                    <a:pt x="824" y="59"/>
                    <a:pt x="818" y="88"/>
                  </a:cubicBezTo>
                  <a:cubicBezTo>
                    <a:pt x="696" y="105"/>
                    <a:pt x="209" y="174"/>
                    <a:pt x="0" y="313"/>
                  </a:cubicBezTo>
                  <a:cubicBezTo>
                    <a:pt x="0" y="313"/>
                    <a:pt x="135" y="331"/>
                    <a:pt x="302" y="331"/>
                  </a:cubicBezTo>
                  <a:cubicBezTo>
                    <a:pt x="470" y="331"/>
                    <a:pt x="670" y="313"/>
                    <a:pt x="800" y="244"/>
                  </a:cubicBezTo>
                  <a:lnTo>
                    <a:pt x="800" y="244"/>
                  </a:lnTo>
                  <a:cubicBezTo>
                    <a:pt x="794" y="325"/>
                    <a:pt x="783" y="407"/>
                    <a:pt x="778" y="493"/>
                  </a:cubicBezTo>
                  <a:cubicBezTo>
                    <a:pt x="644" y="517"/>
                    <a:pt x="273" y="597"/>
                    <a:pt x="117" y="720"/>
                  </a:cubicBezTo>
                  <a:cubicBezTo>
                    <a:pt x="117" y="720"/>
                    <a:pt x="175" y="724"/>
                    <a:pt x="260" y="724"/>
                  </a:cubicBezTo>
                  <a:cubicBezTo>
                    <a:pt x="402" y="724"/>
                    <a:pt x="618" y="711"/>
                    <a:pt x="760" y="638"/>
                  </a:cubicBezTo>
                  <a:lnTo>
                    <a:pt x="760" y="638"/>
                  </a:lnTo>
                  <a:cubicBezTo>
                    <a:pt x="760" y="685"/>
                    <a:pt x="754" y="736"/>
                    <a:pt x="748" y="784"/>
                  </a:cubicBezTo>
                  <a:cubicBezTo>
                    <a:pt x="650" y="800"/>
                    <a:pt x="313" y="870"/>
                    <a:pt x="174" y="980"/>
                  </a:cubicBezTo>
                  <a:cubicBezTo>
                    <a:pt x="174" y="980"/>
                    <a:pt x="219" y="983"/>
                    <a:pt x="287" y="983"/>
                  </a:cubicBezTo>
                  <a:cubicBezTo>
                    <a:pt x="413" y="983"/>
                    <a:pt x="618" y="971"/>
                    <a:pt x="743" y="899"/>
                  </a:cubicBezTo>
                  <a:lnTo>
                    <a:pt x="743" y="899"/>
                  </a:lnTo>
                  <a:cubicBezTo>
                    <a:pt x="737" y="958"/>
                    <a:pt x="730" y="1009"/>
                    <a:pt x="730" y="1062"/>
                  </a:cubicBezTo>
                  <a:cubicBezTo>
                    <a:pt x="655" y="1073"/>
                    <a:pt x="285" y="1148"/>
                    <a:pt x="134" y="1258"/>
                  </a:cubicBezTo>
                  <a:cubicBezTo>
                    <a:pt x="134" y="1258"/>
                    <a:pt x="188" y="1263"/>
                    <a:pt x="265" y="1263"/>
                  </a:cubicBezTo>
                  <a:cubicBezTo>
                    <a:pt x="400" y="1263"/>
                    <a:pt x="605" y="1249"/>
                    <a:pt x="719" y="1172"/>
                  </a:cubicBezTo>
                  <a:lnTo>
                    <a:pt x="719" y="1172"/>
                  </a:lnTo>
                  <a:cubicBezTo>
                    <a:pt x="719" y="1236"/>
                    <a:pt x="714" y="1293"/>
                    <a:pt x="708" y="1357"/>
                  </a:cubicBezTo>
                  <a:cubicBezTo>
                    <a:pt x="604" y="1392"/>
                    <a:pt x="296" y="1501"/>
                    <a:pt x="168" y="1624"/>
                  </a:cubicBezTo>
                  <a:cubicBezTo>
                    <a:pt x="168" y="1624"/>
                    <a:pt x="522" y="1606"/>
                    <a:pt x="703" y="1485"/>
                  </a:cubicBezTo>
                  <a:lnTo>
                    <a:pt x="703" y="1485"/>
                  </a:lnTo>
                  <a:cubicBezTo>
                    <a:pt x="696" y="1560"/>
                    <a:pt x="696" y="1629"/>
                    <a:pt x="690" y="1699"/>
                  </a:cubicBezTo>
                  <a:cubicBezTo>
                    <a:pt x="604" y="1716"/>
                    <a:pt x="256" y="1798"/>
                    <a:pt x="111" y="1913"/>
                  </a:cubicBezTo>
                  <a:cubicBezTo>
                    <a:pt x="111" y="1913"/>
                    <a:pt x="133" y="1914"/>
                    <a:pt x="169" y="1914"/>
                  </a:cubicBezTo>
                  <a:cubicBezTo>
                    <a:pt x="283" y="1914"/>
                    <a:pt x="543" y="1904"/>
                    <a:pt x="684" y="1814"/>
                  </a:cubicBezTo>
                  <a:lnTo>
                    <a:pt x="684" y="1814"/>
                  </a:lnTo>
                  <a:cubicBezTo>
                    <a:pt x="684" y="1873"/>
                    <a:pt x="679" y="1924"/>
                    <a:pt x="679" y="1977"/>
                  </a:cubicBezTo>
                  <a:cubicBezTo>
                    <a:pt x="575" y="2001"/>
                    <a:pt x="307" y="2063"/>
                    <a:pt x="192" y="2157"/>
                  </a:cubicBezTo>
                  <a:cubicBezTo>
                    <a:pt x="192" y="2157"/>
                    <a:pt x="205" y="2157"/>
                    <a:pt x="228" y="2157"/>
                  </a:cubicBezTo>
                  <a:cubicBezTo>
                    <a:pt x="314" y="2157"/>
                    <a:pt x="540" y="2150"/>
                    <a:pt x="673" y="2081"/>
                  </a:cubicBezTo>
                  <a:lnTo>
                    <a:pt x="673" y="2081"/>
                  </a:lnTo>
                  <a:cubicBezTo>
                    <a:pt x="673" y="2145"/>
                    <a:pt x="668" y="2209"/>
                    <a:pt x="668" y="2266"/>
                  </a:cubicBezTo>
                  <a:cubicBezTo>
                    <a:pt x="556" y="2290"/>
                    <a:pt x="307" y="2360"/>
                    <a:pt x="198" y="2453"/>
                  </a:cubicBezTo>
                  <a:cubicBezTo>
                    <a:pt x="198" y="2453"/>
                    <a:pt x="202" y="2453"/>
                    <a:pt x="210" y="2453"/>
                  </a:cubicBezTo>
                  <a:cubicBezTo>
                    <a:pt x="266" y="2453"/>
                    <a:pt x="514" y="2449"/>
                    <a:pt x="661" y="2376"/>
                  </a:cubicBezTo>
                  <a:lnTo>
                    <a:pt x="661" y="2488"/>
                  </a:lnTo>
                  <a:cubicBezTo>
                    <a:pt x="551" y="2510"/>
                    <a:pt x="360" y="2568"/>
                    <a:pt x="267" y="2643"/>
                  </a:cubicBezTo>
                  <a:cubicBezTo>
                    <a:pt x="267" y="2643"/>
                    <a:pt x="273" y="2644"/>
                    <a:pt x="285" y="2644"/>
                  </a:cubicBezTo>
                  <a:cubicBezTo>
                    <a:pt x="342" y="2644"/>
                    <a:pt x="530" y="2640"/>
                    <a:pt x="655" y="2592"/>
                  </a:cubicBezTo>
                  <a:lnTo>
                    <a:pt x="655" y="2592"/>
                  </a:lnTo>
                  <a:cubicBezTo>
                    <a:pt x="655" y="2662"/>
                    <a:pt x="655" y="2731"/>
                    <a:pt x="650" y="2794"/>
                  </a:cubicBezTo>
                  <a:cubicBezTo>
                    <a:pt x="551" y="2823"/>
                    <a:pt x="342" y="2905"/>
                    <a:pt x="256" y="2991"/>
                  </a:cubicBezTo>
                  <a:cubicBezTo>
                    <a:pt x="256" y="2991"/>
                    <a:pt x="505" y="2980"/>
                    <a:pt x="650" y="2898"/>
                  </a:cubicBezTo>
                  <a:lnTo>
                    <a:pt x="650" y="3026"/>
                  </a:lnTo>
                  <a:cubicBezTo>
                    <a:pt x="551" y="3061"/>
                    <a:pt x="337" y="3136"/>
                    <a:pt x="243" y="3229"/>
                  </a:cubicBezTo>
                  <a:cubicBezTo>
                    <a:pt x="243" y="3229"/>
                    <a:pt x="499" y="3218"/>
                    <a:pt x="650" y="3130"/>
                  </a:cubicBezTo>
                  <a:lnTo>
                    <a:pt x="650" y="3130"/>
                  </a:lnTo>
                  <a:cubicBezTo>
                    <a:pt x="644" y="3183"/>
                    <a:pt x="644" y="3224"/>
                    <a:pt x="644" y="3246"/>
                  </a:cubicBezTo>
                  <a:cubicBezTo>
                    <a:pt x="591" y="3409"/>
                    <a:pt x="655" y="3577"/>
                    <a:pt x="655" y="3577"/>
                  </a:cubicBezTo>
                  <a:cubicBezTo>
                    <a:pt x="807" y="3368"/>
                    <a:pt x="760" y="3224"/>
                    <a:pt x="730" y="3160"/>
                  </a:cubicBezTo>
                  <a:lnTo>
                    <a:pt x="730" y="3107"/>
                  </a:lnTo>
                  <a:cubicBezTo>
                    <a:pt x="778" y="3141"/>
                    <a:pt x="899" y="3229"/>
                    <a:pt x="1131" y="3229"/>
                  </a:cubicBezTo>
                  <a:lnTo>
                    <a:pt x="730" y="3026"/>
                  </a:lnTo>
                  <a:lnTo>
                    <a:pt x="730" y="2863"/>
                  </a:lnTo>
                  <a:cubicBezTo>
                    <a:pt x="772" y="2898"/>
                    <a:pt x="899" y="2991"/>
                    <a:pt x="1142" y="2991"/>
                  </a:cubicBezTo>
                  <a:lnTo>
                    <a:pt x="730" y="2788"/>
                  </a:lnTo>
                  <a:cubicBezTo>
                    <a:pt x="737" y="2713"/>
                    <a:pt x="737" y="2632"/>
                    <a:pt x="737" y="2545"/>
                  </a:cubicBezTo>
                  <a:lnTo>
                    <a:pt x="743" y="2545"/>
                  </a:lnTo>
                  <a:cubicBezTo>
                    <a:pt x="743" y="2545"/>
                    <a:pt x="853" y="2689"/>
                    <a:pt x="1155" y="2719"/>
                  </a:cubicBezTo>
                  <a:lnTo>
                    <a:pt x="737" y="2470"/>
                  </a:lnTo>
                  <a:cubicBezTo>
                    <a:pt x="737" y="2429"/>
                    <a:pt x="743" y="2394"/>
                    <a:pt x="743" y="2354"/>
                  </a:cubicBezTo>
                  <a:cubicBezTo>
                    <a:pt x="783" y="2394"/>
                    <a:pt x="917" y="2510"/>
                    <a:pt x="1182" y="2534"/>
                  </a:cubicBezTo>
                  <a:lnTo>
                    <a:pt x="743" y="2266"/>
                  </a:lnTo>
                  <a:cubicBezTo>
                    <a:pt x="743" y="2202"/>
                    <a:pt x="748" y="2140"/>
                    <a:pt x="748" y="2076"/>
                  </a:cubicBezTo>
                  <a:cubicBezTo>
                    <a:pt x="800" y="2127"/>
                    <a:pt x="928" y="2226"/>
                    <a:pt x="1177" y="2255"/>
                  </a:cubicBezTo>
                  <a:lnTo>
                    <a:pt x="754" y="1988"/>
                  </a:lnTo>
                  <a:cubicBezTo>
                    <a:pt x="754" y="1937"/>
                    <a:pt x="754" y="1884"/>
                    <a:pt x="760" y="1838"/>
                  </a:cubicBezTo>
                  <a:cubicBezTo>
                    <a:pt x="824" y="1896"/>
                    <a:pt x="968" y="2001"/>
                    <a:pt x="1235" y="2023"/>
                  </a:cubicBezTo>
                  <a:lnTo>
                    <a:pt x="760" y="1728"/>
                  </a:lnTo>
                  <a:cubicBezTo>
                    <a:pt x="765" y="1635"/>
                    <a:pt x="772" y="1549"/>
                    <a:pt x="778" y="1456"/>
                  </a:cubicBezTo>
                  <a:cubicBezTo>
                    <a:pt x="824" y="1496"/>
                    <a:pt x="986" y="1618"/>
                    <a:pt x="1299" y="1618"/>
                  </a:cubicBezTo>
                  <a:lnTo>
                    <a:pt x="778" y="1362"/>
                  </a:lnTo>
                  <a:cubicBezTo>
                    <a:pt x="783" y="1311"/>
                    <a:pt x="783" y="1258"/>
                    <a:pt x="789" y="1207"/>
                  </a:cubicBezTo>
                  <a:cubicBezTo>
                    <a:pt x="853" y="1264"/>
                    <a:pt x="997" y="1368"/>
                    <a:pt x="1259" y="1403"/>
                  </a:cubicBezTo>
                  <a:lnTo>
                    <a:pt x="794" y="1097"/>
                  </a:lnTo>
                  <a:cubicBezTo>
                    <a:pt x="800" y="1033"/>
                    <a:pt x="807" y="969"/>
                    <a:pt x="807" y="905"/>
                  </a:cubicBezTo>
                  <a:cubicBezTo>
                    <a:pt x="864" y="958"/>
                    <a:pt x="1009" y="1079"/>
                    <a:pt x="1299" y="1119"/>
                  </a:cubicBezTo>
                  <a:lnTo>
                    <a:pt x="818" y="800"/>
                  </a:lnTo>
                  <a:cubicBezTo>
                    <a:pt x="824" y="731"/>
                    <a:pt x="829" y="667"/>
                    <a:pt x="835" y="597"/>
                  </a:cubicBezTo>
                  <a:cubicBezTo>
                    <a:pt x="853" y="626"/>
                    <a:pt x="1021" y="830"/>
                    <a:pt x="1433" y="888"/>
                  </a:cubicBezTo>
                  <a:lnTo>
                    <a:pt x="842" y="493"/>
                  </a:lnTo>
                  <a:cubicBezTo>
                    <a:pt x="847" y="412"/>
                    <a:pt x="858" y="332"/>
                    <a:pt x="864" y="249"/>
                  </a:cubicBezTo>
                  <a:cubicBezTo>
                    <a:pt x="928" y="325"/>
                    <a:pt x="1120" y="517"/>
                    <a:pt x="1525" y="597"/>
                  </a:cubicBezTo>
                  <a:lnTo>
                    <a:pt x="882" y="110"/>
                  </a:lnTo>
                  <a:cubicBezTo>
                    <a:pt x="888" y="81"/>
                    <a:pt x="888" y="53"/>
                    <a:pt x="893" y="19"/>
                  </a:cubicBezTo>
                  <a:lnTo>
                    <a:pt x="829" y="0"/>
                  </a:lnTo>
                  <a:close/>
                </a:path>
              </a:pathLst>
            </a:custGeom>
            <a:solidFill>
              <a:srgbClr val="1D2D60">
                <a:alpha val="2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4"/>
            <p:cNvSpPr/>
            <p:nvPr/>
          </p:nvSpPr>
          <p:spPr>
            <a:xfrm>
              <a:off x="5295534" y="3824298"/>
              <a:ext cx="126627" cy="70657"/>
            </a:xfrm>
            <a:custGeom>
              <a:rect b="b" l="l" r="r" t="t"/>
              <a:pathLst>
                <a:path extrusionOk="0" h="563" w="1009">
                  <a:moveTo>
                    <a:pt x="0" y="0"/>
                  </a:moveTo>
                  <a:cubicBezTo>
                    <a:pt x="0" y="0"/>
                    <a:pt x="215" y="227"/>
                    <a:pt x="517" y="238"/>
                  </a:cubicBezTo>
                  <a:cubicBezTo>
                    <a:pt x="517" y="238"/>
                    <a:pt x="533" y="476"/>
                    <a:pt x="1009" y="562"/>
                  </a:cubicBezTo>
                  <a:lnTo>
                    <a:pt x="581" y="179"/>
                  </a:lnTo>
                  <a:cubicBezTo>
                    <a:pt x="581" y="179"/>
                    <a:pt x="290" y="18"/>
                    <a:pt x="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4"/>
            <p:cNvSpPr/>
            <p:nvPr/>
          </p:nvSpPr>
          <p:spPr>
            <a:xfrm>
              <a:off x="5558829" y="3899095"/>
              <a:ext cx="206067" cy="75928"/>
            </a:xfrm>
            <a:custGeom>
              <a:rect b="b" l="l" r="r" t="t"/>
              <a:pathLst>
                <a:path extrusionOk="0" h="605" w="1642">
                  <a:moveTo>
                    <a:pt x="703" y="1"/>
                  </a:moveTo>
                  <a:lnTo>
                    <a:pt x="0" y="605"/>
                  </a:lnTo>
                  <a:cubicBezTo>
                    <a:pt x="551" y="458"/>
                    <a:pt x="714" y="145"/>
                    <a:pt x="714" y="145"/>
                  </a:cubicBezTo>
                  <a:cubicBezTo>
                    <a:pt x="824" y="214"/>
                    <a:pt x="993" y="235"/>
                    <a:pt x="1157" y="235"/>
                  </a:cubicBezTo>
                  <a:cubicBezTo>
                    <a:pt x="1405" y="235"/>
                    <a:pt x="1642" y="187"/>
                    <a:pt x="1642" y="187"/>
                  </a:cubicBezTo>
                  <a:cubicBezTo>
                    <a:pt x="1363" y="30"/>
                    <a:pt x="703" y="1"/>
                    <a:pt x="703"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4"/>
            <p:cNvSpPr/>
            <p:nvPr/>
          </p:nvSpPr>
          <p:spPr>
            <a:xfrm>
              <a:off x="5551676" y="3851154"/>
              <a:ext cx="185485" cy="75049"/>
            </a:xfrm>
            <a:custGeom>
              <a:rect b="b" l="l" r="r" t="t"/>
              <a:pathLst>
                <a:path extrusionOk="0" h="598" w="1478">
                  <a:moveTo>
                    <a:pt x="645" y="0"/>
                  </a:moveTo>
                  <a:cubicBezTo>
                    <a:pt x="621" y="0"/>
                    <a:pt x="608" y="0"/>
                    <a:pt x="608" y="0"/>
                  </a:cubicBezTo>
                  <a:lnTo>
                    <a:pt x="0" y="597"/>
                  </a:lnTo>
                  <a:cubicBezTo>
                    <a:pt x="498" y="436"/>
                    <a:pt x="626" y="134"/>
                    <a:pt x="626" y="134"/>
                  </a:cubicBezTo>
                  <a:cubicBezTo>
                    <a:pt x="708" y="179"/>
                    <a:pt x="821" y="194"/>
                    <a:pt x="938" y="194"/>
                  </a:cubicBezTo>
                  <a:cubicBezTo>
                    <a:pt x="1198" y="194"/>
                    <a:pt x="1477" y="117"/>
                    <a:pt x="1477" y="117"/>
                  </a:cubicBezTo>
                  <a:cubicBezTo>
                    <a:pt x="1256" y="8"/>
                    <a:pt x="781" y="0"/>
                    <a:pt x="64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4"/>
            <p:cNvSpPr/>
            <p:nvPr/>
          </p:nvSpPr>
          <p:spPr>
            <a:xfrm>
              <a:off x="5571128" y="3956573"/>
              <a:ext cx="191509" cy="64131"/>
            </a:xfrm>
            <a:custGeom>
              <a:rect b="b" l="l" r="r" t="t"/>
              <a:pathLst>
                <a:path extrusionOk="0" h="511" w="1526">
                  <a:moveTo>
                    <a:pt x="680" y="0"/>
                  </a:moveTo>
                  <a:lnTo>
                    <a:pt x="1" y="511"/>
                  </a:lnTo>
                  <a:cubicBezTo>
                    <a:pt x="511" y="412"/>
                    <a:pt x="680" y="134"/>
                    <a:pt x="680" y="134"/>
                  </a:cubicBezTo>
                  <a:cubicBezTo>
                    <a:pt x="802" y="221"/>
                    <a:pt x="1015" y="243"/>
                    <a:pt x="1196" y="243"/>
                  </a:cubicBezTo>
                  <a:cubicBezTo>
                    <a:pt x="1376" y="243"/>
                    <a:pt x="1525" y="222"/>
                    <a:pt x="1525" y="222"/>
                  </a:cubicBezTo>
                  <a:cubicBezTo>
                    <a:pt x="1282" y="64"/>
                    <a:pt x="680" y="0"/>
                    <a:pt x="680"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4"/>
            <p:cNvSpPr/>
            <p:nvPr/>
          </p:nvSpPr>
          <p:spPr>
            <a:xfrm>
              <a:off x="5578532" y="4014177"/>
              <a:ext cx="192137" cy="64005"/>
            </a:xfrm>
            <a:custGeom>
              <a:rect b="b" l="l" r="r" t="t"/>
              <a:pathLst>
                <a:path extrusionOk="0" h="510" w="1531">
                  <a:moveTo>
                    <a:pt x="678" y="0"/>
                  </a:moveTo>
                  <a:lnTo>
                    <a:pt x="0" y="510"/>
                  </a:lnTo>
                  <a:cubicBezTo>
                    <a:pt x="516" y="411"/>
                    <a:pt x="685" y="133"/>
                    <a:pt x="685" y="133"/>
                  </a:cubicBezTo>
                  <a:cubicBezTo>
                    <a:pt x="811" y="223"/>
                    <a:pt x="1034" y="245"/>
                    <a:pt x="1219" y="245"/>
                  </a:cubicBezTo>
                  <a:cubicBezTo>
                    <a:pt x="1391" y="245"/>
                    <a:pt x="1530" y="226"/>
                    <a:pt x="1530" y="226"/>
                  </a:cubicBezTo>
                  <a:cubicBezTo>
                    <a:pt x="1287" y="63"/>
                    <a:pt x="678" y="0"/>
                    <a:pt x="67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4"/>
            <p:cNvSpPr/>
            <p:nvPr/>
          </p:nvSpPr>
          <p:spPr>
            <a:xfrm>
              <a:off x="5542891" y="3795809"/>
              <a:ext cx="182724" cy="79567"/>
            </a:xfrm>
            <a:custGeom>
              <a:rect b="b" l="l" r="r" t="t"/>
              <a:pathLst>
                <a:path extrusionOk="0" h="634" w="1456">
                  <a:moveTo>
                    <a:pt x="822" y="0"/>
                  </a:moveTo>
                  <a:cubicBezTo>
                    <a:pt x="682" y="0"/>
                    <a:pt x="579" y="7"/>
                    <a:pt x="579" y="7"/>
                  </a:cubicBezTo>
                  <a:lnTo>
                    <a:pt x="1" y="633"/>
                  </a:lnTo>
                  <a:cubicBezTo>
                    <a:pt x="487" y="441"/>
                    <a:pt x="608" y="141"/>
                    <a:pt x="608" y="141"/>
                  </a:cubicBezTo>
                  <a:cubicBezTo>
                    <a:pt x="677" y="173"/>
                    <a:pt x="765" y="185"/>
                    <a:pt x="859" y="185"/>
                  </a:cubicBezTo>
                  <a:cubicBezTo>
                    <a:pt x="1134" y="185"/>
                    <a:pt x="1456" y="82"/>
                    <a:pt x="1456" y="82"/>
                  </a:cubicBezTo>
                  <a:cubicBezTo>
                    <a:pt x="1298" y="14"/>
                    <a:pt x="1023" y="0"/>
                    <a:pt x="822"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4"/>
            <p:cNvSpPr/>
            <p:nvPr/>
          </p:nvSpPr>
          <p:spPr>
            <a:xfrm>
              <a:off x="5538498" y="3722895"/>
              <a:ext cx="149970" cy="124747"/>
            </a:xfrm>
            <a:custGeom>
              <a:rect b="b" l="l" r="r" t="t"/>
              <a:pathLst>
                <a:path extrusionOk="0" h="994" w="1195">
                  <a:moveTo>
                    <a:pt x="1151" y="1"/>
                  </a:moveTo>
                  <a:cubicBezTo>
                    <a:pt x="853" y="1"/>
                    <a:pt x="343" y="217"/>
                    <a:pt x="343" y="217"/>
                  </a:cubicBezTo>
                  <a:lnTo>
                    <a:pt x="1" y="993"/>
                  </a:lnTo>
                  <a:cubicBezTo>
                    <a:pt x="400" y="658"/>
                    <a:pt x="413" y="332"/>
                    <a:pt x="413" y="332"/>
                  </a:cubicBezTo>
                  <a:cubicBezTo>
                    <a:pt x="426" y="334"/>
                    <a:pt x="440" y="335"/>
                    <a:pt x="454" y="335"/>
                  </a:cubicBezTo>
                  <a:cubicBezTo>
                    <a:pt x="751" y="335"/>
                    <a:pt x="1194" y="3"/>
                    <a:pt x="1194" y="3"/>
                  </a:cubicBezTo>
                  <a:cubicBezTo>
                    <a:pt x="1181" y="2"/>
                    <a:pt x="1166" y="1"/>
                    <a:pt x="1151"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4"/>
            <p:cNvSpPr/>
            <p:nvPr/>
          </p:nvSpPr>
          <p:spPr>
            <a:xfrm>
              <a:off x="5590204" y="4064251"/>
              <a:ext cx="165908" cy="50451"/>
            </a:xfrm>
            <a:custGeom>
              <a:rect b="b" l="l" r="r" t="t"/>
              <a:pathLst>
                <a:path extrusionOk="0" h="402" w="1322">
                  <a:moveTo>
                    <a:pt x="608" y="1"/>
                  </a:moveTo>
                  <a:lnTo>
                    <a:pt x="1" y="401"/>
                  </a:lnTo>
                  <a:cubicBezTo>
                    <a:pt x="446" y="343"/>
                    <a:pt x="603" y="111"/>
                    <a:pt x="603" y="111"/>
                  </a:cubicBezTo>
                  <a:cubicBezTo>
                    <a:pt x="735" y="219"/>
                    <a:pt x="1012" y="237"/>
                    <a:pt x="1181" y="237"/>
                  </a:cubicBezTo>
                  <a:cubicBezTo>
                    <a:pt x="1265" y="237"/>
                    <a:pt x="1322" y="233"/>
                    <a:pt x="1322" y="233"/>
                  </a:cubicBezTo>
                  <a:cubicBezTo>
                    <a:pt x="1119" y="88"/>
                    <a:pt x="608" y="1"/>
                    <a:pt x="608"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4"/>
            <p:cNvSpPr/>
            <p:nvPr/>
          </p:nvSpPr>
          <p:spPr>
            <a:xfrm>
              <a:off x="5607648" y="4100646"/>
              <a:ext cx="141185" cy="43046"/>
            </a:xfrm>
            <a:custGeom>
              <a:rect b="b" l="l" r="r" t="t"/>
              <a:pathLst>
                <a:path extrusionOk="0" h="343" w="1125">
                  <a:moveTo>
                    <a:pt x="515" y="0"/>
                  </a:moveTo>
                  <a:lnTo>
                    <a:pt x="1" y="342"/>
                  </a:lnTo>
                  <a:cubicBezTo>
                    <a:pt x="376" y="296"/>
                    <a:pt x="510" y="99"/>
                    <a:pt x="510" y="99"/>
                  </a:cubicBezTo>
                  <a:cubicBezTo>
                    <a:pt x="622" y="192"/>
                    <a:pt x="858" y="207"/>
                    <a:pt x="1003" y="207"/>
                  </a:cubicBezTo>
                  <a:cubicBezTo>
                    <a:pt x="1075" y="207"/>
                    <a:pt x="1125" y="203"/>
                    <a:pt x="1125" y="203"/>
                  </a:cubicBezTo>
                  <a:cubicBezTo>
                    <a:pt x="951" y="77"/>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4"/>
            <p:cNvSpPr/>
            <p:nvPr/>
          </p:nvSpPr>
          <p:spPr>
            <a:xfrm>
              <a:off x="5612040" y="4136413"/>
              <a:ext cx="141185" cy="42921"/>
            </a:xfrm>
            <a:custGeom>
              <a:rect b="b" l="l" r="r" t="t"/>
              <a:pathLst>
                <a:path extrusionOk="0" h="342" w="1125">
                  <a:moveTo>
                    <a:pt x="515" y="0"/>
                  </a:moveTo>
                  <a:lnTo>
                    <a:pt x="0" y="341"/>
                  </a:lnTo>
                  <a:cubicBezTo>
                    <a:pt x="376" y="290"/>
                    <a:pt x="515" y="98"/>
                    <a:pt x="515" y="98"/>
                  </a:cubicBezTo>
                  <a:cubicBezTo>
                    <a:pt x="627" y="190"/>
                    <a:pt x="861" y="206"/>
                    <a:pt x="1004" y="206"/>
                  </a:cubicBezTo>
                  <a:cubicBezTo>
                    <a:pt x="1075" y="206"/>
                    <a:pt x="1124" y="202"/>
                    <a:pt x="1124" y="202"/>
                  </a:cubicBezTo>
                  <a:cubicBezTo>
                    <a:pt x="956" y="75"/>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4"/>
            <p:cNvSpPr/>
            <p:nvPr/>
          </p:nvSpPr>
          <p:spPr>
            <a:xfrm>
              <a:off x="5606769" y="4171929"/>
              <a:ext cx="142063" cy="35140"/>
            </a:xfrm>
            <a:custGeom>
              <a:rect b="b" l="l" r="r" t="t"/>
              <a:pathLst>
                <a:path extrusionOk="0" h="280" w="1132">
                  <a:moveTo>
                    <a:pt x="557" y="1"/>
                  </a:moveTo>
                  <a:lnTo>
                    <a:pt x="1" y="274"/>
                  </a:lnTo>
                  <a:cubicBezTo>
                    <a:pt x="383" y="274"/>
                    <a:pt x="540" y="100"/>
                    <a:pt x="540" y="100"/>
                  </a:cubicBezTo>
                  <a:cubicBezTo>
                    <a:pt x="691" y="256"/>
                    <a:pt x="1132" y="279"/>
                    <a:pt x="1132" y="279"/>
                  </a:cubicBezTo>
                  <a:cubicBezTo>
                    <a:pt x="981" y="135"/>
                    <a:pt x="557" y="1"/>
                    <a:pt x="557"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4"/>
            <p:cNvSpPr/>
            <p:nvPr/>
          </p:nvSpPr>
          <p:spPr>
            <a:xfrm>
              <a:off x="5614801" y="4216356"/>
              <a:ext cx="142063" cy="41415"/>
            </a:xfrm>
            <a:custGeom>
              <a:rect b="b" l="l" r="r" t="t"/>
              <a:pathLst>
                <a:path extrusionOk="0" h="330" w="1132">
                  <a:moveTo>
                    <a:pt x="528" y="0"/>
                  </a:moveTo>
                  <a:lnTo>
                    <a:pt x="1" y="330"/>
                  </a:lnTo>
                  <a:cubicBezTo>
                    <a:pt x="383" y="290"/>
                    <a:pt x="522" y="99"/>
                    <a:pt x="522" y="99"/>
                  </a:cubicBezTo>
                  <a:cubicBezTo>
                    <a:pt x="644" y="203"/>
                    <a:pt x="923" y="216"/>
                    <a:pt x="1057" y="216"/>
                  </a:cubicBezTo>
                  <a:cubicBezTo>
                    <a:pt x="1103" y="216"/>
                    <a:pt x="1132" y="215"/>
                    <a:pt x="1132" y="215"/>
                  </a:cubicBezTo>
                  <a:cubicBezTo>
                    <a:pt x="963" y="81"/>
                    <a:pt x="528" y="0"/>
                    <a:pt x="52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4"/>
            <p:cNvSpPr/>
            <p:nvPr/>
          </p:nvSpPr>
          <p:spPr>
            <a:xfrm>
              <a:off x="5622206" y="4249864"/>
              <a:ext cx="123615" cy="36395"/>
            </a:xfrm>
            <a:custGeom>
              <a:rect b="b" l="l" r="r" t="t"/>
              <a:pathLst>
                <a:path extrusionOk="0" h="290" w="985">
                  <a:moveTo>
                    <a:pt x="458" y="0"/>
                  </a:moveTo>
                  <a:lnTo>
                    <a:pt x="0" y="290"/>
                  </a:lnTo>
                  <a:cubicBezTo>
                    <a:pt x="330" y="255"/>
                    <a:pt x="452" y="87"/>
                    <a:pt x="452" y="87"/>
                  </a:cubicBezTo>
                  <a:cubicBezTo>
                    <a:pt x="564" y="181"/>
                    <a:pt x="821" y="192"/>
                    <a:pt x="932" y="192"/>
                  </a:cubicBezTo>
                  <a:cubicBezTo>
                    <a:pt x="965" y="192"/>
                    <a:pt x="985" y="191"/>
                    <a:pt x="985" y="191"/>
                  </a:cubicBezTo>
                  <a:cubicBezTo>
                    <a:pt x="840" y="76"/>
                    <a:pt x="458" y="0"/>
                    <a:pt x="4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4"/>
            <p:cNvSpPr/>
            <p:nvPr/>
          </p:nvSpPr>
          <p:spPr>
            <a:xfrm>
              <a:off x="5621453" y="4286133"/>
              <a:ext cx="123741" cy="35014"/>
            </a:xfrm>
            <a:custGeom>
              <a:rect b="b" l="l" r="r" t="t"/>
              <a:pathLst>
                <a:path extrusionOk="0" h="279" w="986">
                  <a:moveTo>
                    <a:pt x="464" y="1"/>
                  </a:moveTo>
                  <a:lnTo>
                    <a:pt x="1" y="279"/>
                  </a:lnTo>
                  <a:cubicBezTo>
                    <a:pt x="330" y="250"/>
                    <a:pt x="458" y="81"/>
                    <a:pt x="458" y="81"/>
                  </a:cubicBezTo>
                  <a:cubicBezTo>
                    <a:pt x="581" y="190"/>
                    <a:pt x="877" y="199"/>
                    <a:pt x="962" y="199"/>
                  </a:cubicBezTo>
                  <a:cubicBezTo>
                    <a:pt x="977" y="199"/>
                    <a:pt x="985" y="198"/>
                    <a:pt x="985" y="198"/>
                  </a:cubicBezTo>
                  <a:cubicBezTo>
                    <a:pt x="841" y="81"/>
                    <a:pt x="464" y="1"/>
                    <a:pt x="464"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4"/>
            <p:cNvSpPr/>
            <p:nvPr/>
          </p:nvSpPr>
          <p:spPr>
            <a:xfrm>
              <a:off x="5625845" y="4312990"/>
              <a:ext cx="110563" cy="31375"/>
            </a:xfrm>
            <a:custGeom>
              <a:rect b="b" l="l" r="r" t="t"/>
              <a:pathLst>
                <a:path extrusionOk="0" h="250" w="881">
                  <a:moveTo>
                    <a:pt x="412" y="1"/>
                  </a:moveTo>
                  <a:lnTo>
                    <a:pt x="0" y="250"/>
                  </a:lnTo>
                  <a:cubicBezTo>
                    <a:pt x="295" y="228"/>
                    <a:pt x="405" y="76"/>
                    <a:pt x="405" y="76"/>
                  </a:cubicBezTo>
                  <a:cubicBezTo>
                    <a:pt x="512" y="167"/>
                    <a:pt x="770" y="175"/>
                    <a:pt x="854" y="175"/>
                  </a:cubicBezTo>
                  <a:cubicBezTo>
                    <a:pt x="871" y="175"/>
                    <a:pt x="881" y="175"/>
                    <a:pt x="881" y="175"/>
                  </a:cubicBezTo>
                  <a:cubicBezTo>
                    <a:pt x="753" y="71"/>
                    <a:pt x="412" y="1"/>
                    <a:pt x="412"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4"/>
            <p:cNvSpPr/>
            <p:nvPr/>
          </p:nvSpPr>
          <p:spPr>
            <a:xfrm>
              <a:off x="5627226" y="4351644"/>
              <a:ext cx="111442" cy="26982"/>
            </a:xfrm>
            <a:custGeom>
              <a:rect b="b" l="l" r="r" t="t"/>
              <a:pathLst>
                <a:path extrusionOk="0" h="215" w="888">
                  <a:moveTo>
                    <a:pt x="436" y="0"/>
                  </a:moveTo>
                  <a:lnTo>
                    <a:pt x="0" y="215"/>
                  </a:lnTo>
                  <a:cubicBezTo>
                    <a:pt x="297" y="215"/>
                    <a:pt x="423" y="75"/>
                    <a:pt x="423" y="75"/>
                  </a:cubicBezTo>
                  <a:cubicBezTo>
                    <a:pt x="540" y="198"/>
                    <a:pt x="888" y="215"/>
                    <a:pt x="888" y="215"/>
                  </a:cubicBezTo>
                  <a:cubicBezTo>
                    <a:pt x="765"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4"/>
            <p:cNvSpPr/>
            <p:nvPr/>
          </p:nvSpPr>
          <p:spPr>
            <a:xfrm>
              <a:off x="5627853" y="4381512"/>
              <a:ext cx="111567" cy="26982"/>
            </a:xfrm>
            <a:custGeom>
              <a:rect b="b" l="l" r="r" t="t"/>
              <a:pathLst>
                <a:path extrusionOk="0" h="215" w="889">
                  <a:moveTo>
                    <a:pt x="436" y="0"/>
                  </a:moveTo>
                  <a:lnTo>
                    <a:pt x="1" y="214"/>
                  </a:lnTo>
                  <a:cubicBezTo>
                    <a:pt x="303" y="214"/>
                    <a:pt x="424" y="75"/>
                    <a:pt x="424" y="75"/>
                  </a:cubicBezTo>
                  <a:cubicBezTo>
                    <a:pt x="541" y="196"/>
                    <a:pt x="888" y="214"/>
                    <a:pt x="888" y="214"/>
                  </a:cubicBezTo>
                  <a:cubicBezTo>
                    <a:pt x="766"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4"/>
            <p:cNvSpPr/>
            <p:nvPr/>
          </p:nvSpPr>
          <p:spPr>
            <a:xfrm>
              <a:off x="5662867" y="4395945"/>
              <a:ext cx="38026" cy="56851"/>
            </a:xfrm>
            <a:custGeom>
              <a:rect b="b" l="l" r="r" t="t"/>
              <a:pathLst>
                <a:path extrusionOk="0" h="453" w="303">
                  <a:moveTo>
                    <a:pt x="145" y="1"/>
                  </a:moveTo>
                  <a:cubicBezTo>
                    <a:pt x="145" y="1"/>
                    <a:pt x="0" y="169"/>
                    <a:pt x="198" y="453"/>
                  </a:cubicBezTo>
                  <a:cubicBezTo>
                    <a:pt x="198" y="453"/>
                    <a:pt x="302" y="193"/>
                    <a:pt x="145"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4"/>
            <p:cNvSpPr/>
            <p:nvPr/>
          </p:nvSpPr>
          <p:spPr>
            <a:xfrm>
              <a:off x="5569747" y="3747116"/>
              <a:ext cx="119348" cy="667158"/>
            </a:xfrm>
            <a:custGeom>
              <a:rect b="b" l="l" r="r" t="t"/>
              <a:pathLst>
                <a:path extrusionOk="0" h="5316" w="951">
                  <a:moveTo>
                    <a:pt x="47" y="0"/>
                  </a:moveTo>
                  <a:lnTo>
                    <a:pt x="1" y="77"/>
                  </a:lnTo>
                  <a:cubicBezTo>
                    <a:pt x="707" y="174"/>
                    <a:pt x="865" y="3878"/>
                    <a:pt x="865" y="5315"/>
                  </a:cubicBezTo>
                  <a:lnTo>
                    <a:pt x="951" y="5315"/>
                  </a:lnTo>
                  <a:cubicBezTo>
                    <a:pt x="951" y="5304"/>
                    <a:pt x="951" y="3983"/>
                    <a:pt x="835" y="2672"/>
                  </a:cubicBezTo>
                  <a:cubicBezTo>
                    <a:pt x="685" y="1003"/>
                    <a:pt x="424" y="105"/>
                    <a:pt x="4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4"/>
            <p:cNvSpPr/>
            <p:nvPr/>
          </p:nvSpPr>
          <p:spPr>
            <a:xfrm>
              <a:off x="5230777" y="3795056"/>
              <a:ext cx="192137" cy="64256"/>
            </a:xfrm>
            <a:custGeom>
              <a:rect b="b" l="l" r="r" t="t"/>
              <a:pathLst>
                <a:path extrusionOk="0" h="512" w="1531">
                  <a:moveTo>
                    <a:pt x="853" y="1"/>
                  </a:moveTo>
                  <a:cubicBezTo>
                    <a:pt x="853" y="1"/>
                    <a:pt x="244" y="70"/>
                    <a:pt x="0" y="233"/>
                  </a:cubicBezTo>
                  <a:cubicBezTo>
                    <a:pt x="0" y="233"/>
                    <a:pt x="136" y="251"/>
                    <a:pt x="304" y="251"/>
                  </a:cubicBezTo>
                  <a:cubicBezTo>
                    <a:pt x="491" y="251"/>
                    <a:pt x="719" y="229"/>
                    <a:pt x="848" y="134"/>
                  </a:cubicBezTo>
                  <a:cubicBezTo>
                    <a:pt x="848" y="134"/>
                    <a:pt x="1014" y="412"/>
                    <a:pt x="1531" y="511"/>
                  </a:cubicBezTo>
                  <a:lnTo>
                    <a:pt x="853"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4"/>
            <p:cNvSpPr/>
            <p:nvPr/>
          </p:nvSpPr>
          <p:spPr>
            <a:xfrm>
              <a:off x="5278090" y="3754395"/>
              <a:ext cx="126627" cy="70657"/>
            </a:xfrm>
            <a:custGeom>
              <a:rect b="b" l="l" r="r" t="t"/>
              <a:pathLst>
                <a:path extrusionOk="0" h="563" w="1009">
                  <a:moveTo>
                    <a:pt x="0" y="1"/>
                  </a:moveTo>
                  <a:lnTo>
                    <a:pt x="0" y="1"/>
                  </a:lnTo>
                  <a:cubicBezTo>
                    <a:pt x="0" y="1"/>
                    <a:pt x="215" y="227"/>
                    <a:pt x="516" y="238"/>
                  </a:cubicBezTo>
                  <a:cubicBezTo>
                    <a:pt x="516" y="238"/>
                    <a:pt x="533" y="476"/>
                    <a:pt x="1009" y="563"/>
                  </a:cubicBezTo>
                  <a:lnTo>
                    <a:pt x="580" y="180"/>
                  </a:lnTo>
                  <a:cubicBezTo>
                    <a:pt x="580" y="180"/>
                    <a:pt x="290" y="19"/>
                    <a:pt x="0"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4"/>
            <p:cNvSpPr/>
            <p:nvPr/>
          </p:nvSpPr>
          <p:spPr>
            <a:xfrm>
              <a:off x="5245460" y="3845381"/>
              <a:ext cx="165029" cy="50200"/>
            </a:xfrm>
            <a:custGeom>
              <a:rect b="b" l="l" r="r" t="t"/>
              <a:pathLst>
                <a:path extrusionOk="0" h="400" w="1315">
                  <a:moveTo>
                    <a:pt x="712" y="0"/>
                  </a:moveTo>
                  <a:cubicBezTo>
                    <a:pt x="712" y="0"/>
                    <a:pt x="202" y="87"/>
                    <a:pt x="0" y="238"/>
                  </a:cubicBezTo>
                  <a:cubicBezTo>
                    <a:pt x="0" y="238"/>
                    <a:pt x="58" y="243"/>
                    <a:pt x="141" y="243"/>
                  </a:cubicBezTo>
                  <a:cubicBezTo>
                    <a:pt x="310" y="243"/>
                    <a:pt x="587" y="225"/>
                    <a:pt x="718" y="116"/>
                  </a:cubicBezTo>
                  <a:cubicBezTo>
                    <a:pt x="718" y="116"/>
                    <a:pt x="875" y="343"/>
                    <a:pt x="1315" y="400"/>
                  </a:cubicBezTo>
                  <a:lnTo>
                    <a:pt x="71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4"/>
            <p:cNvSpPr/>
            <p:nvPr/>
          </p:nvSpPr>
          <p:spPr>
            <a:xfrm>
              <a:off x="5252614" y="3881651"/>
              <a:ext cx="141310" cy="43800"/>
            </a:xfrm>
            <a:custGeom>
              <a:rect b="b" l="l" r="r" t="t"/>
              <a:pathLst>
                <a:path extrusionOk="0" h="349" w="1126">
                  <a:moveTo>
                    <a:pt x="610" y="1"/>
                  </a:moveTo>
                  <a:cubicBezTo>
                    <a:pt x="610" y="1"/>
                    <a:pt x="174" y="76"/>
                    <a:pt x="0" y="204"/>
                  </a:cubicBezTo>
                  <a:cubicBezTo>
                    <a:pt x="0" y="204"/>
                    <a:pt x="50" y="208"/>
                    <a:pt x="122" y="208"/>
                  </a:cubicBezTo>
                  <a:cubicBezTo>
                    <a:pt x="267" y="208"/>
                    <a:pt x="503" y="192"/>
                    <a:pt x="615" y="99"/>
                  </a:cubicBezTo>
                  <a:cubicBezTo>
                    <a:pt x="615" y="99"/>
                    <a:pt x="749" y="297"/>
                    <a:pt x="1126" y="348"/>
                  </a:cubicBezTo>
                  <a:lnTo>
                    <a:pt x="61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4"/>
            <p:cNvSpPr/>
            <p:nvPr/>
          </p:nvSpPr>
          <p:spPr>
            <a:xfrm>
              <a:off x="5248221" y="3917292"/>
              <a:ext cx="141310" cy="43800"/>
            </a:xfrm>
            <a:custGeom>
              <a:rect b="b" l="l" r="r" t="t"/>
              <a:pathLst>
                <a:path extrusionOk="0" h="349" w="1126">
                  <a:moveTo>
                    <a:pt x="610" y="0"/>
                  </a:moveTo>
                  <a:cubicBezTo>
                    <a:pt x="610" y="0"/>
                    <a:pt x="169" y="77"/>
                    <a:pt x="0" y="204"/>
                  </a:cubicBezTo>
                  <a:cubicBezTo>
                    <a:pt x="0" y="204"/>
                    <a:pt x="49" y="207"/>
                    <a:pt x="121" y="207"/>
                  </a:cubicBezTo>
                  <a:cubicBezTo>
                    <a:pt x="264" y="207"/>
                    <a:pt x="498" y="192"/>
                    <a:pt x="610" y="99"/>
                  </a:cubicBezTo>
                  <a:cubicBezTo>
                    <a:pt x="610" y="99"/>
                    <a:pt x="749" y="297"/>
                    <a:pt x="1126" y="348"/>
                  </a:cubicBezTo>
                  <a:lnTo>
                    <a:pt x="610"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4"/>
            <p:cNvSpPr/>
            <p:nvPr/>
          </p:nvSpPr>
          <p:spPr>
            <a:xfrm>
              <a:off x="5252614" y="3953059"/>
              <a:ext cx="142063" cy="35768"/>
            </a:xfrm>
            <a:custGeom>
              <a:rect b="b" l="l" r="r" t="t"/>
              <a:pathLst>
                <a:path extrusionOk="0" h="285" w="1132">
                  <a:moveTo>
                    <a:pt x="575" y="1"/>
                  </a:moveTo>
                  <a:cubicBezTo>
                    <a:pt x="575" y="1"/>
                    <a:pt x="152" y="133"/>
                    <a:pt x="0" y="284"/>
                  </a:cubicBezTo>
                  <a:cubicBezTo>
                    <a:pt x="0" y="284"/>
                    <a:pt x="441" y="255"/>
                    <a:pt x="591" y="98"/>
                  </a:cubicBezTo>
                  <a:cubicBezTo>
                    <a:pt x="591" y="98"/>
                    <a:pt x="749" y="272"/>
                    <a:pt x="1131" y="272"/>
                  </a:cubicBezTo>
                  <a:lnTo>
                    <a:pt x="575"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4"/>
            <p:cNvSpPr/>
            <p:nvPr/>
          </p:nvSpPr>
          <p:spPr>
            <a:xfrm>
              <a:off x="5244582" y="3997361"/>
              <a:ext cx="142063" cy="41540"/>
            </a:xfrm>
            <a:custGeom>
              <a:rect b="b" l="l" r="r" t="t"/>
              <a:pathLst>
                <a:path extrusionOk="0" h="331" w="1132">
                  <a:moveTo>
                    <a:pt x="604" y="1"/>
                  </a:moveTo>
                  <a:cubicBezTo>
                    <a:pt x="604" y="1"/>
                    <a:pt x="169" y="87"/>
                    <a:pt x="0" y="221"/>
                  </a:cubicBezTo>
                  <a:cubicBezTo>
                    <a:pt x="0" y="221"/>
                    <a:pt x="27" y="222"/>
                    <a:pt x="71" y="222"/>
                  </a:cubicBezTo>
                  <a:cubicBezTo>
                    <a:pt x="203" y="222"/>
                    <a:pt x="487" y="209"/>
                    <a:pt x="610" y="100"/>
                  </a:cubicBezTo>
                  <a:cubicBezTo>
                    <a:pt x="610" y="100"/>
                    <a:pt x="749" y="290"/>
                    <a:pt x="1131" y="331"/>
                  </a:cubicBezTo>
                  <a:lnTo>
                    <a:pt x="604"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4"/>
            <p:cNvSpPr/>
            <p:nvPr/>
          </p:nvSpPr>
          <p:spPr>
            <a:xfrm>
              <a:off x="5255500" y="4031622"/>
              <a:ext cx="123741" cy="36395"/>
            </a:xfrm>
            <a:custGeom>
              <a:rect b="b" l="l" r="r" t="t"/>
              <a:pathLst>
                <a:path extrusionOk="0" h="290" w="986">
                  <a:moveTo>
                    <a:pt x="528" y="1"/>
                  </a:moveTo>
                  <a:cubicBezTo>
                    <a:pt x="528" y="1"/>
                    <a:pt x="146" y="76"/>
                    <a:pt x="1" y="186"/>
                  </a:cubicBezTo>
                  <a:cubicBezTo>
                    <a:pt x="1" y="186"/>
                    <a:pt x="29" y="187"/>
                    <a:pt x="73" y="187"/>
                  </a:cubicBezTo>
                  <a:cubicBezTo>
                    <a:pt x="193" y="187"/>
                    <a:pt x="428" y="175"/>
                    <a:pt x="534" y="81"/>
                  </a:cubicBezTo>
                  <a:cubicBezTo>
                    <a:pt x="534" y="81"/>
                    <a:pt x="656" y="250"/>
                    <a:pt x="986" y="290"/>
                  </a:cubicBezTo>
                  <a:lnTo>
                    <a:pt x="528"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4"/>
            <p:cNvSpPr/>
            <p:nvPr/>
          </p:nvSpPr>
          <p:spPr>
            <a:xfrm>
              <a:off x="5256253" y="4067263"/>
              <a:ext cx="123741" cy="35768"/>
            </a:xfrm>
            <a:custGeom>
              <a:rect b="b" l="l" r="r" t="t"/>
              <a:pathLst>
                <a:path extrusionOk="0" h="285" w="986">
                  <a:moveTo>
                    <a:pt x="522" y="0"/>
                  </a:moveTo>
                  <a:cubicBezTo>
                    <a:pt x="522" y="0"/>
                    <a:pt x="145" y="81"/>
                    <a:pt x="0" y="197"/>
                  </a:cubicBezTo>
                  <a:cubicBezTo>
                    <a:pt x="0" y="197"/>
                    <a:pt x="19" y="197"/>
                    <a:pt x="50" y="197"/>
                  </a:cubicBezTo>
                  <a:cubicBezTo>
                    <a:pt x="157" y="197"/>
                    <a:pt x="415" y="186"/>
                    <a:pt x="528" y="87"/>
                  </a:cubicBezTo>
                  <a:cubicBezTo>
                    <a:pt x="528" y="87"/>
                    <a:pt x="650" y="249"/>
                    <a:pt x="985" y="284"/>
                  </a:cubicBezTo>
                  <a:lnTo>
                    <a:pt x="52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4"/>
            <p:cNvSpPr/>
            <p:nvPr/>
          </p:nvSpPr>
          <p:spPr>
            <a:xfrm>
              <a:off x="5265038" y="4094120"/>
              <a:ext cx="110563" cy="32128"/>
            </a:xfrm>
            <a:custGeom>
              <a:rect b="b" l="l" r="r" t="t"/>
              <a:pathLst>
                <a:path extrusionOk="0" h="256" w="881">
                  <a:moveTo>
                    <a:pt x="470" y="1"/>
                  </a:moveTo>
                  <a:cubicBezTo>
                    <a:pt x="470" y="1"/>
                    <a:pt x="128" y="76"/>
                    <a:pt x="0" y="180"/>
                  </a:cubicBezTo>
                  <a:cubicBezTo>
                    <a:pt x="0" y="180"/>
                    <a:pt x="9" y="180"/>
                    <a:pt x="25" y="180"/>
                  </a:cubicBezTo>
                  <a:cubicBezTo>
                    <a:pt x="107" y="180"/>
                    <a:pt x="368" y="172"/>
                    <a:pt x="476" y="76"/>
                  </a:cubicBezTo>
                  <a:cubicBezTo>
                    <a:pt x="476" y="76"/>
                    <a:pt x="586" y="226"/>
                    <a:pt x="881" y="255"/>
                  </a:cubicBezTo>
                  <a:lnTo>
                    <a:pt x="47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4"/>
            <p:cNvSpPr/>
            <p:nvPr/>
          </p:nvSpPr>
          <p:spPr>
            <a:xfrm>
              <a:off x="5262904" y="4132774"/>
              <a:ext cx="111316" cy="27610"/>
            </a:xfrm>
            <a:custGeom>
              <a:rect b="b" l="l" r="r" t="t"/>
              <a:pathLst>
                <a:path extrusionOk="0" h="220" w="887">
                  <a:moveTo>
                    <a:pt x="452" y="0"/>
                  </a:moveTo>
                  <a:cubicBezTo>
                    <a:pt x="452" y="0"/>
                    <a:pt x="121" y="104"/>
                    <a:pt x="0" y="220"/>
                  </a:cubicBezTo>
                  <a:cubicBezTo>
                    <a:pt x="0" y="220"/>
                    <a:pt x="348" y="203"/>
                    <a:pt x="464" y="75"/>
                  </a:cubicBezTo>
                  <a:cubicBezTo>
                    <a:pt x="464" y="75"/>
                    <a:pt x="592" y="214"/>
                    <a:pt x="886" y="220"/>
                  </a:cubicBezTo>
                  <a:lnTo>
                    <a:pt x="45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4"/>
            <p:cNvSpPr/>
            <p:nvPr/>
          </p:nvSpPr>
          <p:spPr>
            <a:xfrm>
              <a:off x="5262026" y="4162517"/>
              <a:ext cx="111442" cy="27736"/>
            </a:xfrm>
            <a:custGeom>
              <a:rect b="b" l="l" r="r" t="t"/>
              <a:pathLst>
                <a:path extrusionOk="0" h="221" w="888">
                  <a:moveTo>
                    <a:pt x="452" y="1"/>
                  </a:moveTo>
                  <a:cubicBezTo>
                    <a:pt x="452" y="1"/>
                    <a:pt x="123" y="98"/>
                    <a:pt x="0" y="215"/>
                  </a:cubicBezTo>
                  <a:cubicBezTo>
                    <a:pt x="0" y="215"/>
                    <a:pt x="348" y="197"/>
                    <a:pt x="465" y="76"/>
                  </a:cubicBezTo>
                  <a:cubicBezTo>
                    <a:pt x="465" y="76"/>
                    <a:pt x="586" y="215"/>
                    <a:pt x="888" y="221"/>
                  </a:cubicBezTo>
                  <a:lnTo>
                    <a:pt x="452"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4"/>
            <p:cNvSpPr/>
            <p:nvPr/>
          </p:nvSpPr>
          <p:spPr>
            <a:xfrm>
              <a:off x="5300554" y="4177075"/>
              <a:ext cx="38026" cy="56851"/>
            </a:xfrm>
            <a:custGeom>
              <a:rect b="b" l="l" r="r" t="t"/>
              <a:pathLst>
                <a:path extrusionOk="0" h="453" w="303">
                  <a:moveTo>
                    <a:pt x="158" y="0"/>
                  </a:moveTo>
                  <a:lnTo>
                    <a:pt x="158" y="0"/>
                  </a:lnTo>
                  <a:cubicBezTo>
                    <a:pt x="1" y="198"/>
                    <a:pt x="105" y="452"/>
                    <a:pt x="105" y="452"/>
                  </a:cubicBezTo>
                  <a:cubicBezTo>
                    <a:pt x="303" y="169"/>
                    <a:pt x="158" y="0"/>
                    <a:pt x="1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4"/>
            <p:cNvSpPr/>
            <p:nvPr/>
          </p:nvSpPr>
          <p:spPr>
            <a:xfrm>
              <a:off x="5312225" y="3785016"/>
              <a:ext cx="31374" cy="411013"/>
            </a:xfrm>
            <a:custGeom>
              <a:rect b="b" l="l" r="r" t="t"/>
              <a:pathLst>
                <a:path extrusionOk="0" h="3275" w="250">
                  <a:moveTo>
                    <a:pt x="186" y="0"/>
                  </a:moveTo>
                  <a:cubicBezTo>
                    <a:pt x="157" y="198"/>
                    <a:pt x="140" y="406"/>
                    <a:pt x="116" y="626"/>
                  </a:cubicBezTo>
                  <a:cubicBezTo>
                    <a:pt x="1" y="1936"/>
                    <a:pt x="1" y="3263"/>
                    <a:pt x="1" y="3275"/>
                  </a:cubicBezTo>
                  <a:lnTo>
                    <a:pt x="87" y="3275"/>
                  </a:lnTo>
                  <a:cubicBezTo>
                    <a:pt x="87" y="2528"/>
                    <a:pt x="111" y="1159"/>
                    <a:pt x="250" y="18"/>
                  </a:cubicBezTo>
                  <a:lnTo>
                    <a:pt x="18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44"/>
          <p:cNvGrpSpPr/>
          <p:nvPr/>
        </p:nvGrpSpPr>
        <p:grpSpPr>
          <a:xfrm>
            <a:off x="176976" y="2527330"/>
            <a:ext cx="876705" cy="1475056"/>
            <a:chOff x="798403" y="875630"/>
            <a:chExt cx="472032" cy="794194"/>
          </a:xfrm>
        </p:grpSpPr>
        <p:sp>
          <p:nvSpPr>
            <p:cNvPr id="6229" name="Google Shape;6229;p44"/>
            <p:cNvSpPr/>
            <p:nvPr/>
          </p:nvSpPr>
          <p:spPr>
            <a:xfrm>
              <a:off x="798403" y="889988"/>
              <a:ext cx="449315" cy="779836"/>
            </a:xfrm>
            <a:custGeom>
              <a:rect b="b" l="l" r="r" t="t"/>
              <a:pathLst>
                <a:path extrusionOk="0" h="7930" w="4569">
                  <a:moveTo>
                    <a:pt x="2603" y="436"/>
                  </a:moveTo>
                  <a:lnTo>
                    <a:pt x="4173" y="2151"/>
                  </a:lnTo>
                  <a:lnTo>
                    <a:pt x="458" y="2151"/>
                  </a:lnTo>
                  <a:lnTo>
                    <a:pt x="1971" y="447"/>
                  </a:lnTo>
                  <a:cubicBezTo>
                    <a:pt x="2017" y="575"/>
                    <a:pt x="2140" y="668"/>
                    <a:pt x="2284" y="668"/>
                  </a:cubicBezTo>
                  <a:cubicBezTo>
                    <a:pt x="2434" y="668"/>
                    <a:pt x="2557" y="569"/>
                    <a:pt x="2603" y="436"/>
                  </a:cubicBezTo>
                  <a:close/>
                  <a:moveTo>
                    <a:pt x="2284" y="0"/>
                  </a:moveTo>
                  <a:cubicBezTo>
                    <a:pt x="2121" y="0"/>
                    <a:pt x="1988" y="117"/>
                    <a:pt x="1960" y="273"/>
                  </a:cubicBezTo>
                  <a:lnTo>
                    <a:pt x="291" y="2151"/>
                  </a:lnTo>
                  <a:lnTo>
                    <a:pt x="70" y="2151"/>
                  </a:lnTo>
                  <a:cubicBezTo>
                    <a:pt x="35" y="2151"/>
                    <a:pt x="0" y="2180"/>
                    <a:pt x="0" y="2220"/>
                  </a:cubicBezTo>
                  <a:lnTo>
                    <a:pt x="0" y="2928"/>
                  </a:lnTo>
                  <a:cubicBezTo>
                    <a:pt x="0" y="2963"/>
                    <a:pt x="35" y="2998"/>
                    <a:pt x="70" y="2998"/>
                  </a:cubicBezTo>
                  <a:lnTo>
                    <a:pt x="117" y="2998"/>
                  </a:lnTo>
                  <a:cubicBezTo>
                    <a:pt x="117" y="2998"/>
                    <a:pt x="545" y="5449"/>
                    <a:pt x="117" y="7929"/>
                  </a:cubicBezTo>
                  <a:lnTo>
                    <a:pt x="4451" y="7929"/>
                  </a:lnTo>
                  <a:cubicBezTo>
                    <a:pt x="4451" y="7929"/>
                    <a:pt x="4138" y="4695"/>
                    <a:pt x="4451" y="2998"/>
                  </a:cubicBezTo>
                  <a:lnTo>
                    <a:pt x="4499" y="2998"/>
                  </a:lnTo>
                  <a:cubicBezTo>
                    <a:pt x="4539" y="2998"/>
                    <a:pt x="4568" y="2963"/>
                    <a:pt x="4568" y="2928"/>
                  </a:cubicBezTo>
                  <a:lnTo>
                    <a:pt x="4568" y="2394"/>
                  </a:lnTo>
                  <a:lnTo>
                    <a:pt x="4568" y="2220"/>
                  </a:lnTo>
                  <a:cubicBezTo>
                    <a:pt x="4568" y="2180"/>
                    <a:pt x="4539" y="2151"/>
                    <a:pt x="4499" y="2151"/>
                  </a:cubicBezTo>
                  <a:lnTo>
                    <a:pt x="4347" y="2151"/>
                  </a:lnTo>
                  <a:lnTo>
                    <a:pt x="2608" y="262"/>
                  </a:lnTo>
                  <a:cubicBezTo>
                    <a:pt x="2574" y="111"/>
                    <a:pt x="2447" y="0"/>
                    <a:pt x="228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4"/>
            <p:cNvSpPr/>
            <p:nvPr/>
          </p:nvSpPr>
          <p:spPr>
            <a:xfrm>
              <a:off x="827511" y="879170"/>
              <a:ext cx="442923" cy="240048"/>
            </a:xfrm>
            <a:custGeom>
              <a:rect b="b" l="l" r="r" t="t"/>
              <a:pathLst>
                <a:path extrusionOk="0" h="2441" w="4504">
                  <a:moveTo>
                    <a:pt x="2214" y="0"/>
                  </a:moveTo>
                  <a:cubicBezTo>
                    <a:pt x="2144" y="0"/>
                    <a:pt x="2069" y="30"/>
                    <a:pt x="2023" y="88"/>
                  </a:cubicBezTo>
                  <a:lnTo>
                    <a:pt x="0" y="2360"/>
                  </a:lnTo>
                  <a:lnTo>
                    <a:pt x="92" y="2440"/>
                  </a:lnTo>
                  <a:lnTo>
                    <a:pt x="2116" y="169"/>
                  </a:lnTo>
                  <a:cubicBezTo>
                    <a:pt x="2144" y="139"/>
                    <a:pt x="2179" y="123"/>
                    <a:pt x="2214" y="123"/>
                  </a:cubicBezTo>
                  <a:lnTo>
                    <a:pt x="2220" y="123"/>
                  </a:lnTo>
                  <a:cubicBezTo>
                    <a:pt x="2255" y="123"/>
                    <a:pt x="2296" y="139"/>
                    <a:pt x="2318" y="169"/>
                  </a:cubicBezTo>
                  <a:lnTo>
                    <a:pt x="4411" y="2440"/>
                  </a:lnTo>
                  <a:lnTo>
                    <a:pt x="4503" y="2360"/>
                  </a:lnTo>
                  <a:lnTo>
                    <a:pt x="2411" y="82"/>
                  </a:lnTo>
                  <a:cubicBezTo>
                    <a:pt x="2360" y="30"/>
                    <a:pt x="2290" y="0"/>
                    <a:pt x="22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4"/>
            <p:cNvSpPr/>
            <p:nvPr/>
          </p:nvSpPr>
          <p:spPr>
            <a:xfrm>
              <a:off x="1002361" y="875630"/>
              <a:ext cx="85752" cy="65396"/>
            </a:xfrm>
            <a:custGeom>
              <a:rect b="b" l="l" r="r" t="t"/>
              <a:pathLst>
                <a:path extrusionOk="0" h="665" w="872">
                  <a:moveTo>
                    <a:pt x="436" y="0"/>
                  </a:moveTo>
                  <a:cubicBezTo>
                    <a:pt x="188" y="0"/>
                    <a:pt x="1" y="276"/>
                    <a:pt x="170" y="541"/>
                  </a:cubicBezTo>
                  <a:cubicBezTo>
                    <a:pt x="187" y="564"/>
                    <a:pt x="205" y="587"/>
                    <a:pt x="227" y="598"/>
                  </a:cubicBezTo>
                  <a:cubicBezTo>
                    <a:pt x="298" y="644"/>
                    <a:pt x="371" y="664"/>
                    <a:pt x="438" y="664"/>
                  </a:cubicBezTo>
                  <a:cubicBezTo>
                    <a:pt x="688" y="664"/>
                    <a:pt x="871" y="388"/>
                    <a:pt x="703" y="124"/>
                  </a:cubicBezTo>
                  <a:cubicBezTo>
                    <a:pt x="691" y="100"/>
                    <a:pt x="668" y="77"/>
                    <a:pt x="644" y="66"/>
                  </a:cubicBezTo>
                  <a:cubicBezTo>
                    <a:pt x="574" y="20"/>
                    <a:pt x="503" y="0"/>
                    <a:pt x="4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4"/>
            <p:cNvSpPr/>
            <p:nvPr/>
          </p:nvSpPr>
          <p:spPr>
            <a:xfrm>
              <a:off x="1027241" y="894413"/>
              <a:ext cx="36582" cy="27634"/>
            </a:xfrm>
            <a:custGeom>
              <a:rect b="b" l="l" r="r" t="t"/>
              <a:pathLst>
                <a:path extrusionOk="0" h="281" w="372">
                  <a:moveTo>
                    <a:pt x="182" y="1"/>
                  </a:moveTo>
                  <a:cubicBezTo>
                    <a:pt x="77" y="1"/>
                    <a:pt x="1" y="120"/>
                    <a:pt x="73" y="233"/>
                  </a:cubicBezTo>
                  <a:cubicBezTo>
                    <a:pt x="78" y="240"/>
                    <a:pt x="85" y="246"/>
                    <a:pt x="96" y="251"/>
                  </a:cubicBezTo>
                  <a:cubicBezTo>
                    <a:pt x="126" y="271"/>
                    <a:pt x="157" y="280"/>
                    <a:pt x="185" y="280"/>
                  </a:cubicBezTo>
                  <a:cubicBezTo>
                    <a:pt x="291" y="280"/>
                    <a:pt x="372" y="162"/>
                    <a:pt x="299" y="48"/>
                  </a:cubicBezTo>
                  <a:cubicBezTo>
                    <a:pt x="294" y="43"/>
                    <a:pt x="281" y="37"/>
                    <a:pt x="276" y="32"/>
                  </a:cubicBezTo>
                  <a:cubicBezTo>
                    <a:pt x="244" y="10"/>
                    <a:pt x="212" y="1"/>
                    <a:pt x="182"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4"/>
            <p:cNvSpPr/>
            <p:nvPr/>
          </p:nvSpPr>
          <p:spPr>
            <a:xfrm>
              <a:off x="820628" y="1086669"/>
              <a:ext cx="449217" cy="83294"/>
            </a:xfrm>
            <a:custGeom>
              <a:rect b="b" l="l" r="r" t="t"/>
              <a:pathLst>
                <a:path extrusionOk="0" h="847" w="4568">
                  <a:moveTo>
                    <a:pt x="41" y="1"/>
                  </a:moveTo>
                  <a:cubicBezTo>
                    <a:pt x="18" y="1"/>
                    <a:pt x="1" y="17"/>
                    <a:pt x="1" y="41"/>
                  </a:cubicBezTo>
                  <a:lnTo>
                    <a:pt x="1" y="811"/>
                  </a:lnTo>
                  <a:cubicBezTo>
                    <a:pt x="1" y="830"/>
                    <a:pt x="18" y="846"/>
                    <a:pt x="41" y="846"/>
                  </a:cubicBezTo>
                  <a:lnTo>
                    <a:pt x="4533" y="846"/>
                  </a:lnTo>
                  <a:cubicBezTo>
                    <a:pt x="4551" y="846"/>
                    <a:pt x="4568" y="830"/>
                    <a:pt x="4568" y="811"/>
                  </a:cubicBezTo>
                  <a:lnTo>
                    <a:pt x="4568" y="41"/>
                  </a:lnTo>
                  <a:cubicBezTo>
                    <a:pt x="4568" y="17"/>
                    <a:pt x="4551" y="1"/>
                    <a:pt x="45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4"/>
            <p:cNvSpPr/>
            <p:nvPr/>
          </p:nvSpPr>
          <p:spPr>
            <a:xfrm>
              <a:off x="832035" y="1169865"/>
              <a:ext cx="426501" cy="485111"/>
            </a:xfrm>
            <a:custGeom>
              <a:rect b="b" l="l" r="r" t="t"/>
              <a:pathLst>
                <a:path extrusionOk="0" h="4933" w="4337">
                  <a:moveTo>
                    <a:pt x="0" y="0"/>
                  </a:moveTo>
                  <a:cubicBezTo>
                    <a:pt x="0" y="0"/>
                    <a:pt x="429" y="2453"/>
                    <a:pt x="0" y="4933"/>
                  </a:cubicBezTo>
                  <a:lnTo>
                    <a:pt x="4336" y="4933"/>
                  </a:lnTo>
                  <a:cubicBezTo>
                    <a:pt x="4336" y="4933"/>
                    <a:pt x="4023" y="1704"/>
                    <a:pt x="43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4"/>
            <p:cNvSpPr/>
            <p:nvPr/>
          </p:nvSpPr>
          <p:spPr>
            <a:xfrm>
              <a:off x="820628" y="1086669"/>
              <a:ext cx="449217" cy="28519"/>
            </a:xfrm>
            <a:custGeom>
              <a:rect b="b" l="l" r="r" t="t"/>
              <a:pathLst>
                <a:path extrusionOk="0" h="290" w="4568">
                  <a:moveTo>
                    <a:pt x="41" y="1"/>
                  </a:moveTo>
                  <a:cubicBezTo>
                    <a:pt x="18" y="1"/>
                    <a:pt x="1" y="17"/>
                    <a:pt x="1" y="41"/>
                  </a:cubicBezTo>
                  <a:lnTo>
                    <a:pt x="1" y="290"/>
                  </a:lnTo>
                  <a:lnTo>
                    <a:pt x="4568" y="290"/>
                  </a:lnTo>
                  <a:lnTo>
                    <a:pt x="4568" y="41"/>
                  </a:lnTo>
                  <a:cubicBezTo>
                    <a:pt x="4568" y="17"/>
                    <a:pt x="4551" y="1"/>
                    <a:pt x="453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4"/>
            <p:cNvSpPr/>
            <p:nvPr/>
          </p:nvSpPr>
          <p:spPr>
            <a:xfrm>
              <a:off x="832035" y="1169865"/>
              <a:ext cx="426501" cy="30879"/>
            </a:xfrm>
            <a:custGeom>
              <a:rect b="b" l="l" r="r" t="t"/>
              <a:pathLst>
                <a:path extrusionOk="0" h="314" w="4337">
                  <a:moveTo>
                    <a:pt x="0" y="0"/>
                  </a:moveTo>
                  <a:cubicBezTo>
                    <a:pt x="29" y="75"/>
                    <a:pt x="46" y="313"/>
                    <a:pt x="46" y="313"/>
                  </a:cubicBezTo>
                  <a:lnTo>
                    <a:pt x="4289" y="313"/>
                  </a:lnTo>
                  <a:cubicBezTo>
                    <a:pt x="4313" y="180"/>
                    <a:pt x="4336" y="0"/>
                    <a:pt x="4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4"/>
            <p:cNvSpPr/>
            <p:nvPr/>
          </p:nvSpPr>
          <p:spPr>
            <a:xfrm>
              <a:off x="891924" y="1343632"/>
              <a:ext cx="157934" cy="191566"/>
            </a:xfrm>
            <a:custGeom>
              <a:rect b="b" l="l" r="r" t="t"/>
              <a:pathLst>
                <a:path extrusionOk="0" h="1948" w="1606">
                  <a:moveTo>
                    <a:pt x="740" y="1"/>
                  </a:moveTo>
                  <a:cubicBezTo>
                    <a:pt x="650" y="1"/>
                    <a:pt x="558" y="28"/>
                    <a:pt x="469" y="94"/>
                  </a:cubicBezTo>
                  <a:cubicBezTo>
                    <a:pt x="1" y="448"/>
                    <a:pt x="127" y="1138"/>
                    <a:pt x="718" y="1224"/>
                  </a:cubicBezTo>
                  <a:cubicBezTo>
                    <a:pt x="718" y="1224"/>
                    <a:pt x="405" y="1491"/>
                    <a:pt x="632" y="1786"/>
                  </a:cubicBezTo>
                  <a:cubicBezTo>
                    <a:pt x="718" y="1898"/>
                    <a:pt x="847" y="1948"/>
                    <a:pt x="981" y="1948"/>
                  </a:cubicBezTo>
                  <a:cubicBezTo>
                    <a:pt x="1208" y="1948"/>
                    <a:pt x="1450" y="1806"/>
                    <a:pt x="1531" y="1584"/>
                  </a:cubicBezTo>
                  <a:cubicBezTo>
                    <a:pt x="1606" y="1387"/>
                    <a:pt x="1577" y="1074"/>
                    <a:pt x="1536" y="830"/>
                  </a:cubicBezTo>
                  <a:cubicBezTo>
                    <a:pt x="1489" y="534"/>
                    <a:pt x="1328" y="268"/>
                    <a:pt x="1072" y="111"/>
                  </a:cubicBezTo>
                  <a:cubicBezTo>
                    <a:pt x="971" y="46"/>
                    <a:pt x="857" y="1"/>
                    <a:pt x="7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4"/>
            <p:cNvSpPr/>
            <p:nvPr/>
          </p:nvSpPr>
          <p:spPr>
            <a:xfrm>
              <a:off x="965385" y="1456921"/>
              <a:ext cx="66773" cy="55365"/>
            </a:xfrm>
            <a:custGeom>
              <a:rect b="b" l="l" r="r" t="t"/>
              <a:pathLst>
                <a:path extrusionOk="0" h="563" w="679">
                  <a:moveTo>
                    <a:pt x="563" y="0"/>
                  </a:moveTo>
                  <a:cubicBezTo>
                    <a:pt x="552" y="0"/>
                    <a:pt x="540" y="3"/>
                    <a:pt x="528" y="8"/>
                  </a:cubicBezTo>
                  <a:cubicBezTo>
                    <a:pt x="297" y="101"/>
                    <a:pt x="1" y="275"/>
                    <a:pt x="140" y="489"/>
                  </a:cubicBezTo>
                  <a:cubicBezTo>
                    <a:pt x="173" y="541"/>
                    <a:pt x="212" y="563"/>
                    <a:pt x="252" y="563"/>
                  </a:cubicBezTo>
                  <a:cubicBezTo>
                    <a:pt x="385" y="563"/>
                    <a:pt x="542" y="328"/>
                    <a:pt x="645" y="142"/>
                  </a:cubicBezTo>
                  <a:cubicBezTo>
                    <a:pt x="679" y="78"/>
                    <a:pt x="630" y="0"/>
                    <a:pt x="56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4"/>
            <p:cNvSpPr/>
            <p:nvPr/>
          </p:nvSpPr>
          <p:spPr>
            <a:xfrm>
              <a:off x="981414" y="1482784"/>
              <a:ext cx="21143" cy="20651"/>
            </a:xfrm>
            <a:custGeom>
              <a:rect b="b" l="l" r="r" t="t"/>
              <a:pathLst>
                <a:path extrusionOk="0" h="210" w="215">
                  <a:moveTo>
                    <a:pt x="105" y="1"/>
                  </a:moveTo>
                  <a:cubicBezTo>
                    <a:pt x="46" y="1"/>
                    <a:pt x="0" y="47"/>
                    <a:pt x="0" y="105"/>
                  </a:cubicBezTo>
                  <a:cubicBezTo>
                    <a:pt x="0" y="162"/>
                    <a:pt x="46" y="210"/>
                    <a:pt x="105" y="210"/>
                  </a:cubicBezTo>
                  <a:cubicBezTo>
                    <a:pt x="162" y="210"/>
                    <a:pt x="215" y="162"/>
                    <a:pt x="215" y="105"/>
                  </a:cubicBezTo>
                  <a:cubicBezTo>
                    <a:pt x="215" y="47"/>
                    <a:pt x="169"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4"/>
            <p:cNvSpPr/>
            <p:nvPr/>
          </p:nvSpPr>
          <p:spPr>
            <a:xfrm>
              <a:off x="1003049" y="1469115"/>
              <a:ext cx="14849" cy="14948"/>
            </a:xfrm>
            <a:custGeom>
              <a:rect b="b" l="l" r="r" t="t"/>
              <a:pathLst>
                <a:path extrusionOk="0" h="152" w="151">
                  <a:moveTo>
                    <a:pt x="81" y="1"/>
                  </a:moveTo>
                  <a:cubicBezTo>
                    <a:pt x="35" y="1"/>
                    <a:pt x="6" y="30"/>
                    <a:pt x="0" y="76"/>
                  </a:cubicBezTo>
                  <a:cubicBezTo>
                    <a:pt x="0" y="116"/>
                    <a:pt x="35" y="151"/>
                    <a:pt x="75" y="151"/>
                  </a:cubicBezTo>
                  <a:cubicBezTo>
                    <a:pt x="116" y="151"/>
                    <a:pt x="150" y="116"/>
                    <a:pt x="150" y="76"/>
                  </a:cubicBezTo>
                  <a:cubicBezTo>
                    <a:pt x="150" y="36"/>
                    <a:pt x="122" y="1"/>
                    <a:pt x="8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4"/>
            <p:cNvSpPr/>
            <p:nvPr/>
          </p:nvSpPr>
          <p:spPr>
            <a:xfrm>
              <a:off x="952306" y="1480522"/>
              <a:ext cx="16619" cy="16619"/>
            </a:xfrm>
            <a:custGeom>
              <a:rect b="b" l="l" r="r" t="t"/>
              <a:pathLst>
                <a:path extrusionOk="0" h="169" w="169">
                  <a:moveTo>
                    <a:pt x="88" y="0"/>
                  </a:moveTo>
                  <a:cubicBezTo>
                    <a:pt x="40" y="0"/>
                    <a:pt x="0" y="41"/>
                    <a:pt x="0" y="88"/>
                  </a:cubicBezTo>
                  <a:cubicBezTo>
                    <a:pt x="0" y="134"/>
                    <a:pt x="35" y="169"/>
                    <a:pt x="82" y="169"/>
                  </a:cubicBezTo>
                  <a:cubicBezTo>
                    <a:pt x="128" y="169"/>
                    <a:pt x="168" y="134"/>
                    <a:pt x="168" y="88"/>
                  </a:cubicBezTo>
                  <a:cubicBezTo>
                    <a:pt x="168" y="41"/>
                    <a:pt x="134" y="0"/>
                    <a:pt x="8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4"/>
            <p:cNvSpPr/>
            <p:nvPr/>
          </p:nvSpPr>
          <p:spPr>
            <a:xfrm>
              <a:off x="959091" y="1501665"/>
              <a:ext cx="12096" cy="10719"/>
            </a:xfrm>
            <a:custGeom>
              <a:rect b="b" l="l" r="r" t="t"/>
              <a:pathLst>
                <a:path extrusionOk="0" h="109" w="123">
                  <a:moveTo>
                    <a:pt x="58" y="1"/>
                  </a:moveTo>
                  <a:cubicBezTo>
                    <a:pt x="51" y="1"/>
                    <a:pt x="43" y="2"/>
                    <a:pt x="35" y="5"/>
                  </a:cubicBezTo>
                  <a:cubicBezTo>
                    <a:pt x="13" y="18"/>
                    <a:pt x="1" y="47"/>
                    <a:pt x="13" y="75"/>
                  </a:cubicBezTo>
                  <a:cubicBezTo>
                    <a:pt x="21" y="96"/>
                    <a:pt x="39" y="109"/>
                    <a:pt x="60" y="109"/>
                  </a:cubicBezTo>
                  <a:cubicBezTo>
                    <a:pt x="67" y="109"/>
                    <a:pt x="75" y="107"/>
                    <a:pt x="83" y="104"/>
                  </a:cubicBezTo>
                  <a:cubicBezTo>
                    <a:pt x="110" y="93"/>
                    <a:pt x="123" y="58"/>
                    <a:pt x="110" y="34"/>
                  </a:cubicBezTo>
                  <a:cubicBezTo>
                    <a:pt x="102" y="13"/>
                    <a:pt x="81" y="1"/>
                    <a:pt x="5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4"/>
            <p:cNvSpPr/>
            <p:nvPr/>
          </p:nvSpPr>
          <p:spPr>
            <a:xfrm>
              <a:off x="968237" y="1514253"/>
              <a:ext cx="11997" cy="10719"/>
            </a:xfrm>
            <a:custGeom>
              <a:rect b="b" l="l" r="r" t="t"/>
              <a:pathLst>
                <a:path extrusionOk="0" h="109" w="122">
                  <a:moveTo>
                    <a:pt x="63" y="1"/>
                  </a:moveTo>
                  <a:cubicBezTo>
                    <a:pt x="56" y="1"/>
                    <a:pt x="49" y="2"/>
                    <a:pt x="41" y="5"/>
                  </a:cubicBezTo>
                  <a:cubicBezTo>
                    <a:pt x="12" y="16"/>
                    <a:pt x="1" y="45"/>
                    <a:pt x="12" y="75"/>
                  </a:cubicBezTo>
                  <a:cubicBezTo>
                    <a:pt x="21" y="96"/>
                    <a:pt x="43" y="108"/>
                    <a:pt x="65" y="108"/>
                  </a:cubicBezTo>
                  <a:cubicBezTo>
                    <a:pt x="72" y="108"/>
                    <a:pt x="80" y="107"/>
                    <a:pt x="87" y="104"/>
                  </a:cubicBezTo>
                  <a:cubicBezTo>
                    <a:pt x="111" y="93"/>
                    <a:pt x="122" y="58"/>
                    <a:pt x="111" y="34"/>
                  </a:cubicBezTo>
                  <a:cubicBezTo>
                    <a:pt x="102" y="13"/>
                    <a:pt x="84" y="1"/>
                    <a:pt x="6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4"/>
            <p:cNvSpPr/>
            <p:nvPr/>
          </p:nvSpPr>
          <p:spPr>
            <a:xfrm>
              <a:off x="984856" y="1521629"/>
              <a:ext cx="7474" cy="6490"/>
            </a:xfrm>
            <a:custGeom>
              <a:rect b="b" l="l" r="r" t="t"/>
              <a:pathLst>
                <a:path extrusionOk="0" h="66" w="76">
                  <a:moveTo>
                    <a:pt x="37" y="1"/>
                  </a:moveTo>
                  <a:cubicBezTo>
                    <a:pt x="32" y="1"/>
                    <a:pt x="27" y="2"/>
                    <a:pt x="22" y="5"/>
                  </a:cubicBezTo>
                  <a:cubicBezTo>
                    <a:pt x="6" y="11"/>
                    <a:pt x="0" y="29"/>
                    <a:pt x="6" y="46"/>
                  </a:cubicBezTo>
                  <a:cubicBezTo>
                    <a:pt x="10" y="59"/>
                    <a:pt x="24" y="66"/>
                    <a:pt x="36" y="66"/>
                  </a:cubicBezTo>
                  <a:cubicBezTo>
                    <a:pt x="40" y="66"/>
                    <a:pt x="43" y="65"/>
                    <a:pt x="46" y="64"/>
                  </a:cubicBezTo>
                  <a:cubicBezTo>
                    <a:pt x="64" y="58"/>
                    <a:pt x="75" y="34"/>
                    <a:pt x="64" y="23"/>
                  </a:cubicBezTo>
                  <a:cubicBezTo>
                    <a:pt x="59" y="10"/>
                    <a:pt x="49" y="1"/>
                    <a:pt x="3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4"/>
            <p:cNvSpPr/>
            <p:nvPr/>
          </p:nvSpPr>
          <p:spPr>
            <a:xfrm>
              <a:off x="947782" y="1365366"/>
              <a:ext cx="62151" cy="61659"/>
            </a:xfrm>
            <a:custGeom>
              <a:rect b="b" l="l" r="r" t="t"/>
              <a:pathLst>
                <a:path extrusionOk="0" h="627" w="632">
                  <a:moveTo>
                    <a:pt x="319" y="0"/>
                  </a:moveTo>
                  <a:cubicBezTo>
                    <a:pt x="145" y="0"/>
                    <a:pt x="6" y="139"/>
                    <a:pt x="6" y="313"/>
                  </a:cubicBezTo>
                  <a:cubicBezTo>
                    <a:pt x="0" y="487"/>
                    <a:pt x="139" y="626"/>
                    <a:pt x="313" y="626"/>
                  </a:cubicBezTo>
                  <a:cubicBezTo>
                    <a:pt x="317" y="626"/>
                    <a:pt x="321" y="626"/>
                    <a:pt x="326" y="626"/>
                  </a:cubicBezTo>
                  <a:cubicBezTo>
                    <a:pt x="494" y="626"/>
                    <a:pt x="626" y="490"/>
                    <a:pt x="626" y="320"/>
                  </a:cubicBezTo>
                  <a:cubicBezTo>
                    <a:pt x="632" y="146"/>
                    <a:pt x="493" y="7"/>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4"/>
            <p:cNvSpPr/>
            <p:nvPr/>
          </p:nvSpPr>
          <p:spPr>
            <a:xfrm>
              <a:off x="915821" y="1387001"/>
              <a:ext cx="92243" cy="66380"/>
            </a:xfrm>
            <a:custGeom>
              <a:rect b="b" l="l" r="r" t="t"/>
              <a:pathLst>
                <a:path extrusionOk="0" h="675" w="938">
                  <a:moveTo>
                    <a:pt x="165" y="1"/>
                  </a:moveTo>
                  <a:cubicBezTo>
                    <a:pt x="99" y="1"/>
                    <a:pt x="18" y="54"/>
                    <a:pt x="12" y="163"/>
                  </a:cubicBezTo>
                  <a:cubicBezTo>
                    <a:pt x="1" y="250"/>
                    <a:pt x="29" y="424"/>
                    <a:pt x="180" y="552"/>
                  </a:cubicBezTo>
                  <a:cubicBezTo>
                    <a:pt x="294" y="648"/>
                    <a:pt x="415" y="674"/>
                    <a:pt x="530" y="674"/>
                  </a:cubicBezTo>
                  <a:cubicBezTo>
                    <a:pt x="567" y="674"/>
                    <a:pt x="603" y="672"/>
                    <a:pt x="638" y="668"/>
                  </a:cubicBezTo>
                  <a:cubicBezTo>
                    <a:pt x="737" y="662"/>
                    <a:pt x="829" y="622"/>
                    <a:pt x="898" y="569"/>
                  </a:cubicBezTo>
                  <a:cubicBezTo>
                    <a:pt x="938" y="541"/>
                    <a:pt x="924" y="482"/>
                    <a:pt x="878" y="482"/>
                  </a:cubicBezTo>
                  <a:cubicBezTo>
                    <a:pt x="876" y="482"/>
                    <a:pt x="873" y="482"/>
                    <a:pt x="870" y="483"/>
                  </a:cubicBezTo>
                  <a:cubicBezTo>
                    <a:pt x="801" y="483"/>
                    <a:pt x="713" y="483"/>
                    <a:pt x="627" y="470"/>
                  </a:cubicBezTo>
                  <a:cubicBezTo>
                    <a:pt x="528" y="459"/>
                    <a:pt x="435" y="419"/>
                    <a:pt x="360" y="349"/>
                  </a:cubicBezTo>
                  <a:cubicBezTo>
                    <a:pt x="296" y="291"/>
                    <a:pt x="237" y="204"/>
                    <a:pt x="250" y="87"/>
                  </a:cubicBezTo>
                  <a:cubicBezTo>
                    <a:pt x="255" y="30"/>
                    <a:pt x="214" y="1"/>
                    <a:pt x="1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44"/>
            <p:cNvSpPr/>
            <p:nvPr/>
          </p:nvSpPr>
          <p:spPr>
            <a:xfrm>
              <a:off x="928310" y="1363104"/>
              <a:ext cx="20061" cy="20651"/>
            </a:xfrm>
            <a:custGeom>
              <a:rect b="b" l="l" r="r" t="t"/>
              <a:pathLst>
                <a:path extrusionOk="0" h="210" w="204">
                  <a:moveTo>
                    <a:pt x="105" y="1"/>
                  </a:moveTo>
                  <a:cubicBezTo>
                    <a:pt x="48" y="1"/>
                    <a:pt x="1" y="47"/>
                    <a:pt x="1" y="105"/>
                  </a:cubicBezTo>
                  <a:cubicBezTo>
                    <a:pt x="1" y="162"/>
                    <a:pt x="48" y="204"/>
                    <a:pt x="99" y="209"/>
                  </a:cubicBezTo>
                  <a:cubicBezTo>
                    <a:pt x="158" y="209"/>
                    <a:pt x="204" y="162"/>
                    <a:pt x="204" y="105"/>
                  </a:cubicBezTo>
                  <a:cubicBezTo>
                    <a:pt x="204" y="47"/>
                    <a:pt x="158" y="6"/>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44"/>
            <p:cNvSpPr/>
            <p:nvPr/>
          </p:nvSpPr>
          <p:spPr>
            <a:xfrm>
              <a:off x="948864" y="1352286"/>
              <a:ext cx="13178" cy="13178"/>
            </a:xfrm>
            <a:custGeom>
              <a:rect b="b" l="l" r="r" t="t"/>
              <a:pathLst>
                <a:path extrusionOk="0" h="134" w="134">
                  <a:moveTo>
                    <a:pt x="70" y="1"/>
                  </a:moveTo>
                  <a:cubicBezTo>
                    <a:pt x="29" y="1"/>
                    <a:pt x="0" y="29"/>
                    <a:pt x="0" y="63"/>
                  </a:cubicBezTo>
                  <a:cubicBezTo>
                    <a:pt x="0" y="105"/>
                    <a:pt x="29" y="133"/>
                    <a:pt x="70" y="133"/>
                  </a:cubicBezTo>
                  <a:cubicBezTo>
                    <a:pt x="105" y="133"/>
                    <a:pt x="134" y="105"/>
                    <a:pt x="134" y="70"/>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4"/>
            <p:cNvSpPr/>
            <p:nvPr/>
          </p:nvSpPr>
          <p:spPr>
            <a:xfrm>
              <a:off x="956928" y="1374511"/>
              <a:ext cx="43860" cy="43958"/>
            </a:xfrm>
            <a:custGeom>
              <a:rect b="b" l="l" r="r" t="t"/>
              <a:pathLst>
                <a:path extrusionOk="0" h="447" w="446">
                  <a:moveTo>
                    <a:pt x="226" y="0"/>
                  </a:moveTo>
                  <a:cubicBezTo>
                    <a:pt x="105" y="0"/>
                    <a:pt x="0" y="99"/>
                    <a:pt x="0" y="220"/>
                  </a:cubicBezTo>
                  <a:cubicBezTo>
                    <a:pt x="0" y="342"/>
                    <a:pt x="98" y="441"/>
                    <a:pt x="220" y="447"/>
                  </a:cubicBezTo>
                  <a:cubicBezTo>
                    <a:pt x="341" y="447"/>
                    <a:pt x="445" y="348"/>
                    <a:pt x="445" y="227"/>
                  </a:cubicBezTo>
                  <a:cubicBezTo>
                    <a:pt x="445" y="105"/>
                    <a:pt x="348" y="0"/>
                    <a:pt x="226"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4"/>
            <p:cNvSpPr/>
            <p:nvPr/>
          </p:nvSpPr>
          <p:spPr>
            <a:xfrm>
              <a:off x="965975" y="1383657"/>
              <a:ext cx="25765" cy="25667"/>
            </a:xfrm>
            <a:custGeom>
              <a:rect b="b" l="l" r="r" t="t"/>
              <a:pathLst>
                <a:path extrusionOk="0" h="261" w="262">
                  <a:moveTo>
                    <a:pt x="134" y="0"/>
                  </a:moveTo>
                  <a:cubicBezTo>
                    <a:pt x="59" y="0"/>
                    <a:pt x="0" y="57"/>
                    <a:pt x="0" y="127"/>
                  </a:cubicBezTo>
                  <a:cubicBezTo>
                    <a:pt x="0" y="197"/>
                    <a:pt x="59" y="255"/>
                    <a:pt x="128" y="261"/>
                  </a:cubicBezTo>
                  <a:cubicBezTo>
                    <a:pt x="203" y="261"/>
                    <a:pt x="262" y="204"/>
                    <a:pt x="262" y="134"/>
                  </a:cubicBezTo>
                  <a:cubicBezTo>
                    <a:pt x="262" y="57"/>
                    <a:pt x="203" y="0"/>
                    <a:pt x="13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44"/>
            <p:cNvSpPr/>
            <p:nvPr/>
          </p:nvSpPr>
          <p:spPr>
            <a:xfrm>
              <a:off x="917001" y="1392311"/>
              <a:ext cx="81622" cy="56644"/>
            </a:xfrm>
            <a:custGeom>
              <a:rect b="b" l="l" r="r" t="t"/>
              <a:pathLst>
                <a:path extrusionOk="0" h="576" w="830">
                  <a:moveTo>
                    <a:pt x="145" y="1"/>
                  </a:moveTo>
                  <a:cubicBezTo>
                    <a:pt x="104" y="1"/>
                    <a:pt x="49" y="36"/>
                    <a:pt x="29" y="109"/>
                  </a:cubicBezTo>
                  <a:cubicBezTo>
                    <a:pt x="0" y="207"/>
                    <a:pt x="86" y="381"/>
                    <a:pt x="191" y="469"/>
                  </a:cubicBezTo>
                  <a:cubicBezTo>
                    <a:pt x="281" y="544"/>
                    <a:pt x="433" y="575"/>
                    <a:pt x="536" y="575"/>
                  </a:cubicBezTo>
                  <a:cubicBezTo>
                    <a:pt x="552" y="575"/>
                    <a:pt x="567" y="575"/>
                    <a:pt x="580" y="573"/>
                  </a:cubicBezTo>
                  <a:cubicBezTo>
                    <a:pt x="643" y="568"/>
                    <a:pt x="754" y="555"/>
                    <a:pt x="800" y="520"/>
                  </a:cubicBezTo>
                  <a:cubicBezTo>
                    <a:pt x="829" y="498"/>
                    <a:pt x="817" y="456"/>
                    <a:pt x="782" y="456"/>
                  </a:cubicBezTo>
                  <a:cubicBezTo>
                    <a:pt x="736" y="456"/>
                    <a:pt x="672" y="456"/>
                    <a:pt x="615" y="451"/>
                  </a:cubicBezTo>
                  <a:cubicBezTo>
                    <a:pt x="545" y="440"/>
                    <a:pt x="417" y="422"/>
                    <a:pt x="313" y="335"/>
                  </a:cubicBezTo>
                  <a:cubicBezTo>
                    <a:pt x="267" y="295"/>
                    <a:pt x="185" y="138"/>
                    <a:pt x="198" y="57"/>
                  </a:cubicBezTo>
                  <a:cubicBezTo>
                    <a:pt x="200" y="20"/>
                    <a:pt x="176" y="1"/>
                    <a:pt x="1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44"/>
            <p:cNvSpPr/>
            <p:nvPr/>
          </p:nvSpPr>
          <p:spPr>
            <a:xfrm>
              <a:off x="1041205" y="1343632"/>
              <a:ext cx="157344" cy="191566"/>
            </a:xfrm>
            <a:custGeom>
              <a:rect b="b" l="l" r="r" t="t"/>
              <a:pathLst>
                <a:path extrusionOk="0" h="1948" w="1600">
                  <a:moveTo>
                    <a:pt x="863" y="1"/>
                  </a:moveTo>
                  <a:cubicBezTo>
                    <a:pt x="747" y="1"/>
                    <a:pt x="635" y="46"/>
                    <a:pt x="534" y="111"/>
                  </a:cubicBezTo>
                  <a:cubicBezTo>
                    <a:pt x="278" y="268"/>
                    <a:pt x="110" y="534"/>
                    <a:pt x="64" y="830"/>
                  </a:cubicBezTo>
                  <a:cubicBezTo>
                    <a:pt x="29" y="1074"/>
                    <a:pt x="0" y="1387"/>
                    <a:pt x="70" y="1584"/>
                  </a:cubicBezTo>
                  <a:cubicBezTo>
                    <a:pt x="154" y="1806"/>
                    <a:pt x="398" y="1948"/>
                    <a:pt x="624" y="1948"/>
                  </a:cubicBezTo>
                  <a:cubicBezTo>
                    <a:pt x="757" y="1948"/>
                    <a:pt x="885" y="1898"/>
                    <a:pt x="968" y="1786"/>
                  </a:cubicBezTo>
                  <a:cubicBezTo>
                    <a:pt x="1201" y="1491"/>
                    <a:pt x="888" y="1224"/>
                    <a:pt x="888" y="1224"/>
                  </a:cubicBezTo>
                  <a:cubicBezTo>
                    <a:pt x="1479" y="1138"/>
                    <a:pt x="1600" y="448"/>
                    <a:pt x="1137" y="94"/>
                  </a:cubicBezTo>
                  <a:cubicBezTo>
                    <a:pt x="1045" y="28"/>
                    <a:pt x="953" y="1"/>
                    <a:pt x="8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4"/>
            <p:cNvSpPr/>
            <p:nvPr/>
          </p:nvSpPr>
          <p:spPr>
            <a:xfrm>
              <a:off x="1058317" y="1456921"/>
              <a:ext cx="66773" cy="55365"/>
            </a:xfrm>
            <a:custGeom>
              <a:rect b="b" l="l" r="r" t="t"/>
              <a:pathLst>
                <a:path extrusionOk="0" h="563" w="679">
                  <a:moveTo>
                    <a:pt x="121" y="0"/>
                  </a:moveTo>
                  <a:cubicBezTo>
                    <a:pt x="54" y="0"/>
                    <a:pt x="0" y="78"/>
                    <a:pt x="35" y="142"/>
                  </a:cubicBezTo>
                  <a:cubicBezTo>
                    <a:pt x="137" y="328"/>
                    <a:pt x="294" y="563"/>
                    <a:pt x="427" y="563"/>
                  </a:cubicBezTo>
                  <a:cubicBezTo>
                    <a:pt x="468" y="563"/>
                    <a:pt x="506" y="541"/>
                    <a:pt x="540" y="489"/>
                  </a:cubicBezTo>
                  <a:cubicBezTo>
                    <a:pt x="679" y="275"/>
                    <a:pt x="383" y="101"/>
                    <a:pt x="157" y="8"/>
                  </a:cubicBezTo>
                  <a:cubicBezTo>
                    <a:pt x="145" y="3"/>
                    <a:pt x="133"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4"/>
            <p:cNvSpPr/>
            <p:nvPr/>
          </p:nvSpPr>
          <p:spPr>
            <a:xfrm>
              <a:off x="1088507" y="1482784"/>
              <a:ext cx="21143" cy="20651"/>
            </a:xfrm>
            <a:custGeom>
              <a:rect b="b" l="l" r="r" t="t"/>
              <a:pathLst>
                <a:path extrusionOk="0" h="210" w="215">
                  <a:moveTo>
                    <a:pt x="105" y="1"/>
                  </a:moveTo>
                  <a:cubicBezTo>
                    <a:pt x="46" y="1"/>
                    <a:pt x="0" y="47"/>
                    <a:pt x="0" y="105"/>
                  </a:cubicBezTo>
                  <a:cubicBezTo>
                    <a:pt x="0" y="162"/>
                    <a:pt x="46" y="210"/>
                    <a:pt x="105" y="210"/>
                  </a:cubicBezTo>
                  <a:cubicBezTo>
                    <a:pt x="163" y="210"/>
                    <a:pt x="215" y="162"/>
                    <a:pt x="215" y="105"/>
                  </a:cubicBezTo>
                  <a:cubicBezTo>
                    <a:pt x="209" y="47"/>
                    <a:pt x="163"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4"/>
            <p:cNvSpPr/>
            <p:nvPr/>
          </p:nvSpPr>
          <p:spPr>
            <a:xfrm>
              <a:off x="1072478" y="1469115"/>
              <a:ext cx="15046" cy="14948"/>
            </a:xfrm>
            <a:custGeom>
              <a:rect b="b" l="l" r="r" t="t"/>
              <a:pathLst>
                <a:path extrusionOk="0" h="152" w="153">
                  <a:moveTo>
                    <a:pt x="77" y="1"/>
                  </a:moveTo>
                  <a:cubicBezTo>
                    <a:pt x="36" y="1"/>
                    <a:pt x="1" y="36"/>
                    <a:pt x="1" y="76"/>
                  </a:cubicBezTo>
                  <a:cubicBezTo>
                    <a:pt x="1" y="116"/>
                    <a:pt x="36" y="151"/>
                    <a:pt x="77" y="151"/>
                  </a:cubicBezTo>
                  <a:cubicBezTo>
                    <a:pt x="118" y="151"/>
                    <a:pt x="152" y="116"/>
                    <a:pt x="152" y="76"/>
                  </a:cubicBezTo>
                  <a:cubicBezTo>
                    <a:pt x="152" y="30"/>
                    <a:pt x="118" y="1"/>
                    <a:pt x="7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4"/>
            <p:cNvSpPr/>
            <p:nvPr/>
          </p:nvSpPr>
          <p:spPr>
            <a:xfrm>
              <a:off x="1122140" y="1480522"/>
              <a:ext cx="16619" cy="16619"/>
            </a:xfrm>
            <a:custGeom>
              <a:rect b="b" l="l" r="r" t="t"/>
              <a:pathLst>
                <a:path extrusionOk="0" h="169" w="169">
                  <a:moveTo>
                    <a:pt x="81" y="0"/>
                  </a:moveTo>
                  <a:cubicBezTo>
                    <a:pt x="35" y="0"/>
                    <a:pt x="1" y="41"/>
                    <a:pt x="1" y="88"/>
                  </a:cubicBezTo>
                  <a:cubicBezTo>
                    <a:pt x="1" y="134"/>
                    <a:pt x="35" y="169"/>
                    <a:pt x="81" y="169"/>
                  </a:cubicBezTo>
                  <a:cubicBezTo>
                    <a:pt x="129" y="169"/>
                    <a:pt x="169" y="134"/>
                    <a:pt x="169" y="88"/>
                  </a:cubicBezTo>
                  <a:cubicBezTo>
                    <a:pt x="169" y="41"/>
                    <a:pt x="129" y="0"/>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4"/>
            <p:cNvSpPr/>
            <p:nvPr/>
          </p:nvSpPr>
          <p:spPr>
            <a:xfrm>
              <a:off x="1119878" y="1501665"/>
              <a:ext cx="12096" cy="10719"/>
            </a:xfrm>
            <a:custGeom>
              <a:rect b="b" l="l" r="r" t="t"/>
              <a:pathLst>
                <a:path extrusionOk="0" h="109" w="123">
                  <a:moveTo>
                    <a:pt x="60" y="1"/>
                  </a:moveTo>
                  <a:cubicBezTo>
                    <a:pt x="39" y="1"/>
                    <a:pt x="21" y="13"/>
                    <a:pt x="13" y="34"/>
                  </a:cubicBezTo>
                  <a:cubicBezTo>
                    <a:pt x="0" y="58"/>
                    <a:pt x="13" y="93"/>
                    <a:pt x="35" y="104"/>
                  </a:cubicBezTo>
                  <a:cubicBezTo>
                    <a:pt x="42" y="107"/>
                    <a:pt x="50" y="109"/>
                    <a:pt x="58" y="109"/>
                  </a:cubicBezTo>
                  <a:cubicBezTo>
                    <a:pt x="81" y="109"/>
                    <a:pt x="102" y="96"/>
                    <a:pt x="110" y="75"/>
                  </a:cubicBezTo>
                  <a:cubicBezTo>
                    <a:pt x="122" y="47"/>
                    <a:pt x="110" y="18"/>
                    <a:pt x="82" y="5"/>
                  </a:cubicBezTo>
                  <a:cubicBezTo>
                    <a:pt x="75" y="2"/>
                    <a:pt x="67" y="1"/>
                    <a:pt x="6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4"/>
            <p:cNvSpPr/>
            <p:nvPr/>
          </p:nvSpPr>
          <p:spPr>
            <a:xfrm>
              <a:off x="1110142" y="1514253"/>
              <a:ext cx="12096" cy="10719"/>
            </a:xfrm>
            <a:custGeom>
              <a:rect b="b" l="l" r="r" t="t"/>
              <a:pathLst>
                <a:path extrusionOk="0" h="109" w="123">
                  <a:moveTo>
                    <a:pt x="65" y="1"/>
                  </a:moveTo>
                  <a:cubicBezTo>
                    <a:pt x="42" y="1"/>
                    <a:pt x="21" y="13"/>
                    <a:pt x="13" y="34"/>
                  </a:cubicBezTo>
                  <a:cubicBezTo>
                    <a:pt x="0" y="58"/>
                    <a:pt x="13" y="93"/>
                    <a:pt x="42" y="104"/>
                  </a:cubicBezTo>
                  <a:cubicBezTo>
                    <a:pt x="49" y="107"/>
                    <a:pt x="56" y="108"/>
                    <a:pt x="63" y="108"/>
                  </a:cubicBezTo>
                  <a:cubicBezTo>
                    <a:pt x="84" y="108"/>
                    <a:pt x="102" y="96"/>
                    <a:pt x="112" y="75"/>
                  </a:cubicBezTo>
                  <a:cubicBezTo>
                    <a:pt x="123" y="45"/>
                    <a:pt x="112" y="16"/>
                    <a:pt x="88" y="5"/>
                  </a:cubicBezTo>
                  <a:cubicBezTo>
                    <a:pt x="80" y="2"/>
                    <a:pt x="73"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4"/>
            <p:cNvSpPr/>
            <p:nvPr/>
          </p:nvSpPr>
          <p:spPr>
            <a:xfrm>
              <a:off x="1098735" y="1521629"/>
              <a:ext cx="7474" cy="6490"/>
            </a:xfrm>
            <a:custGeom>
              <a:rect b="b" l="l" r="r" t="t"/>
              <a:pathLst>
                <a:path extrusionOk="0" h="66" w="76">
                  <a:moveTo>
                    <a:pt x="39" y="1"/>
                  </a:moveTo>
                  <a:cubicBezTo>
                    <a:pt x="27" y="1"/>
                    <a:pt x="15" y="10"/>
                    <a:pt x="6" y="23"/>
                  </a:cubicBezTo>
                  <a:cubicBezTo>
                    <a:pt x="1" y="34"/>
                    <a:pt x="6" y="58"/>
                    <a:pt x="24" y="64"/>
                  </a:cubicBezTo>
                  <a:cubicBezTo>
                    <a:pt x="29" y="65"/>
                    <a:pt x="33" y="66"/>
                    <a:pt x="37" y="66"/>
                  </a:cubicBezTo>
                  <a:cubicBezTo>
                    <a:pt x="50" y="66"/>
                    <a:pt x="62" y="59"/>
                    <a:pt x="70" y="46"/>
                  </a:cubicBezTo>
                  <a:cubicBezTo>
                    <a:pt x="76" y="29"/>
                    <a:pt x="70" y="11"/>
                    <a:pt x="54" y="5"/>
                  </a:cubicBezTo>
                  <a:cubicBezTo>
                    <a:pt x="49" y="2"/>
                    <a:pt x="44" y="1"/>
                    <a:pt x="3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4"/>
            <p:cNvSpPr/>
            <p:nvPr/>
          </p:nvSpPr>
          <p:spPr>
            <a:xfrm>
              <a:off x="1081132" y="1365366"/>
              <a:ext cx="61659" cy="61659"/>
            </a:xfrm>
            <a:custGeom>
              <a:rect b="b" l="l" r="r" t="t"/>
              <a:pathLst>
                <a:path extrusionOk="0" h="627" w="627">
                  <a:moveTo>
                    <a:pt x="308" y="0"/>
                  </a:moveTo>
                  <a:cubicBezTo>
                    <a:pt x="139" y="7"/>
                    <a:pt x="0" y="146"/>
                    <a:pt x="0" y="320"/>
                  </a:cubicBezTo>
                  <a:cubicBezTo>
                    <a:pt x="0" y="490"/>
                    <a:pt x="138" y="626"/>
                    <a:pt x="301" y="626"/>
                  </a:cubicBezTo>
                  <a:cubicBezTo>
                    <a:pt x="305" y="626"/>
                    <a:pt x="309" y="626"/>
                    <a:pt x="313" y="626"/>
                  </a:cubicBezTo>
                  <a:cubicBezTo>
                    <a:pt x="487" y="626"/>
                    <a:pt x="626" y="487"/>
                    <a:pt x="626" y="313"/>
                  </a:cubicBezTo>
                  <a:cubicBezTo>
                    <a:pt x="626" y="139"/>
                    <a:pt x="482" y="0"/>
                    <a:pt x="3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4"/>
            <p:cNvSpPr/>
            <p:nvPr/>
          </p:nvSpPr>
          <p:spPr>
            <a:xfrm>
              <a:off x="1082410" y="1387001"/>
              <a:ext cx="92243" cy="66380"/>
            </a:xfrm>
            <a:custGeom>
              <a:rect b="b" l="l" r="r" t="t"/>
              <a:pathLst>
                <a:path extrusionOk="0" h="675" w="938">
                  <a:moveTo>
                    <a:pt x="774" y="1"/>
                  </a:moveTo>
                  <a:cubicBezTo>
                    <a:pt x="724" y="1"/>
                    <a:pt x="684" y="30"/>
                    <a:pt x="688" y="87"/>
                  </a:cubicBezTo>
                  <a:cubicBezTo>
                    <a:pt x="700" y="204"/>
                    <a:pt x="643" y="291"/>
                    <a:pt x="579" y="349"/>
                  </a:cubicBezTo>
                  <a:cubicBezTo>
                    <a:pt x="509" y="419"/>
                    <a:pt x="410" y="459"/>
                    <a:pt x="311" y="470"/>
                  </a:cubicBezTo>
                  <a:cubicBezTo>
                    <a:pt x="231" y="483"/>
                    <a:pt x="138" y="483"/>
                    <a:pt x="68" y="483"/>
                  </a:cubicBezTo>
                  <a:cubicBezTo>
                    <a:pt x="66" y="482"/>
                    <a:pt x="63" y="482"/>
                    <a:pt x="61" y="482"/>
                  </a:cubicBezTo>
                  <a:cubicBezTo>
                    <a:pt x="20" y="482"/>
                    <a:pt x="1" y="541"/>
                    <a:pt x="39" y="569"/>
                  </a:cubicBezTo>
                  <a:cubicBezTo>
                    <a:pt x="115" y="622"/>
                    <a:pt x="207" y="662"/>
                    <a:pt x="300" y="668"/>
                  </a:cubicBezTo>
                  <a:cubicBezTo>
                    <a:pt x="336" y="672"/>
                    <a:pt x="372" y="674"/>
                    <a:pt x="409" y="674"/>
                  </a:cubicBezTo>
                  <a:cubicBezTo>
                    <a:pt x="524" y="674"/>
                    <a:pt x="644" y="648"/>
                    <a:pt x="758" y="552"/>
                  </a:cubicBezTo>
                  <a:cubicBezTo>
                    <a:pt x="908" y="424"/>
                    <a:pt x="937" y="250"/>
                    <a:pt x="932" y="163"/>
                  </a:cubicBezTo>
                  <a:cubicBezTo>
                    <a:pt x="922" y="54"/>
                    <a:pt x="840" y="1"/>
                    <a:pt x="7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4"/>
            <p:cNvSpPr/>
            <p:nvPr/>
          </p:nvSpPr>
          <p:spPr>
            <a:xfrm>
              <a:off x="1142103" y="1363104"/>
              <a:ext cx="20651" cy="20651"/>
            </a:xfrm>
            <a:custGeom>
              <a:rect b="b" l="l" r="r" t="t"/>
              <a:pathLst>
                <a:path extrusionOk="0" h="210" w="210">
                  <a:moveTo>
                    <a:pt x="105" y="1"/>
                  </a:moveTo>
                  <a:cubicBezTo>
                    <a:pt x="47" y="6"/>
                    <a:pt x="1" y="47"/>
                    <a:pt x="6" y="105"/>
                  </a:cubicBezTo>
                  <a:cubicBezTo>
                    <a:pt x="6" y="162"/>
                    <a:pt x="52" y="209"/>
                    <a:pt x="105" y="209"/>
                  </a:cubicBezTo>
                  <a:cubicBezTo>
                    <a:pt x="162" y="204"/>
                    <a:pt x="209" y="162"/>
                    <a:pt x="209" y="105"/>
                  </a:cubicBezTo>
                  <a:cubicBezTo>
                    <a:pt x="204" y="47"/>
                    <a:pt x="162"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4"/>
            <p:cNvSpPr/>
            <p:nvPr/>
          </p:nvSpPr>
          <p:spPr>
            <a:xfrm>
              <a:off x="1128433" y="1352286"/>
              <a:ext cx="13768" cy="13178"/>
            </a:xfrm>
            <a:custGeom>
              <a:rect b="b" l="l" r="r" t="t"/>
              <a:pathLst>
                <a:path extrusionOk="0" h="134" w="140">
                  <a:moveTo>
                    <a:pt x="70" y="1"/>
                  </a:moveTo>
                  <a:cubicBezTo>
                    <a:pt x="30" y="1"/>
                    <a:pt x="1" y="29"/>
                    <a:pt x="1" y="70"/>
                  </a:cubicBezTo>
                  <a:cubicBezTo>
                    <a:pt x="1" y="105"/>
                    <a:pt x="35" y="133"/>
                    <a:pt x="70" y="133"/>
                  </a:cubicBezTo>
                  <a:cubicBezTo>
                    <a:pt x="105" y="133"/>
                    <a:pt x="140" y="105"/>
                    <a:pt x="134" y="63"/>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4"/>
            <p:cNvSpPr/>
            <p:nvPr/>
          </p:nvSpPr>
          <p:spPr>
            <a:xfrm>
              <a:off x="1090277" y="1374511"/>
              <a:ext cx="43368" cy="43958"/>
            </a:xfrm>
            <a:custGeom>
              <a:rect b="b" l="l" r="r" t="t"/>
              <a:pathLst>
                <a:path extrusionOk="0" h="447" w="441">
                  <a:moveTo>
                    <a:pt x="220" y="0"/>
                  </a:moveTo>
                  <a:cubicBezTo>
                    <a:pt x="92" y="0"/>
                    <a:pt x="1" y="105"/>
                    <a:pt x="1" y="227"/>
                  </a:cubicBezTo>
                  <a:cubicBezTo>
                    <a:pt x="1" y="348"/>
                    <a:pt x="98" y="447"/>
                    <a:pt x="220" y="447"/>
                  </a:cubicBezTo>
                  <a:cubicBezTo>
                    <a:pt x="341" y="441"/>
                    <a:pt x="440" y="342"/>
                    <a:pt x="440" y="220"/>
                  </a:cubicBezTo>
                  <a:cubicBezTo>
                    <a:pt x="440" y="99"/>
                    <a:pt x="341" y="0"/>
                    <a:pt x="220"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4"/>
            <p:cNvSpPr/>
            <p:nvPr/>
          </p:nvSpPr>
          <p:spPr>
            <a:xfrm>
              <a:off x="1099325" y="1383657"/>
              <a:ext cx="25273" cy="25667"/>
            </a:xfrm>
            <a:custGeom>
              <a:rect b="b" l="l" r="r" t="t"/>
              <a:pathLst>
                <a:path extrusionOk="0" h="261" w="257">
                  <a:moveTo>
                    <a:pt x="128" y="0"/>
                  </a:moveTo>
                  <a:cubicBezTo>
                    <a:pt x="59" y="0"/>
                    <a:pt x="0" y="57"/>
                    <a:pt x="0" y="134"/>
                  </a:cubicBezTo>
                  <a:cubicBezTo>
                    <a:pt x="0" y="204"/>
                    <a:pt x="59" y="261"/>
                    <a:pt x="128" y="261"/>
                  </a:cubicBezTo>
                  <a:cubicBezTo>
                    <a:pt x="198" y="255"/>
                    <a:pt x="256" y="197"/>
                    <a:pt x="256" y="127"/>
                  </a:cubicBezTo>
                  <a:cubicBezTo>
                    <a:pt x="256" y="57"/>
                    <a:pt x="198" y="0"/>
                    <a:pt x="12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4"/>
            <p:cNvSpPr/>
            <p:nvPr/>
          </p:nvSpPr>
          <p:spPr>
            <a:xfrm>
              <a:off x="1091949" y="1392311"/>
              <a:ext cx="81622" cy="56644"/>
            </a:xfrm>
            <a:custGeom>
              <a:rect b="b" l="l" r="r" t="t"/>
              <a:pathLst>
                <a:path extrusionOk="0" h="576" w="830">
                  <a:moveTo>
                    <a:pt x="685" y="1"/>
                  </a:moveTo>
                  <a:cubicBezTo>
                    <a:pt x="655" y="1"/>
                    <a:pt x="633" y="20"/>
                    <a:pt x="637" y="57"/>
                  </a:cubicBezTo>
                  <a:cubicBezTo>
                    <a:pt x="644" y="138"/>
                    <a:pt x="562" y="295"/>
                    <a:pt x="516" y="335"/>
                  </a:cubicBezTo>
                  <a:cubicBezTo>
                    <a:pt x="412" y="422"/>
                    <a:pt x="284" y="440"/>
                    <a:pt x="220" y="451"/>
                  </a:cubicBezTo>
                  <a:cubicBezTo>
                    <a:pt x="157" y="456"/>
                    <a:pt x="99" y="456"/>
                    <a:pt x="53" y="456"/>
                  </a:cubicBezTo>
                  <a:cubicBezTo>
                    <a:pt x="18" y="456"/>
                    <a:pt x="0" y="498"/>
                    <a:pt x="29" y="520"/>
                  </a:cubicBezTo>
                  <a:cubicBezTo>
                    <a:pt x="81" y="555"/>
                    <a:pt x="185" y="568"/>
                    <a:pt x="255" y="573"/>
                  </a:cubicBezTo>
                  <a:cubicBezTo>
                    <a:pt x="267" y="575"/>
                    <a:pt x="282" y="575"/>
                    <a:pt x="297" y="575"/>
                  </a:cubicBezTo>
                  <a:cubicBezTo>
                    <a:pt x="398" y="575"/>
                    <a:pt x="554" y="544"/>
                    <a:pt x="644" y="469"/>
                  </a:cubicBezTo>
                  <a:cubicBezTo>
                    <a:pt x="742" y="381"/>
                    <a:pt x="829" y="207"/>
                    <a:pt x="800" y="109"/>
                  </a:cubicBezTo>
                  <a:cubicBezTo>
                    <a:pt x="780" y="36"/>
                    <a:pt x="726"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4"/>
            <p:cNvSpPr/>
            <p:nvPr/>
          </p:nvSpPr>
          <p:spPr>
            <a:xfrm>
              <a:off x="1025864" y="1397523"/>
              <a:ext cx="38844" cy="137873"/>
            </a:xfrm>
            <a:custGeom>
              <a:rect b="b" l="l" r="r" t="t"/>
              <a:pathLst>
                <a:path extrusionOk="0" h="1402" w="395">
                  <a:moveTo>
                    <a:pt x="220" y="1"/>
                  </a:moveTo>
                  <a:cubicBezTo>
                    <a:pt x="209" y="1"/>
                    <a:pt x="198" y="6"/>
                    <a:pt x="191" y="15"/>
                  </a:cubicBezTo>
                  <a:cubicBezTo>
                    <a:pt x="134" y="138"/>
                    <a:pt x="0" y="537"/>
                    <a:pt x="197" y="1377"/>
                  </a:cubicBezTo>
                  <a:cubicBezTo>
                    <a:pt x="200" y="1394"/>
                    <a:pt x="212" y="1401"/>
                    <a:pt x="225" y="1401"/>
                  </a:cubicBezTo>
                  <a:cubicBezTo>
                    <a:pt x="238" y="1401"/>
                    <a:pt x="252" y="1392"/>
                    <a:pt x="255" y="1377"/>
                  </a:cubicBezTo>
                  <a:cubicBezTo>
                    <a:pt x="301" y="1059"/>
                    <a:pt x="394" y="288"/>
                    <a:pt x="244" y="15"/>
                  </a:cubicBezTo>
                  <a:cubicBezTo>
                    <a:pt x="238" y="5"/>
                    <a:pt x="229"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4"/>
            <p:cNvSpPr/>
            <p:nvPr/>
          </p:nvSpPr>
          <p:spPr>
            <a:xfrm>
              <a:off x="950634" y="1289938"/>
              <a:ext cx="95291" cy="110337"/>
            </a:xfrm>
            <a:custGeom>
              <a:rect b="b" l="l" r="r" t="t"/>
              <a:pathLst>
                <a:path extrusionOk="0" h="1122" w="969">
                  <a:moveTo>
                    <a:pt x="163" y="1"/>
                  </a:moveTo>
                  <a:cubicBezTo>
                    <a:pt x="113" y="1"/>
                    <a:pt x="63" y="11"/>
                    <a:pt x="11" y="31"/>
                  </a:cubicBezTo>
                  <a:cubicBezTo>
                    <a:pt x="6" y="37"/>
                    <a:pt x="0" y="44"/>
                    <a:pt x="6" y="49"/>
                  </a:cubicBezTo>
                  <a:cubicBezTo>
                    <a:pt x="6" y="53"/>
                    <a:pt x="11" y="57"/>
                    <a:pt x="17" y="57"/>
                  </a:cubicBezTo>
                  <a:cubicBezTo>
                    <a:pt x="19" y="57"/>
                    <a:pt x="21" y="56"/>
                    <a:pt x="23" y="55"/>
                  </a:cubicBezTo>
                  <a:cubicBezTo>
                    <a:pt x="68" y="37"/>
                    <a:pt x="114" y="28"/>
                    <a:pt x="160" y="28"/>
                  </a:cubicBezTo>
                  <a:cubicBezTo>
                    <a:pt x="219" y="28"/>
                    <a:pt x="277" y="43"/>
                    <a:pt x="336" y="72"/>
                  </a:cubicBezTo>
                  <a:cubicBezTo>
                    <a:pt x="725" y="269"/>
                    <a:pt x="939" y="1104"/>
                    <a:pt x="945" y="1115"/>
                  </a:cubicBezTo>
                  <a:cubicBezTo>
                    <a:pt x="945" y="1122"/>
                    <a:pt x="950" y="1122"/>
                    <a:pt x="956" y="1122"/>
                  </a:cubicBezTo>
                  <a:cubicBezTo>
                    <a:pt x="968" y="1122"/>
                    <a:pt x="968" y="1115"/>
                    <a:pt x="968" y="1109"/>
                  </a:cubicBezTo>
                  <a:cubicBezTo>
                    <a:pt x="962" y="1074"/>
                    <a:pt x="747" y="252"/>
                    <a:pt x="348" y="49"/>
                  </a:cubicBezTo>
                  <a:cubicBezTo>
                    <a:pt x="287" y="17"/>
                    <a:pt x="225" y="1"/>
                    <a:pt x="1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4"/>
            <p:cNvSpPr/>
            <p:nvPr/>
          </p:nvSpPr>
          <p:spPr>
            <a:xfrm>
              <a:off x="1048581" y="1289938"/>
              <a:ext cx="95291" cy="110337"/>
            </a:xfrm>
            <a:custGeom>
              <a:rect b="b" l="l" r="r" t="t"/>
              <a:pathLst>
                <a:path extrusionOk="0" h="1122" w="969">
                  <a:moveTo>
                    <a:pt x="808" y="1"/>
                  </a:moveTo>
                  <a:cubicBezTo>
                    <a:pt x="745" y="1"/>
                    <a:pt x="682" y="17"/>
                    <a:pt x="621" y="49"/>
                  </a:cubicBezTo>
                  <a:cubicBezTo>
                    <a:pt x="221" y="252"/>
                    <a:pt x="13" y="1074"/>
                    <a:pt x="0" y="1109"/>
                  </a:cubicBezTo>
                  <a:cubicBezTo>
                    <a:pt x="0" y="1115"/>
                    <a:pt x="7" y="1122"/>
                    <a:pt x="13" y="1122"/>
                  </a:cubicBezTo>
                  <a:cubicBezTo>
                    <a:pt x="18" y="1122"/>
                    <a:pt x="24" y="1122"/>
                    <a:pt x="30" y="1115"/>
                  </a:cubicBezTo>
                  <a:cubicBezTo>
                    <a:pt x="30" y="1104"/>
                    <a:pt x="244" y="269"/>
                    <a:pt x="633" y="72"/>
                  </a:cubicBezTo>
                  <a:cubicBezTo>
                    <a:pt x="692" y="43"/>
                    <a:pt x="750" y="28"/>
                    <a:pt x="810" y="28"/>
                  </a:cubicBezTo>
                  <a:cubicBezTo>
                    <a:pt x="856" y="28"/>
                    <a:pt x="903" y="37"/>
                    <a:pt x="952" y="55"/>
                  </a:cubicBezTo>
                  <a:cubicBezTo>
                    <a:pt x="953" y="56"/>
                    <a:pt x="955" y="57"/>
                    <a:pt x="957" y="57"/>
                  </a:cubicBezTo>
                  <a:cubicBezTo>
                    <a:pt x="961" y="57"/>
                    <a:pt x="965" y="53"/>
                    <a:pt x="968" y="49"/>
                  </a:cubicBezTo>
                  <a:cubicBezTo>
                    <a:pt x="968" y="44"/>
                    <a:pt x="963" y="37"/>
                    <a:pt x="957" y="31"/>
                  </a:cubicBezTo>
                  <a:cubicBezTo>
                    <a:pt x="909" y="11"/>
                    <a:pt x="859" y="1"/>
                    <a:pt x="80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4"/>
            <p:cNvSpPr/>
            <p:nvPr/>
          </p:nvSpPr>
          <p:spPr>
            <a:xfrm>
              <a:off x="870191" y="1266140"/>
              <a:ext cx="63921" cy="65593"/>
            </a:xfrm>
            <a:custGeom>
              <a:rect b="b" l="l" r="r" t="t"/>
              <a:pathLst>
                <a:path extrusionOk="0" h="667" w="650">
                  <a:moveTo>
                    <a:pt x="262" y="1"/>
                  </a:moveTo>
                  <a:lnTo>
                    <a:pt x="262" y="1"/>
                  </a:lnTo>
                  <a:cubicBezTo>
                    <a:pt x="0" y="337"/>
                    <a:pt x="222" y="599"/>
                    <a:pt x="348" y="656"/>
                  </a:cubicBezTo>
                  <a:cubicBezTo>
                    <a:pt x="364" y="663"/>
                    <a:pt x="382" y="667"/>
                    <a:pt x="399" y="667"/>
                  </a:cubicBezTo>
                  <a:cubicBezTo>
                    <a:pt x="519" y="667"/>
                    <a:pt x="649" y="507"/>
                    <a:pt x="569" y="401"/>
                  </a:cubicBezTo>
                  <a:cubicBezTo>
                    <a:pt x="476" y="279"/>
                    <a:pt x="487" y="83"/>
                    <a:pt x="487" y="83"/>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4"/>
            <p:cNvSpPr/>
            <p:nvPr/>
          </p:nvSpPr>
          <p:spPr>
            <a:xfrm>
              <a:off x="877567" y="1266140"/>
              <a:ext cx="42385" cy="65691"/>
            </a:xfrm>
            <a:custGeom>
              <a:rect b="b" l="l" r="r" t="t"/>
              <a:pathLst>
                <a:path extrusionOk="0" h="668" w="431">
                  <a:moveTo>
                    <a:pt x="187" y="1"/>
                  </a:moveTo>
                  <a:cubicBezTo>
                    <a:pt x="187" y="1"/>
                    <a:pt x="1" y="209"/>
                    <a:pt x="88" y="436"/>
                  </a:cubicBezTo>
                  <a:cubicBezTo>
                    <a:pt x="154" y="604"/>
                    <a:pt x="258" y="667"/>
                    <a:pt x="332" y="667"/>
                  </a:cubicBezTo>
                  <a:cubicBezTo>
                    <a:pt x="355" y="667"/>
                    <a:pt x="375" y="661"/>
                    <a:pt x="390" y="650"/>
                  </a:cubicBezTo>
                  <a:cubicBezTo>
                    <a:pt x="390" y="650"/>
                    <a:pt x="147" y="505"/>
                    <a:pt x="163" y="302"/>
                  </a:cubicBezTo>
                  <a:cubicBezTo>
                    <a:pt x="170" y="226"/>
                    <a:pt x="210" y="202"/>
                    <a:pt x="256" y="202"/>
                  </a:cubicBezTo>
                  <a:cubicBezTo>
                    <a:pt x="333" y="202"/>
                    <a:pt x="430" y="268"/>
                    <a:pt x="430" y="268"/>
                  </a:cubicBezTo>
                  <a:cubicBezTo>
                    <a:pt x="430" y="268"/>
                    <a:pt x="407" y="181"/>
                    <a:pt x="412" y="83"/>
                  </a:cubicBezTo>
                  <a:cubicBezTo>
                    <a:pt x="418" y="24"/>
                    <a:pt x="187" y="1"/>
                    <a:pt x="18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4"/>
            <p:cNvSpPr/>
            <p:nvPr/>
          </p:nvSpPr>
          <p:spPr>
            <a:xfrm>
              <a:off x="910708" y="1305378"/>
              <a:ext cx="15538" cy="21536"/>
            </a:xfrm>
            <a:custGeom>
              <a:rect b="b" l="l" r="r" t="t"/>
              <a:pathLst>
                <a:path extrusionOk="0" h="219" w="158">
                  <a:moveTo>
                    <a:pt x="104" y="0"/>
                  </a:moveTo>
                  <a:cubicBezTo>
                    <a:pt x="76" y="0"/>
                    <a:pt x="38" y="34"/>
                    <a:pt x="24" y="88"/>
                  </a:cubicBezTo>
                  <a:cubicBezTo>
                    <a:pt x="0" y="147"/>
                    <a:pt x="6" y="205"/>
                    <a:pt x="40" y="216"/>
                  </a:cubicBezTo>
                  <a:cubicBezTo>
                    <a:pt x="44" y="218"/>
                    <a:pt x="47" y="218"/>
                    <a:pt x="51" y="218"/>
                  </a:cubicBezTo>
                  <a:cubicBezTo>
                    <a:pt x="80" y="218"/>
                    <a:pt x="118" y="181"/>
                    <a:pt x="139" y="130"/>
                  </a:cubicBezTo>
                  <a:cubicBezTo>
                    <a:pt x="157" y="72"/>
                    <a:pt x="150" y="13"/>
                    <a:pt x="116" y="2"/>
                  </a:cubicBezTo>
                  <a:cubicBezTo>
                    <a:pt x="112" y="1"/>
                    <a:pt x="1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4"/>
            <p:cNvSpPr/>
            <p:nvPr/>
          </p:nvSpPr>
          <p:spPr>
            <a:xfrm>
              <a:off x="875895" y="1248537"/>
              <a:ext cx="65101" cy="34321"/>
            </a:xfrm>
            <a:custGeom>
              <a:rect b="b" l="l" r="r" t="t"/>
              <a:pathLst>
                <a:path extrusionOk="0" h="349" w="662">
                  <a:moveTo>
                    <a:pt x="81" y="0"/>
                  </a:moveTo>
                  <a:lnTo>
                    <a:pt x="81" y="0"/>
                  </a:lnTo>
                  <a:cubicBezTo>
                    <a:pt x="81" y="0"/>
                    <a:pt x="1" y="187"/>
                    <a:pt x="233" y="313"/>
                  </a:cubicBezTo>
                  <a:cubicBezTo>
                    <a:pt x="281" y="339"/>
                    <a:pt x="328" y="349"/>
                    <a:pt x="372" y="349"/>
                  </a:cubicBezTo>
                  <a:cubicBezTo>
                    <a:pt x="538" y="349"/>
                    <a:pt x="662" y="203"/>
                    <a:pt x="662" y="203"/>
                  </a:cubicBezTo>
                  <a:lnTo>
                    <a:pt x="8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4"/>
            <p:cNvSpPr/>
            <p:nvPr/>
          </p:nvSpPr>
          <p:spPr>
            <a:xfrm>
              <a:off x="882779" y="1249717"/>
              <a:ext cx="59299" cy="23208"/>
            </a:xfrm>
            <a:custGeom>
              <a:rect b="b" l="l" r="r" t="t"/>
              <a:pathLst>
                <a:path extrusionOk="0" h="236" w="603">
                  <a:moveTo>
                    <a:pt x="0" y="1"/>
                  </a:moveTo>
                  <a:lnTo>
                    <a:pt x="0" y="1"/>
                  </a:lnTo>
                  <a:cubicBezTo>
                    <a:pt x="48" y="67"/>
                    <a:pt x="77" y="78"/>
                    <a:pt x="90" y="78"/>
                  </a:cubicBezTo>
                  <a:cubicBezTo>
                    <a:pt x="96" y="78"/>
                    <a:pt x="99" y="76"/>
                    <a:pt x="99" y="76"/>
                  </a:cubicBezTo>
                  <a:cubicBezTo>
                    <a:pt x="134" y="136"/>
                    <a:pt x="169" y="140"/>
                    <a:pt x="178" y="140"/>
                  </a:cubicBezTo>
                  <a:cubicBezTo>
                    <a:pt x="179" y="140"/>
                    <a:pt x="180" y="140"/>
                    <a:pt x="180" y="140"/>
                  </a:cubicBezTo>
                  <a:cubicBezTo>
                    <a:pt x="226" y="203"/>
                    <a:pt x="278" y="210"/>
                    <a:pt x="299" y="210"/>
                  </a:cubicBezTo>
                  <a:cubicBezTo>
                    <a:pt x="305" y="210"/>
                    <a:pt x="308" y="209"/>
                    <a:pt x="308" y="209"/>
                  </a:cubicBezTo>
                  <a:cubicBezTo>
                    <a:pt x="333" y="229"/>
                    <a:pt x="357" y="235"/>
                    <a:pt x="376" y="235"/>
                  </a:cubicBezTo>
                  <a:cubicBezTo>
                    <a:pt x="408" y="235"/>
                    <a:pt x="429" y="220"/>
                    <a:pt x="429" y="220"/>
                  </a:cubicBezTo>
                  <a:cubicBezTo>
                    <a:pt x="448" y="231"/>
                    <a:pt x="468" y="235"/>
                    <a:pt x="486" y="235"/>
                  </a:cubicBezTo>
                  <a:cubicBezTo>
                    <a:pt x="550" y="235"/>
                    <a:pt x="603" y="186"/>
                    <a:pt x="603" y="186"/>
                  </a:cubicBezTo>
                  <a:lnTo>
                    <a:pt x="0" y="1"/>
                  </a:ln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4"/>
            <p:cNvSpPr/>
            <p:nvPr/>
          </p:nvSpPr>
          <p:spPr>
            <a:xfrm>
              <a:off x="895858" y="1257388"/>
              <a:ext cx="20651" cy="24290"/>
            </a:xfrm>
            <a:custGeom>
              <a:rect b="b" l="l" r="r" t="t"/>
              <a:pathLst>
                <a:path extrusionOk="0" h="247" w="210">
                  <a:moveTo>
                    <a:pt x="60" y="1"/>
                  </a:moveTo>
                  <a:cubicBezTo>
                    <a:pt x="57" y="1"/>
                    <a:pt x="56" y="3"/>
                    <a:pt x="52" y="3"/>
                  </a:cubicBezTo>
                  <a:cubicBezTo>
                    <a:pt x="52" y="9"/>
                    <a:pt x="1" y="159"/>
                    <a:pt x="36" y="223"/>
                  </a:cubicBezTo>
                  <a:cubicBezTo>
                    <a:pt x="41" y="236"/>
                    <a:pt x="52" y="241"/>
                    <a:pt x="65" y="247"/>
                  </a:cubicBezTo>
                  <a:lnTo>
                    <a:pt x="87" y="247"/>
                  </a:lnTo>
                  <a:cubicBezTo>
                    <a:pt x="157" y="229"/>
                    <a:pt x="210" y="67"/>
                    <a:pt x="210" y="62"/>
                  </a:cubicBezTo>
                  <a:cubicBezTo>
                    <a:pt x="210" y="55"/>
                    <a:pt x="210" y="49"/>
                    <a:pt x="204" y="49"/>
                  </a:cubicBezTo>
                  <a:cubicBezTo>
                    <a:pt x="197" y="49"/>
                    <a:pt x="197" y="49"/>
                    <a:pt x="191" y="55"/>
                  </a:cubicBezTo>
                  <a:cubicBezTo>
                    <a:pt x="181" y="104"/>
                    <a:pt x="134" y="230"/>
                    <a:pt x="81" y="230"/>
                  </a:cubicBezTo>
                  <a:cubicBezTo>
                    <a:pt x="77" y="230"/>
                    <a:pt x="74" y="230"/>
                    <a:pt x="70" y="229"/>
                  </a:cubicBezTo>
                  <a:cubicBezTo>
                    <a:pt x="58" y="229"/>
                    <a:pt x="52" y="223"/>
                    <a:pt x="47" y="212"/>
                  </a:cubicBezTo>
                  <a:cubicBezTo>
                    <a:pt x="18" y="159"/>
                    <a:pt x="70" y="14"/>
                    <a:pt x="70" y="9"/>
                  </a:cubicBezTo>
                  <a:cubicBezTo>
                    <a:pt x="70" y="9"/>
                    <a:pt x="70" y="3"/>
                    <a:pt x="65" y="3"/>
                  </a:cubicBezTo>
                  <a:cubicBezTo>
                    <a:pt x="63" y="1"/>
                    <a:pt x="61" y="1"/>
                    <a:pt x="6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4"/>
            <p:cNvSpPr/>
            <p:nvPr/>
          </p:nvSpPr>
          <p:spPr>
            <a:xfrm>
              <a:off x="889073" y="1253651"/>
              <a:ext cx="11997" cy="26257"/>
            </a:xfrm>
            <a:custGeom>
              <a:rect b="b" l="l" r="r" t="t"/>
              <a:pathLst>
                <a:path extrusionOk="0" h="267" w="122">
                  <a:moveTo>
                    <a:pt x="41" y="1"/>
                  </a:moveTo>
                  <a:cubicBezTo>
                    <a:pt x="35" y="1"/>
                    <a:pt x="30" y="1"/>
                    <a:pt x="30" y="7"/>
                  </a:cubicBezTo>
                  <a:cubicBezTo>
                    <a:pt x="30" y="12"/>
                    <a:pt x="0" y="169"/>
                    <a:pt x="52" y="232"/>
                  </a:cubicBezTo>
                  <a:cubicBezTo>
                    <a:pt x="64" y="256"/>
                    <a:pt x="87" y="267"/>
                    <a:pt x="110" y="267"/>
                  </a:cubicBezTo>
                  <a:lnTo>
                    <a:pt x="116" y="267"/>
                  </a:lnTo>
                  <a:lnTo>
                    <a:pt x="121" y="261"/>
                  </a:lnTo>
                  <a:cubicBezTo>
                    <a:pt x="121" y="256"/>
                    <a:pt x="116" y="250"/>
                    <a:pt x="110" y="250"/>
                  </a:cubicBezTo>
                  <a:cubicBezTo>
                    <a:pt x="92" y="250"/>
                    <a:pt x="75" y="244"/>
                    <a:pt x="64" y="226"/>
                  </a:cubicBezTo>
                  <a:cubicBezTo>
                    <a:pt x="17" y="162"/>
                    <a:pt x="46" y="12"/>
                    <a:pt x="46" y="12"/>
                  </a:cubicBezTo>
                  <a:cubicBezTo>
                    <a:pt x="46" y="7"/>
                    <a:pt x="46" y="1"/>
                    <a:pt x="4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4"/>
            <p:cNvSpPr/>
            <p:nvPr/>
          </p:nvSpPr>
          <p:spPr>
            <a:xfrm>
              <a:off x="876485" y="1249717"/>
              <a:ext cx="18291" cy="26257"/>
            </a:xfrm>
            <a:custGeom>
              <a:rect b="b" l="l" r="r" t="t"/>
              <a:pathLst>
                <a:path extrusionOk="0" h="267" w="186">
                  <a:moveTo>
                    <a:pt x="75" y="1"/>
                  </a:moveTo>
                  <a:cubicBezTo>
                    <a:pt x="70" y="1"/>
                    <a:pt x="64" y="1"/>
                    <a:pt x="64" y="6"/>
                  </a:cubicBezTo>
                  <a:cubicBezTo>
                    <a:pt x="64" y="6"/>
                    <a:pt x="0" y="186"/>
                    <a:pt x="174" y="266"/>
                  </a:cubicBezTo>
                  <a:lnTo>
                    <a:pt x="180" y="266"/>
                  </a:lnTo>
                  <a:lnTo>
                    <a:pt x="185" y="261"/>
                  </a:lnTo>
                  <a:cubicBezTo>
                    <a:pt x="185" y="255"/>
                    <a:pt x="185" y="255"/>
                    <a:pt x="180" y="250"/>
                  </a:cubicBezTo>
                  <a:cubicBezTo>
                    <a:pt x="18" y="175"/>
                    <a:pt x="75" y="17"/>
                    <a:pt x="75" y="12"/>
                  </a:cubicBezTo>
                  <a:cubicBezTo>
                    <a:pt x="81" y="6"/>
                    <a:pt x="75" y="1"/>
                    <a:pt x="7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4"/>
            <p:cNvSpPr/>
            <p:nvPr/>
          </p:nvSpPr>
          <p:spPr>
            <a:xfrm>
              <a:off x="904414" y="1265550"/>
              <a:ext cx="22913" cy="18095"/>
            </a:xfrm>
            <a:custGeom>
              <a:rect b="b" l="l" r="r" t="t"/>
              <a:pathLst>
                <a:path extrusionOk="0" h="184" w="233">
                  <a:moveTo>
                    <a:pt x="227" y="1"/>
                  </a:moveTo>
                  <a:cubicBezTo>
                    <a:pt x="221" y="1"/>
                    <a:pt x="214" y="1"/>
                    <a:pt x="214" y="7"/>
                  </a:cubicBezTo>
                  <a:cubicBezTo>
                    <a:pt x="214" y="7"/>
                    <a:pt x="174" y="135"/>
                    <a:pt x="104" y="164"/>
                  </a:cubicBezTo>
                  <a:cubicBezTo>
                    <a:pt x="95" y="167"/>
                    <a:pt x="85" y="169"/>
                    <a:pt x="76" y="169"/>
                  </a:cubicBezTo>
                  <a:cubicBezTo>
                    <a:pt x="56" y="169"/>
                    <a:pt x="36" y="162"/>
                    <a:pt x="13" y="146"/>
                  </a:cubicBezTo>
                  <a:cubicBezTo>
                    <a:pt x="13" y="146"/>
                    <a:pt x="6" y="146"/>
                    <a:pt x="0" y="153"/>
                  </a:cubicBezTo>
                  <a:cubicBezTo>
                    <a:pt x="0" y="153"/>
                    <a:pt x="0" y="158"/>
                    <a:pt x="6" y="164"/>
                  </a:cubicBezTo>
                  <a:cubicBezTo>
                    <a:pt x="27" y="176"/>
                    <a:pt x="49" y="183"/>
                    <a:pt x="71" y="183"/>
                  </a:cubicBezTo>
                  <a:cubicBezTo>
                    <a:pt x="78" y="183"/>
                    <a:pt x="86" y="182"/>
                    <a:pt x="93" y="180"/>
                  </a:cubicBezTo>
                  <a:lnTo>
                    <a:pt x="110" y="180"/>
                  </a:lnTo>
                  <a:cubicBezTo>
                    <a:pt x="192" y="153"/>
                    <a:pt x="227" y="19"/>
                    <a:pt x="227" y="14"/>
                  </a:cubicBezTo>
                  <a:cubicBezTo>
                    <a:pt x="232" y="7"/>
                    <a:pt x="227" y="1"/>
                    <a:pt x="22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4"/>
            <p:cNvSpPr/>
            <p:nvPr/>
          </p:nvSpPr>
          <p:spPr>
            <a:xfrm>
              <a:off x="914641" y="1269582"/>
              <a:ext cx="26355" cy="13669"/>
            </a:xfrm>
            <a:custGeom>
              <a:rect b="b" l="l" r="r" t="t"/>
              <a:pathLst>
                <a:path extrusionOk="0" h="139" w="268">
                  <a:moveTo>
                    <a:pt x="249" y="0"/>
                  </a:moveTo>
                  <a:cubicBezTo>
                    <a:pt x="249" y="0"/>
                    <a:pt x="126" y="124"/>
                    <a:pt x="24" y="124"/>
                  </a:cubicBezTo>
                  <a:cubicBezTo>
                    <a:pt x="18" y="124"/>
                    <a:pt x="12" y="124"/>
                    <a:pt x="6" y="123"/>
                  </a:cubicBezTo>
                  <a:cubicBezTo>
                    <a:pt x="6" y="121"/>
                    <a:pt x="6" y="120"/>
                    <a:pt x="5" y="120"/>
                  </a:cubicBezTo>
                  <a:cubicBezTo>
                    <a:pt x="3" y="120"/>
                    <a:pt x="0" y="124"/>
                    <a:pt x="0" y="128"/>
                  </a:cubicBezTo>
                  <a:cubicBezTo>
                    <a:pt x="0" y="128"/>
                    <a:pt x="0" y="134"/>
                    <a:pt x="6" y="134"/>
                  </a:cubicBezTo>
                  <a:cubicBezTo>
                    <a:pt x="15" y="137"/>
                    <a:pt x="26" y="138"/>
                    <a:pt x="36" y="138"/>
                  </a:cubicBezTo>
                  <a:cubicBezTo>
                    <a:pt x="46" y="138"/>
                    <a:pt x="56" y="137"/>
                    <a:pt x="64" y="134"/>
                  </a:cubicBezTo>
                  <a:cubicBezTo>
                    <a:pt x="163" y="117"/>
                    <a:pt x="256" y="18"/>
                    <a:pt x="262" y="13"/>
                  </a:cubicBezTo>
                  <a:cubicBezTo>
                    <a:pt x="268" y="13"/>
                    <a:pt x="268" y="7"/>
                    <a:pt x="262"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4"/>
            <p:cNvSpPr/>
            <p:nvPr/>
          </p:nvSpPr>
          <p:spPr>
            <a:xfrm>
              <a:off x="865668" y="1209299"/>
              <a:ext cx="91358" cy="62741"/>
            </a:xfrm>
            <a:custGeom>
              <a:rect b="b" l="l" r="r" t="t"/>
              <a:pathLst>
                <a:path extrusionOk="0" h="638" w="929">
                  <a:moveTo>
                    <a:pt x="594" y="0"/>
                  </a:moveTo>
                  <a:cubicBezTo>
                    <a:pt x="505" y="0"/>
                    <a:pt x="424" y="81"/>
                    <a:pt x="343" y="150"/>
                  </a:cubicBezTo>
                  <a:cubicBezTo>
                    <a:pt x="271" y="207"/>
                    <a:pt x="200" y="218"/>
                    <a:pt x="155" y="218"/>
                  </a:cubicBezTo>
                  <a:cubicBezTo>
                    <a:pt x="128" y="218"/>
                    <a:pt x="110" y="214"/>
                    <a:pt x="110" y="214"/>
                  </a:cubicBezTo>
                  <a:cubicBezTo>
                    <a:pt x="110" y="214"/>
                    <a:pt x="6" y="214"/>
                    <a:pt x="0" y="300"/>
                  </a:cubicBezTo>
                  <a:cubicBezTo>
                    <a:pt x="0" y="381"/>
                    <a:pt x="708" y="637"/>
                    <a:pt x="856" y="637"/>
                  </a:cubicBezTo>
                  <a:cubicBezTo>
                    <a:pt x="869" y="637"/>
                    <a:pt x="877" y="635"/>
                    <a:pt x="881" y="631"/>
                  </a:cubicBezTo>
                  <a:cubicBezTo>
                    <a:pt x="928" y="579"/>
                    <a:pt x="870" y="551"/>
                    <a:pt x="824" y="428"/>
                  </a:cubicBezTo>
                  <a:cubicBezTo>
                    <a:pt x="782" y="307"/>
                    <a:pt x="824" y="126"/>
                    <a:pt x="690" y="35"/>
                  </a:cubicBezTo>
                  <a:cubicBezTo>
                    <a:pt x="657" y="10"/>
                    <a:pt x="625" y="0"/>
                    <a:pt x="5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4"/>
            <p:cNvSpPr/>
            <p:nvPr/>
          </p:nvSpPr>
          <p:spPr>
            <a:xfrm>
              <a:off x="876485" y="1210381"/>
              <a:ext cx="58217" cy="43466"/>
            </a:xfrm>
            <a:custGeom>
              <a:rect b="b" l="l" r="r" t="t"/>
              <a:pathLst>
                <a:path extrusionOk="0" h="442" w="592">
                  <a:moveTo>
                    <a:pt x="429" y="0"/>
                  </a:moveTo>
                  <a:lnTo>
                    <a:pt x="429" y="0"/>
                  </a:lnTo>
                  <a:cubicBezTo>
                    <a:pt x="348" y="24"/>
                    <a:pt x="279" y="110"/>
                    <a:pt x="192" y="168"/>
                  </a:cubicBezTo>
                  <a:cubicBezTo>
                    <a:pt x="144" y="201"/>
                    <a:pt x="90" y="208"/>
                    <a:pt x="52" y="208"/>
                  </a:cubicBezTo>
                  <a:cubicBezTo>
                    <a:pt x="21" y="208"/>
                    <a:pt x="0" y="203"/>
                    <a:pt x="0" y="203"/>
                  </a:cubicBezTo>
                  <a:lnTo>
                    <a:pt x="0" y="203"/>
                  </a:lnTo>
                  <a:cubicBezTo>
                    <a:pt x="193" y="390"/>
                    <a:pt x="369" y="441"/>
                    <a:pt x="471" y="441"/>
                  </a:cubicBezTo>
                  <a:cubicBezTo>
                    <a:pt x="477" y="441"/>
                    <a:pt x="482" y="441"/>
                    <a:pt x="487" y="441"/>
                  </a:cubicBezTo>
                  <a:cubicBezTo>
                    <a:pt x="592" y="435"/>
                    <a:pt x="586" y="289"/>
                    <a:pt x="429" y="214"/>
                  </a:cubicBezTo>
                  <a:cubicBezTo>
                    <a:pt x="348" y="179"/>
                    <a:pt x="429" y="0"/>
                    <a:pt x="429"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4"/>
            <p:cNvSpPr/>
            <p:nvPr/>
          </p:nvSpPr>
          <p:spPr>
            <a:xfrm>
              <a:off x="897038" y="1223362"/>
              <a:ext cx="22323" cy="18980"/>
            </a:xfrm>
            <a:custGeom>
              <a:rect b="b" l="l" r="r" t="t"/>
              <a:pathLst>
                <a:path extrusionOk="0" h="193" w="227">
                  <a:moveTo>
                    <a:pt x="122" y="1"/>
                  </a:moveTo>
                  <a:cubicBezTo>
                    <a:pt x="118" y="1"/>
                    <a:pt x="114" y="1"/>
                    <a:pt x="110" y="2"/>
                  </a:cubicBezTo>
                  <a:cubicBezTo>
                    <a:pt x="40" y="2"/>
                    <a:pt x="0" y="71"/>
                    <a:pt x="24" y="135"/>
                  </a:cubicBezTo>
                  <a:cubicBezTo>
                    <a:pt x="40" y="170"/>
                    <a:pt x="75" y="192"/>
                    <a:pt x="115" y="192"/>
                  </a:cubicBezTo>
                  <a:cubicBezTo>
                    <a:pt x="185" y="187"/>
                    <a:pt x="227" y="117"/>
                    <a:pt x="203" y="60"/>
                  </a:cubicBezTo>
                  <a:cubicBezTo>
                    <a:pt x="187" y="22"/>
                    <a:pt x="157" y="1"/>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4"/>
            <p:cNvSpPr/>
            <p:nvPr/>
          </p:nvSpPr>
          <p:spPr>
            <a:xfrm>
              <a:off x="923295" y="1221690"/>
              <a:ext cx="5704" cy="5409"/>
            </a:xfrm>
            <a:custGeom>
              <a:rect b="b" l="l" r="r" t="t"/>
              <a:pathLst>
                <a:path extrusionOk="0" h="55" w="58">
                  <a:moveTo>
                    <a:pt x="22" y="0"/>
                  </a:moveTo>
                  <a:cubicBezTo>
                    <a:pt x="11" y="7"/>
                    <a:pt x="0" y="19"/>
                    <a:pt x="6" y="35"/>
                  </a:cubicBezTo>
                  <a:cubicBezTo>
                    <a:pt x="6" y="45"/>
                    <a:pt x="17" y="55"/>
                    <a:pt x="28" y="55"/>
                  </a:cubicBezTo>
                  <a:cubicBezTo>
                    <a:pt x="30" y="55"/>
                    <a:pt x="33" y="54"/>
                    <a:pt x="35" y="53"/>
                  </a:cubicBezTo>
                  <a:cubicBezTo>
                    <a:pt x="46" y="53"/>
                    <a:pt x="57" y="35"/>
                    <a:pt x="52" y="24"/>
                  </a:cubicBezTo>
                  <a:cubicBezTo>
                    <a:pt x="52" y="7"/>
                    <a:pt x="40" y="0"/>
                    <a:pt x="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4"/>
            <p:cNvSpPr/>
            <p:nvPr/>
          </p:nvSpPr>
          <p:spPr>
            <a:xfrm>
              <a:off x="921525" y="1236540"/>
              <a:ext cx="10817" cy="9932"/>
            </a:xfrm>
            <a:custGeom>
              <a:rect b="b" l="l" r="r" t="t"/>
              <a:pathLst>
                <a:path extrusionOk="0" h="101" w="110">
                  <a:moveTo>
                    <a:pt x="58" y="0"/>
                  </a:moveTo>
                  <a:cubicBezTo>
                    <a:pt x="54" y="0"/>
                    <a:pt x="51" y="0"/>
                    <a:pt x="47" y="1"/>
                  </a:cubicBezTo>
                  <a:cubicBezTo>
                    <a:pt x="18" y="7"/>
                    <a:pt x="0" y="36"/>
                    <a:pt x="6" y="58"/>
                  </a:cubicBezTo>
                  <a:cubicBezTo>
                    <a:pt x="12" y="84"/>
                    <a:pt x="34" y="101"/>
                    <a:pt x="59" y="101"/>
                  </a:cubicBezTo>
                  <a:cubicBezTo>
                    <a:pt x="62" y="101"/>
                    <a:pt x="66" y="101"/>
                    <a:pt x="70" y="100"/>
                  </a:cubicBezTo>
                  <a:cubicBezTo>
                    <a:pt x="93" y="93"/>
                    <a:pt x="110" y="65"/>
                    <a:pt x="104" y="41"/>
                  </a:cubicBezTo>
                  <a:cubicBezTo>
                    <a:pt x="100" y="16"/>
                    <a:pt x="81" y="0"/>
                    <a:pt x="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4"/>
            <p:cNvSpPr/>
            <p:nvPr/>
          </p:nvSpPr>
          <p:spPr>
            <a:xfrm>
              <a:off x="920542" y="1211463"/>
              <a:ext cx="24388" cy="26552"/>
            </a:xfrm>
            <a:custGeom>
              <a:rect b="b" l="l" r="r" t="t"/>
              <a:pathLst>
                <a:path extrusionOk="0" h="270" w="248">
                  <a:moveTo>
                    <a:pt x="57" y="0"/>
                  </a:moveTo>
                  <a:cubicBezTo>
                    <a:pt x="16" y="0"/>
                    <a:pt x="1" y="35"/>
                    <a:pt x="63" y="70"/>
                  </a:cubicBezTo>
                  <a:cubicBezTo>
                    <a:pt x="144" y="117"/>
                    <a:pt x="109" y="192"/>
                    <a:pt x="149" y="244"/>
                  </a:cubicBezTo>
                  <a:cubicBezTo>
                    <a:pt x="164" y="263"/>
                    <a:pt x="177" y="270"/>
                    <a:pt x="188" y="270"/>
                  </a:cubicBezTo>
                  <a:cubicBezTo>
                    <a:pt x="207" y="270"/>
                    <a:pt x="219" y="249"/>
                    <a:pt x="219" y="238"/>
                  </a:cubicBezTo>
                  <a:cubicBezTo>
                    <a:pt x="248" y="134"/>
                    <a:pt x="155" y="35"/>
                    <a:pt x="103" y="13"/>
                  </a:cubicBezTo>
                  <a:cubicBezTo>
                    <a:pt x="86" y="4"/>
                    <a:pt x="7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4"/>
            <p:cNvSpPr/>
            <p:nvPr/>
          </p:nvSpPr>
          <p:spPr>
            <a:xfrm>
              <a:off x="1162066" y="1266140"/>
              <a:ext cx="63331" cy="65593"/>
            </a:xfrm>
            <a:custGeom>
              <a:rect b="b" l="l" r="r" t="t"/>
              <a:pathLst>
                <a:path extrusionOk="0" h="667" w="644">
                  <a:moveTo>
                    <a:pt x="389" y="1"/>
                  </a:moveTo>
                  <a:lnTo>
                    <a:pt x="157" y="83"/>
                  </a:lnTo>
                  <a:cubicBezTo>
                    <a:pt x="157" y="83"/>
                    <a:pt x="175" y="279"/>
                    <a:pt x="82" y="401"/>
                  </a:cubicBezTo>
                  <a:cubicBezTo>
                    <a:pt x="0" y="507"/>
                    <a:pt x="132" y="667"/>
                    <a:pt x="247" y="667"/>
                  </a:cubicBezTo>
                  <a:cubicBezTo>
                    <a:pt x="264" y="667"/>
                    <a:pt x="280" y="663"/>
                    <a:pt x="296" y="656"/>
                  </a:cubicBezTo>
                  <a:cubicBezTo>
                    <a:pt x="424" y="599"/>
                    <a:pt x="644" y="337"/>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4"/>
            <p:cNvSpPr/>
            <p:nvPr/>
          </p:nvSpPr>
          <p:spPr>
            <a:xfrm>
              <a:off x="1175735" y="1266140"/>
              <a:ext cx="42778" cy="65691"/>
            </a:xfrm>
            <a:custGeom>
              <a:rect b="b" l="l" r="r" t="t"/>
              <a:pathLst>
                <a:path extrusionOk="0" h="668" w="435">
                  <a:moveTo>
                    <a:pt x="250" y="1"/>
                  </a:moveTo>
                  <a:cubicBezTo>
                    <a:pt x="250" y="1"/>
                    <a:pt x="18" y="24"/>
                    <a:pt x="18" y="83"/>
                  </a:cubicBezTo>
                  <a:cubicBezTo>
                    <a:pt x="23" y="181"/>
                    <a:pt x="1" y="268"/>
                    <a:pt x="1" y="268"/>
                  </a:cubicBezTo>
                  <a:cubicBezTo>
                    <a:pt x="1" y="268"/>
                    <a:pt x="100" y="202"/>
                    <a:pt x="177" y="202"/>
                  </a:cubicBezTo>
                  <a:cubicBezTo>
                    <a:pt x="224" y="202"/>
                    <a:pt x="262" y="226"/>
                    <a:pt x="267" y="302"/>
                  </a:cubicBezTo>
                  <a:cubicBezTo>
                    <a:pt x="285" y="505"/>
                    <a:pt x="41" y="650"/>
                    <a:pt x="41" y="650"/>
                  </a:cubicBezTo>
                  <a:cubicBezTo>
                    <a:pt x="56" y="661"/>
                    <a:pt x="77" y="667"/>
                    <a:pt x="100" y="667"/>
                  </a:cubicBezTo>
                  <a:cubicBezTo>
                    <a:pt x="175" y="667"/>
                    <a:pt x="282" y="604"/>
                    <a:pt x="349" y="436"/>
                  </a:cubicBezTo>
                  <a:cubicBezTo>
                    <a:pt x="435" y="209"/>
                    <a:pt x="250" y="1"/>
                    <a:pt x="25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4"/>
            <p:cNvSpPr/>
            <p:nvPr/>
          </p:nvSpPr>
          <p:spPr>
            <a:xfrm>
              <a:off x="1169441" y="1305378"/>
              <a:ext cx="15439" cy="21536"/>
            </a:xfrm>
            <a:custGeom>
              <a:rect b="b" l="l" r="r" t="t"/>
              <a:pathLst>
                <a:path extrusionOk="0" h="219" w="157">
                  <a:moveTo>
                    <a:pt x="54" y="0"/>
                  </a:moveTo>
                  <a:cubicBezTo>
                    <a:pt x="50" y="0"/>
                    <a:pt x="46" y="1"/>
                    <a:pt x="41" y="2"/>
                  </a:cubicBezTo>
                  <a:cubicBezTo>
                    <a:pt x="12" y="13"/>
                    <a:pt x="1" y="72"/>
                    <a:pt x="23" y="130"/>
                  </a:cubicBezTo>
                  <a:cubicBezTo>
                    <a:pt x="44" y="181"/>
                    <a:pt x="78" y="218"/>
                    <a:pt x="110" y="218"/>
                  </a:cubicBezTo>
                  <a:cubicBezTo>
                    <a:pt x="114" y="218"/>
                    <a:pt x="118" y="218"/>
                    <a:pt x="122" y="216"/>
                  </a:cubicBezTo>
                  <a:cubicBezTo>
                    <a:pt x="151" y="205"/>
                    <a:pt x="157" y="147"/>
                    <a:pt x="140" y="88"/>
                  </a:cubicBezTo>
                  <a:cubicBezTo>
                    <a:pt x="119" y="34"/>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4"/>
            <p:cNvSpPr/>
            <p:nvPr/>
          </p:nvSpPr>
          <p:spPr>
            <a:xfrm>
              <a:off x="1155280" y="1248537"/>
              <a:ext cx="64413" cy="34321"/>
            </a:xfrm>
            <a:custGeom>
              <a:rect b="b" l="l" r="r" t="t"/>
              <a:pathLst>
                <a:path extrusionOk="0" h="349" w="655">
                  <a:moveTo>
                    <a:pt x="579" y="0"/>
                  </a:moveTo>
                  <a:lnTo>
                    <a:pt x="0" y="203"/>
                  </a:lnTo>
                  <a:cubicBezTo>
                    <a:pt x="0" y="203"/>
                    <a:pt x="123" y="349"/>
                    <a:pt x="290" y="349"/>
                  </a:cubicBezTo>
                  <a:cubicBezTo>
                    <a:pt x="333" y="349"/>
                    <a:pt x="380" y="339"/>
                    <a:pt x="429" y="313"/>
                  </a:cubicBezTo>
                  <a:cubicBezTo>
                    <a:pt x="654" y="187"/>
                    <a:pt x="579" y="0"/>
                    <a:pt x="5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4"/>
            <p:cNvSpPr/>
            <p:nvPr/>
          </p:nvSpPr>
          <p:spPr>
            <a:xfrm>
              <a:off x="1154002" y="1249717"/>
              <a:ext cx="59496" cy="23208"/>
            </a:xfrm>
            <a:custGeom>
              <a:rect b="b" l="l" r="r" t="t"/>
              <a:pathLst>
                <a:path extrusionOk="0" h="236" w="605">
                  <a:moveTo>
                    <a:pt x="605" y="1"/>
                  </a:moveTo>
                  <a:lnTo>
                    <a:pt x="1" y="186"/>
                  </a:lnTo>
                  <a:cubicBezTo>
                    <a:pt x="1" y="186"/>
                    <a:pt x="54" y="235"/>
                    <a:pt x="116" y="235"/>
                  </a:cubicBezTo>
                  <a:cubicBezTo>
                    <a:pt x="133" y="235"/>
                    <a:pt x="151" y="231"/>
                    <a:pt x="169" y="220"/>
                  </a:cubicBezTo>
                  <a:cubicBezTo>
                    <a:pt x="169" y="220"/>
                    <a:pt x="193" y="235"/>
                    <a:pt x="225" y="235"/>
                  </a:cubicBezTo>
                  <a:cubicBezTo>
                    <a:pt x="245" y="235"/>
                    <a:pt x="269" y="229"/>
                    <a:pt x="292" y="209"/>
                  </a:cubicBezTo>
                  <a:cubicBezTo>
                    <a:pt x="292" y="209"/>
                    <a:pt x="295" y="210"/>
                    <a:pt x="301" y="210"/>
                  </a:cubicBezTo>
                  <a:cubicBezTo>
                    <a:pt x="323" y="210"/>
                    <a:pt x="378" y="203"/>
                    <a:pt x="418" y="140"/>
                  </a:cubicBezTo>
                  <a:cubicBezTo>
                    <a:pt x="418" y="140"/>
                    <a:pt x="419" y="140"/>
                    <a:pt x="421" y="140"/>
                  </a:cubicBezTo>
                  <a:cubicBezTo>
                    <a:pt x="431" y="140"/>
                    <a:pt x="470" y="136"/>
                    <a:pt x="500" y="76"/>
                  </a:cubicBezTo>
                  <a:cubicBezTo>
                    <a:pt x="500" y="76"/>
                    <a:pt x="503" y="78"/>
                    <a:pt x="509" y="78"/>
                  </a:cubicBezTo>
                  <a:cubicBezTo>
                    <a:pt x="522" y="78"/>
                    <a:pt x="552" y="67"/>
                    <a:pt x="60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4"/>
            <p:cNvSpPr/>
            <p:nvPr/>
          </p:nvSpPr>
          <p:spPr>
            <a:xfrm>
              <a:off x="1179177" y="1257388"/>
              <a:ext cx="20651" cy="24290"/>
            </a:xfrm>
            <a:custGeom>
              <a:rect b="b" l="l" r="r" t="t"/>
              <a:pathLst>
                <a:path extrusionOk="0" h="247" w="210">
                  <a:moveTo>
                    <a:pt x="151" y="1"/>
                  </a:moveTo>
                  <a:cubicBezTo>
                    <a:pt x="149" y="1"/>
                    <a:pt x="147" y="1"/>
                    <a:pt x="145" y="3"/>
                  </a:cubicBezTo>
                  <a:lnTo>
                    <a:pt x="140" y="9"/>
                  </a:lnTo>
                  <a:cubicBezTo>
                    <a:pt x="145" y="14"/>
                    <a:pt x="191" y="159"/>
                    <a:pt x="162" y="212"/>
                  </a:cubicBezTo>
                  <a:cubicBezTo>
                    <a:pt x="157" y="223"/>
                    <a:pt x="151" y="229"/>
                    <a:pt x="145" y="229"/>
                  </a:cubicBezTo>
                  <a:cubicBezTo>
                    <a:pt x="142" y="230"/>
                    <a:pt x="138" y="230"/>
                    <a:pt x="135" y="230"/>
                  </a:cubicBezTo>
                  <a:cubicBezTo>
                    <a:pt x="81" y="230"/>
                    <a:pt x="34" y="104"/>
                    <a:pt x="17" y="55"/>
                  </a:cubicBezTo>
                  <a:cubicBezTo>
                    <a:pt x="17" y="49"/>
                    <a:pt x="12" y="49"/>
                    <a:pt x="6" y="49"/>
                  </a:cubicBezTo>
                  <a:cubicBezTo>
                    <a:pt x="6" y="49"/>
                    <a:pt x="1" y="55"/>
                    <a:pt x="1" y="62"/>
                  </a:cubicBezTo>
                  <a:cubicBezTo>
                    <a:pt x="6" y="67"/>
                    <a:pt x="52" y="229"/>
                    <a:pt x="122" y="247"/>
                  </a:cubicBezTo>
                  <a:lnTo>
                    <a:pt x="145" y="247"/>
                  </a:lnTo>
                  <a:cubicBezTo>
                    <a:pt x="162" y="241"/>
                    <a:pt x="168" y="236"/>
                    <a:pt x="180" y="223"/>
                  </a:cubicBezTo>
                  <a:cubicBezTo>
                    <a:pt x="209" y="159"/>
                    <a:pt x="157" y="9"/>
                    <a:pt x="157" y="3"/>
                  </a:cubicBezTo>
                  <a:cubicBezTo>
                    <a:pt x="157" y="3"/>
                    <a:pt x="154" y="1"/>
                    <a:pt x="15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4"/>
            <p:cNvSpPr/>
            <p:nvPr/>
          </p:nvSpPr>
          <p:spPr>
            <a:xfrm>
              <a:off x="1195108" y="1253651"/>
              <a:ext cx="12096" cy="26257"/>
            </a:xfrm>
            <a:custGeom>
              <a:rect b="b" l="l" r="r" t="t"/>
              <a:pathLst>
                <a:path extrusionOk="0" h="267" w="123">
                  <a:moveTo>
                    <a:pt x="82" y="1"/>
                  </a:moveTo>
                  <a:cubicBezTo>
                    <a:pt x="75" y="1"/>
                    <a:pt x="70" y="7"/>
                    <a:pt x="75" y="12"/>
                  </a:cubicBezTo>
                  <a:cubicBezTo>
                    <a:pt x="75" y="12"/>
                    <a:pt x="104" y="162"/>
                    <a:pt x="59" y="226"/>
                  </a:cubicBezTo>
                  <a:cubicBezTo>
                    <a:pt x="47" y="244"/>
                    <a:pt x="29" y="250"/>
                    <a:pt x="6" y="250"/>
                  </a:cubicBezTo>
                  <a:cubicBezTo>
                    <a:pt x="0" y="250"/>
                    <a:pt x="0" y="256"/>
                    <a:pt x="0" y="261"/>
                  </a:cubicBezTo>
                  <a:cubicBezTo>
                    <a:pt x="0" y="261"/>
                    <a:pt x="0" y="267"/>
                    <a:pt x="6" y="267"/>
                  </a:cubicBezTo>
                  <a:cubicBezTo>
                    <a:pt x="35" y="267"/>
                    <a:pt x="53" y="256"/>
                    <a:pt x="70" y="232"/>
                  </a:cubicBezTo>
                  <a:cubicBezTo>
                    <a:pt x="123" y="169"/>
                    <a:pt x="88" y="12"/>
                    <a:pt x="88" y="7"/>
                  </a:cubicBezTo>
                  <a:cubicBezTo>
                    <a:pt x="88" y="1"/>
                    <a:pt x="82" y="1"/>
                    <a:pt x="82"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4"/>
            <p:cNvSpPr/>
            <p:nvPr/>
          </p:nvSpPr>
          <p:spPr>
            <a:xfrm>
              <a:off x="1201402" y="1249717"/>
              <a:ext cx="18291" cy="26257"/>
            </a:xfrm>
            <a:custGeom>
              <a:rect b="b" l="l" r="r" t="t"/>
              <a:pathLst>
                <a:path extrusionOk="0" h="267" w="186">
                  <a:moveTo>
                    <a:pt x="110" y="1"/>
                  </a:moveTo>
                  <a:cubicBezTo>
                    <a:pt x="104" y="1"/>
                    <a:pt x="104" y="6"/>
                    <a:pt x="104" y="12"/>
                  </a:cubicBezTo>
                  <a:cubicBezTo>
                    <a:pt x="104" y="17"/>
                    <a:pt x="163" y="175"/>
                    <a:pt x="6" y="250"/>
                  </a:cubicBezTo>
                  <a:cubicBezTo>
                    <a:pt x="0" y="255"/>
                    <a:pt x="0" y="255"/>
                    <a:pt x="0" y="261"/>
                  </a:cubicBezTo>
                  <a:cubicBezTo>
                    <a:pt x="0" y="266"/>
                    <a:pt x="0" y="266"/>
                    <a:pt x="6" y="266"/>
                  </a:cubicBezTo>
                  <a:lnTo>
                    <a:pt x="11" y="266"/>
                  </a:lnTo>
                  <a:cubicBezTo>
                    <a:pt x="185" y="186"/>
                    <a:pt x="123" y="6"/>
                    <a:pt x="123" y="6"/>
                  </a:cubicBezTo>
                  <a:cubicBezTo>
                    <a:pt x="116" y="1"/>
                    <a:pt x="116" y="1"/>
                    <a:pt x="11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4"/>
            <p:cNvSpPr/>
            <p:nvPr/>
          </p:nvSpPr>
          <p:spPr>
            <a:xfrm>
              <a:off x="1168950" y="1265550"/>
              <a:ext cx="22225" cy="18095"/>
            </a:xfrm>
            <a:custGeom>
              <a:rect b="b" l="l" r="r" t="t"/>
              <a:pathLst>
                <a:path extrusionOk="0" h="184" w="226">
                  <a:moveTo>
                    <a:pt x="6" y="1"/>
                  </a:moveTo>
                  <a:cubicBezTo>
                    <a:pt x="0" y="1"/>
                    <a:pt x="0" y="7"/>
                    <a:pt x="0" y="14"/>
                  </a:cubicBezTo>
                  <a:cubicBezTo>
                    <a:pt x="0" y="19"/>
                    <a:pt x="41" y="153"/>
                    <a:pt x="121" y="180"/>
                  </a:cubicBezTo>
                  <a:lnTo>
                    <a:pt x="133" y="180"/>
                  </a:lnTo>
                  <a:cubicBezTo>
                    <a:pt x="140" y="182"/>
                    <a:pt x="148" y="183"/>
                    <a:pt x="155" y="183"/>
                  </a:cubicBezTo>
                  <a:cubicBezTo>
                    <a:pt x="177" y="183"/>
                    <a:pt x="200" y="176"/>
                    <a:pt x="226" y="164"/>
                  </a:cubicBezTo>
                  <a:lnTo>
                    <a:pt x="226" y="153"/>
                  </a:lnTo>
                  <a:cubicBezTo>
                    <a:pt x="226" y="146"/>
                    <a:pt x="220" y="146"/>
                    <a:pt x="215" y="146"/>
                  </a:cubicBezTo>
                  <a:cubicBezTo>
                    <a:pt x="195" y="162"/>
                    <a:pt x="175" y="169"/>
                    <a:pt x="156" y="169"/>
                  </a:cubicBezTo>
                  <a:cubicBezTo>
                    <a:pt x="146" y="169"/>
                    <a:pt x="137" y="167"/>
                    <a:pt x="127" y="164"/>
                  </a:cubicBezTo>
                  <a:cubicBezTo>
                    <a:pt x="52" y="135"/>
                    <a:pt x="17" y="7"/>
                    <a:pt x="17" y="7"/>
                  </a:cubicBezTo>
                  <a:cubicBezTo>
                    <a:pt x="12" y="1"/>
                    <a:pt x="12" y="1"/>
                    <a:pt x="6"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4"/>
            <p:cNvSpPr/>
            <p:nvPr/>
          </p:nvSpPr>
          <p:spPr>
            <a:xfrm>
              <a:off x="1155280" y="1269582"/>
              <a:ext cx="26158" cy="13669"/>
            </a:xfrm>
            <a:custGeom>
              <a:rect b="b" l="l" r="r" t="t"/>
              <a:pathLst>
                <a:path extrusionOk="0" h="139" w="266">
                  <a:moveTo>
                    <a:pt x="0" y="0"/>
                  </a:moveTo>
                  <a:lnTo>
                    <a:pt x="0" y="13"/>
                  </a:lnTo>
                  <a:cubicBezTo>
                    <a:pt x="6" y="18"/>
                    <a:pt x="105" y="117"/>
                    <a:pt x="196" y="134"/>
                  </a:cubicBezTo>
                  <a:cubicBezTo>
                    <a:pt x="208" y="137"/>
                    <a:pt x="218" y="138"/>
                    <a:pt x="228" y="138"/>
                  </a:cubicBezTo>
                  <a:cubicBezTo>
                    <a:pt x="239" y="138"/>
                    <a:pt x="249" y="137"/>
                    <a:pt x="260" y="134"/>
                  </a:cubicBezTo>
                  <a:lnTo>
                    <a:pt x="266" y="128"/>
                  </a:lnTo>
                  <a:cubicBezTo>
                    <a:pt x="266" y="124"/>
                    <a:pt x="263" y="120"/>
                    <a:pt x="260" y="120"/>
                  </a:cubicBezTo>
                  <a:cubicBezTo>
                    <a:pt x="258" y="120"/>
                    <a:pt x="257" y="121"/>
                    <a:pt x="255" y="123"/>
                  </a:cubicBezTo>
                  <a:cubicBezTo>
                    <a:pt x="249" y="124"/>
                    <a:pt x="243" y="124"/>
                    <a:pt x="237" y="124"/>
                  </a:cubicBezTo>
                  <a:cubicBezTo>
                    <a:pt x="135" y="124"/>
                    <a:pt x="11" y="0"/>
                    <a:pt x="11"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4"/>
            <p:cNvSpPr/>
            <p:nvPr/>
          </p:nvSpPr>
          <p:spPr>
            <a:xfrm>
              <a:off x="1139251" y="1209299"/>
              <a:ext cx="91260" cy="62741"/>
            </a:xfrm>
            <a:custGeom>
              <a:rect b="b" l="l" r="r" t="t"/>
              <a:pathLst>
                <a:path extrusionOk="0" h="638" w="928">
                  <a:moveTo>
                    <a:pt x="331" y="0"/>
                  </a:moveTo>
                  <a:cubicBezTo>
                    <a:pt x="300" y="0"/>
                    <a:pt x="267" y="10"/>
                    <a:pt x="233" y="35"/>
                  </a:cubicBezTo>
                  <a:cubicBezTo>
                    <a:pt x="105" y="126"/>
                    <a:pt x="140" y="307"/>
                    <a:pt x="99" y="428"/>
                  </a:cubicBezTo>
                  <a:cubicBezTo>
                    <a:pt x="59" y="551"/>
                    <a:pt x="1" y="579"/>
                    <a:pt x="46" y="631"/>
                  </a:cubicBezTo>
                  <a:cubicBezTo>
                    <a:pt x="50" y="635"/>
                    <a:pt x="59" y="637"/>
                    <a:pt x="72" y="637"/>
                  </a:cubicBezTo>
                  <a:cubicBezTo>
                    <a:pt x="221" y="637"/>
                    <a:pt x="928" y="381"/>
                    <a:pt x="921" y="300"/>
                  </a:cubicBezTo>
                  <a:cubicBezTo>
                    <a:pt x="921" y="214"/>
                    <a:pt x="812" y="214"/>
                    <a:pt x="812" y="214"/>
                  </a:cubicBezTo>
                  <a:cubicBezTo>
                    <a:pt x="812" y="214"/>
                    <a:pt x="794" y="218"/>
                    <a:pt x="767" y="218"/>
                  </a:cubicBezTo>
                  <a:cubicBezTo>
                    <a:pt x="723" y="218"/>
                    <a:pt x="654" y="207"/>
                    <a:pt x="586" y="150"/>
                  </a:cubicBezTo>
                  <a:cubicBezTo>
                    <a:pt x="500" y="81"/>
                    <a:pt x="420"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4"/>
            <p:cNvSpPr/>
            <p:nvPr/>
          </p:nvSpPr>
          <p:spPr>
            <a:xfrm>
              <a:off x="1160886" y="1210381"/>
              <a:ext cx="58217" cy="43466"/>
            </a:xfrm>
            <a:custGeom>
              <a:rect b="b" l="l" r="r" t="t"/>
              <a:pathLst>
                <a:path extrusionOk="0" h="442" w="592">
                  <a:moveTo>
                    <a:pt x="163" y="0"/>
                  </a:moveTo>
                  <a:cubicBezTo>
                    <a:pt x="163" y="0"/>
                    <a:pt x="244" y="179"/>
                    <a:pt x="163" y="214"/>
                  </a:cubicBezTo>
                  <a:cubicBezTo>
                    <a:pt x="6" y="289"/>
                    <a:pt x="0" y="435"/>
                    <a:pt x="105" y="441"/>
                  </a:cubicBezTo>
                  <a:cubicBezTo>
                    <a:pt x="110" y="441"/>
                    <a:pt x="116" y="441"/>
                    <a:pt x="121" y="441"/>
                  </a:cubicBezTo>
                  <a:cubicBezTo>
                    <a:pt x="228" y="441"/>
                    <a:pt x="405" y="390"/>
                    <a:pt x="592" y="203"/>
                  </a:cubicBezTo>
                  <a:lnTo>
                    <a:pt x="592" y="203"/>
                  </a:lnTo>
                  <a:cubicBezTo>
                    <a:pt x="592" y="203"/>
                    <a:pt x="572" y="208"/>
                    <a:pt x="542" y="208"/>
                  </a:cubicBezTo>
                  <a:cubicBezTo>
                    <a:pt x="506" y="208"/>
                    <a:pt x="454" y="201"/>
                    <a:pt x="407" y="168"/>
                  </a:cubicBezTo>
                  <a:cubicBezTo>
                    <a:pt x="313" y="110"/>
                    <a:pt x="249" y="24"/>
                    <a:pt x="163"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4"/>
            <p:cNvSpPr/>
            <p:nvPr/>
          </p:nvSpPr>
          <p:spPr>
            <a:xfrm>
              <a:off x="1176325" y="1223362"/>
              <a:ext cx="22815" cy="18980"/>
            </a:xfrm>
            <a:custGeom>
              <a:rect b="b" l="l" r="r" t="t"/>
              <a:pathLst>
                <a:path extrusionOk="0" h="193" w="232">
                  <a:moveTo>
                    <a:pt x="105" y="1"/>
                  </a:moveTo>
                  <a:cubicBezTo>
                    <a:pt x="73" y="1"/>
                    <a:pt x="40" y="22"/>
                    <a:pt x="30" y="60"/>
                  </a:cubicBezTo>
                  <a:cubicBezTo>
                    <a:pt x="1" y="117"/>
                    <a:pt x="46" y="187"/>
                    <a:pt x="116" y="192"/>
                  </a:cubicBezTo>
                  <a:cubicBezTo>
                    <a:pt x="151" y="192"/>
                    <a:pt x="191" y="170"/>
                    <a:pt x="204" y="135"/>
                  </a:cubicBezTo>
                  <a:cubicBezTo>
                    <a:pt x="231" y="71"/>
                    <a:pt x="186" y="2"/>
                    <a:pt x="116" y="2"/>
                  </a:cubicBezTo>
                  <a:cubicBezTo>
                    <a:pt x="112" y="1"/>
                    <a:pt x="109"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4"/>
            <p:cNvSpPr/>
            <p:nvPr/>
          </p:nvSpPr>
          <p:spPr>
            <a:xfrm>
              <a:off x="1167180" y="1221690"/>
              <a:ext cx="5310" cy="5409"/>
            </a:xfrm>
            <a:custGeom>
              <a:rect b="b" l="l" r="r" t="t"/>
              <a:pathLst>
                <a:path extrusionOk="0" h="55" w="54">
                  <a:moveTo>
                    <a:pt x="30" y="0"/>
                  </a:moveTo>
                  <a:cubicBezTo>
                    <a:pt x="18" y="0"/>
                    <a:pt x="6" y="7"/>
                    <a:pt x="0" y="24"/>
                  </a:cubicBezTo>
                  <a:cubicBezTo>
                    <a:pt x="0" y="35"/>
                    <a:pt x="6" y="53"/>
                    <a:pt x="24" y="53"/>
                  </a:cubicBezTo>
                  <a:cubicBezTo>
                    <a:pt x="26" y="54"/>
                    <a:pt x="28" y="55"/>
                    <a:pt x="30" y="55"/>
                  </a:cubicBezTo>
                  <a:cubicBezTo>
                    <a:pt x="39" y="55"/>
                    <a:pt x="48" y="45"/>
                    <a:pt x="53" y="35"/>
                  </a:cubicBezTo>
                  <a:cubicBezTo>
                    <a:pt x="53" y="19"/>
                    <a:pt x="46" y="7"/>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4"/>
            <p:cNvSpPr/>
            <p:nvPr/>
          </p:nvSpPr>
          <p:spPr>
            <a:xfrm>
              <a:off x="1163148" y="1236540"/>
              <a:ext cx="10916" cy="9932"/>
            </a:xfrm>
            <a:custGeom>
              <a:rect b="b" l="l" r="r" t="t"/>
              <a:pathLst>
                <a:path extrusionOk="0" h="101" w="111">
                  <a:moveTo>
                    <a:pt x="59" y="0"/>
                  </a:moveTo>
                  <a:cubicBezTo>
                    <a:pt x="34" y="0"/>
                    <a:pt x="11" y="16"/>
                    <a:pt x="7" y="41"/>
                  </a:cubicBezTo>
                  <a:cubicBezTo>
                    <a:pt x="1" y="65"/>
                    <a:pt x="18" y="93"/>
                    <a:pt x="47" y="100"/>
                  </a:cubicBezTo>
                  <a:cubicBezTo>
                    <a:pt x="50" y="101"/>
                    <a:pt x="54" y="101"/>
                    <a:pt x="57" y="101"/>
                  </a:cubicBezTo>
                  <a:cubicBezTo>
                    <a:pt x="82" y="101"/>
                    <a:pt x="100" y="84"/>
                    <a:pt x="105" y="58"/>
                  </a:cubicBezTo>
                  <a:cubicBezTo>
                    <a:pt x="111" y="36"/>
                    <a:pt x="94" y="7"/>
                    <a:pt x="71" y="1"/>
                  </a:cubicBezTo>
                  <a:cubicBezTo>
                    <a:pt x="67" y="0"/>
                    <a:pt x="6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4"/>
            <p:cNvSpPr/>
            <p:nvPr/>
          </p:nvSpPr>
          <p:spPr>
            <a:xfrm>
              <a:off x="1151150" y="1211463"/>
              <a:ext cx="24290" cy="26552"/>
            </a:xfrm>
            <a:custGeom>
              <a:rect b="b" l="l" r="r" t="t"/>
              <a:pathLst>
                <a:path extrusionOk="0" h="270" w="247">
                  <a:moveTo>
                    <a:pt x="190" y="0"/>
                  </a:moveTo>
                  <a:cubicBezTo>
                    <a:pt x="176" y="0"/>
                    <a:pt x="158" y="4"/>
                    <a:pt x="140" y="13"/>
                  </a:cubicBezTo>
                  <a:cubicBezTo>
                    <a:pt x="88" y="35"/>
                    <a:pt x="1" y="134"/>
                    <a:pt x="24" y="238"/>
                  </a:cubicBezTo>
                  <a:cubicBezTo>
                    <a:pt x="28" y="249"/>
                    <a:pt x="41" y="270"/>
                    <a:pt x="59" y="270"/>
                  </a:cubicBezTo>
                  <a:cubicBezTo>
                    <a:pt x="69" y="270"/>
                    <a:pt x="81" y="263"/>
                    <a:pt x="94" y="244"/>
                  </a:cubicBezTo>
                  <a:cubicBezTo>
                    <a:pt x="134" y="192"/>
                    <a:pt x="99" y="117"/>
                    <a:pt x="181" y="70"/>
                  </a:cubicBezTo>
                  <a:cubicBezTo>
                    <a:pt x="246" y="35"/>
                    <a:pt x="23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4"/>
            <p:cNvSpPr/>
            <p:nvPr/>
          </p:nvSpPr>
          <p:spPr>
            <a:xfrm>
              <a:off x="1104537" y="1540412"/>
              <a:ext cx="108961" cy="81131"/>
            </a:xfrm>
            <a:custGeom>
              <a:rect b="b" l="l" r="r" t="t"/>
              <a:pathLst>
                <a:path extrusionOk="0" h="825" w="1108">
                  <a:moveTo>
                    <a:pt x="1078" y="1"/>
                  </a:moveTo>
                  <a:cubicBezTo>
                    <a:pt x="1073" y="6"/>
                    <a:pt x="1066" y="12"/>
                    <a:pt x="1066" y="17"/>
                  </a:cubicBezTo>
                  <a:cubicBezTo>
                    <a:pt x="1060" y="23"/>
                    <a:pt x="945" y="574"/>
                    <a:pt x="17" y="782"/>
                  </a:cubicBezTo>
                  <a:cubicBezTo>
                    <a:pt x="6" y="788"/>
                    <a:pt x="0" y="800"/>
                    <a:pt x="0" y="812"/>
                  </a:cubicBezTo>
                  <a:cubicBezTo>
                    <a:pt x="0" y="816"/>
                    <a:pt x="8" y="824"/>
                    <a:pt x="16" y="824"/>
                  </a:cubicBezTo>
                  <a:cubicBezTo>
                    <a:pt x="18" y="824"/>
                    <a:pt x="20" y="824"/>
                    <a:pt x="22" y="823"/>
                  </a:cubicBezTo>
                  <a:cubicBezTo>
                    <a:pt x="985" y="608"/>
                    <a:pt x="1101" y="46"/>
                    <a:pt x="1108" y="23"/>
                  </a:cubicBezTo>
                  <a:cubicBezTo>
                    <a:pt x="1108" y="12"/>
                    <a:pt x="1101" y="1"/>
                    <a:pt x="10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4"/>
            <p:cNvSpPr/>
            <p:nvPr/>
          </p:nvSpPr>
          <p:spPr>
            <a:xfrm>
              <a:off x="1126860" y="1567062"/>
              <a:ext cx="38746" cy="40614"/>
            </a:xfrm>
            <a:custGeom>
              <a:rect b="b" l="l" r="r" t="t"/>
              <a:pathLst>
                <a:path extrusionOk="0" h="413" w="394">
                  <a:moveTo>
                    <a:pt x="201" y="0"/>
                  </a:moveTo>
                  <a:cubicBezTo>
                    <a:pt x="0" y="0"/>
                    <a:pt x="191" y="413"/>
                    <a:pt x="191" y="413"/>
                  </a:cubicBezTo>
                  <a:cubicBezTo>
                    <a:pt x="191" y="413"/>
                    <a:pt x="394" y="24"/>
                    <a:pt x="213" y="1"/>
                  </a:cubicBezTo>
                  <a:cubicBezTo>
                    <a:pt x="209" y="1"/>
                    <a:pt x="205" y="0"/>
                    <a:pt x="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4"/>
            <p:cNvSpPr/>
            <p:nvPr/>
          </p:nvSpPr>
          <p:spPr>
            <a:xfrm>
              <a:off x="1144365" y="1606496"/>
              <a:ext cx="45728" cy="29305"/>
            </a:xfrm>
            <a:custGeom>
              <a:rect b="b" l="l" r="r" t="t"/>
              <a:pathLst>
                <a:path extrusionOk="0" h="298" w="465">
                  <a:moveTo>
                    <a:pt x="0" y="0"/>
                  </a:moveTo>
                  <a:cubicBezTo>
                    <a:pt x="0" y="0"/>
                    <a:pt x="139" y="298"/>
                    <a:pt x="258" y="298"/>
                  </a:cubicBezTo>
                  <a:cubicBezTo>
                    <a:pt x="277" y="298"/>
                    <a:pt x="296" y="290"/>
                    <a:pt x="313" y="273"/>
                  </a:cubicBezTo>
                  <a:cubicBezTo>
                    <a:pt x="465" y="110"/>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4"/>
            <p:cNvSpPr/>
            <p:nvPr/>
          </p:nvSpPr>
          <p:spPr>
            <a:xfrm>
              <a:off x="1165508" y="1590565"/>
              <a:ext cx="41893" cy="17996"/>
            </a:xfrm>
            <a:custGeom>
              <a:rect b="b" l="l" r="r" t="t"/>
              <a:pathLst>
                <a:path extrusionOk="0" h="183" w="426">
                  <a:moveTo>
                    <a:pt x="274" y="1"/>
                  </a:moveTo>
                  <a:cubicBezTo>
                    <a:pt x="155" y="1"/>
                    <a:pt x="1" y="53"/>
                    <a:pt x="1" y="53"/>
                  </a:cubicBezTo>
                  <a:cubicBezTo>
                    <a:pt x="1" y="53"/>
                    <a:pt x="195" y="183"/>
                    <a:pt x="316" y="183"/>
                  </a:cubicBezTo>
                  <a:cubicBezTo>
                    <a:pt x="360" y="183"/>
                    <a:pt x="395" y="165"/>
                    <a:pt x="405" y="117"/>
                  </a:cubicBezTo>
                  <a:cubicBezTo>
                    <a:pt x="425" y="27"/>
                    <a:pt x="359" y="1"/>
                    <a:pt x="2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4"/>
            <p:cNvSpPr/>
            <p:nvPr/>
          </p:nvSpPr>
          <p:spPr>
            <a:xfrm>
              <a:off x="1189503" y="1566078"/>
              <a:ext cx="40418" cy="17898"/>
            </a:xfrm>
            <a:custGeom>
              <a:rect b="b" l="l" r="r" t="t"/>
              <a:pathLst>
                <a:path extrusionOk="0" h="182" w="411">
                  <a:moveTo>
                    <a:pt x="315" y="0"/>
                  </a:moveTo>
                  <a:cubicBezTo>
                    <a:pt x="194" y="0"/>
                    <a:pt x="0" y="115"/>
                    <a:pt x="0" y="115"/>
                  </a:cubicBezTo>
                  <a:cubicBezTo>
                    <a:pt x="0" y="115"/>
                    <a:pt x="167" y="181"/>
                    <a:pt x="288" y="181"/>
                  </a:cubicBezTo>
                  <a:cubicBezTo>
                    <a:pt x="357" y="181"/>
                    <a:pt x="410" y="160"/>
                    <a:pt x="410" y="93"/>
                  </a:cubicBezTo>
                  <a:cubicBezTo>
                    <a:pt x="410" y="24"/>
                    <a:pt x="370" y="0"/>
                    <a:pt x="3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4"/>
            <p:cNvSpPr/>
            <p:nvPr/>
          </p:nvSpPr>
          <p:spPr>
            <a:xfrm>
              <a:off x="1149577" y="1555556"/>
              <a:ext cx="38156" cy="40811"/>
            </a:xfrm>
            <a:custGeom>
              <a:rect b="b" l="l" r="r" t="t"/>
              <a:pathLst>
                <a:path extrusionOk="0" h="415" w="388">
                  <a:moveTo>
                    <a:pt x="189" y="1"/>
                  </a:moveTo>
                  <a:cubicBezTo>
                    <a:pt x="0" y="1"/>
                    <a:pt x="174" y="414"/>
                    <a:pt x="174" y="414"/>
                  </a:cubicBezTo>
                  <a:cubicBezTo>
                    <a:pt x="174" y="414"/>
                    <a:pt x="388" y="32"/>
                    <a:pt x="209" y="2"/>
                  </a:cubicBezTo>
                  <a:cubicBezTo>
                    <a:pt x="201" y="1"/>
                    <a:pt x="195" y="1"/>
                    <a:pt x="1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4"/>
            <p:cNvSpPr/>
            <p:nvPr/>
          </p:nvSpPr>
          <p:spPr>
            <a:xfrm>
              <a:off x="1167966" y="1538641"/>
              <a:ext cx="38648" cy="40614"/>
            </a:xfrm>
            <a:custGeom>
              <a:rect b="b" l="l" r="r" t="t"/>
              <a:pathLst>
                <a:path extrusionOk="0" h="413" w="393">
                  <a:moveTo>
                    <a:pt x="200" y="0"/>
                  </a:moveTo>
                  <a:cubicBezTo>
                    <a:pt x="0" y="0"/>
                    <a:pt x="207" y="412"/>
                    <a:pt x="207" y="412"/>
                  </a:cubicBezTo>
                  <a:cubicBezTo>
                    <a:pt x="207" y="412"/>
                    <a:pt x="393" y="12"/>
                    <a:pt x="212" y="0"/>
                  </a:cubicBezTo>
                  <a:cubicBezTo>
                    <a:pt x="208" y="0"/>
                    <a:pt x="204" y="0"/>
                    <a:pt x="20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4"/>
            <p:cNvSpPr/>
            <p:nvPr/>
          </p:nvSpPr>
          <p:spPr>
            <a:xfrm>
              <a:off x="1196288" y="1528217"/>
              <a:ext cx="45138" cy="43073"/>
            </a:xfrm>
            <a:custGeom>
              <a:rect b="b" l="l" r="r" t="t"/>
              <a:pathLst>
                <a:path extrusionOk="0" h="438" w="459">
                  <a:moveTo>
                    <a:pt x="211" y="0"/>
                  </a:moveTo>
                  <a:cubicBezTo>
                    <a:pt x="58" y="0"/>
                    <a:pt x="1" y="438"/>
                    <a:pt x="1" y="438"/>
                  </a:cubicBezTo>
                  <a:cubicBezTo>
                    <a:pt x="1" y="438"/>
                    <a:pt x="458" y="170"/>
                    <a:pt x="284" y="31"/>
                  </a:cubicBezTo>
                  <a:cubicBezTo>
                    <a:pt x="258" y="10"/>
                    <a:pt x="233" y="0"/>
                    <a:pt x="2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4"/>
            <p:cNvSpPr/>
            <p:nvPr/>
          </p:nvSpPr>
          <p:spPr>
            <a:xfrm>
              <a:off x="886221" y="1540412"/>
              <a:ext cx="109452" cy="81131"/>
            </a:xfrm>
            <a:custGeom>
              <a:rect b="b" l="l" r="r" t="t"/>
              <a:pathLst>
                <a:path extrusionOk="0" h="825" w="1113">
                  <a:moveTo>
                    <a:pt x="24" y="1"/>
                  </a:moveTo>
                  <a:cubicBezTo>
                    <a:pt x="11" y="1"/>
                    <a:pt x="0" y="12"/>
                    <a:pt x="6" y="23"/>
                  </a:cubicBezTo>
                  <a:cubicBezTo>
                    <a:pt x="6" y="46"/>
                    <a:pt x="128" y="608"/>
                    <a:pt x="1084" y="823"/>
                  </a:cubicBezTo>
                  <a:cubicBezTo>
                    <a:pt x="1086" y="824"/>
                    <a:pt x="1088" y="824"/>
                    <a:pt x="1090" y="824"/>
                  </a:cubicBezTo>
                  <a:cubicBezTo>
                    <a:pt x="1099" y="824"/>
                    <a:pt x="1107" y="816"/>
                    <a:pt x="1107" y="812"/>
                  </a:cubicBezTo>
                  <a:cubicBezTo>
                    <a:pt x="1113" y="800"/>
                    <a:pt x="1107" y="788"/>
                    <a:pt x="1095" y="782"/>
                  </a:cubicBezTo>
                  <a:cubicBezTo>
                    <a:pt x="168" y="574"/>
                    <a:pt x="46" y="23"/>
                    <a:pt x="46" y="17"/>
                  </a:cubicBezTo>
                  <a:cubicBezTo>
                    <a:pt x="46" y="12"/>
                    <a:pt x="40" y="6"/>
                    <a:pt x="3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4"/>
            <p:cNvSpPr/>
            <p:nvPr/>
          </p:nvSpPr>
          <p:spPr>
            <a:xfrm>
              <a:off x="934113" y="1567062"/>
              <a:ext cx="39238" cy="40614"/>
            </a:xfrm>
            <a:custGeom>
              <a:rect b="b" l="l" r="r" t="t"/>
              <a:pathLst>
                <a:path extrusionOk="0" h="413" w="399">
                  <a:moveTo>
                    <a:pt x="197" y="0"/>
                  </a:moveTo>
                  <a:cubicBezTo>
                    <a:pt x="193" y="0"/>
                    <a:pt x="189" y="1"/>
                    <a:pt x="185" y="1"/>
                  </a:cubicBezTo>
                  <a:cubicBezTo>
                    <a:pt x="0" y="24"/>
                    <a:pt x="203" y="413"/>
                    <a:pt x="203" y="413"/>
                  </a:cubicBezTo>
                  <a:cubicBezTo>
                    <a:pt x="203" y="413"/>
                    <a:pt x="398" y="0"/>
                    <a:pt x="1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4"/>
            <p:cNvSpPr/>
            <p:nvPr/>
          </p:nvSpPr>
          <p:spPr>
            <a:xfrm>
              <a:off x="909626" y="1606496"/>
              <a:ext cx="45630" cy="29305"/>
            </a:xfrm>
            <a:custGeom>
              <a:rect b="b" l="l" r="r" t="t"/>
              <a:pathLst>
                <a:path extrusionOk="0" h="298" w="464">
                  <a:moveTo>
                    <a:pt x="463" y="0"/>
                  </a:moveTo>
                  <a:lnTo>
                    <a:pt x="463" y="0"/>
                  </a:lnTo>
                  <a:cubicBezTo>
                    <a:pt x="463" y="0"/>
                    <a:pt x="0" y="110"/>
                    <a:pt x="156" y="273"/>
                  </a:cubicBezTo>
                  <a:cubicBezTo>
                    <a:pt x="173" y="290"/>
                    <a:pt x="192" y="298"/>
                    <a:pt x="211" y="298"/>
                  </a:cubicBezTo>
                  <a:cubicBezTo>
                    <a:pt x="330" y="298"/>
                    <a:pt x="463" y="0"/>
                    <a:pt x="4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4"/>
            <p:cNvSpPr/>
            <p:nvPr/>
          </p:nvSpPr>
          <p:spPr>
            <a:xfrm>
              <a:off x="892515" y="1590565"/>
              <a:ext cx="42188" cy="17996"/>
            </a:xfrm>
            <a:custGeom>
              <a:rect b="b" l="l" r="r" t="t"/>
              <a:pathLst>
                <a:path extrusionOk="0" h="183" w="429">
                  <a:moveTo>
                    <a:pt x="153" y="1"/>
                  </a:moveTo>
                  <a:cubicBezTo>
                    <a:pt x="68" y="1"/>
                    <a:pt x="1" y="27"/>
                    <a:pt x="22" y="117"/>
                  </a:cubicBezTo>
                  <a:cubicBezTo>
                    <a:pt x="32" y="165"/>
                    <a:pt x="66" y="183"/>
                    <a:pt x="110" y="183"/>
                  </a:cubicBezTo>
                  <a:cubicBezTo>
                    <a:pt x="230" y="183"/>
                    <a:pt x="429" y="53"/>
                    <a:pt x="429" y="53"/>
                  </a:cubicBezTo>
                  <a:cubicBezTo>
                    <a:pt x="429" y="53"/>
                    <a:pt x="272" y="1"/>
                    <a:pt x="15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4"/>
            <p:cNvSpPr/>
            <p:nvPr/>
          </p:nvSpPr>
          <p:spPr>
            <a:xfrm>
              <a:off x="869601" y="1566078"/>
              <a:ext cx="40614" cy="17898"/>
            </a:xfrm>
            <a:custGeom>
              <a:rect b="b" l="l" r="r" t="t"/>
              <a:pathLst>
                <a:path extrusionOk="0" h="182" w="413">
                  <a:moveTo>
                    <a:pt x="96" y="0"/>
                  </a:moveTo>
                  <a:cubicBezTo>
                    <a:pt x="41" y="0"/>
                    <a:pt x="1" y="24"/>
                    <a:pt x="1" y="93"/>
                  </a:cubicBezTo>
                  <a:cubicBezTo>
                    <a:pt x="3" y="160"/>
                    <a:pt x="57" y="181"/>
                    <a:pt x="126" y="181"/>
                  </a:cubicBezTo>
                  <a:cubicBezTo>
                    <a:pt x="247" y="181"/>
                    <a:pt x="413" y="115"/>
                    <a:pt x="413" y="115"/>
                  </a:cubicBezTo>
                  <a:cubicBezTo>
                    <a:pt x="413" y="115"/>
                    <a:pt x="218" y="0"/>
                    <a:pt x="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4"/>
            <p:cNvSpPr/>
            <p:nvPr/>
          </p:nvSpPr>
          <p:spPr>
            <a:xfrm>
              <a:off x="911789" y="1555556"/>
              <a:ext cx="38353" cy="40811"/>
            </a:xfrm>
            <a:custGeom>
              <a:rect b="b" l="l" r="r" t="t"/>
              <a:pathLst>
                <a:path extrusionOk="0" h="415" w="390">
                  <a:moveTo>
                    <a:pt x="201" y="1"/>
                  </a:moveTo>
                  <a:cubicBezTo>
                    <a:pt x="195" y="1"/>
                    <a:pt x="188" y="1"/>
                    <a:pt x="181" y="2"/>
                  </a:cubicBezTo>
                  <a:cubicBezTo>
                    <a:pt x="0" y="32"/>
                    <a:pt x="216" y="414"/>
                    <a:pt x="216" y="414"/>
                  </a:cubicBezTo>
                  <a:cubicBezTo>
                    <a:pt x="216" y="414"/>
                    <a:pt x="389" y="1"/>
                    <a:pt x="2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4"/>
            <p:cNvSpPr/>
            <p:nvPr/>
          </p:nvSpPr>
          <p:spPr>
            <a:xfrm>
              <a:off x="893006" y="1538641"/>
              <a:ext cx="39238" cy="40614"/>
            </a:xfrm>
            <a:custGeom>
              <a:rect b="b" l="l" r="r" t="t"/>
              <a:pathLst>
                <a:path extrusionOk="0" h="413" w="399">
                  <a:moveTo>
                    <a:pt x="198" y="0"/>
                  </a:moveTo>
                  <a:cubicBezTo>
                    <a:pt x="194" y="0"/>
                    <a:pt x="190" y="0"/>
                    <a:pt x="186" y="0"/>
                  </a:cubicBezTo>
                  <a:cubicBezTo>
                    <a:pt x="1" y="12"/>
                    <a:pt x="186" y="412"/>
                    <a:pt x="186" y="412"/>
                  </a:cubicBezTo>
                  <a:cubicBezTo>
                    <a:pt x="186" y="412"/>
                    <a:pt x="399" y="0"/>
                    <a:pt x="19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4"/>
            <p:cNvSpPr/>
            <p:nvPr/>
          </p:nvSpPr>
          <p:spPr>
            <a:xfrm>
              <a:off x="858292" y="1528217"/>
              <a:ext cx="45630" cy="43073"/>
            </a:xfrm>
            <a:custGeom>
              <a:rect b="b" l="l" r="r" t="t"/>
              <a:pathLst>
                <a:path extrusionOk="0" h="438" w="464">
                  <a:moveTo>
                    <a:pt x="248" y="0"/>
                  </a:moveTo>
                  <a:cubicBezTo>
                    <a:pt x="225" y="0"/>
                    <a:pt x="201" y="10"/>
                    <a:pt x="174" y="31"/>
                  </a:cubicBezTo>
                  <a:cubicBezTo>
                    <a:pt x="0" y="170"/>
                    <a:pt x="464" y="438"/>
                    <a:pt x="464" y="438"/>
                  </a:cubicBezTo>
                  <a:cubicBezTo>
                    <a:pt x="464" y="438"/>
                    <a:pt x="402"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1" name="Shape 6321"/>
        <p:cNvGrpSpPr/>
        <p:nvPr/>
      </p:nvGrpSpPr>
      <p:grpSpPr>
        <a:xfrm>
          <a:off x="0" y="0"/>
          <a:ext cx="0" cy="0"/>
          <a:chOff x="0" y="0"/>
          <a:chExt cx="0" cy="0"/>
        </a:xfrm>
      </p:grpSpPr>
      <p:sp>
        <p:nvSpPr>
          <p:cNvPr id="6322" name="Google Shape;6322;p45"/>
          <p:cNvSpPr txBox="1"/>
          <p:nvPr>
            <p:ph type="title"/>
          </p:nvPr>
        </p:nvSpPr>
        <p:spPr>
          <a:xfrm>
            <a:off x="1053675" y="1752150"/>
            <a:ext cx="3999600" cy="114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Outliers</a:t>
            </a:r>
            <a:endParaRPr/>
          </a:p>
          <a:p>
            <a:pPr indent="0" lvl="0" marL="0" rtl="0" algn="r">
              <a:spcBef>
                <a:spcPts val="0"/>
              </a:spcBef>
              <a:spcAft>
                <a:spcPts val="0"/>
              </a:spcAft>
              <a:buNone/>
            </a:pPr>
            <a:r>
              <a:t/>
            </a:r>
            <a:endParaRPr/>
          </a:p>
        </p:txBody>
      </p:sp>
      <p:sp>
        <p:nvSpPr>
          <p:cNvPr id="6323" name="Google Shape;6323;p45"/>
          <p:cNvSpPr txBox="1"/>
          <p:nvPr>
            <p:ph idx="1" type="subTitle"/>
          </p:nvPr>
        </p:nvSpPr>
        <p:spPr>
          <a:xfrm>
            <a:off x="1844838" y="2467775"/>
            <a:ext cx="3208500" cy="175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 Outlier is any data </a:t>
            </a:r>
            <a:r>
              <a:rPr lang="en"/>
              <a:t>point</a:t>
            </a:r>
            <a:r>
              <a:rPr lang="en"/>
              <a:t> that lies outside of the normal data range. This can be seen using box plots. Outliers were found for each individual audio feature and combined into a master list. </a:t>
            </a:r>
            <a:endParaRPr/>
          </a:p>
          <a:p>
            <a:pPr indent="0" lvl="0" marL="0" rtl="0" algn="r">
              <a:spcBef>
                <a:spcPts val="0"/>
              </a:spcBef>
              <a:spcAft>
                <a:spcPts val="0"/>
              </a:spcAft>
              <a:buNone/>
            </a:pPr>
            <a:r>
              <a:rPr lang="en"/>
              <a:t> </a:t>
            </a:r>
            <a:r>
              <a:rPr lang="en"/>
              <a:t>  </a:t>
            </a:r>
            <a:endParaRPr/>
          </a:p>
        </p:txBody>
      </p:sp>
      <p:grpSp>
        <p:nvGrpSpPr>
          <p:cNvPr id="6324" name="Google Shape;6324;p45"/>
          <p:cNvGrpSpPr/>
          <p:nvPr/>
        </p:nvGrpSpPr>
        <p:grpSpPr>
          <a:xfrm>
            <a:off x="296966" y="210978"/>
            <a:ext cx="1677244" cy="1925739"/>
            <a:chOff x="609741" y="343053"/>
            <a:chExt cx="1677244" cy="1925739"/>
          </a:xfrm>
        </p:grpSpPr>
        <p:grpSp>
          <p:nvGrpSpPr>
            <p:cNvPr id="6325" name="Google Shape;6325;p45"/>
            <p:cNvGrpSpPr/>
            <p:nvPr/>
          </p:nvGrpSpPr>
          <p:grpSpPr>
            <a:xfrm>
              <a:off x="1113776" y="1403900"/>
              <a:ext cx="1173209" cy="864892"/>
              <a:chOff x="4667626" y="4100775"/>
              <a:chExt cx="1173209" cy="864892"/>
            </a:xfrm>
          </p:grpSpPr>
          <p:sp>
            <p:nvSpPr>
              <p:cNvPr id="6326" name="Google Shape;6326;p45"/>
              <p:cNvSpPr/>
              <p:nvPr/>
            </p:nvSpPr>
            <p:spPr>
              <a:xfrm>
                <a:off x="4667725" y="426584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45"/>
              <p:cNvGrpSpPr/>
              <p:nvPr/>
            </p:nvGrpSpPr>
            <p:grpSpPr>
              <a:xfrm>
                <a:off x="4667626" y="4100775"/>
                <a:ext cx="1173209" cy="348870"/>
                <a:chOff x="2367032" y="2079514"/>
                <a:chExt cx="552280" cy="164228"/>
              </a:xfrm>
            </p:grpSpPr>
            <p:sp>
              <p:nvSpPr>
                <p:cNvPr id="6328" name="Google Shape;6328;p45"/>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5"/>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5"/>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5"/>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5"/>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5"/>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5"/>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5"/>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5"/>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5"/>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5"/>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5"/>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5"/>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5"/>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5"/>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5"/>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5"/>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5" name="Google Shape;6345;p45"/>
            <p:cNvGrpSpPr/>
            <p:nvPr/>
          </p:nvGrpSpPr>
          <p:grpSpPr>
            <a:xfrm>
              <a:off x="609741" y="343053"/>
              <a:ext cx="1677232" cy="1670004"/>
              <a:chOff x="6429527" y="1157940"/>
              <a:chExt cx="304403" cy="303086"/>
            </a:xfrm>
          </p:grpSpPr>
          <p:sp>
            <p:nvSpPr>
              <p:cNvPr id="6346" name="Google Shape;6346;p45"/>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5"/>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5"/>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5"/>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5"/>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5"/>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5"/>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45"/>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5"/>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5"/>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5"/>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45"/>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5"/>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5"/>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5"/>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5"/>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5"/>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5"/>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5"/>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5"/>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5"/>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5"/>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5"/>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5"/>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5"/>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5"/>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5"/>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5"/>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5"/>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5"/>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5"/>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5"/>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5"/>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5"/>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5"/>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5"/>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5"/>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5"/>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5"/>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5"/>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5"/>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5"/>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5"/>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5"/>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5"/>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5"/>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5"/>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5"/>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5"/>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5"/>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5"/>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5"/>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5"/>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5"/>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5"/>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5"/>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5"/>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5"/>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5"/>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5"/>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5"/>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5"/>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5"/>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5"/>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5"/>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5"/>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5"/>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5"/>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5"/>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5"/>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5"/>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5"/>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5"/>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5"/>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5"/>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5"/>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5"/>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5"/>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5"/>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5"/>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5"/>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5"/>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5"/>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5"/>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5"/>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5"/>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5"/>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5"/>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5"/>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5"/>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5"/>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5"/>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5"/>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5"/>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5"/>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5"/>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5"/>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5"/>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5"/>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5"/>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5"/>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5"/>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5"/>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5"/>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5"/>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5"/>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5"/>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5"/>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5"/>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5"/>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5"/>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5"/>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5"/>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5"/>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5"/>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5"/>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5"/>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5"/>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5"/>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5"/>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5"/>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5"/>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5"/>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5"/>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5"/>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45"/>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45"/>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5"/>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5"/>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5"/>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5"/>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5"/>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5"/>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5"/>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5"/>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5"/>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45"/>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5"/>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5"/>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5"/>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5"/>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5"/>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5"/>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5"/>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5"/>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5"/>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5"/>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5"/>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5"/>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45"/>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5"/>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5"/>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45"/>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5"/>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5"/>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5"/>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5"/>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5"/>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5"/>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5"/>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5"/>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5"/>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5"/>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5"/>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5"/>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5"/>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5"/>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5"/>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5"/>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5"/>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5"/>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5"/>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5"/>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5"/>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5"/>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5"/>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5"/>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5"/>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5"/>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5"/>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5"/>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5"/>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5"/>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5"/>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5"/>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5"/>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5"/>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5"/>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5"/>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5"/>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5"/>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5"/>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5"/>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5"/>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5"/>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5"/>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5"/>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5"/>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5"/>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5"/>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5"/>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5"/>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5"/>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5"/>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5"/>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5"/>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5"/>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5"/>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5"/>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5"/>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5"/>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5"/>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5"/>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5"/>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5"/>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5"/>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5"/>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5"/>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5"/>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5"/>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5"/>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5"/>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5"/>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5"/>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5"/>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5"/>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5"/>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5"/>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5"/>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5"/>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5"/>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5"/>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5"/>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5"/>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5"/>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5"/>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5"/>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5"/>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5"/>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5"/>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5"/>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5"/>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5"/>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5"/>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5"/>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5"/>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45"/>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5"/>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5"/>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45"/>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5"/>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5"/>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5"/>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5"/>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5"/>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45"/>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5"/>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5"/>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5"/>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5"/>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5"/>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45"/>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5"/>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5"/>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45"/>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5"/>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5"/>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5"/>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5"/>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5"/>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45"/>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45"/>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5"/>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5"/>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5"/>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5"/>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5"/>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45"/>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5"/>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5"/>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5"/>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5"/>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5"/>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5"/>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45"/>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45"/>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5"/>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5"/>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5"/>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5"/>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5"/>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45"/>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5"/>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5"/>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5"/>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5"/>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5"/>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45"/>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5"/>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5"/>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5"/>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45"/>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5"/>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5"/>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5"/>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5"/>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5"/>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45"/>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5"/>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45"/>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45"/>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5"/>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5"/>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5"/>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5"/>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5"/>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45"/>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5"/>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5"/>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45"/>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5"/>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5"/>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5"/>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5"/>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5"/>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5"/>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5"/>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5"/>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5"/>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5"/>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5"/>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5"/>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5"/>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45"/>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5"/>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5"/>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5"/>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5"/>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5"/>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45"/>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45"/>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5"/>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45"/>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45"/>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5"/>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45"/>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45"/>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5"/>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5"/>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5"/>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5"/>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5"/>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5"/>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5"/>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5"/>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45"/>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45"/>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3" name="Google Shape;6703;p45"/>
          <p:cNvGrpSpPr/>
          <p:nvPr/>
        </p:nvGrpSpPr>
        <p:grpSpPr>
          <a:xfrm>
            <a:off x="550860" y="3638559"/>
            <a:ext cx="628125" cy="745384"/>
            <a:chOff x="405041" y="1049594"/>
            <a:chExt cx="338192" cy="401327"/>
          </a:xfrm>
        </p:grpSpPr>
        <p:sp>
          <p:nvSpPr>
            <p:cNvPr id="6704" name="Google Shape;6704;p45"/>
            <p:cNvSpPr/>
            <p:nvPr/>
          </p:nvSpPr>
          <p:spPr>
            <a:xfrm>
              <a:off x="604672" y="1312360"/>
              <a:ext cx="138561" cy="138561"/>
            </a:xfrm>
            <a:custGeom>
              <a:rect b="b" l="l" r="r" t="t"/>
              <a:pathLst>
                <a:path extrusionOk="0" h="1409" w="1409">
                  <a:moveTo>
                    <a:pt x="0" y="1"/>
                  </a:moveTo>
                  <a:lnTo>
                    <a:pt x="0" y="1408"/>
                  </a:lnTo>
                  <a:lnTo>
                    <a:pt x="1408" y="1408"/>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5"/>
            <p:cNvSpPr/>
            <p:nvPr/>
          </p:nvSpPr>
          <p:spPr>
            <a:xfrm>
              <a:off x="614211" y="1322096"/>
              <a:ext cx="119286" cy="119286"/>
            </a:xfrm>
            <a:custGeom>
              <a:rect b="b" l="l" r="r" t="t"/>
              <a:pathLst>
                <a:path extrusionOk="0" h="1213" w="1213">
                  <a:moveTo>
                    <a:pt x="1" y="0"/>
                  </a:moveTo>
                  <a:lnTo>
                    <a:pt x="1" y="1212"/>
                  </a:lnTo>
                  <a:lnTo>
                    <a:pt x="1212" y="1212"/>
                  </a:lnTo>
                  <a:lnTo>
                    <a:pt x="1212"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45"/>
            <p:cNvSpPr/>
            <p:nvPr/>
          </p:nvSpPr>
          <p:spPr>
            <a:xfrm>
              <a:off x="659939" y="1263977"/>
              <a:ext cx="27437" cy="83294"/>
            </a:xfrm>
            <a:custGeom>
              <a:rect b="b" l="l" r="r" t="t"/>
              <a:pathLst>
                <a:path extrusionOk="0" h="847" w="279">
                  <a:moveTo>
                    <a:pt x="0" y="0"/>
                  </a:moveTo>
                  <a:lnTo>
                    <a:pt x="0"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45"/>
            <p:cNvSpPr/>
            <p:nvPr/>
          </p:nvSpPr>
          <p:spPr>
            <a:xfrm>
              <a:off x="408483" y="1312360"/>
              <a:ext cx="138168" cy="138561"/>
            </a:xfrm>
            <a:custGeom>
              <a:rect b="b" l="l" r="r" t="t"/>
              <a:pathLst>
                <a:path extrusionOk="0" h="1409" w="1405">
                  <a:moveTo>
                    <a:pt x="1" y="1"/>
                  </a:moveTo>
                  <a:lnTo>
                    <a:pt x="1" y="1408"/>
                  </a:lnTo>
                  <a:lnTo>
                    <a:pt x="1404" y="1408"/>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45"/>
            <p:cNvSpPr/>
            <p:nvPr/>
          </p:nvSpPr>
          <p:spPr>
            <a:xfrm>
              <a:off x="417628" y="1322096"/>
              <a:ext cx="119778" cy="119286"/>
            </a:xfrm>
            <a:custGeom>
              <a:rect b="b" l="l" r="r" t="t"/>
              <a:pathLst>
                <a:path extrusionOk="0" h="1213" w="1218">
                  <a:moveTo>
                    <a:pt x="1" y="0"/>
                  </a:moveTo>
                  <a:lnTo>
                    <a:pt x="1" y="1212"/>
                  </a:lnTo>
                  <a:lnTo>
                    <a:pt x="1218" y="1212"/>
                  </a:lnTo>
                  <a:lnTo>
                    <a:pt x="1218"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45"/>
            <p:cNvSpPr/>
            <p:nvPr/>
          </p:nvSpPr>
          <p:spPr>
            <a:xfrm>
              <a:off x="463750" y="1263977"/>
              <a:ext cx="27437" cy="83294"/>
            </a:xfrm>
            <a:custGeom>
              <a:rect b="b" l="l" r="r" t="t"/>
              <a:pathLst>
                <a:path extrusionOk="0" h="847" w="279">
                  <a:moveTo>
                    <a:pt x="1" y="0"/>
                  </a:moveTo>
                  <a:lnTo>
                    <a:pt x="1"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45"/>
            <p:cNvSpPr/>
            <p:nvPr/>
          </p:nvSpPr>
          <p:spPr>
            <a:xfrm>
              <a:off x="604672" y="1097978"/>
              <a:ext cx="138561" cy="138758"/>
            </a:xfrm>
            <a:custGeom>
              <a:rect b="b" l="l" r="r" t="t"/>
              <a:pathLst>
                <a:path extrusionOk="0" h="1411" w="1409">
                  <a:moveTo>
                    <a:pt x="0" y="1"/>
                  </a:moveTo>
                  <a:lnTo>
                    <a:pt x="0" y="1410"/>
                  </a:lnTo>
                  <a:lnTo>
                    <a:pt x="1408" y="1410"/>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5"/>
            <p:cNvSpPr/>
            <p:nvPr/>
          </p:nvSpPr>
          <p:spPr>
            <a:xfrm>
              <a:off x="614211" y="1107714"/>
              <a:ext cx="119286" cy="119286"/>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5"/>
            <p:cNvSpPr/>
            <p:nvPr/>
          </p:nvSpPr>
          <p:spPr>
            <a:xfrm>
              <a:off x="659939" y="1049594"/>
              <a:ext cx="27437" cy="83982"/>
            </a:xfrm>
            <a:custGeom>
              <a:rect b="b" l="l" r="r" t="t"/>
              <a:pathLst>
                <a:path extrusionOk="0" h="854" w="279">
                  <a:moveTo>
                    <a:pt x="0" y="1"/>
                  </a:moveTo>
                  <a:lnTo>
                    <a:pt x="0"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5"/>
            <p:cNvSpPr/>
            <p:nvPr/>
          </p:nvSpPr>
          <p:spPr>
            <a:xfrm>
              <a:off x="405041" y="1097978"/>
              <a:ext cx="138168" cy="138758"/>
            </a:xfrm>
            <a:custGeom>
              <a:rect b="b" l="l" r="r" t="t"/>
              <a:pathLst>
                <a:path extrusionOk="0" h="1411" w="1405">
                  <a:moveTo>
                    <a:pt x="1" y="1"/>
                  </a:moveTo>
                  <a:lnTo>
                    <a:pt x="1" y="1410"/>
                  </a:lnTo>
                  <a:lnTo>
                    <a:pt x="1404" y="1410"/>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5"/>
            <p:cNvSpPr/>
            <p:nvPr/>
          </p:nvSpPr>
          <p:spPr>
            <a:xfrm>
              <a:off x="414285" y="1107714"/>
              <a:ext cx="119778" cy="119286"/>
            </a:xfrm>
            <a:custGeom>
              <a:rect b="b" l="l" r="r" t="t"/>
              <a:pathLst>
                <a:path extrusionOk="0" h="1213" w="1218">
                  <a:moveTo>
                    <a:pt x="0" y="1"/>
                  </a:moveTo>
                  <a:lnTo>
                    <a:pt x="0" y="1212"/>
                  </a:lnTo>
                  <a:lnTo>
                    <a:pt x="1217" y="1212"/>
                  </a:lnTo>
                  <a:lnTo>
                    <a:pt x="121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5"/>
            <p:cNvSpPr/>
            <p:nvPr/>
          </p:nvSpPr>
          <p:spPr>
            <a:xfrm>
              <a:off x="460308" y="1049594"/>
              <a:ext cx="27535" cy="83982"/>
            </a:xfrm>
            <a:custGeom>
              <a:rect b="b" l="l" r="r" t="t"/>
              <a:pathLst>
                <a:path extrusionOk="0" h="854" w="280">
                  <a:moveTo>
                    <a:pt x="1" y="1"/>
                  </a:moveTo>
                  <a:lnTo>
                    <a:pt x="1"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6" name="Google Shape;6716;p45"/>
          <p:cNvSpPr/>
          <p:nvPr/>
        </p:nvSpPr>
        <p:spPr>
          <a:xfrm>
            <a:off x="5289175" y="1304375"/>
            <a:ext cx="3017400" cy="301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7" name="Google Shape;6717;p45"/>
          <p:cNvPicPr preferRelativeResize="0"/>
          <p:nvPr/>
        </p:nvPicPr>
        <p:blipFill>
          <a:blip r:embed="rId3">
            <a:alphaModFix/>
          </a:blip>
          <a:stretch>
            <a:fillRect/>
          </a:stretch>
        </p:blipFill>
        <p:spPr>
          <a:xfrm>
            <a:off x="4462272" y="910725"/>
            <a:ext cx="5070025" cy="3804700"/>
          </a:xfrm>
          <a:prstGeom prst="rect">
            <a:avLst/>
          </a:prstGeom>
          <a:noFill/>
          <a:ln>
            <a:noFill/>
          </a:ln>
          <a:effectLst>
            <a:outerShdw blurRad="57150" rotWithShape="0" algn="bl" dir="2400000" dist="161925">
              <a:schemeClr val="accent5">
                <a:alpha val="50000"/>
              </a:schemeClr>
            </a:outerShdw>
          </a:effectLst>
        </p:spPr>
      </p:pic>
      <p:sp>
        <p:nvSpPr>
          <p:cNvPr id="6718" name="Google Shape;6718;p45"/>
          <p:cNvSpPr txBox="1"/>
          <p:nvPr/>
        </p:nvSpPr>
        <p:spPr>
          <a:xfrm>
            <a:off x="5692600" y="1910700"/>
            <a:ext cx="91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6"/>
              </a:solidFill>
              <a:latin typeface="Inter"/>
              <a:ea typeface="Inter"/>
              <a:cs typeface="Inter"/>
              <a:sym typeface="Inter"/>
            </a:endParaRPr>
          </a:p>
          <a:p>
            <a:pPr indent="0" lvl="0" marL="0" rtl="0" algn="l">
              <a:spcBef>
                <a:spcPts val="0"/>
              </a:spcBef>
              <a:spcAft>
                <a:spcPts val="0"/>
              </a:spcAft>
              <a:buNone/>
            </a:pPr>
            <a:r>
              <a:rPr lang="en">
                <a:solidFill>
                  <a:schemeClr val="accent6"/>
                </a:solidFill>
                <a:latin typeface="Inter"/>
                <a:ea typeface="Inter"/>
                <a:cs typeface="Inter"/>
                <a:sym typeface="Inter"/>
              </a:rPr>
              <a:t>Outliers</a:t>
            </a:r>
            <a:endParaRPr>
              <a:solidFill>
                <a:schemeClr val="accent6"/>
              </a:solidFill>
              <a:latin typeface="Inter"/>
              <a:ea typeface="Inter"/>
              <a:cs typeface="Inter"/>
              <a:sym typeface="Inter"/>
            </a:endParaRPr>
          </a:p>
          <a:p>
            <a:pPr indent="0" lvl="0" marL="0" rtl="0" algn="l">
              <a:spcBef>
                <a:spcPts val="0"/>
              </a:spcBef>
              <a:spcAft>
                <a:spcPts val="0"/>
              </a:spcAft>
              <a:buNone/>
            </a:pPr>
            <a:r>
              <a:rPr lang="en">
                <a:solidFill>
                  <a:schemeClr val="accent6"/>
                </a:solidFill>
                <a:latin typeface="Inter"/>
                <a:ea typeface="Inter"/>
                <a:cs typeface="Inter"/>
                <a:sym typeface="Inter"/>
              </a:rPr>
              <a:t>438</a:t>
            </a:r>
            <a:endParaRPr>
              <a:solidFill>
                <a:schemeClr val="accent6"/>
              </a:solidFill>
              <a:latin typeface="Inter"/>
              <a:ea typeface="Inter"/>
              <a:cs typeface="Inter"/>
              <a:sym typeface="Inter"/>
            </a:endParaRPr>
          </a:p>
          <a:p>
            <a:pPr indent="0" lvl="0" marL="0" rtl="0" algn="l">
              <a:spcBef>
                <a:spcPts val="0"/>
              </a:spcBef>
              <a:spcAft>
                <a:spcPts val="0"/>
              </a:spcAft>
              <a:buNone/>
            </a:pPr>
            <a:r>
              <a:rPr lang="en">
                <a:solidFill>
                  <a:schemeClr val="accent6"/>
                </a:solidFill>
                <a:latin typeface="Inter"/>
                <a:ea typeface="Inter"/>
                <a:cs typeface="Inter"/>
                <a:sym typeface="Inter"/>
              </a:rPr>
              <a:t>46%</a:t>
            </a:r>
            <a:endParaRPr>
              <a:solidFill>
                <a:schemeClr val="accent6"/>
              </a:solidFill>
              <a:latin typeface="Inter"/>
              <a:ea typeface="Inter"/>
              <a:cs typeface="Inter"/>
              <a:sym typeface="Inter"/>
            </a:endParaRPr>
          </a:p>
        </p:txBody>
      </p:sp>
      <p:sp>
        <p:nvSpPr>
          <p:cNvPr id="6719" name="Google Shape;6719;p45"/>
          <p:cNvSpPr txBox="1"/>
          <p:nvPr/>
        </p:nvSpPr>
        <p:spPr>
          <a:xfrm>
            <a:off x="6763900" y="2978400"/>
            <a:ext cx="144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Inter"/>
                <a:ea typeface="Inter"/>
                <a:cs typeface="Inter"/>
                <a:sym typeface="Inter"/>
              </a:rPr>
              <a:t>Non-Outliers</a:t>
            </a:r>
            <a:endParaRPr>
              <a:solidFill>
                <a:schemeClr val="accent6"/>
              </a:solidFill>
              <a:latin typeface="Inter"/>
              <a:ea typeface="Inter"/>
              <a:cs typeface="Inter"/>
              <a:sym typeface="Inter"/>
            </a:endParaRPr>
          </a:p>
          <a:p>
            <a:pPr indent="0" lvl="0" marL="0" rtl="0" algn="l">
              <a:spcBef>
                <a:spcPts val="0"/>
              </a:spcBef>
              <a:spcAft>
                <a:spcPts val="0"/>
              </a:spcAft>
              <a:buNone/>
            </a:pPr>
            <a:r>
              <a:rPr lang="en">
                <a:solidFill>
                  <a:schemeClr val="accent6"/>
                </a:solidFill>
                <a:latin typeface="Inter"/>
                <a:ea typeface="Inter"/>
                <a:cs typeface="Inter"/>
                <a:sym typeface="Inter"/>
              </a:rPr>
              <a:t>513</a:t>
            </a:r>
            <a:endParaRPr>
              <a:solidFill>
                <a:schemeClr val="accent6"/>
              </a:solidFill>
              <a:latin typeface="Inter"/>
              <a:ea typeface="Inter"/>
              <a:cs typeface="Inter"/>
              <a:sym typeface="Inter"/>
            </a:endParaRPr>
          </a:p>
          <a:p>
            <a:pPr indent="0" lvl="0" marL="0" rtl="0" algn="l">
              <a:spcBef>
                <a:spcPts val="0"/>
              </a:spcBef>
              <a:spcAft>
                <a:spcPts val="0"/>
              </a:spcAft>
              <a:buNone/>
            </a:pPr>
            <a:r>
              <a:rPr lang="en">
                <a:solidFill>
                  <a:schemeClr val="accent6"/>
                </a:solidFill>
                <a:latin typeface="Inter"/>
                <a:ea typeface="Inter"/>
                <a:cs typeface="Inter"/>
                <a:sym typeface="Inter"/>
              </a:rPr>
              <a:t>54%</a:t>
            </a:r>
            <a:endParaRPr>
              <a:solidFill>
                <a:schemeClr val="accent6"/>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3" name="Shape 6723"/>
        <p:cNvGrpSpPr/>
        <p:nvPr/>
      </p:nvGrpSpPr>
      <p:grpSpPr>
        <a:xfrm>
          <a:off x="0" y="0"/>
          <a:ext cx="0" cy="0"/>
          <a:chOff x="0" y="0"/>
          <a:chExt cx="0" cy="0"/>
        </a:xfrm>
      </p:grpSpPr>
      <p:sp>
        <p:nvSpPr>
          <p:cNvPr id="6724" name="Google Shape;6724;p46"/>
          <p:cNvSpPr txBox="1"/>
          <p:nvPr/>
        </p:nvSpPr>
        <p:spPr>
          <a:xfrm>
            <a:off x="3769675" y="688050"/>
            <a:ext cx="286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6"/>
                </a:solidFill>
                <a:latin typeface="DM Serif Display"/>
                <a:ea typeface="DM Serif Display"/>
                <a:cs typeface="DM Serif Display"/>
                <a:sym typeface="DM Serif Display"/>
              </a:rPr>
              <a:t>Extreme Outliers</a:t>
            </a:r>
            <a:endParaRPr sz="3000">
              <a:solidFill>
                <a:schemeClr val="accent6"/>
              </a:solidFill>
              <a:latin typeface="DM Serif Display"/>
              <a:ea typeface="DM Serif Display"/>
              <a:cs typeface="DM Serif Display"/>
              <a:sym typeface="DM Serif Display"/>
            </a:endParaRPr>
          </a:p>
        </p:txBody>
      </p:sp>
      <p:sp>
        <p:nvSpPr>
          <p:cNvPr id="6725" name="Google Shape;6725;p46"/>
          <p:cNvSpPr txBox="1"/>
          <p:nvPr/>
        </p:nvSpPr>
        <p:spPr>
          <a:xfrm>
            <a:off x="4480125" y="1664700"/>
            <a:ext cx="4448700" cy="3355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sz="1600">
                <a:solidFill>
                  <a:schemeClr val="accent6"/>
                </a:solidFill>
                <a:latin typeface="DM Serif Display"/>
                <a:ea typeface="DM Serif Display"/>
                <a:cs typeface="DM Serif Display"/>
                <a:sym typeface="DM Serif Display"/>
              </a:rPr>
              <a:t>Duration: </a:t>
            </a:r>
            <a:r>
              <a:rPr lang="en">
                <a:solidFill>
                  <a:schemeClr val="accent6"/>
                </a:solidFill>
                <a:latin typeface="Inter"/>
                <a:ea typeface="Inter"/>
                <a:cs typeface="Inter"/>
                <a:sym typeface="Inter"/>
              </a:rPr>
              <a:t>Most songs fell within  1 min 40 secs and 6 min 40 secs. Did you know that Taylor Swift has a ten minute version of All Too Well?</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sz="1600">
                <a:solidFill>
                  <a:schemeClr val="accent6"/>
                </a:solidFill>
                <a:latin typeface="DM Serif Display"/>
                <a:ea typeface="DM Serif Display"/>
                <a:cs typeface="DM Serif Display"/>
                <a:sym typeface="DM Serif Display"/>
              </a:rPr>
              <a:t>Popularity: </a:t>
            </a:r>
            <a:r>
              <a:rPr lang="en">
                <a:solidFill>
                  <a:schemeClr val="accent6"/>
                </a:solidFill>
                <a:latin typeface="Inter"/>
                <a:ea typeface="Inter"/>
                <a:cs typeface="Inter"/>
                <a:sym typeface="Inter"/>
              </a:rPr>
              <a:t>There were two songs with zero popularity and one </a:t>
            </a:r>
            <a:r>
              <a:rPr lang="en">
                <a:solidFill>
                  <a:schemeClr val="accent6"/>
                </a:solidFill>
                <a:latin typeface="Inter"/>
                <a:ea typeface="Inter"/>
                <a:cs typeface="Inter"/>
                <a:sym typeface="Inter"/>
              </a:rPr>
              <a:t>with one popularity. All of them were released on the day the dataset was made.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sz="1600">
                <a:solidFill>
                  <a:schemeClr val="accent6"/>
                </a:solidFill>
                <a:latin typeface="DM Serif Display"/>
                <a:ea typeface="DM Serif Display"/>
                <a:cs typeface="DM Serif Display"/>
                <a:sym typeface="DM Serif Display"/>
              </a:rPr>
              <a:t>Loudness: </a:t>
            </a:r>
            <a:r>
              <a:rPr lang="en">
                <a:solidFill>
                  <a:schemeClr val="accent6"/>
                </a:solidFill>
                <a:latin typeface="Inter"/>
                <a:ea typeface="Inter"/>
                <a:cs typeface="Inter"/>
                <a:sym typeface="Inter"/>
              </a:rPr>
              <a:t>There was only one song less the -25 dB in volume.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sz="1600">
                <a:solidFill>
                  <a:schemeClr val="accent6"/>
                </a:solidFill>
                <a:latin typeface="DM Serif Display"/>
                <a:ea typeface="DM Serif Display"/>
                <a:cs typeface="DM Serif Display"/>
                <a:sym typeface="DM Serif Display"/>
              </a:rPr>
              <a:t>Speechiness: </a:t>
            </a:r>
            <a:r>
              <a:rPr lang="en">
                <a:solidFill>
                  <a:schemeClr val="accent6"/>
                </a:solidFill>
                <a:latin typeface="Inter"/>
                <a:ea typeface="Inter"/>
                <a:cs typeface="Inter"/>
                <a:sym typeface="Inter"/>
              </a:rPr>
              <a:t>There was only one track with a speechiness level higher than 0.5</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sz="1600">
                <a:solidFill>
                  <a:schemeClr val="accent6"/>
                </a:solidFill>
                <a:latin typeface="DM Serif Display"/>
                <a:ea typeface="DM Serif Display"/>
                <a:cs typeface="DM Serif Display"/>
                <a:sym typeface="DM Serif Display"/>
              </a:rPr>
              <a:t>Tempo: </a:t>
            </a:r>
            <a:r>
              <a:rPr lang="en">
                <a:solidFill>
                  <a:schemeClr val="accent6"/>
                </a:solidFill>
                <a:latin typeface="Inter"/>
                <a:ea typeface="Inter"/>
                <a:cs typeface="Inter"/>
                <a:sym typeface="Inter"/>
              </a:rPr>
              <a:t>Only one track had a bpm less than 60.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9" name="Shape 6729"/>
        <p:cNvGrpSpPr/>
        <p:nvPr/>
      </p:nvGrpSpPr>
      <p:grpSpPr>
        <a:xfrm>
          <a:off x="0" y="0"/>
          <a:ext cx="0" cy="0"/>
          <a:chOff x="0" y="0"/>
          <a:chExt cx="0" cy="0"/>
        </a:xfrm>
      </p:grpSpPr>
      <p:sp>
        <p:nvSpPr>
          <p:cNvPr id="6730" name="Google Shape;6730;p47"/>
          <p:cNvSpPr txBox="1"/>
          <p:nvPr>
            <p:ph type="title"/>
          </p:nvPr>
        </p:nvSpPr>
        <p:spPr>
          <a:xfrm>
            <a:off x="720000" y="4638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i="1"/>
          </a:p>
        </p:txBody>
      </p:sp>
      <p:sp>
        <p:nvSpPr>
          <p:cNvPr id="6731" name="Google Shape;6731;p47"/>
          <p:cNvSpPr txBox="1"/>
          <p:nvPr>
            <p:ph idx="1" type="subTitle"/>
          </p:nvPr>
        </p:nvSpPr>
        <p:spPr>
          <a:xfrm>
            <a:off x="749808" y="3029712"/>
            <a:ext cx="23601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dataset contains all the tracks from each mood category for a total of 951 tracks.</a:t>
            </a:r>
            <a:endParaRPr/>
          </a:p>
        </p:txBody>
      </p:sp>
      <p:sp>
        <p:nvSpPr>
          <p:cNvPr id="6732" name="Google Shape;6732;p47"/>
          <p:cNvSpPr txBox="1"/>
          <p:nvPr>
            <p:ph idx="4" type="subTitle"/>
          </p:nvPr>
        </p:nvSpPr>
        <p:spPr>
          <a:xfrm>
            <a:off x="3408026" y="3378871"/>
            <a:ext cx="23601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dataset contain only that tracks were not outliers for any of the features, a total of 531 tracks.</a:t>
            </a:r>
            <a:endParaRPr/>
          </a:p>
        </p:txBody>
      </p:sp>
      <p:sp>
        <p:nvSpPr>
          <p:cNvPr id="6733" name="Google Shape;6733;p47"/>
          <p:cNvSpPr txBox="1"/>
          <p:nvPr>
            <p:ph idx="2" type="subTitle"/>
          </p:nvPr>
        </p:nvSpPr>
        <p:spPr>
          <a:xfrm>
            <a:off x="6064050" y="3074071"/>
            <a:ext cx="23601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dataset only has the most extreme outliers removed for a total of 939 tracks.</a:t>
            </a:r>
            <a:endParaRPr/>
          </a:p>
        </p:txBody>
      </p:sp>
      <p:sp>
        <p:nvSpPr>
          <p:cNvPr id="6734" name="Google Shape;6734;p47"/>
          <p:cNvSpPr txBox="1"/>
          <p:nvPr>
            <p:ph idx="3" type="title"/>
          </p:nvPr>
        </p:nvSpPr>
        <p:spPr>
          <a:xfrm>
            <a:off x="5939125" y="2314475"/>
            <a:ext cx="26334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Extreme Outliers Removed Dataset</a:t>
            </a:r>
            <a:endParaRPr/>
          </a:p>
        </p:txBody>
      </p:sp>
      <p:sp>
        <p:nvSpPr>
          <p:cNvPr id="6735" name="Google Shape;6735;p47"/>
          <p:cNvSpPr txBox="1"/>
          <p:nvPr>
            <p:ph idx="5" type="title"/>
          </p:nvPr>
        </p:nvSpPr>
        <p:spPr>
          <a:xfrm>
            <a:off x="3435376" y="2314475"/>
            <a:ext cx="22758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 Outliers Removed Dataset</a:t>
            </a:r>
            <a:endParaRPr/>
          </a:p>
        </p:txBody>
      </p:sp>
      <p:sp>
        <p:nvSpPr>
          <p:cNvPr id="6736" name="Google Shape;6736;p47"/>
          <p:cNvSpPr txBox="1"/>
          <p:nvPr>
            <p:ph idx="4294967295" type="title"/>
          </p:nvPr>
        </p:nvSpPr>
        <p:spPr>
          <a:xfrm>
            <a:off x="1401575" y="1707666"/>
            <a:ext cx="10611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a:t>
            </a:r>
            <a:endParaRPr/>
          </a:p>
        </p:txBody>
      </p:sp>
      <p:sp>
        <p:nvSpPr>
          <p:cNvPr id="6737" name="Google Shape;6737;p47"/>
          <p:cNvSpPr txBox="1"/>
          <p:nvPr>
            <p:ph idx="4294967295" type="title"/>
          </p:nvPr>
        </p:nvSpPr>
        <p:spPr>
          <a:xfrm>
            <a:off x="3898913" y="1707675"/>
            <a:ext cx="13566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Out</a:t>
            </a:r>
            <a:endParaRPr/>
          </a:p>
        </p:txBody>
      </p:sp>
      <p:sp>
        <p:nvSpPr>
          <p:cNvPr id="6738" name="Google Shape;6738;p47"/>
          <p:cNvSpPr txBox="1"/>
          <p:nvPr>
            <p:ph idx="4294967295" type="title"/>
          </p:nvPr>
        </p:nvSpPr>
        <p:spPr>
          <a:xfrm>
            <a:off x="6617100" y="1707675"/>
            <a:ext cx="12540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Ex</a:t>
            </a:r>
            <a:endParaRPr/>
          </a:p>
        </p:txBody>
      </p:sp>
      <p:grpSp>
        <p:nvGrpSpPr>
          <p:cNvPr id="6739" name="Google Shape;6739;p47"/>
          <p:cNvGrpSpPr/>
          <p:nvPr/>
        </p:nvGrpSpPr>
        <p:grpSpPr>
          <a:xfrm>
            <a:off x="6383245" y="-62373"/>
            <a:ext cx="1721722" cy="1875344"/>
            <a:chOff x="5625053" y="7"/>
            <a:chExt cx="711985" cy="775512"/>
          </a:xfrm>
        </p:grpSpPr>
        <p:sp>
          <p:nvSpPr>
            <p:cNvPr id="6740" name="Google Shape;6740;p47"/>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7"/>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7"/>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7"/>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7"/>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7"/>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7"/>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7"/>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7"/>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7"/>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7"/>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7"/>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7"/>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47"/>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7"/>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47"/>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47"/>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7"/>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7"/>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7"/>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47"/>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7"/>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47"/>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47"/>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7"/>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47"/>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47"/>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7"/>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47"/>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47"/>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7"/>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7"/>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7"/>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47"/>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47"/>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47"/>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47"/>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47"/>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7"/>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7"/>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7"/>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7"/>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7"/>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7"/>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7"/>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7"/>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47"/>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7"/>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7"/>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7"/>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7"/>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7"/>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7"/>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7"/>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47"/>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47"/>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7"/>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7"/>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47"/>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7"/>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7"/>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7"/>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7"/>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47"/>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47"/>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7"/>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7"/>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7"/>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47"/>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7"/>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7"/>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7"/>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7"/>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7"/>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7"/>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7"/>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7"/>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47"/>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47"/>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7"/>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7"/>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47"/>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47"/>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7"/>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7"/>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47"/>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7"/>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7"/>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7"/>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47"/>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47"/>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47"/>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47"/>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47"/>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47"/>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47"/>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47"/>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7"/>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47"/>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47"/>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47"/>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47"/>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47"/>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7"/>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47"/>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47"/>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47"/>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7"/>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7"/>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47"/>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47"/>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47"/>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7"/>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7"/>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7"/>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47"/>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7"/>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7"/>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47"/>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7"/>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7"/>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7"/>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7"/>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7"/>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47"/>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47"/>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47"/>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47"/>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7"/>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47"/>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47"/>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47"/>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47"/>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47"/>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47"/>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47"/>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7"/>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7"/>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7"/>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7"/>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47"/>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7"/>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47"/>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47"/>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47"/>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47"/>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47"/>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47"/>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47"/>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47"/>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47"/>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7"/>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47"/>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47"/>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47"/>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47"/>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47"/>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7"/>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47"/>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47"/>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47"/>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47"/>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47"/>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47"/>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47"/>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47"/>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47"/>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47"/>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47"/>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47"/>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47"/>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47"/>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47"/>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47"/>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47"/>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47"/>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47"/>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47"/>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47"/>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47"/>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47"/>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47"/>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47"/>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47"/>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47"/>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47"/>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47"/>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47"/>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47"/>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47"/>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47"/>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47"/>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47"/>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47"/>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47"/>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47"/>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47"/>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47"/>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47"/>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47"/>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47"/>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47"/>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47"/>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47"/>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47"/>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47"/>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47"/>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47"/>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47"/>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47"/>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47"/>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47"/>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47"/>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47"/>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47"/>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47"/>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47"/>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47"/>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47"/>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47"/>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47"/>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47"/>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47"/>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47"/>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47"/>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47"/>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47"/>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47"/>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47"/>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47"/>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47"/>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47"/>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47"/>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47"/>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47"/>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47"/>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47"/>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47"/>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47"/>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47"/>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47"/>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47"/>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47"/>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47"/>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47"/>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47"/>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47"/>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47"/>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47"/>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47"/>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47"/>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47"/>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47"/>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47"/>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47"/>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47"/>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47"/>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47"/>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47"/>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47"/>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47"/>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47"/>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47"/>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47"/>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47"/>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47"/>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47"/>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47"/>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47"/>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47"/>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47"/>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47"/>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47"/>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47"/>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47"/>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47"/>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47"/>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47"/>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47"/>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47"/>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47"/>
          <p:cNvGrpSpPr/>
          <p:nvPr/>
        </p:nvGrpSpPr>
        <p:grpSpPr>
          <a:xfrm>
            <a:off x="8174603" y="15749"/>
            <a:ext cx="758535" cy="1436926"/>
            <a:chOff x="6601968" y="9251"/>
            <a:chExt cx="408209" cy="773247"/>
          </a:xfrm>
        </p:grpSpPr>
        <p:sp>
          <p:nvSpPr>
            <p:cNvPr id="7021" name="Google Shape;7021;p47"/>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47"/>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47"/>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47"/>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47"/>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47"/>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47"/>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47"/>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47"/>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47"/>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47"/>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47"/>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47"/>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47"/>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47"/>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47"/>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47"/>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47"/>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47"/>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47"/>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47"/>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47"/>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47"/>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47"/>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47"/>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47"/>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47"/>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47"/>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47"/>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47"/>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47"/>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47"/>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47"/>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47"/>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47"/>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47"/>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47"/>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47"/>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47"/>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47"/>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47"/>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47"/>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47"/>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47"/>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47"/>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47"/>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47"/>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47"/>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47"/>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47"/>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47"/>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47"/>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47"/>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47"/>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47"/>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47"/>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47"/>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47"/>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47"/>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47"/>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47"/>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47"/>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47"/>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47"/>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47"/>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47"/>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47"/>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47"/>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47"/>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47"/>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47"/>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47"/>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47"/>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47"/>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47"/>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47"/>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47"/>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47"/>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47"/>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47"/>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47"/>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47"/>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47"/>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47"/>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47"/>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47"/>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47"/>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47"/>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47"/>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47"/>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47"/>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47"/>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47"/>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47"/>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47"/>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47"/>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47"/>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47"/>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47"/>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47"/>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1" name="Google Shape;7121;p47"/>
          <p:cNvSpPr txBox="1"/>
          <p:nvPr>
            <p:ph idx="6" type="title"/>
          </p:nvPr>
        </p:nvSpPr>
        <p:spPr>
          <a:xfrm>
            <a:off x="1002276" y="2314475"/>
            <a:ext cx="18597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Complete Dataset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5" name="Shape 7125"/>
        <p:cNvGrpSpPr/>
        <p:nvPr/>
      </p:nvGrpSpPr>
      <p:grpSpPr>
        <a:xfrm>
          <a:off x="0" y="0"/>
          <a:ext cx="0" cy="0"/>
          <a:chOff x="0" y="0"/>
          <a:chExt cx="0" cy="0"/>
        </a:xfrm>
      </p:grpSpPr>
      <p:sp>
        <p:nvSpPr>
          <p:cNvPr id="7126" name="Google Shape;7126;p48"/>
          <p:cNvSpPr txBox="1"/>
          <p:nvPr>
            <p:ph type="title"/>
          </p:nvPr>
        </p:nvSpPr>
        <p:spPr>
          <a:xfrm>
            <a:off x="1866925" y="1724875"/>
            <a:ext cx="5327400" cy="11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300"/>
              <a:t>KNN or </a:t>
            </a:r>
            <a:r>
              <a:rPr i="1" lang="en" sz="6300"/>
              <a:t>Random Forest</a:t>
            </a:r>
            <a:endParaRPr i="1" sz="6300"/>
          </a:p>
        </p:txBody>
      </p:sp>
      <p:grpSp>
        <p:nvGrpSpPr>
          <p:cNvPr id="7127" name="Google Shape;7127;p48"/>
          <p:cNvGrpSpPr/>
          <p:nvPr/>
        </p:nvGrpSpPr>
        <p:grpSpPr>
          <a:xfrm>
            <a:off x="-526650" y="-269648"/>
            <a:ext cx="3198269" cy="1903584"/>
            <a:chOff x="68934" y="286889"/>
            <a:chExt cx="3331530" cy="1982900"/>
          </a:xfrm>
        </p:grpSpPr>
        <p:sp>
          <p:nvSpPr>
            <p:cNvPr id="7128" name="Google Shape;7128;p48"/>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48"/>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48"/>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48"/>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48"/>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48"/>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48"/>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48"/>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48"/>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48"/>
          <p:cNvGrpSpPr/>
          <p:nvPr/>
        </p:nvGrpSpPr>
        <p:grpSpPr>
          <a:xfrm flipH="1">
            <a:off x="6451325" y="-269648"/>
            <a:ext cx="3198269" cy="1903584"/>
            <a:chOff x="68934" y="286889"/>
            <a:chExt cx="3331530" cy="1982900"/>
          </a:xfrm>
        </p:grpSpPr>
        <p:sp>
          <p:nvSpPr>
            <p:cNvPr id="7138" name="Google Shape;7138;p48"/>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48"/>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48"/>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48"/>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48"/>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48"/>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48"/>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48"/>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48"/>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48"/>
          <p:cNvGrpSpPr/>
          <p:nvPr/>
        </p:nvGrpSpPr>
        <p:grpSpPr>
          <a:xfrm>
            <a:off x="7456398" y="2348708"/>
            <a:ext cx="632496" cy="1065512"/>
            <a:chOff x="5490945" y="1412803"/>
            <a:chExt cx="141463" cy="238311"/>
          </a:xfrm>
        </p:grpSpPr>
        <p:sp>
          <p:nvSpPr>
            <p:cNvPr id="7148" name="Google Shape;7148;p48"/>
            <p:cNvSpPr/>
            <p:nvPr/>
          </p:nvSpPr>
          <p:spPr>
            <a:xfrm>
              <a:off x="5490945" y="1412803"/>
              <a:ext cx="134877" cy="233729"/>
            </a:xfrm>
            <a:custGeom>
              <a:rect b="b" l="l" r="r" t="t"/>
              <a:pathLst>
                <a:path extrusionOk="0" h="4081" w="2355">
                  <a:moveTo>
                    <a:pt x="1340" y="225"/>
                  </a:moveTo>
                  <a:lnTo>
                    <a:pt x="2151" y="1107"/>
                  </a:lnTo>
                  <a:lnTo>
                    <a:pt x="238" y="1107"/>
                  </a:lnTo>
                  <a:lnTo>
                    <a:pt x="1015" y="225"/>
                  </a:lnTo>
                  <a:cubicBezTo>
                    <a:pt x="1038" y="295"/>
                    <a:pt x="1102" y="342"/>
                    <a:pt x="1177" y="342"/>
                  </a:cubicBezTo>
                  <a:cubicBezTo>
                    <a:pt x="1253" y="342"/>
                    <a:pt x="1317" y="289"/>
                    <a:pt x="1340" y="225"/>
                  </a:cubicBezTo>
                  <a:close/>
                  <a:moveTo>
                    <a:pt x="1177" y="0"/>
                  </a:moveTo>
                  <a:cubicBezTo>
                    <a:pt x="1097" y="0"/>
                    <a:pt x="1027" y="57"/>
                    <a:pt x="1009" y="139"/>
                  </a:cubicBezTo>
                  <a:lnTo>
                    <a:pt x="151" y="1107"/>
                  </a:lnTo>
                  <a:lnTo>
                    <a:pt x="35" y="1107"/>
                  </a:lnTo>
                  <a:cubicBezTo>
                    <a:pt x="19" y="1107"/>
                    <a:pt x="1" y="1119"/>
                    <a:pt x="1" y="1142"/>
                  </a:cubicBezTo>
                  <a:lnTo>
                    <a:pt x="1" y="1507"/>
                  </a:lnTo>
                  <a:cubicBezTo>
                    <a:pt x="1" y="1525"/>
                    <a:pt x="19" y="1541"/>
                    <a:pt x="35" y="1541"/>
                  </a:cubicBezTo>
                  <a:lnTo>
                    <a:pt x="65" y="1541"/>
                  </a:lnTo>
                  <a:cubicBezTo>
                    <a:pt x="65" y="1541"/>
                    <a:pt x="284" y="2804"/>
                    <a:pt x="65" y="4080"/>
                  </a:cubicBezTo>
                  <a:lnTo>
                    <a:pt x="2296" y="4080"/>
                  </a:lnTo>
                  <a:cubicBezTo>
                    <a:pt x="2296" y="4080"/>
                    <a:pt x="2133" y="2416"/>
                    <a:pt x="2296" y="1541"/>
                  </a:cubicBezTo>
                  <a:lnTo>
                    <a:pt x="2319" y="1541"/>
                  </a:lnTo>
                  <a:cubicBezTo>
                    <a:pt x="2336" y="1541"/>
                    <a:pt x="2354" y="1525"/>
                    <a:pt x="2354" y="1507"/>
                  </a:cubicBezTo>
                  <a:lnTo>
                    <a:pt x="2354" y="1234"/>
                  </a:lnTo>
                  <a:lnTo>
                    <a:pt x="2354" y="1228"/>
                  </a:lnTo>
                  <a:lnTo>
                    <a:pt x="2354" y="1142"/>
                  </a:lnTo>
                  <a:cubicBezTo>
                    <a:pt x="2354" y="1119"/>
                    <a:pt x="2336" y="1107"/>
                    <a:pt x="2319" y="1107"/>
                  </a:cubicBezTo>
                  <a:lnTo>
                    <a:pt x="2237" y="1107"/>
                  </a:lnTo>
                  <a:lnTo>
                    <a:pt x="1346" y="134"/>
                  </a:lnTo>
                  <a:cubicBezTo>
                    <a:pt x="1328" y="57"/>
                    <a:pt x="1258" y="0"/>
                    <a:pt x="117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48"/>
            <p:cNvSpPr/>
            <p:nvPr/>
          </p:nvSpPr>
          <p:spPr>
            <a:xfrm>
              <a:off x="5499536" y="1418416"/>
              <a:ext cx="132872" cy="72106"/>
            </a:xfrm>
            <a:custGeom>
              <a:rect b="b" l="l" r="r" t="t"/>
              <a:pathLst>
                <a:path extrusionOk="0" h="1259" w="2320">
                  <a:moveTo>
                    <a:pt x="1143" y="1"/>
                  </a:moveTo>
                  <a:cubicBezTo>
                    <a:pt x="1108" y="1"/>
                    <a:pt x="1068" y="18"/>
                    <a:pt x="1044" y="47"/>
                  </a:cubicBezTo>
                  <a:lnTo>
                    <a:pt x="1" y="1211"/>
                  </a:lnTo>
                  <a:lnTo>
                    <a:pt x="54" y="1258"/>
                  </a:lnTo>
                  <a:lnTo>
                    <a:pt x="1091" y="87"/>
                  </a:lnTo>
                  <a:cubicBezTo>
                    <a:pt x="1108" y="70"/>
                    <a:pt x="1126" y="63"/>
                    <a:pt x="1143" y="63"/>
                  </a:cubicBezTo>
                  <a:cubicBezTo>
                    <a:pt x="1167" y="63"/>
                    <a:pt x="1183" y="70"/>
                    <a:pt x="1196" y="87"/>
                  </a:cubicBezTo>
                  <a:lnTo>
                    <a:pt x="2274" y="1258"/>
                  </a:lnTo>
                  <a:lnTo>
                    <a:pt x="2320" y="1211"/>
                  </a:lnTo>
                  <a:lnTo>
                    <a:pt x="1247" y="41"/>
                  </a:lnTo>
                  <a:cubicBezTo>
                    <a:pt x="1218" y="12"/>
                    <a:pt x="1183" y="1"/>
                    <a:pt x="114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48"/>
            <p:cNvSpPr/>
            <p:nvPr/>
          </p:nvSpPr>
          <p:spPr>
            <a:xfrm>
              <a:off x="5552112" y="1417328"/>
              <a:ext cx="25830" cy="19473"/>
            </a:xfrm>
            <a:custGeom>
              <a:rect b="b" l="l" r="r" t="t"/>
              <a:pathLst>
                <a:path extrusionOk="0" h="340" w="451">
                  <a:moveTo>
                    <a:pt x="223" y="1"/>
                  </a:moveTo>
                  <a:cubicBezTo>
                    <a:pt x="95" y="1"/>
                    <a:pt x="1" y="144"/>
                    <a:pt x="91" y="280"/>
                  </a:cubicBezTo>
                  <a:cubicBezTo>
                    <a:pt x="98" y="291"/>
                    <a:pt x="104" y="298"/>
                    <a:pt x="115" y="304"/>
                  </a:cubicBezTo>
                  <a:cubicBezTo>
                    <a:pt x="153" y="329"/>
                    <a:pt x="191" y="340"/>
                    <a:pt x="226" y="340"/>
                  </a:cubicBezTo>
                  <a:cubicBezTo>
                    <a:pt x="355" y="340"/>
                    <a:pt x="450" y="196"/>
                    <a:pt x="364" y="60"/>
                  </a:cubicBezTo>
                  <a:cubicBezTo>
                    <a:pt x="353" y="48"/>
                    <a:pt x="347" y="42"/>
                    <a:pt x="335" y="37"/>
                  </a:cubicBezTo>
                  <a:cubicBezTo>
                    <a:pt x="297" y="12"/>
                    <a:pt x="259" y="1"/>
                    <a:pt x="2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48"/>
            <p:cNvSpPr/>
            <p:nvPr/>
          </p:nvSpPr>
          <p:spPr>
            <a:xfrm>
              <a:off x="5560990" y="1423055"/>
              <a:ext cx="8362" cy="8362"/>
            </a:xfrm>
            <a:custGeom>
              <a:rect b="b" l="l" r="r" t="t"/>
              <a:pathLst>
                <a:path extrusionOk="0" h="146" w="146">
                  <a:moveTo>
                    <a:pt x="70" y="1"/>
                  </a:moveTo>
                  <a:cubicBezTo>
                    <a:pt x="30" y="1"/>
                    <a:pt x="0" y="30"/>
                    <a:pt x="0" y="70"/>
                  </a:cubicBezTo>
                  <a:cubicBezTo>
                    <a:pt x="0" y="110"/>
                    <a:pt x="30" y="145"/>
                    <a:pt x="70" y="145"/>
                  </a:cubicBezTo>
                  <a:cubicBezTo>
                    <a:pt x="110" y="145"/>
                    <a:pt x="145" y="110"/>
                    <a:pt x="145" y="70"/>
                  </a:cubicBezTo>
                  <a:cubicBezTo>
                    <a:pt x="145" y="30"/>
                    <a:pt x="110" y="1"/>
                    <a:pt x="7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48"/>
            <p:cNvSpPr/>
            <p:nvPr/>
          </p:nvSpPr>
          <p:spPr>
            <a:xfrm>
              <a:off x="5497589" y="1480499"/>
              <a:ext cx="134819" cy="25257"/>
            </a:xfrm>
            <a:custGeom>
              <a:rect b="b" l="l" r="r" t="t"/>
              <a:pathLst>
                <a:path extrusionOk="0" h="441" w="2354">
                  <a:moveTo>
                    <a:pt x="42" y="1"/>
                  </a:moveTo>
                  <a:cubicBezTo>
                    <a:pt x="18" y="1"/>
                    <a:pt x="0" y="17"/>
                    <a:pt x="0" y="41"/>
                  </a:cubicBezTo>
                  <a:lnTo>
                    <a:pt x="0" y="400"/>
                  </a:lnTo>
                  <a:cubicBezTo>
                    <a:pt x="0" y="423"/>
                    <a:pt x="18" y="440"/>
                    <a:pt x="42" y="440"/>
                  </a:cubicBezTo>
                  <a:lnTo>
                    <a:pt x="2313" y="440"/>
                  </a:lnTo>
                  <a:cubicBezTo>
                    <a:pt x="2337" y="440"/>
                    <a:pt x="2354" y="423"/>
                    <a:pt x="2354" y="400"/>
                  </a:cubicBezTo>
                  <a:lnTo>
                    <a:pt x="2354" y="41"/>
                  </a:lnTo>
                  <a:cubicBezTo>
                    <a:pt x="2354" y="17"/>
                    <a:pt x="2337" y="1"/>
                    <a:pt x="231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48"/>
            <p:cNvSpPr/>
            <p:nvPr/>
          </p:nvSpPr>
          <p:spPr>
            <a:xfrm>
              <a:off x="5501254" y="1505699"/>
              <a:ext cx="127832" cy="145415"/>
            </a:xfrm>
            <a:custGeom>
              <a:rect b="b" l="l" r="r" t="t"/>
              <a:pathLst>
                <a:path extrusionOk="0" h="2539" w="2232">
                  <a:moveTo>
                    <a:pt x="0" y="0"/>
                  </a:moveTo>
                  <a:cubicBezTo>
                    <a:pt x="0" y="0"/>
                    <a:pt x="221" y="1259"/>
                    <a:pt x="0" y="2539"/>
                  </a:cubicBezTo>
                  <a:lnTo>
                    <a:pt x="2231" y="2539"/>
                  </a:lnTo>
                  <a:cubicBezTo>
                    <a:pt x="2231" y="2539"/>
                    <a:pt x="2070" y="876"/>
                    <a:pt x="223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48"/>
            <p:cNvSpPr/>
            <p:nvPr/>
          </p:nvSpPr>
          <p:spPr>
            <a:xfrm>
              <a:off x="5523133" y="1625914"/>
              <a:ext cx="18728" cy="13631"/>
            </a:xfrm>
            <a:custGeom>
              <a:rect b="b" l="l" r="r" t="t"/>
              <a:pathLst>
                <a:path extrusionOk="0" h="238" w="327">
                  <a:moveTo>
                    <a:pt x="6" y="0"/>
                  </a:moveTo>
                  <a:cubicBezTo>
                    <a:pt x="6" y="0"/>
                    <a:pt x="1" y="0"/>
                    <a:pt x="1" y="6"/>
                  </a:cubicBezTo>
                  <a:cubicBezTo>
                    <a:pt x="6" y="11"/>
                    <a:pt x="41" y="174"/>
                    <a:pt x="319" y="238"/>
                  </a:cubicBezTo>
                  <a:lnTo>
                    <a:pt x="326" y="238"/>
                  </a:lnTo>
                  <a:cubicBezTo>
                    <a:pt x="326" y="231"/>
                    <a:pt x="326" y="225"/>
                    <a:pt x="319" y="225"/>
                  </a:cubicBezTo>
                  <a:cubicBezTo>
                    <a:pt x="53" y="168"/>
                    <a:pt x="19" y="6"/>
                    <a:pt x="13" y="6"/>
                  </a:cubicBezTo>
                  <a:lnTo>
                    <a:pt x="1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48"/>
            <p:cNvSpPr/>
            <p:nvPr/>
          </p:nvSpPr>
          <p:spPr>
            <a:xfrm>
              <a:off x="5531437" y="1630496"/>
              <a:ext cx="6586" cy="6701"/>
            </a:xfrm>
            <a:custGeom>
              <a:rect b="b" l="l" r="r" t="t"/>
              <a:pathLst>
                <a:path extrusionOk="0" h="117" w="115">
                  <a:moveTo>
                    <a:pt x="57" y="1"/>
                  </a:moveTo>
                  <a:cubicBezTo>
                    <a:pt x="56" y="1"/>
                    <a:pt x="55" y="1"/>
                    <a:pt x="53" y="1"/>
                  </a:cubicBezTo>
                  <a:cubicBezTo>
                    <a:pt x="0" y="6"/>
                    <a:pt x="59" y="116"/>
                    <a:pt x="59" y="116"/>
                  </a:cubicBezTo>
                  <a:cubicBezTo>
                    <a:pt x="59" y="116"/>
                    <a:pt x="115" y="1"/>
                    <a:pt x="5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48"/>
            <p:cNvSpPr/>
            <p:nvPr/>
          </p:nvSpPr>
          <p:spPr>
            <a:xfrm>
              <a:off x="5527142" y="1637139"/>
              <a:ext cx="8018" cy="4925"/>
            </a:xfrm>
            <a:custGeom>
              <a:rect b="b" l="l" r="r" t="t"/>
              <a:pathLst>
                <a:path extrusionOk="0" h="86" w="140">
                  <a:moveTo>
                    <a:pt x="139" y="0"/>
                  </a:moveTo>
                  <a:lnTo>
                    <a:pt x="139" y="0"/>
                  </a:lnTo>
                  <a:cubicBezTo>
                    <a:pt x="139" y="0"/>
                    <a:pt x="0" y="29"/>
                    <a:pt x="47" y="77"/>
                  </a:cubicBezTo>
                  <a:cubicBezTo>
                    <a:pt x="53" y="83"/>
                    <a:pt x="58" y="85"/>
                    <a:pt x="64" y="85"/>
                  </a:cubicBezTo>
                  <a:cubicBezTo>
                    <a:pt x="98" y="85"/>
                    <a:pt x="139" y="0"/>
                    <a:pt x="13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48"/>
            <p:cNvSpPr/>
            <p:nvPr/>
          </p:nvSpPr>
          <p:spPr>
            <a:xfrm>
              <a:off x="5524221" y="1634333"/>
              <a:ext cx="7274" cy="2978"/>
            </a:xfrm>
            <a:custGeom>
              <a:rect b="b" l="l" r="r" t="t"/>
              <a:pathLst>
                <a:path extrusionOk="0" h="52" w="127">
                  <a:moveTo>
                    <a:pt x="47" y="1"/>
                  </a:moveTo>
                  <a:cubicBezTo>
                    <a:pt x="21" y="1"/>
                    <a:pt x="1" y="8"/>
                    <a:pt x="5" y="33"/>
                  </a:cubicBezTo>
                  <a:cubicBezTo>
                    <a:pt x="8" y="46"/>
                    <a:pt x="18" y="52"/>
                    <a:pt x="32" y="52"/>
                  </a:cubicBezTo>
                  <a:cubicBezTo>
                    <a:pt x="68" y="52"/>
                    <a:pt x="126" y="15"/>
                    <a:pt x="126" y="15"/>
                  </a:cubicBezTo>
                  <a:cubicBezTo>
                    <a:pt x="126" y="15"/>
                    <a:pt x="82" y="1"/>
                    <a:pt x="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48"/>
            <p:cNvSpPr/>
            <p:nvPr/>
          </p:nvSpPr>
          <p:spPr>
            <a:xfrm>
              <a:off x="5520498" y="1630324"/>
              <a:ext cx="6987" cy="2978"/>
            </a:xfrm>
            <a:custGeom>
              <a:rect b="b" l="l" r="r" t="t"/>
              <a:pathLst>
                <a:path extrusionOk="0" h="52" w="122">
                  <a:moveTo>
                    <a:pt x="29" y="0"/>
                  </a:moveTo>
                  <a:cubicBezTo>
                    <a:pt x="13" y="0"/>
                    <a:pt x="1" y="7"/>
                    <a:pt x="1" y="27"/>
                  </a:cubicBezTo>
                  <a:cubicBezTo>
                    <a:pt x="1" y="46"/>
                    <a:pt x="16" y="52"/>
                    <a:pt x="36" y="52"/>
                  </a:cubicBezTo>
                  <a:cubicBezTo>
                    <a:pt x="72" y="52"/>
                    <a:pt x="122" y="33"/>
                    <a:pt x="122" y="33"/>
                  </a:cubicBezTo>
                  <a:cubicBezTo>
                    <a:pt x="122" y="33"/>
                    <a:pt x="65" y="0"/>
                    <a:pt x="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48"/>
            <p:cNvSpPr/>
            <p:nvPr/>
          </p:nvSpPr>
          <p:spPr>
            <a:xfrm>
              <a:off x="5527428" y="1628491"/>
              <a:ext cx="6529" cy="6701"/>
            </a:xfrm>
            <a:custGeom>
              <a:rect b="b" l="l" r="r" t="t"/>
              <a:pathLst>
                <a:path extrusionOk="0" h="117" w="114">
                  <a:moveTo>
                    <a:pt x="61" y="0"/>
                  </a:moveTo>
                  <a:cubicBezTo>
                    <a:pt x="59" y="0"/>
                    <a:pt x="56" y="1"/>
                    <a:pt x="54" y="1"/>
                  </a:cubicBezTo>
                  <a:cubicBezTo>
                    <a:pt x="1" y="7"/>
                    <a:pt x="65" y="117"/>
                    <a:pt x="65" y="117"/>
                  </a:cubicBezTo>
                  <a:cubicBezTo>
                    <a:pt x="65" y="117"/>
                    <a:pt x="113"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48"/>
            <p:cNvSpPr/>
            <p:nvPr/>
          </p:nvSpPr>
          <p:spPr>
            <a:xfrm>
              <a:off x="5524507" y="1625570"/>
              <a:ext cx="6472" cy="6987"/>
            </a:xfrm>
            <a:custGeom>
              <a:rect b="b" l="l" r="r" t="t"/>
              <a:pathLst>
                <a:path extrusionOk="0" h="122" w="113">
                  <a:moveTo>
                    <a:pt x="57" y="0"/>
                  </a:moveTo>
                  <a:cubicBezTo>
                    <a:pt x="55" y="0"/>
                    <a:pt x="53" y="0"/>
                    <a:pt x="52" y="1"/>
                  </a:cubicBezTo>
                  <a:cubicBezTo>
                    <a:pt x="0" y="1"/>
                    <a:pt x="52" y="122"/>
                    <a:pt x="52" y="122"/>
                  </a:cubicBezTo>
                  <a:cubicBezTo>
                    <a:pt x="52" y="122"/>
                    <a:pt x="112" y="0"/>
                    <a:pt x="5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48"/>
            <p:cNvSpPr/>
            <p:nvPr/>
          </p:nvSpPr>
          <p:spPr>
            <a:xfrm>
              <a:off x="5518493" y="1623738"/>
              <a:ext cx="7732" cy="7159"/>
            </a:xfrm>
            <a:custGeom>
              <a:rect b="b" l="l" r="r" t="t"/>
              <a:pathLst>
                <a:path extrusionOk="0" h="125" w="135">
                  <a:moveTo>
                    <a:pt x="73" y="1"/>
                  </a:moveTo>
                  <a:cubicBezTo>
                    <a:pt x="66" y="1"/>
                    <a:pt x="60" y="3"/>
                    <a:pt x="52" y="9"/>
                  </a:cubicBezTo>
                  <a:cubicBezTo>
                    <a:pt x="1" y="49"/>
                    <a:pt x="134" y="124"/>
                    <a:pt x="134" y="124"/>
                  </a:cubicBezTo>
                  <a:cubicBezTo>
                    <a:pt x="134" y="124"/>
                    <a:pt x="116" y="1"/>
                    <a:pt x="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48"/>
            <p:cNvSpPr/>
            <p:nvPr/>
          </p:nvSpPr>
          <p:spPr>
            <a:xfrm>
              <a:off x="5513167" y="1520762"/>
              <a:ext cx="20675" cy="10538"/>
            </a:xfrm>
            <a:custGeom>
              <a:rect b="b" l="l" r="r" t="t"/>
              <a:pathLst>
                <a:path extrusionOk="0" h="184" w="361">
                  <a:moveTo>
                    <a:pt x="312" y="0"/>
                  </a:moveTo>
                  <a:cubicBezTo>
                    <a:pt x="252" y="0"/>
                    <a:pt x="135" y="23"/>
                    <a:pt x="1" y="172"/>
                  </a:cubicBezTo>
                  <a:lnTo>
                    <a:pt x="1" y="184"/>
                  </a:lnTo>
                  <a:lnTo>
                    <a:pt x="13" y="184"/>
                  </a:lnTo>
                  <a:cubicBezTo>
                    <a:pt x="136" y="41"/>
                    <a:pt x="248" y="15"/>
                    <a:pt x="308" y="15"/>
                  </a:cubicBezTo>
                  <a:cubicBezTo>
                    <a:pt x="336" y="15"/>
                    <a:pt x="352" y="20"/>
                    <a:pt x="354" y="22"/>
                  </a:cubicBezTo>
                  <a:lnTo>
                    <a:pt x="361" y="15"/>
                  </a:lnTo>
                  <a:cubicBezTo>
                    <a:pt x="361" y="10"/>
                    <a:pt x="361" y="10"/>
                    <a:pt x="354" y="4"/>
                  </a:cubicBezTo>
                  <a:cubicBezTo>
                    <a:pt x="352" y="4"/>
                    <a:pt x="337" y="0"/>
                    <a:pt x="3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48"/>
            <p:cNvSpPr/>
            <p:nvPr/>
          </p:nvSpPr>
          <p:spPr>
            <a:xfrm>
              <a:off x="5518207" y="1525974"/>
              <a:ext cx="7675" cy="4009"/>
            </a:xfrm>
            <a:custGeom>
              <a:rect b="b" l="l" r="r" t="t"/>
              <a:pathLst>
                <a:path extrusionOk="0" h="70" w="134">
                  <a:moveTo>
                    <a:pt x="0" y="1"/>
                  </a:moveTo>
                  <a:cubicBezTo>
                    <a:pt x="0" y="1"/>
                    <a:pt x="54" y="69"/>
                    <a:pt x="88" y="69"/>
                  </a:cubicBezTo>
                  <a:cubicBezTo>
                    <a:pt x="98" y="69"/>
                    <a:pt x="105" y="65"/>
                    <a:pt x="110" y="52"/>
                  </a:cubicBezTo>
                  <a:cubicBezTo>
                    <a:pt x="134" y="6"/>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48"/>
            <p:cNvSpPr/>
            <p:nvPr/>
          </p:nvSpPr>
          <p:spPr>
            <a:xfrm>
              <a:off x="5513912" y="1519559"/>
              <a:ext cx="6415" cy="6815"/>
            </a:xfrm>
            <a:custGeom>
              <a:rect b="b" l="l" r="r" t="t"/>
              <a:pathLst>
                <a:path extrusionOk="0" h="119" w="112">
                  <a:moveTo>
                    <a:pt x="62" y="0"/>
                  </a:moveTo>
                  <a:cubicBezTo>
                    <a:pt x="59" y="0"/>
                    <a:pt x="55" y="1"/>
                    <a:pt x="52" y="1"/>
                  </a:cubicBezTo>
                  <a:cubicBezTo>
                    <a:pt x="0" y="14"/>
                    <a:pt x="81" y="118"/>
                    <a:pt x="81" y="118"/>
                  </a:cubicBezTo>
                  <a:cubicBezTo>
                    <a:pt x="81" y="118"/>
                    <a:pt x="112" y="0"/>
                    <a:pt x="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48"/>
            <p:cNvSpPr/>
            <p:nvPr/>
          </p:nvSpPr>
          <p:spPr>
            <a:xfrm>
              <a:off x="5521243" y="1517554"/>
              <a:ext cx="6243" cy="6472"/>
            </a:xfrm>
            <a:custGeom>
              <a:rect b="b" l="l" r="r" t="t"/>
              <a:pathLst>
                <a:path extrusionOk="0" h="113" w="109">
                  <a:moveTo>
                    <a:pt x="43" y="0"/>
                  </a:moveTo>
                  <a:cubicBezTo>
                    <a:pt x="0" y="0"/>
                    <a:pt x="11" y="113"/>
                    <a:pt x="11" y="113"/>
                  </a:cubicBezTo>
                  <a:cubicBezTo>
                    <a:pt x="11" y="113"/>
                    <a:pt x="109" y="20"/>
                    <a:pt x="52" y="2"/>
                  </a:cubicBezTo>
                  <a:cubicBezTo>
                    <a:pt x="48" y="1"/>
                    <a:pt x="45" y="0"/>
                    <a:pt x="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48"/>
            <p:cNvSpPr/>
            <p:nvPr/>
          </p:nvSpPr>
          <p:spPr>
            <a:xfrm>
              <a:off x="5526512" y="1515836"/>
              <a:ext cx="6644" cy="6243"/>
            </a:xfrm>
            <a:custGeom>
              <a:rect b="b" l="l" r="r" t="t"/>
              <a:pathLst>
                <a:path extrusionOk="0" h="109" w="116">
                  <a:moveTo>
                    <a:pt x="53" y="1"/>
                  </a:moveTo>
                  <a:cubicBezTo>
                    <a:pt x="14" y="1"/>
                    <a:pt x="0" y="108"/>
                    <a:pt x="0" y="108"/>
                  </a:cubicBezTo>
                  <a:cubicBezTo>
                    <a:pt x="0" y="108"/>
                    <a:pt x="115" y="32"/>
                    <a:pt x="64" y="4"/>
                  </a:cubicBezTo>
                  <a:cubicBezTo>
                    <a:pt x="60" y="2"/>
                    <a:pt x="56"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48"/>
            <p:cNvSpPr/>
            <p:nvPr/>
          </p:nvSpPr>
          <p:spPr>
            <a:xfrm>
              <a:off x="5521873" y="1523625"/>
              <a:ext cx="7274" cy="4009"/>
            </a:xfrm>
            <a:custGeom>
              <a:rect b="b" l="l" r="r" t="t"/>
              <a:pathLst>
                <a:path extrusionOk="0" h="70" w="127">
                  <a:moveTo>
                    <a:pt x="0" y="0"/>
                  </a:moveTo>
                  <a:cubicBezTo>
                    <a:pt x="0" y="0"/>
                    <a:pt x="54" y="70"/>
                    <a:pt x="89" y="70"/>
                  </a:cubicBezTo>
                  <a:cubicBezTo>
                    <a:pt x="98" y="70"/>
                    <a:pt x="105" y="65"/>
                    <a:pt x="110" y="53"/>
                  </a:cubicBezTo>
                  <a:cubicBezTo>
                    <a:pt x="127" y="0"/>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48"/>
            <p:cNvSpPr/>
            <p:nvPr/>
          </p:nvSpPr>
          <p:spPr>
            <a:xfrm>
              <a:off x="5526168" y="1522022"/>
              <a:ext cx="7331" cy="4124"/>
            </a:xfrm>
            <a:custGeom>
              <a:rect b="b" l="l" r="r" t="t"/>
              <a:pathLst>
                <a:path extrusionOk="0" h="72" w="128">
                  <a:moveTo>
                    <a:pt x="0" y="0"/>
                  </a:moveTo>
                  <a:lnTo>
                    <a:pt x="0" y="0"/>
                  </a:lnTo>
                  <a:cubicBezTo>
                    <a:pt x="0" y="0"/>
                    <a:pt x="50" y="71"/>
                    <a:pt x="83" y="71"/>
                  </a:cubicBezTo>
                  <a:cubicBezTo>
                    <a:pt x="92" y="71"/>
                    <a:pt x="100" y="66"/>
                    <a:pt x="105" y="52"/>
                  </a:cubicBezTo>
                  <a:cubicBezTo>
                    <a:pt x="127" y="6"/>
                    <a:pt x="1"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48"/>
            <p:cNvSpPr/>
            <p:nvPr/>
          </p:nvSpPr>
          <p:spPr>
            <a:xfrm>
              <a:off x="5527829" y="1518929"/>
              <a:ext cx="8705" cy="3665"/>
            </a:xfrm>
            <a:custGeom>
              <a:rect b="b" l="l" r="r" t="t"/>
              <a:pathLst>
                <a:path extrusionOk="0" h="64" w="152">
                  <a:moveTo>
                    <a:pt x="112" y="0"/>
                  </a:moveTo>
                  <a:cubicBezTo>
                    <a:pt x="68" y="0"/>
                    <a:pt x="1" y="42"/>
                    <a:pt x="1" y="42"/>
                  </a:cubicBezTo>
                  <a:cubicBezTo>
                    <a:pt x="1" y="42"/>
                    <a:pt x="60" y="63"/>
                    <a:pt x="103" y="63"/>
                  </a:cubicBezTo>
                  <a:cubicBezTo>
                    <a:pt x="131" y="63"/>
                    <a:pt x="152" y="54"/>
                    <a:pt x="145" y="25"/>
                  </a:cubicBezTo>
                  <a:cubicBezTo>
                    <a:pt x="142" y="7"/>
                    <a:pt x="129"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48"/>
            <p:cNvSpPr/>
            <p:nvPr/>
          </p:nvSpPr>
          <p:spPr>
            <a:xfrm>
              <a:off x="5601138" y="1512343"/>
              <a:ext cx="18671" cy="13688"/>
            </a:xfrm>
            <a:custGeom>
              <a:rect b="b" l="l" r="r" t="t"/>
              <a:pathLst>
                <a:path extrusionOk="0" h="239" w="326">
                  <a:moveTo>
                    <a:pt x="7" y="1"/>
                  </a:moveTo>
                  <a:cubicBezTo>
                    <a:pt x="0" y="1"/>
                    <a:pt x="0" y="1"/>
                    <a:pt x="0" y="6"/>
                  </a:cubicBezTo>
                  <a:cubicBezTo>
                    <a:pt x="0" y="6"/>
                    <a:pt x="0" y="12"/>
                    <a:pt x="7" y="12"/>
                  </a:cubicBezTo>
                  <a:cubicBezTo>
                    <a:pt x="273" y="70"/>
                    <a:pt x="313" y="232"/>
                    <a:pt x="313" y="232"/>
                  </a:cubicBezTo>
                  <a:lnTo>
                    <a:pt x="313" y="239"/>
                  </a:lnTo>
                  <a:lnTo>
                    <a:pt x="320" y="239"/>
                  </a:lnTo>
                  <a:cubicBezTo>
                    <a:pt x="326" y="239"/>
                    <a:pt x="326" y="232"/>
                    <a:pt x="326" y="232"/>
                  </a:cubicBezTo>
                  <a:cubicBezTo>
                    <a:pt x="326" y="221"/>
                    <a:pt x="286" y="58"/>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48"/>
            <p:cNvSpPr/>
            <p:nvPr/>
          </p:nvSpPr>
          <p:spPr>
            <a:xfrm>
              <a:off x="5605089" y="1514691"/>
              <a:ext cx="6472" cy="6701"/>
            </a:xfrm>
            <a:custGeom>
              <a:rect b="b" l="l" r="r" t="t"/>
              <a:pathLst>
                <a:path extrusionOk="0" h="117" w="113">
                  <a:moveTo>
                    <a:pt x="54" y="0"/>
                  </a:moveTo>
                  <a:cubicBezTo>
                    <a:pt x="54" y="0"/>
                    <a:pt x="1" y="117"/>
                    <a:pt x="51" y="117"/>
                  </a:cubicBezTo>
                  <a:cubicBezTo>
                    <a:pt x="54" y="117"/>
                    <a:pt x="56" y="116"/>
                    <a:pt x="59" y="116"/>
                  </a:cubicBezTo>
                  <a:cubicBezTo>
                    <a:pt x="112" y="110"/>
                    <a:pt x="54" y="0"/>
                    <a:pt x="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48"/>
            <p:cNvSpPr/>
            <p:nvPr/>
          </p:nvSpPr>
          <p:spPr>
            <a:xfrm>
              <a:off x="5607839" y="1509880"/>
              <a:ext cx="8018" cy="4868"/>
            </a:xfrm>
            <a:custGeom>
              <a:rect b="b" l="l" r="r" t="t"/>
              <a:pathLst>
                <a:path extrusionOk="0" h="85" w="140">
                  <a:moveTo>
                    <a:pt x="74" y="1"/>
                  </a:moveTo>
                  <a:cubicBezTo>
                    <a:pt x="38" y="1"/>
                    <a:pt x="0" y="84"/>
                    <a:pt x="0" y="84"/>
                  </a:cubicBezTo>
                  <a:cubicBezTo>
                    <a:pt x="0" y="84"/>
                    <a:pt x="139" y="49"/>
                    <a:pt x="92" y="9"/>
                  </a:cubicBezTo>
                  <a:cubicBezTo>
                    <a:pt x="86" y="3"/>
                    <a:pt x="80" y="1"/>
                    <a:pt x="7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48"/>
            <p:cNvSpPr/>
            <p:nvPr/>
          </p:nvSpPr>
          <p:spPr>
            <a:xfrm>
              <a:off x="5611504" y="1514290"/>
              <a:ext cx="7102" cy="3150"/>
            </a:xfrm>
            <a:custGeom>
              <a:rect b="b" l="l" r="r" t="t"/>
              <a:pathLst>
                <a:path extrusionOk="0" h="55" w="124">
                  <a:moveTo>
                    <a:pt x="92" y="0"/>
                  </a:moveTo>
                  <a:cubicBezTo>
                    <a:pt x="58" y="0"/>
                    <a:pt x="0" y="42"/>
                    <a:pt x="0" y="42"/>
                  </a:cubicBezTo>
                  <a:cubicBezTo>
                    <a:pt x="0" y="42"/>
                    <a:pt x="41" y="55"/>
                    <a:pt x="75" y="55"/>
                  </a:cubicBezTo>
                  <a:cubicBezTo>
                    <a:pt x="101" y="55"/>
                    <a:pt x="123" y="47"/>
                    <a:pt x="116" y="18"/>
                  </a:cubicBezTo>
                  <a:cubicBezTo>
                    <a:pt x="113" y="5"/>
                    <a:pt x="104" y="0"/>
                    <a:pt x="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48"/>
            <p:cNvSpPr/>
            <p:nvPr/>
          </p:nvSpPr>
          <p:spPr>
            <a:xfrm>
              <a:off x="5615456" y="1518585"/>
              <a:ext cx="6987" cy="2978"/>
            </a:xfrm>
            <a:custGeom>
              <a:rect b="b" l="l" r="r" t="t"/>
              <a:pathLst>
                <a:path extrusionOk="0" h="52" w="122">
                  <a:moveTo>
                    <a:pt x="85" y="0"/>
                  </a:moveTo>
                  <a:cubicBezTo>
                    <a:pt x="50" y="0"/>
                    <a:pt x="1" y="18"/>
                    <a:pt x="1" y="18"/>
                  </a:cubicBezTo>
                  <a:cubicBezTo>
                    <a:pt x="1" y="18"/>
                    <a:pt x="58" y="52"/>
                    <a:pt x="94" y="52"/>
                  </a:cubicBezTo>
                  <a:cubicBezTo>
                    <a:pt x="110" y="52"/>
                    <a:pt x="122" y="45"/>
                    <a:pt x="122" y="25"/>
                  </a:cubicBezTo>
                  <a:cubicBezTo>
                    <a:pt x="122" y="6"/>
                    <a:pt x="106" y="0"/>
                    <a:pt x="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48"/>
            <p:cNvSpPr/>
            <p:nvPr/>
          </p:nvSpPr>
          <p:spPr>
            <a:xfrm>
              <a:off x="5609041" y="1516695"/>
              <a:ext cx="6472" cy="6701"/>
            </a:xfrm>
            <a:custGeom>
              <a:rect b="b" l="l" r="r" t="t"/>
              <a:pathLst>
                <a:path extrusionOk="0" h="117" w="113">
                  <a:moveTo>
                    <a:pt x="49" y="0"/>
                  </a:moveTo>
                  <a:cubicBezTo>
                    <a:pt x="49" y="0"/>
                    <a:pt x="1" y="116"/>
                    <a:pt x="52" y="116"/>
                  </a:cubicBezTo>
                  <a:cubicBezTo>
                    <a:pt x="54" y="116"/>
                    <a:pt x="57" y="116"/>
                    <a:pt x="60" y="115"/>
                  </a:cubicBezTo>
                  <a:cubicBezTo>
                    <a:pt x="113" y="110"/>
                    <a:pt x="49" y="0"/>
                    <a:pt x="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48"/>
            <p:cNvSpPr/>
            <p:nvPr/>
          </p:nvSpPr>
          <p:spPr>
            <a:xfrm>
              <a:off x="5611962" y="1519273"/>
              <a:ext cx="6815" cy="7102"/>
            </a:xfrm>
            <a:custGeom>
              <a:rect b="b" l="l" r="r" t="t"/>
              <a:pathLst>
                <a:path extrusionOk="0" h="124" w="119">
                  <a:moveTo>
                    <a:pt x="62" y="1"/>
                  </a:moveTo>
                  <a:cubicBezTo>
                    <a:pt x="62" y="1"/>
                    <a:pt x="1" y="124"/>
                    <a:pt x="58" y="124"/>
                  </a:cubicBezTo>
                  <a:cubicBezTo>
                    <a:pt x="59" y="124"/>
                    <a:pt x="60" y="123"/>
                    <a:pt x="62" y="123"/>
                  </a:cubicBezTo>
                  <a:cubicBezTo>
                    <a:pt x="119" y="118"/>
                    <a:pt x="62" y="1"/>
                    <a:pt x="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48"/>
            <p:cNvSpPr/>
            <p:nvPr/>
          </p:nvSpPr>
          <p:spPr>
            <a:xfrm>
              <a:off x="5616773" y="1520647"/>
              <a:ext cx="7675" cy="7274"/>
            </a:xfrm>
            <a:custGeom>
              <a:rect b="b" l="l" r="r" t="t"/>
              <a:pathLst>
                <a:path extrusionOk="0" h="127" w="134">
                  <a:moveTo>
                    <a:pt x="0" y="1"/>
                  </a:moveTo>
                  <a:cubicBezTo>
                    <a:pt x="0" y="1"/>
                    <a:pt x="18" y="126"/>
                    <a:pt x="64" y="126"/>
                  </a:cubicBezTo>
                  <a:cubicBezTo>
                    <a:pt x="71" y="126"/>
                    <a:pt x="79" y="123"/>
                    <a:pt x="88" y="116"/>
                  </a:cubicBezTo>
                  <a:cubicBezTo>
                    <a:pt x="134" y="76"/>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48"/>
            <p:cNvSpPr/>
            <p:nvPr/>
          </p:nvSpPr>
          <p:spPr>
            <a:xfrm>
              <a:off x="5599878" y="1621619"/>
              <a:ext cx="16609" cy="16265"/>
            </a:xfrm>
            <a:custGeom>
              <a:rect b="b" l="l" r="r" t="t"/>
              <a:pathLst>
                <a:path extrusionOk="0" h="284" w="290">
                  <a:moveTo>
                    <a:pt x="284" y="0"/>
                  </a:moveTo>
                  <a:cubicBezTo>
                    <a:pt x="278" y="0"/>
                    <a:pt x="278" y="0"/>
                    <a:pt x="273" y="6"/>
                  </a:cubicBezTo>
                  <a:cubicBezTo>
                    <a:pt x="174" y="266"/>
                    <a:pt x="6" y="271"/>
                    <a:pt x="6" y="271"/>
                  </a:cubicBezTo>
                  <a:cubicBezTo>
                    <a:pt x="6" y="271"/>
                    <a:pt x="0" y="271"/>
                    <a:pt x="0" y="278"/>
                  </a:cubicBezTo>
                  <a:cubicBezTo>
                    <a:pt x="0" y="284"/>
                    <a:pt x="6" y="284"/>
                    <a:pt x="6" y="284"/>
                  </a:cubicBezTo>
                  <a:cubicBezTo>
                    <a:pt x="11" y="284"/>
                    <a:pt x="180" y="278"/>
                    <a:pt x="284" y="11"/>
                  </a:cubicBezTo>
                  <a:cubicBezTo>
                    <a:pt x="290" y="6"/>
                    <a:pt x="284" y="6"/>
                    <a:pt x="28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48"/>
            <p:cNvSpPr/>
            <p:nvPr/>
          </p:nvSpPr>
          <p:spPr>
            <a:xfrm>
              <a:off x="5606006" y="1626086"/>
              <a:ext cx="6815" cy="3035"/>
            </a:xfrm>
            <a:custGeom>
              <a:rect b="b" l="l" r="r" t="t"/>
              <a:pathLst>
                <a:path extrusionOk="0" h="53" w="119">
                  <a:moveTo>
                    <a:pt x="28" y="1"/>
                  </a:moveTo>
                  <a:cubicBezTo>
                    <a:pt x="13" y="1"/>
                    <a:pt x="3" y="7"/>
                    <a:pt x="3" y="26"/>
                  </a:cubicBezTo>
                  <a:cubicBezTo>
                    <a:pt x="1" y="46"/>
                    <a:pt x="18" y="53"/>
                    <a:pt x="40" y="53"/>
                  </a:cubicBezTo>
                  <a:cubicBezTo>
                    <a:pt x="73" y="53"/>
                    <a:pt x="119" y="37"/>
                    <a:pt x="119" y="37"/>
                  </a:cubicBezTo>
                  <a:cubicBezTo>
                    <a:pt x="119" y="37"/>
                    <a:pt x="62" y="1"/>
                    <a:pt x="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48"/>
            <p:cNvSpPr/>
            <p:nvPr/>
          </p:nvSpPr>
          <p:spPr>
            <a:xfrm>
              <a:off x="5612764" y="1628205"/>
              <a:ext cx="6014" cy="6128"/>
            </a:xfrm>
            <a:custGeom>
              <a:rect b="b" l="l" r="r" t="t"/>
              <a:pathLst>
                <a:path extrusionOk="0" h="107" w="105">
                  <a:moveTo>
                    <a:pt x="1" y="0"/>
                  </a:moveTo>
                  <a:cubicBezTo>
                    <a:pt x="1" y="1"/>
                    <a:pt x="10" y="107"/>
                    <a:pt x="47" y="107"/>
                  </a:cubicBezTo>
                  <a:cubicBezTo>
                    <a:pt x="52" y="107"/>
                    <a:pt x="58" y="104"/>
                    <a:pt x="65" y="99"/>
                  </a:cubicBezTo>
                  <a:cubicBezTo>
                    <a:pt x="105" y="70"/>
                    <a:pt x="1" y="1"/>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48"/>
            <p:cNvSpPr/>
            <p:nvPr/>
          </p:nvSpPr>
          <p:spPr>
            <a:xfrm>
              <a:off x="5606922" y="1631126"/>
              <a:ext cx="6644" cy="7102"/>
            </a:xfrm>
            <a:custGeom>
              <a:rect b="b" l="l" r="r" t="t"/>
              <a:pathLst>
                <a:path extrusionOk="0" h="124" w="116">
                  <a:moveTo>
                    <a:pt x="62" y="1"/>
                  </a:moveTo>
                  <a:cubicBezTo>
                    <a:pt x="62" y="1"/>
                    <a:pt x="1" y="124"/>
                    <a:pt x="58" y="124"/>
                  </a:cubicBezTo>
                  <a:cubicBezTo>
                    <a:pt x="60" y="124"/>
                    <a:pt x="61" y="123"/>
                    <a:pt x="62" y="123"/>
                  </a:cubicBezTo>
                  <a:cubicBezTo>
                    <a:pt x="115" y="118"/>
                    <a:pt x="62" y="1"/>
                    <a:pt x="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48"/>
            <p:cNvSpPr/>
            <p:nvPr/>
          </p:nvSpPr>
          <p:spPr>
            <a:xfrm>
              <a:off x="5601539" y="1634791"/>
              <a:ext cx="6529" cy="6815"/>
            </a:xfrm>
            <a:custGeom>
              <a:rect b="b" l="l" r="r" t="t"/>
              <a:pathLst>
                <a:path extrusionOk="0" h="119" w="114">
                  <a:moveTo>
                    <a:pt x="92" y="1"/>
                  </a:moveTo>
                  <a:cubicBezTo>
                    <a:pt x="92" y="1"/>
                    <a:pt x="0" y="111"/>
                    <a:pt x="63" y="118"/>
                  </a:cubicBezTo>
                  <a:cubicBezTo>
                    <a:pt x="65" y="118"/>
                    <a:pt x="67" y="118"/>
                    <a:pt x="69" y="118"/>
                  </a:cubicBezTo>
                  <a:cubicBezTo>
                    <a:pt x="114" y="118"/>
                    <a:pt x="92" y="1"/>
                    <a:pt x="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48"/>
            <p:cNvSpPr/>
            <p:nvPr/>
          </p:nvSpPr>
          <p:spPr>
            <a:xfrm>
              <a:off x="5603543" y="1629465"/>
              <a:ext cx="6987" cy="3207"/>
            </a:xfrm>
            <a:custGeom>
              <a:rect b="b" l="l" r="r" t="t"/>
              <a:pathLst>
                <a:path extrusionOk="0" h="56" w="122">
                  <a:moveTo>
                    <a:pt x="28" y="1"/>
                  </a:moveTo>
                  <a:cubicBezTo>
                    <a:pt x="12" y="1"/>
                    <a:pt x="0" y="8"/>
                    <a:pt x="0" y="30"/>
                  </a:cubicBezTo>
                  <a:cubicBezTo>
                    <a:pt x="0" y="49"/>
                    <a:pt x="16" y="55"/>
                    <a:pt x="37" y="55"/>
                  </a:cubicBezTo>
                  <a:cubicBezTo>
                    <a:pt x="72" y="55"/>
                    <a:pt x="121" y="37"/>
                    <a:pt x="121" y="37"/>
                  </a:cubicBezTo>
                  <a:cubicBezTo>
                    <a:pt x="121" y="37"/>
                    <a:pt x="64" y="1"/>
                    <a:pt x="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48"/>
            <p:cNvSpPr/>
            <p:nvPr/>
          </p:nvSpPr>
          <p:spPr>
            <a:xfrm>
              <a:off x="5600049" y="1632443"/>
              <a:ext cx="7102" cy="3093"/>
            </a:xfrm>
            <a:custGeom>
              <a:rect b="b" l="l" r="r" t="t"/>
              <a:pathLst>
                <a:path extrusionOk="0" h="54" w="124">
                  <a:moveTo>
                    <a:pt x="29" y="1"/>
                  </a:moveTo>
                  <a:cubicBezTo>
                    <a:pt x="15" y="1"/>
                    <a:pt x="4" y="7"/>
                    <a:pt x="3" y="25"/>
                  </a:cubicBezTo>
                  <a:cubicBezTo>
                    <a:pt x="0" y="47"/>
                    <a:pt x="22" y="53"/>
                    <a:pt x="47" y="53"/>
                  </a:cubicBezTo>
                  <a:cubicBezTo>
                    <a:pt x="82" y="53"/>
                    <a:pt x="124" y="42"/>
                    <a:pt x="124" y="42"/>
                  </a:cubicBezTo>
                  <a:cubicBezTo>
                    <a:pt x="124" y="42"/>
                    <a:pt x="65" y="1"/>
                    <a:pt x="2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48"/>
            <p:cNvSpPr/>
            <p:nvPr/>
          </p:nvSpPr>
          <p:spPr>
            <a:xfrm>
              <a:off x="5596155" y="1635822"/>
              <a:ext cx="9393" cy="4639"/>
            </a:xfrm>
            <a:custGeom>
              <a:rect b="b" l="l" r="r" t="t"/>
              <a:pathLst>
                <a:path extrusionOk="0" h="81" w="164">
                  <a:moveTo>
                    <a:pt x="155" y="1"/>
                  </a:moveTo>
                  <a:cubicBezTo>
                    <a:pt x="121" y="1"/>
                    <a:pt x="0" y="5"/>
                    <a:pt x="30" y="65"/>
                  </a:cubicBezTo>
                  <a:cubicBezTo>
                    <a:pt x="37" y="76"/>
                    <a:pt x="46" y="80"/>
                    <a:pt x="56" y="80"/>
                  </a:cubicBezTo>
                  <a:cubicBezTo>
                    <a:pt x="99" y="80"/>
                    <a:pt x="164" y="1"/>
                    <a:pt x="164" y="1"/>
                  </a:cubicBezTo>
                  <a:cubicBezTo>
                    <a:pt x="164" y="1"/>
                    <a:pt x="161" y="1"/>
                    <a:pt x="15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48"/>
            <p:cNvSpPr/>
            <p:nvPr/>
          </p:nvSpPr>
          <p:spPr>
            <a:xfrm>
              <a:off x="5517463" y="1522995"/>
              <a:ext cx="99253" cy="110937"/>
            </a:xfrm>
            <a:custGeom>
              <a:rect b="b" l="l" r="r" t="t"/>
              <a:pathLst>
                <a:path extrusionOk="0" h="1937" w="1733">
                  <a:moveTo>
                    <a:pt x="923" y="805"/>
                  </a:moveTo>
                  <a:cubicBezTo>
                    <a:pt x="929" y="805"/>
                    <a:pt x="935" y="807"/>
                    <a:pt x="940" y="811"/>
                  </a:cubicBezTo>
                  <a:cubicBezTo>
                    <a:pt x="982" y="840"/>
                    <a:pt x="808" y="899"/>
                    <a:pt x="808" y="899"/>
                  </a:cubicBezTo>
                  <a:cubicBezTo>
                    <a:pt x="808" y="899"/>
                    <a:pt x="878" y="805"/>
                    <a:pt x="923" y="805"/>
                  </a:cubicBezTo>
                  <a:close/>
                  <a:moveTo>
                    <a:pt x="690" y="902"/>
                  </a:moveTo>
                  <a:cubicBezTo>
                    <a:pt x="732" y="902"/>
                    <a:pt x="778" y="1032"/>
                    <a:pt x="778" y="1032"/>
                  </a:cubicBezTo>
                  <a:cubicBezTo>
                    <a:pt x="778" y="1032"/>
                    <a:pt x="621" y="979"/>
                    <a:pt x="669" y="915"/>
                  </a:cubicBezTo>
                  <a:cubicBezTo>
                    <a:pt x="675" y="906"/>
                    <a:pt x="683" y="902"/>
                    <a:pt x="690" y="902"/>
                  </a:cubicBezTo>
                  <a:close/>
                  <a:moveTo>
                    <a:pt x="973" y="919"/>
                  </a:moveTo>
                  <a:cubicBezTo>
                    <a:pt x="986" y="919"/>
                    <a:pt x="998" y="925"/>
                    <a:pt x="1009" y="939"/>
                  </a:cubicBezTo>
                  <a:cubicBezTo>
                    <a:pt x="1079" y="1020"/>
                    <a:pt x="830" y="1078"/>
                    <a:pt x="830" y="1078"/>
                  </a:cubicBezTo>
                  <a:cubicBezTo>
                    <a:pt x="830" y="1078"/>
                    <a:pt x="907" y="919"/>
                    <a:pt x="973" y="919"/>
                  </a:cubicBezTo>
                  <a:close/>
                  <a:moveTo>
                    <a:pt x="580" y="1084"/>
                  </a:moveTo>
                  <a:cubicBezTo>
                    <a:pt x="632" y="1084"/>
                    <a:pt x="709" y="1217"/>
                    <a:pt x="709" y="1217"/>
                  </a:cubicBezTo>
                  <a:cubicBezTo>
                    <a:pt x="541" y="1193"/>
                    <a:pt x="511" y="1148"/>
                    <a:pt x="557" y="1096"/>
                  </a:cubicBezTo>
                  <a:cubicBezTo>
                    <a:pt x="564" y="1088"/>
                    <a:pt x="572" y="1084"/>
                    <a:pt x="580" y="1084"/>
                  </a:cubicBezTo>
                  <a:close/>
                  <a:moveTo>
                    <a:pt x="1009" y="1116"/>
                  </a:moveTo>
                  <a:cubicBezTo>
                    <a:pt x="1029" y="1116"/>
                    <a:pt x="1044" y="1125"/>
                    <a:pt x="1051" y="1148"/>
                  </a:cubicBezTo>
                  <a:cubicBezTo>
                    <a:pt x="1064" y="1205"/>
                    <a:pt x="986" y="1217"/>
                    <a:pt x="919" y="1217"/>
                  </a:cubicBezTo>
                  <a:cubicBezTo>
                    <a:pt x="871" y="1217"/>
                    <a:pt x="830" y="1212"/>
                    <a:pt x="830" y="1212"/>
                  </a:cubicBezTo>
                  <a:cubicBezTo>
                    <a:pt x="830" y="1212"/>
                    <a:pt x="943" y="1116"/>
                    <a:pt x="1009" y="1116"/>
                  </a:cubicBezTo>
                  <a:close/>
                  <a:moveTo>
                    <a:pt x="193" y="1391"/>
                  </a:moveTo>
                  <a:cubicBezTo>
                    <a:pt x="193" y="1391"/>
                    <a:pt x="425" y="1391"/>
                    <a:pt x="396" y="1449"/>
                  </a:cubicBezTo>
                  <a:cubicBezTo>
                    <a:pt x="391" y="1463"/>
                    <a:pt x="379" y="1468"/>
                    <a:pt x="364" y="1468"/>
                  </a:cubicBezTo>
                  <a:cubicBezTo>
                    <a:pt x="306" y="1468"/>
                    <a:pt x="193" y="1391"/>
                    <a:pt x="193" y="1391"/>
                  </a:cubicBezTo>
                  <a:close/>
                  <a:moveTo>
                    <a:pt x="817" y="1645"/>
                  </a:moveTo>
                  <a:cubicBezTo>
                    <a:pt x="884" y="1645"/>
                    <a:pt x="963" y="1814"/>
                    <a:pt x="963" y="1814"/>
                  </a:cubicBezTo>
                  <a:cubicBezTo>
                    <a:pt x="790" y="1797"/>
                    <a:pt x="726" y="1698"/>
                    <a:pt x="795" y="1652"/>
                  </a:cubicBezTo>
                  <a:cubicBezTo>
                    <a:pt x="802" y="1648"/>
                    <a:pt x="810" y="1645"/>
                    <a:pt x="817" y="1645"/>
                  </a:cubicBezTo>
                  <a:close/>
                  <a:moveTo>
                    <a:pt x="1306" y="1"/>
                  </a:moveTo>
                  <a:cubicBezTo>
                    <a:pt x="1249" y="1"/>
                    <a:pt x="1194" y="9"/>
                    <a:pt x="1172" y="24"/>
                  </a:cubicBezTo>
                  <a:cubicBezTo>
                    <a:pt x="1123" y="57"/>
                    <a:pt x="1215" y="361"/>
                    <a:pt x="1089" y="361"/>
                  </a:cubicBezTo>
                  <a:cubicBezTo>
                    <a:pt x="1083" y="361"/>
                    <a:pt x="1075" y="361"/>
                    <a:pt x="1068" y="359"/>
                  </a:cubicBezTo>
                  <a:cubicBezTo>
                    <a:pt x="912" y="331"/>
                    <a:pt x="1073" y="58"/>
                    <a:pt x="1062" y="18"/>
                  </a:cubicBezTo>
                  <a:cubicBezTo>
                    <a:pt x="1060" y="7"/>
                    <a:pt x="1037" y="1"/>
                    <a:pt x="1005" y="1"/>
                  </a:cubicBezTo>
                  <a:cubicBezTo>
                    <a:pt x="903" y="1"/>
                    <a:pt x="703" y="54"/>
                    <a:pt x="726" y="133"/>
                  </a:cubicBezTo>
                  <a:cubicBezTo>
                    <a:pt x="760" y="238"/>
                    <a:pt x="958" y="574"/>
                    <a:pt x="865" y="591"/>
                  </a:cubicBezTo>
                  <a:cubicBezTo>
                    <a:pt x="863" y="592"/>
                    <a:pt x="861" y="592"/>
                    <a:pt x="859" y="592"/>
                  </a:cubicBezTo>
                  <a:cubicBezTo>
                    <a:pt x="776" y="592"/>
                    <a:pt x="709" y="69"/>
                    <a:pt x="658" y="69"/>
                  </a:cubicBezTo>
                  <a:cubicBezTo>
                    <a:pt x="657" y="69"/>
                    <a:pt x="657" y="69"/>
                    <a:pt x="656" y="69"/>
                  </a:cubicBezTo>
                  <a:cubicBezTo>
                    <a:pt x="605" y="81"/>
                    <a:pt x="244" y="394"/>
                    <a:pt x="292" y="551"/>
                  </a:cubicBezTo>
                  <a:cubicBezTo>
                    <a:pt x="337" y="707"/>
                    <a:pt x="557" y="968"/>
                    <a:pt x="488" y="1043"/>
                  </a:cubicBezTo>
                  <a:cubicBezTo>
                    <a:pt x="483" y="1048"/>
                    <a:pt x="477" y="1051"/>
                    <a:pt x="470" y="1051"/>
                  </a:cubicBezTo>
                  <a:cubicBezTo>
                    <a:pt x="403" y="1051"/>
                    <a:pt x="269" y="797"/>
                    <a:pt x="222" y="661"/>
                  </a:cubicBezTo>
                  <a:cubicBezTo>
                    <a:pt x="219" y="647"/>
                    <a:pt x="205" y="640"/>
                    <a:pt x="191" y="640"/>
                  </a:cubicBezTo>
                  <a:cubicBezTo>
                    <a:pt x="179" y="640"/>
                    <a:pt x="169" y="645"/>
                    <a:pt x="164" y="655"/>
                  </a:cubicBezTo>
                  <a:cubicBezTo>
                    <a:pt x="105" y="741"/>
                    <a:pt x="30" y="893"/>
                    <a:pt x="83" y="963"/>
                  </a:cubicBezTo>
                  <a:cubicBezTo>
                    <a:pt x="158" y="1054"/>
                    <a:pt x="396" y="1182"/>
                    <a:pt x="356" y="1228"/>
                  </a:cubicBezTo>
                  <a:cubicBezTo>
                    <a:pt x="350" y="1233"/>
                    <a:pt x="343" y="1236"/>
                    <a:pt x="333" y="1236"/>
                  </a:cubicBezTo>
                  <a:cubicBezTo>
                    <a:pt x="279" y="1236"/>
                    <a:pt x="160" y="1156"/>
                    <a:pt x="77" y="1067"/>
                  </a:cubicBezTo>
                  <a:cubicBezTo>
                    <a:pt x="69" y="1056"/>
                    <a:pt x="58" y="1052"/>
                    <a:pt x="48" y="1052"/>
                  </a:cubicBezTo>
                  <a:cubicBezTo>
                    <a:pt x="29" y="1052"/>
                    <a:pt x="11" y="1067"/>
                    <a:pt x="8" y="1089"/>
                  </a:cubicBezTo>
                  <a:cubicBezTo>
                    <a:pt x="1" y="1177"/>
                    <a:pt x="19" y="1327"/>
                    <a:pt x="169" y="1541"/>
                  </a:cubicBezTo>
                  <a:cubicBezTo>
                    <a:pt x="169" y="1541"/>
                    <a:pt x="253" y="1585"/>
                    <a:pt x="343" y="1585"/>
                  </a:cubicBezTo>
                  <a:cubicBezTo>
                    <a:pt x="385" y="1585"/>
                    <a:pt x="428" y="1575"/>
                    <a:pt x="465" y="1548"/>
                  </a:cubicBezTo>
                  <a:cubicBezTo>
                    <a:pt x="581" y="1461"/>
                    <a:pt x="605" y="1461"/>
                    <a:pt x="605" y="1461"/>
                  </a:cubicBezTo>
                  <a:cubicBezTo>
                    <a:pt x="605" y="1461"/>
                    <a:pt x="608" y="1460"/>
                    <a:pt x="612" y="1460"/>
                  </a:cubicBezTo>
                  <a:cubicBezTo>
                    <a:pt x="624" y="1460"/>
                    <a:pt x="646" y="1466"/>
                    <a:pt x="616" y="1519"/>
                  </a:cubicBezTo>
                  <a:cubicBezTo>
                    <a:pt x="581" y="1588"/>
                    <a:pt x="586" y="1792"/>
                    <a:pt x="749" y="1896"/>
                  </a:cubicBezTo>
                  <a:cubicBezTo>
                    <a:pt x="798" y="1926"/>
                    <a:pt x="841" y="1937"/>
                    <a:pt x="877" y="1937"/>
                  </a:cubicBezTo>
                  <a:cubicBezTo>
                    <a:pt x="966" y="1937"/>
                    <a:pt x="1016" y="1872"/>
                    <a:pt x="1016" y="1872"/>
                  </a:cubicBezTo>
                  <a:lnTo>
                    <a:pt x="1126" y="1861"/>
                  </a:lnTo>
                  <a:cubicBezTo>
                    <a:pt x="1155" y="1861"/>
                    <a:pt x="1190" y="1843"/>
                    <a:pt x="1212" y="1826"/>
                  </a:cubicBezTo>
                  <a:lnTo>
                    <a:pt x="1317" y="1733"/>
                  </a:lnTo>
                  <a:cubicBezTo>
                    <a:pt x="1340" y="1710"/>
                    <a:pt x="1329" y="1675"/>
                    <a:pt x="1300" y="1664"/>
                  </a:cubicBezTo>
                  <a:cubicBezTo>
                    <a:pt x="1137" y="1611"/>
                    <a:pt x="766" y="1490"/>
                    <a:pt x="795" y="1461"/>
                  </a:cubicBezTo>
                  <a:cubicBezTo>
                    <a:pt x="808" y="1449"/>
                    <a:pt x="838" y="1444"/>
                    <a:pt x="876" y="1444"/>
                  </a:cubicBezTo>
                  <a:cubicBezTo>
                    <a:pt x="955" y="1444"/>
                    <a:pt x="1069" y="1466"/>
                    <a:pt x="1143" y="1501"/>
                  </a:cubicBezTo>
                  <a:cubicBezTo>
                    <a:pt x="1247" y="1548"/>
                    <a:pt x="1358" y="1608"/>
                    <a:pt x="1423" y="1608"/>
                  </a:cubicBezTo>
                  <a:cubicBezTo>
                    <a:pt x="1431" y="1608"/>
                    <a:pt x="1438" y="1607"/>
                    <a:pt x="1445" y="1605"/>
                  </a:cubicBezTo>
                  <a:cubicBezTo>
                    <a:pt x="1496" y="1594"/>
                    <a:pt x="1624" y="1402"/>
                    <a:pt x="1578" y="1374"/>
                  </a:cubicBezTo>
                  <a:cubicBezTo>
                    <a:pt x="1573" y="1371"/>
                    <a:pt x="1559" y="1370"/>
                    <a:pt x="1540" y="1370"/>
                  </a:cubicBezTo>
                  <a:cubicBezTo>
                    <a:pt x="1455" y="1370"/>
                    <a:pt x="1255" y="1395"/>
                    <a:pt x="1133" y="1395"/>
                  </a:cubicBezTo>
                  <a:cubicBezTo>
                    <a:pt x="1078" y="1395"/>
                    <a:pt x="1038" y="1390"/>
                    <a:pt x="1033" y="1374"/>
                  </a:cubicBezTo>
                  <a:cubicBezTo>
                    <a:pt x="1025" y="1333"/>
                    <a:pt x="1156" y="1277"/>
                    <a:pt x="1301" y="1277"/>
                  </a:cubicBezTo>
                  <a:cubicBezTo>
                    <a:pt x="1361" y="1277"/>
                    <a:pt x="1424" y="1286"/>
                    <a:pt x="1480" y="1310"/>
                  </a:cubicBezTo>
                  <a:cubicBezTo>
                    <a:pt x="1491" y="1315"/>
                    <a:pt x="1501" y="1317"/>
                    <a:pt x="1512" y="1317"/>
                  </a:cubicBezTo>
                  <a:cubicBezTo>
                    <a:pt x="1621" y="1317"/>
                    <a:pt x="1688" y="1067"/>
                    <a:pt x="1688" y="1067"/>
                  </a:cubicBezTo>
                  <a:cubicBezTo>
                    <a:pt x="1688" y="1067"/>
                    <a:pt x="1676" y="1046"/>
                    <a:pt x="1641" y="1046"/>
                  </a:cubicBezTo>
                  <a:cubicBezTo>
                    <a:pt x="1616" y="1046"/>
                    <a:pt x="1581" y="1056"/>
                    <a:pt x="1531" y="1089"/>
                  </a:cubicBezTo>
                  <a:cubicBezTo>
                    <a:pt x="1461" y="1133"/>
                    <a:pt x="1344" y="1148"/>
                    <a:pt x="1256" y="1148"/>
                  </a:cubicBezTo>
                  <a:cubicBezTo>
                    <a:pt x="1193" y="1148"/>
                    <a:pt x="1145" y="1140"/>
                    <a:pt x="1143" y="1131"/>
                  </a:cubicBezTo>
                  <a:cubicBezTo>
                    <a:pt x="1138" y="1114"/>
                    <a:pt x="1245" y="1030"/>
                    <a:pt x="1441" y="1030"/>
                  </a:cubicBezTo>
                  <a:cubicBezTo>
                    <a:pt x="1458" y="1030"/>
                    <a:pt x="1477" y="1031"/>
                    <a:pt x="1496" y="1032"/>
                  </a:cubicBezTo>
                  <a:cubicBezTo>
                    <a:pt x="1504" y="1033"/>
                    <a:pt x="1512" y="1033"/>
                    <a:pt x="1520" y="1033"/>
                  </a:cubicBezTo>
                  <a:cubicBezTo>
                    <a:pt x="1729" y="1033"/>
                    <a:pt x="1733" y="819"/>
                    <a:pt x="1694" y="684"/>
                  </a:cubicBezTo>
                  <a:cubicBezTo>
                    <a:pt x="1694" y="684"/>
                    <a:pt x="1693" y="684"/>
                    <a:pt x="1690" y="684"/>
                  </a:cubicBezTo>
                  <a:cubicBezTo>
                    <a:pt x="1678" y="684"/>
                    <a:pt x="1633" y="693"/>
                    <a:pt x="1531" y="794"/>
                  </a:cubicBezTo>
                  <a:cubicBezTo>
                    <a:pt x="1467" y="866"/>
                    <a:pt x="1360" y="892"/>
                    <a:pt x="1281" y="892"/>
                  </a:cubicBezTo>
                  <a:cubicBezTo>
                    <a:pt x="1219" y="892"/>
                    <a:pt x="1173" y="875"/>
                    <a:pt x="1178" y="853"/>
                  </a:cubicBezTo>
                  <a:cubicBezTo>
                    <a:pt x="1196" y="800"/>
                    <a:pt x="1514" y="719"/>
                    <a:pt x="1514" y="719"/>
                  </a:cubicBezTo>
                  <a:cubicBezTo>
                    <a:pt x="1514" y="719"/>
                    <a:pt x="1717" y="661"/>
                    <a:pt x="1665" y="522"/>
                  </a:cubicBezTo>
                  <a:cubicBezTo>
                    <a:pt x="1637" y="446"/>
                    <a:pt x="1617" y="405"/>
                    <a:pt x="1584" y="405"/>
                  </a:cubicBezTo>
                  <a:cubicBezTo>
                    <a:pt x="1557" y="405"/>
                    <a:pt x="1520" y="434"/>
                    <a:pt x="1461" y="498"/>
                  </a:cubicBezTo>
                  <a:cubicBezTo>
                    <a:pt x="1374" y="594"/>
                    <a:pt x="1267" y="649"/>
                    <a:pt x="1201" y="649"/>
                  </a:cubicBezTo>
                  <a:cubicBezTo>
                    <a:pt x="1171" y="649"/>
                    <a:pt x="1150" y="638"/>
                    <a:pt x="1143" y="615"/>
                  </a:cubicBezTo>
                  <a:cubicBezTo>
                    <a:pt x="1121" y="540"/>
                    <a:pt x="1404" y="458"/>
                    <a:pt x="1404" y="458"/>
                  </a:cubicBezTo>
                  <a:cubicBezTo>
                    <a:pt x="1404" y="458"/>
                    <a:pt x="1607" y="377"/>
                    <a:pt x="1573" y="302"/>
                  </a:cubicBezTo>
                  <a:cubicBezTo>
                    <a:pt x="1538" y="232"/>
                    <a:pt x="1485" y="128"/>
                    <a:pt x="1480" y="58"/>
                  </a:cubicBezTo>
                  <a:cubicBezTo>
                    <a:pt x="1473" y="18"/>
                    <a:pt x="1387" y="1"/>
                    <a:pt x="130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48"/>
            <p:cNvSpPr/>
            <p:nvPr/>
          </p:nvSpPr>
          <p:spPr>
            <a:xfrm>
              <a:off x="5599534" y="1524026"/>
              <a:ext cx="1661" cy="974"/>
            </a:xfrm>
            <a:custGeom>
              <a:rect b="b" l="l" r="r" t="t"/>
              <a:pathLst>
                <a:path extrusionOk="0" h="17" w="29">
                  <a:moveTo>
                    <a:pt x="1" y="0"/>
                  </a:moveTo>
                  <a:lnTo>
                    <a:pt x="1" y="0"/>
                  </a:lnTo>
                  <a:cubicBezTo>
                    <a:pt x="12" y="6"/>
                    <a:pt x="23" y="11"/>
                    <a:pt x="28" y="17"/>
                  </a:cubicBezTo>
                  <a:cubicBezTo>
                    <a:pt x="23" y="6"/>
                    <a:pt x="12" y="6"/>
                    <a:pt x="1"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48"/>
            <p:cNvSpPr/>
            <p:nvPr/>
          </p:nvSpPr>
          <p:spPr>
            <a:xfrm>
              <a:off x="5517463" y="1522709"/>
              <a:ext cx="82129" cy="90949"/>
            </a:xfrm>
            <a:custGeom>
              <a:rect b="b" l="l" r="r" t="t"/>
              <a:pathLst>
                <a:path extrusionOk="0" h="1588" w="1434">
                  <a:moveTo>
                    <a:pt x="925" y="806"/>
                  </a:moveTo>
                  <a:cubicBezTo>
                    <a:pt x="930" y="806"/>
                    <a:pt x="935" y="807"/>
                    <a:pt x="940" y="810"/>
                  </a:cubicBezTo>
                  <a:cubicBezTo>
                    <a:pt x="982" y="845"/>
                    <a:pt x="808" y="898"/>
                    <a:pt x="808" y="898"/>
                  </a:cubicBezTo>
                  <a:cubicBezTo>
                    <a:pt x="808" y="898"/>
                    <a:pt x="880" y="806"/>
                    <a:pt x="925" y="806"/>
                  </a:cubicBezTo>
                  <a:close/>
                  <a:moveTo>
                    <a:pt x="690" y="907"/>
                  </a:moveTo>
                  <a:cubicBezTo>
                    <a:pt x="732" y="907"/>
                    <a:pt x="778" y="1037"/>
                    <a:pt x="778" y="1037"/>
                  </a:cubicBezTo>
                  <a:cubicBezTo>
                    <a:pt x="778" y="1037"/>
                    <a:pt x="621" y="984"/>
                    <a:pt x="669" y="920"/>
                  </a:cubicBezTo>
                  <a:cubicBezTo>
                    <a:pt x="675" y="911"/>
                    <a:pt x="683" y="907"/>
                    <a:pt x="690" y="907"/>
                  </a:cubicBezTo>
                  <a:close/>
                  <a:moveTo>
                    <a:pt x="577" y="1085"/>
                  </a:moveTo>
                  <a:cubicBezTo>
                    <a:pt x="629" y="1085"/>
                    <a:pt x="709" y="1222"/>
                    <a:pt x="709" y="1222"/>
                  </a:cubicBezTo>
                  <a:cubicBezTo>
                    <a:pt x="541" y="1198"/>
                    <a:pt x="511" y="1147"/>
                    <a:pt x="557" y="1094"/>
                  </a:cubicBezTo>
                  <a:cubicBezTo>
                    <a:pt x="563" y="1088"/>
                    <a:pt x="570" y="1085"/>
                    <a:pt x="577" y="1085"/>
                  </a:cubicBezTo>
                  <a:close/>
                  <a:moveTo>
                    <a:pt x="206" y="1396"/>
                  </a:moveTo>
                  <a:cubicBezTo>
                    <a:pt x="256" y="1396"/>
                    <a:pt x="421" y="1400"/>
                    <a:pt x="396" y="1454"/>
                  </a:cubicBezTo>
                  <a:cubicBezTo>
                    <a:pt x="391" y="1466"/>
                    <a:pt x="380" y="1470"/>
                    <a:pt x="366" y="1470"/>
                  </a:cubicBezTo>
                  <a:cubicBezTo>
                    <a:pt x="308" y="1470"/>
                    <a:pt x="193" y="1396"/>
                    <a:pt x="193" y="1396"/>
                  </a:cubicBezTo>
                  <a:cubicBezTo>
                    <a:pt x="193" y="1396"/>
                    <a:pt x="198" y="1396"/>
                    <a:pt x="206" y="1396"/>
                  </a:cubicBezTo>
                  <a:close/>
                  <a:moveTo>
                    <a:pt x="1007" y="0"/>
                  </a:moveTo>
                  <a:cubicBezTo>
                    <a:pt x="905" y="0"/>
                    <a:pt x="703" y="53"/>
                    <a:pt x="726" y="133"/>
                  </a:cubicBezTo>
                  <a:cubicBezTo>
                    <a:pt x="760" y="243"/>
                    <a:pt x="958" y="572"/>
                    <a:pt x="865" y="596"/>
                  </a:cubicBezTo>
                  <a:cubicBezTo>
                    <a:pt x="863" y="596"/>
                    <a:pt x="862" y="597"/>
                    <a:pt x="861" y="597"/>
                  </a:cubicBezTo>
                  <a:cubicBezTo>
                    <a:pt x="777" y="597"/>
                    <a:pt x="709" y="74"/>
                    <a:pt x="658" y="74"/>
                  </a:cubicBezTo>
                  <a:cubicBezTo>
                    <a:pt x="657" y="74"/>
                    <a:pt x="657" y="74"/>
                    <a:pt x="656" y="74"/>
                  </a:cubicBezTo>
                  <a:cubicBezTo>
                    <a:pt x="605" y="86"/>
                    <a:pt x="244" y="399"/>
                    <a:pt x="292" y="550"/>
                  </a:cubicBezTo>
                  <a:cubicBezTo>
                    <a:pt x="337" y="706"/>
                    <a:pt x="557" y="973"/>
                    <a:pt x="488" y="1043"/>
                  </a:cubicBezTo>
                  <a:cubicBezTo>
                    <a:pt x="483" y="1048"/>
                    <a:pt x="477" y="1050"/>
                    <a:pt x="470" y="1050"/>
                  </a:cubicBezTo>
                  <a:cubicBezTo>
                    <a:pt x="403" y="1050"/>
                    <a:pt x="269" y="797"/>
                    <a:pt x="222" y="666"/>
                  </a:cubicBezTo>
                  <a:cubicBezTo>
                    <a:pt x="219" y="650"/>
                    <a:pt x="205" y="641"/>
                    <a:pt x="191" y="641"/>
                  </a:cubicBezTo>
                  <a:cubicBezTo>
                    <a:pt x="180" y="641"/>
                    <a:pt x="169" y="647"/>
                    <a:pt x="164" y="660"/>
                  </a:cubicBezTo>
                  <a:cubicBezTo>
                    <a:pt x="105" y="746"/>
                    <a:pt x="30" y="898"/>
                    <a:pt x="83" y="962"/>
                  </a:cubicBezTo>
                  <a:cubicBezTo>
                    <a:pt x="158" y="1059"/>
                    <a:pt x="396" y="1182"/>
                    <a:pt x="356" y="1228"/>
                  </a:cubicBezTo>
                  <a:cubicBezTo>
                    <a:pt x="350" y="1234"/>
                    <a:pt x="342" y="1237"/>
                    <a:pt x="331" y="1237"/>
                  </a:cubicBezTo>
                  <a:cubicBezTo>
                    <a:pt x="276" y="1237"/>
                    <a:pt x="159" y="1154"/>
                    <a:pt x="77" y="1066"/>
                  </a:cubicBezTo>
                  <a:cubicBezTo>
                    <a:pt x="69" y="1058"/>
                    <a:pt x="58" y="1054"/>
                    <a:pt x="48" y="1054"/>
                  </a:cubicBezTo>
                  <a:cubicBezTo>
                    <a:pt x="29" y="1054"/>
                    <a:pt x="11" y="1066"/>
                    <a:pt x="8" y="1089"/>
                  </a:cubicBezTo>
                  <a:cubicBezTo>
                    <a:pt x="1" y="1176"/>
                    <a:pt x="19" y="1332"/>
                    <a:pt x="169" y="1546"/>
                  </a:cubicBezTo>
                  <a:cubicBezTo>
                    <a:pt x="169" y="1546"/>
                    <a:pt x="253" y="1587"/>
                    <a:pt x="344" y="1587"/>
                  </a:cubicBezTo>
                  <a:cubicBezTo>
                    <a:pt x="386" y="1587"/>
                    <a:pt x="429" y="1579"/>
                    <a:pt x="465" y="1553"/>
                  </a:cubicBezTo>
                  <a:cubicBezTo>
                    <a:pt x="581" y="1466"/>
                    <a:pt x="605" y="1466"/>
                    <a:pt x="605" y="1466"/>
                  </a:cubicBezTo>
                  <a:lnTo>
                    <a:pt x="610" y="1466"/>
                  </a:lnTo>
                  <a:cubicBezTo>
                    <a:pt x="894" y="880"/>
                    <a:pt x="1434" y="23"/>
                    <a:pt x="1434" y="23"/>
                  </a:cubicBezTo>
                  <a:cubicBezTo>
                    <a:pt x="1401" y="9"/>
                    <a:pt x="1349" y="3"/>
                    <a:pt x="1300" y="3"/>
                  </a:cubicBezTo>
                  <a:cubicBezTo>
                    <a:pt x="1245" y="3"/>
                    <a:pt x="1193" y="11"/>
                    <a:pt x="1172" y="23"/>
                  </a:cubicBezTo>
                  <a:cubicBezTo>
                    <a:pt x="1123" y="56"/>
                    <a:pt x="1217" y="366"/>
                    <a:pt x="1086" y="366"/>
                  </a:cubicBezTo>
                  <a:cubicBezTo>
                    <a:pt x="1080" y="366"/>
                    <a:pt x="1074" y="365"/>
                    <a:pt x="1068" y="364"/>
                  </a:cubicBezTo>
                  <a:cubicBezTo>
                    <a:pt x="912" y="336"/>
                    <a:pt x="1073" y="58"/>
                    <a:pt x="1062" y="16"/>
                  </a:cubicBezTo>
                  <a:cubicBezTo>
                    <a:pt x="1060" y="5"/>
                    <a:pt x="1038" y="0"/>
                    <a:pt x="10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48"/>
            <p:cNvSpPr/>
            <p:nvPr/>
          </p:nvSpPr>
          <p:spPr>
            <a:xfrm>
              <a:off x="5537737" y="1561941"/>
              <a:ext cx="55898" cy="45360"/>
            </a:xfrm>
            <a:custGeom>
              <a:rect b="b" l="l" r="r" t="t"/>
              <a:pathLst>
                <a:path extrusionOk="0" h="792" w="976">
                  <a:moveTo>
                    <a:pt x="572" y="121"/>
                  </a:moveTo>
                  <a:cubicBezTo>
                    <a:pt x="577" y="121"/>
                    <a:pt x="582" y="122"/>
                    <a:pt x="586" y="125"/>
                  </a:cubicBezTo>
                  <a:cubicBezTo>
                    <a:pt x="621" y="155"/>
                    <a:pt x="459" y="213"/>
                    <a:pt x="459" y="213"/>
                  </a:cubicBezTo>
                  <a:cubicBezTo>
                    <a:pt x="459" y="213"/>
                    <a:pt x="532" y="121"/>
                    <a:pt x="572" y="121"/>
                  </a:cubicBezTo>
                  <a:close/>
                  <a:moveTo>
                    <a:pt x="334" y="227"/>
                  </a:moveTo>
                  <a:cubicBezTo>
                    <a:pt x="380" y="227"/>
                    <a:pt x="424" y="352"/>
                    <a:pt x="424" y="352"/>
                  </a:cubicBezTo>
                  <a:cubicBezTo>
                    <a:pt x="424" y="352"/>
                    <a:pt x="256" y="283"/>
                    <a:pt x="315" y="235"/>
                  </a:cubicBezTo>
                  <a:cubicBezTo>
                    <a:pt x="321" y="230"/>
                    <a:pt x="327" y="227"/>
                    <a:pt x="334" y="227"/>
                  </a:cubicBezTo>
                  <a:close/>
                  <a:moveTo>
                    <a:pt x="621" y="241"/>
                  </a:moveTo>
                  <a:cubicBezTo>
                    <a:pt x="633" y="241"/>
                    <a:pt x="645" y="246"/>
                    <a:pt x="655" y="259"/>
                  </a:cubicBezTo>
                  <a:cubicBezTo>
                    <a:pt x="725" y="334"/>
                    <a:pt x="476" y="398"/>
                    <a:pt x="476" y="398"/>
                  </a:cubicBezTo>
                  <a:cubicBezTo>
                    <a:pt x="476" y="398"/>
                    <a:pt x="554" y="241"/>
                    <a:pt x="621" y="241"/>
                  </a:cubicBezTo>
                  <a:close/>
                  <a:moveTo>
                    <a:pt x="652" y="436"/>
                  </a:moveTo>
                  <a:cubicBezTo>
                    <a:pt x="673" y="436"/>
                    <a:pt x="689" y="445"/>
                    <a:pt x="697" y="468"/>
                  </a:cubicBezTo>
                  <a:cubicBezTo>
                    <a:pt x="714" y="525"/>
                    <a:pt x="627" y="536"/>
                    <a:pt x="557" y="536"/>
                  </a:cubicBezTo>
                  <a:cubicBezTo>
                    <a:pt x="513" y="536"/>
                    <a:pt x="476" y="532"/>
                    <a:pt x="476" y="532"/>
                  </a:cubicBezTo>
                  <a:cubicBezTo>
                    <a:pt x="476" y="532"/>
                    <a:pt x="586" y="436"/>
                    <a:pt x="652" y="436"/>
                  </a:cubicBezTo>
                  <a:close/>
                  <a:moveTo>
                    <a:pt x="222" y="401"/>
                  </a:moveTo>
                  <a:cubicBezTo>
                    <a:pt x="273" y="401"/>
                    <a:pt x="355" y="537"/>
                    <a:pt x="355" y="537"/>
                  </a:cubicBezTo>
                  <a:cubicBezTo>
                    <a:pt x="198" y="532"/>
                    <a:pt x="157" y="456"/>
                    <a:pt x="203" y="409"/>
                  </a:cubicBezTo>
                  <a:cubicBezTo>
                    <a:pt x="209" y="404"/>
                    <a:pt x="215" y="401"/>
                    <a:pt x="222" y="401"/>
                  </a:cubicBezTo>
                  <a:close/>
                  <a:moveTo>
                    <a:pt x="501" y="1"/>
                  </a:moveTo>
                  <a:cubicBezTo>
                    <a:pt x="253" y="1"/>
                    <a:pt x="1" y="454"/>
                    <a:pt x="221" y="792"/>
                  </a:cubicBezTo>
                  <a:cubicBezTo>
                    <a:pt x="221" y="792"/>
                    <a:pt x="242" y="774"/>
                    <a:pt x="264" y="774"/>
                  </a:cubicBezTo>
                  <a:cubicBezTo>
                    <a:pt x="275" y="774"/>
                    <a:pt x="287" y="778"/>
                    <a:pt x="296" y="792"/>
                  </a:cubicBezTo>
                  <a:cubicBezTo>
                    <a:pt x="296" y="792"/>
                    <a:pt x="975" y="526"/>
                    <a:pt x="703" y="125"/>
                  </a:cubicBezTo>
                  <a:cubicBezTo>
                    <a:pt x="643" y="38"/>
                    <a:pt x="572" y="1"/>
                    <a:pt x="5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48"/>
          <p:cNvGrpSpPr/>
          <p:nvPr/>
        </p:nvGrpSpPr>
        <p:grpSpPr>
          <a:xfrm>
            <a:off x="7250805" y="3608379"/>
            <a:ext cx="1043704" cy="634883"/>
            <a:chOff x="7720736" y="2292795"/>
            <a:chExt cx="294782" cy="179320"/>
          </a:xfrm>
        </p:grpSpPr>
        <p:sp>
          <p:nvSpPr>
            <p:cNvPr id="7191" name="Google Shape;7191;p48"/>
            <p:cNvSpPr/>
            <p:nvPr/>
          </p:nvSpPr>
          <p:spPr>
            <a:xfrm>
              <a:off x="7819588" y="2308717"/>
              <a:ext cx="93011" cy="163398"/>
            </a:xfrm>
            <a:custGeom>
              <a:rect b="b" l="l" r="r" t="t"/>
              <a:pathLst>
                <a:path extrusionOk="0" h="2853" w="1624">
                  <a:moveTo>
                    <a:pt x="667" y="1"/>
                  </a:moveTo>
                  <a:lnTo>
                    <a:pt x="441" y="70"/>
                  </a:lnTo>
                  <a:lnTo>
                    <a:pt x="546" y="394"/>
                  </a:lnTo>
                  <a:lnTo>
                    <a:pt x="0" y="458"/>
                  </a:lnTo>
                  <a:lnTo>
                    <a:pt x="227" y="2852"/>
                  </a:lnTo>
                  <a:lnTo>
                    <a:pt x="1624" y="2684"/>
                  </a:lnTo>
                  <a:lnTo>
                    <a:pt x="1305" y="307"/>
                  </a:lnTo>
                  <a:lnTo>
                    <a:pt x="778" y="365"/>
                  </a:lnTo>
                  <a:lnTo>
                    <a:pt x="667"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48"/>
            <p:cNvSpPr/>
            <p:nvPr/>
          </p:nvSpPr>
          <p:spPr>
            <a:xfrm>
              <a:off x="7723313" y="2301730"/>
              <a:ext cx="80067" cy="123537"/>
            </a:xfrm>
            <a:custGeom>
              <a:rect b="b" l="l" r="r" t="t"/>
              <a:pathLst>
                <a:path extrusionOk="0" h="2157" w="1398">
                  <a:moveTo>
                    <a:pt x="777" y="0"/>
                  </a:moveTo>
                  <a:lnTo>
                    <a:pt x="546" y="35"/>
                  </a:lnTo>
                  <a:lnTo>
                    <a:pt x="587" y="348"/>
                  </a:lnTo>
                  <a:lnTo>
                    <a:pt x="52" y="308"/>
                  </a:lnTo>
                  <a:lnTo>
                    <a:pt x="1" y="2052"/>
                  </a:lnTo>
                  <a:lnTo>
                    <a:pt x="1398" y="2156"/>
                  </a:lnTo>
                  <a:lnTo>
                    <a:pt x="1357" y="406"/>
                  </a:lnTo>
                  <a:lnTo>
                    <a:pt x="830" y="366"/>
                  </a:lnTo>
                  <a:lnTo>
                    <a:pt x="777" y="0"/>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48"/>
            <p:cNvSpPr/>
            <p:nvPr/>
          </p:nvSpPr>
          <p:spPr>
            <a:xfrm>
              <a:off x="7915519" y="2318682"/>
              <a:ext cx="99998" cy="141807"/>
            </a:xfrm>
            <a:custGeom>
              <a:rect b="b" l="l" r="r" t="t"/>
              <a:pathLst>
                <a:path extrusionOk="0" h="2476" w="1746">
                  <a:moveTo>
                    <a:pt x="743" y="1"/>
                  </a:moveTo>
                  <a:lnTo>
                    <a:pt x="516" y="70"/>
                  </a:lnTo>
                  <a:lnTo>
                    <a:pt x="644" y="469"/>
                  </a:lnTo>
                  <a:lnTo>
                    <a:pt x="0" y="585"/>
                  </a:lnTo>
                  <a:lnTo>
                    <a:pt x="366" y="2475"/>
                  </a:lnTo>
                  <a:lnTo>
                    <a:pt x="1746" y="2237"/>
                  </a:lnTo>
                  <a:lnTo>
                    <a:pt x="1287" y="359"/>
                  </a:lnTo>
                  <a:lnTo>
                    <a:pt x="876" y="435"/>
                  </a:lnTo>
                  <a:lnTo>
                    <a:pt x="743"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48"/>
            <p:cNvSpPr/>
            <p:nvPr/>
          </p:nvSpPr>
          <p:spPr>
            <a:xfrm>
              <a:off x="7817240" y="2317021"/>
              <a:ext cx="92724" cy="146102"/>
            </a:xfrm>
            <a:custGeom>
              <a:rect b="b" l="l" r="r" t="t"/>
              <a:pathLst>
                <a:path extrusionOk="0" h="2551" w="1619">
                  <a:moveTo>
                    <a:pt x="1306" y="0"/>
                  </a:moveTo>
                  <a:lnTo>
                    <a:pt x="1" y="156"/>
                  </a:lnTo>
                  <a:lnTo>
                    <a:pt x="228" y="2550"/>
                  </a:lnTo>
                  <a:lnTo>
                    <a:pt x="1619" y="2382"/>
                  </a:lnTo>
                  <a:lnTo>
                    <a:pt x="1306"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48"/>
            <p:cNvSpPr/>
            <p:nvPr/>
          </p:nvSpPr>
          <p:spPr>
            <a:xfrm>
              <a:off x="7823883" y="2327273"/>
              <a:ext cx="79723" cy="125541"/>
            </a:xfrm>
            <a:custGeom>
              <a:rect b="b" l="l" r="r" t="t"/>
              <a:pathLst>
                <a:path extrusionOk="0" h="2192" w="1392">
                  <a:moveTo>
                    <a:pt x="1120" y="1"/>
                  </a:moveTo>
                  <a:lnTo>
                    <a:pt x="0" y="134"/>
                  </a:lnTo>
                  <a:lnTo>
                    <a:pt x="192" y="2192"/>
                  </a:lnTo>
                  <a:lnTo>
                    <a:pt x="1391" y="2047"/>
                  </a:lnTo>
                  <a:lnTo>
                    <a:pt x="1120"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48"/>
            <p:cNvSpPr/>
            <p:nvPr/>
          </p:nvSpPr>
          <p:spPr>
            <a:xfrm>
              <a:off x="7842497" y="2299725"/>
              <a:ext cx="24284" cy="41580"/>
            </a:xfrm>
            <a:custGeom>
              <a:rect b="b" l="l" r="r" t="t"/>
              <a:pathLst>
                <a:path extrusionOk="0" h="726" w="424">
                  <a:moveTo>
                    <a:pt x="226" y="1"/>
                  </a:moveTo>
                  <a:lnTo>
                    <a:pt x="1" y="70"/>
                  </a:lnTo>
                  <a:lnTo>
                    <a:pt x="204" y="725"/>
                  </a:lnTo>
                  <a:lnTo>
                    <a:pt x="424" y="656"/>
                  </a:lnTo>
                  <a:lnTo>
                    <a:pt x="22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48"/>
            <p:cNvSpPr/>
            <p:nvPr/>
          </p:nvSpPr>
          <p:spPr>
            <a:xfrm>
              <a:off x="7720736" y="2310320"/>
              <a:ext cx="80010" cy="106011"/>
            </a:xfrm>
            <a:custGeom>
              <a:rect b="b" l="l" r="r" t="t"/>
              <a:pathLst>
                <a:path extrusionOk="0" h="1851" w="1397">
                  <a:moveTo>
                    <a:pt x="57" y="1"/>
                  </a:moveTo>
                  <a:lnTo>
                    <a:pt x="0" y="1746"/>
                  </a:lnTo>
                  <a:lnTo>
                    <a:pt x="1397" y="1851"/>
                  </a:lnTo>
                  <a:lnTo>
                    <a:pt x="1362" y="99"/>
                  </a:lnTo>
                  <a:lnTo>
                    <a:pt x="5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48"/>
            <p:cNvSpPr/>
            <p:nvPr/>
          </p:nvSpPr>
          <p:spPr>
            <a:xfrm>
              <a:off x="7726692" y="2317651"/>
              <a:ext cx="68727" cy="91063"/>
            </a:xfrm>
            <a:custGeom>
              <a:rect b="b" l="l" r="r" t="t"/>
              <a:pathLst>
                <a:path extrusionOk="0" h="1590" w="1200">
                  <a:moveTo>
                    <a:pt x="46" y="1"/>
                  </a:moveTo>
                  <a:lnTo>
                    <a:pt x="0" y="1501"/>
                  </a:lnTo>
                  <a:lnTo>
                    <a:pt x="1199" y="1589"/>
                  </a:lnTo>
                  <a:lnTo>
                    <a:pt x="1170" y="88"/>
                  </a:lnTo>
                  <a:lnTo>
                    <a:pt x="4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48"/>
            <p:cNvSpPr/>
            <p:nvPr/>
          </p:nvSpPr>
          <p:spPr>
            <a:xfrm>
              <a:off x="7751835" y="2292795"/>
              <a:ext cx="19014" cy="40835"/>
            </a:xfrm>
            <a:custGeom>
              <a:rect b="b" l="l" r="r" t="t"/>
              <a:pathLst>
                <a:path extrusionOk="0" h="713" w="332">
                  <a:moveTo>
                    <a:pt x="239" y="1"/>
                  </a:moveTo>
                  <a:lnTo>
                    <a:pt x="1" y="35"/>
                  </a:lnTo>
                  <a:lnTo>
                    <a:pt x="100" y="713"/>
                  </a:lnTo>
                  <a:lnTo>
                    <a:pt x="332" y="683"/>
                  </a:lnTo>
                  <a:lnTo>
                    <a:pt x="239"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48"/>
            <p:cNvSpPr/>
            <p:nvPr/>
          </p:nvSpPr>
          <p:spPr>
            <a:xfrm>
              <a:off x="7912885" y="2330251"/>
              <a:ext cx="100284" cy="121246"/>
            </a:xfrm>
            <a:custGeom>
              <a:rect b="b" l="l" r="r" t="t"/>
              <a:pathLst>
                <a:path extrusionOk="0" h="2117" w="1751">
                  <a:moveTo>
                    <a:pt x="1292" y="0"/>
                  </a:moveTo>
                  <a:lnTo>
                    <a:pt x="0" y="221"/>
                  </a:lnTo>
                  <a:lnTo>
                    <a:pt x="372" y="2116"/>
                  </a:lnTo>
                  <a:lnTo>
                    <a:pt x="1750" y="1878"/>
                  </a:lnTo>
                  <a:lnTo>
                    <a:pt x="1292"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48"/>
            <p:cNvSpPr/>
            <p:nvPr/>
          </p:nvSpPr>
          <p:spPr>
            <a:xfrm>
              <a:off x="7919872" y="2338899"/>
              <a:ext cx="86367" cy="103950"/>
            </a:xfrm>
            <a:custGeom>
              <a:rect b="b" l="l" r="r" t="t"/>
              <a:pathLst>
                <a:path extrusionOk="0" h="1815" w="1508">
                  <a:moveTo>
                    <a:pt x="1113" y="1"/>
                  </a:moveTo>
                  <a:lnTo>
                    <a:pt x="1" y="186"/>
                  </a:lnTo>
                  <a:lnTo>
                    <a:pt x="319" y="1815"/>
                  </a:lnTo>
                  <a:lnTo>
                    <a:pt x="1507" y="1612"/>
                  </a:lnTo>
                  <a:lnTo>
                    <a:pt x="1113"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48"/>
            <p:cNvSpPr/>
            <p:nvPr/>
          </p:nvSpPr>
          <p:spPr>
            <a:xfrm>
              <a:off x="7942724" y="2309690"/>
              <a:ext cx="24627" cy="41580"/>
            </a:xfrm>
            <a:custGeom>
              <a:rect b="b" l="l" r="r" t="t"/>
              <a:pathLst>
                <a:path extrusionOk="0" h="726" w="430">
                  <a:moveTo>
                    <a:pt x="228" y="0"/>
                  </a:moveTo>
                  <a:lnTo>
                    <a:pt x="1" y="70"/>
                  </a:lnTo>
                  <a:lnTo>
                    <a:pt x="204" y="725"/>
                  </a:lnTo>
                  <a:lnTo>
                    <a:pt x="429" y="656"/>
                  </a:lnTo>
                  <a:lnTo>
                    <a:pt x="228" y="0"/>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48"/>
          <p:cNvGrpSpPr/>
          <p:nvPr/>
        </p:nvGrpSpPr>
        <p:grpSpPr>
          <a:xfrm>
            <a:off x="278029" y="3383357"/>
            <a:ext cx="1588902" cy="1606925"/>
            <a:chOff x="7327642" y="3383357"/>
            <a:chExt cx="1588902" cy="1606925"/>
          </a:xfrm>
        </p:grpSpPr>
        <p:sp>
          <p:nvSpPr>
            <p:cNvPr id="7204" name="Google Shape;7204;p48"/>
            <p:cNvSpPr/>
            <p:nvPr/>
          </p:nvSpPr>
          <p:spPr>
            <a:xfrm>
              <a:off x="7870480" y="3426893"/>
              <a:ext cx="1046064" cy="1563389"/>
            </a:xfrm>
            <a:custGeom>
              <a:rect b="b" l="l" r="r" t="t"/>
              <a:pathLst>
                <a:path extrusionOk="0" h="3986" w="2667">
                  <a:moveTo>
                    <a:pt x="2615" y="1"/>
                  </a:moveTo>
                  <a:cubicBezTo>
                    <a:pt x="2615" y="1"/>
                    <a:pt x="1624" y="314"/>
                    <a:pt x="1421" y="609"/>
                  </a:cubicBezTo>
                  <a:cubicBezTo>
                    <a:pt x="1281" y="809"/>
                    <a:pt x="1102" y="962"/>
                    <a:pt x="886" y="962"/>
                  </a:cubicBezTo>
                  <a:cubicBezTo>
                    <a:pt x="788" y="962"/>
                    <a:pt x="682" y="931"/>
                    <a:pt x="569" y="859"/>
                  </a:cubicBezTo>
                  <a:cubicBezTo>
                    <a:pt x="475" y="800"/>
                    <a:pt x="392" y="778"/>
                    <a:pt x="321" y="778"/>
                  </a:cubicBezTo>
                  <a:cubicBezTo>
                    <a:pt x="110" y="778"/>
                    <a:pt x="0" y="969"/>
                    <a:pt x="0" y="969"/>
                  </a:cubicBezTo>
                  <a:lnTo>
                    <a:pt x="0" y="2446"/>
                  </a:lnTo>
                  <a:lnTo>
                    <a:pt x="112" y="3878"/>
                  </a:lnTo>
                  <a:cubicBezTo>
                    <a:pt x="112" y="3878"/>
                    <a:pt x="890" y="3986"/>
                    <a:pt x="1321" y="3986"/>
                  </a:cubicBezTo>
                  <a:cubicBezTo>
                    <a:pt x="1481" y="3986"/>
                    <a:pt x="1592" y="3971"/>
                    <a:pt x="1600" y="3931"/>
                  </a:cubicBezTo>
                  <a:cubicBezTo>
                    <a:pt x="1629" y="3773"/>
                    <a:pt x="981" y="3572"/>
                    <a:pt x="981" y="3572"/>
                  </a:cubicBezTo>
                  <a:cubicBezTo>
                    <a:pt x="981" y="3572"/>
                    <a:pt x="1044" y="2667"/>
                    <a:pt x="1206" y="2667"/>
                  </a:cubicBezTo>
                  <a:cubicBezTo>
                    <a:pt x="1208" y="2668"/>
                    <a:pt x="1210" y="2668"/>
                    <a:pt x="1212" y="2668"/>
                  </a:cubicBezTo>
                  <a:cubicBezTo>
                    <a:pt x="1376" y="2668"/>
                    <a:pt x="1715" y="2415"/>
                    <a:pt x="1572" y="2238"/>
                  </a:cubicBezTo>
                  <a:cubicBezTo>
                    <a:pt x="1421" y="2058"/>
                    <a:pt x="1206" y="1786"/>
                    <a:pt x="1206" y="1786"/>
                  </a:cubicBezTo>
                  <a:cubicBezTo>
                    <a:pt x="1206" y="1786"/>
                    <a:pt x="1572" y="1589"/>
                    <a:pt x="1600" y="1224"/>
                  </a:cubicBezTo>
                  <a:cubicBezTo>
                    <a:pt x="1629" y="852"/>
                    <a:pt x="1613" y="963"/>
                    <a:pt x="2140" y="766"/>
                  </a:cubicBezTo>
                  <a:cubicBezTo>
                    <a:pt x="2667" y="563"/>
                    <a:pt x="2615" y="1"/>
                    <a:pt x="261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48"/>
            <p:cNvSpPr/>
            <p:nvPr/>
          </p:nvSpPr>
          <p:spPr>
            <a:xfrm>
              <a:off x="8002267" y="3383357"/>
              <a:ext cx="903294" cy="687169"/>
            </a:xfrm>
            <a:custGeom>
              <a:rect b="b" l="l" r="r" t="t"/>
              <a:pathLst>
                <a:path extrusionOk="0" h="1752" w="2303">
                  <a:moveTo>
                    <a:pt x="1937" y="0"/>
                  </a:moveTo>
                  <a:cubicBezTo>
                    <a:pt x="1580" y="0"/>
                    <a:pt x="1074" y="113"/>
                    <a:pt x="986" y="275"/>
                  </a:cubicBezTo>
                  <a:cubicBezTo>
                    <a:pt x="841" y="524"/>
                    <a:pt x="969" y="685"/>
                    <a:pt x="557" y="784"/>
                  </a:cubicBezTo>
                  <a:cubicBezTo>
                    <a:pt x="146" y="882"/>
                    <a:pt x="1" y="1067"/>
                    <a:pt x="65" y="1225"/>
                  </a:cubicBezTo>
                  <a:cubicBezTo>
                    <a:pt x="129" y="1380"/>
                    <a:pt x="459" y="1422"/>
                    <a:pt x="459" y="1422"/>
                  </a:cubicBezTo>
                  <a:cubicBezTo>
                    <a:pt x="459" y="1422"/>
                    <a:pt x="418" y="1728"/>
                    <a:pt x="493" y="1741"/>
                  </a:cubicBezTo>
                  <a:cubicBezTo>
                    <a:pt x="519" y="1744"/>
                    <a:pt x="580" y="1751"/>
                    <a:pt x="657" y="1751"/>
                  </a:cubicBezTo>
                  <a:cubicBezTo>
                    <a:pt x="829" y="1751"/>
                    <a:pt x="1075" y="1714"/>
                    <a:pt x="1132" y="1508"/>
                  </a:cubicBezTo>
                  <a:cubicBezTo>
                    <a:pt x="1213" y="1214"/>
                    <a:pt x="1079" y="901"/>
                    <a:pt x="1467" y="848"/>
                  </a:cubicBezTo>
                  <a:cubicBezTo>
                    <a:pt x="1855" y="789"/>
                    <a:pt x="2279" y="379"/>
                    <a:pt x="2296" y="129"/>
                  </a:cubicBezTo>
                  <a:cubicBezTo>
                    <a:pt x="2303" y="39"/>
                    <a:pt x="2145" y="0"/>
                    <a:pt x="19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48"/>
            <p:cNvSpPr/>
            <p:nvPr/>
          </p:nvSpPr>
          <p:spPr>
            <a:xfrm>
              <a:off x="7947748" y="3398261"/>
              <a:ext cx="896234" cy="576956"/>
            </a:xfrm>
            <a:custGeom>
              <a:rect b="b" l="l" r="r" t="t"/>
              <a:pathLst>
                <a:path extrusionOk="0" h="1471" w="2285">
                  <a:moveTo>
                    <a:pt x="2068" y="1"/>
                  </a:moveTo>
                  <a:cubicBezTo>
                    <a:pt x="1818" y="1"/>
                    <a:pt x="1215" y="121"/>
                    <a:pt x="1160" y="312"/>
                  </a:cubicBezTo>
                  <a:cubicBezTo>
                    <a:pt x="1097" y="531"/>
                    <a:pt x="1068" y="711"/>
                    <a:pt x="894" y="758"/>
                  </a:cubicBezTo>
                  <a:cubicBezTo>
                    <a:pt x="726" y="804"/>
                    <a:pt x="1" y="1181"/>
                    <a:pt x="546" y="1377"/>
                  </a:cubicBezTo>
                  <a:lnTo>
                    <a:pt x="598" y="1384"/>
                  </a:lnTo>
                  <a:lnTo>
                    <a:pt x="592" y="1470"/>
                  </a:lnTo>
                  <a:cubicBezTo>
                    <a:pt x="592" y="1470"/>
                    <a:pt x="1009" y="1430"/>
                    <a:pt x="1050" y="1163"/>
                  </a:cubicBezTo>
                  <a:cubicBezTo>
                    <a:pt x="1090" y="903"/>
                    <a:pt x="1346" y="671"/>
                    <a:pt x="1681" y="625"/>
                  </a:cubicBezTo>
                  <a:cubicBezTo>
                    <a:pt x="2018" y="572"/>
                    <a:pt x="2285" y="63"/>
                    <a:pt x="2157" y="10"/>
                  </a:cubicBezTo>
                  <a:cubicBezTo>
                    <a:pt x="2139" y="4"/>
                    <a:pt x="2108" y="1"/>
                    <a:pt x="206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48"/>
            <p:cNvSpPr/>
            <p:nvPr/>
          </p:nvSpPr>
          <p:spPr>
            <a:xfrm>
              <a:off x="8113659" y="3712429"/>
              <a:ext cx="130219" cy="210230"/>
            </a:xfrm>
            <a:custGeom>
              <a:rect b="b" l="l" r="r" t="t"/>
              <a:pathLst>
                <a:path extrusionOk="0" h="536" w="332">
                  <a:moveTo>
                    <a:pt x="26" y="0"/>
                  </a:moveTo>
                  <a:cubicBezTo>
                    <a:pt x="20" y="0"/>
                    <a:pt x="13" y="3"/>
                    <a:pt x="6" y="9"/>
                  </a:cubicBezTo>
                  <a:cubicBezTo>
                    <a:pt x="1" y="14"/>
                    <a:pt x="1" y="32"/>
                    <a:pt x="6" y="43"/>
                  </a:cubicBezTo>
                  <a:cubicBezTo>
                    <a:pt x="13" y="43"/>
                    <a:pt x="268" y="311"/>
                    <a:pt x="175" y="501"/>
                  </a:cubicBezTo>
                  <a:cubicBezTo>
                    <a:pt x="169" y="514"/>
                    <a:pt x="175" y="530"/>
                    <a:pt x="187" y="536"/>
                  </a:cubicBezTo>
                  <a:lnTo>
                    <a:pt x="193" y="536"/>
                  </a:lnTo>
                  <a:cubicBezTo>
                    <a:pt x="204" y="536"/>
                    <a:pt x="215" y="530"/>
                    <a:pt x="215" y="525"/>
                  </a:cubicBezTo>
                  <a:cubicBezTo>
                    <a:pt x="332" y="305"/>
                    <a:pt x="54" y="20"/>
                    <a:pt x="41" y="9"/>
                  </a:cubicBezTo>
                  <a:cubicBezTo>
                    <a:pt x="38" y="3"/>
                    <a:pt x="33" y="0"/>
                    <a:pt x="2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48"/>
            <p:cNvSpPr/>
            <p:nvPr/>
          </p:nvSpPr>
          <p:spPr>
            <a:xfrm>
              <a:off x="8252506" y="3667716"/>
              <a:ext cx="236904" cy="116489"/>
            </a:xfrm>
            <a:custGeom>
              <a:rect b="b" l="l" r="r" t="t"/>
              <a:pathLst>
                <a:path extrusionOk="0" h="297" w="604">
                  <a:moveTo>
                    <a:pt x="27" y="1"/>
                  </a:moveTo>
                  <a:cubicBezTo>
                    <a:pt x="22" y="1"/>
                    <a:pt x="17" y="3"/>
                    <a:pt x="13" y="7"/>
                  </a:cubicBezTo>
                  <a:cubicBezTo>
                    <a:pt x="0" y="13"/>
                    <a:pt x="0" y="30"/>
                    <a:pt x="7" y="42"/>
                  </a:cubicBezTo>
                  <a:cubicBezTo>
                    <a:pt x="13" y="42"/>
                    <a:pt x="70" y="123"/>
                    <a:pt x="47" y="245"/>
                  </a:cubicBezTo>
                  <a:lnTo>
                    <a:pt x="42" y="291"/>
                  </a:lnTo>
                  <a:lnTo>
                    <a:pt x="42" y="291"/>
                  </a:lnTo>
                  <a:lnTo>
                    <a:pt x="82" y="273"/>
                  </a:lnTo>
                  <a:cubicBezTo>
                    <a:pt x="86" y="273"/>
                    <a:pt x="161" y="238"/>
                    <a:pt x="284" y="238"/>
                  </a:cubicBezTo>
                  <a:cubicBezTo>
                    <a:pt x="361" y="238"/>
                    <a:pt x="456" y="252"/>
                    <a:pt x="563" y="297"/>
                  </a:cubicBezTo>
                  <a:lnTo>
                    <a:pt x="575" y="297"/>
                  </a:lnTo>
                  <a:cubicBezTo>
                    <a:pt x="586" y="297"/>
                    <a:pt x="591" y="291"/>
                    <a:pt x="598" y="285"/>
                  </a:cubicBezTo>
                  <a:cubicBezTo>
                    <a:pt x="604" y="273"/>
                    <a:pt x="598" y="256"/>
                    <a:pt x="586" y="251"/>
                  </a:cubicBezTo>
                  <a:cubicBezTo>
                    <a:pt x="470" y="204"/>
                    <a:pt x="367" y="189"/>
                    <a:pt x="284" y="189"/>
                  </a:cubicBezTo>
                  <a:cubicBezTo>
                    <a:pt x="200" y="189"/>
                    <a:pt x="136" y="204"/>
                    <a:pt x="99" y="216"/>
                  </a:cubicBezTo>
                  <a:cubicBezTo>
                    <a:pt x="111" y="93"/>
                    <a:pt x="53" y="13"/>
                    <a:pt x="47" y="13"/>
                  </a:cubicBezTo>
                  <a:cubicBezTo>
                    <a:pt x="44" y="6"/>
                    <a:pt x="36" y="1"/>
                    <a:pt x="2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48"/>
            <p:cNvSpPr/>
            <p:nvPr/>
          </p:nvSpPr>
          <p:spPr>
            <a:xfrm>
              <a:off x="8332128" y="3604961"/>
              <a:ext cx="309466" cy="106684"/>
            </a:xfrm>
            <a:custGeom>
              <a:rect b="b" l="l" r="r" t="t"/>
              <a:pathLst>
                <a:path extrusionOk="0" h="272" w="789">
                  <a:moveTo>
                    <a:pt x="29" y="0"/>
                  </a:moveTo>
                  <a:cubicBezTo>
                    <a:pt x="24" y="0"/>
                    <a:pt x="18" y="2"/>
                    <a:pt x="13" y="4"/>
                  </a:cubicBezTo>
                  <a:cubicBezTo>
                    <a:pt x="0" y="16"/>
                    <a:pt x="0" y="28"/>
                    <a:pt x="13" y="39"/>
                  </a:cubicBezTo>
                  <a:cubicBezTo>
                    <a:pt x="13" y="39"/>
                    <a:pt x="53" y="85"/>
                    <a:pt x="29" y="155"/>
                  </a:cubicBezTo>
                  <a:lnTo>
                    <a:pt x="13" y="208"/>
                  </a:lnTo>
                  <a:lnTo>
                    <a:pt x="64" y="184"/>
                  </a:lnTo>
                  <a:cubicBezTo>
                    <a:pt x="64" y="181"/>
                    <a:pt x="128" y="151"/>
                    <a:pt x="253" y="151"/>
                  </a:cubicBezTo>
                  <a:cubicBezTo>
                    <a:pt x="368" y="151"/>
                    <a:pt x="534" y="177"/>
                    <a:pt x="748" y="272"/>
                  </a:cubicBezTo>
                  <a:lnTo>
                    <a:pt x="760" y="272"/>
                  </a:lnTo>
                  <a:cubicBezTo>
                    <a:pt x="771" y="272"/>
                    <a:pt x="778" y="272"/>
                    <a:pt x="783" y="259"/>
                  </a:cubicBezTo>
                  <a:cubicBezTo>
                    <a:pt x="789" y="248"/>
                    <a:pt x="783" y="231"/>
                    <a:pt x="771" y="224"/>
                  </a:cubicBezTo>
                  <a:cubicBezTo>
                    <a:pt x="544" y="127"/>
                    <a:pt x="369" y="102"/>
                    <a:pt x="246" y="102"/>
                  </a:cubicBezTo>
                  <a:cubicBezTo>
                    <a:pt x="172" y="102"/>
                    <a:pt x="117" y="112"/>
                    <a:pt x="82" y="120"/>
                  </a:cubicBezTo>
                  <a:cubicBezTo>
                    <a:pt x="88" y="57"/>
                    <a:pt x="47" y="10"/>
                    <a:pt x="47" y="4"/>
                  </a:cubicBezTo>
                  <a:cubicBezTo>
                    <a:pt x="41" y="2"/>
                    <a:pt x="35" y="0"/>
                    <a:pt x="2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8"/>
            <p:cNvSpPr/>
            <p:nvPr/>
          </p:nvSpPr>
          <p:spPr>
            <a:xfrm>
              <a:off x="8391353" y="3462585"/>
              <a:ext cx="391048" cy="171792"/>
            </a:xfrm>
            <a:custGeom>
              <a:rect b="b" l="l" r="r" t="t"/>
              <a:pathLst>
                <a:path extrusionOk="0" h="438" w="997">
                  <a:moveTo>
                    <a:pt x="31" y="0"/>
                  </a:moveTo>
                  <a:cubicBezTo>
                    <a:pt x="22" y="0"/>
                    <a:pt x="14" y="6"/>
                    <a:pt x="6" y="14"/>
                  </a:cubicBezTo>
                  <a:cubicBezTo>
                    <a:pt x="1" y="25"/>
                    <a:pt x="6" y="38"/>
                    <a:pt x="17" y="43"/>
                  </a:cubicBezTo>
                  <a:cubicBezTo>
                    <a:pt x="23" y="49"/>
                    <a:pt x="127" y="119"/>
                    <a:pt x="29" y="333"/>
                  </a:cubicBezTo>
                  <a:lnTo>
                    <a:pt x="1" y="391"/>
                  </a:lnTo>
                  <a:lnTo>
                    <a:pt x="63" y="362"/>
                  </a:lnTo>
                  <a:cubicBezTo>
                    <a:pt x="68" y="362"/>
                    <a:pt x="295" y="258"/>
                    <a:pt x="537" y="258"/>
                  </a:cubicBezTo>
                  <a:cubicBezTo>
                    <a:pt x="686" y="258"/>
                    <a:pt x="840" y="297"/>
                    <a:pt x="951" y="426"/>
                  </a:cubicBezTo>
                  <a:cubicBezTo>
                    <a:pt x="956" y="431"/>
                    <a:pt x="962" y="437"/>
                    <a:pt x="968" y="437"/>
                  </a:cubicBezTo>
                  <a:cubicBezTo>
                    <a:pt x="974" y="437"/>
                    <a:pt x="980" y="431"/>
                    <a:pt x="986" y="431"/>
                  </a:cubicBezTo>
                  <a:cubicBezTo>
                    <a:pt x="997" y="420"/>
                    <a:pt x="997" y="402"/>
                    <a:pt x="986" y="397"/>
                  </a:cubicBezTo>
                  <a:cubicBezTo>
                    <a:pt x="862" y="251"/>
                    <a:pt x="691" y="207"/>
                    <a:pt x="530" y="207"/>
                  </a:cubicBezTo>
                  <a:cubicBezTo>
                    <a:pt x="350" y="207"/>
                    <a:pt x="181" y="262"/>
                    <a:pt x="98" y="292"/>
                  </a:cubicBezTo>
                  <a:cubicBezTo>
                    <a:pt x="175" y="78"/>
                    <a:pt x="47" y="9"/>
                    <a:pt x="41" y="3"/>
                  </a:cubicBezTo>
                  <a:cubicBezTo>
                    <a:pt x="38" y="1"/>
                    <a:pt x="34" y="0"/>
                    <a:pt x="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8"/>
            <p:cNvSpPr/>
            <p:nvPr/>
          </p:nvSpPr>
          <p:spPr>
            <a:xfrm>
              <a:off x="8497646" y="3407282"/>
              <a:ext cx="371437" cy="138454"/>
            </a:xfrm>
            <a:custGeom>
              <a:rect b="b" l="l" r="r" t="t"/>
              <a:pathLst>
                <a:path extrusionOk="0" h="353" w="947">
                  <a:moveTo>
                    <a:pt x="53" y="0"/>
                  </a:moveTo>
                  <a:cubicBezTo>
                    <a:pt x="47" y="0"/>
                    <a:pt x="41" y="2"/>
                    <a:pt x="36" y="5"/>
                  </a:cubicBezTo>
                  <a:cubicBezTo>
                    <a:pt x="25" y="16"/>
                    <a:pt x="25" y="27"/>
                    <a:pt x="30" y="40"/>
                  </a:cubicBezTo>
                  <a:cubicBezTo>
                    <a:pt x="36" y="45"/>
                    <a:pt x="89" y="120"/>
                    <a:pt x="30" y="219"/>
                  </a:cubicBezTo>
                  <a:lnTo>
                    <a:pt x="1" y="276"/>
                  </a:lnTo>
                  <a:lnTo>
                    <a:pt x="59" y="254"/>
                  </a:lnTo>
                  <a:cubicBezTo>
                    <a:pt x="63" y="254"/>
                    <a:pt x="251" y="188"/>
                    <a:pt x="463" y="188"/>
                  </a:cubicBezTo>
                  <a:cubicBezTo>
                    <a:pt x="617" y="188"/>
                    <a:pt x="784" y="223"/>
                    <a:pt x="900" y="346"/>
                  </a:cubicBezTo>
                  <a:cubicBezTo>
                    <a:pt x="905" y="346"/>
                    <a:pt x="912" y="353"/>
                    <a:pt x="918" y="353"/>
                  </a:cubicBezTo>
                  <a:cubicBezTo>
                    <a:pt x="923" y="353"/>
                    <a:pt x="929" y="353"/>
                    <a:pt x="934" y="346"/>
                  </a:cubicBezTo>
                  <a:cubicBezTo>
                    <a:pt x="947" y="335"/>
                    <a:pt x="947" y="318"/>
                    <a:pt x="934" y="311"/>
                  </a:cubicBezTo>
                  <a:cubicBezTo>
                    <a:pt x="805" y="176"/>
                    <a:pt x="624" y="138"/>
                    <a:pt x="459" y="138"/>
                  </a:cubicBezTo>
                  <a:cubicBezTo>
                    <a:pt x="306" y="138"/>
                    <a:pt x="166" y="171"/>
                    <a:pt x="94" y="190"/>
                  </a:cubicBezTo>
                  <a:cubicBezTo>
                    <a:pt x="129" y="91"/>
                    <a:pt x="77" y="16"/>
                    <a:pt x="71" y="11"/>
                  </a:cubicBezTo>
                  <a:cubicBezTo>
                    <a:pt x="67" y="3"/>
                    <a:pt x="61" y="0"/>
                    <a:pt x="5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48"/>
            <p:cNvSpPr/>
            <p:nvPr/>
          </p:nvSpPr>
          <p:spPr>
            <a:xfrm>
              <a:off x="7327642" y="3399438"/>
              <a:ext cx="791510" cy="821309"/>
            </a:xfrm>
            <a:custGeom>
              <a:rect b="b" l="l" r="r" t="t"/>
              <a:pathLst>
                <a:path extrusionOk="0" h="2094" w="2018">
                  <a:moveTo>
                    <a:pt x="189" y="0"/>
                  </a:moveTo>
                  <a:cubicBezTo>
                    <a:pt x="109" y="0"/>
                    <a:pt x="55" y="21"/>
                    <a:pt x="46" y="71"/>
                  </a:cubicBezTo>
                  <a:cubicBezTo>
                    <a:pt x="0" y="309"/>
                    <a:pt x="301" y="825"/>
                    <a:pt x="661" y="975"/>
                  </a:cubicBezTo>
                  <a:cubicBezTo>
                    <a:pt x="1020" y="1131"/>
                    <a:pt x="806" y="1398"/>
                    <a:pt x="806" y="1705"/>
                  </a:cubicBezTo>
                  <a:cubicBezTo>
                    <a:pt x="806" y="2013"/>
                    <a:pt x="1280" y="2088"/>
                    <a:pt x="1362" y="2093"/>
                  </a:cubicBezTo>
                  <a:cubicBezTo>
                    <a:pt x="1363" y="2094"/>
                    <a:pt x="1365" y="2094"/>
                    <a:pt x="1366" y="2094"/>
                  </a:cubicBezTo>
                  <a:cubicBezTo>
                    <a:pt x="1439" y="2094"/>
                    <a:pt x="1477" y="1799"/>
                    <a:pt x="1477" y="1799"/>
                  </a:cubicBezTo>
                  <a:cubicBezTo>
                    <a:pt x="1477" y="1799"/>
                    <a:pt x="1532" y="1806"/>
                    <a:pt x="1605" y="1806"/>
                  </a:cubicBezTo>
                  <a:cubicBezTo>
                    <a:pt x="1710" y="1806"/>
                    <a:pt x="1851" y="1790"/>
                    <a:pt x="1913" y="1711"/>
                  </a:cubicBezTo>
                  <a:cubicBezTo>
                    <a:pt x="2017" y="1577"/>
                    <a:pt x="1924" y="1358"/>
                    <a:pt x="1553" y="1154"/>
                  </a:cubicBezTo>
                  <a:cubicBezTo>
                    <a:pt x="1183" y="951"/>
                    <a:pt x="1344" y="830"/>
                    <a:pt x="1274" y="552"/>
                  </a:cubicBezTo>
                  <a:cubicBezTo>
                    <a:pt x="1219" y="326"/>
                    <a:pt x="501" y="0"/>
                    <a:pt x="18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48"/>
            <p:cNvSpPr/>
            <p:nvPr/>
          </p:nvSpPr>
          <p:spPr>
            <a:xfrm>
              <a:off x="7343331" y="3401791"/>
              <a:ext cx="714242" cy="1278245"/>
            </a:xfrm>
            <a:custGeom>
              <a:rect b="b" l="l" r="r" t="t"/>
              <a:pathLst>
                <a:path extrusionOk="0" h="3259" w="1821">
                  <a:moveTo>
                    <a:pt x="30" y="1"/>
                  </a:moveTo>
                  <a:cubicBezTo>
                    <a:pt x="17" y="1"/>
                    <a:pt x="6" y="12"/>
                    <a:pt x="1" y="25"/>
                  </a:cubicBezTo>
                  <a:cubicBezTo>
                    <a:pt x="1" y="36"/>
                    <a:pt x="12" y="47"/>
                    <a:pt x="23" y="47"/>
                  </a:cubicBezTo>
                  <a:cubicBezTo>
                    <a:pt x="35" y="47"/>
                    <a:pt x="748" y="116"/>
                    <a:pt x="1055" y="742"/>
                  </a:cubicBezTo>
                  <a:cubicBezTo>
                    <a:pt x="1769" y="2192"/>
                    <a:pt x="1437" y="3211"/>
                    <a:pt x="1432" y="3224"/>
                  </a:cubicBezTo>
                  <a:cubicBezTo>
                    <a:pt x="1432" y="3235"/>
                    <a:pt x="1437" y="3253"/>
                    <a:pt x="1449" y="3259"/>
                  </a:cubicBezTo>
                  <a:cubicBezTo>
                    <a:pt x="1461" y="3259"/>
                    <a:pt x="1478" y="3253"/>
                    <a:pt x="1478" y="3241"/>
                  </a:cubicBezTo>
                  <a:cubicBezTo>
                    <a:pt x="1483" y="3229"/>
                    <a:pt x="1820" y="2186"/>
                    <a:pt x="1101" y="726"/>
                  </a:cubicBezTo>
                  <a:cubicBezTo>
                    <a:pt x="782" y="65"/>
                    <a:pt x="35" y="1"/>
                    <a:pt x="3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48"/>
            <p:cNvSpPr/>
            <p:nvPr/>
          </p:nvSpPr>
          <p:spPr>
            <a:xfrm>
              <a:off x="7633969" y="4014438"/>
              <a:ext cx="280441" cy="56480"/>
            </a:xfrm>
            <a:custGeom>
              <a:rect b="b" l="l" r="r" t="t"/>
              <a:pathLst>
                <a:path extrusionOk="0" h="144" w="715">
                  <a:moveTo>
                    <a:pt x="287" y="0"/>
                  </a:moveTo>
                  <a:cubicBezTo>
                    <a:pt x="204" y="0"/>
                    <a:pt x="114" y="12"/>
                    <a:pt x="19" y="44"/>
                  </a:cubicBezTo>
                  <a:cubicBezTo>
                    <a:pt x="7" y="50"/>
                    <a:pt x="1" y="62"/>
                    <a:pt x="7" y="73"/>
                  </a:cubicBezTo>
                  <a:cubicBezTo>
                    <a:pt x="7" y="84"/>
                    <a:pt x="12" y="84"/>
                    <a:pt x="25" y="91"/>
                  </a:cubicBezTo>
                  <a:lnTo>
                    <a:pt x="36" y="91"/>
                  </a:lnTo>
                  <a:cubicBezTo>
                    <a:pt x="125" y="61"/>
                    <a:pt x="211" y="49"/>
                    <a:pt x="290" y="49"/>
                  </a:cubicBezTo>
                  <a:cubicBezTo>
                    <a:pt x="510" y="49"/>
                    <a:pt x="673" y="137"/>
                    <a:pt x="673" y="137"/>
                  </a:cubicBezTo>
                  <a:cubicBezTo>
                    <a:pt x="678" y="142"/>
                    <a:pt x="683" y="143"/>
                    <a:pt x="688" y="143"/>
                  </a:cubicBezTo>
                  <a:cubicBezTo>
                    <a:pt x="696" y="143"/>
                    <a:pt x="704" y="139"/>
                    <a:pt x="708" y="132"/>
                  </a:cubicBezTo>
                  <a:cubicBezTo>
                    <a:pt x="715" y="119"/>
                    <a:pt x="715" y="103"/>
                    <a:pt x="702" y="97"/>
                  </a:cubicBezTo>
                  <a:cubicBezTo>
                    <a:pt x="690" y="93"/>
                    <a:pt x="520" y="0"/>
                    <a:pt x="28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48"/>
            <p:cNvSpPr/>
            <p:nvPr/>
          </p:nvSpPr>
          <p:spPr>
            <a:xfrm>
              <a:off x="7877540" y="3899126"/>
              <a:ext cx="154929" cy="187481"/>
            </a:xfrm>
            <a:custGeom>
              <a:rect b="b" l="l" r="r" t="t"/>
              <a:pathLst>
                <a:path extrusionOk="0" h="478" w="395">
                  <a:moveTo>
                    <a:pt x="364" y="0"/>
                  </a:moveTo>
                  <a:cubicBezTo>
                    <a:pt x="360" y="0"/>
                    <a:pt x="357" y="1"/>
                    <a:pt x="354" y="3"/>
                  </a:cubicBezTo>
                  <a:cubicBezTo>
                    <a:pt x="343" y="14"/>
                    <a:pt x="0" y="217"/>
                    <a:pt x="52" y="455"/>
                  </a:cubicBezTo>
                  <a:cubicBezTo>
                    <a:pt x="52" y="466"/>
                    <a:pt x="59" y="472"/>
                    <a:pt x="70" y="477"/>
                  </a:cubicBezTo>
                  <a:lnTo>
                    <a:pt x="81" y="477"/>
                  </a:lnTo>
                  <a:cubicBezTo>
                    <a:pt x="94" y="472"/>
                    <a:pt x="105" y="461"/>
                    <a:pt x="99" y="448"/>
                  </a:cubicBezTo>
                  <a:cubicBezTo>
                    <a:pt x="59" y="239"/>
                    <a:pt x="377" y="49"/>
                    <a:pt x="377" y="43"/>
                  </a:cubicBezTo>
                  <a:cubicBezTo>
                    <a:pt x="394" y="38"/>
                    <a:pt x="394" y="25"/>
                    <a:pt x="388" y="14"/>
                  </a:cubicBezTo>
                  <a:cubicBezTo>
                    <a:pt x="384" y="6"/>
                    <a:pt x="374" y="0"/>
                    <a:pt x="36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8"/>
            <p:cNvSpPr/>
            <p:nvPr/>
          </p:nvSpPr>
          <p:spPr>
            <a:xfrm>
              <a:off x="7657110" y="3819113"/>
              <a:ext cx="252593" cy="110606"/>
            </a:xfrm>
            <a:custGeom>
              <a:rect b="b" l="l" r="r" t="t"/>
              <a:pathLst>
                <a:path extrusionOk="0" h="282" w="644">
                  <a:moveTo>
                    <a:pt x="615" y="0"/>
                  </a:moveTo>
                  <a:cubicBezTo>
                    <a:pt x="609" y="0"/>
                    <a:pt x="605" y="1"/>
                    <a:pt x="603" y="4"/>
                  </a:cubicBezTo>
                  <a:cubicBezTo>
                    <a:pt x="597" y="9"/>
                    <a:pt x="522" y="68"/>
                    <a:pt x="498" y="189"/>
                  </a:cubicBezTo>
                  <a:cubicBezTo>
                    <a:pt x="439" y="150"/>
                    <a:pt x="313" y="90"/>
                    <a:pt x="126" y="90"/>
                  </a:cubicBezTo>
                  <a:cubicBezTo>
                    <a:pt x="94" y="90"/>
                    <a:pt x="59" y="91"/>
                    <a:pt x="23" y="96"/>
                  </a:cubicBezTo>
                  <a:cubicBezTo>
                    <a:pt x="6" y="103"/>
                    <a:pt x="0" y="114"/>
                    <a:pt x="0" y="125"/>
                  </a:cubicBezTo>
                  <a:cubicBezTo>
                    <a:pt x="0" y="137"/>
                    <a:pt x="6" y="143"/>
                    <a:pt x="17" y="148"/>
                  </a:cubicBezTo>
                  <a:lnTo>
                    <a:pt x="30" y="148"/>
                  </a:lnTo>
                  <a:cubicBezTo>
                    <a:pt x="68" y="143"/>
                    <a:pt x="104" y="141"/>
                    <a:pt x="137" y="141"/>
                  </a:cubicBezTo>
                  <a:cubicBezTo>
                    <a:pt x="370" y="141"/>
                    <a:pt x="498" y="247"/>
                    <a:pt x="498" y="247"/>
                  </a:cubicBezTo>
                  <a:lnTo>
                    <a:pt x="533" y="282"/>
                  </a:lnTo>
                  <a:lnTo>
                    <a:pt x="539" y="235"/>
                  </a:lnTo>
                  <a:cubicBezTo>
                    <a:pt x="551" y="108"/>
                    <a:pt x="632" y="44"/>
                    <a:pt x="632" y="44"/>
                  </a:cubicBezTo>
                  <a:cubicBezTo>
                    <a:pt x="643" y="39"/>
                    <a:pt x="643" y="20"/>
                    <a:pt x="637" y="9"/>
                  </a:cubicBezTo>
                  <a:cubicBezTo>
                    <a:pt x="631" y="3"/>
                    <a:pt x="622" y="0"/>
                    <a:pt x="61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48"/>
            <p:cNvSpPr/>
            <p:nvPr/>
          </p:nvSpPr>
          <p:spPr>
            <a:xfrm>
              <a:off x="7527284" y="3737139"/>
              <a:ext cx="323193" cy="81582"/>
            </a:xfrm>
            <a:custGeom>
              <a:rect b="b" l="l" r="r" t="t"/>
              <a:pathLst>
                <a:path extrusionOk="0" h="208" w="824">
                  <a:moveTo>
                    <a:pt x="797" y="0"/>
                  </a:moveTo>
                  <a:cubicBezTo>
                    <a:pt x="793" y="0"/>
                    <a:pt x="788" y="2"/>
                    <a:pt x="783" y="4"/>
                  </a:cubicBezTo>
                  <a:cubicBezTo>
                    <a:pt x="778" y="4"/>
                    <a:pt x="725" y="39"/>
                    <a:pt x="714" y="108"/>
                  </a:cubicBezTo>
                  <a:cubicBezTo>
                    <a:pt x="650" y="72"/>
                    <a:pt x="507" y="8"/>
                    <a:pt x="262" y="8"/>
                  </a:cubicBezTo>
                  <a:cubicBezTo>
                    <a:pt x="192" y="8"/>
                    <a:pt x="112" y="14"/>
                    <a:pt x="24" y="26"/>
                  </a:cubicBezTo>
                  <a:cubicBezTo>
                    <a:pt x="13" y="26"/>
                    <a:pt x="0" y="39"/>
                    <a:pt x="6" y="56"/>
                  </a:cubicBezTo>
                  <a:cubicBezTo>
                    <a:pt x="6" y="61"/>
                    <a:pt x="13" y="74"/>
                    <a:pt x="24" y="74"/>
                  </a:cubicBezTo>
                  <a:lnTo>
                    <a:pt x="30" y="74"/>
                  </a:lnTo>
                  <a:cubicBezTo>
                    <a:pt x="116" y="61"/>
                    <a:pt x="193" y="56"/>
                    <a:pt x="262" y="56"/>
                  </a:cubicBezTo>
                  <a:cubicBezTo>
                    <a:pt x="580" y="56"/>
                    <a:pt x="715" y="165"/>
                    <a:pt x="719" y="165"/>
                  </a:cubicBezTo>
                  <a:lnTo>
                    <a:pt x="760" y="207"/>
                  </a:lnTo>
                  <a:lnTo>
                    <a:pt x="760" y="149"/>
                  </a:lnTo>
                  <a:cubicBezTo>
                    <a:pt x="754" y="79"/>
                    <a:pt x="806" y="44"/>
                    <a:pt x="806" y="44"/>
                  </a:cubicBezTo>
                  <a:cubicBezTo>
                    <a:pt x="818" y="39"/>
                    <a:pt x="824" y="21"/>
                    <a:pt x="813" y="10"/>
                  </a:cubicBezTo>
                  <a:cubicBezTo>
                    <a:pt x="809" y="3"/>
                    <a:pt x="803" y="0"/>
                    <a:pt x="79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48"/>
            <p:cNvSpPr/>
            <p:nvPr/>
          </p:nvSpPr>
          <p:spPr>
            <a:xfrm>
              <a:off x="7411578" y="3583781"/>
              <a:ext cx="418112" cy="152966"/>
            </a:xfrm>
            <a:custGeom>
              <a:rect b="b" l="l" r="r" t="t"/>
              <a:pathLst>
                <a:path extrusionOk="0" h="390" w="1066">
                  <a:moveTo>
                    <a:pt x="1031" y="0"/>
                  </a:moveTo>
                  <a:cubicBezTo>
                    <a:pt x="1026" y="7"/>
                    <a:pt x="887" y="42"/>
                    <a:pt x="899" y="267"/>
                  </a:cubicBezTo>
                  <a:cubicBezTo>
                    <a:pt x="804" y="197"/>
                    <a:pt x="564" y="44"/>
                    <a:pt x="315" y="44"/>
                  </a:cubicBezTo>
                  <a:cubicBezTo>
                    <a:pt x="214" y="44"/>
                    <a:pt x="112" y="69"/>
                    <a:pt x="17" y="134"/>
                  </a:cubicBezTo>
                  <a:cubicBezTo>
                    <a:pt x="6" y="139"/>
                    <a:pt x="0" y="157"/>
                    <a:pt x="12" y="163"/>
                  </a:cubicBezTo>
                  <a:cubicBezTo>
                    <a:pt x="12" y="168"/>
                    <a:pt x="17" y="174"/>
                    <a:pt x="23" y="174"/>
                  </a:cubicBezTo>
                  <a:lnTo>
                    <a:pt x="46" y="174"/>
                  </a:lnTo>
                  <a:cubicBezTo>
                    <a:pt x="130" y="117"/>
                    <a:pt x="221" y="95"/>
                    <a:pt x="312" y="95"/>
                  </a:cubicBezTo>
                  <a:cubicBezTo>
                    <a:pt x="615" y="95"/>
                    <a:pt x="911" y="342"/>
                    <a:pt x="916" y="342"/>
                  </a:cubicBezTo>
                  <a:lnTo>
                    <a:pt x="969" y="390"/>
                  </a:lnTo>
                  <a:lnTo>
                    <a:pt x="969" y="390"/>
                  </a:lnTo>
                  <a:lnTo>
                    <a:pt x="956" y="320"/>
                  </a:lnTo>
                  <a:cubicBezTo>
                    <a:pt x="916" y="88"/>
                    <a:pt x="1038" y="53"/>
                    <a:pt x="1044" y="53"/>
                  </a:cubicBezTo>
                  <a:cubicBezTo>
                    <a:pt x="1055" y="47"/>
                    <a:pt x="1066" y="35"/>
                    <a:pt x="1060" y="18"/>
                  </a:cubicBezTo>
                  <a:cubicBezTo>
                    <a:pt x="1055" y="7"/>
                    <a:pt x="1044" y="0"/>
                    <a:pt x="10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8"/>
            <p:cNvSpPr/>
            <p:nvPr/>
          </p:nvSpPr>
          <p:spPr>
            <a:xfrm>
              <a:off x="7351959" y="3499061"/>
              <a:ext cx="380066" cy="112175"/>
            </a:xfrm>
            <a:custGeom>
              <a:rect b="b" l="l" r="r" t="t"/>
              <a:pathLst>
                <a:path extrusionOk="0" h="286" w="969">
                  <a:moveTo>
                    <a:pt x="293" y="1"/>
                  </a:moveTo>
                  <a:cubicBezTo>
                    <a:pt x="199" y="1"/>
                    <a:pt x="105" y="20"/>
                    <a:pt x="19" y="71"/>
                  </a:cubicBezTo>
                  <a:cubicBezTo>
                    <a:pt x="8" y="77"/>
                    <a:pt x="1" y="95"/>
                    <a:pt x="8" y="106"/>
                  </a:cubicBezTo>
                  <a:cubicBezTo>
                    <a:pt x="13" y="112"/>
                    <a:pt x="19" y="119"/>
                    <a:pt x="24" y="119"/>
                  </a:cubicBezTo>
                  <a:cubicBezTo>
                    <a:pt x="30" y="119"/>
                    <a:pt x="36" y="119"/>
                    <a:pt x="43" y="112"/>
                  </a:cubicBezTo>
                  <a:cubicBezTo>
                    <a:pt x="120" y="65"/>
                    <a:pt x="206" y="47"/>
                    <a:pt x="292" y="47"/>
                  </a:cubicBezTo>
                  <a:cubicBezTo>
                    <a:pt x="579" y="47"/>
                    <a:pt x="872" y="247"/>
                    <a:pt x="877" y="251"/>
                  </a:cubicBezTo>
                  <a:lnTo>
                    <a:pt x="929" y="286"/>
                  </a:lnTo>
                  <a:lnTo>
                    <a:pt x="929" y="286"/>
                  </a:lnTo>
                  <a:lnTo>
                    <a:pt x="912" y="223"/>
                  </a:lnTo>
                  <a:cubicBezTo>
                    <a:pt x="883" y="112"/>
                    <a:pt x="952" y="55"/>
                    <a:pt x="958" y="49"/>
                  </a:cubicBezTo>
                  <a:cubicBezTo>
                    <a:pt x="969" y="42"/>
                    <a:pt x="969" y="26"/>
                    <a:pt x="963" y="14"/>
                  </a:cubicBezTo>
                  <a:cubicBezTo>
                    <a:pt x="958" y="8"/>
                    <a:pt x="951" y="5"/>
                    <a:pt x="944" y="5"/>
                  </a:cubicBezTo>
                  <a:cubicBezTo>
                    <a:pt x="937" y="5"/>
                    <a:pt x="931" y="8"/>
                    <a:pt x="929" y="14"/>
                  </a:cubicBezTo>
                  <a:cubicBezTo>
                    <a:pt x="923" y="14"/>
                    <a:pt x="854" y="71"/>
                    <a:pt x="854" y="181"/>
                  </a:cubicBezTo>
                  <a:cubicBezTo>
                    <a:pt x="758" y="124"/>
                    <a:pt x="527" y="1"/>
                    <a:pt x="29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48"/>
            <p:cNvSpPr/>
            <p:nvPr/>
          </p:nvSpPr>
          <p:spPr>
            <a:xfrm>
              <a:off x="7404518" y="3424540"/>
              <a:ext cx="748365" cy="714233"/>
            </a:xfrm>
            <a:custGeom>
              <a:rect b="b" l="l" r="r" t="t"/>
              <a:pathLst>
                <a:path extrusionOk="0" h="1821" w="1908">
                  <a:moveTo>
                    <a:pt x="148" y="1"/>
                  </a:moveTo>
                  <a:cubicBezTo>
                    <a:pt x="145" y="1"/>
                    <a:pt x="142" y="1"/>
                    <a:pt x="139" y="1"/>
                  </a:cubicBezTo>
                  <a:cubicBezTo>
                    <a:pt x="0" y="12"/>
                    <a:pt x="123" y="574"/>
                    <a:pt x="436" y="713"/>
                  </a:cubicBezTo>
                  <a:cubicBezTo>
                    <a:pt x="749" y="853"/>
                    <a:pt x="939" y="1136"/>
                    <a:pt x="905" y="1403"/>
                  </a:cubicBezTo>
                  <a:cubicBezTo>
                    <a:pt x="875" y="1671"/>
                    <a:pt x="1270" y="1821"/>
                    <a:pt x="1270" y="1821"/>
                  </a:cubicBezTo>
                  <a:lnTo>
                    <a:pt x="1281" y="1735"/>
                  </a:lnTo>
                  <a:lnTo>
                    <a:pt x="1334" y="1740"/>
                  </a:lnTo>
                  <a:cubicBezTo>
                    <a:pt x="1907" y="1700"/>
                    <a:pt x="1311" y="1136"/>
                    <a:pt x="1160" y="1050"/>
                  </a:cubicBezTo>
                  <a:cubicBezTo>
                    <a:pt x="1009" y="962"/>
                    <a:pt x="1027" y="783"/>
                    <a:pt x="1021" y="552"/>
                  </a:cubicBezTo>
                  <a:cubicBezTo>
                    <a:pt x="1021" y="330"/>
                    <a:pt x="311" y="1"/>
                    <a:pt x="1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48"/>
            <p:cNvSpPr/>
            <p:nvPr/>
          </p:nvSpPr>
          <p:spPr>
            <a:xfrm>
              <a:off x="7774777" y="3484942"/>
              <a:ext cx="464394" cy="1042913"/>
            </a:xfrm>
            <a:custGeom>
              <a:rect b="b" l="l" r="r" t="t"/>
              <a:pathLst>
                <a:path extrusionOk="0" h="2659" w="1184">
                  <a:moveTo>
                    <a:pt x="389" y="1"/>
                  </a:moveTo>
                  <a:cubicBezTo>
                    <a:pt x="165" y="1"/>
                    <a:pt x="12" y="195"/>
                    <a:pt x="8" y="195"/>
                  </a:cubicBezTo>
                  <a:cubicBezTo>
                    <a:pt x="1" y="206"/>
                    <a:pt x="1" y="217"/>
                    <a:pt x="13" y="230"/>
                  </a:cubicBezTo>
                  <a:cubicBezTo>
                    <a:pt x="18" y="232"/>
                    <a:pt x="23" y="233"/>
                    <a:pt x="27" y="233"/>
                  </a:cubicBezTo>
                  <a:cubicBezTo>
                    <a:pt x="33" y="233"/>
                    <a:pt x="39" y="231"/>
                    <a:pt x="43" y="224"/>
                  </a:cubicBezTo>
                  <a:cubicBezTo>
                    <a:pt x="51" y="215"/>
                    <a:pt x="186" y="46"/>
                    <a:pt x="384" y="46"/>
                  </a:cubicBezTo>
                  <a:cubicBezTo>
                    <a:pt x="444" y="46"/>
                    <a:pt x="510" y="61"/>
                    <a:pt x="581" y="102"/>
                  </a:cubicBezTo>
                  <a:cubicBezTo>
                    <a:pt x="1126" y="415"/>
                    <a:pt x="19" y="2606"/>
                    <a:pt x="8" y="2629"/>
                  </a:cubicBezTo>
                  <a:cubicBezTo>
                    <a:pt x="1" y="2640"/>
                    <a:pt x="8" y="2652"/>
                    <a:pt x="19" y="2659"/>
                  </a:cubicBezTo>
                  <a:lnTo>
                    <a:pt x="25" y="2659"/>
                  </a:lnTo>
                  <a:cubicBezTo>
                    <a:pt x="36" y="2659"/>
                    <a:pt x="43" y="2659"/>
                    <a:pt x="48" y="2646"/>
                  </a:cubicBezTo>
                  <a:cubicBezTo>
                    <a:pt x="94" y="2560"/>
                    <a:pt x="1183" y="398"/>
                    <a:pt x="605" y="62"/>
                  </a:cubicBezTo>
                  <a:cubicBezTo>
                    <a:pt x="528" y="18"/>
                    <a:pt x="456"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8"/>
            <p:cNvSpPr/>
            <p:nvPr/>
          </p:nvSpPr>
          <p:spPr>
            <a:xfrm>
              <a:off x="7347645" y="3518672"/>
              <a:ext cx="847598" cy="423990"/>
            </a:xfrm>
            <a:custGeom>
              <a:rect b="b" l="l" r="r" t="t"/>
              <a:pathLst>
                <a:path extrusionOk="0" h="1081" w="2161">
                  <a:moveTo>
                    <a:pt x="994" y="1"/>
                  </a:moveTo>
                  <a:cubicBezTo>
                    <a:pt x="982" y="1"/>
                    <a:pt x="970" y="2"/>
                    <a:pt x="958" y="5"/>
                  </a:cubicBezTo>
                  <a:cubicBezTo>
                    <a:pt x="958" y="5"/>
                    <a:pt x="910" y="5"/>
                    <a:pt x="846" y="21"/>
                  </a:cubicBezTo>
                  <a:cubicBezTo>
                    <a:pt x="731" y="56"/>
                    <a:pt x="575" y="126"/>
                    <a:pt x="533" y="300"/>
                  </a:cubicBezTo>
                  <a:cubicBezTo>
                    <a:pt x="471" y="567"/>
                    <a:pt x="1" y="885"/>
                    <a:pt x="65" y="1035"/>
                  </a:cubicBezTo>
                  <a:cubicBezTo>
                    <a:pt x="79" y="1068"/>
                    <a:pt x="111" y="1080"/>
                    <a:pt x="157" y="1080"/>
                  </a:cubicBezTo>
                  <a:cubicBezTo>
                    <a:pt x="310" y="1080"/>
                    <a:pt x="609" y="942"/>
                    <a:pt x="851" y="942"/>
                  </a:cubicBezTo>
                  <a:cubicBezTo>
                    <a:pt x="866" y="942"/>
                    <a:pt x="880" y="943"/>
                    <a:pt x="894" y="944"/>
                  </a:cubicBezTo>
                  <a:cubicBezTo>
                    <a:pt x="901" y="944"/>
                    <a:pt x="908" y="944"/>
                    <a:pt x="916" y="944"/>
                  </a:cubicBezTo>
                  <a:cubicBezTo>
                    <a:pt x="1254" y="944"/>
                    <a:pt x="2160" y="473"/>
                    <a:pt x="1820" y="224"/>
                  </a:cubicBezTo>
                  <a:cubicBezTo>
                    <a:pt x="1626" y="86"/>
                    <a:pt x="1440" y="55"/>
                    <a:pt x="1313" y="55"/>
                  </a:cubicBezTo>
                  <a:cubicBezTo>
                    <a:pt x="1212" y="55"/>
                    <a:pt x="1148" y="74"/>
                    <a:pt x="1148" y="74"/>
                  </a:cubicBezTo>
                  <a:cubicBezTo>
                    <a:pt x="1148" y="74"/>
                    <a:pt x="1085" y="1"/>
                    <a:pt x="994"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8"/>
            <p:cNvSpPr/>
            <p:nvPr/>
          </p:nvSpPr>
          <p:spPr>
            <a:xfrm>
              <a:off x="7375101" y="3533577"/>
              <a:ext cx="445960" cy="412223"/>
            </a:xfrm>
            <a:custGeom>
              <a:rect b="b" l="l" r="r" t="t"/>
              <a:pathLst>
                <a:path extrusionOk="0" h="1051" w="1137">
                  <a:moveTo>
                    <a:pt x="1112" y="1"/>
                  </a:moveTo>
                  <a:cubicBezTo>
                    <a:pt x="1108" y="1"/>
                    <a:pt x="1104" y="2"/>
                    <a:pt x="1102" y="7"/>
                  </a:cubicBezTo>
                  <a:lnTo>
                    <a:pt x="11" y="1010"/>
                  </a:lnTo>
                  <a:cubicBezTo>
                    <a:pt x="0" y="1021"/>
                    <a:pt x="0" y="1032"/>
                    <a:pt x="6" y="1039"/>
                  </a:cubicBezTo>
                  <a:cubicBezTo>
                    <a:pt x="11" y="1045"/>
                    <a:pt x="18" y="1050"/>
                    <a:pt x="24" y="1050"/>
                  </a:cubicBezTo>
                  <a:cubicBezTo>
                    <a:pt x="29" y="1050"/>
                    <a:pt x="35" y="1045"/>
                    <a:pt x="41" y="1045"/>
                  </a:cubicBezTo>
                  <a:lnTo>
                    <a:pt x="1131" y="36"/>
                  </a:lnTo>
                  <a:cubicBezTo>
                    <a:pt x="1137" y="31"/>
                    <a:pt x="1137" y="18"/>
                    <a:pt x="1131" y="7"/>
                  </a:cubicBezTo>
                  <a:cubicBezTo>
                    <a:pt x="1124" y="4"/>
                    <a:pt x="1117"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48"/>
            <p:cNvSpPr/>
            <p:nvPr/>
          </p:nvSpPr>
          <p:spPr>
            <a:xfrm>
              <a:off x="7604552" y="3536322"/>
              <a:ext cx="448313" cy="211407"/>
            </a:xfrm>
            <a:custGeom>
              <a:rect b="b" l="l" r="r" t="t"/>
              <a:pathLst>
                <a:path extrusionOk="0" h="539" w="1143">
                  <a:moveTo>
                    <a:pt x="511" y="0"/>
                  </a:moveTo>
                  <a:lnTo>
                    <a:pt x="488" y="11"/>
                  </a:lnTo>
                  <a:cubicBezTo>
                    <a:pt x="416" y="45"/>
                    <a:pt x="332" y="55"/>
                    <a:pt x="256" y="55"/>
                  </a:cubicBezTo>
                  <a:cubicBezTo>
                    <a:pt x="135" y="55"/>
                    <a:pt x="33" y="29"/>
                    <a:pt x="30" y="29"/>
                  </a:cubicBezTo>
                  <a:cubicBezTo>
                    <a:pt x="18" y="29"/>
                    <a:pt x="6" y="35"/>
                    <a:pt x="1" y="46"/>
                  </a:cubicBezTo>
                  <a:cubicBezTo>
                    <a:pt x="1" y="58"/>
                    <a:pt x="6" y="70"/>
                    <a:pt x="18" y="75"/>
                  </a:cubicBezTo>
                  <a:cubicBezTo>
                    <a:pt x="25" y="75"/>
                    <a:pt x="124" y="99"/>
                    <a:pt x="245" y="99"/>
                  </a:cubicBezTo>
                  <a:cubicBezTo>
                    <a:pt x="321" y="99"/>
                    <a:pt x="406" y="90"/>
                    <a:pt x="482" y="58"/>
                  </a:cubicBezTo>
                  <a:cubicBezTo>
                    <a:pt x="511" y="150"/>
                    <a:pt x="656" y="452"/>
                    <a:pt x="1114" y="538"/>
                  </a:cubicBezTo>
                  <a:lnTo>
                    <a:pt x="1119" y="538"/>
                  </a:lnTo>
                  <a:cubicBezTo>
                    <a:pt x="1125" y="538"/>
                    <a:pt x="1137" y="533"/>
                    <a:pt x="1137" y="522"/>
                  </a:cubicBezTo>
                  <a:cubicBezTo>
                    <a:pt x="1143" y="511"/>
                    <a:pt x="1130" y="498"/>
                    <a:pt x="1119" y="498"/>
                  </a:cubicBezTo>
                  <a:cubicBezTo>
                    <a:pt x="616" y="399"/>
                    <a:pt x="522" y="40"/>
                    <a:pt x="517" y="24"/>
                  </a:cubicBezTo>
                  <a:lnTo>
                    <a:pt x="5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48"/>
            <p:cNvSpPr/>
            <p:nvPr/>
          </p:nvSpPr>
          <p:spPr>
            <a:xfrm>
              <a:off x="7559446" y="3610060"/>
              <a:ext cx="345550" cy="232979"/>
            </a:xfrm>
            <a:custGeom>
              <a:rect b="b" l="l" r="r" t="t"/>
              <a:pathLst>
                <a:path extrusionOk="0" h="594" w="881">
                  <a:moveTo>
                    <a:pt x="20" y="0"/>
                  </a:moveTo>
                  <a:cubicBezTo>
                    <a:pt x="12" y="0"/>
                    <a:pt x="5" y="6"/>
                    <a:pt x="0" y="15"/>
                  </a:cubicBezTo>
                  <a:cubicBezTo>
                    <a:pt x="0" y="26"/>
                    <a:pt x="6" y="37"/>
                    <a:pt x="17" y="44"/>
                  </a:cubicBezTo>
                  <a:cubicBezTo>
                    <a:pt x="21" y="44"/>
                    <a:pt x="129" y="80"/>
                    <a:pt x="266" y="80"/>
                  </a:cubicBezTo>
                  <a:cubicBezTo>
                    <a:pt x="310" y="80"/>
                    <a:pt x="357" y="76"/>
                    <a:pt x="405" y="67"/>
                  </a:cubicBezTo>
                  <a:cubicBezTo>
                    <a:pt x="418" y="154"/>
                    <a:pt x="487" y="427"/>
                    <a:pt x="846" y="588"/>
                  </a:cubicBezTo>
                  <a:cubicBezTo>
                    <a:pt x="846" y="594"/>
                    <a:pt x="852" y="594"/>
                    <a:pt x="852" y="594"/>
                  </a:cubicBezTo>
                  <a:cubicBezTo>
                    <a:pt x="863" y="594"/>
                    <a:pt x="870" y="588"/>
                    <a:pt x="875" y="577"/>
                  </a:cubicBezTo>
                  <a:cubicBezTo>
                    <a:pt x="881" y="572"/>
                    <a:pt x="875" y="553"/>
                    <a:pt x="863" y="548"/>
                  </a:cubicBezTo>
                  <a:cubicBezTo>
                    <a:pt x="469" y="368"/>
                    <a:pt x="446" y="44"/>
                    <a:pt x="446" y="37"/>
                  </a:cubicBezTo>
                  <a:lnTo>
                    <a:pt x="446" y="15"/>
                  </a:lnTo>
                  <a:lnTo>
                    <a:pt x="423" y="21"/>
                  </a:lnTo>
                  <a:cubicBezTo>
                    <a:pt x="373" y="33"/>
                    <a:pt x="321" y="37"/>
                    <a:pt x="273" y="37"/>
                  </a:cubicBezTo>
                  <a:cubicBezTo>
                    <a:pt x="138" y="37"/>
                    <a:pt x="28" y="3"/>
                    <a:pt x="28" y="3"/>
                  </a:cubicBezTo>
                  <a:cubicBezTo>
                    <a:pt x="25" y="1"/>
                    <a:pt x="22"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48"/>
            <p:cNvSpPr/>
            <p:nvPr/>
          </p:nvSpPr>
          <p:spPr>
            <a:xfrm>
              <a:off x="7524930" y="3672423"/>
              <a:ext cx="234551" cy="220820"/>
            </a:xfrm>
            <a:custGeom>
              <a:rect b="b" l="l" r="r" t="t"/>
              <a:pathLst>
                <a:path extrusionOk="0" h="563" w="598">
                  <a:moveTo>
                    <a:pt x="367" y="1"/>
                  </a:moveTo>
                  <a:lnTo>
                    <a:pt x="325" y="12"/>
                  </a:lnTo>
                  <a:cubicBezTo>
                    <a:pt x="235" y="43"/>
                    <a:pt x="172" y="53"/>
                    <a:pt x="128" y="53"/>
                  </a:cubicBezTo>
                  <a:cubicBezTo>
                    <a:pt x="74" y="53"/>
                    <a:pt x="51" y="37"/>
                    <a:pt x="47" y="24"/>
                  </a:cubicBezTo>
                  <a:cubicBezTo>
                    <a:pt x="47" y="19"/>
                    <a:pt x="39" y="10"/>
                    <a:pt x="31" y="10"/>
                  </a:cubicBezTo>
                  <a:cubicBezTo>
                    <a:pt x="29" y="10"/>
                    <a:pt x="27" y="11"/>
                    <a:pt x="24" y="12"/>
                  </a:cubicBezTo>
                  <a:cubicBezTo>
                    <a:pt x="12" y="12"/>
                    <a:pt x="1" y="30"/>
                    <a:pt x="6" y="41"/>
                  </a:cubicBezTo>
                  <a:cubicBezTo>
                    <a:pt x="6" y="41"/>
                    <a:pt x="12" y="65"/>
                    <a:pt x="41" y="81"/>
                  </a:cubicBezTo>
                  <a:cubicBezTo>
                    <a:pt x="64" y="92"/>
                    <a:pt x="93" y="98"/>
                    <a:pt x="129" y="98"/>
                  </a:cubicBezTo>
                  <a:cubicBezTo>
                    <a:pt x="176" y="98"/>
                    <a:pt x="233" y="88"/>
                    <a:pt x="303" y="65"/>
                  </a:cubicBezTo>
                  <a:lnTo>
                    <a:pt x="303" y="65"/>
                  </a:lnTo>
                  <a:cubicBezTo>
                    <a:pt x="285" y="169"/>
                    <a:pt x="262" y="447"/>
                    <a:pt x="568" y="557"/>
                  </a:cubicBezTo>
                  <a:cubicBezTo>
                    <a:pt x="568" y="563"/>
                    <a:pt x="568" y="563"/>
                    <a:pt x="575" y="563"/>
                  </a:cubicBezTo>
                  <a:cubicBezTo>
                    <a:pt x="581" y="563"/>
                    <a:pt x="592" y="557"/>
                    <a:pt x="592" y="546"/>
                  </a:cubicBezTo>
                  <a:cubicBezTo>
                    <a:pt x="598" y="534"/>
                    <a:pt x="592" y="522"/>
                    <a:pt x="581" y="517"/>
                  </a:cubicBezTo>
                  <a:cubicBezTo>
                    <a:pt x="250" y="394"/>
                    <a:pt x="349" y="52"/>
                    <a:pt x="354" y="41"/>
                  </a:cubicBezTo>
                  <a:lnTo>
                    <a:pt x="36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48"/>
            <p:cNvSpPr/>
            <p:nvPr/>
          </p:nvSpPr>
          <p:spPr>
            <a:xfrm>
              <a:off x="7447662" y="3765771"/>
              <a:ext cx="175325" cy="141199"/>
            </a:xfrm>
            <a:custGeom>
              <a:rect b="b" l="l" r="r" t="t"/>
              <a:pathLst>
                <a:path extrusionOk="0" h="360" w="447">
                  <a:moveTo>
                    <a:pt x="342" y="1"/>
                  </a:moveTo>
                  <a:lnTo>
                    <a:pt x="302" y="12"/>
                  </a:lnTo>
                  <a:cubicBezTo>
                    <a:pt x="228" y="31"/>
                    <a:pt x="163" y="36"/>
                    <a:pt x="114" y="36"/>
                  </a:cubicBezTo>
                  <a:cubicBezTo>
                    <a:pt x="60" y="36"/>
                    <a:pt x="27" y="30"/>
                    <a:pt x="24" y="30"/>
                  </a:cubicBezTo>
                  <a:cubicBezTo>
                    <a:pt x="13" y="30"/>
                    <a:pt x="0" y="35"/>
                    <a:pt x="0" y="47"/>
                  </a:cubicBezTo>
                  <a:cubicBezTo>
                    <a:pt x="0" y="58"/>
                    <a:pt x="7" y="70"/>
                    <a:pt x="18" y="76"/>
                  </a:cubicBezTo>
                  <a:cubicBezTo>
                    <a:pt x="21" y="76"/>
                    <a:pt x="54" y="81"/>
                    <a:pt x="107" y="81"/>
                  </a:cubicBezTo>
                  <a:cubicBezTo>
                    <a:pt x="151" y="81"/>
                    <a:pt x="210" y="77"/>
                    <a:pt x="278" y="65"/>
                  </a:cubicBezTo>
                  <a:lnTo>
                    <a:pt x="278" y="65"/>
                  </a:lnTo>
                  <a:cubicBezTo>
                    <a:pt x="262" y="134"/>
                    <a:pt x="256" y="290"/>
                    <a:pt x="418" y="354"/>
                  </a:cubicBezTo>
                  <a:lnTo>
                    <a:pt x="425" y="360"/>
                  </a:lnTo>
                  <a:cubicBezTo>
                    <a:pt x="436" y="360"/>
                    <a:pt x="441" y="354"/>
                    <a:pt x="447" y="343"/>
                  </a:cubicBezTo>
                  <a:cubicBezTo>
                    <a:pt x="447" y="330"/>
                    <a:pt x="447" y="319"/>
                    <a:pt x="436" y="314"/>
                  </a:cubicBezTo>
                  <a:cubicBezTo>
                    <a:pt x="262" y="244"/>
                    <a:pt x="326" y="47"/>
                    <a:pt x="326" y="41"/>
                  </a:cubicBezTo>
                  <a:lnTo>
                    <a:pt x="34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48"/>
            <p:cNvSpPr/>
            <p:nvPr/>
          </p:nvSpPr>
          <p:spPr>
            <a:xfrm>
              <a:off x="7397850" y="3813230"/>
              <a:ext cx="123159" cy="121196"/>
            </a:xfrm>
            <a:custGeom>
              <a:rect b="b" l="l" r="r" t="t"/>
              <a:pathLst>
                <a:path extrusionOk="0" h="309" w="314">
                  <a:moveTo>
                    <a:pt x="314" y="1"/>
                  </a:moveTo>
                  <a:lnTo>
                    <a:pt x="239" y="41"/>
                  </a:lnTo>
                  <a:cubicBezTo>
                    <a:pt x="192" y="69"/>
                    <a:pt x="152" y="77"/>
                    <a:pt x="120" y="77"/>
                  </a:cubicBezTo>
                  <a:cubicBezTo>
                    <a:pt x="71" y="77"/>
                    <a:pt x="41" y="57"/>
                    <a:pt x="41" y="54"/>
                  </a:cubicBezTo>
                  <a:cubicBezTo>
                    <a:pt x="38" y="52"/>
                    <a:pt x="34" y="51"/>
                    <a:pt x="31" y="51"/>
                  </a:cubicBezTo>
                  <a:cubicBezTo>
                    <a:pt x="23" y="51"/>
                    <a:pt x="16" y="55"/>
                    <a:pt x="12" y="59"/>
                  </a:cubicBezTo>
                  <a:cubicBezTo>
                    <a:pt x="1" y="70"/>
                    <a:pt x="6" y="83"/>
                    <a:pt x="17" y="94"/>
                  </a:cubicBezTo>
                  <a:cubicBezTo>
                    <a:pt x="17" y="94"/>
                    <a:pt x="56" y="120"/>
                    <a:pt x="119" y="120"/>
                  </a:cubicBezTo>
                  <a:cubicBezTo>
                    <a:pt x="144" y="120"/>
                    <a:pt x="172" y="116"/>
                    <a:pt x="204" y="105"/>
                  </a:cubicBezTo>
                  <a:lnTo>
                    <a:pt x="204" y="105"/>
                  </a:lnTo>
                  <a:cubicBezTo>
                    <a:pt x="191" y="145"/>
                    <a:pt x="180" y="198"/>
                    <a:pt x="197" y="239"/>
                  </a:cubicBezTo>
                  <a:cubicBezTo>
                    <a:pt x="209" y="273"/>
                    <a:pt x="232" y="297"/>
                    <a:pt x="273" y="308"/>
                  </a:cubicBezTo>
                  <a:lnTo>
                    <a:pt x="279" y="308"/>
                  </a:lnTo>
                  <a:cubicBezTo>
                    <a:pt x="290" y="308"/>
                    <a:pt x="296" y="303"/>
                    <a:pt x="301" y="297"/>
                  </a:cubicBezTo>
                  <a:cubicBezTo>
                    <a:pt x="308" y="284"/>
                    <a:pt x="296" y="273"/>
                    <a:pt x="290" y="268"/>
                  </a:cubicBezTo>
                  <a:cubicBezTo>
                    <a:pt x="261" y="257"/>
                    <a:pt x="244" y="244"/>
                    <a:pt x="239" y="222"/>
                  </a:cubicBezTo>
                  <a:cubicBezTo>
                    <a:pt x="220" y="175"/>
                    <a:pt x="255" y="99"/>
                    <a:pt x="266" y="76"/>
                  </a:cubicBezTo>
                  <a:lnTo>
                    <a:pt x="31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48"/>
            <p:cNvSpPr/>
            <p:nvPr/>
          </p:nvSpPr>
          <p:spPr>
            <a:xfrm>
              <a:off x="7431189" y="3542598"/>
              <a:ext cx="600889" cy="331034"/>
            </a:xfrm>
            <a:custGeom>
              <a:rect b="b" l="l" r="r" t="t"/>
              <a:pathLst>
                <a:path extrusionOk="0" h="844" w="1532">
                  <a:moveTo>
                    <a:pt x="811" y="1"/>
                  </a:moveTo>
                  <a:cubicBezTo>
                    <a:pt x="570" y="1"/>
                    <a:pt x="496" y="173"/>
                    <a:pt x="425" y="425"/>
                  </a:cubicBezTo>
                  <a:cubicBezTo>
                    <a:pt x="425" y="425"/>
                    <a:pt x="355" y="517"/>
                    <a:pt x="229" y="570"/>
                  </a:cubicBezTo>
                  <a:cubicBezTo>
                    <a:pt x="118" y="614"/>
                    <a:pt x="0" y="844"/>
                    <a:pt x="188" y="844"/>
                  </a:cubicBezTo>
                  <a:cubicBezTo>
                    <a:pt x="218" y="844"/>
                    <a:pt x="256" y="838"/>
                    <a:pt x="304" y="824"/>
                  </a:cubicBezTo>
                  <a:cubicBezTo>
                    <a:pt x="646" y="725"/>
                    <a:pt x="448" y="650"/>
                    <a:pt x="884" y="621"/>
                  </a:cubicBezTo>
                  <a:cubicBezTo>
                    <a:pt x="1300" y="593"/>
                    <a:pt x="1532" y="12"/>
                    <a:pt x="984" y="12"/>
                  </a:cubicBezTo>
                  <a:cubicBezTo>
                    <a:pt x="968" y="12"/>
                    <a:pt x="952" y="12"/>
                    <a:pt x="935" y="13"/>
                  </a:cubicBezTo>
                  <a:cubicBezTo>
                    <a:pt x="890" y="5"/>
                    <a:pt x="848" y="1"/>
                    <a:pt x="811"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48"/>
            <p:cNvSpPr/>
            <p:nvPr/>
          </p:nvSpPr>
          <p:spPr>
            <a:xfrm>
              <a:off x="7761441" y="4044639"/>
              <a:ext cx="313780" cy="351037"/>
            </a:xfrm>
            <a:custGeom>
              <a:rect b="b" l="l" r="r" t="t"/>
              <a:pathLst>
                <a:path extrusionOk="0" h="895" w="800">
                  <a:moveTo>
                    <a:pt x="492" y="0"/>
                  </a:moveTo>
                  <a:cubicBezTo>
                    <a:pt x="380" y="0"/>
                    <a:pt x="258" y="25"/>
                    <a:pt x="168" y="112"/>
                  </a:cubicBezTo>
                  <a:cubicBezTo>
                    <a:pt x="24" y="245"/>
                    <a:pt x="0" y="507"/>
                    <a:pt x="104" y="877"/>
                  </a:cubicBezTo>
                  <a:cubicBezTo>
                    <a:pt x="111" y="889"/>
                    <a:pt x="117" y="895"/>
                    <a:pt x="128" y="895"/>
                  </a:cubicBezTo>
                  <a:lnTo>
                    <a:pt x="134" y="895"/>
                  </a:lnTo>
                  <a:cubicBezTo>
                    <a:pt x="152" y="889"/>
                    <a:pt x="157" y="877"/>
                    <a:pt x="152" y="860"/>
                  </a:cubicBezTo>
                  <a:cubicBezTo>
                    <a:pt x="53" y="512"/>
                    <a:pt x="70" y="269"/>
                    <a:pt x="198" y="147"/>
                  </a:cubicBezTo>
                  <a:cubicBezTo>
                    <a:pt x="277" y="73"/>
                    <a:pt x="387" y="51"/>
                    <a:pt x="489" y="51"/>
                  </a:cubicBezTo>
                  <a:cubicBezTo>
                    <a:pt x="635" y="51"/>
                    <a:pt x="765" y="95"/>
                    <a:pt x="765" y="95"/>
                  </a:cubicBezTo>
                  <a:cubicBezTo>
                    <a:pt x="770" y="97"/>
                    <a:pt x="774" y="97"/>
                    <a:pt x="778" y="97"/>
                  </a:cubicBezTo>
                  <a:cubicBezTo>
                    <a:pt x="789" y="97"/>
                    <a:pt x="796" y="92"/>
                    <a:pt x="800" y="84"/>
                  </a:cubicBezTo>
                  <a:cubicBezTo>
                    <a:pt x="800" y="71"/>
                    <a:pt x="794" y="55"/>
                    <a:pt x="783" y="49"/>
                  </a:cubicBezTo>
                  <a:cubicBezTo>
                    <a:pt x="773" y="45"/>
                    <a:pt x="642" y="0"/>
                    <a:pt x="4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48"/>
            <p:cNvSpPr/>
            <p:nvPr/>
          </p:nvSpPr>
          <p:spPr>
            <a:xfrm>
              <a:off x="7870480" y="4062682"/>
              <a:ext cx="368691" cy="194541"/>
            </a:xfrm>
            <a:custGeom>
              <a:rect b="b" l="l" r="r" t="t"/>
              <a:pathLst>
                <a:path extrusionOk="0" h="496" w="940">
                  <a:moveTo>
                    <a:pt x="920" y="0"/>
                  </a:moveTo>
                  <a:cubicBezTo>
                    <a:pt x="918" y="0"/>
                    <a:pt x="915" y="1"/>
                    <a:pt x="911" y="3"/>
                  </a:cubicBezTo>
                  <a:cubicBezTo>
                    <a:pt x="911" y="3"/>
                    <a:pt x="805" y="36"/>
                    <a:pt x="686" y="36"/>
                  </a:cubicBezTo>
                  <a:cubicBezTo>
                    <a:pt x="631" y="36"/>
                    <a:pt x="573" y="29"/>
                    <a:pt x="522" y="9"/>
                  </a:cubicBezTo>
                  <a:lnTo>
                    <a:pt x="505" y="3"/>
                  </a:lnTo>
                  <a:lnTo>
                    <a:pt x="500" y="25"/>
                  </a:lnTo>
                  <a:cubicBezTo>
                    <a:pt x="500" y="38"/>
                    <a:pt x="441" y="351"/>
                    <a:pt x="13" y="461"/>
                  </a:cubicBezTo>
                  <a:cubicBezTo>
                    <a:pt x="7" y="461"/>
                    <a:pt x="0" y="472"/>
                    <a:pt x="0" y="483"/>
                  </a:cubicBezTo>
                  <a:cubicBezTo>
                    <a:pt x="7" y="490"/>
                    <a:pt x="13" y="496"/>
                    <a:pt x="18" y="496"/>
                  </a:cubicBezTo>
                  <a:lnTo>
                    <a:pt x="24" y="496"/>
                  </a:lnTo>
                  <a:cubicBezTo>
                    <a:pt x="406" y="397"/>
                    <a:pt x="511" y="130"/>
                    <a:pt x="529" y="55"/>
                  </a:cubicBezTo>
                  <a:cubicBezTo>
                    <a:pt x="579" y="70"/>
                    <a:pt x="633" y="75"/>
                    <a:pt x="684" y="75"/>
                  </a:cubicBezTo>
                  <a:cubicBezTo>
                    <a:pt x="809" y="75"/>
                    <a:pt x="919" y="42"/>
                    <a:pt x="923" y="38"/>
                  </a:cubicBezTo>
                  <a:cubicBezTo>
                    <a:pt x="934" y="38"/>
                    <a:pt x="939" y="25"/>
                    <a:pt x="934" y="14"/>
                  </a:cubicBezTo>
                  <a:cubicBezTo>
                    <a:pt x="934" y="6"/>
                    <a:pt x="928" y="0"/>
                    <a:pt x="9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48"/>
            <p:cNvSpPr/>
            <p:nvPr/>
          </p:nvSpPr>
          <p:spPr>
            <a:xfrm>
              <a:off x="7573174" y="4224668"/>
              <a:ext cx="761309" cy="161987"/>
            </a:xfrm>
            <a:custGeom>
              <a:rect b="b" l="l" r="r" t="t"/>
              <a:pathLst>
                <a:path extrusionOk="0" h="413" w="1941">
                  <a:moveTo>
                    <a:pt x="945" y="1"/>
                  </a:moveTo>
                  <a:cubicBezTo>
                    <a:pt x="376" y="1"/>
                    <a:pt x="132" y="53"/>
                    <a:pt x="46" y="88"/>
                  </a:cubicBezTo>
                  <a:cubicBezTo>
                    <a:pt x="17" y="94"/>
                    <a:pt x="0" y="123"/>
                    <a:pt x="6" y="152"/>
                  </a:cubicBezTo>
                  <a:lnTo>
                    <a:pt x="6" y="163"/>
                  </a:lnTo>
                  <a:lnTo>
                    <a:pt x="1071" y="412"/>
                  </a:lnTo>
                  <a:lnTo>
                    <a:pt x="1935" y="216"/>
                  </a:lnTo>
                  <a:lnTo>
                    <a:pt x="1941" y="134"/>
                  </a:lnTo>
                  <a:cubicBezTo>
                    <a:pt x="1941" y="112"/>
                    <a:pt x="1930" y="88"/>
                    <a:pt x="1900" y="83"/>
                  </a:cubicBezTo>
                  <a:cubicBezTo>
                    <a:pt x="1814" y="53"/>
                    <a:pt x="1547" y="1"/>
                    <a:pt x="94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48"/>
            <p:cNvSpPr/>
            <p:nvPr/>
          </p:nvSpPr>
          <p:spPr>
            <a:xfrm>
              <a:off x="7595531" y="4238396"/>
              <a:ext cx="716595" cy="150220"/>
            </a:xfrm>
            <a:custGeom>
              <a:rect b="b" l="l" r="r" t="t"/>
              <a:pathLst>
                <a:path extrusionOk="0" h="383" w="1827">
                  <a:moveTo>
                    <a:pt x="917" y="0"/>
                  </a:moveTo>
                  <a:cubicBezTo>
                    <a:pt x="412" y="0"/>
                    <a:pt x="0" y="88"/>
                    <a:pt x="0" y="192"/>
                  </a:cubicBezTo>
                  <a:cubicBezTo>
                    <a:pt x="0" y="297"/>
                    <a:pt x="412" y="383"/>
                    <a:pt x="917" y="383"/>
                  </a:cubicBezTo>
                  <a:cubicBezTo>
                    <a:pt x="1420" y="383"/>
                    <a:pt x="1827" y="297"/>
                    <a:pt x="1827" y="192"/>
                  </a:cubicBezTo>
                  <a:cubicBezTo>
                    <a:pt x="1827" y="88"/>
                    <a:pt x="1420" y="0"/>
                    <a:pt x="91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48"/>
            <p:cNvSpPr/>
            <p:nvPr/>
          </p:nvSpPr>
          <p:spPr>
            <a:xfrm>
              <a:off x="7579449" y="4238396"/>
              <a:ext cx="748365" cy="134531"/>
            </a:xfrm>
            <a:custGeom>
              <a:rect b="b" l="l" r="r" t="t"/>
              <a:pathLst>
                <a:path extrusionOk="0" h="343" w="1908">
                  <a:moveTo>
                    <a:pt x="958" y="0"/>
                  </a:moveTo>
                  <a:cubicBezTo>
                    <a:pt x="517" y="0"/>
                    <a:pt x="158" y="64"/>
                    <a:pt x="41" y="88"/>
                  </a:cubicBezTo>
                  <a:cubicBezTo>
                    <a:pt x="12" y="94"/>
                    <a:pt x="1" y="123"/>
                    <a:pt x="12" y="146"/>
                  </a:cubicBezTo>
                  <a:cubicBezTo>
                    <a:pt x="100" y="267"/>
                    <a:pt x="482" y="343"/>
                    <a:pt x="958" y="343"/>
                  </a:cubicBezTo>
                  <a:cubicBezTo>
                    <a:pt x="1432" y="343"/>
                    <a:pt x="1809" y="267"/>
                    <a:pt x="1890" y="146"/>
                  </a:cubicBezTo>
                  <a:cubicBezTo>
                    <a:pt x="1908" y="123"/>
                    <a:pt x="1890" y="94"/>
                    <a:pt x="1868" y="88"/>
                  </a:cubicBezTo>
                  <a:cubicBezTo>
                    <a:pt x="1751" y="64"/>
                    <a:pt x="1392" y="0"/>
                    <a:pt x="9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48"/>
            <p:cNvSpPr/>
            <p:nvPr/>
          </p:nvSpPr>
          <p:spPr>
            <a:xfrm>
              <a:off x="7995992" y="3403360"/>
              <a:ext cx="914276" cy="1089979"/>
            </a:xfrm>
            <a:custGeom>
              <a:rect b="b" l="l" r="r" t="t"/>
              <a:pathLst>
                <a:path extrusionOk="0" h="2779" w="2331">
                  <a:moveTo>
                    <a:pt x="2099" y="0"/>
                  </a:moveTo>
                  <a:cubicBezTo>
                    <a:pt x="1844" y="0"/>
                    <a:pt x="1407" y="61"/>
                    <a:pt x="1084" y="425"/>
                  </a:cubicBezTo>
                  <a:cubicBezTo>
                    <a:pt x="0" y="1655"/>
                    <a:pt x="52" y="2744"/>
                    <a:pt x="52" y="2755"/>
                  </a:cubicBezTo>
                  <a:cubicBezTo>
                    <a:pt x="52" y="2768"/>
                    <a:pt x="63" y="2779"/>
                    <a:pt x="75" y="2779"/>
                  </a:cubicBezTo>
                  <a:lnTo>
                    <a:pt x="81" y="2779"/>
                  </a:lnTo>
                  <a:cubicBezTo>
                    <a:pt x="92" y="2779"/>
                    <a:pt x="105" y="2768"/>
                    <a:pt x="105" y="2755"/>
                  </a:cubicBezTo>
                  <a:cubicBezTo>
                    <a:pt x="105" y="2744"/>
                    <a:pt x="52" y="1672"/>
                    <a:pt x="1119" y="460"/>
                  </a:cubicBezTo>
                  <a:cubicBezTo>
                    <a:pt x="1430" y="105"/>
                    <a:pt x="1853" y="47"/>
                    <a:pt x="2097" y="47"/>
                  </a:cubicBezTo>
                  <a:cubicBezTo>
                    <a:pt x="2216" y="47"/>
                    <a:pt x="2293" y="61"/>
                    <a:pt x="2295" y="61"/>
                  </a:cubicBezTo>
                  <a:cubicBezTo>
                    <a:pt x="2298" y="62"/>
                    <a:pt x="2301" y="62"/>
                    <a:pt x="2304" y="62"/>
                  </a:cubicBezTo>
                  <a:cubicBezTo>
                    <a:pt x="2316" y="62"/>
                    <a:pt x="2323" y="53"/>
                    <a:pt x="2323" y="43"/>
                  </a:cubicBezTo>
                  <a:cubicBezTo>
                    <a:pt x="2330" y="32"/>
                    <a:pt x="2318" y="15"/>
                    <a:pt x="2307" y="15"/>
                  </a:cubicBezTo>
                  <a:cubicBezTo>
                    <a:pt x="2305" y="15"/>
                    <a:pt x="2224" y="0"/>
                    <a:pt x="209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48"/>
            <p:cNvSpPr/>
            <p:nvPr/>
          </p:nvSpPr>
          <p:spPr>
            <a:xfrm>
              <a:off x="8187005" y="3883045"/>
              <a:ext cx="277303" cy="74130"/>
            </a:xfrm>
            <a:custGeom>
              <a:rect b="b" l="l" r="r" t="t"/>
              <a:pathLst>
                <a:path extrusionOk="0" h="189" w="707">
                  <a:moveTo>
                    <a:pt x="201" y="0"/>
                  </a:moveTo>
                  <a:cubicBezTo>
                    <a:pt x="98" y="0"/>
                    <a:pt x="28" y="18"/>
                    <a:pt x="22" y="20"/>
                  </a:cubicBezTo>
                  <a:cubicBezTo>
                    <a:pt x="11" y="26"/>
                    <a:pt x="0" y="37"/>
                    <a:pt x="6" y="49"/>
                  </a:cubicBezTo>
                  <a:cubicBezTo>
                    <a:pt x="6" y="59"/>
                    <a:pt x="17" y="68"/>
                    <a:pt x="28" y="68"/>
                  </a:cubicBezTo>
                  <a:cubicBezTo>
                    <a:pt x="30" y="68"/>
                    <a:pt x="33" y="67"/>
                    <a:pt x="35" y="66"/>
                  </a:cubicBezTo>
                  <a:cubicBezTo>
                    <a:pt x="35" y="66"/>
                    <a:pt x="99" y="50"/>
                    <a:pt x="197" y="50"/>
                  </a:cubicBezTo>
                  <a:cubicBezTo>
                    <a:pt x="320" y="50"/>
                    <a:pt x="496" y="75"/>
                    <a:pt x="661" y="189"/>
                  </a:cubicBezTo>
                  <a:lnTo>
                    <a:pt x="678" y="189"/>
                  </a:lnTo>
                  <a:cubicBezTo>
                    <a:pt x="683" y="189"/>
                    <a:pt x="689" y="189"/>
                    <a:pt x="696" y="183"/>
                  </a:cubicBezTo>
                  <a:cubicBezTo>
                    <a:pt x="707" y="170"/>
                    <a:pt x="701" y="154"/>
                    <a:pt x="689" y="148"/>
                  </a:cubicBezTo>
                  <a:cubicBezTo>
                    <a:pt x="514" y="28"/>
                    <a:pt x="331" y="0"/>
                    <a:pt x="20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48"/>
            <p:cNvSpPr/>
            <p:nvPr/>
          </p:nvSpPr>
          <p:spPr>
            <a:xfrm>
              <a:off x="7616319" y="4388224"/>
              <a:ext cx="677373" cy="559698"/>
            </a:xfrm>
            <a:custGeom>
              <a:rect b="b" l="l" r="r" t="t"/>
              <a:pathLst>
                <a:path extrusionOk="0" h="1427" w="1727">
                  <a:moveTo>
                    <a:pt x="0" y="1"/>
                  </a:moveTo>
                  <a:lnTo>
                    <a:pt x="214" y="1311"/>
                  </a:lnTo>
                  <a:cubicBezTo>
                    <a:pt x="214" y="1311"/>
                    <a:pt x="383" y="1427"/>
                    <a:pt x="864" y="1427"/>
                  </a:cubicBezTo>
                  <a:cubicBezTo>
                    <a:pt x="1338" y="1427"/>
                    <a:pt x="1512" y="1311"/>
                    <a:pt x="1512" y="1311"/>
                  </a:cubicBezTo>
                  <a:lnTo>
                    <a:pt x="1726" y="1"/>
                  </a:lnTo>
                  <a:lnTo>
                    <a:pt x="864" y="43"/>
                  </a:lnTo>
                  <a:lnTo>
                    <a:pt x="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48"/>
            <p:cNvSpPr/>
            <p:nvPr/>
          </p:nvSpPr>
          <p:spPr>
            <a:xfrm>
              <a:off x="7624947" y="4397637"/>
              <a:ext cx="668744" cy="551069"/>
            </a:xfrm>
            <a:custGeom>
              <a:rect b="b" l="l" r="r" t="t"/>
              <a:pathLst>
                <a:path extrusionOk="0" h="1405" w="1705">
                  <a:moveTo>
                    <a:pt x="1704" y="1"/>
                  </a:moveTo>
                  <a:lnTo>
                    <a:pt x="0" y="116"/>
                  </a:lnTo>
                  <a:lnTo>
                    <a:pt x="13" y="209"/>
                  </a:lnTo>
                  <a:cubicBezTo>
                    <a:pt x="13" y="209"/>
                    <a:pt x="347" y="310"/>
                    <a:pt x="849" y="310"/>
                  </a:cubicBezTo>
                  <a:cubicBezTo>
                    <a:pt x="1019" y="310"/>
                    <a:pt x="1208" y="298"/>
                    <a:pt x="1409" y="268"/>
                  </a:cubicBezTo>
                  <a:cubicBezTo>
                    <a:pt x="1415" y="267"/>
                    <a:pt x="1421" y="266"/>
                    <a:pt x="1427" y="266"/>
                  </a:cubicBezTo>
                  <a:cubicBezTo>
                    <a:pt x="1500" y="266"/>
                    <a:pt x="1559" y="337"/>
                    <a:pt x="1549" y="412"/>
                  </a:cubicBezTo>
                  <a:cubicBezTo>
                    <a:pt x="1466" y="948"/>
                    <a:pt x="1003" y="1329"/>
                    <a:pt x="481" y="1329"/>
                  </a:cubicBezTo>
                  <a:cubicBezTo>
                    <a:pt x="417" y="1329"/>
                    <a:pt x="351" y="1323"/>
                    <a:pt x="285" y="1311"/>
                  </a:cubicBezTo>
                  <a:cubicBezTo>
                    <a:pt x="256" y="1305"/>
                    <a:pt x="222" y="1298"/>
                    <a:pt x="192" y="1287"/>
                  </a:cubicBezTo>
                  <a:lnTo>
                    <a:pt x="192" y="1287"/>
                  </a:lnTo>
                  <a:cubicBezTo>
                    <a:pt x="192" y="1287"/>
                    <a:pt x="366" y="1403"/>
                    <a:pt x="842" y="1403"/>
                  </a:cubicBezTo>
                  <a:cubicBezTo>
                    <a:pt x="842" y="1403"/>
                    <a:pt x="867" y="1404"/>
                    <a:pt x="908" y="1404"/>
                  </a:cubicBezTo>
                  <a:cubicBezTo>
                    <a:pt x="1029" y="1404"/>
                    <a:pt x="1292" y="1391"/>
                    <a:pt x="1490" y="1287"/>
                  </a:cubicBezTo>
                  <a:lnTo>
                    <a:pt x="1704" y="1"/>
                  </a:ln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48"/>
            <p:cNvSpPr/>
            <p:nvPr/>
          </p:nvSpPr>
          <p:spPr>
            <a:xfrm>
              <a:off x="7573174" y="4270166"/>
              <a:ext cx="761309" cy="214152"/>
            </a:xfrm>
            <a:custGeom>
              <a:rect b="b" l="l" r="r" t="t"/>
              <a:pathLst>
                <a:path extrusionOk="0" h="546" w="1941">
                  <a:moveTo>
                    <a:pt x="1932" y="1"/>
                  </a:moveTo>
                  <a:cubicBezTo>
                    <a:pt x="1929" y="1"/>
                    <a:pt x="1926" y="3"/>
                    <a:pt x="1924" y="7"/>
                  </a:cubicBezTo>
                  <a:cubicBezTo>
                    <a:pt x="1726" y="198"/>
                    <a:pt x="974" y="198"/>
                    <a:pt x="974" y="198"/>
                  </a:cubicBezTo>
                  <a:cubicBezTo>
                    <a:pt x="974" y="198"/>
                    <a:pt x="174" y="198"/>
                    <a:pt x="17" y="13"/>
                  </a:cubicBezTo>
                  <a:cubicBezTo>
                    <a:pt x="15" y="11"/>
                    <a:pt x="13" y="10"/>
                    <a:pt x="11" y="10"/>
                  </a:cubicBezTo>
                  <a:cubicBezTo>
                    <a:pt x="6" y="10"/>
                    <a:pt x="0" y="14"/>
                    <a:pt x="0" y="18"/>
                  </a:cubicBezTo>
                  <a:lnTo>
                    <a:pt x="35" y="406"/>
                  </a:lnTo>
                  <a:cubicBezTo>
                    <a:pt x="35" y="406"/>
                    <a:pt x="35" y="413"/>
                    <a:pt x="41" y="413"/>
                  </a:cubicBezTo>
                  <a:cubicBezTo>
                    <a:pt x="70" y="435"/>
                    <a:pt x="260" y="545"/>
                    <a:pt x="974" y="545"/>
                  </a:cubicBezTo>
                  <a:cubicBezTo>
                    <a:pt x="1681" y="545"/>
                    <a:pt x="1878" y="435"/>
                    <a:pt x="1906" y="413"/>
                  </a:cubicBezTo>
                  <a:lnTo>
                    <a:pt x="1913" y="406"/>
                  </a:lnTo>
                  <a:lnTo>
                    <a:pt x="1941" y="13"/>
                  </a:lnTo>
                  <a:cubicBezTo>
                    <a:pt x="1941" y="6"/>
                    <a:pt x="1936" y="1"/>
                    <a:pt x="1932"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48"/>
            <p:cNvSpPr/>
            <p:nvPr/>
          </p:nvSpPr>
          <p:spPr>
            <a:xfrm>
              <a:off x="7941472" y="4252124"/>
              <a:ext cx="393009" cy="177676"/>
            </a:xfrm>
            <a:custGeom>
              <a:rect b="b" l="l" r="r" t="t"/>
              <a:pathLst>
                <a:path extrusionOk="0" h="453" w="1002">
                  <a:moveTo>
                    <a:pt x="1002" y="0"/>
                  </a:moveTo>
                  <a:cubicBezTo>
                    <a:pt x="1002" y="0"/>
                    <a:pt x="753" y="244"/>
                    <a:pt x="0" y="244"/>
                  </a:cubicBezTo>
                  <a:cubicBezTo>
                    <a:pt x="0" y="244"/>
                    <a:pt x="579" y="435"/>
                    <a:pt x="974" y="452"/>
                  </a:cubicBezTo>
                  <a:lnTo>
                    <a:pt x="100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48"/>
            <p:cNvSpPr/>
            <p:nvPr/>
          </p:nvSpPr>
          <p:spPr>
            <a:xfrm>
              <a:off x="7750459" y="4044639"/>
              <a:ext cx="723263" cy="341231"/>
            </a:xfrm>
            <a:custGeom>
              <a:rect b="b" l="l" r="r" t="t"/>
              <a:pathLst>
                <a:path extrusionOk="0" h="870" w="1844">
                  <a:moveTo>
                    <a:pt x="967" y="1"/>
                  </a:moveTo>
                  <a:cubicBezTo>
                    <a:pt x="883" y="1"/>
                    <a:pt x="822" y="71"/>
                    <a:pt x="822" y="71"/>
                  </a:cubicBezTo>
                  <a:cubicBezTo>
                    <a:pt x="822" y="71"/>
                    <a:pt x="787" y="63"/>
                    <a:pt x="730" y="63"/>
                  </a:cubicBezTo>
                  <a:cubicBezTo>
                    <a:pt x="625" y="63"/>
                    <a:pt x="445" y="90"/>
                    <a:pt x="266" y="240"/>
                  </a:cubicBezTo>
                  <a:cubicBezTo>
                    <a:pt x="1" y="467"/>
                    <a:pt x="748" y="799"/>
                    <a:pt x="1054" y="799"/>
                  </a:cubicBezTo>
                  <a:cubicBezTo>
                    <a:pt x="1069" y="799"/>
                    <a:pt x="1082" y="798"/>
                    <a:pt x="1095" y="796"/>
                  </a:cubicBezTo>
                  <a:cubicBezTo>
                    <a:pt x="1121" y="792"/>
                    <a:pt x="1147" y="791"/>
                    <a:pt x="1175" y="791"/>
                  </a:cubicBezTo>
                  <a:cubicBezTo>
                    <a:pt x="1361" y="791"/>
                    <a:pt x="1581" y="869"/>
                    <a:pt x="1704" y="869"/>
                  </a:cubicBezTo>
                  <a:cubicBezTo>
                    <a:pt x="1751" y="869"/>
                    <a:pt x="1785" y="858"/>
                    <a:pt x="1796" y="825"/>
                  </a:cubicBezTo>
                  <a:cubicBezTo>
                    <a:pt x="1843" y="697"/>
                    <a:pt x="1426" y="448"/>
                    <a:pt x="1362" y="229"/>
                  </a:cubicBezTo>
                  <a:cubicBezTo>
                    <a:pt x="1315" y="90"/>
                    <a:pt x="1176" y="31"/>
                    <a:pt x="1078" y="14"/>
                  </a:cubicBezTo>
                  <a:cubicBezTo>
                    <a:pt x="1025" y="2"/>
                    <a:pt x="985" y="2"/>
                    <a:pt x="985" y="2"/>
                  </a:cubicBezTo>
                  <a:cubicBezTo>
                    <a:pt x="979" y="1"/>
                    <a:pt x="973" y="1"/>
                    <a:pt x="967"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48"/>
            <p:cNvSpPr/>
            <p:nvPr/>
          </p:nvSpPr>
          <p:spPr>
            <a:xfrm>
              <a:off x="8054825" y="4061897"/>
              <a:ext cx="400462" cy="324758"/>
            </a:xfrm>
            <a:custGeom>
              <a:rect b="b" l="l" r="r" t="t"/>
              <a:pathLst>
                <a:path extrusionOk="0" h="828" w="1021">
                  <a:moveTo>
                    <a:pt x="20" y="1"/>
                  </a:moveTo>
                  <a:cubicBezTo>
                    <a:pt x="15" y="1"/>
                    <a:pt x="9" y="4"/>
                    <a:pt x="6" y="11"/>
                  </a:cubicBezTo>
                  <a:cubicBezTo>
                    <a:pt x="0" y="16"/>
                    <a:pt x="0" y="27"/>
                    <a:pt x="6" y="33"/>
                  </a:cubicBezTo>
                  <a:lnTo>
                    <a:pt x="985" y="822"/>
                  </a:lnTo>
                  <a:cubicBezTo>
                    <a:pt x="991" y="827"/>
                    <a:pt x="998" y="827"/>
                    <a:pt x="998" y="827"/>
                  </a:cubicBezTo>
                  <a:cubicBezTo>
                    <a:pt x="1003" y="827"/>
                    <a:pt x="1009" y="822"/>
                    <a:pt x="1015" y="822"/>
                  </a:cubicBezTo>
                  <a:cubicBezTo>
                    <a:pt x="1020" y="811"/>
                    <a:pt x="1020" y="798"/>
                    <a:pt x="1009" y="793"/>
                  </a:cubicBezTo>
                  <a:lnTo>
                    <a:pt x="30" y="5"/>
                  </a:lnTo>
                  <a:cubicBezTo>
                    <a:pt x="27" y="2"/>
                    <a:pt x="24"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48"/>
            <p:cNvSpPr/>
            <p:nvPr/>
          </p:nvSpPr>
          <p:spPr>
            <a:xfrm>
              <a:off x="8000306" y="4112493"/>
              <a:ext cx="279656" cy="216113"/>
            </a:xfrm>
            <a:custGeom>
              <a:rect b="b" l="l" r="r" t="t"/>
              <a:pathLst>
                <a:path extrusionOk="0" h="551" w="713">
                  <a:moveTo>
                    <a:pt x="696" y="1"/>
                  </a:moveTo>
                  <a:cubicBezTo>
                    <a:pt x="694" y="1"/>
                    <a:pt x="692" y="1"/>
                    <a:pt x="690" y="3"/>
                  </a:cubicBezTo>
                  <a:cubicBezTo>
                    <a:pt x="686" y="3"/>
                    <a:pt x="574" y="50"/>
                    <a:pt x="443" y="50"/>
                  </a:cubicBezTo>
                  <a:cubicBezTo>
                    <a:pt x="416" y="50"/>
                    <a:pt x="387" y="48"/>
                    <a:pt x="359" y="43"/>
                  </a:cubicBezTo>
                  <a:lnTo>
                    <a:pt x="337" y="38"/>
                  </a:lnTo>
                  <a:lnTo>
                    <a:pt x="337" y="61"/>
                  </a:lnTo>
                  <a:cubicBezTo>
                    <a:pt x="337" y="61"/>
                    <a:pt x="337" y="339"/>
                    <a:pt x="11" y="513"/>
                  </a:cubicBezTo>
                  <a:cubicBezTo>
                    <a:pt x="6" y="519"/>
                    <a:pt x="0" y="530"/>
                    <a:pt x="6" y="542"/>
                  </a:cubicBezTo>
                  <a:cubicBezTo>
                    <a:pt x="6" y="546"/>
                    <a:pt x="11" y="550"/>
                    <a:pt x="17" y="550"/>
                  </a:cubicBezTo>
                  <a:cubicBezTo>
                    <a:pt x="20" y="550"/>
                    <a:pt x="22" y="550"/>
                    <a:pt x="24" y="548"/>
                  </a:cubicBezTo>
                  <a:lnTo>
                    <a:pt x="30" y="548"/>
                  </a:lnTo>
                  <a:cubicBezTo>
                    <a:pt x="324" y="391"/>
                    <a:pt x="365" y="154"/>
                    <a:pt x="372" y="78"/>
                  </a:cubicBezTo>
                  <a:cubicBezTo>
                    <a:pt x="401" y="83"/>
                    <a:pt x="429" y="85"/>
                    <a:pt x="457" y="85"/>
                  </a:cubicBezTo>
                  <a:cubicBezTo>
                    <a:pt x="589" y="85"/>
                    <a:pt x="697" y="38"/>
                    <a:pt x="701" y="38"/>
                  </a:cubicBezTo>
                  <a:cubicBezTo>
                    <a:pt x="713" y="32"/>
                    <a:pt x="713" y="21"/>
                    <a:pt x="713" y="15"/>
                  </a:cubicBezTo>
                  <a:cubicBezTo>
                    <a:pt x="708" y="6"/>
                    <a:pt x="701" y="1"/>
                    <a:pt x="6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48"/>
            <p:cNvSpPr/>
            <p:nvPr/>
          </p:nvSpPr>
          <p:spPr>
            <a:xfrm>
              <a:off x="8125033" y="4167796"/>
              <a:ext cx="187091" cy="194933"/>
            </a:xfrm>
            <a:custGeom>
              <a:rect b="b" l="l" r="r" t="t"/>
              <a:pathLst>
                <a:path extrusionOk="0" h="497" w="477">
                  <a:moveTo>
                    <a:pt x="459" y="1"/>
                  </a:moveTo>
                  <a:cubicBezTo>
                    <a:pt x="453" y="1"/>
                    <a:pt x="442" y="6"/>
                    <a:pt x="442" y="13"/>
                  </a:cubicBezTo>
                  <a:cubicBezTo>
                    <a:pt x="438" y="24"/>
                    <a:pt x="416" y="42"/>
                    <a:pt x="354" y="42"/>
                  </a:cubicBezTo>
                  <a:cubicBezTo>
                    <a:pt x="319" y="42"/>
                    <a:pt x="270" y="36"/>
                    <a:pt x="204" y="19"/>
                  </a:cubicBezTo>
                  <a:lnTo>
                    <a:pt x="169" y="6"/>
                  </a:lnTo>
                  <a:lnTo>
                    <a:pt x="180" y="41"/>
                  </a:lnTo>
                  <a:cubicBezTo>
                    <a:pt x="186" y="54"/>
                    <a:pt x="290" y="338"/>
                    <a:pt x="12" y="459"/>
                  </a:cubicBezTo>
                  <a:cubicBezTo>
                    <a:pt x="6" y="465"/>
                    <a:pt x="1" y="477"/>
                    <a:pt x="6" y="488"/>
                  </a:cubicBezTo>
                  <a:cubicBezTo>
                    <a:pt x="6" y="492"/>
                    <a:pt x="13" y="496"/>
                    <a:pt x="18" y="496"/>
                  </a:cubicBezTo>
                  <a:cubicBezTo>
                    <a:pt x="21" y="496"/>
                    <a:pt x="23" y="495"/>
                    <a:pt x="25" y="493"/>
                  </a:cubicBezTo>
                  <a:lnTo>
                    <a:pt x="30" y="493"/>
                  </a:lnTo>
                  <a:cubicBezTo>
                    <a:pt x="279" y="383"/>
                    <a:pt x="250" y="146"/>
                    <a:pt x="228" y="59"/>
                  </a:cubicBezTo>
                  <a:lnTo>
                    <a:pt x="228" y="59"/>
                  </a:lnTo>
                  <a:cubicBezTo>
                    <a:pt x="280" y="74"/>
                    <a:pt x="323" y="81"/>
                    <a:pt x="359" y="81"/>
                  </a:cubicBezTo>
                  <a:cubicBezTo>
                    <a:pt x="396" y="81"/>
                    <a:pt x="424" y="74"/>
                    <a:pt x="447" y="59"/>
                  </a:cubicBezTo>
                  <a:cubicBezTo>
                    <a:pt x="471" y="41"/>
                    <a:pt x="477" y="25"/>
                    <a:pt x="477" y="25"/>
                  </a:cubicBezTo>
                  <a:cubicBezTo>
                    <a:pt x="477" y="13"/>
                    <a:pt x="471" y="1"/>
                    <a:pt x="4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48"/>
            <p:cNvSpPr/>
            <p:nvPr/>
          </p:nvSpPr>
          <p:spPr>
            <a:xfrm>
              <a:off x="8241524" y="4245456"/>
              <a:ext cx="143162" cy="120804"/>
            </a:xfrm>
            <a:custGeom>
              <a:rect b="b" l="l" r="r" t="t"/>
              <a:pathLst>
                <a:path extrusionOk="0" h="308" w="365">
                  <a:moveTo>
                    <a:pt x="75" y="0"/>
                  </a:moveTo>
                  <a:lnTo>
                    <a:pt x="86" y="35"/>
                  </a:lnTo>
                  <a:cubicBezTo>
                    <a:pt x="86" y="41"/>
                    <a:pt x="156" y="203"/>
                    <a:pt x="11" y="273"/>
                  </a:cubicBezTo>
                  <a:cubicBezTo>
                    <a:pt x="6" y="279"/>
                    <a:pt x="0" y="290"/>
                    <a:pt x="6" y="295"/>
                  </a:cubicBezTo>
                  <a:cubicBezTo>
                    <a:pt x="6" y="308"/>
                    <a:pt x="17" y="308"/>
                    <a:pt x="22" y="308"/>
                  </a:cubicBezTo>
                  <a:lnTo>
                    <a:pt x="28" y="308"/>
                  </a:lnTo>
                  <a:cubicBezTo>
                    <a:pt x="162" y="238"/>
                    <a:pt x="145" y="110"/>
                    <a:pt x="127" y="52"/>
                  </a:cubicBezTo>
                  <a:lnTo>
                    <a:pt x="127" y="52"/>
                  </a:lnTo>
                  <a:cubicBezTo>
                    <a:pt x="164" y="57"/>
                    <a:pt x="197" y="59"/>
                    <a:pt x="226" y="59"/>
                  </a:cubicBezTo>
                  <a:cubicBezTo>
                    <a:pt x="302" y="59"/>
                    <a:pt x="348" y="46"/>
                    <a:pt x="348" y="46"/>
                  </a:cubicBezTo>
                  <a:cubicBezTo>
                    <a:pt x="359" y="41"/>
                    <a:pt x="365" y="35"/>
                    <a:pt x="365" y="24"/>
                  </a:cubicBezTo>
                  <a:cubicBezTo>
                    <a:pt x="361" y="15"/>
                    <a:pt x="356" y="9"/>
                    <a:pt x="350" y="9"/>
                  </a:cubicBezTo>
                  <a:cubicBezTo>
                    <a:pt x="347" y="9"/>
                    <a:pt x="344" y="10"/>
                    <a:pt x="341" y="12"/>
                  </a:cubicBezTo>
                  <a:cubicBezTo>
                    <a:pt x="341" y="12"/>
                    <a:pt x="304" y="21"/>
                    <a:pt x="243" y="21"/>
                  </a:cubicBezTo>
                  <a:cubicBezTo>
                    <a:pt x="205" y="21"/>
                    <a:pt x="158" y="17"/>
                    <a:pt x="105" y="6"/>
                  </a:cubicBezTo>
                  <a:lnTo>
                    <a:pt x="7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48"/>
            <p:cNvSpPr/>
            <p:nvPr/>
          </p:nvSpPr>
          <p:spPr>
            <a:xfrm>
              <a:off x="8325460" y="4284286"/>
              <a:ext cx="102371" cy="100016"/>
            </a:xfrm>
            <a:custGeom>
              <a:rect b="b" l="l" r="r" t="t"/>
              <a:pathLst>
                <a:path extrusionOk="0" h="255" w="261">
                  <a:moveTo>
                    <a:pt x="0" y="0"/>
                  </a:moveTo>
                  <a:lnTo>
                    <a:pt x="41" y="57"/>
                  </a:lnTo>
                  <a:cubicBezTo>
                    <a:pt x="52" y="75"/>
                    <a:pt x="87" y="139"/>
                    <a:pt x="76" y="180"/>
                  </a:cubicBezTo>
                  <a:cubicBezTo>
                    <a:pt x="70" y="196"/>
                    <a:pt x="57" y="214"/>
                    <a:pt x="35" y="220"/>
                  </a:cubicBezTo>
                  <a:cubicBezTo>
                    <a:pt x="23" y="226"/>
                    <a:pt x="17" y="238"/>
                    <a:pt x="23" y="244"/>
                  </a:cubicBezTo>
                  <a:cubicBezTo>
                    <a:pt x="30" y="255"/>
                    <a:pt x="35" y="255"/>
                    <a:pt x="41" y="255"/>
                  </a:cubicBezTo>
                  <a:lnTo>
                    <a:pt x="46" y="255"/>
                  </a:lnTo>
                  <a:cubicBezTo>
                    <a:pt x="81" y="244"/>
                    <a:pt x="105" y="220"/>
                    <a:pt x="110" y="191"/>
                  </a:cubicBezTo>
                  <a:cubicBezTo>
                    <a:pt x="121" y="156"/>
                    <a:pt x="110" y="110"/>
                    <a:pt x="92" y="81"/>
                  </a:cubicBezTo>
                  <a:lnTo>
                    <a:pt x="92" y="81"/>
                  </a:lnTo>
                  <a:cubicBezTo>
                    <a:pt x="112" y="86"/>
                    <a:pt x="130" y="87"/>
                    <a:pt x="147" y="87"/>
                  </a:cubicBezTo>
                  <a:cubicBezTo>
                    <a:pt x="212" y="87"/>
                    <a:pt x="251" y="57"/>
                    <a:pt x="255" y="57"/>
                  </a:cubicBezTo>
                  <a:cubicBezTo>
                    <a:pt x="261" y="52"/>
                    <a:pt x="261" y="41"/>
                    <a:pt x="255" y="29"/>
                  </a:cubicBezTo>
                  <a:cubicBezTo>
                    <a:pt x="252" y="26"/>
                    <a:pt x="248" y="24"/>
                    <a:pt x="244" y="24"/>
                  </a:cubicBezTo>
                  <a:cubicBezTo>
                    <a:pt x="239" y="24"/>
                    <a:pt x="235" y="26"/>
                    <a:pt x="231" y="29"/>
                  </a:cubicBezTo>
                  <a:cubicBezTo>
                    <a:pt x="228" y="29"/>
                    <a:pt x="198" y="50"/>
                    <a:pt x="150" y="50"/>
                  </a:cubicBezTo>
                  <a:cubicBezTo>
                    <a:pt x="126" y="50"/>
                    <a:pt x="97" y="45"/>
                    <a:pt x="64" y="29"/>
                  </a:cubicBez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48"/>
            <p:cNvSpPr/>
            <p:nvPr/>
          </p:nvSpPr>
          <p:spPr>
            <a:xfrm>
              <a:off x="7870480" y="4065819"/>
              <a:ext cx="536956" cy="268278"/>
            </a:xfrm>
            <a:custGeom>
              <a:rect b="b" l="l" r="r" t="t"/>
              <a:pathLst>
                <a:path extrusionOk="0" h="684" w="1369">
                  <a:moveTo>
                    <a:pt x="645" y="0"/>
                  </a:moveTo>
                  <a:cubicBezTo>
                    <a:pt x="607" y="0"/>
                    <a:pt x="565" y="6"/>
                    <a:pt x="516" y="17"/>
                  </a:cubicBezTo>
                  <a:cubicBezTo>
                    <a:pt x="0" y="23"/>
                    <a:pt x="233" y="534"/>
                    <a:pt x="604" y="534"/>
                  </a:cubicBezTo>
                  <a:cubicBezTo>
                    <a:pt x="968" y="534"/>
                    <a:pt x="807" y="609"/>
                    <a:pt x="1102" y="673"/>
                  </a:cubicBezTo>
                  <a:cubicBezTo>
                    <a:pt x="1135" y="680"/>
                    <a:pt x="1163" y="683"/>
                    <a:pt x="1187" y="683"/>
                  </a:cubicBezTo>
                  <a:cubicBezTo>
                    <a:pt x="1368" y="683"/>
                    <a:pt x="1252" y="484"/>
                    <a:pt x="1148" y="453"/>
                  </a:cubicBezTo>
                  <a:cubicBezTo>
                    <a:pt x="1038" y="418"/>
                    <a:pt x="974" y="336"/>
                    <a:pt x="974" y="336"/>
                  </a:cubicBezTo>
                  <a:cubicBezTo>
                    <a:pt x="907" y="139"/>
                    <a:pt x="836" y="0"/>
                    <a:pt x="645" y="0"/>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48"/>
          <p:cNvGrpSpPr/>
          <p:nvPr/>
        </p:nvGrpSpPr>
        <p:grpSpPr>
          <a:xfrm>
            <a:off x="3962627" y="193878"/>
            <a:ext cx="1197701" cy="1654281"/>
            <a:chOff x="3962627" y="193878"/>
            <a:chExt cx="1197701" cy="1654281"/>
          </a:xfrm>
        </p:grpSpPr>
        <p:grpSp>
          <p:nvGrpSpPr>
            <p:cNvPr id="7249" name="Google Shape;7249;p48"/>
            <p:cNvGrpSpPr/>
            <p:nvPr/>
          </p:nvGrpSpPr>
          <p:grpSpPr>
            <a:xfrm>
              <a:off x="3962632" y="193878"/>
              <a:ext cx="1017851" cy="638053"/>
              <a:chOff x="4175632" y="690020"/>
              <a:chExt cx="792781" cy="496965"/>
            </a:xfrm>
          </p:grpSpPr>
          <p:sp>
            <p:nvSpPr>
              <p:cNvPr id="7250" name="Google Shape;7250;p48"/>
              <p:cNvSpPr/>
              <p:nvPr/>
            </p:nvSpPr>
            <p:spPr>
              <a:xfrm>
                <a:off x="4183357" y="708348"/>
                <a:ext cx="785056" cy="478637"/>
              </a:xfrm>
              <a:custGeom>
                <a:rect b="b" l="l" r="r" t="t"/>
                <a:pathLst>
                  <a:path extrusionOk="0" h="3160" w="5183">
                    <a:moveTo>
                      <a:pt x="1844" y="1259"/>
                    </a:moveTo>
                    <a:lnTo>
                      <a:pt x="1844" y="1259"/>
                    </a:lnTo>
                    <a:cubicBezTo>
                      <a:pt x="1630" y="1461"/>
                      <a:pt x="1496" y="1746"/>
                      <a:pt x="1496" y="2059"/>
                    </a:cubicBezTo>
                    <a:cubicBezTo>
                      <a:pt x="1496" y="2359"/>
                      <a:pt x="1624" y="2638"/>
                      <a:pt x="1827" y="2835"/>
                    </a:cubicBezTo>
                    <a:cubicBezTo>
                      <a:pt x="1427" y="2626"/>
                      <a:pt x="1148" y="2290"/>
                      <a:pt x="1016" y="2110"/>
                    </a:cubicBezTo>
                    <a:cubicBezTo>
                      <a:pt x="987" y="2064"/>
                      <a:pt x="987" y="2006"/>
                      <a:pt x="1022" y="1960"/>
                    </a:cubicBezTo>
                    <a:cubicBezTo>
                      <a:pt x="1155" y="1781"/>
                      <a:pt x="1439" y="1461"/>
                      <a:pt x="1844" y="1259"/>
                    </a:cubicBezTo>
                    <a:close/>
                    <a:moveTo>
                      <a:pt x="3346" y="1259"/>
                    </a:moveTo>
                    <a:lnTo>
                      <a:pt x="3346" y="1259"/>
                    </a:lnTo>
                    <a:cubicBezTo>
                      <a:pt x="3757" y="1461"/>
                      <a:pt x="4035" y="1781"/>
                      <a:pt x="4174" y="1960"/>
                    </a:cubicBezTo>
                    <a:cubicBezTo>
                      <a:pt x="4203" y="2006"/>
                      <a:pt x="4203" y="2064"/>
                      <a:pt x="4174" y="2110"/>
                    </a:cubicBezTo>
                    <a:cubicBezTo>
                      <a:pt x="4042" y="2290"/>
                      <a:pt x="3769" y="2626"/>
                      <a:pt x="3369" y="2835"/>
                    </a:cubicBezTo>
                    <a:cubicBezTo>
                      <a:pt x="3566" y="2638"/>
                      <a:pt x="3694" y="2359"/>
                      <a:pt x="3694" y="2059"/>
                    </a:cubicBezTo>
                    <a:cubicBezTo>
                      <a:pt x="3694" y="1746"/>
                      <a:pt x="3561" y="1461"/>
                      <a:pt x="3346" y="1259"/>
                    </a:cubicBezTo>
                    <a:close/>
                    <a:moveTo>
                      <a:pt x="2598" y="1085"/>
                    </a:moveTo>
                    <a:cubicBezTo>
                      <a:pt x="3131" y="1085"/>
                      <a:pt x="3566" y="1519"/>
                      <a:pt x="3566" y="2059"/>
                    </a:cubicBezTo>
                    <a:cubicBezTo>
                      <a:pt x="3566" y="2592"/>
                      <a:pt x="3131" y="3026"/>
                      <a:pt x="2598" y="3026"/>
                    </a:cubicBezTo>
                    <a:cubicBezTo>
                      <a:pt x="2060" y="3026"/>
                      <a:pt x="1624" y="2592"/>
                      <a:pt x="1624" y="2059"/>
                    </a:cubicBezTo>
                    <a:cubicBezTo>
                      <a:pt x="1624" y="1519"/>
                      <a:pt x="2060" y="1085"/>
                      <a:pt x="2598" y="1085"/>
                    </a:cubicBezTo>
                    <a:close/>
                    <a:moveTo>
                      <a:pt x="2598" y="0"/>
                    </a:moveTo>
                    <a:cubicBezTo>
                      <a:pt x="2563" y="0"/>
                      <a:pt x="2534" y="29"/>
                      <a:pt x="2534" y="64"/>
                    </a:cubicBezTo>
                    <a:lnTo>
                      <a:pt x="2534" y="957"/>
                    </a:lnTo>
                    <a:cubicBezTo>
                      <a:pt x="2413" y="963"/>
                      <a:pt x="2291" y="974"/>
                      <a:pt x="2181" y="1003"/>
                    </a:cubicBezTo>
                    <a:lnTo>
                      <a:pt x="1844" y="163"/>
                    </a:lnTo>
                    <a:cubicBezTo>
                      <a:pt x="1832" y="137"/>
                      <a:pt x="1810" y="122"/>
                      <a:pt x="1787" y="122"/>
                    </a:cubicBezTo>
                    <a:cubicBezTo>
                      <a:pt x="1779" y="122"/>
                      <a:pt x="1771" y="124"/>
                      <a:pt x="1763" y="128"/>
                    </a:cubicBezTo>
                    <a:cubicBezTo>
                      <a:pt x="1729" y="139"/>
                      <a:pt x="1712" y="174"/>
                      <a:pt x="1729" y="209"/>
                    </a:cubicBezTo>
                    <a:lnTo>
                      <a:pt x="2060" y="1038"/>
                    </a:lnTo>
                    <a:cubicBezTo>
                      <a:pt x="1937" y="1073"/>
                      <a:pt x="1822" y="1125"/>
                      <a:pt x="1717" y="1183"/>
                    </a:cubicBezTo>
                    <a:lnTo>
                      <a:pt x="1161" y="459"/>
                    </a:lnTo>
                    <a:cubicBezTo>
                      <a:pt x="1147" y="445"/>
                      <a:pt x="1128" y="437"/>
                      <a:pt x="1109" y="437"/>
                    </a:cubicBezTo>
                    <a:cubicBezTo>
                      <a:pt x="1097" y="437"/>
                      <a:pt x="1085" y="440"/>
                      <a:pt x="1073" y="447"/>
                    </a:cubicBezTo>
                    <a:cubicBezTo>
                      <a:pt x="1044" y="470"/>
                      <a:pt x="1039" y="511"/>
                      <a:pt x="1062" y="540"/>
                    </a:cubicBezTo>
                    <a:lnTo>
                      <a:pt x="1608" y="1246"/>
                    </a:lnTo>
                    <a:cubicBezTo>
                      <a:pt x="1461" y="1334"/>
                      <a:pt x="1340" y="1433"/>
                      <a:pt x="1236" y="1525"/>
                    </a:cubicBezTo>
                    <a:cubicBezTo>
                      <a:pt x="1236" y="1519"/>
                      <a:pt x="1231" y="1514"/>
                      <a:pt x="1225" y="1508"/>
                    </a:cubicBezTo>
                    <a:lnTo>
                      <a:pt x="522" y="888"/>
                    </a:lnTo>
                    <a:cubicBezTo>
                      <a:pt x="509" y="876"/>
                      <a:pt x="491" y="870"/>
                      <a:pt x="475" y="870"/>
                    </a:cubicBezTo>
                    <a:cubicBezTo>
                      <a:pt x="459" y="870"/>
                      <a:pt x="445" y="876"/>
                      <a:pt x="436" y="888"/>
                    </a:cubicBezTo>
                    <a:cubicBezTo>
                      <a:pt x="413" y="917"/>
                      <a:pt x="413" y="957"/>
                      <a:pt x="436" y="981"/>
                    </a:cubicBezTo>
                    <a:lnTo>
                      <a:pt x="1143" y="1607"/>
                    </a:lnTo>
                    <a:cubicBezTo>
                      <a:pt x="1143" y="1607"/>
                      <a:pt x="1148" y="1607"/>
                      <a:pt x="1155" y="1612"/>
                    </a:cubicBezTo>
                    <a:cubicBezTo>
                      <a:pt x="1027" y="1739"/>
                      <a:pt x="934" y="1856"/>
                      <a:pt x="883" y="1936"/>
                    </a:cubicBezTo>
                    <a:lnTo>
                      <a:pt x="100" y="1490"/>
                    </a:lnTo>
                    <a:cubicBezTo>
                      <a:pt x="90" y="1485"/>
                      <a:pt x="81" y="1482"/>
                      <a:pt x="71" y="1482"/>
                    </a:cubicBezTo>
                    <a:cubicBezTo>
                      <a:pt x="50" y="1482"/>
                      <a:pt x="30" y="1494"/>
                      <a:pt x="19" y="1514"/>
                    </a:cubicBezTo>
                    <a:cubicBezTo>
                      <a:pt x="1" y="1543"/>
                      <a:pt x="13" y="1583"/>
                      <a:pt x="43" y="1600"/>
                    </a:cubicBezTo>
                    <a:lnTo>
                      <a:pt x="830" y="2052"/>
                    </a:lnTo>
                    <a:cubicBezTo>
                      <a:pt x="918" y="2198"/>
                      <a:pt x="1531" y="3159"/>
                      <a:pt x="2598" y="3159"/>
                    </a:cubicBezTo>
                    <a:cubicBezTo>
                      <a:pt x="3687" y="3159"/>
                      <a:pt x="4302" y="2156"/>
                      <a:pt x="4366" y="2041"/>
                    </a:cubicBezTo>
                    <a:lnTo>
                      <a:pt x="5142" y="1600"/>
                    </a:lnTo>
                    <a:cubicBezTo>
                      <a:pt x="5171" y="1583"/>
                      <a:pt x="5182" y="1543"/>
                      <a:pt x="5166" y="1514"/>
                    </a:cubicBezTo>
                    <a:cubicBezTo>
                      <a:pt x="5153" y="1494"/>
                      <a:pt x="5131" y="1482"/>
                      <a:pt x="5108" y="1482"/>
                    </a:cubicBezTo>
                    <a:cubicBezTo>
                      <a:pt x="5098" y="1482"/>
                      <a:pt x="5087" y="1485"/>
                      <a:pt x="5078" y="1490"/>
                    </a:cubicBezTo>
                    <a:lnTo>
                      <a:pt x="4308" y="1931"/>
                    </a:lnTo>
                    <a:cubicBezTo>
                      <a:pt x="4250" y="1856"/>
                      <a:pt x="4163" y="1733"/>
                      <a:pt x="4035" y="1607"/>
                    </a:cubicBezTo>
                    <a:lnTo>
                      <a:pt x="4042" y="1607"/>
                    </a:lnTo>
                    <a:lnTo>
                      <a:pt x="4743" y="981"/>
                    </a:lnTo>
                    <a:cubicBezTo>
                      <a:pt x="4772" y="957"/>
                      <a:pt x="4772" y="917"/>
                      <a:pt x="4748" y="888"/>
                    </a:cubicBezTo>
                    <a:cubicBezTo>
                      <a:pt x="4737" y="876"/>
                      <a:pt x="4721" y="870"/>
                      <a:pt x="4705" y="870"/>
                    </a:cubicBezTo>
                    <a:cubicBezTo>
                      <a:pt x="4689" y="870"/>
                      <a:pt x="4673" y="876"/>
                      <a:pt x="4661" y="888"/>
                    </a:cubicBezTo>
                    <a:lnTo>
                      <a:pt x="3954" y="1508"/>
                    </a:lnTo>
                    <a:cubicBezTo>
                      <a:pt x="3954" y="1514"/>
                      <a:pt x="3949" y="1519"/>
                      <a:pt x="3949" y="1519"/>
                    </a:cubicBezTo>
                    <a:cubicBezTo>
                      <a:pt x="3844" y="1426"/>
                      <a:pt x="3722" y="1329"/>
                      <a:pt x="3577" y="1241"/>
                    </a:cubicBezTo>
                    <a:lnTo>
                      <a:pt x="4123" y="540"/>
                    </a:lnTo>
                    <a:cubicBezTo>
                      <a:pt x="4139" y="511"/>
                      <a:pt x="4134" y="470"/>
                      <a:pt x="4111" y="447"/>
                    </a:cubicBezTo>
                    <a:cubicBezTo>
                      <a:pt x="4100" y="440"/>
                      <a:pt x="4087" y="437"/>
                      <a:pt x="4074" y="437"/>
                    </a:cubicBezTo>
                    <a:cubicBezTo>
                      <a:pt x="4054" y="437"/>
                      <a:pt x="4035" y="445"/>
                      <a:pt x="4024" y="459"/>
                    </a:cubicBezTo>
                    <a:lnTo>
                      <a:pt x="3467" y="1177"/>
                    </a:lnTo>
                    <a:cubicBezTo>
                      <a:pt x="3363" y="1120"/>
                      <a:pt x="3248" y="1073"/>
                      <a:pt x="3125" y="1032"/>
                    </a:cubicBezTo>
                    <a:lnTo>
                      <a:pt x="3456" y="209"/>
                    </a:lnTo>
                    <a:cubicBezTo>
                      <a:pt x="3467" y="174"/>
                      <a:pt x="3456" y="139"/>
                      <a:pt x="3421" y="128"/>
                    </a:cubicBezTo>
                    <a:cubicBezTo>
                      <a:pt x="3412" y="124"/>
                      <a:pt x="3403" y="122"/>
                      <a:pt x="3394" y="122"/>
                    </a:cubicBezTo>
                    <a:cubicBezTo>
                      <a:pt x="3370" y="122"/>
                      <a:pt x="3349" y="137"/>
                      <a:pt x="3339" y="163"/>
                    </a:cubicBezTo>
                    <a:lnTo>
                      <a:pt x="2999" y="997"/>
                    </a:lnTo>
                    <a:cubicBezTo>
                      <a:pt x="2894" y="974"/>
                      <a:pt x="2777" y="963"/>
                      <a:pt x="2662" y="957"/>
                    </a:cubicBezTo>
                    <a:lnTo>
                      <a:pt x="2662" y="64"/>
                    </a:lnTo>
                    <a:cubicBezTo>
                      <a:pt x="2662" y="29"/>
                      <a:pt x="2633" y="0"/>
                      <a:pt x="2598"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48"/>
              <p:cNvSpPr/>
              <p:nvPr/>
            </p:nvSpPr>
            <p:spPr>
              <a:xfrm>
                <a:off x="4356936" y="839516"/>
                <a:ext cx="423958" cy="321566"/>
              </a:xfrm>
              <a:custGeom>
                <a:rect b="b" l="l" r="r" t="t"/>
                <a:pathLst>
                  <a:path extrusionOk="0" h="2123" w="2799">
                    <a:moveTo>
                      <a:pt x="1401" y="0"/>
                    </a:moveTo>
                    <a:cubicBezTo>
                      <a:pt x="596" y="0"/>
                      <a:pt x="1" y="892"/>
                      <a:pt x="553" y="1737"/>
                    </a:cubicBezTo>
                    <a:cubicBezTo>
                      <a:pt x="594" y="1806"/>
                      <a:pt x="658" y="1865"/>
                      <a:pt x="722" y="1911"/>
                    </a:cubicBezTo>
                    <a:cubicBezTo>
                      <a:pt x="950" y="2058"/>
                      <a:pt x="1182" y="2123"/>
                      <a:pt x="1399" y="2123"/>
                    </a:cubicBezTo>
                    <a:cubicBezTo>
                      <a:pt x="2203" y="2123"/>
                      <a:pt x="2799" y="1231"/>
                      <a:pt x="2246" y="386"/>
                    </a:cubicBezTo>
                    <a:cubicBezTo>
                      <a:pt x="2206" y="317"/>
                      <a:pt x="2147" y="259"/>
                      <a:pt x="2078" y="212"/>
                    </a:cubicBezTo>
                    <a:cubicBezTo>
                      <a:pt x="1849" y="65"/>
                      <a:pt x="1617" y="0"/>
                      <a:pt x="14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48"/>
              <p:cNvSpPr/>
              <p:nvPr/>
            </p:nvSpPr>
            <p:spPr>
              <a:xfrm>
                <a:off x="4451147" y="862993"/>
                <a:ext cx="249618" cy="286274"/>
              </a:xfrm>
              <a:custGeom>
                <a:rect b="b" l="l" r="r" t="t"/>
                <a:pathLst>
                  <a:path extrusionOk="0" h="1890" w="1648">
                    <a:moveTo>
                      <a:pt x="1288" y="0"/>
                    </a:moveTo>
                    <a:lnTo>
                      <a:pt x="1" y="1576"/>
                    </a:lnTo>
                    <a:lnTo>
                      <a:pt x="326" y="1889"/>
                    </a:lnTo>
                    <a:lnTo>
                      <a:pt x="1648" y="335"/>
                    </a:lnTo>
                    <a:lnTo>
                      <a:pt x="1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48"/>
              <p:cNvSpPr/>
              <p:nvPr/>
            </p:nvSpPr>
            <p:spPr>
              <a:xfrm>
                <a:off x="4527637" y="941907"/>
                <a:ext cx="189031" cy="212509"/>
              </a:xfrm>
              <a:custGeom>
                <a:rect b="b" l="l" r="r" t="t"/>
                <a:pathLst>
                  <a:path extrusionOk="0" h="1403" w="1248">
                    <a:moveTo>
                      <a:pt x="1224" y="1"/>
                    </a:moveTo>
                    <a:lnTo>
                      <a:pt x="1" y="1368"/>
                    </a:lnTo>
                    <a:lnTo>
                      <a:pt x="76" y="1403"/>
                    </a:lnTo>
                    <a:lnTo>
                      <a:pt x="1247" y="81"/>
                    </a:lnTo>
                    <a:lnTo>
                      <a:pt x="1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48"/>
              <p:cNvSpPr/>
              <p:nvPr/>
            </p:nvSpPr>
            <p:spPr>
              <a:xfrm>
                <a:off x="4424792" y="849664"/>
                <a:ext cx="197059" cy="226595"/>
              </a:xfrm>
              <a:custGeom>
                <a:rect b="b" l="l" r="r" t="t"/>
                <a:pathLst>
                  <a:path extrusionOk="0" h="1496" w="1301">
                    <a:moveTo>
                      <a:pt x="1161" y="1"/>
                    </a:moveTo>
                    <a:lnTo>
                      <a:pt x="1" y="1311"/>
                    </a:lnTo>
                    <a:lnTo>
                      <a:pt x="59" y="1496"/>
                    </a:lnTo>
                    <a:lnTo>
                      <a:pt x="1300" y="35"/>
                    </a:lnTo>
                    <a:lnTo>
                      <a:pt x="11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48"/>
              <p:cNvSpPr/>
              <p:nvPr/>
            </p:nvSpPr>
            <p:spPr>
              <a:xfrm>
                <a:off x="4175632" y="690020"/>
                <a:ext cx="785056" cy="479395"/>
              </a:xfrm>
              <a:custGeom>
                <a:rect b="b" l="l" r="r" t="t"/>
                <a:pathLst>
                  <a:path extrusionOk="0" h="3165" w="5183">
                    <a:moveTo>
                      <a:pt x="1849" y="1263"/>
                    </a:moveTo>
                    <a:lnTo>
                      <a:pt x="1849" y="1263"/>
                    </a:lnTo>
                    <a:cubicBezTo>
                      <a:pt x="1635" y="1461"/>
                      <a:pt x="1501" y="1744"/>
                      <a:pt x="1501" y="2057"/>
                    </a:cubicBezTo>
                    <a:cubicBezTo>
                      <a:pt x="1501" y="2365"/>
                      <a:pt x="1624" y="2638"/>
                      <a:pt x="1825" y="2841"/>
                    </a:cubicBezTo>
                    <a:cubicBezTo>
                      <a:pt x="1426" y="2625"/>
                      <a:pt x="1148" y="2295"/>
                      <a:pt x="1020" y="2110"/>
                    </a:cubicBezTo>
                    <a:cubicBezTo>
                      <a:pt x="985" y="2069"/>
                      <a:pt x="985" y="2006"/>
                      <a:pt x="1020" y="1964"/>
                    </a:cubicBezTo>
                    <a:cubicBezTo>
                      <a:pt x="1154" y="1785"/>
                      <a:pt x="1437" y="1461"/>
                      <a:pt x="1849" y="1263"/>
                    </a:cubicBezTo>
                    <a:close/>
                    <a:moveTo>
                      <a:pt x="3350" y="1263"/>
                    </a:moveTo>
                    <a:cubicBezTo>
                      <a:pt x="3756" y="1461"/>
                      <a:pt x="4040" y="1785"/>
                      <a:pt x="4174" y="1964"/>
                    </a:cubicBezTo>
                    <a:cubicBezTo>
                      <a:pt x="4208" y="2006"/>
                      <a:pt x="4208" y="2069"/>
                      <a:pt x="4174" y="2110"/>
                    </a:cubicBezTo>
                    <a:cubicBezTo>
                      <a:pt x="4046" y="2295"/>
                      <a:pt x="3767" y="2625"/>
                      <a:pt x="3368" y="2841"/>
                    </a:cubicBezTo>
                    <a:cubicBezTo>
                      <a:pt x="3571" y="2638"/>
                      <a:pt x="3692" y="2365"/>
                      <a:pt x="3692" y="2057"/>
                    </a:cubicBezTo>
                    <a:cubicBezTo>
                      <a:pt x="3692" y="1744"/>
                      <a:pt x="3559" y="1461"/>
                      <a:pt x="3350" y="1263"/>
                    </a:cubicBezTo>
                    <a:close/>
                    <a:moveTo>
                      <a:pt x="2597" y="1089"/>
                    </a:moveTo>
                    <a:cubicBezTo>
                      <a:pt x="3130" y="1089"/>
                      <a:pt x="3571" y="1525"/>
                      <a:pt x="3571" y="2057"/>
                    </a:cubicBezTo>
                    <a:cubicBezTo>
                      <a:pt x="3571" y="2597"/>
                      <a:pt x="3130" y="3031"/>
                      <a:pt x="2597" y="3031"/>
                    </a:cubicBezTo>
                    <a:cubicBezTo>
                      <a:pt x="2063" y="3031"/>
                      <a:pt x="1629" y="2597"/>
                      <a:pt x="1629" y="2057"/>
                    </a:cubicBezTo>
                    <a:cubicBezTo>
                      <a:pt x="1629" y="1525"/>
                      <a:pt x="2063" y="1089"/>
                      <a:pt x="2597" y="1089"/>
                    </a:cubicBezTo>
                    <a:close/>
                    <a:moveTo>
                      <a:pt x="2597" y="0"/>
                    </a:moveTo>
                    <a:cubicBezTo>
                      <a:pt x="2563" y="0"/>
                      <a:pt x="2533" y="29"/>
                      <a:pt x="2533" y="64"/>
                    </a:cubicBezTo>
                    <a:lnTo>
                      <a:pt x="2533" y="956"/>
                    </a:lnTo>
                    <a:cubicBezTo>
                      <a:pt x="2411" y="963"/>
                      <a:pt x="2296" y="979"/>
                      <a:pt x="2186" y="1003"/>
                    </a:cubicBezTo>
                    <a:lnTo>
                      <a:pt x="1844" y="163"/>
                    </a:lnTo>
                    <a:cubicBezTo>
                      <a:pt x="1835" y="140"/>
                      <a:pt x="1808" y="124"/>
                      <a:pt x="1783" y="124"/>
                    </a:cubicBezTo>
                    <a:cubicBezTo>
                      <a:pt x="1776" y="124"/>
                      <a:pt x="1769" y="125"/>
                      <a:pt x="1763" y="128"/>
                    </a:cubicBezTo>
                    <a:cubicBezTo>
                      <a:pt x="1728" y="139"/>
                      <a:pt x="1716" y="180"/>
                      <a:pt x="1728" y="209"/>
                    </a:cubicBezTo>
                    <a:lnTo>
                      <a:pt x="2063" y="1038"/>
                    </a:lnTo>
                    <a:cubicBezTo>
                      <a:pt x="1937" y="1078"/>
                      <a:pt x="1820" y="1124"/>
                      <a:pt x="1716" y="1182"/>
                    </a:cubicBezTo>
                    <a:lnTo>
                      <a:pt x="1159" y="463"/>
                    </a:lnTo>
                    <a:cubicBezTo>
                      <a:pt x="1149" y="446"/>
                      <a:pt x="1132" y="437"/>
                      <a:pt x="1113" y="437"/>
                    </a:cubicBezTo>
                    <a:cubicBezTo>
                      <a:pt x="1099" y="437"/>
                      <a:pt x="1085" y="442"/>
                      <a:pt x="1073" y="452"/>
                    </a:cubicBezTo>
                    <a:cubicBezTo>
                      <a:pt x="1044" y="469"/>
                      <a:pt x="1044" y="511"/>
                      <a:pt x="1060" y="538"/>
                    </a:cubicBezTo>
                    <a:lnTo>
                      <a:pt x="1606" y="1246"/>
                    </a:lnTo>
                    <a:cubicBezTo>
                      <a:pt x="1467" y="1333"/>
                      <a:pt x="1346" y="1431"/>
                      <a:pt x="1241" y="1530"/>
                    </a:cubicBezTo>
                    <a:cubicBezTo>
                      <a:pt x="1234" y="1525"/>
                      <a:pt x="1234" y="1519"/>
                      <a:pt x="1229" y="1512"/>
                    </a:cubicBezTo>
                    <a:lnTo>
                      <a:pt x="522" y="886"/>
                    </a:lnTo>
                    <a:cubicBezTo>
                      <a:pt x="511" y="876"/>
                      <a:pt x="496" y="870"/>
                      <a:pt x="481" y="870"/>
                    </a:cubicBezTo>
                    <a:cubicBezTo>
                      <a:pt x="464" y="870"/>
                      <a:pt x="447" y="878"/>
                      <a:pt x="434" y="893"/>
                    </a:cubicBezTo>
                    <a:cubicBezTo>
                      <a:pt x="412" y="915"/>
                      <a:pt x="412" y="956"/>
                      <a:pt x="441" y="979"/>
                    </a:cubicBezTo>
                    <a:lnTo>
                      <a:pt x="1142" y="1605"/>
                    </a:lnTo>
                    <a:cubicBezTo>
                      <a:pt x="1148" y="1611"/>
                      <a:pt x="1148" y="1611"/>
                      <a:pt x="1154" y="1611"/>
                    </a:cubicBezTo>
                    <a:cubicBezTo>
                      <a:pt x="1026" y="1739"/>
                      <a:pt x="939" y="1860"/>
                      <a:pt x="881" y="1942"/>
                    </a:cubicBezTo>
                    <a:lnTo>
                      <a:pt x="105" y="1495"/>
                    </a:lnTo>
                    <a:cubicBezTo>
                      <a:pt x="95" y="1490"/>
                      <a:pt x="85" y="1487"/>
                      <a:pt x="74" y="1487"/>
                    </a:cubicBezTo>
                    <a:cubicBezTo>
                      <a:pt x="52" y="1487"/>
                      <a:pt x="29" y="1499"/>
                      <a:pt x="17" y="1519"/>
                    </a:cubicBezTo>
                    <a:cubicBezTo>
                      <a:pt x="0" y="1547"/>
                      <a:pt x="12" y="1589"/>
                      <a:pt x="41" y="1605"/>
                    </a:cubicBezTo>
                    <a:lnTo>
                      <a:pt x="829" y="2052"/>
                    </a:lnTo>
                    <a:cubicBezTo>
                      <a:pt x="916" y="2202"/>
                      <a:pt x="1531" y="3165"/>
                      <a:pt x="2597" y="3165"/>
                    </a:cubicBezTo>
                    <a:cubicBezTo>
                      <a:pt x="3687" y="3165"/>
                      <a:pt x="4307" y="2156"/>
                      <a:pt x="4371" y="2046"/>
                    </a:cubicBezTo>
                    <a:lnTo>
                      <a:pt x="5142" y="1605"/>
                    </a:lnTo>
                    <a:cubicBezTo>
                      <a:pt x="5171" y="1589"/>
                      <a:pt x="5182" y="1547"/>
                      <a:pt x="5164" y="1519"/>
                    </a:cubicBezTo>
                    <a:cubicBezTo>
                      <a:pt x="5153" y="1499"/>
                      <a:pt x="5133" y="1487"/>
                      <a:pt x="5110" y="1487"/>
                    </a:cubicBezTo>
                    <a:cubicBezTo>
                      <a:pt x="5100" y="1487"/>
                      <a:pt x="5089" y="1490"/>
                      <a:pt x="5078" y="1495"/>
                    </a:cubicBezTo>
                    <a:lnTo>
                      <a:pt x="4307" y="1936"/>
                    </a:lnTo>
                    <a:cubicBezTo>
                      <a:pt x="4254" y="1854"/>
                      <a:pt x="4162" y="1739"/>
                      <a:pt x="4034" y="1611"/>
                    </a:cubicBezTo>
                    <a:lnTo>
                      <a:pt x="4040" y="1605"/>
                    </a:lnTo>
                    <a:lnTo>
                      <a:pt x="4747" y="979"/>
                    </a:lnTo>
                    <a:cubicBezTo>
                      <a:pt x="4770" y="956"/>
                      <a:pt x="4770" y="915"/>
                      <a:pt x="4747" y="893"/>
                    </a:cubicBezTo>
                    <a:cubicBezTo>
                      <a:pt x="4735" y="878"/>
                      <a:pt x="4719" y="870"/>
                      <a:pt x="4703" y="870"/>
                    </a:cubicBezTo>
                    <a:cubicBezTo>
                      <a:pt x="4689" y="870"/>
                      <a:pt x="4674" y="876"/>
                      <a:pt x="4660" y="886"/>
                    </a:cubicBezTo>
                    <a:lnTo>
                      <a:pt x="3959" y="1512"/>
                    </a:lnTo>
                    <a:lnTo>
                      <a:pt x="3947" y="1525"/>
                    </a:lnTo>
                    <a:cubicBezTo>
                      <a:pt x="3842" y="1426"/>
                      <a:pt x="3721" y="1327"/>
                      <a:pt x="3582" y="1241"/>
                    </a:cubicBezTo>
                    <a:lnTo>
                      <a:pt x="4121" y="538"/>
                    </a:lnTo>
                    <a:cubicBezTo>
                      <a:pt x="4144" y="511"/>
                      <a:pt x="4139" y="469"/>
                      <a:pt x="4110" y="452"/>
                    </a:cubicBezTo>
                    <a:cubicBezTo>
                      <a:pt x="4097" y="442"/>
                      <a:pt x="4084" y="437"/>
                      <a:pt x="4071" y="437"/>
                    </a:cubicBezTo>
                    <a:cubicBezTo>
                      <a:pt x="4053" y="437"/>
                      <a:pt x="4036" y="446"/>
                      <a:pt x="4023" y="463"/>
                    </a:cubicBezTo>
                    <a:lnTo>
                      <a:pt x="3472" y="1182"/>
                    </a:lnTo>
                    <a:cubicBezTo>
                      <a:pt x="3363" y="1124"/>
                      <a:pt x="3246" y="1073"/>
                      <a:pt x="3125" y="1038"/>
                    </a:cubicBezTo>
                    <a:lnTo>
                      <a:pt x="3454" y="209"/>
                    </a:lnTo>
                    <a:cubicBezTo>
                      <a:pt x="3472" y="180"/>
                      <a:pt x="3454" y="139"/>
                      <a:pt x="3420" y="128"/>
                    </a:cubicBezTo>
                    <a:cubicBezTo>
                      <a:pt x="3413" y="125"/>
                      <a:pt x="3406" y="124"/>
                      <a:pt x="3400" y="124"/>
                    </a:cubicBezTo>
                    <a:cubicBezTo>
                      <a:pt x="3376" y="124"/>
                      <a:pt x="3352" y="140"/>
                      <a:pt x="3339" y="163"/>
                    </a:cubicBezTo>
                    <a:lnTo>
                      <a:pt x="3002" y="1003"/>
                    </a:lnTo>
                    <a:cubicBezTo>
                      <a:pt x="2892" y="979"/>
                      <a:pt x="2782" y="963"/>
                      <a:pt x="2660" y="956"/>
                    </a:cubicBezTo>
                    <a:lnTo>
                      <a:pt x="2660" y="64"/>
                    </a:lnTo>
                    <a:cubicBezTo>
                      <a:pt x="2660" y="29"/>
                      <a:pt x="2632" y="0"/>
                      <a:pt x="25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48"/>
            <p:cNvGrpSpPr/>
            <p:nvPr/>
          </p:nvGrpSpPr>
          <p:grpSpPr>
            <a:xfrm>
              <a:off x="3962627" y="429060"/>
              <a:ext cx="1197701" cy="1419099"/>
              <a:chOff x="965887" y="1818747"/>
              <a:chExt cx="1025253" cy="1214774"/>
            </a:xfrm>
          </p:grpSpPr>
          <p:sp>
            <p:nvSpPr>
              <p:cNvPr id="7257" name="Google Shape;7257;p48"/>
              <p:cNvSpPr/>
              <p:nvPr/>
            </p:nvSpPr>
            <p:spPr>
              <a:xfrm>
                <a:off x="1034046" y="1881778"/>
                <a:ext cx="916681" cy="637678"/>
              </a:xfrm>
              <a:custGeom>
                <a:rect b="b" l="l" r="r" t="t"/>
                <a:pathLst>
                  <a:path extrusionOk="0" h="4210" w="6052">
                    <a:moveTo>
                      <a:pt x="6005" y="1"/>
                    </a:moveTo>
                    <a:cubicBezTo>
                      <a:pt x="5986" y="1"/>
                      <a:pt x="5970" y="11"/>
                      <a:pt x="5965" y="26"/>
                    </a:cubicBezTo>
                    <a:cubicBezTo>
                      <a:pt x="5954" y="60"/>
                      <a:pt x="5154" y="2477"/>
                      <a:pt x="3930" y="3567"/>
                    </a:cubicBezTo>
                    <a:cubicBezTo>
                      <a:pt x="3908" y="3567"/>
                      <a:pt x="3890" y="3584"/>
                      <a:pt x="3890" y="3602"/>
                    </a:cubicBezTo>
                    <a:cubicBezTo>
                      <a:pt x="3606" y="3845"/>
                      <a:pt x="3298" y="4019"/>
                      <a:pt x="2980" y="4071"/>
                    </a:cubicBezTo>
                    <a:cubicBezTo>
                      <a:pt x="2895" y="4084"/>
                      <a:pt x="2811" y="4091"/>
                      <a:pt x="2728" y="4091"/>
                    </a:cubicBezTo>
                    <a:cubicBezTo>
                      <a:pt x="1136" y="4091"/>
                      <a:pt x="98" y="1659"/>
                      <a:pt x="88" y="1631"/>
                    </a:cubicBezTo>
                    <a:cubicBezTo>
                      <a:pt x="84" y="1619"/>
                      <a:pt x="68" y="1609"/>
                      <a:pt x="52" y="1609"/>
                    </a:cubicBezTo>
                    <a:cubicBezTo>
                      <a:pt x="46" y="1609"/>
                      <a:pt x="40" y="1611"/>
                      <a:pt x="35" y="1614"/>
                    </a:cubicBezTo>
                    <a:cubicBezTo>
                      <a:pt x="13" y="1620"/>
                      <a:pt x="0" y="1642"/>
                      <a:pt x="13" y="1666"/>
                    </a:cubicBezTo>
                    <a:cubicBezTo>
                      <a:pt x="13" y="1671"/>
                      <a:pt x="168" y="2037"/>
                      <a:pt x="447" y="2484"/>
                    </a:cubicBezTo>
                    <a:cubicBezTo>
                      <a:pt x="441" y="2489"/>
                      <a:pt x="441" y="2495"/>
                      <a:pt x="441" y="2500"/>
                    </a:cubicBezTo>
                    <a:lnTo>
                      <a:pt x="441" y="2518"/>
                    </a:lnTo>
                    <a:cubicBezTo>
                      <a:pt x="441" y="2541"/>
                      <a:pt x="459" y="2559"/>
                      <a:pt x="481" y="2559"/>
                    </a:cubicBezTo>
                    <a:lnTo>
                      <a:pt x="494" y="2559"/>
                    </a:lnTo>
                    <a:cubicBezTo>
                      <a:pt x="586" y="2709"/>
                      <a:pt x="696" y="2866"/>
                      <a:pt x="813" y="3016"/>
                    </a:cubicBezTo>
                    <a:cubicBezTo>
                      <a:pt x="1096" y="3370"/>
                      <a:pt x="1386" y="3648"/>
                      <a:pt x="1682" y="3840"/>
                    </a:cubicBezTo>
                    <a:cubicBezTo>
                      <a:pt x="1676" y="3845"/>
                      <a:pt x="1676" y="3857"/>
                      <a:pt x="1676" y="3868"/>
                    </a:cubicBezTo>
                    <a:lnTo>
                      <a:pt x="1676" y="3891"/>
                    </a:lnTo>
                    <a:cubicBezTo>
                      <a:pt x="1676" y="3915"/>
                      <a:pt x="1693" y="3932"/>
                      <a:pt x="1717" y="3932"/>
                    </a:cubicBezTo>
                    <a:cubicBezTo>
                      <a:pt x="1739" y="3932"/>
                      <a:pt x="1757" y="3915"/>
                      <a:pt x="1757" y="3891"/>
                    </a:cubicBezTo>
                    <a:lnTo>
                      <a:pt x="1757" y="3886"/>
                    </a:lnTo>
                    <a:cubicBezTo>
                      <a:pt x="2076" y="4076"/>
                      <a:pt x="2400" y="4175"/>
                      <a:pt x="2725" y="4175"/>
                    </a:cubicBezTo>
                    <a:cubicBezTo>
                      <a:pt x="2782" y="4175"/>
                      <a:pt x="2835" y="4170"/>
                      <a:pt x="2887" y="4164"/>
                    </a:cubicBezTo>
                    <a:lnTo>
                      <a:pt x="2887" y="4170"/>
                    </a:lnTo>
                    <a:cubicBezTo>
                      <a:pt x="2887" y="4193"/>
                      <a:pt x="2905" y="4210"/>
                      <a:pt x="2928" y="4210"/>
                    </a:cubicBezTo>
                    <a:cubicBezTo>
                      <a:pt x="2951" y="4210"/>
                      <a:pt x="2974" y="4193"/>
                      <a:pt x="2974" y="4170"/>
                    </a:cubicBezTo>
                    <a:lnTo>
                      <a:pt x="2974" y="4158"/>
                    </a:lnTo>
                    <a:cubicBezTo>
                      <a:pt x="2980" y="4153"/>
                      <a:pt x="2985" y="4153"/>
                      <a:pt x="2991" y="4153"/>
                    </a:cubicBezTo>
                    <a:cubicBezTo>
                      <a:pt x="3311" y="4100"/>
                      <a:pt x="3629" y="3937"/>
                      <a:pt x="3948" y="3666"/>
                    </a:cubicBezTo>
                    <a:cubicBezTo>
                      <a:pt x="3953" y="3666"/>
                      <a:pt x="3959" y="3659"/>
                      <a:pt x="3965" y="3654"/>
                    </a:cubicBezTo>
                    <a:cubicBezTo>
                      <a:pt x="4243" y="3410"/>
                      <a:pt x="4515" y="3086"/>
                      <a:pt x="4788" y="2674"/>
                    </a:cubicBezTo>
                    <a:lnTo>
                      <a:pt x="4799" y="2674"/>
                    </a:lnTo>
                    <a:cubicBezTo>
                      <a:pt x="4823" y="2674"/>
                      <a:pt x="4841" y="2658"/>
                      <a:pt x="4841" y="2634"/>
                    </a:cubicBezTo>
                    <a:lnTo>
                      <a:pt x="4841" y="2610"/>
                    </a:lnTo>
                    <a:lnTo>
                      <a:pt x="4841" y="2599"/>
                    </a:lnTo>
                    <a:cubicBezTo>
                      <a:pt x="4962" y="2414"/>
                      <a:pt x="5077" y="2211"/>
                      <a:pt x="5200" y="1990"/>
                    </a:cubicBezTo>
                    <a:cubicBezTo>
                      <a:pt x="5315" y="1770"/>
                      <a:pt x="5425" y="1550"/>
                      <a:pt x="5524" y="1347"/>
                    </a:cubicBezTo>
                    <a:cubicBezTo>
                      <a:pt x="5548" y="1347"/>
                      <a:pt x="5564" y="1329"/>
                      <a:pt x="5564" y="1307"/>
                    </a:cubicBezTo>
                    <a:lnTo>
                      <a:pt x="5564" y="1283"/>
                    </a:lnTo>
                    <a:cubicBezTo>
                      <a:pt x="5564" y="1278"/>
                      <a:pt x="5564" y="1272"/>
                      <a:pt x="5559" y="1266"/>
                    </a:cubicBezTo>
                    <a:cubicBezTo>
                      <a:pt x="5866" y="593"/>
                      <a:pt x="6040" y="60"/>
                      <a:pt x="6046" y="55"/>
                    </a:cubicBezTo>
                    <a:cubicBezTo>
                      <a:pt x="6051" y="31"/>
                      <a:pt x="6040" y="8"/>
                      <a:pt x="6016" y="2"/>
                    </a:cubicBezTo>
                    <a:cubicBezTo>
                      <a:pt x="6012" y="1"/>
                      <a:pt x="6009" y="1"/>
                      <a:pt x="600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48"/>
              <p:cNvSpPr/>
              <p:nvPr/>
            </p:nvSpPr>
            <p:spPr>
              <a:xfrm>
                <a:off x="1100843" y="2482488"/>
                <a:ext cx="13329" cy="15904"/>
              </a:xfrm>
              <a:custGeom>
                <a:rect b="b" l="l" r="r" t="t"/>
                <a:pathLst>
                  <a:path extrusionOk="0" h="105" w="88">
                    <a:moveTo>
                      <a:pt x="40" y="0"/>
                    </a:moveTo>
                    <a:cubicBezTo>
                      <a:pt x="18" y="0"/>
                      <a:pt x="0" y="19"/>
                      <a:pt x="0" y="41"/>
                    </a:cubicBezTo>
                    <a:lnTo>
                      <a:pt x="0" y="59"/>
                    </a:lnTo>
                    <a:cubicBezTo>
                      <a:pt x="0" y="83"/>
                      <a:pt x="18" y="105"/>
                      <a:pt x="40" y="105"/>
                    </a:cubicBezTo>
                    <a:cubicBezTo>
                      <a:pt x="64" y="105"/>
                      <a:pt x="88" y="83"/>
                      <a:pt x="88" y="59"/>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48"/>
              <p:cNvSpPr/>
              <p:nvPr/>
            </p:nvSpPr>
            <p:spPr>
              <a:xfrm>
                <a:off x="1100843" y="2510661"/>
                <a:ext cx="13329" cy="16056"/>
              </a:xfrm>
              <a:custGeom>
                <a:rect b="b" l="l" r="r" t="t"/>
                <a:pathLst>
                  <a:path extrusionOk="0" h="106" w="88">
                    <a:moveTo>
                      <a:pt x="40" y="1"/>
                    </a:moveTo>
                    <a:cubicBezTo>
                      <a:pt x="18" y="1"/>
                      <a:pt x="0" y="18"/>
                      <a:pt x="0" y="41"/>
                    </a:cubicBezTo>
                    <a:lnTo>
                      <a:pt x="0" y="63"/>
                    </a:lnTo>
                    <a:cubicBezTo>
                      <a:pt x="0" y="87"/>
                      <a:pt x="18" y="105"/>
                      <a:pt x="40" y="105"/>
                    </a:cubicBezTo>
                    <a:cubicBezTo>
                      <a:pt x="64" y="105"/>
                      <a:pt x="88" y="87"/>
                      <a:pt x="88" y="63"/>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48"/>
              <p:cNvSpPr/>
              <p:nvPr/>
            </p:nvSpPr>
            <p:spPr>
              <a:xfrm>
                <a:off x="1100843" y="2425386"/>
                <a:ext cx="13329" cy="15904"/>
              </a:xfrm>
              <a:custGeom>
                <a:rect b="b" l="l" r="r" t="t"/>
                <a:pathLst>
                  <a:path extrusionOk="0" h="105" w="88">
                    <a:moveTo>
                      <a:pt x="40" y="1"/>
                    </a:moveTo>
                    <a:cubicBezTo>
                      <a:pt x="18" y="1"/>
                      <a:pt x="0" y="19"/>
                      <a:pt x="0" y="42"/>
                    </a:cubicBezTo>
                    <a:lnTo>
                      <a:pt x="0" y="59"/>
                    </a:lnTo>
                    <a:cubicBezTo>
                      <a:pt x="0" y="83"/>
                      <a:pt x="18" y="105"/>
                      <a:pt x="40" y="105"/>
                    </a:cubicBezTo>
                    <a:cubicBezTo>
                      <a:pt x="64" y="105"/>
                      <a:pt x="88" y="83"/>
                      <a:pt x="88" y="59"/>
                    </a:cubicBezTo>
                    <a:lnTo>
                      <a:pt x="88" y="42"/>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48"/>
              <p:cNvSpPr/>
              <p:nvPr/>
            </p:nvSpPr>
            <p:spPr>
              <a:xfrm>
                <a:off x="1100843" y="2539591"/>
                <a:ext cx="13329" cy="15904"/>
              </a:xfrm>
              <a:custGeom>
                <a:rect b="b" l="l" r="r" t="t"/>
                <a:pathLst>
                  <a:path extrusionOk="0" h="105" w="88">
                    <a:moveTo>
                      <a:pt x="40" y="0"/>
                    </a:moveTo>
                    <a:cubicBezTo>
                      <a:pt x="18" y="0"/>
                      <a:pt x="0" y="19"/>
                      <a:pt x="0" y="41"/>
                    </a:cubicBezTo>
                    <a:lnTo>
                      <a:pt x="0" y="64"/>
                    </a:lnTo>
                    <a:cubicBezTo>
                      <a:pt x="0" y="88"/>
                      <a:pt x="18" y="105"/>
                      <a:pt x="40" y="105"/>
                    </a:cubicBezTo>
                    <a:cubicBezTo>
                      <a:pt x="64" y="105"/>
                      <a:pt x="88" y="88"/>
                      <a:pt x="88" y="64"/>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48"/>
              <p:cNvSpPr/>
              <p:nvPr/>
            </p:nvSpPr>
            <p:spPr>
              <a:xfrm>
                <a:off x="1100843" y="2453558"/>
                <a:ext cx="13329" cy="16056"/>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48"/>
              <p:cNvSpPr/>
              <p:nvPr/>
            </p:nvSpPr>
            <p:spPr>
              <a:xfrm>
                <a:off x="1100843" y="2282403"/>
                <a:ext cx="13329" cy="15904"/>
              </a:xfrm>
              <a:custGeom>
                <a:rect b="b" l="l" r="r" t="t"/>
                <a:pathLst>
                  <a:path extrusionOk="0" h="105" w="88">
                    <a:moveTo>
                      <a:pt x="40" y="0"/>
                    </a:moveTo>
                    <a:cubicBezTo>
                      <a:pt x="18" y="0"/>
                      <a:pt x="0" y="18"/>
                      <a:pt x="0" y="40"/>
                    </a:cubicBezTo>
                    <a:lnTo>
                      <a:pt x="0" y="64"/>
                    </a:lnTo>
                    <a:cubicBezTo>
                      <a:pt x="0" y="88"/>
                      <a:pt x="18" y="104"/>
                      <a:pt x="40" y="104"/>
                    </a:cubicBezTo>
                    <a:cubicBezTo>
                      <a:pt x="64" y="104"/>
                      <a:pt x="88" y="88"/>
                      <a:pt x="88" y="64"/>
                    </a:cubicBezTo>
                    <a:lnTo>
                      <a:pt x="88" y="40"/>
                    </a:lnTo>
                    <a:cubicBezTo>
                      <a:pt x="88" y="18"/>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48"/>
              <p:cNvSpPr/>
              <p:nvPr/>
            </p:nvSpPr>
            <p:spPr>
              <a:xfrm>
                <a:off x="1100843" y="2310576"/>
                <a:ext cx="13329" cy="16813"/>
              </a:xfrm>
              <a:custGeom>
                <a:rect b="b" l="l" r="r" t="t"/>
                <a:pathLst>
                  <a:path extrusionOk="0" h="111" w="88">
                    <a:moveTo>
                      <a:pt x="40" y="0"/>
                    </a:moveTo>
                    <a:cubicBezTo>
                      <a:pt x="18" y="0"/>
                      <a:pt x="0" y="23"/>
                      <a:pt x="0" y="46"/>
                    </a:cubicBezTo>
                    <a:lnTo>
                      <a:pt x="0" y="63"/>
                    </a:lnTo>
                    <a:cubicBezTo>
                      <a:pt x="0" y="87"/>
                      <a:pt x="18" y="110"/>
                      <a:pt x="40" y="110"/>
                    </a:cubicBezTo>
                    <a:cubicBezTo>
                      <a:pt x="64" y="110"/>
                      <a:pt x="88" y="87"/>
                      <a:pt x="88" y="63"/>
                    </a:cubicBezTo>
                    <a:lnTo>
                      <a:pt x="88" y="46"/>
                    </a:lnTo>
                    <a:cubicBezTo>
                      <a:pt x="88" y="23"/>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8"/>
              <p:cNvSpPr/>
              <p:nvPr/>
            </p:nvSpPr>
            <p:spPr>
              <a:xfrm>
                <a:off x="1100843" y="2339354"/>
                <a:ext cx="13329" cy="16056"/>
              </a:xfrm>
              <a:custGeom>
                <a:rect b="b" l="l" r="r" t="t"/>
                <a:pathLst>
                  <a:path extrusionOk="0" h="106" w="88">
                    <a:moveTo>
                      <a:pt x="40" y="1"/>
                    </a:moveTo>
                    <a:cubicBezTo>
                      <a:pt x="18" y="1"/>
                      <a:pt x="0" y="19"/>
                      <a:pt x="0" y="41"/>
                    </a:cubicBezTo>
                    <a:lnTo>
                      <a:pt x="0" y="65"/>
                    </a:lnTo>
                    <a:cubicBezTo>
                      <a:pt x="0" y="89"/>
                      <a:pt x="18" y="105"/>
                      <a:pt x="40" y="105"/>
                    </a:cubicBezTo>
                    <a:cubicBezTo>
                      <a:pt x="64" y="105"/>
                      <a:pt x="88" y="89"/>
                      <a:pt x="88" y="65"/>
                    </a:cubicBezTo>
                    <a:lnTo>
                      <a:pt x="88" y="41"/>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8"/>
              <p:cNvSpPr/>
              <p:nvPr/>
            </p:nvSpPr>
            <p:spPr>
              <a:xfrm>
                <a:off x="1100843" y="2368435"/>
                <a:ext cx="13329" cy="16056"/>
              </a:xfrm>
              <a:custGeom>
                <a:rect b="b" l="l" r="r" t="t"/>
                <a:pathLst>
                  <a:path extrusionOk="0" h="106" w="88">
                    <a:moveTo>
                      <a:pt x="40" y="1"/>
                    </a:moveTo>
                    <a:cubicBezTo>
                      <a:pt x="18" y="1"/>
                      <a:pt x="0" y="18"/>
                      <a:pt x="0" y="41"/>
                    </a:cubicBezTo>
                    <a:lnTo>
                      <a:pt x="0" y="58"/>
                    </a:lnTo>
                    <a:cubicBezTo>
                      <a:pt x="0" y="82"/>
                      <a:pt x="18" y="105"/>
                      <a:pt x="40" y="105"/>
                    </a:cubicBezTo>
                    <a:cubicBezTo>
                      <a:pt x="64" y="105"/>
                      <a:pt x="88" y="82"/>
                      <a:pt x="88" y="58"/>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8"/>
              <p:cNvSpPr/>
              <p:nvPr/>
            </p:nvSpPr>
            <p:spPr>
              <a:xfrm>
                <a:off x="1100843" y="2396456"/>
                <a:ext cx="13329" cy="16056"/>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48"/>
              <p:cNvSpPr/>
              <p:nvPr/>
            </p:nvSpPr>
            <p:spPr>
              <a:xfrm>
                <a:off x="1287902" y="2717865"/>
                <a:ext cx="12420" cy="16813"/>
              </a:xfrm>
              <a:custGeom>
                <a:rect b="b" l="l" r="r" t="t"/>
                <a:pathLst>
                  <a:path extrusionOk="0" h="111" w="82">
                    <a:moveTo>
                      <a:pt x="41" y="0"/>
                    </a:moveTo>
                    <a:cubicBezTo>
                      <a:pt x="17" y="0"/>
                      <a:pt x="0" y="24"/>
                      <a:pt x="0" y="46"/>
                    </a:cubicBezTo>
                    <a:lnTo>
                      <a:pt x="0" y="64"/>
                    </a:lnTo>
                    <a:cubicBezTo>
                      <a:pt x="0" y="87"/>
                      <a:pt x="17" y="110"/>
                      <a:pt x="41" y="110"/>
                    </a:cubicBezTo>
                    <a:cubicBezTo>
                      <a:pt x="63" y="110"/>
                      <a:pt x="81" y="87"/>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48"/>
              <p:cNvSpPr/>
              <p:nvPr/>
            </p:nvSpPr>
            <p:spPr>
              <a:xfrm>
                <a:off x="1287902" y="2660763"/>
                <a:ext cx="12420" cy="15904"/>
              </a:xfrm>
              <a:custGeom>
                <a:rect b="b" l="l" r="r" t="t"/>
                <a:pathLst>
                  <a:path extrusionOk="0" h="105" w="82">
                    <a:moveTo>
                      <a:pt x="41" y="0"/>
                    </a:moveTo>
                    <a:cubicBezTo>
                      <a:pt x="17" y="0"/>
                      <a:pt x="0" y="24"/>
                      <a:pt x="0" y="46"/>
                    </a:cubicBezTo>
                    <a:lnTo>
                      <a:pt x="0" y="64"/>
                    </a:lnTo>
                    <a:cubicBezTo>
                      <a:pt x="0" y="88"/>
                      <a:pt x="17" y="105"/>
                      <a:pt x="41" y="105"/>
                    </a:cubicBezTo>
                    <a:cubicBezTo>
                      <a:pt x="63" y="105"/>
                      <a:pt x="81" y="88"/>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48"/>
              <p:cNvSpPr/>
              <p:nvPr/>
            </p:nvSpPr>
            <p:spPr>
              <a:xfrm>
                <a:off x="1287902" y="2746643"/>
                <a:ext cx="12420" cy="16056"/>
              </a:xfrm>
              <a:custGeom>
                <a:rect b="b" l="l" r="r" t="t"/>
                <a:pathLst>
                  <a:path extrusionOk="0" h="106" w="82">
                    <a:moveTo>
                      <a:pt x="41" y="1"/>
                    </a:moveTo>
                    <a:cubicBezTo>
                      <a:pt x="17" y="1"/>
                      <a:pt x="0" y="19"/>
                      <a:pt x="0" y="43"/>
                    </a:cubicBezTo>
                    <a:lnTo>
                      <a:pt x="0" y="65"/>
                    </a:lnTo>
                    <a:cubicBezTo>
                      <a:pt x="0" y="88"/>
                      <a:pt x="17" y="105"/>
                      <a:pt x="41" y="105"/>
                    </a:cubicBezTo>
                    <a:cubicBezTo>
                      <a:pt x="63" y="105"/>
                      <a:pt x="81" y="88"/>
                      <a:pt x="81" y="65"/>
                    </a:cubicBezTo>
                    <a:lnTo>
                      <a:pt x="81" y="43"/>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48"/>
              <p:cNvSpPr/>
              <p:nvPr/>
            </p:nvSpPr>
            <p:spPr>
              <a:xfrm>
                <a:off x="1287902" y="2803745"/>
                <a:ext cx="12420" cy="16056"/>
              </a:xfrm>
              <a:custGeom>
                <a:rect b="b" l="l" r="r" t="t"/>
                <a:pathLst>
                  <a:path extrusionOk="0" h="106" w="82">
                    <a:moveTo>
                      <a:pt x="41" y="1"/>
                    </a:moveTo>
                    <a:cubicBezTo>
                      <a:pt x="17" y="1"/>
                      <a:pt x="0" y="19"/>
                      <a:pt x="0" y="41"/>
                    </a:cubicBezTo>
                    <a:lnTo>
                      <a:pt x="0" y="65"/>
                    </a:lnTo>
                    <a:cubicBezTo>
                      <a:pt x="0" y="88"/>
                      <a:pt x="17" y="105"/>
                      <a:pt x="41" y="105"/>
                    </a:cubicBezTo>
                    <a:cubicBezTo>
                      <a:pt x="63" y="105"/>
                      <a:pt x="81" y="88"/>
                      <a:pt x="81" y="65"/>
                    </a:cubicBezTo>
                    <a:lnTo>
                      <a:pt x="81" y="41"/>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8"/>
              <p:cNvSpPr/>
              <p:nvPr/>
            </p:nvSpPr>
            <p:spPr>
              <a:xfrm>
                <a:off x="1287902" y="2774967"/>
                <a:ext cx="12420" cy="16813"/>
              </a:xfrm>
              <a:custGeom>
                <a:rect b="b" l="l" r="r" t="t"/>
                <a:pathLst>
                  <a:path extrusionOk="0" h="111" w="82">
                    <a:moveTo>
                      <a:pt x="41" y="0"/>
                    </a:moveTo>
                    <a:cubicBezTo>
                      <a:pt x="17" y="0"/>
                      <a:pt x="0" y="23"/>
                      <a:pt x="0" y="46"/>
                    </a:cubicBezTo>
                    <a:lnTo>
                      <a:pt x="0" y="64"/>
                    </a:lnTo>
                    <a:cubicBezTo>
                      <a:pt x="0" y="86"/>
                      <a:pt x="17" y="110"/>
                      <a:pt x="41" y="110"/>
                    </a:cubicBezTo>
                    <a:cubicBezTo>
                      <a:pt x="63" y="110"/>
                      <a:pt x="81" y="86"/>
                      <a:pt x="81" y="64"/>
                    </a:cubicBezTo>
                    <a:lnTo>
                      <a:pt x="81" y="46"/>
                    </a:lnTo>
                    <a:cubicBezTo>
                      <a:pt x="81" y="23"/>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8"/>
              <p:cNvSpPr/>
              <p:nvPr/>
            </p:nvSpPr>
            <p:spPr>
              <a:xfrm>
                <a:off x="1287902" y="2689844"/>
                <a:ext cx="12420" cy="15904"/>
              </a:xfrm>
              <a:custGeom>
                <a:rect b="b" l="l" r="r" t="t"/>
                <a:pathLst>
                  <a:path extrusionOk="0" h="105" w="82">
                    <a:moveTo>
                      <a:pt x="41" y="0"/>
                    </a:moveTo>
                    <a:cubicBezTo>
                      <a:pt x="17" y="0"/>
                      <a:pt x="0" y="17"/>
                      <a:pt x="0" y="41"/>
                    </a:cubicBezTo>
                    <a:lnTo>
                      <a:pt x="0" y="63"/>
                    </a:lnTo>
                    <a:cubicBezTo>
                      <a:pt x="0" y="87"/>
                      <a:pt x="17" y="105"/>
                      <a:pt x="41" y="105"/>
                    </a:cubicBezTo>
                    <a:cubicBezTo>
                      <a:pt x="63" y="105"/>
                      <a:pt x="81" y="87"/>
                      <a:pt x="81" y="63"/>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48"/>
              <p:cNvSpPr/>
              <p:nvPr/>
            </p:nvSpPr>
            <p:spPr>
              <a:xfrm>
                <a:off x="1287902" y="2546558"/>
                <a:ext cx="12420" cy="15904"/>
              </a:xfrm>
              <a:custGeom>
                <a:rect b="b" l="l" r="r" t="t"/>
                <a:pathLst>
                  <a:path extrusionOk="0" h="105" w="82">
                    <a:moveTo>
                      <a:pt x="41" y="0"/>
                    </a:moveTo>
                    <a:cubicBezTo>
                      <a:pt x="17" y="0"/>
                      <a:pt x="0" y="24"/>
                      <a:pt x="0" y="42"/>
                    </a:cubicBezTo>
                    <a:lnTo>
                      <a:pt x="0" y="64"/>
                    </a:lnTo>
                    <a:cubicBezTo>
                      <a:pt x="0" y="88"/>
                      <a:pt x="17" y="105"/>
                      <a:pt x="41" y="105"/>
                    </a:cubicBezTo>
                    <a:cubicBezTo>
                      <a:pt x="63" y="105"/>
                      <a:pt x="81" y="88"/>
                      <a:pt x="81" y="64"/>
                    </a:cubicBezTo>
                    <a:lnTo>
                      <a:pt x="81" y="42"/>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48"/>
              <p:cNvSpPr/>
              <p:nvPr/>
            </p:nvSpPr>
            <p:spPr>
              <a:xfrm>
                <a:off x="1287902" y="2632742"/>
                <a:ext cx="12420" cy="15904"/>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48"/>
              <p:cNvSpPr/>
              <p:nvPr/>
            </p:nvSpPr>
            <p:spPr>
              <a:xfrm>
                <a:off x="1287902" y="2518537"/>
                <a:ext cx="12420" cy="15904"/>
              </a:xfrm>
              <a:custGeom>
                <a:rect b="b" l="l" r="r" t="t"/>
                <a:pathLst>
                  <a:path extrusionOk="0" h="105" w="82">
                    <a:moveTo>
                      <a:pt x="41" y="0"/>
                    </a:moveTo>
                    <a:cubicBezTo>
                      <a:pt x="17" y="0"/>
                      <a:pt x="0" y="18"/>
                      <a:pt x="0" y="41"/>
                    </a:cubicBezTo>
                    <a:lnTo>
                      <a:pt x="0" y="64"/>
                    </a:lnTo>
                    <a:cubicBezTo>
                      <a:pt x="0" y="88"/>
                      <a:pt x="17" y="105"/>
                      <a:pt x="41" y="105"/>
                    </a:cubicBezTo>
                    <a:cubicBezTo>
                      <a:pt x="63" y="105"/>
                      <a:pt x="81" y="88"/>
                      <a:pt x="81" y="64"/>
                    </a:cubicBezTo>
                    <a:lnTo>
                      <a:pt x="81" y="41"/>
                    </a:lnTo>
                    <a:cubicBezTo>
                      <a:pt x="81" y="18"/>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48"/>
              <p:cNvSpPr/>
              <p:nvPr/>
            </p:nvSpPr>
            <p:spPr>
              <a:xfrm>
                <a:off x="1287902" y="2489607"/>
                <a:ext cx="12420" cy="16056"/>
              </a:xfrm>
              <a:custGeom>
                <a:rect b="b" l="l" r="r" t="t"/>
                <a:pathLst>
                  <a:path extrusionOk="0" h="106" w="82">
                    <a:moveTo>
                      <a:pt x="41" y="1"/>
                    </a:moveTo>
                    <a:cubicBezTo>
                      <a:pt x="17" y="1"/>
                      <a:pt x="0" y="17"/>
                      <a:pt x="0" y="41"/>
                    </a:cubicBezTo>
                    <a:lnTo>
                      <a:pt x="0" y="63"/>
                    </a:lnTo>
                    <a:cubicBezTo>
                      <a:pt x="0" y="87"/>
                      <a:pt x="17" y="105"/>
                      <a:pt x="41" y="105"/>
                    </a:cubicBezTo>
                    <a:cubicBezTo>
                      <a:pt x="63" y="105"/>
                      <a:pt x="81" y="87"/>
                      <a:pt x="81" y="63"/>
                    </a:cubicBezTo>
                    <a:lnTo>
                      <a:pt x="81" y="41"/>
                    </a:lnTo>
                    <a:cubicBezTo>
                      <a:pt x="81" y="17"/>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8"/>
              <p:cNvSpPr/>
              <p:nvPr/>
            </p:nvSpPr>
            <p:spPr>
              <a:xfrm>
                <a:off x="1287902" y="2575639"/>
                <a:ext cx="12420" cy="15904"/>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8"/>
              <p:cNvSpPr/>
              <p:nvPr/>
            </p:nvSpPr>
            <p:spPr>
              <a:xfrm>
                <a:off x="1287902" y="2603660"/>
                <a:ext cx="12420" cy="15904"/>
              </a:xfrm>
              <a:custGeom>
                <a:rect b="b" l="l" r="r" t="t"/>
                <a:pathLst>
                  <a:path extrusionOk="0" h="105" w="82">
                    <a:moveTo>
                      <a:pt x="41" y="0"/>
                    </a:moveTo>
                    <a:cubicBezTo>
                      <a:pt x="17" y="0"/>
                      <a:pt x="0" y="24"/>
                      <a:pt x="0" y="48"/>
                    </a:cubicBezTo>
                    <a:lnTo>
                      <a:pt x="0" y="64"/>
                    </a:lnTo>
                    <a:cubicBezTo>
                      <a:pt x="0" y="88"/>
                      <a:pt x="17" y="105"/>
                      <a:pt x="41" y="105"/>
                    </a:cubicBezTo>
                    <a:cubicBezTo>
                      <a:pt x="63" y="105"/>
                      <a:pt x="81" y="88"/>
                      <a:pt x="81" y="64"/>
                    </a:cubicBezTo>
                    <a:lnTo>
                      <a:pt x="81" y="48"/>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8"/>
              <p:cNvSpPr/>
              <p:nvPr/>
            </p:nvSpPr>
            <p:spPr>
              <a:xfrm>
                <a:off x="1471175" y="2760881"/>
                <a:ext cx="13481" cy="15904"/>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48"/>
              <p:cNvSpPr/>
              <p:nvPr/>
            </p:nvSpPr>
            <p:spPr>
              <a:xfrm>
                <a:off x="1471175" y="2618655"/>
                <a:ext cx="13481" cy="15904"/>
              </a:xfrm>
              <a:custGeom>
                <a:rect b="b" l="l" r="r" t="t"/>
                <a:pathLst>
                  <a:path extrusionOk="0" h="105" w="89">
                    <a:moveTo>
                      <a:pt x="42" y="0"/>
                    </a:moveTo>
                    <a:cubicBezTo>
                      <a:pt x="19" y="0"/>
                      <a:pt x="1" y="18"/>
                      <a:pt x="1" y="40"/>
                    </a:cubicBezTo>
                    <a:lnTo>
                      <a:pt x="1" y="59"/>
                    </a:lnTo>
                    <a:cubicBezTo>
                      <a:pt x="1" y="81"/>
                      <a:pt x="19" y="104"/>
                      <a:pt x="42" y="104"/>
                    </a:cubicBezTo>
                    <a:cubicBezTo>
                      <a:pt x="65" y="104"/>
                      <a:pt x="88" y="81"/>
                      <a:pt x="88" y="59"/>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48"/>
              <p:cNvSpPr/>
              <p:nvPr/>
            </p:nvSpPr>
            <p:spPr>
              <a:xfrm>
                <a:off x="1471175" y="2789962"/>
                <a:ext cx="13481" cy="15904"/>
              </a:xfrm>
              <a:custGeom>
                <a:rect b="b" l="l" r="r" t="t"/>
                <a:pathLst>
                  <a:path extrusionOk="0" h="105" w="89">
                    <a:moveTo>
                      <a:pt x="42" y="0"/>
                    </a:moveTo>
                    <a:cubicBezTo>
                      <a:pt x="19" y="0"/>
                      <a:pt x="1" y="17"/>
                      <a:pt x="1" y="40"/>
                    </a:cubicBezTo>
                    <a:lnTo>
                      <a:pt x="1" y="63"/>
                    </a:lnTo>
                    <a:cubicBezTo>
                      <a:pt x="1" y="86"/>
                      <a:pt x="19" y="104"/>
                      <a:pt x="42" y="104"/>
                    </a:cubicBezTo>
                    <a:cubicBezTo>
                      <a:pt x="65" y="104"/>
                      <a:pt x="88" y="86"/>
                      <a:pt x="88" y="63"/>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48"/>
              <p:cNvSpPr/>
              <p:nvPr/>
            </p:nvSpPr>
            <p:spPr>
              <a:xfrm>
                <a:off x="1471175" y="2703779"/>
                <a:ext cx="13481" cy="15904"/>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48"/>
              <p:cNvSpPr/>
              <p:nvPr/>
            </p:nvSpPr>
            <p:spPr>
              <a:xfrm>
                <a:off x="1471175" y="2817983"/>
                <a:ext cx="13481" cy="15904"/>
              </a:xfrm>
              <a:custGeom>
                <a:rect b="b" l="l" r="r" t="t"/>
                <a:pathLst>
                  <a:path extrusionOk="0" h="105" w="89">
                    <a:moveTo>
                      <a:pt x="42" y="0"/>
                    </a:moveTo>
                    <a:cubicBezTo>
                      <a:pt x="19" y="0"/>
                      <a:pt x="1" y="17"/>
                      <a:pt x="1" y="40"/>
                    </a:cubicBezTo>
                    <a:lnTo>
                      <a:pt x="1" y="64"/>
                    </a:lnTo>
                    <a:cubicBezTo>
                      <a:pt x="1" y="86"/>
                      <a:pt x="19" y="104"/>
                      <a:pt x="42" y="104"/>
                    </a:cubicBezTo>
                    <a:cubicBezTo>
                      <a:pt x="65" y="104"/>
                      <a:pt x="88" y="86"/>
                      <a:pt x="88" y="64"/>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48"/>
              <p:cNvSpPr/>
              <p:nvPr/>
            </p:nvSpPr>
            <p:spPr>
              <a:xfrm>
                <a:off x="1471175" y="2732860"/>
                <a:ext cx="13481" cy="15904"/>
              </a:xfrm>
              <a:custGeom>
                <a:rect b="b" l="l" r="r" t="t"/>
                <a:pathLst>
                  <a:path extrusionOk="0" h="105" w="89">
                    <a:moveTo>
                      <a:pt x="42" y="0"/>
                    </a:moveTo>
                    <a:cubicBezTo>
                      <a:pt x="19" y="0"/>
                      <a:pt x="1" y="17"/>
                      <a:pt x="1" y="40"/>
                    </a:cubicBezTo>
                    <a:lnTo>
                      <a:pt x="1" y="57"/>
                    </a:lnTo>
                    <a:cubicBezTo>
                      <a:pt x="1" y="81"/>
                      <a:pt x="19" y="104"/>
                      <a:pt x="42" y="104"/>
                    </a:cubicBezTo>
                    <a:cubicBezTo>
                      <a:pt x="65" y="104"/>
                      <a:pt x="88" y="81"/>
                      <a:pt x="88" y="57"/>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48"/>
              <p:cNvSpPr/>
              <p:nvPr/>
            </p:nvSpPr>
            <p:spPr>
              <a:xfrm>
                <a:off x="1471175" y="2532623"/>
                <a:ext cx="13481" cy="15904"/>
              </a:xfrm>
              <a:custGeom>
                <a:rect b="b" l="l" r="r" t="t"/>
                <a:pathLst>
                  <a:path extrusionOk="0" h="105" w="89">
                    <a:moveTo>
                      <a:pt x="42" y="1"/>
                    </a:moveTo>
                    <a:cubicBezTo>
                      <a:pt x="19" y="1"/>
                      <a:pt x="1" y="17"/>
                      <a:pt x="1" y="41"/>
                    </a:cubicBezTo>
                    <a:lnTo>
                      <a:pt x="1" y="65"/>
                    </a:lnTo>
                    <a:cubicBezTo>
                      <a:pt x="1" y="87"/>
                      <a:pt x="19" y="105"/>
                      <a:pt x="42" y="105"/>
                    </a:cubicBezTo>
                    <a:cubicBezTo>
                      <a:pt x="65" y="105"/>
                      <a:pt x="88" y="87"/>
                      <a:pt x="88" y="65"/>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8"/>
              <p:cNvSpPr/>
              <p:nvPr/>
            </p:nvSpPr>
            <p:spPr>
              <a:xfrm>
                <a:off x="1471175" y="2560644"/>
                <a:ext cx="13481" cy="16813"/>
              </a:xfrm>
              <a:custGeom>
                <a:rect b="b" l="l" r="r" t="t"/>
                <a:pathLst>
                  <a:path extrusionOk="0" h="111" w="89">
                    <a:moveTo>
                      <a:pt x="42" y="1"/>
                    </a:moveTo>
                    <a:cubicBezTo>
                      <a:pt x="19" y="1"/>
                      <a:pt x="1" y="24"/>
                      <a:pt x="1" y="46"/>
                    </a:cubicBezTo>
                    <a:lnTo>
                      <a:pt x="1" y="65"/>
                    </a:lnTo>
                    <a:cubicBezTo>
                      <a:pt x="1" y="88"/>
                      <a:pt x="19" y="110"/>
                      <a:pt x="42" y="110"/>
                    </a:cubicBezTo>
                    <a:cubicBezTo>
                      <a:pt x="65" y="110"/>
                      <a:pt x="88" y="88"/>
                      <a:pt x="88" y="65"/>
                    </a:cubicBezTo>
                    <a:lnTo>
                      <a:pt x="88" y="46"/>
                    </a:lnTo>
                    <a:cubicBezTo>
                      <a:pt x="88" y="24"/>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8"/>
              <p:cNvSpPr/>
              <p:nvPr/>
            </p:nvSpPr>
            <p:spPr>
              <a:xfrm>
                <a:off x="1471175" y="2589725"/>
                <a:ext cx="13481" cy="15904"/>
              </a:xfrm>
              <a:custGeom>
                <a:rect b="b" l="l" r="r" t="t"/>
                <a:pathLst>
                  <a:path extrusionOk="0" h="105" w="89">
                    <a:moveTo>
                      <a:pt x="42" y="1"/>
                    </a:moveTo>
                    <a:cubicBezTo>
                      <a:pt x="19" y="1"/>
                      <a:pt x="1" y="17"/>
                      <a:pt x="1" y="41"/>
                    </a:cubicBezTo>
                    <a:lnTo>
                      <a:pt x="1" y="63"/>
                    </a:lnTo>
                    <a:cubicBezTo>
                      <a:pt x="1" y="87"/>
                      <a:pt x="19" y="105"/>
                      <a:pt x="42" y="105"/>
                    </a:cubicBezTo>
                    <a:cubicBezTo>
                      <a:pt x="65" y="105"/>
                      <a:pt x="88" y="87"/>
                      <a:pt x="88" y="63"/>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48"/>
              <p:cNvSpPr/>
              <p:nvPr/>
            </p:nvSpPr>
            <p:spPr>
              <a:xfrm>
                <a:off x="1471175" y="2675758"/>
                <a:ext cx="13481" cy="15904"/>
              </a:xfrm>
              <a:custGeom>
                <a:rect b="b" l="l" r="r" t="t"/>
                <a:pathLst>
                  <a:path extrusionOk="0" h="105" w="89">
                    <a:moveTo>
                      <a:pt x="42" y="0"/>
                    </a:moveTo>
                    <a:cubicBezTo>
                      <a:pt x="19" y="0"/>
                      <a:pt x="1" y="17"/>
                      <a:pt x="1" y="40"/>
                    </a:cubicBezTo>
                    <a:lnTo>
                      <a:pt x="1" y="58"/>
                    </a:lnTo>
                    <a:cubicBezTo>
                      <a:pt x="1" y="81"/>
                      <a:pt x="19" y="104"/>
                      <a:pt x="42" y="104"/>
                    </a:cubicBezTo>
                    <a:cubicBezTo>
                      <a:pt x="65" y="104"/>
                      <a:pt x="88" y="81"/>
                      <a:pt x="88" y="58"/>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48"/>
              <p:cNvSpPr/>
              <p:nvPr/>
            </p:nvSpPr>
            <p:spPr>
              <a:xfrm>
                <a:off x="1471175" y="2646676"/>
                <a:ext cx="13481" cy="15904"/>
              </a:xfrm>
              <a:custGeom>
                <a:rect b="b" l="l" r="r" t="t"/>
                <a:pathLst>
                  <a:path extrusionOk="0" h="105" w="89">
                    <a:moveTo>
                      <a:pt x="42" y="0"/>
                    </a:moveTo>
                    <a:cubicBezTo>
                      <a:pt x="19" y="0"/>
                      <a:pt x="1" y="18"/>
                      <a:pt x="1" y="42"/>
                    </a:cubicBezTo>
                    <a:lnTo>
                      <a:pt x="1" y="64"/>
                    </a:lnTo>
                    <a:cubicBezTo>
                      <a:pt x="1" y="88"/>
                      <a:pt x="19" y="104"/>
                      <a:pt x="42" y="104"/>
                    </a:cubicBezTo>
                    <a:cubicBezTo>
                      <a:pt x="65" y="104"/>
                      <a:pt x="88" y="88"/>
                      <a:pt x="88" y="64"/>
                    </a:cubicBezTo>
                    <a:lnTo>
                      <a:pt x="88" y="42"/>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8"/>
              <p:cNvSpPr/>
              <p:nvPr/>
            </p:nvSpPr>
            <p:spPr>
              <a:xfrm>
                <a:off x="1623094" y="2479156"/>
                <a:ext cx="12572" cy="15904"/>
              </a:xfrm>
              <a:custGeom>
                <a:rect b="b" l="l" r="r" t="t"/>
                <a:pathLst>
                  <a:path extrusionOk="0" h="105" w="83">
                    <a:moveTo>
                      <a:pt x="41" y="0"/>
                    </a:moveTo>
                    <a:cubicBezTo>
                      <a:pt x="19" y="0"/>
                      <a:pt x="1" y="17"/>
                      <a:pt x="1" y="41"/>
                    </a:cubicBezTo>
                    <a:lnTo>
                      <a:pt x="1" y="63"/>
                    </a:lnTo>
                    <a:cubicBezTo>
                      <a:pt x="1" y="86"/>
                      <a:pt x="19" y="105"/>
                      <a:pt x="41" y="105"/>
                    </a:cubicBezTo>
                    <a:cubicBezTo>
                      <a:pt x="64" y="105"/>
                      <a:pt x="83" y="86"/>
                      <a:pt x="83" y="63"/>
                    </a:cubicBezTo>
                    <a:lnTo>
                      <a:pt x="83" y="41"/>
                    </a:lnTo>
                    <a:cubicBezTo>
                      <a:pt x="83" y="17"/>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8"/>
              <p:cNvSpPr/>
              <p:nvPr/>
            </p:nvSpPr>
            <p:spPr>
              <a:xfrm>
                <a:off x="1623094" y="2450075"/>
                <a:ext cx="12572" cy="16813"/>
              </a:xfrm>
              <a:custGeom>
                <a:rect b="b" l="l" r="r" t="t"/>
                <a:pathLst>
                  <a:path extrusionOk="0" h="111" w="83">
                    <a:moveTo>
                      <a:pt x="41" y="0"/>
                    </a:moveTo>
                    <a:cubicBezTo>
                      <a:pt x="19" y="0"/>
                      <a:pt x="1" y="24"/>
                      <a:pt x="1" y="46"/>
                    </a:cubicBezTo>
                    <a:lnTo>
                      <a:pt x="1" y="64"/>
                    </a:lnTo>
                    <a:cubicBezTo>
                      <a:pt x="1" y="88"/>
                      <a:pt x="19" y="110"/>
                      <a:pt x="41" y="110"/>
                    </a:cubicBezTo>
                    <a:cubicBezTo>
                      <a:pt x="64" y="110"/>
                      <a:pt x="83" y="88"/>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48"/>
              <p:cNvSpPr/>
              <p:nvPr/>
            </p:nvSpPr>
            <p:spPr>
              <a:xfrm>
                <a:off x="1623094" y="2764365"/>
                <a:ext cx="12572" cy="16056"/>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48"/>
              <p:cNvSpPr/>
              <p:nvPr/>
            </p:nvSpPr>
            <p:spPr>
              <a:xfrm>
                <a:off x="1623094" y="2507177"/>
                <a:ext cx="12572" cy="16813"/>
              </a:xfrm>
              <a:custGeom>
                <a:rect b="b" l="l" r="r" t="t"/>
                <a:pathLst>
                  <a:path extrusionOk="0" h="111" w="83">
                    <a:moveTo>
                      <a:pt x="41" y="0"/>
                    </a:moveTo>
                    <a:cubicBezTo>
                      <a:pt x="19" y="0"/>
                      <a:pt x="1" y="24"/>
                      <a:pt x="1" y="46"/>
                    </a:cubicBezTo>
                    <a:lnTo>
                      <a:pt x="1" y="64"/>
                    </a:lnTo>
                    <a:cubicBezTo>
                      <a:pt x="1" y="86"/>
                      <a:pt x="19" y="110"/>
                      <a:pt x="41" y="110"/>
                    </a:cubicBezTo>
                    <a:cubicBezTo>
                      <a:pt x="64" y="110"/>
                      <a:pt x="83" y="86"/>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8"/>
              <p:cNvSpPr/>
              <p:nvPr/>
            </p:nvSpPr>
            <p:spPr>
              <a:xfrm>
                <a:off x="1623094" y="2707262"/>
                <a:ext cx="12572" cy="16056"/>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48"/>
              <p:cNvSpPr/>
              <p:nvPr/>
            </p:nvSpPr>
            <p:spPr>
              <a:xfrm>
                <a:off x="1623094" y="2650160"/>
                <a:ext cx="12572" cy="16056"/>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48"/>
              <p:cNvSpPr/>
              <p:nvPr/>
            </p:nvSpPr>
            <p:spPr>
              <a:xfrm>
                <a:off x="1623094" y="2736192"/>
                <a:ext cx="12572" cy="15904"/>
              </a:xfrm>
              <a:custGeom>
                <a:rect b="b" l="l" r="r" t="t"/>
                <a:pathLst>
                  <a:path extrusionOk="0" h="105" w="83">
                    <a:moveTo>
                      <a:pt x="41" y="0"/>
                    </a:moveTo>
                    <a:cubicBezTo>
                      <a:pt x="19" y="0"/>
                      <a:pt x="1" y="18"/>
                      <a:pt x="1" y="42"/>
                    </a:cubicBezTo>
                    <a:lnTo>
                      <a:pt x="1" y="64"/>
                    </a:lnTo>
                    <a:cubicBezTo>
                      <a:pt x="1" y="88"/>
                      <a:pt x="19" y="105"/>
                      <a:pt x="41" y="105"/>
                    </a:cubicBezTo>
                    <a:cubicBezTo>
                      <a:pt x="64" y="105"/>
                      <a:pt x="83" y="88"/>
                      <a:pt x="83" y="64"/>
                    </a:cubicBezTo>
                    <a:lnTo>
                      <a:pt x="83" y="42"/>
                    </a:lnTo>
                    <a:cubicBezTo>
                      <a:pt x="83" y="18"/>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8"/>
              <p:cNvSpPr/>
              <p:nvPr/>
            </p:nvSpPr>
            <p:spPr>
              <a:xfrm>
                <a:off x="1623094" y="2679241"/>
                <a:ext cx="12572" cy="16056"/>
              </a:xfrm>
              <a:custGeom>
                <a:rect b="b" l="l" r="r" t="t"/>
                <a:pathLst>
                  <a:path extrusionOk="0" h="106" w="83">
                    <a:moveTo>
                      <a:pt x="41" y="1"/>
                    </a:moveTo>
                    <a:cubicBezTo>
                      <a:pt x="19" y="1"/>
                      <a:pt x="1" y="17"/>
                      <a:pt x="1" y="41"/>
                    </a:cubicBezTo>
                    <a:lnTo>
                      <a:pt x="1" y="63"/>
                    </a:lnTo>
                    <a:cubicBezTo>
                      <a:pt x="1" y="81"/>
                      <a:pt x="19" y="105"/>
                      <a:pt x="41" y="105"/>
                    </a:cubicBezTo>
                    <a:cubicBezTo>
                      <a:pt x="64" y="105"/>
                      <a:pt x="83" y="81"/>
                      <a:pt x="83" y="63"/>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48"/>
              <p:cNvSpPr/>
              <p:nvPr/>
            </p:nvSpPr>
            <p:spPr>
              <a:xfrm>
                <a:off x="1623094" y="2565037"/>
                <a:ext cx="12572" cy="16056"/>
              </a:xfrm>
              <a:custGeom>
                <a:rect b="b" l="l" r="r" t="t"/>
                <a:pathLst>
                  <a:path extrusionOk="0" h="106" w="83">
                    <a:moveTo>
                      <a:pt x="41" y="1"/>
                    </a:moveTo>
                    <a:cubicBezTo>
                      <a:pt x="19" y="1"/>
                      <a:pt x="1" y="17"/>
                      <a:pt x="1" y="41"/>
                    </a:cubicBezTo>
                    <a:lnTo>
                      <a:pt x="1" y="59"/>
                    </a:lnTo>
                    <a:cubicBezTo>
                      <a:pt x="1" y="81"/>
                      <a:pt x="19" y="105"/>
                      <a:pt x="41" y="105"/>
                    </a:cubicBezTo>
                    <a:cubicBezTo>
                      <a:pt x="64" y="105"/>
                      <a:pt x="83" y="81"/>
                      <a:pt x="83" y="59"/>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48"/>
              <p:cNvSpPr/>
              <p:nvPr/>
            </p:nvSpPr>
            <p:spPr>
              <a:xfrm>
                <a:off x="1623094" y="2622139"/>
                <a:ext cx="12572" cy="16056"/>
              </a:xfrm>
              <a:custGeom>
                <a:rect b="b" l="l" r="r" t="t"/>
                <a:pathLst>
                  <a:path extrusionOk="0" h="106" w="83">
                    <a:moveTo>
                      <a:pt x="41" y="1"/>
                    </a:moveTo>
                    <a:cubicBezTo>
                      <a:pt x="19" y="1"/>
                      <a:pt x="1" y="17"/>
                      <a:pt x="1" y="41"/>
                    </a:cubicBezTo>
                    <a:lnTo>
                      <a:pt x="1" y="58"/>
                    </a:lnTo>
                    <a:cubicBezTo>
                      <a:pt x="1" y="81"/>
                      <a:pt x="19" y="105"/>
                      <a:pt x="41" y="105"/>
                    </a:cubicBezTo>
                    <a:cubicBezTo>
                      <a:pt x="64" y="105"/>
                      <a:pt x="83" y="81"/>
                      <a:pt x="83" y="58"/>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48"/>
              <p:cNvSpPr/>
              <p:nvPr/>
            </p:nvSpPr>
            <p:spPr>
              <a:xfrm>
                <a:off x="1623094" y="2535955"/>
                <a:ext cx="12572" cy="16056"/>
              </a:xfrm>
              <a:custGeom>
                <a:rect b="b" l="l" r="r" t="t"/>
                <a:pathLst>
                  <a:path extrusionOk="0" h="106" w="83">
                    <a:moveTo>
                      <a:pt x="41" y="1"/>
                    </a:moveTo>
                    <a:cubicBezTo>
                      <a:pt x="19" y="1"/>
                      <a:pt x="1" y="19"/>
                      <a:pt x="1" y="43"/>
                    </a:cubicBezTo>
                    <a:lnTo>
                      <a:pt x="1" y="65"/>
                    </a:lnTo>
                    <a:cubicBezTo>
                      <a:pt x="1" y="88"/>
                      <a:pt x="19" y="105"/>
                      <a:pt x="41" y="105"/>
                    </a:cubicBezTo>
                    <a:cubicBezTo>
                      <a:pt x="64" y="105"/>
                      <a:pt x="83" y="88"/>
                      <a:pt x="83" y="65"/>
                    </a:cubicBezTo>
                    <a:lnTo>
                      <a:pt x="83" y="43"/>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48"/>
              <p:cNvSpPr/>
              <p:nvPr/>
            </p:nvSpPr>
            <p:spPr>
              <a:xfrm>
                <a:off x="1623094" y="2593058"/>
                <a:ext cx="12572" cy="16056"/>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48"/>
              <p:cNvSpPr/>
              <p:nvPr/>
            </p:nvSpPr>
            <p:spPr>
              <a:xfrm>
                <a:off x="1754718" y="2528231"/>
                <a:ext cx="12572" cy="15904"/>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48"/>
              <p:cNvSpPr/>
              <p:nvPr/>
            </p:nvSpPr>
            <p:spPr>
              <a:xfrm>
                <a:off x="1754718" y="2556252"/>
                <a:ext cx="12572" cy="15904"/>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48"/>
              <p:cNvSpPr/>
              <p:nvPr/>
            </p:nvSpPr>
            <p:spPr>
              <a:xfrm>
                <a:off x="1754718" y="2499149"/>
                <a:ext cx="12572" cy="15904"/>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48"/>
              <p:cNvSpPr/>
              <p:nvPr/>
            </p:nvSpPr>
            <p:spPr>
              <a:xfrm>
                <a:off x="1754718" y="2414026"/>
                <a:ext cx="12572" cy="15904"/>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48"/>
              <p:cNvSpPr/>
              <p:nvPr/>
            </p:nvSpPr>
            <p:spPr>
              <a:xfrm>
                <a:off x="1754718" y="2442199"/>
                <a:ext cx="12572" cy="16056"/>
              </a:xfrm>
              <a:custGeom>
                <a:rect b="b" l="l" r="r" t="t"/>
                <a:pathLst>
                  <a:path extrusionOk="0" h="106" w="83">
                    <a:moveTo>
                      <a:pt x="41" y="1"/>
                    </a:moveTo>
                    <a:cubicBezTo>
                      <a:pt x="19" y="1"/>
                      <a:pt x="1" y="23"/>
                      <a:pt x="1" y="47"/>
                    </a:cubicBezTo>
                    <a:lnTo>
                      <a:pt x="1" y="63"/>
                    </a:lnTo>
                    <a:cubicBezTo>
                      <a:pt x="1" y="87"/>
                      <a:pt x="19" y="105"/>
                      <a:pt x="41" y="105"/>
                    </a:cubicBezTo>
                    <a:cubicBezTo>
                      <a:pt x="65" y="105"/>
                      <a:pt x="83" y="87"/>
                      <a:pt x="83" y="63"/>
                    </a:cubicBezTo>
                    <a:lnTo>
                      <a:pt x="83" y="47"/>
                    </a:lnTo>
                    <a:cubicBezTo>
                      <a:pt x="83" y="23"/>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48"/>
              <p:cNvSpPr/>
              <p:nvPr/>
            </p:nvSpPr>
            <p:spPr>
              <a:xfrm>
                <a:off x="1754718" y="2613354"/>
                <a:ext cx="12572" cy="16813"/>
              </a:xfrm>
              <a:custGeom>
                <a:rect b="b" l="l" r="r" t="t"/>
                <a:pathLst>
                  <a:path extrusionOk="0" h="111" w="83">
                    <a:moveTo>
                      <a:pt x="41" y="0"/>
                    </a:moveTo>
                    <a:cubicBezTo>
                      <a:pt x="19" y="0"/>
                      <a:pt x="1" y="24"/>
                      <a:pt x="1" y="46"/>
                    </a:cubicBezTo>
                    <a:lnTo>
                      <a:pt x="1" y="64"/>
                    </a:lnTo>
                    <a:cubicBezTo>
                      <a:pt x="1" y="88"/>
                      <a:pt x="19" y="110"/>
                      <a:pt x="41" y="110"/>
                    </a:cubicBezTo>
                    <a:cubicBezTo>
                      <a:pt x="65" y="110"/>
                      <a:pt x="83" y="88"/>
                      <a:pt x="83" y="64"/>
                    </a:cubicBezTo>
                    <a:lnTo>
                      <a:pt x="83" y="46"/>
                    </a:lnTo>
                    <a:cubicBezTo>
                      <a:pt x="83" y="24"/>
                      <a:pt x="65" y="0"/>
                      <a:pt x="4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48"/>
              <p:cNvSpPr/>
              <p:nvPr/>
            </p:nvSpPr>
            <p:spPr>
              <a:xfrm>
                <a:off x="1754718" y="2585333"/>
                <a:ext cx="12572" cy="15904"/>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48"/>
              <p:cNvSpPr/>
              <p:nvPr/>
            </p:nvSpPr>
            <p:spPr>
              <a:xfrm>
                <a:off x="1754718" y="2471128"/>
                <a:ext cx="12572" cy="15904"/>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48"/>
              <p:cNvSpPr/>
              <p:nvPr/>
            </p:nvSpPr>
            <p:spPr>
              <a:xfrm>
                <a:off x="1754718" y="2385096"/>
                <a:ext cx="12572" cy="16056"/>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48"/>
              <p:cNvSpPr/>
              <p:nvPr/>
            </p:nvSpPr>
            <p:spPr>
              <a:xfrm>
                <a:off x="1754718" y="2327994"/>
                <a:ext cx="12572" cy="16056"/>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48"/>
              <p:cNvSpPr/>
              <p:nvPr/>
            </p:nvSpPr>
            <p:spPr>
              <a:xfrm>
                <a:off x="1754718" y="2299973"/>
                <a:ext cx="12572" cy="16056"/>
              </a:xfrm>
              <a:custGeom>
                <a:rect b="b" l="l" r="r" t="t"/>
                <a:pathLst>
                  <a:path extrusionOk="0" h="106" w="83">
                    <a:moveTo>
                      <a:pt x="41" y="1"/>
                    </a:moveTo>
                    <a:cubicBezTo>
                      <a:pt x="19" y="1"/>
                      <a:pt x="1" y="18"/>
                      <a:pt x="1" y="41"/>
                    </a:cubicBezTo>
                    <a:lnTo>
                      <a:pt x="1" y="58"/>
                    </a:lnTo>
                    <a:cubicBezTo>
                      <a:pt x="1" y="82"/>
                      <a:pt x="19" y="105"/>
                      <a:pt x="41" y="105"/>
                    </a:cubicBezTo>
                    <a:cubicBezTo>
                      <a:pt x="65" y="105"/>
                      <a:pt x="83" y="82"/>
                      <a:pt x="83" y="58"/>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48"/>
              <p:cNvSpPr/>
              <p:nvPr/>
            </p:nvSpPr>
            <p:spPr>
              <a:xfrm>
                <a:off x="1754718" y="2356924"/>
                <a:ext cx="12572" cy="15904"/>
              </a:xfrm>
              <a:custGeom>
                <a:rect b="b" l="l" r="r" t="t"/>
                <a:pathLst>
                  <a:path extrusionOk="0" h="105" w="83">
                    <a:moveTo>
                      <a:pt x="41" y="0"/>
                    </a:moveTo>
                    <a:cubicBezTo>
                      <a:pt x="19" y="0"/>
                      <a:pt x="1" y="19"/>
                      <a:pt x="1" y="42"/>
                    </a:cubicBezTo>
                    <a:lnTo>
                      <a:pt x="1" y="64"/>
                    </a:lnTo>
                    <a:cubicBezTo>
                      <a:pt x="1" y="88"/>
                      <a:pt x="19" y="105"/>
                      <a:pt x="41" y="105"/>
                    </a:cubicBezTo>
                    <a:cubicBezTo>
                      <a:pt x="65" y="105"/>
                      <a:pt x="83" y="88"/>
                      <a:pt x="83" y="64"/>
                    </a:cubicBezTo>
                    <a:lnTo>
                      <a:pt x="83" y="42"/>
                    </a:lnTo>
                    <a:cubicBezTo>
                      <a:pt x="83" y="19"/>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48"/>
              <p:cNvSpPr/>
              <p:nvPr/>
            </p:nvSpPr>
            <p:spPr>
              <a:xfrm>
                <a:off x="1864530" y="2184102"/>
                <a:ext cx="12420" cy="16056"/>
              </a:xfrm>
              <a:custGeom>
                <a:rect b="b" l="l" r="r" t="t"/>
                <a:pathLst>
                  <a:path extrusionOk="0" h="106" w="82">
                    <a:moveTo>
                      <a:pt x="41" y="1"/>
                    </a:moveTo>
                    <a:cubicBezTo>
                      <a:pt x="19" y="1"/>
                      <a:pt x="1" y="17"/>
                      <a:pt x="1" y="41"/>
                    </a:cubicBezTo>
                    <a:lnTo>
                      <a:pt x="1" y="63"/>
                    </a:lnTo>
                    <a:cubicBezTo>
                      <a:pt x="1" y="87"/>
                      <a:pt x="19" y="105"/>
                      <a:pt x="41" y="105"/>
                    </a:cubicBezTo>
                    <a:cubicBezTo>
                      <a:pt x="65" y="105"/>
                      <a:pt x="81" y="87"/>
                      <a:pt x="81" y="63"/>
                    </a:cubicBezTo>
                    <a:lnTo>
                      <a:pt x="81" y="41"/>
                    </a:lnTo>
                    <a:cubicBezTo>
                      <a:pt x="81" y="17"/>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48"/>
              <p:cNvSpPr/>
              <p:nvPr/>
            </p:nvSpPr>
            <p:spPr>
              <a:xfrm>
                <a:off x="1864530" y="2155930"/>
                <a:ext cx="12420" cy="15904"/>
              </a:xfrm>
              <a:custGeom>
                <a:rect b="b" l="l" r="r" t="t"/>
                <a:pathLst>
                  <a:path extrusionOk="0" h="105" w="82">
                    <a:moveTo>
                      <a:pt x="41" y="0"/>
                    </a:moveTo>
                    <a:cubicBezTo>
                      <a:pt x="19" y="0"/>
                      <a:pt x="1" y="18"/>
                      <a:pt x="1" y="41"/>
                    </a:cubicBezTo>
                    <a:lnTo>
                      <a:pt x="1" y="59"/>
                    </a:lnTo>
                    <a:cubicBezTo>
                      <a:pt x="1" y="82"/>
                      <a:pt x="19" y="105"/>
                      <a:pt x="41" y="105"/>
                    </a:cubicBezTo>
                    <a:cubicBezTo>
                      <a:pt x="65" y="105"/>
                      <a:pt x="81" y="82"/>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48"/>
              <p:cNvSpPr/>
              <p:nvPr/>
            </p:nvSpPr>
            <p:spPr>
              <a:xfrm>
                <a:off x="1864530" y="2241053"/>
                <a:ext cx="12420" cy="15904"/>
              </a:xfrm>
              <a:custGeom>
                <a:rect b="b" l="l" r="r" t="t"/>
                <a:pathLst>
                  <a:path extrusionOk="0" h="105" w="82">
                    <a:moveTo>
                      <a:pt x="41" y="0"/>
                    </a:moveTo>
                    <a:cubicBezTo>
                      <a:pt x="19" y="0"/>
                      <a:pt x="1" y="18"/>
                      <a:pt x="1" y="42"/>
                    </a:cubicBezTo>
                    <a:lnTo>
                      <a:pt x="1" y="64"/>
                    </a:lnTo>
                    <a:cubicBezTo>
                      <a:pt x="1" y="88"/>
                      <a:pt x="19" y="105"/>
                      <a:pt x="41" y="105"/>
                    </a:cubicBezTo>
                    <a:cubicBezTo>
                      <a:pt x="65" y="105"/>
                      <a:pt x="81" y="88"/>
                      <a:pt x="81" y="64"/>
                    </a:cubicBezTo>
                    <a:lnTo>
                      <a:pt x="81" y="42"/>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8"/>
              <p:cNvSpPr/>
              <p:nvPr/>
            </p:nvSpPr>
            <p:spPr>
              <a:xfrm>
                <a:off x="1864530" y="2270134"/>
                <a:ext cx="12420" cy="15904"/>
              </a:xfrm>
              <a:custGeom>
                <a:rect b="b" l="l" r="r" t="t"/>
                <a:pathLst>
                  <a:path extrusionOk="0" h="105" w="82">
                    <a:moveTo>
                      <a:pt x="41" y="0"/>
                    </a:moveTo>
                    <a:cubicBezTo>
                      <a:pt x="19" y="0"/>
                      <a:pt x="1" y="17"/>
                      <a:pt x="1" y="41"/>
                    </a:cubicBezTo>
                    <a:lnTo>
                      <a:pt x="1" y="59"/>
                    </a:lnTo>
                    <a:cubicBezTo>
                      <a:pt x="1" y="81"/>
                      <a:pt x="19" y="105"/>
                      <a:pt x="41" y="105"/>
                    </a:cubicBezTo>
                    <a:cubicBezTo>
                      <a:pt x="65" y="105"/>
                      <a:pt x="81" y="81"/>
                      <a:pt x="81" y="59"/>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48"/>
              <p:cNvSpPr/>
              <p:nvPr/>
            </p:nvSpPr>
            <p:spPr>
              <a:xfrm>
                <a:off x="1864530" y="2327237"/>
                <a:ext cx="12420" cy="15904"/>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48"/>
              <p:cNvSpPr/>
              <p:nvPr/>
            </p:nvSpPr>
            <p:spPr>
              <a:xfrm>
                <a:off x="1864530" y="2213032"/>
                <a:ext cx="12420" cy="15904"/>
              </a:xfrm>
              <a:custGeom>
                <a:rect b="b" l="l" r="r" t="t"/>
                <a:pathLst>
                  <a:path extrusionOk="0" h="105" w="82">
                    <a:moveTo>
                      <a:pt x="41" y="0"/>
                    </a:moveTo>
                    <a:cubicBezTo>
                      <a:pt x="19" y="0"/>
                      <a:pt x="1" y="18"/>
                      <a:pt x="1" y="41"/>
                    </a:cubicBezTo>
                    <a:lnTo>
                      <a:pt x="1" y="59"/>
                    </a:lnTo>
                    <a:cubicBezTo>
                      <a:pt x="1" y="81"/>
                      <a:pt x="19" y="105"/>
                      <a:pt x="41" y="105"/>
                    </a:cubicBezTo>
                    <a:cubicBezTo>
                      <a:pt x="65" y="105"/>
                      <a:pt x="81" y="81"/>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8"/>
              <p:cNvSpPr/>
              <p:nvPr/>
            </p:nvSpPr>
            <p:spPr>
              <a:xfrm>
                <a:off x="1864530" y="2097919"/>
                <a:ext cx="12420" cy="16813"/>
              </a:xfrm>
              <a:custGeom>
                <a:rect b="b" l="l" r="r" t="t"/>
                <a:pathLst>
                  <a:path extrusionOk="0" h="111" w="82">
                    <a:moveTo>
                      <a:pt x="41" y="1"/>
                    </a:moveTo>
                    <a:cubicBezTo>
                      <a:pt x="19" y="1"/>
                      <a:pt x="1" y="24"/>
                      <a:pt x="1" y="48"/>
                    </a:cubicBezTo>
                    <a:lnTo>
                      <a:pt x="1" y="65"/>
                    </a:lnTo>
                    <a:cubicBezTo>
                      <a:pt x="1" y="88"/>
                      <a:pt x="19" y="111"/>
                      <a:pt x="41" y="111"/>
                    </a:cubicBezTo>
                    <a:cubicBezTo>
                      <a:pt x="65" y="111"/>
                      <a:pt x="81" y="88"/>
                      <a:pt x="81" y="65"/>
                    </a:cubicBezTo>
                    <a:lnTo>
                      <a:pt x="81" y="48"/>
                    </a:lnTo>
                    <a:cubicBezTo>
                      <a:pt x="81" y="24"/>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8"/>
              <p:cNvSpPr/>
              <p:nvPr/>
            </p:nvSpPr>
            <p:spPr>
              <a:xfrm>
                <a:off x="1864530" y="2384339"/>
                <a:ext cx="12420" cy="15904"/>
              </a:xfrm>
              <a:custGeom>
                <a:rect b="b" l="l" r="r" t="t"/>
                <a:pathLst>
                  <a:path extrusionOk="0" h="105" w="82">
                    <a:moveTo>
                      <a:pt x="41" y="0"/>
                    </a:moveTo>
                    <a:cubicBezTo>
                      <a:pt x="19" y="0"/>
                      <a:pt x="1" y="17"/>
                      <a:pt x="1" y="41"/>
                    </a:cubicBezTo>
                    <a:lnTo>
                      <a:pt x="1" y="63"/>
                    </a:lnTo>
                    <a:cubicBezTo>
                      <a:pt x="1" y="87"/>
                      <a:pt x="19" y="105"/>
                      <a:pt x="41" y="105"/>
                    </a:cubicBezTo>
                    <a:cubicBezTo>
                      <a:pt x="65" y="105"/>
                      <a:pt x="81" y="87"/>
                      <a:pt x="81" y="63"/>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8"/>
              <p:cNvSpPr/>
              <p:nvPr/>
            </p:nvSpPr>
            <p:spPr>
              <a:xfrm>
                <a:off x="1864530" y="2298155"/>
                <a:ext cx="12420" cy="15904"/>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48"/>
              <p:cNvSpPr/>
              <p:nvPr/>
            </p:nvSpPr>
            <p:spPr>
              <a:xfrm>
                <a:off x="1864530" y="2412360"/>
                <a:ext cx="12420" cy="15904"/>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48"/>
              <p:cNvSpPr/>
              <p:nvPr/>
            </p:nvSpPr>
            <p:spPr>
              <a:xfrm>
                <a:off x="1864530" y="2127000"/>
                <a:ext cx="12420" cy="16056"/>
              </a:xfrm>
              <a:custGeom>
                <a:rect b="b" l="l" r="r" t="t"/>
                <a:pathLst>
                  <a:path extrusionOk="0" h="106" w="82">
                    <a:moveTo>
                      <a:pt x="41" y="1"/>
                    </a:moveTo>
                    <a:cubicBezTo>
                      <a:pt x="19" y="1"/>
                      <a:pt x="1" y="18"/>
                      <a:pt x="1" y="41"/>
                    </a:cubicBezTo>
                    <a:lnTo>
                      <a:pt x="1" y="65"/>
                    </a:lnTo>
                    <a:cubicBezTo>
                      <a:pt x="1" y="87"/>
                      <a:pt x="19" y="105"/>
                      <a:pt x="41" y="105"/>
                    </a:cubicBezTo>
                    <a:cubicBezTo>
                      <a:pt x="65" y="105"/>
                      <a:pt x="81" y="87"/>
                      <a:pt x="81" y="65"/>
                    </a:cubicBezTo>
                    <a:lnTo>
                      <a:pt x="81" y="41"/>
                    </a:lnTo>
                    <a:cubicBezTo>
                      <a:pt x="81"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48"/>
              <p:cNvSpPr/>
              <p:nvPr/>
            </p:nvSpPr>
            <p:spPr>
              <a:xfrm>
                <a:off x="1864530" y="2355258"/>
                <a:ext cx="12420" cy="15904"/>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48"/>
              <p:cNvSpPr/>
              <p:nvPr/>
            </p:nvSpPr>
            <p:spPr>
              <a:xfrm>
                <a:off x="1007692" y="2567612"/>
                <a:ext cx="198574" cy="199028"/>
              </a:xfrm>
              <a:custGeom>
                <a:rect b="b" l="l" r="r" t="t"/>
                <a:pathLst>
                  <a:path extrusionOk="0" h="1314" w="1311">
                    <a:moveTo>
                      <a:pt x="655" y="0"/>
                    </a:moveTo>
                    <a:cubicBezTo>
                      <a:pt x="633" y="0"/>
                      <a:pt x="615" y="19"/>
                      <a:pt x="615" y="42"/>
                    </a:cubicBezTo>
                    <a:lnTo>
                      <a:pt x="615" y="64"/>
                    </a:lnTo>
                    <a:cubicBezTo>
                      <a:pt x="615" y="88"/>
                      <a:pt x="633" y="105"/>
                      <a:pt x="655" y="105"/>
                    </a:cubicBezTo>
                    <a:cubicBezTo>
                      <a:pt x="626" y="105"/>
                      <a:pt x="604" y="123"/>
                      <a:pt x="591" y="152"/>
                    </a:cubicBezTo>
                    <a:lnTo>
                      <a:pt x="487" y="471"/>
                    </a:lnTo>
                    <a:cubicBezTo>
                      <a:pt x="482" y="494"/>
                      <a:pt x="452" y="517"/>
                      <a:pt x="425" y="517"/>
                    </a:cubicBezTo>
                    <a:lnTo>
                      <a:pt x="93" y="517"/>
                    </a:lnTo>
                    <a:cubicBezTo>
                      <a:pt x="29" y="517"/>
                      <a:pt x="0" y="599"/>
                      <a:pt x="53" y="639"/>
                    </a:cubicBezTo>
                    <a:lnTo>
                      <a:pt x="326" y="830"/>
                    </a:lnTo>
                    <a:cubicBezTo>
                      <a:pt x="348" y="848"/>
                      <a:pt x="355" y="882"/>
                      <a:pt x="348" y="912"/>
                    </a:cubicBezTo>
                    <a:lnTo>
                      <a:pt x="244" y="1225"/>
                    </a:lnTo>
                    <a:cubicBezTo>
                      <a:pt x="231" y="1272"/>
                      <a:pt x="268" y="1314"/>
                      <a:pt x="309" y="1314"/>
                    </a:cubicBezTo>
                    <a:cubicBezTo>
                      <a:pt x="322" y="1314"/>
                      <a:pt x="336" y="1309"/>
                      <a:pt x="348" y="1300"/>
                    </a:cubicBezTo>
                    <a:lnTo>
                      <a:pt x="615" y="1102"/>
                    </a:lnTo>
                    <a:cubicBezTo>
                      <a:pt x="630" y="1094"/>
                      <a:pt x="644" y="1090"/>
                      <a:pt x="658" y="1090"/>
                    </a:cubicBezTo>
                    <a:cubicBezTo>
                      <a:pt x="672" y="1090"/>
                      <a:pt x="685" y="1094"/>
                      <a:pt x="696" y="1102"/>
                    </a:cubicBezTo>
                    <a:lnTo>
                      <a:pt x="963" y="1300"/>
                    </a:lnTo>
                    <a:cubicBezTo>
                      <a:pt x="977" y="1309"/>
                      <a:pt x="992" y="1314"/>
                      <a:pt x="1006" y="1314"/>
                    </a:cubicBezTo>
                    <a:cubicBezTo>
                      <a:pt x="1050" y="1314"/>
                      <a:pt x="1085" y="1272"/>
                      <a:pt x="1067" y="1225"/>
                    </a:cubicBezTo>
                    <a:lnTo>
                      <a:pt x="968" y="912"/>
                    </a:lnTo>
                    <a:cubicBezTo>
                      <a:pt x="957" y="882"/>
                      <a:pt x="968" y="848"/>
                      <a:pt x="992" y="830"/>
                    </a:cubicBezTo>
                    <a:lnTo>
                      <a:pt x="1259" y="639"/>
                    </a:lnTo>
                    <a:cubicBezTo>
                      <a:pt x="1311" y="599"/>
                      <a:pt x="1287" y="517"/>
                      <a:pt x="1217" y="517"/>
                    </a:cubicBezTo>
                    <a:lnTo>
                      <a:pt x="888" y="517"/>
                    </a:lnTo>
                    <a:cubicBezTo>
                      <a:pt x="859" y="517"/>
                      <a:pt x="835" y="494"/>
                      <a:pt x="824" y="471"/>
                    </a:cubicBezTo>
                    <a:lnTo>
                      <a:pt x="719" y="152"/>
                    </a:lnTo>
                    <a:cubicBezTo>
                      <a:pt x="714" y="123"/>
                      <a:pt x="685" y="105"/>
                      <a:pt x="661" y="105"/>
                    </a:cubicBezTo>
                    <a:cubicBezTo>
                      <a:pt x="685" y="105"/>
                      <a:pt x="703" y="88"/>
                      <a:pt x="703" y="64"/>
                    </a:cubicBezTo>
                    <a:lnTo>
                      <a:pt x="703" y="42"/>
                    </a:lnTo>
                    <a:cubicBezTo>
                      <a:pt x="703" y="19"/>
                      <a:pt x="679" y="0"/>
                      <a:pt x="655"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8"/>
              <p:cNvSpPr/>
              <p:nvPr/>
            </p:nvSpPr>
            <p:spPr>
              <a:xfrm>
                <a:off x="1369390" y="2846761"/>
                <a:ext cx="198725" cy="186759"/>
              </a:xfrm>
              <a:custGeom>
                <a:rect b="b" l="l" r="r" t="t"/>
                <a:pathLst>
                  <a:path extrusionOk="0" h="1233" w="1312">
                    <a:moveTo>
                      <a:pt x="714" y="1"/>
                    </a:moveTo>
                    <a:cubicBezTo>
                      <a:pt x="696" y="1"/>
                      <a:pt x="685" y="13"/>
                      <a:pt x="680" y="30"/>
                    </a:cubicBezTo>
                    <a:cubicBezTo>
                      <a:pt x="671" y="27"/>
                      <a:pt x="662" y="26"/>
                      <a:pt x="654" y="26"/>
                    </a:cubicBezTo>
                    <a:cubicBezTo>
                      <a:pt x="626" y="26"/>
                      <a:pt x="600" y="40"/>
                      <a:pt x="592" y="70"/>
                    </a:cubicBezTo>
                    <a:lnTo>
                      <a:pt x="488" y="390"/>
                    </a:lnTo>
                    <a:cubicBezTo>
                      <a:pt x="482" y="412"/>
                      <a:pt x="453" y="436"/>
                      <a:pt x="424" y="436"/>
                    </a:cubicBezTo>
                    <a:lnTo>
                      <a:pt x="94" y="436"/>
                    </a:lnTo>
                    <a:cubicBezTo>
                      <a:pt x="24" y="436"/>
                      <a:pt x="1" y="517"/>
                      <a:pt x="54" y="557"/>
                    </a:cubicBezTo>
                    <a:lnTo>
                      <a:pt x="319" y="749"/>
                    </a:lnTo>
                    <a:cubicBezTo>
                      <a:pt x="343" y="766"/>
                      <a:pt x="354" y="800"/>
                      <a:pt x="343" y="824"/>
                    </a:cubicBezTo>
                    <a:lnTo>
                      <a:pt x="244" y="1143"/>
                    </a:lnTo>
                    <a:cubicBezTo>
                      <a:pt x="226" y="1191"/>
                      <a:pt x="265" y="1233"/>
                      <a:pt x="308" y="1233"/>
                    </a:cubicBezTo>
                    <a:cubicBezTo>
                      <a:pt x="321" y="1233"/>
                      <a:pt x="336" y="1228"/>
                      <a:pt x="348" y="1218"/>
                    </a:cubicBezTo>
                    <a:lnTo>
                      <a:pt x="616" y="1022"/>
                    </a:lnTo>
                    <a:cubicBezTo>
                      <a:pt x="627" y="1013"/>
                      <a:pt x="641" y="1008"/>
                      <a:pt x="655" y="1008"/>
                    </a:cubicBezTo>
                    <a:cubicBezTo>
                      <a:pt x="670" y="1008"/>
                      <a:pt x="684" y="1013"/>
                      <a:pt x="696" y="1022"/>
                    </a:cubicBezTo>
                    <a:lnTo>
                      <a:pt x="963" y="1218"/>
                    </a:lnTo>
                    <a:cubicBezTo>
                      <a:pt x="976" y="1228"/>
                      <a:pt x="990" y="1233"/>
                      <a:pt x="1004" y="1233"/>
                    </a:cubicBezTo>
                    <a:cubicBezTo>
                      <a:pt x="1046" y="1233"/>
                      <a:pt x="1084" y="1191"/>
                      <a:pt x="1068" y="1143"/>
                    </a:cubicBezTo>
                    <a:lnTo>
                      <a:pt x="963" y="824"/>
                    </a:lnTo>
                    <a:cubicBezTo>
                      <a:pt x="958" y="800"/>
                      <a:pt x="963" y="766"/>
                      <a:pt x="993" y="749"/>
                    </a:cubicBezTo>
                    <a:lnTo>
                      <a:pt x="1258" y="557"/>
                    </a:lnTo>
                    <a:cubicBezTo>
                      <a:pt x="1311" y="517"/>
                      <a:pt x="1282" y="436"/>
                      <a:pt x="1218" y="436"/>
                    </a:cubicBezTo>
                    <a:lnTo>
                      <a:pt x="888" y="436"/>
                    </a:lnTo>
                    <a:cubicBezTo>
                      <a:pt x="859" y="436"/>
                      <a:pt x="830" y="412"/>
                      <a:pt x="824" y="390"/>
                    </a:cubicBezTo>
                    <a:lnTo>
                      <a:pt x="731" y="99"/>
                    </a:lnTo>
                    <a:cubicBezTo>
                      <a:pt x="749" y="94"/>
                      <a:pt x="760" y="83"/>
                      <a:pt x="760" y="65"/>
                    </a:cubicBezTo>
                    <a:lnTo>
                      <a:pt x="760" y="42"/>
                    </a:lnTo>
                    <a:cubicBezTo>
                      <a:pt x="760" y="19"/>
                      <a:pt x="737" y="1"/>
                      <a:pt x="71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8"/>
              <p:cNvSpPr/>
              <p:nvPr/>
            </p:nvSpPr>
            <p:spPr>
              <a:xfrm>
                <a:off x="1673229" y="2626229"/>
                <a:ext cx="199483" cy="182973"/>
              </a:xfrm>
              <a:custGeom>
                <a:rect b="b" l="l" r="r" t="t"/>
                <a:pathLst>
                  <a:path extrusionOk="0" h="1208" w="1317">
                    <a:moveTo>
                      <a:pt x="657" y="1"/>
                    </a:moveTo>
                    <a:cubicBezTo>
                      <a:pt x="630" y="1"/>
                      <a:pt x="603" y="17"/>
                      <a:pt x="592" y="49"/>
                    </a:cubicBezTo>
                    <a:lnTo>
                      <a:pt x="574" y="107"/>
                    </a:lnTo>
                    <a:cubicBezTo>
                      <a:pt x="557" y="113"/>
                      <a:pt x="539" y="130"/>
                      <a:pt x="539" y="148"/>
                    </a:cubicBezTo>
                    <a:lnTo>
                      <a:pt x="539" y="170"/>
                    </a:lnTo>
                    <a:cubicBezTo>
                      <a:pt x="539" y="177"/>
                      <a:pt x="539" y="188"/>
                      <a:pt x="544" y="194"/>
                    </a:cubicBezTo>
                    <a:lnTo>
                      <a:pt x="493" y="362"/>
                    </a:lnTo>
                    <a:cubicBezTo>
                      <a:pt x="482" y="391"/>
                      <a:pt x="458" y="408"/>
                      <a:pt x="423" y="408"/>
                    </a:cubicBezTo>
                    <a:lnTo>
                      <a:pt x="92" y="408"/>
                    </a:lnTo>
                    <a:cubicBezTo>
                      <a:pt x="30" y="408"/>
                      <a:pt x="1" y="495"/>
                      <a:pt x="52" y="536"/>
                    </a:cubicBezTo>
                    <a:lnTo>
                      <a:pt x="325" y="726"/>
                    </a:lnTo>
                    <a:cubicBezTo>
                      <a:pt x="348" y="744"/>
                      <a:pt x="359" y="774"/>
                      <a:pt x="348" y="803"/>
                    </a:cubicBezTo>
                    <a:lnTo>
                      <a:pt x="244" y="1121"/>
                    </a:lnTo>
                    <a:cubicBezTo>
                      <a:pt x="230" y="1166"/>
                      <a:pt x="269" y="1208"/>
                      <a:pt x="312" y="1208"/>
                    </a:cubicBezTo>
                    <a:cubicBezTo>
                      <a:pt x="324" y="1208"/>
                      <a:pt x="337" y="1204"/>
                      <a:pt x="348" y="1196"/>
                    </a:cubicBezTo>
                    <a:lnTo>
                      <a:pt x="621" y="999"/>
                    </a:lnTo>
                    <a:cubicBezTo>
                      <a:pt x="632" y="991"/>
                      <a:pt x="645" y="986"/>
                      <a:pt x="658" y="986"/>
                    </a:cubicBezTo>
                    <a:cubicBezTo>
                      <a:pt x="671" y="986"/>
                      <a:pt x="684" y="991"/>
                      <a:pt x="696" y="999"/>
                    </a:cubicBezTo>
                    <a:lnTo>
                      <a:pt x="969" y="1196"/>
                    </a:lnTo>
                    <a:cubicBezTo>
                      <a:pt x="980" y="1204"/>
                      <a:pt x="992" y="1208"/>
                      <a:pt x="1005" y="1208"/>
                    </a:cubicBezTo>
                    <a:cubicBezTo>
                      <a:pt x="1047" y="1208"/>
                      <a:pt x="1086" y="1166"/>
                      <a:pt x="1073" y="1121"/>
                    </a:cubicBezTo>
                    <a:lnTo>
                      <a:pt x="969" y="803"/>
                    </a:lnTo>
                    <a:cubicBezTo>
                      <a:pt x="956" y="774"/>
                      <a:pt x="969" y="744"/>
                      <a:pt x="991" y="726"/>
                    </a:cubicBezTo>
                    <a:lnTo>
                      <a:pt x="1258" y="536"/>
                    </a:lnTo>
                    <a:cubicBezTo>
                      <a:pt x="1316" y="495"/>
                      <a:pt x="1287" y="408"/>
                      <a:pt x="1223" y="408"/>
                    </a:cubicBezTo>
                    <a:lnTo>
                      <a:pt x="887" y="408"/>
                    </a:lnTo>
                    <a:cubicBezTo>
                      <a:pt x="857" y="408"/>
                      <a:pt x="835" y="391"/>
                      <a:pt x="823" y="362"/>
                    </a:cubicBezTo>
                    <a:lnTo>
                      <a:pt x="718" y="49"/>
                    </a:lnTo>
                    <a:cubicBezTo>
                      <a:pt x="710" y="17"/>
                      <a:pt x="684" y="1"/>
                      <a:pt x="657"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8"/>
              <p:cNvSpPr/>
              <p:nvPr/>
            </p:nvSpPr>
            <p:spPr>
              <a:xfrm>
                <a:off x="1244734" y="2831312"/>
                <a:ext cx="98454" cy="146469"/>
              </a:xfrm>
              <a:custGeom>
                <a:rect b="b" l="l" r="r" t="t"/>
                <a:pathLst>
                  <a:path extrusionOk="0" h="967" w="650">
                    <a:moveTo>
                      <a:pt x="520" y="1"/>
                    </a:moveTo>
                    <a:cubicBezTo>
                      <a:pt x="496" y="1"/>
                      <a:pt x="471" y="3"/>
                      <a:pt x="447" y="5"/>
                    </a:cubicBezTo>
                    <a:cubicBezTo>
                      <a:pt x="418" y="11"/>
                      <a:pt x="390" y="16"/>
                      <a:pt x="360" y="27"/>
                    </a:cubicBezTo>
                    <a:cubicBezTo>
                      <a:pt x="348" y="16"/>
                      <a:pt x="337" y="11"/>
                      <a:pt x="326" y="11"/>
                    </a:cubicBezTo>
                    <a:cubicBezTo>
                      <a:pt x="302" y="11"/>
                      <a:pt x="285" y="27"/>
                      <a:pt x="285" y="51"/>
                    </a:cubicBezTo>
                    <a:lnTo>
                      <a:pt x="285" y="57"/>
                    </a:lnTo>
                    <a:cubicBezTo>
                      <a:pt x="146" y="132"/>
                      <a:pt x="47" y="271"/>
                      <a:pt x="29" y="434"/>
                    </a:cubicBezTo>
                    <a:cubicBezTo>
                      <a:pt x="0" y="723"/>
                      <a:pt x="227" y="966"/>
                      <a:pt x="511" y="966"/>
                    </a:cubicBezTo>
                    <a:cubicBezTo>
                      <a:pt x="551" y="966"/>
                      <a:pt x="598" y="961"/>
                      <a:pt x="639" y="950"/>
                    </a:cubicBezTo>
                    <a:cubicBezTo>
                      <a:pt x="650" y="950"/>
                      <a:pt x="650" y="932"/>
                      <a:pt x="639" y="926"/>
                    </a:cubicBezTo>
                    <a:cubicBezTo>
                      <a:pt x="465" y="851"/>
                      <a:pt x="348" y="683"/>
                      <a:pt x="348" y="485"/>
                    </a:cubicBezTo>
                    <a:cubicBezTo>
                      <a:pt x="348" y="289"/>
                      <a:pt x="465" y="115"/>
                      <a:pt x="639" y="40"/>
                    </a:cubicBezTo>
                    <a:cubicBezTo>
                      <a:pt x="650" y="33"/>
                      <a:pt x="650" y="22"/>
                      <a:pt x="639" y="16"/>
                    </a:cubicBezTo>
                    <a:cubicBezTo>
                      <a:pt x="599" y="5"/>
                      <a:pt x="560" y="1"/>
                      <a:pt x="52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8"/>
              <p:cNvSpPr/>
              <p:nvPr/>
            </p:nvSpPr>
            <p:spPr>
              <a:xfrm>
                <a:off x="1599466" y="2777088"/>
                <a:ext cx="97545" cy="146318"/>
              </a:xfrm>
              <a:custGeom>
                <a:rect b="b" l="l" r="r" t="t"/>
                <a:pathLst>
                  <a:path extrusionOk="0" h="966" w="644">
                    <a:moveTo>
                      <a:pt x="494" y="1"/>
                    </a:moveTo>
                    <a:cubicBezTo>
                      <a:pt x="478" y="1"/>
                      <a:pt x="463" y="2"/>
                      <a:pt x="447" y="3"/>
                    </a:cubicBezTo>
                    <a:cubicBezTo>
                      <a:pt x="354" y="15"/>
                      <a:pt x="273" y="56"/>
                      <a:pt x="209" y="107"/>
                    </a:cubicBezTo>
                    <a:lnTo>
                      <a:pt x="197" y="107"/>
                    </a:lnTo>
                    <a:cubicBezTo>
                      <a:pt x="175" y="107"/>
                      <a:pt x="157" y="125"/>
                      <a:pt x="157" y="148"/>
                    </a:cubicBezTo>
                    <a:lnTo>
                      <a:pt x="157" y="155"/>
                    </a:lnTo>
                    <a:cubicBezTo>
                      <a:pt x="87" y="230"/>
                      <a:pt x="41" y="328"/>
                      <a:pt x="30" y="433"/>
                    </a:cubicBezTo>
                    <a:cubicBezTo>
                      <a:pt x="1" y="722"/>
                      <a:pt x="226" y="966"/>
                      <a:pt x="510" y="966"/>
                    </a:cubicBezTo>
                    <a:cubicBezTo>
                      <a:pt x="552" y="966"/>
                      <a:pt x="592" y="960"/>
                      <a:pt x="632" y="954"/>
                    </a:cubicBezTo>
                    <a:cubicBezTo>
                      <a:pt x="643" y="947"/>
                      <a:pt x="643" y="931"/>
                      <a:pt x="638" y="925"/>
                    </a:cubicBezTo>
                    <a:cubicBezTo>
                      <a:pt x="464" y="850"/>
                      <a:pt x="348" y="682"/>
                      <a:pt x="348" y="484"/>
                    </a:cubicBezTo>
                    <a:cubicBezTo>
                      <a:pt x="348" y="287"/>
                      <a:pt x="464" y="120"/>
                      <a:pt x="638" y="43"/>
                    </a:cubicBezTo>
                    <a:cubicBezTo>
                      <a:pt x="643" y="38"/>
                      <a:pt x="643" y="21"/>
                      <a:pt x="632" y="21"/>
                    </a:cubicBezTo>
                    <a:cubicBezTo>
                      <a:pt x="588" y="7"/>
                      <a:pt x="541" y="1"/>
                      <a:pt x="49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48"/>
              <p:cNvSpPr/>
              <p:nvPr/>
            </p:nvSpPr>
            <p:spPr>
              <a:xfrm>
                <a:off x="1827724" y="2434777"/>
                <a:ext cx="97697" cy="146318"/>
              </a:xfrm>
              <a:custGeom>
                <a:rect b="b" l="l" r="r" t="t"/>
                <a:pathLst>
                  <a:path extrusionOk="0" h="966" w="645">
                    <a:moveTo>
                      <a:pt x="497" y="0"/>
                    </a:moveTo>
                    <a:cubicBezTo>
                      <a:pt x="480" y="0"/>
                      <a:pt x="464" y="1"/>
                      <a:pt x="447" y="3"/>
                    </a:cubicBezTo>
                    <a:cubicBezTo>
                      <a:pt x="394" y="8"/>
                      <a:pt x="348" y="26"/>
                      <a:pt x="302" y="43"/>
                    </a:cubicBezTo>
                    <a:lnTo>
                      <a:pt x="284" y="43"/>
                    </a:lnTo>
                    <a:cubicBezTo>
                      <a:pt x="262" y="43"/>
                      <a:pt x="244" y="61"/>
                      <a:pt x="244" y="78"/>
                    </a:cubicBezTo>
                    <a:cubicBezTo>
                      <a:pt x="128" y="160"/>
                      <a:pt x="41" y="286"/>
                      <a:pt x="29" y="432"/>
                    </a:cubicBezTo>
                    <a:cubicBezTo>
                      <a:pt x="0" y="722"/>
                      <a:pt x="227" y="965"/>
                      <a:pt x="511" y="965"/>
                    </a:cubicBezTo>
                    <a:cubicBezTo>
                      <a:pt x="551" y="965"/>
                      <a:pt x="591" y="960"/>
                      <a:pt x="632" y="947"/>
                    </a:cubicBezTo>
                    <a:cubicBezTo>
                      <a:pt x="644" y="947"/>
                      <a:pt x="644" y="930"/>
                      <a:pt x="637" y="925"/>
                    </a:cubicBezTo>
                    <a:cubicBezTo>
                      <a:pt x="463" y="850"/>
                      <a:pt x="348" y="681"/>
                      <a:pt x="348" y="484"/>
                    </a:cubicBezTo>
                    <a:cubicBezTo>
                      <a:pt x="348" y="286"/>
                      <a:pt x="463" y="112"/>
                      <a:pt x="632" y="37"/>
                    </a:cubicBezTo>
                    <a:cubicBezTo>
                      <a:pt x="644" y="37"/>
                      <a:pt x="644" y="21"/>
                      <a:pt x="632" y="15"/>
                    </a:cubicBezTo>
                    <a:cubicBezTo>
                      <a:pt x="590" y="6"/>
                      <a:pt x="544" y="0"/>
                      <a:pt x="497"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48"/>
              <p:cNvSpPr/>
              <p:nvPr/>
            </p:nvSpPr>
            <p:spPr>
              <a:xfrm>
                <a:off x="1022687" y="1864663"/>
                <a:ext cx="916681" cy="632983"/>
              </a:xfrm>
              <a:custGeom>
                <a:rect b="b" l="l" r="r" t="t"/>
                <a:pathLst>
                  <a:path extrusionOk="0" h="4179" w="6052">
                    <a:moveTo>
                      <a:pt x="5999" y="1"/>
                    </a:moveTo>
                    <a:cubicBezTo>
                      <a:pt x="5983" y="1"/>
                      <a:pt x="5969" y="11"/>
                      <a:pt x="5965" y="29"/>
                    </a:cubicBezTo>
                    <a:cubicBezTo>
                      <a:pt x="5947" y="69"/>
                      <a:pt x="4713" y="3790"/>
                      <a:pt x="2974" y="4074"/>
                    </a:cubicBezTo>
                    <a:cubicBezTo>
                      <a:pt x="2889" y="4088"/>
                      <a:pt x="2805" y="4094"/>
                      <a:pt x="2723" y="4094"/>
                    </a:cubicBezTo>
                    <a:cubicBezTo>
                      <a:pt x="1131" y="4094"/>
                      <a:pt x="98" y="1662"/>
                      <a:pt x="88" y="1634"/>
                    </a:cubicBezTo>
                    <a:cubicBezTo>
                      <a:pt x="77" y="1619"/>
                      <a:pt x="60" y="1609"/>
                      <a:pt x="42" y="1609"/>
                    </a:cubicBezTo>
                    <a:cubicBezTo>
                      <a:pt x="38" y="1609"/>
                      <a:pt x="33" y="1609"/>
                      <a:pt x="29" y="1610"/>
                    </a:cubicBezTo>
                    <a:cubicBezTo>
                      <a:pt x="13" y="1623"/>
                      <a:pt x="0" y="1645"/>
                      <a:pt x="6" y="1669"/>
                    </a:cubicBezTo>
                    <a:cubicBezTo>
                      <a:pt x="13" y="1674"/>
                      <a:pt x="302" y="2370"/>
                      <a:pt x="812" y="3020"/>
                    </a:cubicBezTo>
                    <a:cubicBezTo>
                      <a:pt x="1409" y="3779"/>
                      <a:pt x="2064" y="4178"/>
                      <a:pt x="2725" y="4178"/>
                    </a:cubicBezTo>
                    <a:cubicBezTo>
                      <a:pt x="2811" y="4178"/>
                      <a:pt x="2899" y="4167"/>
                      <a:pt x="2985" y="4155"/>
                    </a:cubicBezTo>
                    <a:cubicBezTo>
                      <a:pt x="3739" y="4034"/>
                      <a:pt x="4486" y="3303"/>
                      <a:pt x="5200" y="1987"/>
                    </a:cubicBezTo>
                    <a:cubicBezTo>
                      <a:pt x="5727" y="1014"/>
                      <a:pt x="6040" y="64"/>
                      <a:pt x="6040" y="58"/>
                    </a:cubicBezTo>
                    <a:cubicBezTo>
                      <a:pt x="6051" y="34"/>
                      <a:pt x="6034" y="11"/>
                      <a:pt x="6016" y="5"/>
                    </a:cubicBezTo>
                    <a:cubicBezTo>
                      <a:pt x="6010" y="2"/>
                      <a:pt x="6004" y="1"/>
                      <a:pt x="599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48"/>
              <p:cNvSpPr/>
              <p:nvPr/>
            </p:nvSpPr>
            <p:spPr>
              <a:xfrm>
                <a:off x="1089331" y="2236812"/>
                <a:ext cx="12420" cy="416233"/>
              </a:xfrm>
              <a:custGeom>
                <a:rect b="b" l="l" r="r" t="t"/>
                <a:pathLst>
                  <a:path extrusionOk="0" h="2748" w="82">
                    <a:moveTo>
                      <a:pt x="41" y="1"/>
                    </a:moveTo>
                    <a:cubicBezTo>
                      <a:pt x="18" y="1"/>
                      <a:pt x="1" y="17"/>
                      <a:pt x="1" y="41"/>
                    </a:cubicBezTo>
                    <a:lnTo>
                      <a:pt x="1" y="63"/>
                    </a:lnTo>
                    <a:cubicBezTo>
                      <a:pt x="1" y="87"/>
                      <a:pt x="18" y="105"/>
                      <a:pt x="41" y="105"/>
                    </a:cubicBezTo>
                    <a:cubicBezTo>
                      <a:pt x="65" y="105"/>
                      <a:pt x="82" y="87"/>
                      <a:pt x="82" y="63"/>
                    </a:cubicBezTo>
                    <a:lnTo>
                      <a:pt x="82" y="41"/>
                    </a:lnTo>
                    <a:cubicBezTo>
                      <a:pt x="82" y="17"/>
                      <a:pt x="65" y="1"/>
                      <a:pt x="41" y="1"/>
                    </a:cubicBezTo>
                    <a:close/>
                    <a:moveTo>
                      <a:pt x="41" y="191"/>
                    </a:moveTo>
                    <a:cubicBezTo>
                      <a:pt x="18" y="191"/>
                      <a:pt x="1" y="209"/>
                      <a:pt x="1" y="231"/>
                    </a:cubicBezTo>
                    <a:lnTo>
                      <a:pt x="1" y="255"/>
                    </a:lnTo>
                    <a:cubicBezTo>
                      <a:pt x="1" y="279"/>
                      <a:pt x="18" y="295"/>
                      <a:pt x="41" y="295"/>
                    </a:cubicBezTo>
                    <a:cubicBezTo>
                      <a:pt x="65" y="295"/>
                      <a:pt x="82" y="279"/>
                      <a:pt x="82" y="255"/>
                    </a:cubicBezTo>
                    <a:lnTo>
                      <a:pt x="82" y="231"/>
                    </a:lnTo>
                    <a:cubicBezTo>
                      <a:pt x="82" y="209"/>
                      <a:pt x="65" y="191"/>
                      <a:pt x="41" y="191"/>
                    </a:cubicBezTo>
                    <a:close/>
                    <a:moveTo>
                      <a:pt x="41" y="376"/>
                    </a:moveTo>
                    <a:cubicBezTo>
                      <a:pt x="18" y="376"/>
                      <a:pt x="1" y="400"/>
                      <a:pt x="1" y="423"/>
                    </a:cubicBezTo>
                    <a:lnTo>
                      <a:pt x="1" y="440"/>
                    </a:lnTo>
                    <a:cubicBezTo>
                      <a:pt x="1" y="464"/>
                      <a:pt x="18" y="480"/>
                      <a:pt x="41" y="480"/>
                    </a:cubicBezTo>
                    <a:cubicBezTo>
                      <a:pt x="65" y="480"/>
                      <a:pt x="82" y="464"/>
                      <a:pt x="82" y="440"/>
                    </a:cubicBezTo>
                    <a:lnTo>
                      <a:pt x="82" y="423"/>
                    </a:lnTo>
                    <a:cubicBezTo>
                      <a:pt x="82" y="400"/>
                      <a:pt x="65" y="376"/>
                      <a:pt x="41" y="376"/>
                    </a:cubicBezTo>
                    <a:close/>
                    <a:moveTo>
                      <a:pt x="41" y="568"/>
                    </a:moveTo>
                    <a:cubicBezTo>
                      <a:pt x="18" y="568"/>
                      <a:pt x="1" y="585"/>
                      <a:pt x="1" y="608"/>
                    </a:cubicBezTo>
                    <a:lnTo>
                      <a:pt x="1" y="632"/>
                    </a:lnTo>
                    <a:cubicBezTo>
                      <a:pt x="1" y="654"/>
                      <a:pt x="18" y="672"/>
                      <a:pt x="41" y="672"/>
                    </a:cubicBezTo>
                    <a:cubicBezTo>
                      <a:pt x="65" y="672"/>
                      <a:pt x="82" y="654"/>
                      <a:pt x="82" y="632"/>
                    </a:cubicBezTo>
                    <a:lnTo>
                      <a:pt x="82" y="608"/>
                    </a:lnTo>
                    <a:cubicBezTo>
                      <a:pt x="82" y="585"/>
                      <a:pt x="65" y="568"/>
                      <a:pt x="41" y="568"/>
                    </a:cubicBezTo>
                    <a:close/>
                    <a:moveTo>
                      <a:pt x="41" y="753"/>
                    </a:moveTo>
                    <a:cubicBezTo>
                      <a:pt x="18" y="753"/>
                      <a:pt x="1" y="777"/>
                      <a:pt x="1" y="800"/>
                    </a:cubicBezTo>
                    <a:lnTo>
                      <a:pt x="1" y="817"/>
                    </a:lnTo>
                    <a:cubicBezTo>
                      <a:pt x="1" y="841"/>
                      <a:pt x="18" y="857"/>
                      <a:pt x="41" y="857"/>
                    </a:cubicBezTo>
                    <a:cubicBezTo>
                      <a:pt x="65" y="857"/>
                      <a:pt x="82" y="841"/>
                      <a:pt x="82" y="817"/>
                    </a:cubicBezTo>
                    <a:lnTo>
                      <a:pt x="82" y="800"/>
                    </a:lnTo>
                    <a:cubicBezTo>
                      <a:pt x="82" y="777"/>
                      <a:pt x="65" y="753"/>
                      <a:pt x="41" y="753"/>
                    </a:cubicBezTo>
                    <a:close/>
                    <a:moveTo>
                      <a:pt x="41" y="945"/>
                    </a:moveTo>
                    <a:cubicBezTo>
                      <a:pt x="18" y="945"/>
                      <a:pt x="1" y="962"/>
                      <a:pt x="1" y="985"/>
                    </a:cubicBezTo>
                    <a:lnTo>
                      <a:pt x="1" y="1009"/>
                    </a:lnTo>
                    <a:cubicBezTo>
                      <a:pt x="1" y="1031"/>
                      <a:pt x="18" y="1049"/>
                      <a:pt x="41" y="1049"/>
                    </a:cubicBezTo>
                    <a:cubicBezTo>
                      <a:pt x="65" y="1049"/>
                      <a:pt x="82" y="1031"/>
                      <a:pt x="82" y="1009"/>
                    </a:cubicBezTo>
                    <a:lnTo>
                      <a:pt x="82" y="985"/>
                    </a:lnTo>
                    <a:cubicBezTo>
                      <a:pt x="82" y="962"/>
                      <a:pt x="65" y="945"/>
                      <a:pt x="41" y="945"/>
                    </a:cubicBezTo>
                    <a:close/>
                    <a:moveTo>
                      <a:pt x="41" y="1130"/>
                    </a:moveTo>
                    <a:cubicBezTo>
                      <a:pt x="18" y="1130"/>
                      <a:pt x="1" y="1154"/>
                      <a:pt x="1" y="1176"/>
                    </a:cubicBezTo>
                    <a:lnTo>
                      <a:pt x="1" y="1194"/>
                    </a:lnTo>
                    <a:cubicBezTo>
                      <a:pt x="1" y="1218"/>
                      <a:pt x="18" y="1234"/>
                      <a:pt x="41" y="1234"/>
                    </a:cubicBezTo>
                    <a:cubicBezTo>
                      <a:pt x="65" y="1234"/>
                      <a:pt x="82" y="1218"/>
                      <a:pt x="82" y="1194"/>
                    </a:cubicBezTo>
                    <a:lnTo>
                      <a:pt x="82" y="1176"/>
                    </a:lnTo>
                    <a:cubicBezTo>
                      <a:pt x="82" y="1154"/>
                      <a:pt x="65" y="1130"/>
                      <a:pt x="41" y="1130"/>
                    </a:cubicBezTo>
                    <a:close/>
                    <a:moveTo>
                      <a:pt x="41" y="1322"/>
                    </a:moveTo>
                    <a:cubicBezTo>
                      <a:pt x="18" y="1322"/>
                      <a:pt x="1" y="1339"/>
                      <a:pt x="1" y="1362"/>
                    </a:cubicBezTo>
                    <a:lnTo>
                      <a:pt x="1" y="1385"/>
                    </a:lnTo>
                    <a:cubicBezTo>
                      <a:pt x="1" y="1408"/>
                      <a:pt x="18" y="1426"/>
                      <a:pt x="41" y="1426"/>
                    </a:cubicBezTo>
                    <a:cubicBezTo>
                      <a:pt x="65" y="1426"/>
                      <a:pt x="82" y="1408"/>
                      <a:pt x="82" y="1385"/>
                    </a:cubicBezTo>
                    <a:lnTo>
                      <a:pt x="82" y="1362"/>
                    </a:lnTo>
                    <a:cubicBezTo>
                      <a:pt x="82" y="1339"/>
                      <a:pt x="65" y="1322"/>
                      <a:pt x="41" y="1322"/>
                    </a:cubicBezTo>
                    <a:close/>
                    <a:moveTo>
                      <a:pt x="41" y="1507"/>
                    </a:moveTo>
                    <a:cubicBezTo>
                      <a:pt x="18" y="1507"/>
                      <a:pt x="1" y="1531"/>
                      <a:pt x="1" y="1553"/>
                    </a:cubicBezTo>
                    <a:lnTo>
                      <a:pt x="1" y="1571"/>
                    </a:lnTo>
                    <a:cubicBezTo>
                      <a:pt x="1" y="1593"/>
                      <a:pt x="18" y="1617"/>
                      <a:pt x="41" y="1617"/>
                    </a:cubicBezTo>
                    <a:cubicBezTo>
                      <a:pt x="65" y="1617"/>
                      <a:pt x="82" y="1593"/>
                      <a:pt x="82" y="1571"/>
                    </a:cubicBezTo>
                    <a:lnTo>
                      <a:pt x="82" y="1553"/>
                    </a:lnTo>
                    <a:cubicBezTo>
                      <a:pt x="82" y="1531"/>
                      <a:pt x="65" y="1507"/>
                      <a:pt x="41" y="1507"/>
                    </a:cubicBezTo>
                    <a:close/>
                    <a:moveTo>
                      <a:pt x="41" y="1698"/>
                    </a:moveTo>
                    <a:cubicBezTo>
                      <a:pt x="18" y="1698"/>
                      <a:pt x="1" y="1716"/>
                      <a:pt x="1" y="1739"/>
                    </a:cubicBezTo>
                    <a:lnTo>
                      <a:pt x="1" y="1762"/>
                    </a:lnTo>
                    <a:cubicBezTo>
                      <a:pt x="1" y="1785"/>
                      <a:pt x="18" y="1802"/>
                      <a:pt x="41" y="1802"/>
                    </a:cubicBezTo>
                    <a:cubicBezTo>
                      <a:pt x="65" y="1802"/>
                      <a:pt x="82" y="1785"/>
                      <a:pt x="82" y="1762"/>
                    </a:cubicBezTo>
                    <a:lnTo>
                      <a:pt x="82" y="1739"/>
                    </a:lnTo>
                    <a:cubicBezTo>
                      <a:pt x="82" y="1716"/>
                      <a:pt x="65" y="1698"/>
                      <a:pt x="41" y="1698"/>
                    </a:cubicBezTo>
                    <a:close/>
                    <a:moveTo>
                      <a:pt x="41" y="1890"/>
                    </a:moveTo>
                    <a:cubicBezTo>
                      <a:pt x="18" y="1890"/>
                      <a:pt x="1" y="1906"/>
                      <a:pt x="1" y="1930"/>
                    </a:cubicBezTo>
                    <a:lnTo>
                      <a:pt x="1" y="1948"/>
                    </a:lnTo>
                    <a:cubicBezTo>
                      <a:pt x="1" y="1970"/>
                      <a:pt x="18" y="1994"/>
                      <a:pt x="41" y="1994"/>
                    </a:cubicBezTo>
                    <a:cubicBezTo>
                      <a:pt x="65" y="1994"/>
                      <a:pt x="82" y="1970"/>
                      <a:pt x="82" y="1948"/>
                    </a:cubicBezTo>
                    <a:lnTo>
                      <a:pt x="82" y="1930"/>
                    </a:lnTo>
                    <a:cubicBezTo>
                      <a:pt x="82" y="1906"/>
                      <a:pt x="65" y="1890"/>
                      <a:pt x="41" y="1890"/>
                    </a:cubicBezTo>
                    <a:close/>
                    <a:moveTo>
                      <a:pt x="41" y="2075"/>
                    </a:moveTo>
                    <a:cubicBezTo>
                      <a:pt x="18" y="2075"/>
                      <a:pt x="1" y="2093"/>
                      <a:pt x="1" y="2115"/>
                    </a:cubicBezTo>
                    <a:lnTo>
                      <a:pt x="1" y="2139"/>
                    </a:lnTo>
                    <a:cubicBezTo>
                      <a:pt x="1" y="2162"/>
                      <a:pt x="18" y="2179"/>
                      <a:pt x="41" y="2179"/>
                    </a:cubicBezTo>
                    <a:cubicBezTo>
                      <a:pt x="65" y="2179"/>
                      <a:pt x="82" y="2162"/>
                      <a:pt x="82" y="2139"/>
                    </a:cubicBezTo>
                    <a:lnTo>
                      <a:pt x="82" y="2115"/>
                    </a:lnTo>
                    <a:cubicBezTo>
                      <a:pt x="82" y="2093"/>
                      <a:pt x="65" y="2075"/>
                      <a:pt x="41" y="2075"/>
                    </a:cubicBezTo>
                    <a:close/>
                    <a:moveTo>
                      <a:pt x="41" y="2267"/>
                    </a:moveTo>
                    <a:cubicBezTo>
                      <a:pt x="18" y="2267"/>
                      <a:pt x="1" y="2283"/>
                      <a:pt x="1" y="2307"/>
                    </a:cubicBezTo>
                    <a:lnTo>
                      <a:pt x="1" y="2324"/>
                    </a:lnTo>
                    <a:cubicBezTo>
                      <a:pt x="1" y="2347"/>
                      <a:pt x="18" y="2371"/>
                      <a:pt x="41" y="2371"/>
                    </a:cubicBezTo>
                    <a:cubicBezTo>
                      <a:pt x="65" y="2371"/>
                      <a:pt x="82" y="2347"/>
                      <a:pt x="82" y="2324"/>
                    </a:cubicBezTo>
                    <a:lnTo>
                      <a:pt x="82" y="2307"/>
                    </a:lnTo>
                    <a:cubicBezTo>
                      <a:pt x="82" y="2283"/>
                      <a:pt x="65" y="2267"/>
                      <a:pt x="41" y="2267"/>
                    </a:cubicBezTo>
                    <a:close/>
                    <a:moveTo>
                      <a:pt x="41" y="2452"/>
                    </a:moveTo>
                    <a:cubicBezTo>
                      <a:pt x="18" y="2452"/>
                      <a:pt x="1" y="2470"/>
                      <a:pt x="1" y="2492"/>
                    </a:cubicBezTo>
                    <a:lnTo>
                      <a:pt x="1" y="2516"/>
                    </a:lnTo>
                    <a:cubicBezTo>
                      <a:pt x="1" y="2539"/>
                      <a:pt x="18" y="2556"/>
                      <a:pt x="41" y="2556"/>
                    </a:cubicBezTo>
                    <a:cubicBezTo>
                      <a:pt x="65" y="2556"/>
                      <a:pt x="82" y="2539"/>
                      <a:pt x="82" y="2516"/>
                    </a:cubicBezTo>
                    <a:lnTo>
                      <a:pt x="82" y="2492"/>
                    </a:lnTo>
                    <a:cubicBezTo>
                      <a:pt x="82" y="2470"/>
                      <a:pt x="65" y="2452"/>
                      <a:pt x="41" y="2452"/>
                    </a:cubicBezTo>
                    <a:close/>
                    <a:moveTo>
                      <a:pt x="41" y="2644"/>
                    </a:moveTo>
                    <a:cubicBezTo>
                      <a:pt x="18" y="2644"/>
                      <a:pt x="1" y="2660"/>
                      <a:pt x="1" y="2684"/>
                    </a:cubicBezTo>
                    <a:lnTo>
                      <a:pt x="1" y="2701"/>
                    </a:lnTo>
                    <a:cubicBezTo>
                      <a:pt x="1" y="2724"/>
                      <a:pt x="18" y="2748"/>
                      <a:pt x="41" y="2748"/>
                    </a:cubicBezTo>
                    <a:cubicBezTo>
                      <a:pt x="65" y="2748"/>
                      <a:pt x="82" y="2724"/>
                      <a:pt x="82" y="2701"/>
                    </a:cubicBezTo>
                    <a:lnTo>
                      <a:pt x="82" y="2684"/>
                    </a:lnTo>
                    <a:cubicBezTo>
                      <a:pt x="82" y="2660"/>
                      <a:pt x="65"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8"/>
              <p:cNvSpPr/>
              <p:nvPr/>
            </p:nvSpPr>
            <p:spPr>
              <a:xfrm>
                <a:off x="1275482" y="2444774"/>
                <a:ext cx="13329" cy="415475"/>
              </a:xfrm>
              <a:custGeom>
                <a:rect b="b" l="l" r="r" t="t"/>
                <a:pathLst>
                  <a:path extrusionOk="0" h="2743" w="88">
                    <a:moveTo>
                      <a:pt x="41" y="0"/>
                    </a:moveTo>
                    <a:cubicBezTo>
                      <a:pt x="18" y="0"/>
                      <a:pt x="0" y="19"/>
                      <a:pt x="0" y="41"/>
                    </a:cubicBezTo>
                    <a:lnTo>
                      <a:pt x="0" y="59"/>
                    </a:lnTo>
                    <a:cubicBezTo>
                      <a:pt x="0" y="81"/>
                      <a:pt x="18" y="105"/>
                      <a:pt x="41" y="105"/>
                    </a:cubicBezTo>
                    <a:cubicBezTo>
                      <a:pt x="64" y="105"/>
                      <a:pt x="88" y="81"/>
                      <a:pt x="88" y="59"/>
                    </a:cubicBezTo>
                    <a:lnTo>
                      <a:pt x="88" y="41"/>
                    </a:lnTo>
                    <a:cubicBezTo>
                      <a:pt x="88" y="19"/>
                      <a:pt x="64" y="0"/>
                      <a:pt x="41" y="0"/>
                    </a:cubicBezTo>
                    <a:close/>
                    <a:moveTo>
                      <a:pt x="41" y="185"/>
                    </a:moveTo>
                    <a:cubicBezTo>
                      <a:pt x="18" y="185"/>
                      <a:pt x="0" y="204"/>
                      <a:pt x="0" y="227"/>
                    </a:cubicBezTo>
                    <a:lnTo>
                      <a:pt x="0" y="249"/>
                    </a:lnTo>
                    <a:cubicBezTo>
                      <a:pt x="0" y="273"/>
                      <a:pt x="18" y="290"/>
                      <a:pt x="41" y="290"/>
                    </a:cubicBezTo>
                    <a:cubicBezTo>
                      <a:pt x="64" y="290"/>
                      <a:pt x="88" y="273"/>
                      <a:pt x="88" y="249"/>
                    </a:cubicBezTo>
                    <a:lnTo>
                      <a:pt x="88" y="227"/>
                    </a:lnTo>
                    <a:cubicBezTo>
                      <a:pt x="88" y="204"/>
                      <a:pt x="64" y="185"/>
                      <a:pt x="41" y="185"/>
                    </a:cubicBezTo>
                    <a:close/>
                    <a:moveTo>
                      <a:pt x="41" y="377"/>
                    </a:moveTo>
                    <a:cubicBezTo>
                      <a:pt x="18" y="377"/>
                      <a:pt x="0" y="394"/>
                      <a:pt x="0" y="418"/>
                    </a:cubicBezTo>
                    <a:lnTo>
                      <a:pt x="0" y="436"/>
                    </a:lnTo>
                    <a:cubicBezTo>
                      <a:pt x="0" y="458"/>
                      <a:pt x="18" y="482"/>
                      <a:pt x="41" y="482"/>
                    </a:cubicBezTo>
                    <a:cubicBezTo>
                      <a:pt x="64" y="482"/>
                      <a:pt x="88" y="458"/>
                      <a:pt x="88" y="436"/>
                    </a:cubicBezTo>
                    <a:lnTo>
                      <a:pt x="88" y="418"/>
                    </a:lnTo>
                    <a:cubicBezTo>
                      <a:pt x="88" y="394"/>
                      <a:pt x="64" y="377"/>
                      <a:pt x="41" y="377"/>
                    </a:cubicBezTo>
                    <a:close/>
                    <a:moveTo>
                      <a:pt x="41" y="562"/>
                    </a:moveTo>
                    <a:cubicBezTo>
                      <a:pt x="18" y="562"/>
                      <a:pt x="0" y="581"/>
                      <a:pt x="0" y="603"/>
                    </a:cubicBezTo>
                    <a:lnTo>
                      <a:pt x="0" y="626"/>
                    </a:lnTo>
                    <a:cubicBezTo>
                      <a:pt x="0" y="650"/>
                      <a:pt x="18" y="667"/>
                      <a:pt x="41" y="667"/>
                    </a:cubicBezTo>
                    <a:cubicBezTo>
                      <a:pt x="64" y="667"/>
                      <a:pt x="88" y="650"/>
                      <a:pt x="88" y="626"/>
                    </a:cubicBezTo>
                    <a:lnTo>
                      <a:pt x="88" y="603"/>
                    </a:lnTo>
                    <a:cubicBezTo>
                      <a:pt x="88" y="581"/>
                      <a:pt x="64" y="562"/>
                      <a:pt x="41" y="562"/>
                    </a:cubicBezTo>
                    <a:close/>
                    <a:moveTo>
                      <a:pt x="41" y="754"/>
                    </a:moveTo>
                    <a:cubicBezTo>
                      <a:pt x="18" y="754"/>
                      <a:pt x="0" y="771"/>
                      <a:pt x="0" y="795"/>
                    </a:cubicBezTo>
                    <a:lnTo>
                      <a:pt x="0" y="811"/>
                    </a:lnTo>
                    <a:cubicBezTo>
                      <a:pt x="0" y="835"/>
                      <a:pt x="18" y="859"/>
                      <a:pt x="41" y="859"/>
                    </a:cubicBezTo>
                    <a:cubicBezTo>
                      <a:pt x="64" y="859"/>
                      <a:pt x="88" y="835"/>
                      <a:pt x="88" y="811"/>
                    </a:cubicBezTo>
                    <a:lnTo>
                      <a:pt x="88" y="795"/>
                    </a:lnTo>
                    <a:cubicBezTo>
                      <a:pt x="88" y="771"/>
                      <a:pt x="64" y="754"/>
                      <a:pt x="41" y="754"/>
                    </a:cubicBezTo>
                    <a:close/>
                    <a:moveTo>
                      <a:pt x="41" y="939"/>
                    </a:moveTo>
                    <a:cubicBezTo>
                      <a:pt x="18" y="939"/>
                      <a:pt x="0" y="958"/>
                      <a:pt x="0" y="980"/>
                    </a:cubicBezTo>
                    <a:lnTo>
                      <a:pt x="0" y="1003"/>
                    </a:lnTo>
                    <a:cubicBezTo>
                      <a:pt x="0" y="1027"/>
                      <a:pt x="18" y="1044"/>
                      <a:pt x="41" y="1044"/>
                    </a:cubicBezTo>
                    <a:cubicBezTo>
                      <a:pt x="64" y="1044"/>
                      <a:pt x="88" y="1027"/>
                      <a:pt x="88" y="1003"/>
                    </a:cubicBezTo>
                    <a:lnTo>
                      <a:pt x="88" y="980"/>
                    </a:lnTo>
                    <a:cubicBezTo>
                      <a:pt x="88" y="958"/>
                      <a:pt x="64" y="939"/>
                      <a:pt x="41" y="939"/>
                    </a:cubicBezTo>
                    <a:close/>
                    <a:moveTo>
                      <a:pt x="41" y="1131"/>
                    </a:moveTo>
                    <a:cubicBezTo>
                      <a:pt x="18" y="1131"/>
                      <a:pt x="0" y="1148"/>
                      <a:pt x="0" y="1172"/>
                    </a:cubicBezTo>
                    <a:lnTo>
                      <a:pt x="0" y="1194"/>
                    </a:lnTo>
                    <a:cubicBezTo>
                      <a:pt x="0" y="1218"/>
                      <a:pt x="18" y="1236"/>
                      <a:pt x="41" y="1236"/>
                    </a:cubicBezTo>
                    <a:cubicBezTo>
                      <a:pt x="64" y="1236"/>
                      <a:pt x="88" y="1218"/>
                      <a:pt x="88" y="1194"/>
                    </a:cubicBezTo>
                    <a:lnTo>
                      <a:pt x="88" y="1172"/>
                    </a:lnTo>
                    <a:cubicBezTo>
                      <a:pt x="88" y="1148"/>
                      <a:pt x="64" y="1131"/>
                      <a:pt x="41" y="1131"/>
                    </a:cubicBezTo>
                    <a:close/>
                    <a:moveTo>
                      <a:pt x="41" y="1316"/>
                    </a:moveTo>
                    <a:cubicBezTo>
                      <a:pt x="18" y="1316"/>
                      <a:pt x="0" y="1333"/>
                      <a:pt x="0" y="1357"/>
                    </a:cubicBezTo>
                    <a:lnTo>
                      <a:pt x="0" y="1380"/>
                    </a:lnTo>
                    <a:cubicBezTo>
                      <a:pt x="0" y="1403"/>
                      <a:pt x="18" y="1421"/>
                      <a:pt x="41" y="1421"/>
                    </a:cubicBezTo>
                    <a:cubicBezTo>
                      <a:pt x="64" y="1421"/>
                      <a:pt x="88" y="1403"/>
                      <a:pt x="88" y="1380"/>
                    </a:cubicBezTo>
                    <a:lnTo>
                      <a:pt x="88" y="1357"/>
                    </a:lnTo>
                    <a:cubicBezTo>
                      <a:pt x="88" y="1333"/>
                      <a:pt x="64" y="1316"/>
                      <a:pt x="41" y="1316"/>
                    </a:cubicBezTo>
                    <a:close/>
                    <a:moveTo>
                      <a:pt x="41" y="1507"/>
                    </a:moveTo>
                    <a:cubicBezTo>
                      <a:pt x="18" y="1507"/>
                      <a:pt x="0" y="1525"/>
                      <a:pt x="0" y="1549"/>
                    </a:cubicBezTo>
                    <a:lnTo>
                      <a:pt x="0" y="1571"/>
                    </a:lnTo>
                    <a:cubicBezTo>
                      <a:pt x="0" y="1595"/>
                      <a:pt x="18" y="1611"/>
                      <a:pt x="41" y="1611"/>
                    </a:cubicBezTo>
                    <a:cubicBezTo>
                      <a:pt x="64" y="1611"/>
                      <a:pt x="88" y="1595"/>
                      <a:pt x="88" y="1571"/>
                    </a:cubicBezTo>
                    <a:lnTo>
                      <a:pt x="88" y="1549"/>
                    </a:lnTo>
                    <a:cubicBezTo>
                      <a:pt x="88" y="1525"/>
                      <a:pt x="64" y="1507"/>
                      <a:pt x="41" y="1507"/>
                    </a:cubicBezTo>
                    <a:close/>
                    <a:moveTo>
                      <a:pt x="41" y="1693"/>
                    </a:moveTo>
                    <a:cubicBezTo>
                      <a:pt x="18" y="1693"/>
                      <a:pt x="0" y="1716"/>
                      <a:pt x="0" y="1739"/>
                    </a:cubicBezTo>
                    <a:lnTo>
                      <a:pt x="0" y="1757"/>
                    </a:lnTo>
                    <a:cubicBezTo>
                      <a:pt x="0" y="1780"/>
                      <a:pt x="18" y="1798"/>
                      <a:pt x="41" y="1798"/>
                    </a:cubicBezTo>
                    <a:cubicBezTo>
                      <a:pt x="64" y="1798"/>
                      <a:pt x="88" y="1780"/>
                      <a:pt x="88" y="1757"/>
                    </a:cubicBezTo>
                    <a:lnTo>
                      <a:pt x="88" y="1739"/>
                    </a:lnTo>
                    <a:cubicBezTo>
                      <a:pt x="88" y="1716"/>
                      <a:pt x="64" y="1693"/>
                      <a:pt x="41" y="1693"/>
                    </a:cubicBezTo>
                    <a:close/>
                    <a:moveTo>
                      <a:pt x="41" y="1884"/>
                    </a:moveTo>
                    <a:cubicBezTo>
                      <a:pt x="18" y="1884"/>
                      <a:pt x="0" y="1902"/>
                      <a:pt x="0" y="1924"/>
                    </a:cubicBezTo>
                    <a:lnTo>
                      <a:pt x="0" y="1948"/>
                    </a:lnTo>
                    <a:cubicBezTo>
                      <a:pt x="0" y="1972"/>
                      <a:pt x="18" y="1988"/>
                      <a:pt x="41" y="1988"/>
                    </a:cubicBezTo>
                    <a:cubicBezTo>
                      <a:pt x="64" y="1988"/>
                      <a:pt x="88" y="1972"/>
                      <a:pt x="88" y="1948"/>
                    </a:cubicBezTo>
                    <a:lnTo>
                      <a:pt x="88" y="1924"/>
                    </a:lnTo>
                    <a:cubicBezTo>
                      <a:pt x="88" y="1902"/>
                      <a:pt x="64" y="1884"/>
                      <a:pt x="41" y="1884"/>
                    </a:cubicBezTo>
                    <a:close/>
                    <a:moveTo>
                      <a:pt x="41" y="2070"/>
                    </a:moveTo>
                    <a:cubicBezTo>
                      <a:pt x="18" y="2070"/>
                      <a:pt x="0" y="2093"/>
                      <a:pt x="0" y="2116"/>
                    </a:cubicBezTo>
                    <a:lnTo>
                      <a:pt x="0" y="2133"/>
                    </a:lnTo>
                    <a:cubicBezTo>
                      <a:pt x="0" y="2157"/>
                      <a:pt x="18" y="2175"/>
                      <a:pt x="41" y="2175"/>
                    </a:cubicBezTo>
                    <a:cubicBezTo>
                      <a:pt x="64" y="2175"/>
                      <a:pt x="88" y="2157"/>
                      <a:pt x="88" y="2133"/>
                    </a:cubicBezTo>
                    <a:lnTo>
                      <a:pt x="88" y="2116"/>
                    </a:lnTo>
                    <a:cubicBezTo>
                      <a:pt x="88" y="2093"/>
                      <a:pt x="64" y="2070"/>
                      <a:pt x="41" y="2070"/>
                    </a:cubicBezTo>
                    <a:close/>
                    <a:moveTo>
                      <a:pt x="41" y="2261"/>
                    </a:moveTo>
                    <a:cubicBezTo>
                      <a:pt x="18" y="2261"/>
                      <a:pt x="0" y="2279"/>
                      <a:pt x="0" y="2301"/>
                    </a:cubicBezTo>
                    <a:lnTo>
                      <a:pt x="0" y="2325"/>
                    </a:lnTo>
                    <a:cubicBezTo>
                      <a:pt x="0" y="2349"/>
                      <a:pt x="18" y="2365"/>
                      <a:pt x="41" y="2365"/>
                    </a:cubicBezTo>
                    <a:cubicBezTo>
                      <a:pt x="64" y="2365"/>
                      <a:pt x="88" y="2349"/>
                      <a:pt x="88" y="2325"/>
                    </a:cubicBezTo>
                    <a:lnTo>
                      <a:pt x="88" y="2301"/>
                    </a:lnTo>
                    <a:cubicBezTo>
                      <a:pt x="88" y="2279"/>
                      <a:pt x="64" y="2261"/>
                      <a:pt x="41" y="2261"/>
                    </a:cubicBezTo>
                    <a:close/>
                    <a:moveTo>
                      <a:pt x="41" y="2446"/>
                    </a:moveTo>
                    <a:cubicBezTo>
                      <a:pt x="18" y="2446"/>
                      <a:pt x="0" y="2470"/>
                      <a:pt x="0" y="2493"/>
                    </a:cubicBezTo>
                    <a:lnTo>
                      <a:pt x="0" y="2510"/>
                    </a:lnTo>
                    <a:cubicBezTo>
                      <a:pt x="0" y="2534"/>
                      <a:pt x="18" y="2550"/>
                      <a:pt x="41" y="2550"/>
                    </a:cubicBezTo>
                    <a:cubicBezTo>
                      <a:pt x="64" y="2550"/>
                      <a:pt x="88" y="2534"/>
                      <a:pt x="88" y="2510"/>
                    </a:cubicBezTo>
                    <a:lnTo>
                      <a:pt x="88" y="2493"/>
                    </a:lnTo>
                    <a:cubicBezTo>
                      <a:pt x="88" y="2470"/>
                      <a:pt x="64" y="2446"/>
                      <a:pt x="41" y="2446"/>
                    </a:cubicBezTo>
                    <a:close/>
                    <a:moveTo>
                      <a:pt x="41" y="2638"/>
                    </a:moveTo>
                    <a:cubicBezTo>
                      <a:pt x="18" y="2638"/>
                      <a:pt x="0" y="2655"/>
                      <a:pt x="0" y="2678"/>
                    </a:cubicBezTo>
                    <a:lnTo>
                      <a:pt x="0" y="2702"/>
                    </a:lnTo>
                    <a:cubicBezTo>
                      <a:pt x="0" y="2724"/>
                      <a:pt x="18" y="2742"/>
                      <a:pt x="41" y="2742"/>
                    </a:cubicBezTo>
                    <a:cubicBezTo>
                      <a:pt x="64" y="2742"/>
                      <a:pt x="88" y="2724"/>
                      <a:pt x="88" y="2702"/>
                    </a:cubicBezTo>
                    <a:lnTo>
                      <a:pt x="88" y="2678"/>
                    </a:lnTo>
                    <a:cubicBezTo>
                      <a:pt x="88" y="2655"/>
                      <a:pt x="64" y="2638"/>
                      <a:pt x="41"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48"/>
              <p:cNvSpPr/>
              <p:nvPr/>
            </p:nvSpPr>
            <p:spPr>
              <a:xfrm>
                <a:off x="1459815" y="2486881"/>
                <a:ext cx="12572" cy="416233"/>
              </a:xfrm>
              <a:custGeom>
                <a:rect b="b" l="l" r="r" t="t"/>
                <a:pathLst>
                  <a:path extrusionOk="0" h="2748" w="83">
                    <a:moveTo>
                      <a:pt x="41" y="1"/>
                    </a:moveTo>
                    <a:cubicBezTo>
                      <a:pt x="19" y="1"/>
                      <a:pt x="0" y="19"/>
                      <a:pt x="0" y="41"/>
                    </a:cubicBezTo>
                    <a:lnTo>
                      <a:pt x="0" y="65"/>
                    </a:lnTo>
                    <a:cubicBezTo>
                      <a:pt x="0" y="88"/>
                      <a:pt x="19" y="105"/>
                      <a:pt x="41" y="105"/>
                    </a:cubicBezTo>
                    <a:cubicBezTo>
                      <a:pt x="64" y="105"/>
                      <a:pt x="83" y="88"/>
                      <a:pt x="83" y="65"/>
                    </a:cubicBezTo>
                    <a:lnTo>
                      <a:pt x="83" y="41"/>
                    </a:lnTo>
                    <a:cubicBezTo>
                      <a:pt x="83" y="19"/>
                      <a:pt x="64" y="1"/>
                      <a:pt x="41" y="1"/>
                    </a:cubicBezTo>
                    <a:close/>
                    <a:moveTo>
                      <a:pt x="41" y="193"/>
                    </a:moveTo>
                    <a:cubicBezTo>
                      <a:pt x="19" y="193"/>
                      <a:pt x="0" y="209"/>
                      <a:pt x="0" y="233"/>
                    </a:cubicBezTo>
                    <a:lnTo>
                      <a:pt x="0" y="255"/>
                    </a:lnTo>
                    <a:cubicBezTo>
                      <a:pt x="0" y="279"/>
                      <a:pt x="19" y="297"/>
                      <a:pt x="41" y="297"/>
                    </a:cubicBezTo>
                    <a:cubicBezTo>
                      <a:pt x="64" y="297"/>
                      <a:pt x="83" y="279"/>
                      <a:pt x="83" y="255"/>
                    </a:cubicBezTo>
                    <a:lnTo>
                      <a:pt x="83" y="233"/>
                    </a:lnTo>
                    <a:cubicBezTo>
                      <a:pt x="83" y="209"/>
                      <a:pt x="64" y="193"/>
                      <a:pt x="41" y="193"/>
                    </a:cubicBezTo>
                    <a:close/>
                    <a:moveTo>
                      <a:pt x="41" y="378"/>
                    </a:moveTo>
                    <a:cubicBezTo>
                      <a:pt x="19" y="378"/>
                      <a:pt x="0" y="401"/>
                      <a:pt x="0" y="424"/>
                    </a:cubicBezTo>
                    <a:lnTo>
                      <a:pt x="0" y="442"/>
                    </a:lnTo>
                    <a:cubicBezTo>
                      <a:pt x="0" y="464"/>
                      <a:pt x="19" y="482"/>
                      <a:pt x="41" y="482"/>
                    </a:cubicBezTo>
                    <a:cubicBezTo>
                      <a:pt x="64" y="482"/>
                      <a:pt x="83" y="464"/>
                      <a:pt x="83" y="442"/>
                    </a:cubicBezTo>
                    <a:lnTo>
                      <a:pt x="83" y="424"/>
                    </a:lnTo>
                    <a:cubicBezTo>
                      <a:pt x="83" y="401"/>
                      <a:pt x="64" y="378"/>
                      <a:pt x="41" y="378"/>
                    </a:cubicBezTo>
                    <a:close/>
                    <a:moveTo>
                      <a:pt x="41" y="568"/>
                    </a:moveTo>
                    <a:cubicBezTo>
                      <a:pt x="19" y="568"/>
                      <a:pt x="0" y="586"/>
                      <a:pt x="0" y="610"/>
                    </a:cubicBezTo>
                    <a:lnTo>
                      <a:pt x="0" y="632"/>
                    </a:lnTo>
                    <a:cubicBezTo>
                      <a:pt x="0" y="656"/>
                      <a:pt x="19" y="673"/>
                      <a:pt x="41" y="673"/>
                    </a:cubicBezTo>
                    <a:cubicBezTo>
                      <a:pt x="64" y="673"/>
                      <a:pt x="83" y="656"/>
                      <a:pt x="83" y="632"/>
                    </a:cubicBezTo>
                    <a:lnTo>
                      <a:pt x="83" y="610"/>
                    </a:lnTo>
                    <a:cubicBezTo>
                      <a:pt x="83" y="586"/>
                      <a:pt x="64" y="568"/>
                      <a:pt x="41" y="568"/>
                    </a:cubicBezTo>
                    <a:close/>
                    <a:moveTo>
                      <a:pt x="41" y="755"/>
                    </a:moveTo>
                    <a:cubicBezTo>
                      <a:pt x="19" y="755"/>
                      <a:pt x="0" y="777"/>
                      <a:pt x="0" y="801"/>
                    </a:cubicBezTo>
                    <a:lnTo>
                      <a:pt x="0" y="819"/>
                    </a:lnTo>
                    <a:cubicBezTo>
                      <a:pt x="0" y="841"/>
                      <a:pt x="19" y="859"/>
                      <a:pt x="41" y="859"/>
                    </a:cubicBezTo>
                    <a:cubicBezTo>
                      <a:pt x="64" y="859"/>
                      <a:pt x="83" y="841"/>
                      <a:pt x="83" y="819"/>
                    </a:cubicBezTo>
                    <a:lnTo>
                      <a:pt x="83" y="801"/>
                    </a:lnTo>
                    <a:cubicBezTo>
                      <a:pt x="83" y="777"/>
                      <a:pt x="64" y="755"/>
                      <a:pt x="41" y="755"/>
                    </a:cubicBezTo>
                    <a:close/>
                    <a:moveTo>
                      <a:pt x="41" y="945"/>
                    </a:moveTo>
                    <a:cubicBezTo>
                      <a:pt x="19" y="945"/>
                      <a:pt x="0" y="963"/>
                      <a:pt x="0" y="986"/>
                    </a:cubicBezTo>
                    <a:lnTo>
                      <a:pt x="0" y="1009"/>
                    </a:lnTo>
                    <a:cubicBezTo>
                      <a:pt x="0" y="1033"/>
                      <a:pt x="19" y="1050"/>
                      <a:pt x="41" y="1050"/>
                    </a:cubicBezTo>
                    <a:cubicBezTo>
                      <a:pt x="64" y="1050"/>
                      <a:pt x="83" y="1033"/>
                      <a:pt x="83" y="1009"/>
                    </a:cubicBezTo>
                    <a:lnTo>
                      <a:pt x="83" y="986"/>
                    </a:lnTo>
                    <a:cubicBezTo>
                      <a:pt x="83" y="963"/>
                      <a:pt x="64" y="945"/>
                      <a:pt x="41" y="945"/>
                    </a:cubicBezTo>
                    <a:close/>
                    <a:moveTo>
                      <a:pt x="41" y="1132"/>
                    </a:moveTo>
                    <a:cubicBezTo>
                      <a:pt x="19" y="1132"/>
                      <a:pt x="0" y="1154"/>
                      <a:pt x="0" y="1178"/>
                    </a:cubicBezTo>
                    <a:lnTo>
                      <a:pt x="0" y="1194"/>
                    </a:lnTo>
                    <a:cubicBezTo>
                      <a:pt x="0" y="1218"/>
                      <a:pt x="19" y="1236"/>
                      <a:pt x="41" y="1236"/>
                    </a:cubicBezTo>
                    <a:cubicBezTo>
                      <a:pt x="64" y="1236"/>
                      <a:pt x="83" y="1218"/>
                      <a:pt x="83" y="1194"/>
                    </a:cubicBezTo>
                    <a:lnTo>
                      <a:pt x="83" y="1178"/>
                    </a:lnTo>
                    <a:cubicBezTo>
                      <a:pt x="83" y="1154"/>
                      <a:pt x="64" y="1132"/>
                      <a:pt x="41" y="1132"/>
                    </a:cubicBezTo>
                    <a:close/>
                    <a:moveTo>
                      <a:pt x="41" y="1322"/>
                    </a:moveTo>
                    <a:cubicBezTo>
                      <a:pt x="19" y="1322"/>
                      <a:pt x="0" y="1340"/>
                      <a:pt x="0" y="1363"/>
                    </a:cubicBezTo>
                    <a:lnTo>
                      <a:pt x="0" y="1386"/>
                    </a:lnTo>
                    <a:cubicBezTo>
                      <a:pt x="0" y="1410"/>
                      <a:pt x="19" y="1427"/>
                      <a:pt x="41" y="1427"/>
                    </a:cubicBezTo>
                    <a:cubicBezTo>
                      <a:pt x="64" y="1427"/>
                      <a:pt x="83" y="1410"/>
                      <a:pt x="83" y="1386"/>
                    </a:cubicBezTo>
                    <a:lnTo>
                      <a:pt x="83" y="1363"/>
                    </a:lnTo>
                    <a:cubicBezTo>
                      <a:pt x="83" y="1340"/>
                      <a:pt x="64" y="1322"/>
                      <a:pt x="41" y="1322"/>
                    </a:cubicBezTo>
                    <a:close/>
                    <a:moveTo>
                      <a:pt x="41" y="1507"/>
                    </a:moveTo>
                    <a:cubicBezTo>
                      <a:pt x="19" y="1507"/>
                      <a:pt x="0" y="1531"/>
                      <a:pt x="0" y="1554"/>
                    </a:cubicBezTo>
                    <a:lnTo>
                      <a:pt x="0" y="1571"/>
                    </a:lnTo>
                    <a:cubicBezTo>
                      <a:pt x="0" y="1595"/>
                      <a:pt x="19" y="1618"/>
                      <a:pt x="41" y="1618"/>
                    </a:cubicBezTo>
                    <a:cubicBezTo>
                      <a:pt x="64" y="1618"/>
                      <a:pt x="83" y="1595"/>
                      <a:pt x="83" y="1571"/>
                    </a:cubicBezTo>
                    <a:lnTo>
                      <a:pt x="83" y="1554"/>
                    </a:lnTo>
                    <a:cubicBezTo>
                      <a:pt x="83" y="1531"/>
                      <a:pt x="64" y="1507"/>
                      <a:pt x="41" y="1507"/>
                    </a:cubicBezTo>
                    <a:close/>
                    <a:moveTo>
                      <a:pt x="41" y="1699"/>
                    </a:moveTo>
                    <a:cubicBezTo>
                      <a:pt x="19" y="1699"/>
                      <a:pt x="0" y="1716"/>
                      <a:pt x="0" y="1739"/>
                    </a:cubicBezTo>
                    <a:lnTo>
                      <a:pt x="0" y="1763"/>
                    </a:lnTo>
                    <a:cubicBezTo>
                      <a:pt x="0" y="1785"/>
                      <a:pt x="19" y="1803"/>
                      <a:pt x="41" y="1803"/>
                    </a:cubicBezTo>
                    <a:cubicBezTo>
                      <a:pt x="64" y="1803"/>
                      <a:pt x="83" y="1785"/>
                      <a:pt x="83" y="1763"/>
                    </a:cubicBezTo>
                    <a:lnTo>
                      <a:pt x="83" y="1739"/>
                    </a:lnTo>
                    <a:cubicBezTo>
                      <a:pt x="83" y="1716"/>
                      <a:pt x="64" y="1699"/>
                      <a:pt x="41" y="1699"/>
                    </a:cubicBezTo>
                    <a:close/>
                    <a:moveTo>
                      <a:pt x="41" y="1890"/>
                    </a:moveTo>
                    <a:cubicBezTo>
                      <a:pt x="19" y="1890"/>
                      <a:pt x="0" y="1908"/>
                      <a:pt x="0" y="1931"/>
                    </a:cubicBezTo>
                    <a:lnTo>
                      <a:pt x="0" y="1948"/>
                    </a:lnTo>
                    <a:cubicBezTo>
                      <a:pt x="0" y="1972"/>
                      <a:pt x="19" y="1994"/>
                      <a:pt x="41" y="1994"/>
                    </a:cubicBezTo>
                    <a:cubicBezTo>
                      <a:pt x="64" y="1994"/>
                      <a:pt x="83" y="1972"/>
                      <a:pt x="83" y="1948"/>
                    </a:cubicBezTo>
                    <a:lnTo>
                      <a:pt x="83" y="1931"/>
                    </a:lnTo>
                    <a:cubicBezTo>
                      <a:pt x="83" y="1908"/>
                      <a:pt x="64" y="1890"/>
                      <a:pt x="41" y="1890"/>
                    </a:cubicBezTo>
                    <a:close/>
                    <a:moveTo>
                      <a:pt x="41" y="2076"/>
                    </a:moveTo>
                    <a:cubicBezTo>
                      <a:pt x="19" y="2076"/>
                      <a:pt x="0" y="2093"/>
                      <a:pt x="0" y="2116"/>
                    </a:cubicBezTo>
                    <a:lnTo>
                      <a:pt x="0" y="2140"/>
                    </a:lnTo>
                    <a:cubicBezTo>
                      <a:pt x="0" y="2162"/>
                      <a:pt x="19" y="2180"/>
                      <a:pt x="41" y="2180"/>
                    </a:cubicBezTo>
                    <a:cubicBezTo>
                      <a:pt x="64" y="2180"/>
                      <a:pt x="83" y="2162"/>
                      <a:pt x="83" y="2140"/>
                    </a:cubicBezTo>
                    <a:lnTo>
                      <a:pt x="83" y="2116"/>
                    </a:lnTo>
                    <a:cubicBezTo>
                      <a:pt x="83" y="2093"/>
                      <a:pt x="64" y="2076"/>
                      <a:pt x="41" y="2076"/>
                    </a:cubicBezTo>
                    <a:close/>
                    <a:moveTo>
                      <a:pt x="41" y="2267"/>
                    </a:moveTo>
                    <a:cubicBezTo>
                      <a:pt x="19" y="2267"/>
                      <a:pt x="0" y="2285"/>
                      <a:pt x="0" y="2307"/>
                    </a:cubicBezTo>
                    <a:lnTo>
                      <a:pt x="0" y="2325"/>
                    </a:lnTo>
                    <a:cubicBezTo>
                      <a:pt x="0" y="2349"/>
                      <a:pt x="19" y="2371"/>
                      <a:pt x="41" y="2371"/>
                    </a:cubicBezTo>
                    <a:cubicBezTo>
                      <a:pt x="64" y="2371"/>
                      <a:pt x="83" y="2349"/>
                      <a:pt x="83" y="2325"/>
                    </a:cubicBezTo>
                    <a:lnTo>
                      <a:pt x="83" y="2307"/>
                    </a:lnTo>
                    <a:cubicBezTo>
                      <a:pt x="83" y="2285"/>
                      <a:pt x="64" y="2267"/>
                      <a:pt x="41" y="2267"/>
                    </a:cubicBezTo>
                    <a:close/>
                    <a:moveTo>
                      <a:pt x="41" y="2453"/>
                    </a:moveTo>
                    <a:cubicBezTo>
                      <a:pt x="19" y="2453"/>
                      <a:pt x="0" y="2470"/>
                      <a:pt x="0" y="2493"/>
                    </a:cubicBezTo>
                    <a:lnTo>
                      <a:pt x="0" y="2516"/>
                    </a:lnTo>
                    <a:cubicBezTo>
                      <a:pt x="0" y="2539"/>
                      <a:pt x="19" y="2557"/>
                      <a:pt x="41" y="2557"/>
                    </a:cubicBezTo>
                    <a:cubicBezTo>
                      <a:pt x="64" y="2557"/>
                      <a:pt x="83" y="2539"/>
                      <a:pt x="83" y="2516"/>
                    </a:cubicBezTo>
                    <a:lnTo>
                      <a:pt x="83" y="2493"/>
                    </a:lnTo>
                    <a:cubicBezTo>
                      <a:pt x="83" y="2470"/>
                      <a:pt x="64" y="2453"/>
                      <a:pt x="41" y="2453"/>
                    </a:cubicBezTo>
                    <a:close/>
                    <a:moveTo>
                      <a:pt x="41" y="2644"/>
                    </a:moveTo>
                    <a:cubicBezTo>
                      <a:pt x="19" y="2644"/>
                      <a:pt x="0" y="2662"/>
                      <a:pt x="0" y="2684"/>
                    </a:cubicBezTo>
                    <a:lnTo>
                      <a:pt x="0" y="2702"/>
                    </a:lnTo>
                    <a:cubicBezTo>
                      <a:pt x="0" y="2724"/>
                      <a:pt x="19" y="2748"/>
                      <a:pt x="41" y="2748"/>
                    </a:cubicBezTo>
                    <a:cubicBezTo>
                      <a:pt x="64" y="2748"/>
                      <a:pt x="83" y="2724"/>
                      <a:pt x="83" y="2702"/>
                    </a:cubicBezTo>
                    <a:lnTo>
                      <a:pt x="83" y="2684"/>
                    </a:lnTo>
                    <a:cubicBezTo>
                      <a:pt x="83" y="2662"/>
                      <a:pt x="64"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48"/>
              <p:cNvSpPr/>
              <p:nvPr/>
            </p:nvSpPr>
            <p:spPr>
              <a:xfrm>
                <a:off x="1610826" y="2405393"/>
                <a:ext cx="13329" cy="415172"/>
              </a:xfrm>
              <a:custGeom>
                <a:rect b="b" l="l" r="r" t="t"/>
                <a:pathLst>
                  <a:path extrusionOk="0" h="2741" w="88">
                    <a:moveTo>
                      <a:pt x="47" y="0"/>
                    </a:moveTo>
                    <a:cubicBezTo>
                      <a:pt x="24" y="0"/>
                      <a:pt x="1" y="17"/>
                      <a:pt x="1" y="41"/>
                    </a:cubicBezTo>
                    <a:lnTo>
                      <a:pt x="1" y="63"/>
                    </a:lnTo>
                    <a:cubicBezTo>
                      <a:pt x="1" y="87"/>
                      <a:pt x="24" y="105"/>
                      <a:pt x="47" y="105"/>
                    </a:cubicBezTo>
                    <a:cubicBezTo>
                      <a:pt x="70" y="105"/>
                      <a:pt x="87" y="87"/>
                      <a:pt x="87" y="63"/>
                    </a:cubicBezTo>
                    <a:lnTo>
                      <a:pt x="87" y="41"/>
                    </a:lnTo>
                    <a:cubicBezTo>
                      <a:pt x="87" y="17"/>
                      <a:pt x="70" y="0"/>
                      <a:pt x="47" y="0"/>
                    </a:cubicBezTo>
                    <a:close/>
                    <a:moveTo>
                      <a:pt x="47" y="185"/>
                    </a:moveTo>
                    <a:cubicBezTo>
                      <a:pt x="24" y="185"/>
                      <a:pt x="1" y="209"/>
                      <a:pt x="1" y="226"/>
                    </a:cubicBezTo>
                    <a:lnTo>
                      <a:pt x="1" y="249"/>
                    </a:lnTo>
                    <a:cubicBezTo>
                      <a:pt x="1" y="272"/>
                      <a:pt x="24" y="290"/>
                      <a:pt x="47" y="290"/>
                    </a:cubicBezTo>
                    <a:cubicBezTo>
                      <a:pt x="70" y="290"/>
                      <a:pt x="87" y="272"/>
                      <a:pt x="87" y="249"/>
                    </a:cubicBezTo>
                    <a:lnTo>
                      <a:pt x="87" y="226"/>
                    </a:lnTo>
                    <a:cubicBezTo>
                      <a:pt x="87" y="209"/>
                      <a:pt x="70" y="185"/>
                      <a:pt x="47" y="185"/>
                    </a:cubicBezTo>
                    <a:close/>
                    <a:moveTo>
                      <a:pt x="47" y="376"/>
                    </a:moveTo>
                    <a:cubicBezTo>
                      <a:pt x="24" y="376"/>
                      <a:pt x="1" y="394"/>
                      <a:pt x="1" y="418"/>
                    </a:cubicBezTo>
                    <a:lnTo>
                      <a:pt x="1" y="440"/>
                    </a:lnTo>
                    <a:cubicBezTo>
                      <a:pt x="1" y="464"/>
                      <a:pt x="24" y="480"/>
                      <a:pt x="47" y="480"/>
                    </a:cubicBezTo>
                    <a:cubicBezTo>
                      <a:pt x="70" y="480"/>
                      <a:pt x="87" y="464"/>
                      <a:pt x="87" y="440"/>
                    </a:cubicBezTo>
                    <a:lnTo>
                      <a:pt x="87" y="418"/>
                    </a:lnTo>
                    <a:cubicBezTo>
                      <a:pt x="87" y="394"/>
                      <a:pt x="70" y="376"/>
                      <a:pt x="47" y="376"/>
                    </a:cubicBezTo>
                    <a:close/>
                    <a:moveTo>
                      <a:pt x="47" y="562"/>
                    </a:moveTo>
                    <a:cubicBezTo>
                      <a:pt x="24" y="562"/>
                      <a:pt x="1" y="585"/>
                      <a:pt x="1" y="608"/>
                    </a:cubicBezTo>
                    <a:lnTo>
                      <a:pt x="1" y="626"/>
                    </a:lnTo>
                    <a:cubicBezTo>
                      <a:pt x="1" y="649"/>
                      <a:pt x="24" y="667"/>
                      <a:pt x="47" y="667"/>
                    </a:cubicBezTo>
                    <a:cubicBezTo>
                      <a:pt x="70" y="667"/>
                      <a:pt x="87" y="649"/>
                      <a:pt x="87" y="626"/>
                    </a:cubicBezTo>
                    <a:lnTo>
                      <a:pt x="87" y="608"/>
                    </a:lnTo>
                    <a:cubicBezTo>
                      <a:pt x="87" y="585"/>
                      <a:pt x="70" y="562"/>
                      <a:pt x="47" y="562"/>
                    </a:cubicBezTo>
                    <a:close/>
                    <a:moveTo>
                      <a:pt x="47" y="753"/>
                    </a:moveTo>
                    <a:cubicBezTo>
                      <a:pt x="24" y="753"/>
                      <a:pt x="1" y="771"/>
                      <a:pt x="1" y="793"/>
                    </a:cubicBezTo>
                    <a:lnTo>
                      <a:pt x="1" y="817"/>
                    </a:lnTo>
                    <a:cubicBezTo>
                      <a:pt x="1" y="841"/>
                      <a:pt x="24" y="857"/>
                      <a:pt x="47" y="857"/>
                    </a:cubicBezTo>
                    <a:cubicBezTo>
                      <a:pt x="70" y="857"/>
                      <a:pt x="87" y="841"/>
                      <a:pt x="87" y="817"/>
                    </a:cubicBezTo>
                    <a:lnTo>
                      <a:pt x="87" y="793"/>
                    </a:lnTo>
                    <a:cubicBezTo>
                      <a:pt x="87" y="771"/>
                      <a:pt x="70" y="753"/>
                      <a:pt x="47" y="753"/>
                    </a:cubicBezTo>
                    <a:close/>
                    <a:moveTo>
                      <a:pt x="47" y="939"/>
                    </a:moveTo>
                    <a:cubicBezTo>
                      <a:pt x="24" y="939"/>
                      <a:pt x="1" y="962"/>
                      <a:pt x="1" y="985"/>
                    </a:cubicBezTo>
                    <a:lnTo>
                      <a:pt x="1" y="1002"/>
                    </a:lnTo>
                    <a:cubicBezTo>
                      <a:pt x="1" y="1026"/>
                      <a:pt x="24" y="1044"/>
                      <a:pt x="47" y="1044"/>
                    </a:cubicBezTo>
                    <a:cubicBezTo>
                      <a:pt x="70" y="1044"/>
                      <a:pt x="87" y="1026"/>
                      <a:pt x="87" y="1002"/>
                    </a:cubicBezTo>
                    <a:lnTo>
                      <a:pt x="87" y="985"/>
                    </a:lnTo>
                    <a:cubicBezTo>
                      <a:pt x="87" y="962"/>
                      <a:pt x="70" y="939"/>
                      <a:pt x="47" y="939"/>
                    </a:cubicBezTo>
                    <a:close/>
                    <a:moveTo>
                      <a:pt x="47" y="1130"/>
                    </a:moveTo>
                    <a:cubicBezTo>
                      <a:pt x="24" y="1130"/>
                      <a:pt x="1" y="1148"/>
                      <a:pt x="1" y="1170"/>
                    </a:cubicBezTo>
                    <a:lnTo>
                      <a:pt x="1" y="1194"/>
                    </a:lnTo>
                    <a:cubicBezTo>
                      <a:pt x="1" y="1218"/>
                      <a:pt x="24" y="1234"/>
                      <a:pt x="47" y="1234"/>
                    </a:cubicBezTo>
                    <a:cubicBezTo>
                      <a:pt x="70" y="1234"/>
                      <a:pt x="87" y="1218"/>
                      <a:pt x="87" y="1194"/>
                    </a:cubicBezTo>
                    <a:lnTo>
                      <a:pt x="87" y="1170"/>
                    </a:lnTo>
                    <a:cubicBezTo>
                      <a:pt x="87" y="1148"/>
                      <a:pt x="70" y="1130"/>
                      <a:pt x="47" y="1130"/>
                    </a:cubicBezTo>
                    <a:close/>
                    <a:moveTo>
                      <a:pt x="47" y="1315"/>
                    </a:moveTo>
                    <a:cubicBezTo>
                      <a:pt x="24" y="1315"/>
                      <a:pt x="1" y="1339"/>
                      <a:pt x="1" y="1362"/>
                    </a:cubicBezTo>
                    <a:lnTo>
                      <a:pt x="1" y="1379"/>
                    </a:lnTo>
                    <a:cubicBezTo>
                      <a:pt x="1" y="1403"/>
                      <a:pt x="24" y="1426"/>
                      <a:pt x="47" y="1426"/>
                    </a:cubicBezTo>
                    <a:cubicBezTo>
                      <a:pt x="70" y="1426"/>
                      <a:pt x="87" y="1403"/>
                      <a:pt x="87" y="1379"/>
                    </a:cubicBezTo>
                    <a:lnTo>
                      <a:pt x="87" y="1362"/>
                    </a:lnTo>
                    <a:cubicBezTo>
                      <a:pt x="87" y="1339"/>
                      <a:pt x="70" y="1315"/>
                      <a:pt x="47" y="1315"/>
                    </a:cubicBezTo>
                    <a:close/>
                    <a:moveTo>
                      <a:pt x="47" y="1507"/>
                    </a:moveTo>
                    <a:cubicBezTo>
                      <a:pt x="24" y="1507"/>
                      <a:pt x="1" y="1524"/>
                      <a:pt x="1" y="1547"/>
                    </a:cubicBezTo>
                    <a:lnTo>
                      <a:pt x="1" y="1571"/>
                    </a:lnTo>
                    <a:cubicBezTo>
                      <a:pt x="1" y="1593"/>
                      <a:pt x="24" y="1611"/>
                      <a:pt x="47" y="1611"/>
                    </a:cubicBezTo>
                    <a:cubicBezTo>
                      <a:pt x="70" y="1611"/>
                      <a:pt x="87" y="1593"/>
                      <a:pt x="87" y="1571"/>
                    </a:cubicBezTo>
                    <a:lnTo>
                      <a:pt x="87" y="1547"/>
                    </a:lnTo>
                    <a:cubicBezTo>
                      <a:pt x="87" y="1524"/>
                      <a:pt x="70" y="1507"/>
                      <a:pt x="47" y="1507"/>
                    </a:cubicBezTo>
                    <a:close/>
                    <a:moveTo>
                      <a:pt x="47" y="1692"/>
                    </a:moveTo>
                    <a:cubicBezTo>
                      <a:pt x="24" y="1692"/>
                      <a:pt x="1" y="1716"/>
                      <a:pt x="1" y="1739"/>
                    </a:cubicBezTo>
                    <a:lnTo>
                      <a:pt x="1" y="1756"/>
                    </a:lnTo>
                    <a:cubicBezTo>
                      <a:pt x="1" y="1780"/>
                      <a:pt x="24" y="1802"/>
                      <a:pt x="47" y="1802"/>
                    </a:cubicBezTo>
                    <a:cubicBezTo>
                      <a:pt x="70" y="1802"/>
                      <a:pt x="87" y="1780"/>
                      <a:pt x="87" y="1756"/>
                    </a:cubicBezTo>
                    <a:lnTo>
                      <a:pt x="87" y="1739"/>
                    </a:lnTo>
                    <a:cubicBezTo>
                      <a:pt x="87" y="1716"/>
                      <a:pt x="70" y="1692"/>
                      <a:pt x="47" y="1692"/>
                    </a:cubicBezTo>
                    <a:close/>
                    <a:moveTo>
                      <a:pt x="47" y="1884"/>
                    </a:moveTo>
                    <a:cubicBezTo>
                      <a:pt x="24" y="1884"/>
                      <a:pt x="1" y="1901"/>
                      <a:pt x="1" y="1924"/>
                    </a:cubicBezTo>
                    <a:lnTo>
                      <a:pt x="1" y="1948"/>
                    </a:lnTo>
                    <a:cubicBezTo>
                      <a:pt x="1" y="1970"/>
                      <a:pt x="24" y="1988"/>
                      <a:pt x="47" y="1988"/>
                    </a:cubicBezTo>
                    <a:cubicBezTo>
                      <a:pt x="70" y="1988"/>
                      <a:pt x="87" y="1970"/>
                      <a:pt x="87" y="1948"/>
                    </a:cubicBezTo>
                    <a:lnTo>
                      <a:pt x="87" y="1924"/>
                    </a:lnTo>
                    <a:cubicBezTo>
                      <a:pt x="87" y="1901"/>
                      <a:pt x="70" y="1884"/>
                      <a:pt x="47" y="1884"/>
                    </a:cubicBezTo>
                    <a:close/>
                    <a:moveTo>
                      <a:pt x="47" y="2074"/>
                    </a:moveTo>
                    <a:cubicBezTo>
                      <a:pt x="24" y="2074"/>
                      <a:pt x="1" y="2092"/>
                      <a:pt x="1" y="2115"/>
                    </a:cubicBezTo>
                    <a:lnTo>
                      <a:pt x="1" y="2133"/>
                    </a:lnTo>
                    <a:cubicBezTo>
                      <a:pt x="1" y="2156"/>
                      <a:pt x="24" y="2179"/>
                      <a:pt x="47" y="2179"/>
                    </a:cubicBezTo>
                    <a:cubicBezTo>
                      <a:pt x="70" y="2179"/>
                      <a:pt x="87" y="2156"/>
                      <a:pt x="87" y="2133"/>
                    </a:cubicBezTo>
                    <a:lnTo>
                      <a:pt x="87" y="2115"/>
                    </a:lnTo>
                    <a:cubicBezTo>
                      <a:pt x="87" y="2092"/>
                      <a:pt x="70" y="2074"/>
                      <a:pt x="47" y="2074"/>
                    </a:cubicBezTo>
                    <a:close/>
                    <a:moveTo>
                      <a:pt x="47" y="2261"/>
                    </a:moveTo>
                    <a:cubicBezTo>
                      <a:pt x="24" y="2261"/>
                      <a:pt x="1" y="2277"/>
                      <a:pt x="1" y="2301"/>
                    </a:cubicBezTo>
                    <a:lnTo>
                      <a:pt x="1" y="2323"/>
                    </a:lnTo>
                    <a:cubicBezTo>
                      <a:pt x="1" y="2347"/>
                      <a:pt x="24" y="2365"/>
                      <a:pt x="47" y="2365"/>
                    </a:cubicBezTo>
                    <a:cubicBezTo>
                      <a:pt x="70" y="2365"/>
                      <a:pt x="87" y="2347"/>
                      <a:pt x="87" y="2323"/>
                    </a:cubicBezTo>
                    <a:lnTo>
                      <a:pt x="87" y="2301"/>
                    </a:lnTo>
                    <a:cubicBezTo>
                      <a:pt x="87" y="2277"/>
                      <a:pt x="70" y="2261"/>
                      <a:pt x="47" y="2261"/>
                    </a:cubicBezTo>
                    <a:close/>
                    <a:moveTo>
                      <a:pt x="47" y="2451"/>
                    </a:moveTo>
                    <a:cubicBezTo>
                      <a:pt x="24" y="2451"/>
                      <a:pt x="1" y="2469"/>
                      <a:pt x="1" y="2492"/>
                    </a:cubicBezTo>
                    <a:lnTo>
                      <a:pt x="1" y="2510"/>
                    </a:lnTo>
                    <a:cubicBezTo>
                      <a:pt x="1" y="2532"/>
                      <a:pt x="24" y="2556"/>
                      <a:pt x="47" y="2556"/>
                    </a:cubicBezTo>
                    <a:cubicBezTo>
                      <a:pt x="70" y="2556"/>
                      <a:pt x="87" y="2532"/>
                      <a:pt x="87" y="2510"/>
                    </a:cubicBezTo>
                    <a:lnTo>
                      <a:pt x="87" y="2492"/>
                    </a:lnTo>
                    <a:cubicBezTo>
                      <a:pt x="87" y="2469"/>
                      <a:pt x="70" y="2451"/>
                      <a:pt x="47" y="2451"/>
                    </a:cubicBezTo>
                    <a:close/>
                    <a:moveTo>
                      <a:pt x="47" y="2636"/>
                    </a:moveTo>
                    <a:cubicBezTo>
                      <a:pt x="24" y="2636"/>
                      <a:pt x="1" y="2654"/>
                      <a:pt x="1" y="2678"/>
                    </a:cubicBezTo>
                    <a:lnTo>
                      <a:pt x="1" y="2700"/>
                    </a:lnTo>
                    <a:cubicBezTo>
                      <a:pt x="1" y="2724"/>
                      <a:pt x="24" y="2741"/>
                      <a:pt x="47" y="2741"/>
                    </a:cubicBezTo>
                    <a:cubicBezTo>
                      <a:pt x="70" y="2741"/>
                      <a:pt x="87" y="2724"/>
                      <a:pt x="87" y="2700"/>
                    </a:cubicBezTo>
                    <a:lnTo>
                      <a:pt x="87" y="2678"/>
                    </a:lnTo>
                    <a:cubicBezTo>
                      <a:pt x="87" y="2654"/>
                      <a:pt x="70" y="2636"/>
                      <a:pt x="47" y="263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8"/>
              <p:cNvSpPr/>
              <p:nvPr/>
            </p:nvSpPr>
            <p:spPr>
              <a:xfrm>
                <a:off x="1742600" y="2254231"/>
                <a:ext cx="13178" cy="415475"/>
              </a:xfrm>
              <a:custGeom>
                <a:rect b="b" l="l" r="r" t="t"/>
                <a:pathLst>
                  <a:path extrusionOk="0" h="2743" w="87">
                    <a:moveTo>
                      <a:pt x="46" y="1"/>
                    </a:moveTo>
                    <a:cubicBezTo>
                      <a:pt x="24" y="1"/>
                      <a:pt x="0" y="18"/>
                      <a:pt x="0" y="41"/>
                    </a:cubicBezTo>
                    <a:lnTo>
                      <a:pt x="0" y="65"/>
                    </a:lnTo>
                    <a:cubicBezTo>
                      <a:pt x="0" y="87"/>
                      <a:pt x="24" y="105"/>
                      <a:pt x="46" y="105"/>
                    </a:cubicBezTo>
                    <a:cubicBezTo>
                      <a:pt x="70" y="105"/>
                      <a:pt x="86" y="87"/>
                      <a:pt x="86" y="65"/>
                    </a:cubicBezTo>
                    <a:lnTo>
                      <a:pt x="86" y="41"/>
                    </a:lnTo>
                    <a:cubicBezTo>
                      <a:pt x="86" y="18"/>
                      <a:pt x="70" y="1"/>
                      <a:pt x="46" y="1"/>
                    </a:cubicBezTo>
                    <a:close/>
                    <a:moveTo>
                      <a:pt x="46" y="186"/>
                    </a:moveTo>
                    <a:cubicBezTo>
                      <a:pt x="24" y="186"/>
                      <a:pt x="0" y="210"/>
                      <a:pt x="0" y="233"/>
                    </a:cubicBezTo>
                    <a:lnTo>
                      <a:pt x="0" y="250"/>
                    </a:lnTo>
                    <a:cubicBezTo>
                      <a:pt x="0" y="274"/>
                      <a:pt x="24" y="296"/>
                      <a:pt x="46" y="296"/>
                    </a:cubicBezTo>
                    <a:cubicBezTo>
                      <a:pt x="70" y="296"/>
                      <a:pt x="86" y="274"/>
                      <a:pt x="86" y="250"/>
                    </a:cubicBezTo>
                    <a:lnTo>
                      <a:pt x="86" y="233"/>
                    </a:lnTo>
                    <a:cubicBezTo>
                      <a:pt x="86" y="210"/>
                      <a:pt x="70" y="186"/>
                      <a:pt x="46" y="186"/>
                    </a:cubicBezTo>
                    <a:close/>
                    <a:moveTo>
                      <a:pt x="46" y="378"/>
                    </a:moveTo>
                    <a:cubicBezTo>
                      <a:pt x="24" y="378"/>
                      <a:pt x="0" y="395"/>
                      <a:pt x="0" y="418"/>
                    </a:cubicBezTo>
                    <a:lnTo>
                      <a:pt x="0" y="442"/>
                    </a:lnTo>
                    <a:cubicBezTo>
                      <a:pt x="0" y="464"/>
                      <a:pt x="24" y="482"/>
                      <a:pt x="46" y="482"/>
                    </a:cubicBezTo>
                    <a:cubicBezTo>
                      <a:pt x="70" y="482"/>
                      <a:pt x="86" y="464"/>
                      <a:pt x="86" y="442"/>
                    </a:cubicBezTo>
                    <a:lnTo>
                      <a:pt x="86" y="418"/>
                    </a:lnTo>
                    <a:cubicBezTo>
                      <a:pt x="86" y="395"/>
                      <a:pt x="70" y="378"/>
                      <a:pt x="46" y="378"/>
                    </a:cubicBezTo>
                    <a:close/>
                    <a:moveTo>
                      <a:pt x="46" y="569"/>
                    </a:moveTo>
                    <a:cubicBezTo>
                      <a:pt x="24" y="569"/>
                      <a:pt x="0" y="587"/>
                      <a:pt x="0" y="609"/>
                    </a:cubicBezTo>
                    <a:lnTo>
                      <a:pt x="0" y="627"/>
                    </a:lnTo>
                    <a:cubicBezTo>
                      <a:pt x="0" y="651"/>
                      <a:pt x="24" y="673"/>
                      <a:pt x="46" y="673"/>
                    </a:cubicBezTo>
                    <a:cubicBezTo>
                      <a:pt x="70" y="673"/>
                      <a:pt x="86" y="651"/>
                      <a:pt x="86" y="627"/>
                    </a:cubicBezTo>
                    <a:lnTo>
                      <a:pt x="86" y="609"/>
                    </a:lnTo>
                    <a:cubicBezTo>
                      <a:pt x="86" y="587"/>
                      <a:pt x="70" y="569"/>
                      <a:pt x="46" y="569"/>
                    </a:cubicBezTo>
                    <a:close/>
                    <a:moveTo>
                      <a:pt x="46" y="755"/>
                    </a:moveTo>
                    <a:cubicBezTo>
                      <a:pt x="24" y="755"/>
                      <a:pt x="0" y="772"/>
                      <a:pt x="0" y="795"/>
                    </a:cubicBezTo>
                    <a:lnTo>
                      <a:pt x="0" y="818"/>
                    </a:lnTo>
                    <a:cubicBezTo>
                      <a:pt x="0" y="841"/>
                      <a:pt x="24" y="859"/>
                      <a:pt x="46" y="859"/>
                    </a:cubicBezTo>
                    <a:cubicBezTo>
                      <a:pt x="70" y="859"/>
                      <a:pt x="86" y="841"/>
                      <a:pt x="86" y="818"/>
                    </a:cubicBezTo>
                    <a:lnTo>
                      <a:pt x="86" y="795"/>
                    </a:lnTo>
                    <a:cubicBezTo>
                      <a:pt x="86" y="772"/>
                      <a:pt x="70" y="755"/>
                      <a:pt x="46" y="755"/>
                    </a:cubicBezTo>
                    <a:close/>
                    <a:moveTo>
                      <a:pt x="46" y="946"/>
                    </a:moveTo>
                    <a:cubicBezTo>
                      <a:pt x="24" y="946"/>
                      <a:pt x="0" y="964"/>
                      <a:pt x="0" y="986"/>
                    </a:cubicBezTo>
                    <a:lnTo>
                      <a:pt x="0" y="1004"/>
                    </a:lnTo>
                    <a:cubicBezTo>
                      <a:pt x="0" y="1026"/>
                      <a:pt x="24" y="1050"/>
                      <a:pt x="46" y="1050"/>
                    </a:cubicBezTo>
                    <a:cubicBezTo>
                      <a:pt x="70" y="1050"/>
                      <a:pt x="86" y="1026"/>
                      <a:pt x="86" y="1004"/>
                    </a:cubicBezTo>
                    <a:lnTo>
                      <a:pt x="86" y="986"/>
                    </a:lnTo>
                    <a:cubicBezTo>
                      <a:pt x="86" y="964"/>
                      <a:pt x="70" y="946"/>
                      <a:pt x="46" y="946"/>
                    </a:cubicBezTo>
                    <a:close/>
                    <a:moveTo>
                      <a:pt x="46" y="1131"/>
                    </a:moveTo>
                    <a:cubicBezTo>
                      <a:pt x="24" y="1131"/>
                      <a:pt x="0" y="1149"/>
                      <a:pt x="0" y="1172"/>
                    </a:cubicBezTo>
                    <a:lnTo>
                      <a:pt x="0" y="1195"/>
                    </a:lnTo>
                    <a:cubicBezTo>
                      <a:pt x="0" y="1218"/>
                      <a:pt x="24" y="1235"/>
                      <a:pt x="46" y="1235"/>
                    </a:cubicBezTo>
                    <a:cubicBezTo>
                      <a:pt x="70" y="1235"/>
                      <a:pt x="86" y="1218"/>
                      <a:pt x="86" y="1195"/>
                    </a:cubicBezTo>
                    <a:lnTo>
                      <a:pt x="86" y="1172"/>
                    </a:lnTo>
                    <a:cubicBezTo>
                      <a:pt x="86" y="1149"/>
                      <a:pt x="70" y="1131"/>
                      <a:pt x="46" y="1131"/>
                    </a:cubicBezTo>
                    <a:close/>
                    <a:moveTo>
                      <a:pt x="46" y="1322"/>
                    </a:moveTo>
                    <a:cubicBezTo>
                      <a:pt x="24" y="1322"/>
                      <a:pt x="0" y="1339"/>
                      <a:pt x="0" y="1363"/>
                    </a:cubicBezTo>
                    <a:lnTo>
                      <a:pt x="0" y="1381"/>
                    </a:lnTo>
                    <a:cubicBezTo>
                      <a:pt x="0" y="1403"/>
                      <a:pt x="24" y="1427"/>
                      <a:pt x="46" y="1427"/>
                    </a:cubicBezTo>
                    <a:cubicBezTo>
                      <a:pt x="70" y="1427"/>
                      <a:pt x="86" y="1403"/>
                      <a:pt x="86" y="1381"/>
                    </a:cubicBezTo>
                    <a:lnTo>
                      <a:pt x="86" y="1363"/>
                    </a:lnTo>
                    <a:cubicBezTo>
                      <a:pt x="86" y="1339"/>
                      <a:pt x="70" y="1322"/>
                      <a:pt x="46" y="1322"/>
                    </a:cubicBezTo>
                    <a:close/>
                    <a:moveTo>
                      <a:pt x="46" y="1507"/>
                    </a:moveTo>
                    <a:cubicBezTo>
                      <a:pt x="24" y="1507"/>
                      <a:pt x="0" y="1526"/>
                      <a:pt x="0" y="1548"/>
                    </a:cubicBezTo>
                    <a:lnTo>
                      <a:pt x="0" y="1571"/>
                    </a:lnTo>
                    <a:cubicBezTo>
                      <a:pt x="0" y="1595"/>
                      <a:pt x="24" y="1612"/>
                      <a:pt x="46" y="1612"/>
                    </a:cubicBezTo>
                    <a:cubicBezTo>
                      <a:pt x="70" y="1612"/>
                      <a:pt x="86" y="1595"/>
                      <a:pt x="86" y="1571"/>
                    </a:cubicBezTo>
                    <a:lnTo>
                      <a:pt x="86" y="1548"/>
                    </a:lnTo>
                    <a:cubicBezTo>
                      <a:pt x="86" y="1526"/>
                      <a:pt x="70" y="1507"/>
                      <a:pt x="46" y="1507"/>
                    </a:cubicBezTo>
                    <a:close/>
                    <a:moveTo>
                      <a:pt x="46" y="1699"/>
                    </a:moveTo>
                    <a:cubicBezTo>
                      <a:pt x="24" y="1699"/>
                      <a:pt x="0" y="1716"/>
                      <a:pt x="0" y="1740"/>
                    </a:cubicBezTo>
                    <a:lnTo>
                      <a:pt x="0" y="1763"/>
                    </a:lnTo>
                    <a:cubicBezTo>
                      <a:pt x="0" y="1786"/>
                      <a:pt x="24" y="1804"/>
                      <a:pt x="46" y="1804"/>
                    </a:cubicBezTo>
                    <a:cubicBezTo>
                      <a:pt x="70" y="1804"/>
                      <a:pt x="86" y="1786"/>
                      <a:pt x="86" y="1763"/>
                    </a:cubicBezTo>
                    <a:lnTo>
                      <a:pt x="86" y="1740"/>
                    </a:lnTo>
                    <a:cubicBezTo>
                      <a:pt x="86" y="1716"/>
                      <a:pt x="70" y="1699"/>
                      <a:pt x="46" y="1699"/>
                    </a:cubicBezTo>
                    <a:close/>
                    <a:moveTo>
                      <a:pt x="46" y="1884"/>
                    </a:moveTo>
                    <a:cubicBezTo>
                      <a:pt x="24" y="1884"/>
                      <a:pt x="0" y="1903"/>
                      <a:pt x="0" y="1925"/>
                    </a:cubicBezTo>
                    <a:lnTo>
                      <a:pt x="0" y="1948"/>
                    </a:lnTo>
                    <a:cubicBezTo>
                      <a:pt x="0" y="1972"/>
                      <a:pt x="24" y="1989"/>
                      <a:pt x="46" y="1989"/>
                    </a:cubicBezTo>
                    <a:cubicBezTo>
                      <a:pt x="70" y="1989"/>
                      <a:pt x="86" y="1972"/>
                      <a:pt x="86" y="1948"/>
                    </a:cubicBezTo>
                    <a:lnTo>
                      <a:pt x="86" y="1925"/>
                    </a:lnTo>
                    <a:cubicBezTo>
                      <a:pt x="86" y="1903"/>
                      <a:pt x="70" y="1884"/>
                      <a:pt x="46" y="1884"/>
                    </a:cubicBezTo>
                    <a:close/>
                    <a:moveTo>
                      <a:pt x="46" y="2076"/>
                    </a:moveTo>
                    <a:cubicBezTo>
                      <a:pt x="24" y="2076"/>
                      <a:pt x="0" y="2093"/>
                      <a:pt x="0" y="2117"/>
                    </a:cubicBezTo>
                    <a:lnTo>
                      <a:pt x="0" y="2139"/>
                    </a:lnTo>
                    <a:cubicBezTo>
                      <a:pt x="0" y="2163"/>
                      <a:pt x="24" y="2181"/>
                      <a:pt x="46" y="2181"/>
                    </a:cubicBezTo>
                    <a:cubicBezTo>
                      <a:pt x="70" y="2181"/>
                      <a:pt x="86" y="2163"/>
                      <a:pt x="86" y="2139"/>
                    </a:cubicBezTo>
                    <a:lnTo>
                      <a:pt x="86" y="2117"/>
                    </a:lnTo>
                    <a:cubicBezTo>
                      <a:pt x="86" y="2093"/>
                      <a:pt x="70" y="2076"/>
                      <a:pt x="46" y="2076"/>
                    </a:cubicBezTo>
                    <a:close/>
                    <a:moveTo>
                      <a:pt x="46" y="2261"/>
                    </a:moveTo>
                    <a:cubicBezTo>
                      <a:pt x="24" y="2261"/>
                      <a:pt x="0" y="2285"/>
                      <a:pt x="0" y="2307"/>
                    </a:cubicBezTo>
                    <a:lnTo>
                      <a:pt x="0" y="2325"/>
                    </a:lnTo>
                    <a:cubicBezTo>
                      <a:pt x="0" y="2348"/>
                      <a:pt x="24" y="2366"/>
                      <a:pt x="46" y="2366"/>
                    </a:cubicBezTo>
                    <a:cubicBezTo>
                      <a:pt x="70" y="2366"/>
                      <a:pt x="86" y="2348"/>
                      <a:pt x="86" y="2325"/>
                    </a:cubicBezTo>
                    <a:lnTo>
                      <a:pt x="86" y="2307"/>
                    </a:lnTo>
                    <a:cubicBezTo>
                      <a:pt x="86" y="2285"/>
                      <a:pt x="70" y="2261"/>
                      <a:pt x="46" y="2261"/>
                    </a:cubicBezTo>
                    <a:close/>
                    <a:moveTo>
                      <a:pt x="46" y="2452"/>
                    </a:moveTo>
                    <a:cubicBezTo>
                      <a:pt x="24" y="2452"/>
                      <a:pt x="0" y="2470"/>
                      <a:pt x="0" y="2494"/>
                    </a:cubicBezTo>
                    <a:lnTo>
                      <a:pt x="0" y="2516"/>
                    </a:lnTo>
                    <a:cubicBezTo>
                      <a:pt x="0" y="2540"/>
                      <a:pt x="24" y="2556"/>
                      <a:pt x="46" y="2556"/>
                    </a:cubicBezTo>
                    <a:cubicBezTo>
                      <a:pt x="70" y="2556"/>
                      <a:pt x="86" y="2540"/>
                      <a:pt x="86" y="2516"/>
                    </a:cubicBezTo>
                    <a:lnTo>
                      <a:pt x="86" y="2494"/>
                    </a:lnTo>
                    <a:cubicBezTo>
                      <a:pt x="86" y="2470"/>
                      <a:pt x="70" y="2452"/>
                      <a:pt x="46" y="2452"/>
                    </a:cubicBezTo>
                    <a:close/>
                    <a:moveTo>
                      <a:pt x="46" y="2638"/>
                    </a:moveTo>
                    <a:cubicBezTo>
                      <a:pt x="24" y="2638"/>
                      <a:pt x="0" y="2661"/>
                      <a:pt x="0" y="2684"/>
                    </a:cubicBezTo>
                    <a:lnTo>
                      <a:pt x="0" y="2702"/>
                    </a:lnTo>
                    <a:cubicBezTo>
                      <a:pt x="0" y="2725"/>
                      <a:pt x="24" y="2743"/>
                      <a:pt x="46" y="2743"/>
                    </a:cubicBezTo>
                    <a:cubicBezTo>
                      <a:pt x="70" y="2743"/>
                      <a:pt x="86" y="2725"/>
                      <a:pt x="86" y="2702"/>
                    </a:cubicBezTo>
                    <a:lnTo>
                      <a:pt x="86" y="2684"/>
                    </a:lnTo>
                    <a:cubicBezTo>
                      <a:pt x="86" y="2661"/>
                      <a:pt x="70" y="2638"/>
                      <a:pt x="46"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48"/>
              <p:cNvSpPr/>
              <p:nvPr/>
            </p:nvSpPr>
            <p:spPr>
              <a:xfrm>
                <a:off x="1852261" y="2053237"/>
                <a:ext cx="13329" cy="415475"/>
              </a:xfrm>
              <a:custGeom>
                <a:rect b="b" l="l" r="r" t="t"/>
                <a:pathLst>
                  <a:path extrusionOk="0" h="2743" w="88">
                    <a:moveTo>
                      <a:pt x="47" y="1"/>
                    </a:moveTo>
                    <a:cubicBezTo>
                      <a:pt x="23" y="1"/>
                      <a:pt x="1" y="18"/>
                      <a:pt x="1" y="41"/>
                    </a:cubicBezTo>
                    <a:lnTo>
                      <a:pt x="1" y="65"/>
                    </a:lnTo>
                    <a:cubicBezTo>
                      <a:pt x="1" y="87"/>
                      <a:pt x="23" y="105"/>
                      <a:pt x="47" y="105"/>
                    </a:cubicBezTo>
                    <a:cubicBezTo>
                      <a:pt x="71" y="105"/>
                      <a:pt x="87" y="87"/>
                      <a:pt x="87" y="65"/>
                    </a:cubicBezTo>
                    <a:lnTo>
                      <a:pt x="87" y="41"/>
                    </a:lnTo>
                    <a:cubicBezTo>
                      <a:pt x="87" y="18"/>
                      <a:pt x="71" y="1"/>
                      <a:pt x="47" y="1"/>
                    </a:cubicBezTo>
                    <a:close/>
                    <a:moveTo>
                      <a:pt x="47" y="186"/>
                    </a:moveTo>
                    <a:cubicBezTo>
                      <a:pt x="23" y="186"/>
                      <a:pt x="1" y="210"/>
                      <a:pt x="1" y="232"/>
                    </a:cubicBezTo>
                    <a:lnTo>
                      <a:pt x="1" y="250"/>
                    </a:lnTo>
                    <a:cubicBezTo>
                      <a:pt x="1" y="274"/>
                      <a:pt x="23" y="290"/>
                      <a:pt x="47" y="290"/>
                    </a:cubicBezTo>
                    <a:cubicBezTo>
                      <a:pt x="71" y="290"/>
                      <a:pt x="87" y="274"/>
                      <a:pt x="87" y="250"/>
                    </a:cubicBezTo>
                    <a:lnTo>
                      <a:pt x="87" y="232"/>
                    </a:lnTo>
                    <a:cubicBezTo>
                      <a:pt x="87" y="210"/>
                      <a:pt x="71" y="186"/>
                      <a:pt x="47" y="186"/>
                    </a:cubicBezTo>
                    <a:close/>
                    <a:moveTo>
                      <a:pt x="47" y="378"/>
                    </a:moveTo>
                    <a:cubicBezTo>
                      <a:pt x="23" y="378"/>
                      <a:pt x="1" y="395"/>
                      <a:pt x="1" y="418"/>
                    </a:cubicBezTo>
                    <a:lnTo>
                      <a:pt x="1" y="441"/>
                    </a:lnTo>
                    <a:cubicBezTo>
                      <a:pt x="1" y="464"/>
                      <a:pt x="23" y="482"/>
                      <a:pt x="47" y="482"/>
                    </a:cubicBezTo>
                    <a:cubicBezTo>
                      <a:pt x="71" y="482"/>
                      <a:pt x="87" y="464"/>
                      <a:pt x="87" y="441"/>
                    </a:cubicBezTo>
                    <a:lnTo>
                      <a:pt x="87" y="418"/>
                    </a:lnTo>
                    <a:cubicBezTo>
                      <a:pt x="87" y="395"/>
                      <a:pt x="71" y="378"/>
                      <a:pt x="47" y="378"/>
                    </a:cubicBezTo>
                    <a:close/>
                    <a:moveTo>
                      <a:pt x="47" y="563"/>
                    </a:moveTo>
                    <a:cubicBezTo>
                      <a:pt x="23" y="563"/>
                      <a:pt x="1" y="587"/>
                      <a:pt x="1" y="609"/>
                    </a:cubicBezTo>
                    <a:lnTo>
                      <a:pt x="1" y="627"/>
                    </a:lnTo>
                    <a:cubicBezTo>
                      <a:pt x="1" y="649"/>
                      <a:pt x="23" y="667"/>
                      <a:pt x="47" y="667"/>
                    </a:cubicBezTo>
                    <a:cubicBezTo>
                      <a:pt x="71" y="667"/>
                      <a:pt x="87" y="649"/>
                      <a:pt x="87" y="627"/>
                    </a:cubicBezTo>
                    <a:lnTo>
                      <a:pt x="87" y="609"/>
                    </a:lnTo>
                    <a:cubicBezTo>
                      <a:pt x="87" y="587"/>
                      <a:pt x="71" y="563"/>
                      <a:pt x="47" y="563"/>
                    </a:cubicBezTo>
                    <a:close/>
                    <a:moveTo>
                      <a:pt x="47" y="753"/>
                    </a:moveTo>
                    <a:cubicBezTo>
                      <a:pt x="23" y="753"/>
                      <a:pt x="1" y="772"/>
                      <a:pt x="1" y="795"/>
                    </a:cubicBezTo>
                    <a:lnTo>
                      <a:pt x="1" y="817"/>
                    </a:lnTo>
                    <a:cubicBezTo>
                      <a:pt x="1" y="841"/>
                      <a:pt x="23" y="858"/>
                      <a:pt x="47" y="858"/>
                    </a:cubicBezTo>
                    <a:cubicBezTo>
                      <a:pt x="71" y="858"/>
                      <a:pt x="87" y="841"/>
                      <a:pt x="87" y="817"/>
                    </a:cubicBezTo>
                    <a:lnTo>
                      <a:pt x="87" y="795"/>
                    </a:lnTo>
                    <a:cubicBezTo>
                      <a:pt x="87" y="772"/>
                      <a:pt x="71" y="753"/>
                      <a:pt x="47" y="753"/>
                    </a:cubicBezTo>
                    <a:close/>
                    <a:moveTo>
                      <a:pt x="47" y="940"/>
                    </a:moveTo>
                    <a:cubicBezTo>
                      <a:pt x="23" y="940"/>
                      <a:pt x="1" y="962"/>
                      <a:pt x="1" y="986"/>
                    </a:cubicBezTo>
                    <a:lnTo>
                      <a:pt x="1" y="1004"/>
                    </a:lnTo>
                    <a:cubicBezTo>
                      <a:pt x="1" y="1026"/>
                      <a:pt x="23" y="1044"/>
                      <a:pt x="47" y="1044"/>
                    </a:cubicBezTo>
                    <a:cubicBezTo>
                      <a:pt x="71" y="1044"/>
                      <a:pt x="87" y="1026"/>
                      <a:pt x="87" y="1004"/>
                    </a:cubicBezTo>
                    <a:lnTo>
                      <a:pt x="87" y="986"/>
                    </a:lnTo>
                    <a:cubicBezTo>
                      <a:pt x="87" y="962"/>
                      <a:pt x="71" y="940"/>
                      <a:pt x="47" y="940"/>
                    </a:cubicBezTo>
                    <a:close/>
                    <a:moveTo>
                      <a:pt x="47" y="1130"/>
                    </a:moveTo>
                    <a:cubicBezTo>
                      <a:pt x="23" y="1130"/>
                      <a:pt x="1" y="1149"/>
                      <a:pt x="1" y="1171"/>
                    </a:cubicBezTo>
                    <a:lnTo>
                      <a:pt x="1" y="1194"/>
                    </a:lnTo>
                    <a:cubicBezTo>
                      <a:pt x="1" y="1218"/>
                      <a:pt x="23" y="1235"/>
                      <a:pt x="47" y="1235"/>
                    </a:cubicBezTo>
                    <a:cubicBezTo>
                      <a:pt x="71" y="1235"/>
                      <a:pt x="87" y="1218"/>
                      <a:pt x="87" y="1194"/>
                    </a:cubicBezTo>
                    <a:lnTo>
                      <a:pt x="87" y="1171"/>
                    </a:lnTo>
                    <a:cubicBezTo>
                      <a:pt x="87" y="1149"/>
                      <a:pt x="71" y="1130"/>
                      <a:pt x="47" y="1130"/>
                    </a:cubicBezTo>
                    <a:close/>
                    <a:moveTo>
                      <a:pt x="47" y="1317"/>
                    </a:moveTo>
                    <a:cubicBezTo>
                      <a:pt x="23" y="1317"/>
                      <a:pt x="1" y="1339"/>
                      <a:pt x="1" y="1363"/>
                    </a:cubicBezTo>
                    <a:lnTo>
                      <a:pt x="1" y="1379"/>
                    </a:lnTo>
                    <a:cubicBezTo>
                      <a:pt x="1" y="1403"/>
                      <a:pt x="23" y="1427"/>
                      <a:pt x="47" y="1427"/>
                    </a:cubicBezTo>
                    <a:cubicBezTo>
                      <a:pt x="71" y="1427"/>
                      <a:pt x="87" y="1403"/>
                      <a:pt x="87" y="1379"/>
                    </a:cubicBezTo>
                    <a:lnTo>
                      <a:pt x="87" y="1363"/>
                    </a:lnTo>
                    <a:cubicBezTo>
                      <a:pt x="87" y="1339"/>
                      <a:pt x="71" y="1317"/>
                      <a:pt x="47" y="1317"/>
                    </a:cubicBezTo>
                    <a:close/>
                    <a:moveTo>
                      <a:pt x="47" y="1507"/>
                    </a:moveTo>
                    <a:cubicBezTo>
                      <a:pt x="23" y="1507"/>
                      <a:pt x="1" y="1526"/>
                      <a:pt x="1" y="1548"/>
                    </a:cubicBezTo>
                    <a:lnTo>
                      <a:pt x="1" y="1571"/>
                    </a:lnTo>
                    <a:cubicBezTo>
                      <a:pt x="1" y="1595"/>
                      <a:pt x="23" y="1612"/>
                      <a:pt x="47" y="1612"/>
                    </a:cubicBezTo>
                    <a:cubicBezTo>
                      <a:pt x="71" y="1612"/>
                      <a:pt x="87" y="1595"/>
                      <a:pt x="87" y="1571"/>
                    </a:cubicBezTo>
                    <a:lnTo>
                      <a:pt x="87" y="1548"/>
                    </a:lnTo>
                    <a:cubicBezTo>
                      <a:pt x="87" y="1526"/>
                      <a:pt x="71" y="1507"/>
                      <a:pt x="47" y="1507"/>
                    </a:cubicBezTo>
                    <a:close/>
                    <a:moveTo>
                      <a:pt x="47" y="1699"/>
                    </a:moveTo>
                    <a:cubicBezTo>
                      <a:pt x="23" y="1699"/>
                      <a:pt x="1" y="1716"/>
                      <a:pt x="1" y="1740"/>
                    </a:cubicBezTo>
                    <a:lnTo>
                      <a:pt x="1" y="1756"/>
                    </a:lnTo>
                    <a:cubicBezTo>
                      <a:pt x="1" y="1780"/>
                      <a:pt x="23" y="1804"/>
                      <a:pt x="47" y="1804"/>
                    </a:cubicBezTo>
                    <a:cubicBezTo>
                      <a:pt x="71" y="1804"/>
                      <a:pt x="87" y="1780"/>
                      <a:pt x="87" y="1756"/>
                    </a:cubicBezTo>
                    <a:lnTo>
                      <a:pt x="87" y="1740"/>
                    </a:lnTo>
                    <a:cubicBezTo>
                      <a:pt x="87" y="1716"/>
                      <a:pt x="71" y="1699"/>
                      <a:pt x="47" y="1699"/>
                    </a:cubicBezTo>
                    <a:close/>
                    <a:moveTo>
                      <a:pt x="47" y="1884"/>
                    </a:moveTo>
                    <a:cubicBezTo>
                      <a:pt x="23" y="1884"/>
                      <a:pt x="1" y="1901"/>
                      <a:pt x="1" y="1925"/>
                    </a:cubicBezTo>
                    <a:lnTo>
                      <a:pt x="1" y="1948"/>
                    </a:lnTo>
                    <a:cubicBezTo>
                      <a:pt x="1" y="1971"/>
                      <a:pt x="23" y="1989"/>
                      <a:pt x="47" y="1989"/>
                    </a:cubicBezTo>
                    <a:cubicBezTo>
                      <a:pt x="71" y="1989"/>
                      <a:pt x="87" y="1971"/>
                      <a:pt x="87" y="1948"/>
                    </a:cubicBezTo>
                    <a:lnTo>
                      <a:pt x="87" y="1925"/>
                    </a:lnTo>
                    <a:cubicBezTo>
                      <a:pt x="87" y="1901"/>
                      <a:pt x="71" y="1884"/>
                      <a:pt x="47" y="1884"/>
                    </a:cubicBezTo>
                    <a:close/>
                    <a:moveTo>
                      <a:pt x="47" y="2075"/>
                    </a:moveTo>
                    <a:cubicBezTo>
                      <a:pt x="23" y="2075"/>
                      <a:pt x="1" y="2093"/>
                      <a:pt x="1" y="2117"/>
                    </a:cubicBezTo>
                    <a:lnTo>
                      <a:pt x="1" y="2133"/>
                    </a:lnTo>
                    <a:cubicBezTo>
                      <a:pt x="1" y="2157"/>
                      <a:pt x="23" y="2179"/>
                      <a:pt x="47" y="2179"/>
                    </a:cubicBezTo>
                    <a:cubicBezTo>
                      <a:pt x="71" y="2179"/>
                      <a:pt x="87" y="2157"/>
                      <a:pt x="87" y="2133"/>
                    </a:cubicBezTo>
                    <a:lnTo>
                      <a:pt x="87" y="2117"/>
                    </a:lnTo>
                    <a:cubicBezTo>
                      <a:pt x="87" y="2093"/>
                      <a:pt x="71" y="2075"/>
                      <a:pt x="47" y="2075"/>
                    </a:cubicBezTo>
                    <a:close/>
                    <a:moveTo>
                      <a:pt x="47" y="2261"/>
                    </a:moveTo>
                    <a:cubicBezTo>
                      <a:pt x="23" y="2261"/>
                      <a:pt x="1" y="2278"/>
                      <a:pt x="1" y="2302"/>
                    </a:cubicBezTo>
                    <a:lnTo>
                      <a:pt x="1" y="2325"/>
                    </a:lnTo>
                    <a:cubicBezTo>
                      <a:pt x="1" y="2348"/>
                      <a:pt x="23" y="2366"/>
                      <a:pt x="47" y="2366"/>
                    </a:cubicBezTo>
                    <a:cubicBezTo>
                      <a:pt x="71" y="2366"/>
                      <a:pt x="87" y="2348"/>
                      <a:pt x="87" y="2325"/>
                    </a:cubicBezTo>
                    <a:lnTo>
                      <a:pt x="87" y="2302"/>
                    </a:lnTo>
                    <a:cubicBezTo>
                      <a:pt x="87" y="2278"/>
                      <a:pt x="71" y="2261"/>
                      <a:pt x="47" y="2261"/>
                    </a:cubicBezTo>
                    <a:close/>
                    <a:moveTo>
                      <a:pt x="47" y="2452"/>
                    </a:moveTo>
                    <a:cubicBezTo>
                      <a:pt x="23" y="2452"/>
                      <a:pt x="1" y="2470"/>
                      <a:pt x="1" y="2492"/>
                    </a:cubicBezTo>
                    <a:lnTo>
                      <a:pt x="1" y="2510"/>
                    </a:lnTo>
                    <a:cubicBezTo>
                      <a:pt x="1" y="2534"/>
                      <a:pt x="23" y="2556"/>
                      <a:pt x="47" y="2556"/>
                    </a:cubicBezTo>
                    <a:cubicBezTo>
                      <a:pt x="71" y="2556"/>
                      <a:pt x="87" y="2534"/>
                      <a:pt x="87" y="2510"/>
                    </a:cubicBezTo>
                    <a:lnTo>
                      <a:pt x="87" y="2492"/>
                    </a:lnTo>
                    <a:cubicBezTo>
                      <a:pt x="87" y="2470"/>
                      <a:pt x="71" y="2452"/>
                      <a:pt x="47" y="2452"/>
                    </a:cubicBezTo>
                    <a:close/>
                    <a:moveTo>
                      <a:pt x="47" y="2638"/>
                    </a:moveTo>
                    <a:cubicBezTo>
                      <a:pt x="23" y="2638"/>
                      <a:pt x="1" y="2655"/>
                      <a:pt x="1" y="2679"/>
                    </a:cubicBezTo>
                    <a:lnTo>
                      <a:pt x="1" y="2701"/>
                    </a:lnTo>
                    <a:cubicBezTo>
                      <a:pt x="1" y="2725"/>
                      <a:pt x="23" y="2743"/>
                      <a:pt x="47" y="2743"/>
                    </a:cubicBezTo>
                    <a:cubicBezTo>
                      <a:pt x="71" y="2743"/>
                      <a:pt x="87" y="2725"/>
                      <a:pt x="87" y="2701"/>
                    </a:cubicBezTo>
                    <a:lnTo>
                      <a:pt x="87" y="2679"/>
                    </a:lnTo>
                    <a:cubicBezTo>
                      <a:pt x="87" y="2655"/>
                      <a:pt x="71" y="2638"/>
                      <a:pt x="47"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48"/>
              <p:cNvSpPr/>
              <p:nvPr/>
            </p:nvSpPr>
            <p:spPr>
              <a:xfrm>
                <a:off x="996332" y="2566703"/>
                <a:ext cx="198574" cy="183276"/>
              </a:xfrm>
              <a:custGeom>
                <a:rect b="b" l="l" r="r" t="t"/>
                <a:pathLst>
                  <a:path extrusionOk="0" h="1210" w="1311">
                    <a:moveTo>
                      <a:pt x="655" y="0"/>
                    </a:moveTo>
                    <a:cubicBezTo>
                      <a:pt x="628" y="0"/>
                      <a:pt x="600" y="16"/>
                      <a:pt x="591" y="48"/>
                    </a:cubicBezTo>
                    <a:lnTo>
                      <a:pt x="487" y="361"/>
                    </a:lnTo>
                    <a:cubicBezTo>
                      <a:pt x="481" y="389"/>
                      <a:pt x="452" y="413"/>
                      <a:pt x="423" y="413"/>
                    </a:cubicBezTo>
                    <a:lnTo>
                      <a:pt x="93" y="413"/>
                    </a:lnTo>
                    <a:cubicBezTo>
                      <a:pt x="24" y="413"/>
                      <a:pt x="0" y="493"/>
                      <a:pt x="53" y="535"/>
                    </a:cubicBezTo>
                    <a:lnTo>
                      <a:pt x="319" y="726"/>
                    </a:lnTo>
                    <a:cubicBezTo>
                      <a:pt x="342" y="744"/>
                      <a:pt x="353" y="778"/>
                      <a:pt x="342" y="801"/>
                    </a:cubicBezTo>
                    <a:lnTo>
                      <a:pt x="244" y="1119"/>
                    </a:lnTo>
                    <a:cubicBezTo>
                      <a:pt x="227" y="1168"/>
                      <a:pt x="266" y="1210"/>
                      <a:pt x="308" y="1210"/>
                    </a:cubicBezTo>
                    <a:cubicBezTo>
                      <a:pt x="322" y="1210"/>
                      <a:pt x="335" y="1206"/>
                      <a:pt x="348" y="1196"/>
                    </a:cubicBezTo>
                    <a:lnTo>
                      <a:pt x="615" y="998"/>
                    </a:lnTo>
                    <a:cubicBezTo>
                      <a:pt x="627" y="989"/>
                      <a:pt x="641" y="985"/>
                      <a:pt x="656" y="985"/>
                    </a:cubicBezTo>
                    <a:cubicBezTo>
                      <a:pt x="670" y="985"/>
                      <a:pt x="685" y="989"/>
                      <a:pt x="696" y="998"/>
                    </a:cubicBezTo>
                    <a:lnTo>
                      <a:pt x="963" y="1196"/>
                    </a:lnTo>
                    <a:cubicBezTo>
                      <a:pt x="975" y="1206"/>
                      <a:pt x="989" y="1210"/>
                      <a:pt x="1003" y="1210"/>
                    </a:cubicBezTo>
                    <a:cubicBezTo>
                      <a:pt x="1045" y="1210"/>
                      <a:pt x="1085" y="1168"/>
                      <a:pt x="1067" y="1119"/>
                    </a:cubicBezTo>
                    <a:lnTo>
                      <a:pt x="963" y="801"/>
                    </a:lnTo>
                    <a:cubicBezTo>
                      <a:pt x="957" y="778"/>
                      <a:pt x="963" y="744"/>
                      <a:pt x="992" y="726"/>
                    </a:cubicBezTo>
                    <a:lnTo>
                      <a:pt x="1258" y="535"/>
                    </a:lnTo>
                    <a:cubicBezTo>
                      <a:pt x="1311" y="493"/>
                      <a:pt x="1281" y="413"/>
                      <a:pt x="1217" y="413"/>
                    </a:cubicBezTo>
                    <a:lnTo>
                      <a:pt x="888" y="413"/>
                    </a:lnTo>
                    <a:cubicBezTo>
                      <a:pt x="858" y="413"/>
                      <a:pt x="829" y="389"/>
                      <a:pt x="824" y="361"/>
                    </a:cubicBezTo>
                    <a:lnTo>
                      <a:pt x="719" y="48"/>
                    </a:lnTo>
                    <a:cubicBezTo>
                      <a:pt x="710" y="16"/>
                      <a:pt x="683" y="0"/>
                      <a:pt x="65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48"/>
              <p:cNvSpPr/>
              <p:nvPr/>
            </p:nvSpPr>
            <p:spPr>
              <a:xfrm>
                <a:off x="1357273" y="2833433"/>
                <a:ext cx="199331" cy="182973"/>
              </a:xfrm>
              <a:custGeom>
                <a:rect b="b" l="l" r="r" t="t"/>
                <a:pathLst>
                  <a:path extrusionOk="0" h="1208" w="1316">
                    <a:moveTo>
                      <a:pt x="657" y="0"/>
                    </a:moveTo>
                    <a:cubicBezTo>
                      <a:pt x="630" y="0"/>
                      <a:pt x="602" y="16"/>
                      <a:pt x="591" y="48"/>
                    </a:cubicBezTo>
                    <a:lnTo>
                      <a:pt x="492" y="361"/>
                    </a:lnTo>
                    <a:cubicBezTo>
                      <a:pt x="481" y="390"/>
                      <a:pt x="458" y="409"/>
                      <a:pt x="428" y="409"/>
                    </a:cubicBezTo>
                    <a:lnTo>
                      <a:pt x="92" y="409"/>
                    </a:lnTo>
                    <a:cubicBezTo>
                      <a:pt x="29" y="409"/>
                      <a:pt x="0" y="495"/>
                      <a:pt x="51" y="535"/>
                    </a:cubicBezTo>
                    <a:lnTo>
                      <a:pt x="324" y="727"/>
                    </a:lnTo>
                    <a:cubicBezTo>
                      <a:pt x="348" y="744"/>
                      <a:pt x="359" y="773"/>
                      <a:pt x="348" y="802"/>
                    </a:cubicBezTo>
                    <a:lnTo>
                      <a:pt x="243" y="1121"/>
                    </a:lnTo>
                    <a:cubicBezTo>
                      <a:pt x="229" y="1166"/>
                      <a:pt x="268" y="1207"/>
                      <a:pt x="311" y="1207"/>
                    </a:cubicBezTo>
                    <a:cubicBezTo>
                      <a:pt x="323" y="1207"/>
                      <a:pt x="336" y="1204"/>
                      <a:pt x="348" y="1196"/>
                    </a:cubicBezTo>
                    <a:lnTo>
                      <a:pt x="620" y="1000"/>
                    </a:lnTo>
                    <a:cubicBezTo>
                      <a:pt x="632" y="991"/>
                      <a:pt x="644" y="986"/>
                      <a:pt x="657" y="986"/>
                    </a:cubicBezTo>
                    <a:cubicBezTo>
                      <a:pt x="670" y="986"/>
                      <a:pt x="684" y="991"/>
                      <a:pt x="696" y="1000"/>
                    </a:cubicBezTo>
                    <a:lnTo>
                      <a:pt x="968" y="1196"/>
                    </a:lnTo>
                    <a:cubicBezTo>
                      <a:pt x="980" y="1204"/>
                      <a:pt x="992" y="1207"/>
                      <a:pt x="1004" y="1207"/>
                    </a:cubicBezTo>
                    <a:cubicBezTo>
                      <a:pt x="1047" y="1207"/>
                      <a:pt x="1085" y="1166"/>
                      <a:pt x="1073" y="1121"/>
                    </a:cubicBezTo>
                    <a:lnTo>
                      <a:pt x="968" y="802"/>
                    </a:lnTo>
                    <a:cubicBezTo>
                      <a:pt x="956" y="773"/>
                      <a:pt x="968" y="744"/>
                      <a:pt x="990" y="727"/>
                    </a:cubicBezTo>
                    <a:lnTo>
                      <a:pt x="1258" y="535"/>
                    </a:lnTo>
                    <a:cubicBezTo>
                      <a:pt x="1316" y="495"/>
                      <a:pt x="1287" y="409"/>
                      <a:pt x="1223" y="409"/>
                    </a:cubicBezTo>
                    <a:lnTo>
                      <a:pt x="886" y="409"/>
                    </a:lnTo>
                    <a:cubicBezTo>
                      <a:pt x="857" y="409"/>
                      <a:pt x="835" y="390"/>
                      <a:pt x="822" y="361"/>
                    </a:cubicBezTo>
                    <a:lnTo>
                      <a:pt x="725" y="48"/>
                    </a:lnTo>
                    <a:cubicBezTo>
                      <a:pt x="713" y="16"/>
                      <a:pt x="685" y="0"/>
                      <a:pt x="6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48"/>
              <p:cNvSpPr/>
              <p:nvPr/>
            </p:nvSpPr>
            <p:spPr>
              <a:xfrm>
                <a:off x="1661869" y="2609567"/>
                <a:ext cx="198422" cy="182973"/>
              </a:xfrm>
              <a:custGeom>
                <a:rect b="b" l="l" r="r" t="t"/>
                <a:pathLst>
                  <a:path extrusionOk="0" h="1208" w="1310">
                    <a:moveTo>
                      <a:pt x="655" y="1"/>
                    </a:moveTo>
                    <a:cubicBezTo>
                      <a:pt x="627" y="1"/>
                      <a:pt x="600" y="17"/>
                      <a:pt x="592" y="49"/>
                    </a:cubicBezTo>
                    <a:lnTo>
                      <a:pt x="487" y="362"/>
                    </a:lnTo>
                    <a:cubicBezTo>
                      <a:pt x="480" y="391"/>
                      <a:pt x="453" y="408"/>
                      <a:pt x="423" y="408"/>
                    </a:cubicBezTo>
                    <a:lnTo>
                      <a:pt x="92" y="408"/>
                    </a:lnTo>
                    <a:cubicBezTo>
                      <a:pt x="28" y="408"/>
                      <a:pt x="0" y="495"/>
                      <a:pt x="52" y="530"/>
                    </a:cubicBezTo>
                    <a:lnTo>
                      <a:pt x="319" y="726"/>
                    </a:lnTo>
                    <a:cubicBezTo>
                      <a:pt x="341" y="744"/>
                      <a:pt x="354" y="774"/>
                      <a:pt x="348" y="802"/>
                    </a:cubicBezTo>
                    <a:lnTo>
                      <a:pt x="244" y="1121"/>
                    </a:lnTo>
                    <a:cubicBezTo>
                      <a:pt x="225" y="1166"/>
                      <a:pt x="267" y="1208"/>
                      <a:pt x="311" y="1208"/>
                    </a:cubicBezTo>
                    <a:cubicBezTo>
                      <a:pt x="324" y="1208"/>
                      <a:pt x="336" y="1204"/>
                      <a:pt x="348" y="1197"/>
                    </a:cubicBezTo>
                    <a:lnTo>
                      <a:pt x="614" y="999"/>
                    </a:lnTo>
                    <a:cubicBezTo>
                      <a:pt x="626" y="991"/>
                      <a:pt x="640" y="987"/>
                      <a:pt x="655" y="987"/>
                    </a:cubicBezTo>
                    <a:cubicBezTo>
                      <a:pt x="670" y="987"/>
                      <a:pt x="684" y="991"/>
                      <a:pt x="696" y="999"/>
                    </a:cubicBezTo>
                    <a:lnTo>
                      <a:pt x="962" y="1197"/>
                    </a:lnTo>
                    <a:cubicBezTo>
                      <a:pt x="973" y="1204"/>
                      <a:pt x="986" y="1208"/>
                      <a:pt x="999" y="1208"/>
                    </a:cubicBezTo>
                    <a:cubicBezTo>
                      <a:pt x="1043" y="1208"/>
                      <a:pt x="1084" y="1166"/>
                      <a:pt x="1066" y="1121"/>
                    </a:cubicBezTo>
                    <a:lnTo>
                      <a:pt x="962" y="802"/>
                    </a:lnTo>
                    <a:cubicBezTo>
                      <a:pt x="956" y="774"/>
                      <a:pt x="967" y="744"/>
                      <a:pt x="991" y="726"/>
                    </a:cubicBezTo>
                    <a:lnTo>
                      <a:pt x="1258" y="530"/>
                    </a:lnTo>
                    <a:cubicBezTo>
                      <a:pt x="1309" y="495"/>
                      <a:pt x="1280" y="408"/>
                      <a:pt x="1218" y="408"/>
                    </a:cubicBezTo>
                    <a:lnTo>
                      <a:pt x="887" y="408"/>
                    </a:lnTo>
                    <a:cubicBezTo>
                      <a:pt x="857" y="408"/>
                      <a:pt x="828" y="391"/>
                      <a:pt x="823" y="362"/>
                    </a:cubicBezTo>
                    <a:lnTo>
                      <a:pt x="718" y="49"/>
                    </a:lnTo>
                    <a:cubicBezTo>
                      <a:pt x="710" y="17"/>
                      <a:pt x="682" y="1"/>
                      <a:pt x="6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48"/>
              <p:cNvSpPr/>
              <p:nvPr/>
            </p:nvSpPr>
            <p:spPr>
              <a:xfrm>
                <a:off x="1233375" y="2814348"/>
                <a:ext cx="97697" cy="146772"/>
              </a:xfrm>
              <a:custGeom>
                <a:rect b="b" l="l" r="r" t="t"/>
                <a:pathLst>
                  <a:path extrusionOk="0" h="969" w="645">
                    <a:moveTo>
                      <a:pt x="513" y="0"/>
                    </a:moveTo>
                    <a:cubicBezTo>
                      <a:pt x="491" y="0"/>
                      <a:pt x="469" y="2"/>
                      <a:pt x="447" y="6"/>
                    </a:cubicBezTo>
                    <a:cubicBezTo>
                      <a:pt x="227" y="35"/>
                      <a:pt x="53" y="215"/>
                      <a:pt x="29" y="436"/>
                    </a:cubicBezTo>
                    <a:cubicBezTo>
                      <a:pt x="0" y="725"/>
                      <a:pt x="227" y="969"/>
                      <a:pt x="511" y="969"/>
                    </a:cubicBezTo>
                    <a:cubicBezTo>
                      <a:pt x="551" y="969"/>
                      <a:pt x="591" y="963"/>
                      <a:pt x="632" y="952"/>
                    </a:cubicBezTo>
                    <a:cubicBezTo>
                      <a:pt x="644" y="945"/>
                      <a:pt x="644" y="934"/>
                      <a:pt x="632" y="928"/>
                    </a:cubicBezTo>
                    <a:cubicBezTo>
                      <a:pt x="465" y="853"/>
                      <a:pt x="348" y="685"/>
                      <a:pt x="348" y="482"/>
                    </a:cubicBezTo>
                    <a:cubicBezTo>
                      <a:pt x="348" y="284"/>
                      <a:pt x="465" y="117"/>
                      <a:pt x="632" y="41"/>
                    </a:cubicBezTo>
                    <a:cubicBezTo>
                      <a:pt x="644" y="35"/>
                      <a:pt x="644" y="24"/>
                      <a:pt x="632" y="18"/>
                    </a:cubicBezTo>
                    <a:cubicBezTo>
                      <a:pt x="594" y="7"/>
                      <a:pt x="554" y="0"/>
                      <a:pt x="51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8"/>
              <p:cNvSpPr/>
              <p:nvPr/>
            </p:nvSpPr>
            <p:spPr>
              <a:xfrm>
                <a:off x="1587046" y="2760426"/>
                <a:ext cx="98605" cy="146318"/>
              </a:xfrm>
              <a:custGeom>
                <a:rect b="b" l="l" r="r" t="t"/>
                <a:pathLst>
                  <a:path extrusionOk="0" h="966" w="651">
                    <a:moveTo>
                      <a:pt x="502" y="1"/>
                    </a:moveTo>
                    <a:cubicBezTo>
                      <a:pt x="484" y="1"/>
                      <a:pt x="466" y="2"/>
                      <a:pt x="447" y="3"/>
                    </a:cubicBezTo>
                    <a:cubicBezTo>
                      <a:pt x="233" y="32"/>
                      <a:pt x="53" y="212"/>
                      <a:pt x="30" y="431"/>
                    </a:cubicBezTo>
                    <a:cubicBezTo>
                      <a:pt x="1" y="722"/>
                      <a:pt x="227" y="966"/>
                      <a:pt x="511" y="966"/>
                    </a:cubicBezTo>
                    <a:cubicBezTo>
                      <a:pt x="557" y="966"/>
                      <a:pt x="599" y="960"/>
                      <a:pt x="639" y="948"/>
                    </a:cubicBezTo>
                    <a:cubicBezTo>
                      <a:pt x="650" y="948"/>
                      <a:pt x="650" y="931"/>
                      <a:pt x="639" y="925"/>
                    </a:cubicBezTo>
                    <a:cubicBezTo>
                      <a:pt x="471" y="849"/>
                      <a:pt x="348" y="682"/>
                      <a:pt x="348" y="484"/>
                    </a:cubicBezTo>
                    <a:cubicBezTo>
                      <a:pt x="348" y="287"/>
                      <a:pt x="471" y="113"/>
                      <a:pt x="639" y="43"/>
                    </a:cubicBezTo>
                    <a:cubicBezTo>
                      <a:pt x="650" y="38"/>
                      <a:pt x="650" y="21"/>
                      <a:pt x="639" y="14"/>
                    </a:cubicBezTo>
                    <a:cubicBezTo>
                      <a:pt x="596" y="6"/>
                      <a:pt x="551" y="1"/>
                      <a:pt x="5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48"/>
              <p:cNvSpPr/>
              <p:nvPr/>
            </p:nvSpPr>
            <p:spPr>
              <a:xfrm>
                <a:off x="1818042" y="2417124"/>
                <a:ext cx="98302" cy="146469"/>
              </a:xfrm>
              <a:custGeom>
                <a:rect b="b" l="l" r="r" t="t"/>
                <a:pathLst>
                  <a:path extrusionOk="0" h="967" w="649">
                    <a:moveTo>
                      <a:pt x="521" y="0"/>
                    </a:moveTo>
                    <a:cubicBezTo>
                      <a:pt x="497" y="0"/>
                      <a:pt x="473" y="2"/>
                      <a:pt x="447" y="4"/>
                    </a:cubicBezTo>
                    <a:cubicBezTo>
                      <a:pt x="231" y="33"/>
                      <a:pt x="52" y="212"/>
                      <a:pt x="30" y="432"/>
                    </a:cubicBezTo>
                    <a:cubicBezTo>
                      <a:pt x="1" y="723"/>
                      <a:pt x="226" y="966"/>
                      <a:pt x="510" y="966"/>
                    </a:cubicBezTo>
                    <a:cubicBezTo>
                      <a:pt x="557" y="966"/>
                      <a:pt x="597" y="961"/>
                      <a:pt x="638" y="948"/>
                    </a:cubicBezTo>
                    <a:cubicBezTo>
                      <a:pt x="649" y="948"/>
                      <a:pt x="649" y="931"/>
                      <a:pt x="638" y="926"/>
                    </a:cubicBezTo>
                    <a:cubicBezTo>
                      <a:pt x="469" y="849"/>
                      <a:pt x="348" y="682"/>
                      <a:pt x="348" y="485"/>
                    </a:cubicBezTo>
                    <a:cubicBezTo>
                      <a:pt x="348" y="282"/>
                      <a:pt x="469" y="114"/>
                      <a:pt x="638" y="38"/>
                    </a:cubicBezTo>
                    <a:cubicBezTo>
                      <a:pt x="649" y="33"/>
                      <a:pt x="649" y="22"/>
                      <a:pt x="638" y="15"/>
                    </a:cubicBezTo>
                    <a:cubicBezTo>
                      <a:pt x="601" y="4"/>
                      <a:pt x="562" y="0"/>
                      <a:pt x="5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48"/>
              <p:cNvSpPr/>
              <p:nvPr/>
            </p:nvSpPr>
            <p:spPr>
              <a:xfrm>
                <a:off x="965887" y="2071109"/>
                <a:ext cx="124203" cy="94364"/>
              </a:xfrm>
              <a:custGeom>
                <a:rect b="b" l="l" r="r" t="t"/>
                <a:pathLst>
                  <a:path extrusionOk="0" h="623" w="820">
                    <a:moveTo>
                      <a:pt x="411" y="1"/>
                    </a:moveTo>
                    <a:cubicBezTo>
                      <a:pt x="176" y="1"/>
                      <a:pt x="1" y="262"/>
                      <a:pt x="161" y="509"/>
                    </a:cubicBezTo>
                    <a:cubicBezTo>
                      <a:pt x="172" y="531"/>
                      <a:pt x="196" y="549"/>
                      <a:pt x="214" y="560"/>
                    </a:cubicBezTo>
                    <a:cubicBezTo>
                      <a:pt x="282" y="604"/>
                      <a:pt x="350" y="623"/>
                      <a:pt x="414" y="623"/>
                    </a:cubicBezTo>
                    <a:cubicBezTo>
                      <a:pt x="649" y="623"/>
                      <a:pt x="820" y="365"/>
                      <a:pt x="666" y="114"/>
                    </a:cubicBezTo>
                    <a:cubicBezTo>
                      <a:pt x="648" y="97"/>
                      <a:pt x="631" y="74"/>
                      <a:pt x="607" y="62"/>
                    </a:cubicBezTo>
                    <a:cubicBezTo>
                      <a:pt x="541" y="19"/>
                      <a:pt x="474" y="1"/>
                      <a:pt x="41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8"/>
              <p:cNvSpPr/>
              <p:nvPr/>
            </p:nvSpPr>
            <p:spPr>
              <a:xfrm>
                <a:off x="992394" y="2091406"/>
                <a:ext cx="72099" cy="54528"/>
              </a:xfrm>
              <a:custGeom>
                <a:rect b="b" l="l" r="r" t="t"/>
                <a:pathLst>
                  <a:path extrusionOk="0" h="360" w="476">
                    <a:moveTo>
                      <a:pt x="236" y="1"/>
                    </a:moveTo>
                    <a:cubicBezTo>
                      <a:pt x="101" y="1"/>
                      <a:pt x="1" y="152"/>
                      <a:pt x="96" y="293"/>
                    </a:cubicBezTo>
                    <a:cubicBezTo>
                      <a:pt x="101" y="305"/>
                      <a:pt x="108" y="316"/>
                      <a:pt x="119" y="322"/>
                    </a:cubicBezTo>
                    <a:cubicBezTo>
                      <a:pt x="159" y="348"/>
                      <a:pt x="200" y="360"/>
                      <a:pt x="237" y="360"/>
                    </a:cubicBezTo>
                    <a:cubicBezTo>
                      <a:pt x="375" y="360"/>
                      <a:pt x="476" y="207"/>
                      <a:pt x="379" y="62"/>
                    </a:cubicBezTo>
                    <a:cubicBezTo>
                      <a:pt x="374" y="49"/>
                      <a:pt x="363" y="44"/>
                      <a:pt x="352" y="38"/>
                    </a:cubicBezTo>
                    <a:cubicBezTo>
                      <a:pt x="313" y="12"/>
                      <a:pt x="273"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8"/>
              <p:cNvSpPr/>
              <p:nvPr/>
            </p:nvSpPr>
            <p:spPr>
              <a:xfrm>
                <a:off x="1866937" y="1818747"/>
                <a:ext cx="124203" cy="94364"/>
              </a:xfrm>
              <a:custGeom>
                <a:rect b="b" l="l" r="r" t="t"/>
                <a:pathLst>
                  <a:path extrusionOk="0" h="623" w="820">
                    <a:moveTo>
                      <a:pt x="411" y="1"/>
                    </a:moveTo>
                    <a:cubicBezTo>
                      <a:pt x="176" y="1"/>
                      <a:pt x="1" y="262"/>
                      <a:pt x="161" y="509"/>
                    </a:cubicBezTo>
                    <a:cubicBezTo>
                      <a:pt x="172" y="531"/>
                      <a:pt x="196" y="549"/>
                      <a:pt x="214" y="560"/>
                    </a:cubicBezTo>
                    <a:cubicBezTo>
                      <a:pt x="282" y="604"/>
                      <a:pt x="350" y="623"/>
                      <a:pt x="414" y="623"/>
                    </a:cubicBezTo>
                    <a:cubicBezTo>
                      <a:pt x="649" y="623"/>
                      <a:pt x="820" y="365"/>
                      <a:pt x="666" y="114"/>
                    </a:cubicBezTo>
                    <a:cubicBezTo>
                      <a:pt x="648" y="97"/>
                      <a:pt x="631" y="74"/>
                      <a:pt x="607" y="62"/>
                    </a:cubicBezTo>
                    <a:cubicBezTo>
                      <a:pt x="541" y="19"/>
                      <a:pt x="474" y="1"/>
                      <a:pt x="41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8"/>
              <p:cNvSpPr/>
              <p:nvPr/>
            </p:nvSpPr>
            <p:spPr>
              <a:xfrm>
                <a:off x="1893444" y="1839043"/>
                <a:ext cx="72099" cy="54528"/>
              </a:xfrm>
              <a:custGeom>
                <a:rect b="b" l="l" r="r" t="t"/>
                <a:pathLst>
                  <a:path extrusionOk="0" h="360" w="476">
                    <a:moveTo>
                      <a:pt x="236" y="1"/>
                    </a:moveTo>
                    <a:cubicBezTo>
                      <a:pt x="101" y="1"/>
                      <a:pt x="1" y="152"/>
                      <a:pt x="96" y="293"/>
                    </a:cubicBezTo>
                    <a:cubicBezTo>
                      <a:pt x="101" y="305"/>
                      <a:pt x="108" y="316"/>
                      <a:pt x="119" y="322"/>
                    </a:cubicBezTo>
                    <a:cubicBezTo>
                      <a:pt x="159" y="348"/>
                      <a:pt x="200" y="360"/>
                      <a:pt x="237" y="360"/>
                    </a:cubicBezTo>
                    <a:cubicBezTo>
                      <a:pt x="375" y="360"/>
                      <a:pt x="476" y="207"/>
                      <a:pt x="379" y="62"/>
                    </a:cubicBezTo>
                    <a:cubicBezTo>
                      <a:pt x="374" y="49"/>
                      <a:pt x="363" y="44"/>
                      <a:pt x="352" y="38"/>
                    </a:cubicBezTo>
                    <a:cubicBezTo>
                      <a:pt x="313" y="12"/>
                      <a:pt x="273"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0" name="Google Shape;7350;p48"/>
          <p:cNvGrpSpPr/>
          <p:nvPr/>
        </p:nvGrpSpPr>
        <p:grpSpPr>
          <a:xfrm>
            <a:off x="758380" y="2093410"/>
            <a:ext cx="703981" cy="835442"/>
            <a:chOff x="405041" y="1049594"/>
            <a:chExt cx="338192" cy="401327"/>
          </a:xfrm>
        </p:grpSpPr>
        <p:sp>
          <p:nvSpPr>
            <p:cNvPr id="7351" name="Google Shape;7351;p48"/>
            <p:cNvSpPr/>
            <p:nvPr/>
          </p:nvSpPr>
          <p:spPr>
            <a:xfrm>
              <a:off x="604672" y="1312360"/>
              <a:ext cx="138561" cy="138561"/>
            </a:xfrm>
            <a:custGeom>
              <a:rect b="b" l="l" r="r" t="t"/>
              <a:pathLst>
                <a:path extrusionOk="0" h="1409" w="1409">
                  <a:moveTo>
                    <a:pt x="0" y="1"/>
                  </a:moveTo>
                  <a:lnTo>
                    <a:pt x="0" y="1408"/>
                  </a:lnTo>
                  <a:lnTo>
                    <a:pt x="1408" y="1408"/>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48"/>
            <p:cNvSpPr/>
            <p:nvPr/>
          </p:nvSpPr>
          <p:spPr>
            <a:xfrm>
              <a:off x="614211" y="1322096"/>
              <a:ext cx="119286" cy="119286"/>
            </a:xfrm>
            <a:custGeom>
              <a:rect b="b" l="l" r="r" t="t"/>
              <a:pathLst>
                <a:path extrusionOk="0" h="1213" w="1213">
                  <a:moveTo>
                    <a:pt x="1" y="0"/>
                  </a:moveTo>
                  <a:lnTo>
                    <a:pt x="1" y="1212"/>
                  </a:lnTo>
                  <a:lnTo>
                    <a:pt x="1212" y="1212"/>
                  </a:lnTo>
                  <a:lnTo>
                    <a:pt x="1212"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48"/>
            <p:cNvSpPr/>
            <p:nvPr/>
          </p:nvSpPr>
          <p:spPr>
            <a:xfrm>
              <a:off x="659939" y="1263977"/>
              <a:ext cx="27437" cy="83294"/>
            </a:xfrm>
            <a:custGeom>
              <a:rect b="b" l="l" r="r" t="t"/>
              <a:pathLst>
                <a:path extrusionOk="0" h="847" w="279">
                  <a:moveTo>
                    <a:pt x="0" y="0"/>
                  </a:moveTo>
                  <a:lnTo>
                    <a:pt x="0"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48"/>
            <p:cNvSpPr/>
            <p:nvPr/>
          </p:nvSpPr>
          <p:spPr>
            <a:xfrm>
              <a:off x="408483" y="1312360"/>
              <a:ext cx="138168" cy="138561"/>
            </a:xfrm>
            <a:custGeom>
              <a:rect b="b" l="l" r="r" t="t"/>
              <a:pathLst>
                <a:path extrusionOk="0" h="1409" w="1405">
                  <a:moveTo>
                    <a:pt x="1" y="1"/>
                  </a:moveTo>
                  <a:lnTo>
                    <a:pt x="1" y="1408"/>
                  </a:lnTo>
                  <a:lnTo>
                    <a:pt x="1404" y="1408"/>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48"/>
            <p:cNvSpPr/>
            <p:nvPr/>
          </p:nvSpPr>
          <p:spPr>
            <a:xfrm>
              <a:off x="417628" y="1322096"/>
              <a:ext cx="119778" cy="119286"/>
            </a:xfrm>
            <a:custGeom>
              <a:rect b="b" l="l" r="r" t="t"/>
              <a:pathLst>
                <a:path extrusionOk="0" h="1213" w="1218">
                  <a:moveTo>
                    <a:pt x="1" y="0"/>
                  </a:moveTo>
                  <a:lnTo>
                    <a:pt x="1" y="1212"/>
                  </a:lnTo>
                  <a:lnTo>
                    <a:pt x="1218" y="1212"/>
                  </a:lnTo>
                  <a:lnTo>
                    <a:pt x="1218"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48"/>
            <p:cNvSpPr/>
            <p:nvPr/>
          </p:nvSpPr>
          <p:spPr>
            <a:xfrm>
              <a:off x="463750" y="1263977"/>
              <a:ext cx="27437" cy="83294"/>
            </a:xfrm>
            <a:custGeom>
              <a:rect b="b" l="l" r="r" t="t"/>
              <a:pathLst>
                <a:path extrusionOk="0" h="847" w="279">
                  <a:moveTo>
                    <a:pt x="1" y="0"/>
                  </a:moveTo>
                  <a:lnTo>
                    <a:pt x="1"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48"/>
            <p:cNvSpPr/>
            <p:nvPr/>
          </p:nvSpPr>
          <p:spPr>
            <a:xfrm>
              <a:off x="604672" y="1097978"/>
              <a:ext cx="138561" cy="138758"/>
            </a:xfrm>
            <a:custGeom>
              <a:rect b="b" l="l" r="r" t="t"/>
              <a:pathLst>
                <a:path extrusionOk="0" h="1411" w="1409">
                  <a:moveTo>
                    <a:pt x="0" y="1"/>
                  </a:moveTo>
                  <a:lnTo>
                    <a:pt x="0" y="1410"/>
                  </a:lnTo>
                  <a:lnTo>
                    <a:pt x="1408" y="1410"/>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48"/>
            <p:cNvSpPr/>
            <p:nvPr/>
          </p:nvSpPr>
          <p:spPr>
            <a:xfrm>
              <a:off x="614211" y="1107714"/>
              <a:ext cx="119286" cy="119286"/>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48"/>
            <p:cNvSpPr/>
            <p:nvPr/>
          </p:nvSpPr>
          <p:spPr>
            <a:xfrm>
              <a:off x="659939" y="1049594"/>
              <a:ext cx="27437" cy="83982"/>
            </a:xfrm>
            <a:custGeom>
              <a:rect b="b" l="l" r="r" t="t"/>
              <a:pathLst>
                <a:path extrusionOk="0" h="854" w="279">
                  <a:moveTo>
                    <a:pt x="0" y="1"/>
                  </a:moveTo>
                  <a:lnTo>
                    <a:pt x="0"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48"/>
            <p:cNvSpPr/>
            <p:nvPr/>
          </p:nvSpPr>
          <p:spPr>
            <a:xfrm>
              <a:off x="405041" y="1097978"/>
              <a:ext cx="138168" cy="138758"/>
            </a:xfrm>
            <a:custGeom>
              <a:rect b="b" l="l" r="r" t="t"/>
              <a:pathLst>
                <a:path extrusionOk="0" h="1411" w="1405">
                  <a:moveTo>
                    <a:pt x="1" y="1"/>
                  </a:moveTo>
                  <a:lnTo>
                    <a:pt x="1" y="1410"/>
                  </a:lnTo>
                  <a:lnTo>
                    <a:pt x="1404" y="1410"/>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48"/>
            <p:cNvSpPr/>
            <p:nvPr/>
          </p:nvSpPr>
          <p:spPr>
            <a:xfrm>
              <a:off x="414285" y="1107714"/>
              <a:ext cx="119778" cy="119286"/>
            </a:xfrm>
            <a:custGeom>
              <a:rect b="b" l="l" r="r" t="t"/>
              <a:pathLst>
                <a:path extrusionOk="0" h="1213" w="1218">
                  <a:moveTo>
                    <a:pt x="0" y="1"/>
                  </a:moveTo>
                  <a:lnTo>
                    <a:pt x="0" y="1212"/>
                  </a:lnTo>
                  <a:lnTo>
                    <a:pt x="1217" y="1212"/>
                  </a:lnTo>
                  <a:lnTo>
                    <a:pt x="121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48"/>
            <p:cNvSpPr/>
            <p:nvPr/>
          </p:nvSpPr>
          <p:spPr>
            <a:xfrm>
              <a:off x="460308" y="1049594"/>
              <a:ext cx="27535" cy="83982"/>
            </a:xfrm>
            <a:custGeom>
              <a:rect b="b" l="l" r="r" t="t"/>
              <a:pathLst>
                <a:path extrusionOk="0" h="854" w="280">
                  <a:moveTo>
                    <a:pt x="1" y="1"/>
                  </a:moveTo>
                  <a:lnTo>
                    <a:pt x="1"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grpSp>
        <p:nvGrpSpPr>
          <p:cNvPr id="2888" name="Google Shape;2888;p31"/>
          <p:cNvGrpSpPr/>
          <p:nvPr/>
        </p:nvGrpSpPr>
        <p:grpSpPr>
          <a:xfrm>
            <a:off x="4727581" y="3592992"/>
            <a:ext cx="4228205" cy="2317825"/>
            <a:chOff x="5806689" y="3382233"/>
            <a:chExt cx="978615" cy="536472"/>
          </a:xfrm>
        </p:grpSpPr>
        <p:sp>
          <p:nvSpPr>
            <p:cNvPr id="2889" name="Google Shape;2889;p31"/>
            <p:cNvSpPr/>
            <p:nvPr/>
          </p:nvSpPr>
          <p:spPr>
            <a:xfrm>
              <a:off x="6210288" y="3613270"/>
              <a:ext cx="14318" cy="244324"/>
            </a:xfrm>
            <a:custGeom>
              <a:rect b="b" l="l" r="r" t="t"/>
              <a:pathLst>
                <a:path extrusionOk="0" h="4266" w="250">
                  <a:moveTo>
                    <a:pt x="0" y="1"/>
                  </a:moveTo>
                  <a:lnTo>
                    <a:pt x="0" y="4266"/>
                  </a:lnTo>
                  <a:lnTo>
                    <a:pt x="249" y="4266"/>
                  </a:lnTo>
                  <a:lnTo>
                    <a:pt x="249"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5939389" y="3650726"/>
              <a:ext cx="20332" cy="206868"/>
            </a:xfrm>
            <a:custGeom>
              <a:rect b="b" l="l" r="r" t="t"/>
              <a:pathLst>
                <a:path extrusionOk="0" h="3612" w="355">
                  <a:moveTo>
                    <a:pt x="354" y="1"/>
                  </a:moveTo>
                  <a:lnTo>
                    <a:pt x="1" y="112"/>
                  </a:lnTo>
                  <a:lnTo>
                    <a:pt x="1" y="3612"/>
                  </a:lnTo>
                  <a:lnTo>
                    <a:pt x="354" y="3612"/>
                  </a:lnTo>
                  <a:lnTo>
                    <a:pt x="35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5808693" y="3487098"/>
              <a:ext cx="130753" cy="431606"/>
            </a:xfrm>
            <a:custGeom>
              <a:rect b="b" l="l" r="r" t="t"/>
              <a:pathLst>
                <a:path extrusionOk="0" h="7536" w="2283">
                  <a:moveTo>
                    <a:pt x="0" y="1"/>
                  </a:moveTo>
                  <a:lnTo>
                    <a:pt x="0" y="5246"/>
                  </a:lnTo>
                  <a:lnTo>
                    <a:pt x="2283" y="7536"/>
                  </a:lnTo>
                  <a:lnTo>
                    <a:pt x="2283" y="2806"/>
                  </a:lnTo>
                  <a:lnTo>
                    <a:pt x="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5939389" y="3616534"/>
              <a:ext cx="285217" cy="75772"/>
            </a:xfrm>
            <a:custGeom>
              <a:rect b="b" l="l" r="r" t="t"/>
              <a:pathLst>
                <a:path extrusionOk="0" h="1323" w="4980">
                  <a:moveTo>
                    <a:pt x="4979" y="1"/>
                  </a:moveTo>
                  <a:lnTo>
                    <a:pt x="1" y="801"/>
                  </a:lnTo>
                  <a:lnTo>
                    <a:pt x="1" y="1322"/>
                  </a:lnTo>
                  <a:lnTo>
                    <a:pt x="4979" y="493"/>
                  </a:lnTo>
                  <a:lnTo>
                    <a:pt x="4979"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5956399" y="3644770"/>
              <a:ext cx="256982" cy="266603"/>
            </a:xfrm>
            <a:custGeom>
              <a:rect b="b" l="l" r="r" t="t"/>
              <a:pathLst>
                <a:path extrusionOk="0" h="4655" w="4487">
                  <a:moveTo>
                    <a:pt x="4486" y="0"/>
                  </a:moveTo>
                  <a:lnTo>
                    <a:pt x="0" y="679"/>
                  </a:lnTo>
                  <a:lnTo>
                    <a:pt x="0" y="4655"/>
                  </a:lnTo>
                  <a:lnTo>
                    <a:pt x="4486" y="3902"/>
                  </a:lnTo>
                  <a:lnTo>
                    <a:pt x="4486"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5959664" y="3650726"/>
              <a:ext cx="250682" cy="143124"/>
            </a:xfrm>
            <a:custGeom>
              <a:rect b="b" l="l" r="r" t="t"/>
              <a:pathLst>
                <a:path extrusionOk="0" h="2499" w="4377">
                  <a:moveTo>
                    <a:pt x="4376" y="1"/>
                  </a:moveTo>
                  <a:lnTo>
                    <a:pt x="0" y="627"/>
                  </a:lnTo>
                  <a:lnTo>
                    <a:pt x="0" y="2499"/>
                  </a:lnTo>
                  <a:lnTo>
                    <a:pt x="4376" y="1758"/>
                  </a:lnTo>
                  <a:lnTo>
                    <a:pt x="437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5959664" y="3761319"/>
              <a:ext cx="250682" cy="147419"/>
            </a:xfrm>
            <a:custGeom>
              <a:rect b="b" l="l" r="r" t="t"/>
              <a:pathLst>
                <a:path extrusionOk="0" h="2574" w="4377">
                  <a:moveTo>
                    <a:pt x="4376" y="0"/>
                  </a:moveTo>
                  <a:lnTo>
                    <a:pt x="0" y="731"/>
                  </a:lnTo>
                  <a:lnTo>
                    <a:pt x="0" y="2574"/>
                  </a:lnTo>
                  <a:lnTo>
                    <a:pt x="4376" y="1838"/>
                  </a:lnTo>
                  <a:lnTo>
                    <a:pt x="437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5939389" y="3616534"/>
              <a:ext cx="285217" cy="61511"/>
            </a:xfrm>
            <a:custGeom>
              <a:rect b="b" l="l" r="r" t="t"/>
              <a:pathLst>
                <a:path extrusionOk="0" h="1074" w="4980">
                  <a:moveTo>
                    <a:pt x="4979" y="1"/>
                  </a:moveTo>
                  <a:lnTo>
                    <a:pt x="1" y="801"/>
                  </a:lnTo>
                  <a:lnTo>
                    <a:pt x="1" y="1073"/>
                  </a:lnTo>
                  <a:lnTo>
                    <a:pt x="4979" y="244"/>
                  </a:lnTo>
                  <a:lnTo>
                    <a:pt x="4979"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5939103" y="3499068"/>
              <a:ext cx="846201" cy="166720"/>
            </a:xfrm>
            <a:custGeom>
              <a:rect b="b" l="l" r="r" t="t"/>
              <a:pathLst>
                <a:path extrusionOk="0" h="2911" w="14775">
                  <a:moveTo>
                    <a:pt x="14774" y="0"/>
                  </a:moveTo>
                  <a:lnTo>
                    <a:pt x="0" y="2295"/>
                  </a:lnTo>
                  <a:lnTo>
                    <a:pt x="6" y="2910"/>
                  </a:lnTo>
                  <a:lnTo>
                    <a:pt x="14676" y="476"/>
                  </a:lnTo>
                  <a:lnTo>
                    <a:pt x="1477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5806689" y="3382233"/>
              <a:ext cx="978615" cy="248334"/>
            </a:xfrm>
            <a:custGeom>
              <a:rect b="b" l="l" r="r" t="t"/>
              <a:pathLst>
                <a:path extrusionOk="0" h="4336" w="17087">
                  <a:moveTo>
                    <a:pt x="12554" y="1"/>
                  </a:moveTo>
                  <a:lnTo>
                    <a:pt x="0" y="1496"/>
                  </a:lnTo>
                  <a:lnTo>
                    <a:pt x="2312" y="4335"/>
                  </a:lnTo>
                  <a:lnTo>
                    <a:pt x="17086" y="2040"/>
                  </a:lnTo>
                  <a:lnTo>
                    <a:pt x="125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5806689" y="3467912"/>
              <a:ext cx="132758" cy="197876"/>
            </a:xfrm>
            <a:custGeom>
              <a:rect b="b" l="l" r="r" t="t"/>
              <a:pathLst>
                <a:path extrusionOk="0" h="3455" w="2318">
                  <a:moveTo>
                    <a:pt x="0" y="0"/>
                  </a:moveTo>
                  <a:lnTo>
                    <a:pt x="0" y="463"/>
                  </a:lnTo>
                  <a:lnTo>
                    <a:pt x="2318" y="3454"/>
                  </a:lnTo>
                  <a:lnTo>
                    <a:pt x="2312" y="2839"/>
                  </a:lnTo>
                  <a:lnTo>
                    <a:pt x="0"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31"/>
          <p:cNvGrpSpPr/>
          <p:nvPr/>
        </p:nvGrpSpPr>
        <p:grpSpPr>
          <a:xfrm>
            <a:off x="4873611" y="2878628"/>
            <a:ext cx="935580" cy="1158967"/>
            <a:chOff x="5585216" y="2882645"/>
            <a:chExt cx="230751" cy="285847"/>
          </a:xfrm>
        </p:grpSpPr>
        <p:sp>
          <p:nvSpPr>
            <p:cNvPr id="2901" name="Google Shape;2901;p31"/>
            <p:cNvSpPr/>
            <p:nvPr/>
          </p:nvSpPr>
          <p:spPr>
            <a:xfrm>
              <a:off x="5585216" y="2885279"/>
              <a:ext cx="214829" cy="283213"/>
            </a:xfrm>
            <a:custGeom>
              <a:rect b="b" l="l" r="r" t="t"/>
              <a:pathLst>
                <a:path extrusionOk="0" h="4945" w="3751">
                  <a:moveTo>
                    <a:pt x="125" y="0"/>
                  </a:moveTo>
                  <a:cubicBezTo>
                    <a:pt x="59" y="0"/>
                    <a:pt x="0" y="62"/>
                    <a:pt x="0" y="129"/>
                  </a:cubicBezTo>
                  <a:lnTo>
                    <a:pt x="0" y="4730"/>
                  </a:lnTo>
                  <a:cubicBezTo>
                    <a:pt x="0" y="4809"/>
                    <a:pt x="174" y="4945"/>
                    <a:pt x="252" y="4945"/>
                  </a:cubicBezTo>
                  <a:cubicBezTo>
                    <a:pt x="253" y="4945"/>
                    <a:pt x="255" y="4944"/>
                    <a:pt x="256" y="4944"/>
                  </a:cubicBezTo>
                  <a:lnTo>
                    <a:pt x="3547" y="4591"/>
                  </a:lnTo>
                  <a:lnTo>
                    <a:pt x="3750" y="220"/>
                  </a:lnTo>
                  <a:cubicBezTo>
                    <a:pt x="3750" y="134"/>
                    <a:pt x="3547" y="41"/>
                    <a:pt x="3461" y="41"/>
                  </a:cubicBezTo>
                  <a:lnTo>
                    <a:pt x="134" y="1"/>
                  </a:lnTo>
                  <a:cubicBezTo>
                    <a:pt x="131" y="0"/>
                    <a:pt x="128" y="0"/>
                    <a:pt x="125" y="0"/>
                  </a:cubicBezTo>
                  <a:close/>
                </a:path>
              </a:pathLst>
            </a:custGeom>
            <a:solidFill>
              <a:srgbClr val="1D2D60">
                <a:alpha val="41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5600794" y="2882645"/>
              <a:ext cx="214886" cy="283556"/>
            </a:xfrm>
            <a:custGeom>
              <a:rect b="b" l="l" r="r" t="t"/>
              <a:pathLst>
                <a:path extrusionOk="0" h="4951" w="3752">
                  <a:moveTo>
                    <a:pt x="134" y="1"/>
                  </a:moveTo>
                  <a:cubicBezTo>
                    <a:pt x="59" y="1"/>
                    <a:pt x="1" y="58"/>
                    <a:pt x="1" y="134"/>
                  </a:cubicBezTo>
                  <a:lnTo>
                    <a:pt x="1" y="4736"/>
                  </a:lnTo>
                  <a:cubicBezTo>
                    <a:pt x="1" y="4810"/>
                    <a:pt x="174" y="4950"/>
                    <a:pt x="252" y="4950"/>
                  </a:cubicBezTo>
                  <a:cubicBezTo>
                    <a:pt x="254" y="4950"/>
                    <a:pt x="255" y="4950"/>
                    <a:pt x="257" y="4950"/>
                  </a:cubicBezTo>
                  <a:lnTo>
                    <a:pt x="3548" y="4597"/>
                  </a:lnTo>
                  <a:lnTo>
                    <a:pt x="3751" y="226"/>
                  </a:lnTo>
                  <a:cubicBezTo>
                    <a:pt x="3751" y="134"/>
                    <a:pt x="3548" y="47"/>
                    <a:pt x="3456" y="47"/>
                  </a:cubicBezTo>
                  <a:lnTo>
                    <a:pt x="13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5608469" y="2887284"/>
              <a:ext cx="207498" cy="278917"/>
            </a:xfrm>
            <a:custGeom>
              <a:rect b="b" l="l" r="r" t="t"/>
              <a:pathLst>
                <a:path extrusionOk="0" h="4870" w="3623">
                  <a:moveTo>
                    <a:pt x="134" y="0"/>
                  </a:moveTo>
                  <a:cubicBezTo>
                    <a:pt x="59" y="0"/>
                    <a:pt x="0" y="59"/>
                    <a:pt x="0" y="134"/>
                  </a:cubicBezTo>
                  <a:lnTo>
                    <a:pt x="0" y="4735"/>
                  </a:lnTo>
                  <a:cubicBezTo>
                    <a:pt x="0" y="4808"/>
                    <a:pt x="59" y="4869"/>
                    <a:pt x="135" y="4869"/>
                  </a:cubicBezTo>
                  <a:cubicBezTo>
                    <a:pt x="139" y="4869"/>
                    <a:pt x="142" y="4869"/>
                    <a:pt x="145" y="4869"/>
                  </a:cubicBezTo>
                  <a:lnTo>
                    <a:pt x="3432" y="4609"/>
                  </a:lnTo>
                  <a:cubicBezTo>
                    <a:pt x="3496" y="4602"/>
                    <a:pt x="3548" y="4545"/>
                    <a:pt x="3553" y="4475"/>
                  </a:cubicBezTo>
                  <a:lnTo>
                    <a:pt x="3617" y="180"/>
                  </a:lnTo>
                  <a:cubicBezTo>
                    <a:pt x="3623" y="105"/>
                    <a:pt x="3566" y="46"/>
                    <a:pt x="3489" y="46"/>
                  </a:cubicBezTo>
                  <a:lnTo>
                    <a:pt x="13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5620095" y="2905210"/>
              <a:ext cx="188255" cy="251025"/>
            </a:xfrm>
            <a:custGeom>
              <a:rect b="b" l="l" r="r" t="t"/>
              <a:pathLst>
                <a:path extrusionOk="0" h="4383" w="3287">
                  <a:moveTo>
                    <a:pt x="122" y="0"/>
                  </a:moveTo>
                  <a:cubicBezTo>
                    <a:pt x="52" y="0"/>
                    <a:pt x="0" y="53"/>
                    <a:pt x="0" y="123"/>
                  </a:cubicBezTo>
                  <a:lnTo>
                    <a:pt x="30" y="4267"/>
                  </a:lnTo>
                  <a:cubicBezTo>
                    <a:pt x="30" y="4333"/>
                    <a:pt x="81" y="4383"/>
                    <a:pt x="152" y="4383"/>
                  </a:cubicBezTo>
                  <a:cubicBezTo>
                    <a:pt x="156" y="4383"/>
                    <a:pt x="159" y="4382"/>
                    <a:pt x="163" y="4382"/>
                  </a:cubicBezTo>
                  <a:lnTo>
                    <a:pt x="3112" y="4144"/>
                  </a:lnTo>
                  <a:cubicBezTo>
                    <a:pt x="3176" y="4139"/>
                    <a:pt x="3224" y="4093"/>
                    <a:pt x="3224" y="4029"/>
                  </a:cubicBezTo>
                  <a:lnTo>
                    <a:pt x="3286" y="163"/>
                  </a:lnTo>
                  <a:cubicBezTo>
                    <a:pt x="3286" y="94"/>
                    <a:pt x="3205" y="46"/>
                    <a:pt x="3136" y="41"/>
                  </a:cubicBezTo>
                  <a:lnTo>
                    <a:pt x="122" y="0"/>
                  </a:ln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5620095" y="2902919"/>
              <a:ext cx="184246" cy="247646"/>
            </a:xfrm>
            <a:custGeom>
              <a:rect b="b" l="l" r="r" t="t"/>
              <a:pathLst>
                <a:path extrusionOk="0" h="4324" w="3217">
                  <a:moveTo>
                    <a:pt x="116" y="0"/>
                  </a:moveTo>
                  <a:cubicBezTo>
                    <a:pt x="52" y="0"/>
                    <a:pt x="0" y="52"/>
                    <a:pt x="0" y="116"/>
                  </a:cubicBezTo>
                  <a:lnTo>
                    <a:pt x="0" y="4208"/>
                  </a:lnTo>
                  <a:cubicBezTo>
                    <a:pt x="0" y="4274"/>
                    <a:pt x="53" y="4324"/>
                    <a:pt x="112" y="4324"/>
                  </a:cubicBezTo>
                  <a:cubicBezTo>
                    <a:pt x="115" y="4324"/>
                    <a:pt x="118" y="4324"/>
                    <a:pt x="122" y="4323"/>
                  </a:cubicBezTo>
                  <a:lnTo>
                    <a:pt x="3050" y="4092"/>
                  </a:lnTo>
                  <a:cubicBezTo>
                    <a:pt x="3107" y="4086"/>
                    <a:pt x="3154" y="4040"/>
                    <a:pt x="3154" y="3976"/>
                  </a:cubicBezTo>
                  <a:lnTo>
                    <a:pt x="3217" y="156"/>
                  </a:lnTo>
                  <a:cubicBezTo>
                    <a:pt x="3217" y="93"/>
                    <a:pt x="3165" y="40"/>
                    <a:pt x="3101" y="35"/>
                  </a:cubicBezTo>
                  <a:lnTo>
                    <a:pt x="11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5649647" y="2995872"/>
              <a:ext cx="61511" cy="74912"/>
            </a:xfrm>
            <a:custGeom>
              <a:rect b="b" l="l" r="r" t="t"/>
              <a:pathLst>
                <a:path extrusionOk="0" h="1308" w="1074">
                  <a:moveTo>
                    <a:pt x="488" y="0"/>
                  </a:moveTo>
                  <a:cubicBezTo>
                    <a:pt x="430" y="0"/>
                    <a:pt x="371" y="18"/>
                    <a:pt x="314" y="63"/>
                  </a:cubicBezTo>
                  <a:cubicBezTo>
                    <a:pt x="1" y="301"/>
                    <a:pt x="81" y="765"/>
                    <a:pt x="475" y="822"/>
                  </a:cubicBezTo>
                  <a:cubicBezTo>
                    <a:pt x="475" y="822"/>
                    <a:pt x="266" y="996"/>
                    <a:pt x="418" y="1199"/>
                  </a:cubicBezTo>
                  <a:cubicBezTo>
                    <a:pt x="475" y="1274"/>
                    <a:pt x="561" y="1307"/>
                    <a:pt x="650" y="1307"/>
                  </a:cubicBezTo>
                  <a:cubicBezTo>
                    <a:pt x="802" y="1307"/>
                    <a:pt x="966" y="1211"/>
                    <a:pt x="1020" y="1060"/>
                  </a:cubicBezTo>
                  <a:cubicBezTo>
                    <a:pt x="1073" y="927"/>
                    <a:pt x="1055" y="718"/>
                    <a:pt x="1026" y="557"/>
                  </a:cubicBezTo>
                  <a:cubicBezTo>
                    <a:pt x="997" y="359"/>
                    <a:pt x="887" y="180"/>
                    <a:pt x="713" y="76"/>
                  </a:cubicBezTo>
                  <a:cubicBezTo>
                    <a:pt x="644" y="33"/>
                    <a:pt x="567" y="0"/>
                    <a:pt x="488" y="0"/>
                  </a:cubicBezTo>
                  <a:close/>
                </a:path>
              </a:pathLst>
            </a:custGeom>
            <a:solidFill>
              <a:srgbClr val="C26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p:nvPr/>
          </p:nvSpPr>
          <p:spPr>
            <a:xfrm>
              <a:off x="5678169" y="3040029"/>
              <a:ext cx="26002" cy="21821"/>
            </a:xfrm>
            <a:custGeom>
              <a:rect b="b" l="l" r="r" t="t"/>
              <a:pathLst>
                <a:path extrusionOk="0" h="381" w="454">
                  <a:moveTo>
                    <a:pt x="373" y="1"/>
                  </a:moveTo>
                  <a:cubicBezTo>
                    <a:pt x="365" y="1"/>
                    <a:pt x="357" y="2"/>
                    <a:pt x="348" y="6"/>
                  </a:cubicBezTo>
                  <a:cubicBezTo>
                    <a:pt x="198" y="70"/>
                    <a:pt x="1" y="185"/>
                    <a:pt x="94" y="330"/>
                  </a:cubicBezTo>
                  <a:cubicBezTo>
                    <a:pt x="117" y="365"/>
                    <a:pt x="143" y="380"/>
                    <a:pt x="171" y="380"/>
                  </a:cubicBezTo>
                  <a:cubicBezTo>
                    <a:pt x="260" y="380"/>
                    <a:pt x="363" y="222"/>
                    <a:pt x="429" y="99"/>
                  </a:cubicBezTo>
                  <a:cubicBezTo>
                    <a:pt x="454" y="54"/>
                    <a:pt x="420" y="1"/>
                    <a:pt x="37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5684126" y="3050224"/>
              <a:ext cx="8362" cy="8075"/>
            </a:xfrm>
            <a:custGeom>
              <a:rect b="b" l="l" r="r" t="t"/>
              <a:pathLst>
                <a:path extrusionOk="0" h="141" w="146">
                  <a:moveTo>
                    <a:pt x="68" y="1"/>
                  </a:moveTo>
                  <a:cubicBezTo>
                    <a:pt x="32" y="1"/>
                    <a:pt x="6" y="34"/>
                    <a:pt x="6" y="71"/>
                  </a:cubicBezTo>
                  <a:cubicBezTo>
                    <a:pt x="1" y="106"/>
                    <a:pt x="36" y="141"/>
                    <a:pt x="76" y="141"/>
                  </a:cubicBezTo>
                  <a:cubicBezTo>
                    <a:pt x="111" y="141"/>
                    <a:pt x="146" y="111"/>
                    <a:pt x="146" y="71"/>
                  </a:cubicBezTo>
                  <a:cubicBezTo>
                    <a:pt x="146" y="31"/>
                    <a:pt x="116" y="1"/>
                    <a:pt x="76" y="1"/>
                  </a:cubicBezTo>
                  <a:cubicBezTo>
                    <a:pt x="73" y="1"/>
                    <a:pt x="70"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
            <p:cNvSpPr/>
            <p:nvPr/>
          </p:nvSpPr>
          <p:spPr>
            <a:xfrm>
              <a:off x="5692774" y="3044955"/>
              <a:ext cx="6014" cy="5727"/>
            </a:xfrm>
            <a:custGeom>
              <a:rect b="b" l="l" r="r" t="t"/>
              <a:pathLst>
                <a:path extrusionOk="0" h="100" w="105">
                  <a:moveTo>
                    <a:pt x="53" y="0"/>
                  </a:moveTo>
                  <a:cubicBezTo>
                    <a:pt x="24" y="0"/>
                    <a:pt x="0" y="18"/>
                    <a:pt x="0" y="48"/>
                  </a:cubicBezTo>
                  <a:cubicBezTo>
                    <a:pt x="0" y="75"/>
                    <a:pt x="24" y="99"/>
                    <a:pt x="53" y="99"/>
                  </a:cubicBezTo>
                  <a:cubicBezTo>
                    <a:pt x="82" y="99"/>
                    <a:pt x="104" y="75"/>
                    <a:pt x="104" y="48"/>
                  </a:cubicBezTo>
                  <a:cubicBezTo>
                    <a:pt x="104" y="24"/>
                    <a:pt x="82" y="0"/>
                    <a:pt x="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1"/>
            <p:cNvSpPr/>
            <p:nvPr/>
          </p:nvSpPr>
          <p:spPr>
            <a:xfrm>
              <a:off x="5672843" y="3049250"/>
              <a:ext cx="6758" cy="6758"/>
            </a:xfrm>
            <a:custGeom>
              <a:rect b="b" l="l" r="r" t="t"/>
              <a:pathLst>
                <a:path extrusionOk="0" h="118" w="118">
                  <a:moveTo>
                    <a:pt x="59" y="0"/>
                  </a:moveTo>
                  <a:cubicBezTo>
                    <a:pt x="30" y="0"/>
                    <a:pt x="0" y="30"/>
                    <a:pt x="0" y="59"/>
                  </a:cubicBezTo>
                  <a:cubicBezTo>
                    <a:pt x="0" y="88"/>
                    <a:pt x="24" y="117"/>
                    <a:pt x="59" y="117"/>
                  </a:cubicBezTo>
                  <a:cubicBezTo>
                    <a:pt x="88" y="117"/>
                    <a:pt x="117" y="88"/>
                    <a:pt x="117" y="59"/>
                  </a:cubicBezTo>
                  <a:cubicBezTo>
                    <a:pt x="117" y="30"/>
                    <a:pt x="88" y="0"/>
                    <a:pt x="5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5675535" y="3057555"/>
              <a:ext cx="4696" cy="4238"/>
            </a:xfrm>
            <a:custGeom>
              <a:rect b="b" l="l" r="r" t="t"/>
              <a:pathLst>
                <a:path extrusionOk="0" h="74" w="82">
                  <a:moveTo>
                    <a:pt x="48" y="1"/>
                  </a:moveTo>
                  <a:cubicBezTo>
                    <a:pt x="42" y="1"/>
                    <a:pt x="35" y="3"/>
                    <a:pt x="30" y="7"/>
                  </a:cubicBezTo>
                  <a:cubicBezTo>
                    <a:pt x="12" y="13"/>
                    <a:pt x="1" y="36"/>
                    <a:pt x="12" y="53"/>
                  </a:cubicBezTo>
                  <a:cubicBezTo>
                    <a:pt x="16" y="67"/>
                    <a:pt x="30" y="73"/>
                    <a:pt x="44" y="73"/>
                  </a:cubicBezTo>
                  <a:cubicBezTo>
                    <a:pt x="49" y="73"/>
                    <a:pt x="54" y="72"/>
                    <a:pt x="58" y="71"/>
                  </a:cubicBezTo>
                  <a:cubicBezTo>
                    <a:pt x="76" y="58"/>
                    <a:pt x="81" y="42"/>
                    <a:pt x="76" y="24"/>
                  </a:cubicBezTo>
                  <a:cubicBezTo>
                    <a:pt x="72" y="9"/>
                    <a:pt x="60" y="1"/>
                    <a:pt x="4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5679200" y="3062423"/>
              <a:ext cx="4696" cy="4295"/>
            </a:xfrm>
            <a:custGeom>
              <a:rect b="b" l="l" r="r" t="t"/>
              <a:pathLst>
                <a:path extrusionOk="0" h="75" w="82">
                  <a:moveTo>
                    <a:pt x="42" y="1"/>
                  </a:moveTo>
                  <a:cubicBezTo>
                    <a:pt x="37" y="1"/>
                    <a:pt x="33" y="1"/>
                    <a:pt x="28" y="3"/>
                  </a:cubicBezTo>
                  <a:cubicBezTo>
                    <a:pt x="12" y="14"/>
                    <a:pt x="1" y="32"/>
                    <a:pt x="12" y="49"/>
                  </a:cubicBezTo>
                  <a:cubicBezTo>
                    <a:pt x="16" y="67"/>
                    <a:pt x="31" y="74"/>
                    <a:pt x="45" y="74"/>
                  </a:cubicBezTo>
                  <a:cubicBezTo>
                    <a:pt x="50" y="74"/>
                    <a:pt x="54" y="74"/>
                    <a:pt x="58" y="72"/>
                  </a:cubicBezTo>
                  <a:cubicBezTo>
                    <a:pt x="76" y="61"/>
                    <a:pt x="81" y="37"/>
                    <a:pt x="76" y="21"/>
                  </a:cubicBezTo>
                  <a:cubicBezTo>
                    <a:pt x="66" y="7"/>
                    <a:pt x="55" y="1"/>
                    <a:pt x="4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5685500" y="3065401"/>
              <a:ext cx="2978" cy="2692"/>
            </a:xfrm>
            <a:custGeom>
              <a:rect b="b" l="l" r="r" t="t"/>
              <a:pathLst>
                <a:path extrusionOk="0" h="47" w="52">
                  <a:moveTo>
                    <a:pt x="27" y="1"/>
                  </a:moveTo>
                  <a:cubicBezTo>
                    <a:pt x="24" y="1"/>
                    <a:pt x="21" y="2"/>
                    <a:pt x="17" y="4"/>
                  </a:cubicBezTo>
                  <a:cubicBezTo>
                    <a:pt x="6" y="9"/>
                    <a:pt x="1" y="20"/>
                    <a:pt x="6" y="31"/>
                  </a:cubicBezTo>
                  <a:cubicBezTo>
                    <a:pt x="10" y="41"/>
                    <a:pt x="17" y="46"/>
                    <a:pt x="26" y="46"/>
                  </a:cubicBezTo>
                  <a:cubicBezTo>
                    <a:pt x="29" y="46"/>
                    <a:pt x="32" y="45"/>
                    <a:pt x="35" y="44"/>
                  </a:cubicBezTo>
                  <a:cubicBezTo>
                    <a:pt x="46" y="38"/>
                    <a:pt x="52" y="26"/>
                    <a:pt x="46" y="15"/>
                  </a:cubicBezTo>
                  <a:cubicBezTo>
                    <a:pt x="42" y="7"/>
                    <a:pt x="35" y="1"/>
                    <a:pt x="2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1"/>
            <p:cNvSpPr/>
            <p:nvPr/>
          </p:nvSpPr>
          <p:spPr>
            <a:xfrm>
              <a:off x="5671239" y="3004463"/>
              <a:ext cx="24284" cy="23997"/>
            </a:xfrm>
            <a:custGeom>
              <a:rect b="b" l="l" r="r" t="t"/>
              <a:pathLst>
                <a:path extrusionOk="0" h="419" w="424">
                  <a:moveTo>
                    <a:pt x="215" y="1"/>
                  </a:moveTo>
                  <a:cubicBezTo>
                    <a:pt x="98" y="1"/>
                    <a:pt x="6" y="94"/>
                    <a:pt x="1" y="209"/>
                  </a:cubicBezTo>
                  <a:cubicBezTo>
                    <a:pt x="1" y="325"/>
                    <a:pt x="92" y="418"/>
                    <a:pt x="209" y="418"/>
                  </a:cubicBezTo>
                  <a:cubicBezTo>
                    <a:pt x="212" y="418"/>
                    <a:pt x="215" y="418"/>
                    <a:pt x="219" y="418"/>
                  </a:cubicBezTo>
                  <a:cubicBezTo>
                    <a:pt x="330" y="418"/>
                    <a:pt x="418" y="322"/>
                    <a:pt x="423" y="215"/>
                  </a:cubicBezTo>
                  <a:cubicBezTo>
                    <a:pt x="423" y="99"/>
                    <a:pt x="330" y="1"/>
                    <a:pt x="21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1"/>
            <p:cNvSpPr/>
            <p:nvPr/>
          </p:nvSpPr>
          <p:spPr>
            <a:xfrm>
              <a:off x="5658868" y="3012939"/>
              <a:ext cx="35853" cy="25887"/>
            </a:xfrm>
            <a:custGeom>
              <a:rect b="b" l="l" r="r" t="t"/>
              <a:pathLst>
                <a:path extrusionOk="0" h="452" w="626">
                  <a:moveTo>
                    <a:pt x="107" y="0"/>
                  </a:moveTo>
                  <a:cubicBezTo>
                    <a:pt x="63" y="0"/>
                    <a:pt x="8" y="35"/>
                    <a:pt x="1" y="107"/>
                  </a:cubicBezTo>
                  <a:cubicBezTo>
                    <a:pt x="1" y="166"/>
                    <a:pt x="19" y="281"/>
                    <a:pt x="118" y="369"/>
                  </a:cubicBezTo>
                  <a:cubicBezTo>
                    <a:pt x="201" y="437"/>
                    <a:pt x="288" y="451"/>
                    <a:pt x="367" y="451"/>
                  </a:cubicBezTo>
                  <a:cubicBezTo>
                    <a:pt x="387" y="451"/>
                    <a:pt x="406" y="451"/>
                    <a:pt x="425" y="449"/>
                  </a:cubicBezTo>
                  <a:cubicBezTo>
                    <a:pt x="488" y="438"/>
                    <a:pt x="552" y="415"/>
                    <a:pt x="605" y="380"/>
                  </a:cubicBezTo>
                  <a:cubicBezTo>
                    <a:pt x="626" y="364"/>
                    <a:pt x="617" y="321"/>
                    <a:pt x="587" y="321"/>
                  </a:cubicBezTo>
                  <a:cubicBezTo>
                    <a:pt x="585" y="321"/>
                    <a:pt x="583" y="321"/>
                    <a:pt x="581" y="321"/>
                  </a:cubicBezTo>
                  <a:cubicBezTo>
                    <a:pt x="535" y="321"/>
                    <a:pt x="477" y="321"/>
                    <a:pt x="418" y="316"/>
                  </a:cubicBezTo>
                  <a:cubicBezTo>
                    <a:pt x="349" y="305"/>
                    <a:pt x="286" y="281"/>
                    <a:pt x="239" y="235"/>
                  </a:cubicBezTo>
                  <a:cubicBezTo>
                    <a:pt x="198" y="195"/>
                    <a:pt x="158" y="136"/>
                    <a:pt x="164" y="61"/>
                  </a:cubicBezTo>
                  <a:cubicBezTo>
                    <a:pt x="169" y="21"/>
                    <a:pt x="141" y="0"/>
                    <a:pt x="10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5663622" y="3003432"/>
              <a:ext cx="8018" cy="8018"/>
            </a:xfrm>
            <a:custGeom>
              <a:rect b="b" l="l" r="r" t="t"/>
              <a:pathLst>
                <a:path extrusionOk="0" h="140" w="140">
                  <a:moveTo>
                    <a:pt x="70" y="1"/>
                  </a:moveTo>
                  <a:cubicBezTo>
                    <a:pt x="35" y="1"/>
                    <a:pt x="0" y="35"/>
                    <a:pt x="0" y="70"/>
                  </a:cubicBezTo>
                  <a:cubicBezTo>
                    <a:pt x="0" y="105"/>
                    <a:pt x="29" y="140"/>
                    <a:pt x="70" y="140"/>
                  </a:cubicBezTo>
                  <a:cubicBezTo>
                    <a:pt x="104" y="140"/>
                    <a:pt x="139" y="112"/>
                    <a:pt x="139" y="70"/>
                  </a:cubicBezTo>
                  <a:cubicBezTo>
                    <a:pt x="139" y="35"/>
                    <a:pt x="104" y="1"/>
                    <a:pt x="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5671583" y="2999137"/>
              <a:ext cx="5269" cy="5384"/>
            </a:xfrm>
            <a:custGeom>
              <a:rect b="b" l="l" r="r" t="t"/>
              <a:pathLst>
                <a:path extrusionOk="0" h="94" w="92">
                  <a:moveTo>
                    <a:pt x="46" y="0"/>
                  </a:moveTo>
                  <a:cubicBezTo>
                    <a:pt x="22" y="0"/>
                    <a:pt x="0" y="24"/>
                    <a:pt x="0" y="48"/>
                  </a:cubicBezTo>
                  <a:cubicBezTo>
                    <a:pt x="0" y="70"/>
                    <a:pt x="22" y="94"/>
                    <a:pt x="46" y="94"/>
                  </a:cubicBezTo>
                  <a:cubicBezTo>
                    <a:pt x="70" y="94"/>
                    <a:pt x="92" y="70"/>
                    <a:pt x="92" y="48"/>
                  </a:cubicBezTo>
                  <a:cubicBezTo>
                    <a:pt x="92" y="24"/>
                    <a:pt x="70" y="0"/>
                    <a:pt x="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5674847" y="3008129"/>
              <a:ext cx="17010" cy="16953"/>
            </a:xfrm>
            <a:custGeom>
              <a:rect b="b" l="l" r="r" t="t"/>
              <a:pathLst>
                <a:path extrusionOk="0" h="296" w="297">
                  <a:moveTo>
                    <a:pt x="143" y="0"/>
                  </a:moveTo>
                  <a:cubicBezTo>
                    <a:pt x="65" y="0"/>
                    <a:pt x="0" y="68"/>
                    <a:pt x="0" y="145"/>
                  </a:cubicBezTo>
                  <a:cubicBezTo>
                    <a:pt x="0" y="226"/>
                    <a:pt x="64" y="296"/>
                    <a:pt x="146" y="296"/>
                  </a:cubicBezTo>
                  <a:cubicBezTo>
                    <a:pt x="227" y="296"/>
                    <a:pt x="296" y="232"/>
                    <a:pt x="296" y="145"/>
                  </a:cubicBezTo>
                  <a:cubicBezTo>
                    <a:pt x="296" y="65"/>
                    <a:pt x="232" y="1"/>
                    <a:pt x="152" y="1"/>
                  </a:cubicBezTo>
                  <a:cubicBezTo>
                    <a:pt x="149" y="0"/>
                    <a:pt x="146" y="0"/>
                    <a:pt x="1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5678513" y="3011393"/>
              <a:ext cx="9679" cy="10023"/>
            </a:xfrm>
            <a:custGeom>
              <a:rect b="b" l="l" r="r" t="t"/>
              <a:pathLst>
                <a:path extrusionOk="0" h="175" w="169">
                  <a:moveTo>
                    <a:pt x="88" y="1"/>
                  </a:moveTo>
                  <a:cubicBezTo>
                    <a:pt x="35" y="1"/>
                    <a:pt x="0" y="42"/>
                    <a:pt x="0" y="88"/>
                  </a:cubicBezTo>
                  <a:cubicBezTo>
                    <a:pt x="0" y="134"/>
                    <a:pt x="35" y="175"/>
                    <a:pt x="82" y="175"/>
                  </a:cubicBezTo>
                  <a:cubicBezTo>
                    <a:pt x="134" y="175"/>
                    <a:pt x="168" y="140"/>
                    <a:pt x="168" y="88"/>
                  </a:cubicBezTo>
                  <a:cubicBezTo>
                    <a:pt x="168" y="42"/>
                    <a:pt x="134" y="1"/>
                    <a:pt x="8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5659269" y="3014887"/>
              <a:ext cx="31958" cy="22222"/>
            </a:xfrm>
            <a:custGeom>
              <a:rect b="b" l="l" r="r" t="t"/>
              <a:pathLst>
                <a:path extrusionOk="0" h="388" w="558">
                  <a:moveTo>
                    <a:pt x="94" y="1"/>
                  </a:moveTo>
                  <a:cubicBezTo>
                    <a:pt x="67" y="1"/>
                    <a:pt x="31" y="24"/>
                    <a:pt x="18" y="73"/>
                  </a:cubicBezTo>
                  <a:cubicBezTo>
                    <a:pt x="1" y="137"/>
                    <a:pt x="58" y="260"/>
                    <a:pt x="127" y="317"/>
                  </a:cubicBezTo>
                  <a:cubicBezTo>
                    <a:pt x="189" y="368"/>
                    <a:pt x="291" y="387"/>
                    <a:pt x="362" y="387"/>
                  </a:cubicBezTo>
                  <a:cubicBezTo>
                    <a:pt x="372" y="387"/>
                    <a:pt x="381" y="387"/>
                    <a:pt x="389" y="386"/>
                  </a:cubicBezTo>
                  <a:cubicBezTo>
                    <a:pt x="429" y="381"/>
                    <a:pt x="504" y="369"/>
                    <a:pt x="534" y="346"/>
                  </a:cubicBezTo>
                  <a:cubicBezTo>
                    <a:pt x="557" y="335"/>
                    <a:pt x="545" y="305"/>
                    <a:pt x="523" y="305"/>
                  </a:cubicBezTo>
                  <a:lnTo>
                    <a:pt x="411" y="305"/>
                  </a:lnTo>
                  <a:cubicBezTo>
                    <a:pt x="365" y="294"/>
                    <a:pt x="279" y="282"/>
                    <a:pt x="210" y="225"/>
                  </a:cubicBezTo>
                  <a:cubicBezTo>
                    <a:pt x="180" y="196"/>
                    <a:pt x="122" y="91"/>
                    <a:pt x="127" y="38"/>
                  </a:cubicBezTo>
                  <a:cubicBezTo>
                    <a:pt x="130" y="14"/>
                    <a:pt x="114" y="1"/>
                    <a:pt x="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5707722" y="2995872"/>
              <a:ext cx="61511" cy="74912"/>
            </a:xfrm>
            <a:custGeom>
              <a:rect b="b" l="l" r="r" t="t"/>
              <a:pathLst>
                <a:path extrusionOk="0" h="1308" w="1074">
                  <a:moveTo>
                    <a:pt x="581" y="0"/>
                  </a:moveTo>
                  <a:cubicBezTo>
                    <a:pt x="501" y="0"/>
                    <a:pt x="424" y="33"/>
                    <a:pt x="354" y="76"/>
                  </a:cubicBezTo>
                  <a:cubicBezTo>
                    <a:pt x="186" y="180"/>
                    <a:pt x="76" y="359"/>
                    <a:pt x="41" y="557"/>
                  </a:cubicBezTo>
                  <a:cubicBezTo>
                    <a:pt x="17" y="718"/>
                    <a:pt x="1" y="927"/>
                    <a:pt x="47" y="1060"/>
                  </a:cubicBezTo>
                  <a:cubicBezTo>
                    <a:pt x="102" y="1211"/>
                    <a:pt x="267" y="1307"/>
                    <a:pt x="420" y="1307"/>
                  </a:cubicBezTo>
                  <a:cubicBezTo>
                    <a:pt x="509" y="1307"/>
                    <a:pt x="594" y="1274"/>
                    <a:pt x="650" y="1199"/>
                  </a:cubicBezTo>
                  <a:cubicBezTo>
                    <a:pt x="806" y="996"/>
                    <a:pt x="592" y="822"/>
                    <a:pt x="592" y="822"/>
                  </a:cubicBezTo>
                  <a:cubicBezTo>
                    <a:pt x="991" y="765"/>
                    <a:pt x="1073" y="301"/>
                    <a:pt x="760" y="63"/>
                  </a:cubicBezTo>
                  <a:cubicBezTo>
                    <a:pt x="701" y="18"/>
                    <a:pt x="640" y="0"/>
                    <a:pt x="581" y="0"/>
                  </a:cubicBezTo>
                  <a:close/>
                </a:path>
              </a:pathLst>
            </a:custGeom>
            <a:solidFill>
              <a:srgbClr val="C26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5714251" y="3040029"/>
              <a:ext cx="26345" cy="21821"/>
            </a:xfrm>
            <a:custGeom>
              <a:rect b="b" l="l" r="r" t="t"/>
              <a:pathLst>
                <a:path extrusionOk="0" h="381" w="460">
                  <a:moveTo>
                    <a:pt x="82" y="1"/>
                  </a:moveTo>
                  <a:cubicBezTo>
                    <a:pt x="36" y="1"/>
                    <a:pt x="1" y="54"/>
                    <a:pt x="26" y="99"/>
                  </a:cubicBezTo>
                  <a:cubicBezTo>
                    <a:pt x="97" y="222"/>
                    <a:pt x="202" y="380"/>
                    <a:pt x="289" y="380"/>
                  </a:cubicBezTo>
                  <a:cubicBezTo>
                    <a:pt x="315" y="380"/>
                    <a:pt x="340" y="365"/>
                    <a:pt x="362" y="330"/>
                  </a:cubicBezTo>
                  <a:cubicBezTo>
                    <a:pt x="460" y="185"/>
                    <a:pt x="258" y="70"/>
                    <a:pt x="106" y="6"/>
                  </a:cubicBezTo>
                  <a:cubicBezTo>
                    <a:pt x="98" y="2"/>
                    <a:pt x="90" y="1"/>
                    <a:pt x="8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5725992" y="3050224"/>
              <a:ext cx="8305" cy="8075"/>
            </a:xfrm>
            <a:custGeom>
              <a:rect b="b" l="l" r="r" t="t"/>
              <a:pathLst>
                <a:path extrusionOk="0" h="141" w="145">
                  <a:moveTo>
                    <a:pt x="83" y="1"/>
                  </a:moveTo>
                  <a:cubicBezTo>
                    <a:pt x="80" y="1"/>
                    <a:pt x="78" y="1"/>
                    <a:pt x="75" y="1"/>
                  </a:cubicBezTo>
                  <a:cubicBezTo>
                    <a:pt x="35" y="1"/>
                    <a:pt x="0" y="31"/>
                    <a:pt x="0" y="71"/>
                  </a:cubicBezTo>
                  <a:cubicBezTo>
                    <a:pt x="0" y="111"/>
                    <a:pt x="35" y="141"/>
                    <a:pt x="75" y="141"/>
                  </a:cubicBezTo>
                  <a:cubicBezTo>
                    <a:pt x="116" y="141"/>
                    <a:pt x="145" y="106"/>
                    <a:pt x="145" y="71"/>
                  </a:cubicBezTo>
                  <a:cubicBezTo>
                    <a:pt x="145" y="34"/>
                    <a:pt x="115" y="1"/>
                    <a:pt x="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5719978" y="3044955"/>
              <a:ext cx="5727" cy="5727"/>
            </a:xfrm>
            <a:custGeom>
              <a:rect b="b" l="l" r="r" t="t"/>
              <a:pathLst>
                <a:path extrusionOk="0" h="100" w="100">
                  <a:moveTo>
                    <a:pt x="47" y="0"/>
                  </a:moveTo>
                  <a:cubicBezTo>
                    <a:pt x="25" y="0"/>
                    <a:pt x="1" y="24"/>
                    <a:pt x="1" y="48"/>
                  </a:cubicBezTo>
                  <a:cubicBezTo>
                    <a:pt x="1" y="75"/>
                    <a:pt x="25" y="99"/>
                    <a:pt x="54" y="99"/>
                  </a:cubicBezTo>
                  <a:cubicBezTo>
                    <a:pt x="76" y="99"/>
                    <a:pt x="100" y="75"/>
                    <a:pt x="100" y="48"/>
                  </a:cubicBezTo>
                  <a:cubicBezTo>
                    <a:pt x="100" y="18"/>
                    <a:pt x="76" y="0"/>
                    <a:pt x="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5739279" y="3049250"/>
              <a:ext cx="6357" cy="6758"/>
            </a:xfrm>
            <a:custGeom>
              <a:rect b="b" l="l" r="r" t="t"/>
              <a:pathLst>
                <a:path extrusionOk="0" h="118" w="111">
                  <a:moveTo>
                    <a:pt x="52" y="0"/>
                  </a:moveTo>
                  <a:cubicBezTo>
                    <a:pt x="23" y="0"/>
                    <a:pt x="0" y="30"/>
                    <a:pt x="0" y="59"/>
                  </a:cubicBezTo>
                  <a:cubicBezTo>
                    <a:pt x="0" y="88"/>
                    <a:pt x="23" y="117"/>
                    <a:pt x="58" y="117"/>
                  </a:cubicBezTo>
                  <a:cubicBezTo>
                    <a:pt x="87" y="117"/>
                    <a:pt x="110" y="88"/>
                    <a:pt x="110" y="59"/>
                  </a:cubicBezTo>
                  <a:cubicBezTo>
                    <a:pt x="110" y="30"/>
                    <a:pt x="87" y="0"/>
                    <a:pt x="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5738248" y="3057555"/>
              <a:ext cx="4754" cy="4238"/>
            </a:xfrm>
            <a:custGeom>
              <a:rect b="b" l="l" r="r" t="t"/>
              <a:pathLst>
                <a:path extrusionOk="0" h="74" w="83">
                  <a:moveTo>
                    <a:pt x="40" y="1"/>
                  </a:moveTo>
                  <a:cubicBezTo>
                    <a:pt x="28" y="1"/>
                    <a:pt x="17" y="9"/>
                    <a:pt x="13" y="24"/>
                  </a:cubicBezTo>
                  <a:cubicBezTo>
                    <a:pt x="0" y="42"/>
                    <a:pt x="13" y="58"/>
                    <a:pt x="30" y="71"/>
                  </a:cubicBezTo>
                  <a:cubicBezTo>
                    <a:pt x="34" y="72"/>
                    <a:pt x="38" y="73"/>
                    <a:pt x="43" y="73"/>
                  </a:cubicBezTo>
                  <a:cubicBezTo>
                    <a:pt x="56" y="73"/>
                    <a:pt x="67" y="67"/>
                    <a:pt x="76" y="53"/>
                  </a:cubicBezTo>
                  <a:cubicBezTo>
                    <a:pt x="82" y="36"/>
                    <a:pt x="76" y="13"/>
                    <a:pt x="59" y="7"/>
                  </a:cubicBezTo>
                  <a:cubicBezTo>
                    <a:pt x="53" y="3"/>
                    <a:pt x="46" y="1"/>
                    <a:pt x="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5734583" y="3062423"/>
              <a:ext cx="4754" cy="4295"/>
            </a:xfrm>
            <a:custGeom>
              <a:rect b="b" l="l" r="r" t="t"/>
              <a:pathLst>
                <a:path extrusionOk="0" h="75" w="83">
                  <a:moveTo>
                    <a:pt x="46" y="1"/>
                  </a:moveTo>
                  <a:cubicBezTo>
                    <a:pt x="32" y="1"/>
                    <a:pt x="17" y="7"/>
                    <a:pt x="13" y="21"/>
                  </a:cubicBezTo>
                  <a:cubicBezTo>
                    <a:pt x="0" y="37"/>
                    <a:pt x="13" y="61"/>
                    <a:pt x="30" y="72"/>
                  </a:cubicBezTo>
                  <a:cubicBezTo>
                    <a:pt x="34" y="74"/>
                    <a:pt x="38" y="74"/>
                    <a:pt x="42" y="74"/>
                  </a:cubicBezTo>
                  <a:cubicBezTo>
                    <a:pt x="55" y="74"/>
                    <a:pt x="67" y="67"/>
                    <a:pt x="77" y="49"/>
                  </a:cubicBezTo>
                  <a:cubicBezTo>
                    <a:pt x="82" y="32"/>
                    <a:pt x="77" y="14"/>
                    <a:pt x="59" y="3"/>
                  </a:cubicBezTo>
                  <a:cubicBezTo>
                    <a:pt x="55" y="1"/>
                    <a:pt x="50" y="1"/>
                    <a:pt x="4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5730287" y="3065401"/>
              <a:ext cx="2749" cy="2692"/>
            </a:xfrm>
            <a:custGeom>
              <a:rect b="b" l="l" r="r" t="t"/>
              <a:pathLst>
                <a:path extrusionOk="0" h="47" w="48">
                  <a:moveTo>
                    <a:pt x="20" y="1"/>
                  </a:moveTo>
                  <a:cubicBezTo>
                    <a:pt x="12" y="1"/>
                    <a:pt x="4" y="7"/>
                    <a:pt x="0" y="15"/>
                  </a:cubicBezTo>
                  <a:cubicBezTo>
                    <a:pt x="0" y="26"/>
                    <a:pt x="0" y="38"/>
                    <a:pt x="13" y="44"/>
                  </a:cubicBezTo>
                  <a:cubicBezTo>
                    <a:pt x="16" y="45"/>
                    <a:pt x="19" y="46"/>
                    <a:pt x="22" y="46"/>
                  </a:cubicBezTo>
                  <a:cubicBezTo>
                    <a:pt x="29" y="46"/>
                    <a:pt x="37" y="41"/>
                    <a:pt x="41" y="31"/>
                  </a:cubicBezTo>
                  <a:cubicBezTo>
                    <a:pt x="48" y="20"/>
                    <a:pt x="41" y="9"/>
                    <a:pt x="30" y="4"/>
                  </a:cubicBezTo>
                  <a:cubicBezTo>
                    <a:pt x="26" y="2"/>
                    <a:pt x="23" y="1"/>
                    <a:pt x="2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5723357" y="3004463"/>
              <a:ext cx="23940" cy="23997"/>
            </a:xfrm>
            <a:custGeom>
              <a:rect b="b" l="l" r="r" t="t"/>
              <a:pathLst>
                <a:path extrusionOk="0" h="419" w="418">
                  <a:moveTo>
                    <a:pt x="209" y="1"/>
                  </a:moveTo>
                  <a:cubicBezTo>
                    <a:pt x="92" y="1"/>
                    <a:pt x="0" y="99"/>
                    <a:pt x="0" y="215"/>
                  </a:cubicBezTo>
                  <a:cubicBezTo>
                    <a:pt x="0" y="322"/>
                    <a:pt x="87" y="418"/>
                    <a:pt x="200" y="418"/>
                  </a:cubicBezTo>
                  <a:cubicBezTo>
                    <a:pt x="203" y="418"/>
                    <a:pt x="206" y="418"/>
                    <a:pt x="209" y="418"/>
                  </a:cubicBezTo>
                  <a:cubicBezTo>
                    <a:pt x="324" y="418"/>
                    <a:pt x="418" y="325"/>
                    <a:pt x="418" y="209"/>
                  </a:cubicBezTo>
                  <a:cubicBezTo>
                    <a:pt x="418" y="94"/>
                    <a:pt x="324" y="1"/>
                    <a:pt x="20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5723758" y="3012939"/>
              <a:ext cx="36139" cy="25887"/>
            </a:xfrm>
            <a:custGeom>
              <a:rect b="b" l="l" r="r" t="t"/>
              <a:pathLst>
                <a:path extrusionOk="0" h="452" w="631">
                  <a:moveTo>
                    <a:pt x="521" y="0"/>
                  </a:moveTo>
                  <a:cubicBezTo>
                    <a:pt x="488" y="0"/>
                    <a:pt x="460" y="21"/>
                    <a:pt x="462" y="61"/>
                  </a:cubicBezTo>
                  <a:cubicBezTo>
                    <a:pt x="475" y="136"/>
                    <a:pt x="433" y="195"/>
                    <a:pt x="387" y="235"/>
                  </a:cubicBezTo>
                  <a:cubicBezTo>
                    <a:pt x="341" y="281"/>
                    <a:pt x="277" y="305"/>
                    <a:pt x="213" y="316"/>
                  </a:cubicBezTo>
                  <a:cubicBezTo>
                    <a:pt x="155" y="321"/>
                    <a:pt x="92" y="321"/>
                    <a:pt x="45" y="321"/>
                  </a:cubicBezTo>
                  <a:cubicBezTo>
                    <a:pt x="43" y="321"/>
                    <a:pt x="42" y="321"/>
                    <a:pt x="40" y="321"/>
                  </a:cubicBezTo>
                  <a:cubicBezTo>
                    <a:pt x="14" y="321"/>
                    <a:pt x="0" y="364"/>
                    <a:pt x="28" y="380"/>
                  </a:cubicBezTo>
                  <a:cubicBezTo>
                    <a:pt x="80" y="415"/>
                    <a:pt x="138" y="438"/>
                    <a:pt x="202" y="449"/>
                  </a:cubicBezTo>
                  <a:cubicBezTo>
                    <a:pt x="222" y="451"/>
                    <a:pt x="242" y="451"/>
                    <a:pt x="263" y="451"/>
                  </a:cubicBezTo>
                  <a:cubicBezTo>
                    <a:pt x="345" y="451"/>
                    <a:pt x="431" y="437"/>
                    <a:pt x="509" y="369"/>
                  </a:cubicBezTo>
                  <a:cubicBezTo>
                    <a:pt x="614" y="281"/>
                    <a:pt x="630" y="166"/>
                    <a:pt x="625" y="107"/>
                  </a:cubicBezTo>
                  <a:cubicBezTo>
                    <a:pt x="619" y="35"/>
                    <a:pt x="565" y="0"/>
                    <a:pt x="52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1"/>
            <p:cNvSpPr/>
            <p:nvPr/>
          </p:nvSpPr>
          <p:spPr>
            <a:xfrm>
              <a:off x="5747240" y="3003432"/>
              <a:ext cx="7732" cy="8018"/>
            </a:xfrm>
            <a:custGeom>
              <a:rect b="b" l="l" r="r" t="t"/>
              <a:pathLst>
                <a:path extrusionOk="0" h="140" w="135">
                  <a:moveTo>
                    <a:pt x="65" y="1"/>
                  </a:moveTo>
                  <a:cubicBezTo>
                    <a:pt x="30" y="1"/>
                    <a:pt x="1" y="35"/>
                    <a:pt x="1" y="70"/>
                  </a:cubicBezTo>
                  <a:cubicBezTo>
                    <a:pt x="1" y="112"/>
                    <a:pt x="30" y="140"/>
                    <a:pt x="70" y="140"/>
                  </a:cubicBezTo>
                  <a:cubicBezTo>
                    <a:pt x="105" y="140"/>
                    <a:pt x="134" y="105"/>
                    <a:pt x="134" y="70"/>
                  </a:cubicBezTo>
                  <a:cubicBezTo>
                    <a:pt x="134" y="35"/>
                    <a:pt x="105" y="1"/>
                    <a:pt x="6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5741913" y="2999137"/>
              <a:ext cx="5097" cy="5384"/>
            </a:xfrm>
            <a:custGeom>
              <a:rect b="b" l="l" r="r" t="t"/>
              <a:pathLst>
                <a:path extrusionOk="0" h="94" w="89">
                  <a:moveTo>
                    <a:pt x="41" y="0"/>
                  </a:moveTo>
                  <a:cubicBezTo>
                    <a:pt x="18" y="0"/>
                    <a:pt x="0" y="24"/>
                    <a:pt x="0" y="48"/>
                  </a:cubicBezTo>
                  <a:cubicBezTo>
                    <a:pt x="0" y="70"/>
                    <a:pt x="18" y="94"/>
                    <a:pt x="41" y="94"/>
                  </a:cubicBezTo>
                  <a:cubicBezTo>
                    <a:pt x="70" y="94"/>
                    <a:pt x="88" y="70"/>
                    <a:pt x="88" y="48"/>
                  </a:cubicBezTo>
                  <a:cubicBezTo>
                    <a:pt x="88" y="24"/>
                    <a:pt x="70" y="0"/>
                    <a:pt x="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1"/>
            <p:cNvSpPr/>
            <p:nvPr/>
          </p:nvSpPr>
          <p:spPr>
            <a:xfrm>
              <a:off x="5726622" y="3008129"/>
              <a:ext cx="17354" cy="16953"/>
            </a:xfrm>
            <a:custGeom>
              <a:rect b="b" l="l" r="r" t="t"/>
              <a:pathLst>
                <a:path extrusionOk="0" h="296" w="303">
                  <a:moveTo>
                    <a:pt x="161" y="0"/>
                  </a:moveTo>
                  <a:cubicBezTo>
                    <a:pt x="158" y="0"/>
                    <a:pt x="155" y="0"/>
                    <a:pt x="152" y="1"/>
                  </a:cubicBezTo>
                  <a:cubicBezTo>
                    <a:pt x="70" y="1"/>
                    <a:pt x="0" y="65"/>
                    <a:pt x="0" y="145"/>
                  </a:cubicBezTo>
                  <a:cubicBezTo>
                    <a:pt x="0" y="232"/>
                    <a:pt x="70" y="296"/>
                    <a:pt x="152" y="296"/>
                  </a:cubicBezTo>
                  <a:cubicBezTo>
                    <a:pt x="233" y="296"/>
                    <a:pt x="302" y="226"/>
                    <a:pt x="302" y="145"/>
                  </a:cubicBezTo>
                  <a:cubicBezTo>
                    <a:pt x="297" y="68"/>
                    <a:pt x="237" y="0"/>
                    <a:pt x="1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1"/>
            <p:cNvSpPr/>
            <p:nvPr/>
          </p:nvSpPr>
          <p:spPr>
            <a:xfrm>
              <a:off x="5730287" y="3011393"/>
              <a:ext cx="10023" cy="10023"/>
            </a:xfrm>
            <a:custGeom>
              <a:rect b="b" l="l" r="r" t="t"/>
              <a:pathLst>
                <a:path extrusionOk="0" h="175" w="175">
                  <a:moveTo>
                    <a:pt x="88" y="1"/>
                  </a:moveTo>
                  <a:cubicBezTo>
                    <a:pt x="41" y="1"/>
                    <a:pt x="0" y="42"/>
                    <a:pt x="0" y="88"/>
                  </a:cubicBezTo>
                  <a:cubicBezTo>
                    <a:pt x="0" y="140"/>
                    <a:pt x="41" y="175"/>
                    <a:pt x="88" y="175"/>
                  </a:cubicBezTo>
                  <a:cubicBezTo>
                    <a:pt x="134" y="175"/>
                    <a:pt x="174" y="134"/>
                    <a:pt x="174" y="88"/>
                  </a:cubicBezTo>
                  <a:cubicBezTo>
                    <a:pt x="174" y="42"/>
                    <a:pt x="134" y="1"/>
                    <a:pt x="8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5727653" y="3014887"/>
              <a:ext cx="31614" cy="22222"/>
            </a:xfrm>
            <a:custGeom>
              <a:rect b="b" l="l" r="r" t="t"/>
              <a:pathLst>
                <a:path extrusionOk="0" h="388" w="552">
                  <a:moveTo>
                    <a:pt x="457" y="1"/>
                  </a:moveTo>
                  <a:cubicBezTo>
                    <a:pt x="437" y="1"/>
                    <a:pt x="421" y="14"/>
                    <a:pt x="423" y="38"/>
                  </a:cubicBezTo>
                  <a:cubicBezTo>
                    <a:pt x="429" y="91"/>
                    <a:pt x="377" y="196"/>
                    <a:pt x="343" y="225"/>
                  </a:cubicBezTo>
                  <a:cubicBezTo>
                    <a:pt x="273" y="282"/>
                    <a:pt x="191" y="294"/>
                    <a:pt x="145" y="305"/>
                  </a:cubicBezTo>
                  <a:lnTo>
                    <a:pt x="30" y="305"/>
                  </a:lnTo>
                  <a:cubicBezTo>
                    <a:pt x="6" y="305"/>
                    <a:pt x="0" y="335"/>
                    <a:pt x="17" y="346"/>
                  </a:cubicBezTo>
                  <a:cubicBezTo>
                    <a:pt x="52" y="369"/>
                    <a:pt x="121" y="381"/>
                    <a:pt x="169" y="386"/>
                  </a:cubicBezTo>
                  <a:cubicBezTo>
                    <a:pt x="176" y="387"/>
                    <a:pt x="185" y="387"/>
                    <a:pt x="194" y="387"/>
                  </a:cubicBezTo>
                  <a:cubicBezTo>
                    <a:pt x="262" y="387"/>
                    <a:pt x="368" y="368"/>
                    <a:pt x="429" y="317"/>
                  </a:cubicBezTo>
                  <a:cubicBezTo>
                    <a:pt x="498" y="260"/>
                    <a:pt x="551" y="137"/>
                    <a:pt x="533" y="73"/>
                  </a:cubicBezTo>
                  <a:cubicBezTo>
                    <a:pt x="520" y="24"/>
                    <a:pt x="485" y="1"/>
                    <a:pt x="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5701765" y="3016891"/>
              <a:ext cx="15349" cy="53893"/>
            </a:xfrm>
            <a:custGeom>
              <a:rect b="b" l="l" r="r" t="t"/>
              <a:pathLst>
                <a:path extrusionOk="0" h="941" w="268">
                  <a:moveTo>
                    <a:pt x="143" y="1"/>
                  </a:moveTo>
                  <a:cubicBezTo>
                    <a:pt x="137" y="1"/>
                    <a:pt x="131" y="3"/>
                    <a:pt x="128" y="9"/>
                  </a:cubicBezTo>
                  <a:cubicBezTo>
                    <a:pt x="87" y="91"/>
                    <a:pt x="0" y="364"/>
                    <a:pt x="134" y="926"/>
                  </a:cubicBezTo>
                  <a:cubicBezTo>
                    <a:pt x="134" y="936"/>
                    <a:pt x="141" y="940"/>
                    <a:pt x="149" y="940"/>
                  </a:cubicBezTo>
                  <a:cubicBezTo>
                    <a:pt x="159" y="940"/>
                    <a:pt x="169" y="935"/>
                    <a:pt x="169" y="926"/>
                  </a:cubicBezTo>
                  <a:cubicBezTo>
                    <a:pt x="203" y="711"/>
                    <a:pt x="267" y="195"/>
                    <a:pt x="163" y="9"/>
                  </a:cubicBezTo>
                  <a:cubicBezTo>
                    <a:pt x="157" y="3"/>
                    <a:pt x="150" y="1"/>
                    <a:pt x="14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5672213" y="2974911"/>
              <a:ext cx="37571" cy="43241"/>
            </a:xfrm>
            <a:custGeom>
              <a:rect b="b" l="l" r="r" t="t"/>
              <a:pathLst>
                <a:path extrusionOk="0" h="755" w="656">
                  <a:moveTo>
                    <a:pt x="116" y="1"/>
                  </a:moveTo>
                  <a:cubicBezTo>
                    <a:pt x="81" y="1"/>
                    <a:pt x="47" y="8"/>
                    <a:pt x="11" y="24"/>
                  </a:cubicBezTo>
                  <a:cubicBezTo>
                    <a:pt x="6" y="24"/>
                    <a:pt x="0" y="30"/>
                    <a:pt x="6" y="35"/>
                  </a:cubicBezTo>
                  <a:cubicBezTo>
                    <a:pt x="6" y="35"/>
                    <a:pt x="8" y="38"/>
                    <a:pt x="12" y="38"/>
                  </a:cubicBezTo>
                  <a:cubicBezTo>
                    <a:pt x="14" y="38"/>
                    <a:pt x="16" y="37"/>
                    <a:pt x="18" y="35"/>
                  </a:cubicBezTo>
                  <a:cubicBezTo>
                    <a:pt x="50" y="25"/>
                    <a:pt x="81" y="19"/>
                    <a:pt x="113" y="19"/>
                  </a:cubicBezTo>
                  <a:cubicBezTo>
                    <a:pt x="151" y="19"/>
                    <a:pt x="189" y="27"/>
                    <a:pt x="227" y="46"/>
                  </a:cubicBezTo>
                  <a:cubicBezTo>
                    <a:pt x="487" y="180"/>
                    <a:pt x="632" y="742"/>
                    <a:pt x="632" y="749"/>
                  </a:cubicBezTo>
                  <a:cubicBezTo>
                    <a:pt x="637" y="749"/>
                    <a:pt x="637" y="754"/>
                    <a:pt x="644" y="754"/>
                  </a:cubicBezTo>
                  <a:cubicBezTo>
                    <a:pt x="650" y="754"/>
                    <a:pt x="655" y="749"/>
                    <a:pt x="650" y="742"/>
                  </a:cubicBezTo>
                  <a:cubicBezTo>
                    <a:pt x="644" y="720"/>
                    <a:pt x="505" y="169"/>
                    <a:pt x="238" y="30"/>
                  </a:cubicBezTo>
                  <a:cubicBezTo>
                    <a:pt x="198" y="11"/>
                    <a:pt x="157" y="1"/>
                    <a:pt x="11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5710700" y="2974911"/>
              <a:ext cx="37227" cy="43241"/>
            </a:xfrm>
            <a:custGeom>
              <a:rect b="b" l="l" r="r" t="t"/>
              <a:pathLst>
                <a:path extrusionOk="0" h="755" w="650">
                  <a:moveTo>
                    <a:pt x="535" y="1"/>
                  </a:moveTo>
                  <a:cubicBezTo>
                    <a:pt x="495" y="1"/>
                    <a:pt x="455" y="11"/>
                    <a:pt x="417" y="30"/>
                  </a:cubicBezTo>
                  <a:cubicBezTo>
                    <a:pt x="146" y="169"/>
                    <a:pt x="7" y="720"/>
                    <a:pt x="0" y="742"/>
                  </a:cubicBezTo>
                  <a:cubicBezTo>
                    <a:pt x="0" y="749"/>
                    <a:pt x="0" y="754"/>
                    <a:pt x="7" y="754"/>
                  </a:cubicBezTo>
                  <a:cubicBezTo>
                    <a:pt x="13" y="754"/>
                    <a:pt x="18" y="749"/>
                    <a:pt x="18" y="749"/>
                  </a:cubicBezTo>
                  <a:cubicBezTo>
                    <a:pt x="18" y="742"/>
                    <a:pt x="163" y="180"/>
                    <a:pt x="424" y="46"/>
                  </a:cubicBezTo>
                  <a:cubicBezTo>
                    <a:pt x="462" y="27"/>
                    <a:pt x="501" y="19"/>
                    <a:pt x="539" y="19"/>
                  </a:cubicBezTo>
                  <a:cubicBezTo>
                    <a:pt x="570" y="19"/>
                    <a:pt x="602" y="25"/>
                    <a:pt x="633" y="35"/>
                  </a:cubicBezTo>
                  <a:cubicBezTo>
                    <a:pt x="635" y="37"/>
                    <a:pt x="637" y="38"/>
                    <a:pt x="638" y="38"/>
                  </a:cubicBezTo>
                  <a:cubicBezTo>
                    <a:pt x="642" y="38"/>
                    <a:pt x="644" y="35"/>
                    <a:pt x="644" y="35"/>
                  </a:cubicBezTo>
                  <a:cubicBezTo>
                    <a:pt x="650" y="30"/>
                    <a:pt x="644" y="24"/>
                    <a:pt x="639" y="24"/>
                  </a:cubicBezTo>
                  <a:cubicBezTo>
                    <a:pt x="604" y="8"/>
                    <a:pt x="569" y="1"/>
                    <a:pt x="53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5640942" y="2965575"/>
              <a:ext cx="24914" cy="25658"/>
            </a:xfrm>
            <a:custGeom>
              <a:rect b="b" l="l" r="r" t="t"/>
              <a:pathLst>
                <a:path extrusionOk="0" h="448" w="435">
                  <a:moveTo>
                    <a:pt x="175" y="1"/>
                  </a:moveTo>
                  <a:lnTo>
                    <a:pt x="175" y="1"/>
                  </a:lnTo>
                  <a:cubicBezTo>
                    <a:pt x="1" y="228"/>
                    <a:pt x="153" y="401"/>
                    <a:pt x="233" y="442"/>
                  </a:cubicBezTo>
                  <a:cubicBezTo>
                    <a:pt x="244" y="446"/>
                    <a:pt x="255" y="448"/>
                    <a:pt x="266" y="448"/>
                  </a:cubicBezTo>
                  <a:cubicBezTo>
                    <a:pt x="347" y="448"/>
                    <a:pt x="434" y="345"/>
                    <a:pt x="378" y="268"/>
                  </a:cubicBezTo>
                  <a:cubicBezTo>
                    <a:pt x="314" y="187"/>
                    <a:pt x="326" y="54"/>
                    <a:pt x="326" y="54"/>
                  </a:cubicBezTo>
                  <a:lnTo>
                    <a:pt x="175"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5643691" y="2965575"/>
              <a:ext cx="16609" cy="25658"/>
            </a:xfrm>
            <a:custGeom>
              <a:rect b="b" l="l" r="r" t="t"/>
              <a:pathLst>
                <a:path extrusionOk="0" h="448" w="290">
                  <a:moveTo>
                    <a:pt x="127" y="1"/>
                  </a:moveTo>
                  <a:cubicBezTo>
                    <a:pt x="127" y="1"/>
                    <a:pt x="0" y="140"/>
                    <a:pt x="57" y="292"/>
                  </a:cubicBezTo>
                  <a:cubicBezTo>
                    <a:pt x="102" y="406"/>
                    <a:pt x="173" y="447"/>
                    <a:pt x="225" y="447"/>
                  </a:cubicBezTo>
                  <a:cubicBezTo>
                    <a:pt x="241" y="447"/>
                    <a:pt x="255" y="443"/>
                    <a:pt x="266" y="436"/>
                  </a:cubicBezTo>
                  <a:cubicBezTo>
                    <a:pt x="266" y="436"/>
                    <a:pt x="105" y="337"/>
                    <a:pt x="110" y="204"/>
                  </a:cubicBezTo>
                  <a:cubicBezTo>
                    <a:pt x="114" y="152"/>
                    <a:pt x="140" y="136"/>
                    <a:pt x="171" y="136"/>
                  </a:cubicBezTo>
                  <a:cubicBezTo>
                    <a:pt x="223" y="136"/>
                    <a:pt x="290" y="182"/>
                    <a:pt x="290" y="182"/>
                  </a:cubicBezTo>
                  <a:cubicBezTo>
                    <a:pt x="290" y="182"/>
                    <a:pt x="273" y="123"/>
                    <a:pt x="278" y="54"/>
                  </a:cubicBezTo>
                  <a:cubicBezTo>
                    <a:pt x="284" y="13"/>
                    <a:pt x="127"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5656577" y="2980867"/>
              <a:ext cx="6357" cy="8419"/>
            </a:xfrm>
            <a:custGeom>
              <a:rect b="b" l="l" r="r" t="t"/>
              <a:pathLst>
                <a:path extrusionOk="0" h="147" w="111">
                  <a:moveTo>
                    <a:pt x="76" y="0"/>
                  </a:moveTo>
                  <a:cubicBezTo>
                    <a:pt x="54" y="0"/>
                    <a:pt x="29" y="23"/>
                    <a:pt x="19" y="59"/>
                  </a:cubicBezTo>
                  <a:cubicBezTo>
                    <a:pt x="1" y="100"/>
                    <a:pt x="6" y="140"/>
                    <a:pt x="30" y="146"/>
                  </a:cubicBezTo>
                  <a:cubicBezTo>
                    <a:pt x="32" y="146"/>
                    <a:pt x="35" y="146"/>
                    <a:pt x="37" y="146"/>
                  </a:cubicBezTo>
                  <a:cubicBezTo>
                    <a:pt x="59" y="146"/>
                    <a:pt x="84" y="125"/>
                    <a:pt x="94" y="89"/>
                  </a:cubicBezTo>
                  <a:cubicBezTo>
                    <a:pt x="110" y="47"/>
                    <a:pt x="105" y="6"/>
                    <a:pt x="83" y="1"/>
                  </a:cubicBezTo>
                  <a:cubicBezTo>
                    <a:pt x="80" y="0"/>
                    <a:pt x="7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5643347" y="2958645"/>
              <a:ext cx="25257" cy="13516"/>
            </a:xfrm>
            <a:custGeom>
              <a:rect b="b" l="l" r="r" t="t"/>
              <a:pathLst>
                <a:path extrusionOk="0" h="236" w="441">
                  <a:moveTo>
                    <a:pt x="52" y="1"/>
                  </a:moveTo>
                  <a:cubicBezTo>
                    <a:pt x="52" y="1"/>
                    <a:pt x="1" y="129"/>
                    <a:pt x="151" y="209"/>
                  </a:cubicBezTo>
                  <a:cubicBezTo>
                    <a:pt x="185" y="228"/>
                    <a:pt x="217" y="235"/>
                    <a:pt x="248" y="235"/>
                  </a:cubicBezTo>
                  <a:cubicBezTo>
                    <a:pt x="358" y="235"/>
                    <a:pt x="440" y="140"/>
                    <a:pt x="440" y="140"/>
                  </a:cubicBezTo>
                  <a:lnTo>
                    <a:pt x="5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5645696" y="2958989"/>
              <a:ext cx="23195" cy="9335"/>
            </a:xfrm>
            <a:custGeom>
              <a:rect b="b" l="l" r="r" t="t"/>
              <a:pathLst>
                <a:path extrusionOk="0" h="163" w="405">
                  <a:moveTo>
                    <a:pt x="0" y="0"/>
                  </a:moveTo>
                  <a:lnTo>
                    <a:pt x="0" y="0"/>
                  </a:lnTo>
                  <a:cubicBezTo>
                    <a:pt x="39" y="53"/>
                    <a:pt x="59" y="59"/>
                    <a:pt x="66" y="59"/>
                  </a:cubicBezTo>
                  <a:cubicBezTo>
                    <a:pt x="69" y="59"/>
                    <a:pt x="70" y="59"/>
                    <a:pt x="70" y="59"/>
                  </a:cubicBezTo>
                  <a:cubicBezTo>
                    <a:pt x="99" y="99"/>
                    <a:pt x="121" y="99"/>
                    <a:pt x="121" y="99"/>
                  </a:cubicBezTo>
                  <a:cubicBezTo>
                    <a:pt x="154" y="141"/>
                    <a:pt x="192" y="145"/>
                    <a:pt x="204" y="145"/>
                  </a:cubicBezTo>
                  <a:cubicBezTo>
                    <a:pt x="207" y="145"/>
                    <a:pt x="209" y="145"/>
                    <a:pt x="209" y="145"/>
                  </a:cubicBezTo>
                  <a:cubicBezTo>
                    <a:pt x="224" y="158"/>
                    <a:pt x="239" y="162"/>
                    <a:pt x="252" y="162"/>
                  </a:cubicBezTo>
                  <a:cubicBezTo>
                    <a:pt x="274" y="162"/>
                    <a:pt x="289" y="151"/>
                    <a:pt x="289" y="151"/>
                  </a:cubicBezTo>
                  <a:cubicBezTo>
                    <a:pt x="303" y="159"/>
                    <a:pt x="317" y="162"/>
                    <a:pt x="329" y="162"/>
                  </a:cubicBezTo>
                  <a:cubicBezTo>
                    <a:pt x="371" y="162"/>
                    <a:pt x="405" y="128"/>
                    <a:pt x="405" y="128"/>
                  </a:cubicBez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5650907" y="2962311"/>
              <a:ext cx="8018" cy="9335"/>
            </a:xfrm>
            <a:custGeom>
              <a:rect b="b" l="l" r="r" t="t"/>
              <a:pathLst>
                <a:path extrusionOk="0" h="163" w="140">
                  <a:moveTo>
                    <a:pt x="36" y="1"/>
                  </a:moveTo>
                  <a:cubicBezTo>
                    <a:pt x="36" y="6"/>
                    <a:pt x="1" y="105"/>
                    <a:pt x="24" y="145"/>
                  </a:cubicBezTo>
                  <a:cubicBezTo>
                    <a:pt x="30" y="157"/>
                    <a:pt x="36" y="162"/>
                    <a:pt x="43" y="162"/>
                  </a:cubicBezTo>
                  <a:lnTo>
                    <a:pt x="59" y="162"/>
                  </a:lnTo>
                  <a:cubicBezTo>
                    <a:pt x="105" y="157"/>
                    <a:pt x="140" y="47"/>
                    <a:pt x="140" y="41"/>
                  </a:cubicBezTo>
                  <a:lnTo>
                    <a:pt x="140" y="36"/>
                  </a:lnTo>
                  <a:cubicBezTo>
                    <a:pt x="138" y="34"/>
                    <a:pt x="137" y="33"/>
                    <a:pt x="136" y="33"/>
                  </a:cubicBezTo>
                  <a:cubicBezTo>
                    <a:pt x="134" y="33"/>
                    <a:pt x="133" y="36"/>
                    <a:pt x="129" y="36"/>
                  </a:cubicBezTo>
                  <a:cubicBezTo>
                    <a:pt x="124" y="68"/>
                    <a:pt x="87" y="152"/>
                    <a:pt x="54" y="152"/>
                  </a:cubicBezTo>
                  <a:cubicBezTo>
                    <a:pt x="52" y="152"/>
                    <a:pt x="50" y="152"/>
                    <a:pt x="48" y="151"/>
                  </a:cubicBezTo>
                  <a:cubicBezTo>
                    <a:pt x="43" y="151"/>
                    <a:pt x="36" y="151"/>
                    <a:pt x="30" y="140"/>
                  </a:cubicBezTo>
                  <a:cubicBezTo>
                    <a:pt x="13" y="105"/>
                    <a:pt x="48" y="6"/>
                    <a:pt x="48" y="6"/>
                  </a:cubicBezTo>
                  <a:cubicBezTo>
                    <a:pt x="48" y="1"/>
                    <a:pt x="48" y="1"/>
                    <a:pt x="4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5648273" y="2960650"/>
              <a:ext cx="4696" cy="10309"/>
            </a:xfrm>
            <a:custGeom>
              <a:rect b="b" l="l" r="r" t="t"/>
              <a:pathLst>
                <a:path extrusionOk="0" h="180" w="82">
                  <a:moveTo>
                    <a:pt x="30" y="1"/>
                  </a:moveTo>
                  <a:cubicBezTo>
                    <a:pt x="25" y="1"/>
                    <a:pt x="25" y="6"/>
                    <a:pt x="19" y="6"/>
                  </a:cubicBezTo>
                  <a:cubicBezTo>
                    <a:pt x="19" y="12"/>
                    <a:pt x="1" y="116"/>
                    <a:pt x="36" y="156"/>
                  </a:cubicBezTo>
                  <a:cubicBezTo>
                    <a:pt x="41" y="174"/>
                    <a:pt x="59" y="180"/>
                    <a:pt x="76" y="180"/>
                  </a:cubicBezTo>
                  <a:cubicBezTo>
                    <a:pt x="76" y="180"/>
                    <a:pt x="82" y="180"/>
                    <a:pt x="82" y="174"/>
                  </a:cubicBezTo>
                  <a:lnTo>
                    <a:pt x="76" y="169"/>
                  </a:lnTo>
                  <a:cubicBezTo>
                    <a:pt x="59" y="169"/>
                    <a:pt x="54" y="163"/>
                    <a:pt x="41" y="151"/>
                  </a:cubicBezTo>
                  <a:cubicBezTo>
                    <a:pt x="12" y="110"/>
                    <a:pt x="30" y="12"/>
                    <a:pt x="30" y="6"/>
                  </a:cubicBezTo>
                  <a:lnTo>
                    <a:pt x="3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5643347" y="2959161"/>
              <a:ext cx="7331" cy="10137"/>
            </a:xfrm>
            <a:custGeom>
              <a:rect b="b" l="l" r="r" t="t"/>
              <a:pathLst>
                <a:path extrusionOk="0" h="177" w="128">
                  <a:moveTo>
                    <a:pt x="48" y="0"/>
                  </a:moveTo>
                  <a:cubicBezTo>
                    <a:pt x="46" y="0"/>
                    <a:pt x="45" y="3"/>
                    <a:pt x="41" y="3"/>
                  </a:cubicBezTo>
                  <a:cubicBezTo>
                    <a:pt x="41" y="3"/>
                    <a:pt x="1" y="125"/>
                    <a:pt x="116" y="177"/>
                  </a:cubicBezTo>
                  <a:lnTo>
                    <a:pt x="122" y="177"/>
                  </a:lnTo>
                  <a:cubicBezTo>
                    <a:pt x="127" y="171"/>
                    <a:pt x="122" y="171"/>
                    <a:pt x="122" y="171"/>
                  </a:cubicBezTo>
                  <a:cubicBezTo>
                    <a:pt x="12" y="120"/>
                    <a:pt x="52" y="15"/>
                    <a:pt x="52" y="8"/>
                  </a:cubicBezTo>
                  <a:lnTo>
                    <a:pt x="52" y="3"/>
                  </a:lnTo>
                  <a:cubicBezTo>
                    <a:pt x="50" y="1"/>
                    <a:pt x="49"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5654287" y="2965461"/>
              <a:ext cx="9049" cy="6987"/>
            </a:xfrm>
            <a:custGeom>
              <a:rect b="b" l="l" r="r" t="t"/>
              <a:pathLst>
                <a:path extrusionOk="0" h="122" w="158">
                  <a:moveTo>
                    <a:pt x="147" y="0"/>
                  </a:moveTo>
                  <a:cubicBezTo>
                    <a:pt x="145" y="0"/>
                    <a:pt x="145" y="3"/>
                    <a:pt x="145" y="3"/>
                  </a:cubicBezTo>
                  <a:cubicBezTo>
                    <a:pt x="145" y="3"/>
                    <a:pt x="116" y="90"/>
                    <a:pt x="70" y="107"/>
                  </a:cubicBezTo>
                  <a:cubicBezTo>
                    <a:pt x="63" y="110"/>
                    <a:pt x="56" y="111"/>
                    <a:pt x="48" y="111"/>
                  </a:cubicBezTo>
                  <a:cubicBezTo>
                    <a:pt x="36" y="111"/>
                    <a:pt x="23" y="107"/>
                    <a:pt x="11" y="96"/>
                  </a:cubicBezTo>
                  <a:cubicBezTo>
                    <a:pt x="6" y="96"/>
                    <a:pt x="6" y="96"/>
                    <a:pt x="0" y="102"/>
                  </a:cubicBezTo>
                  <a:cubicBezTo>
                    <a:pt x="0" y="102"/>
                    <a:pt x="0" y="107"/>
                    <a:pt x="6" y="107"/>
                  </a:cubicBezTo>
                  <a:cubicBezTo>
                    <a:pt x="19" y="116"/>
                    <a:pt x="35" y="122"/>
                    <a:pt x="49" y="122"/>
                  </a:cubicBezTo>
                  <a:cubicBezTo>
                    <a:pt x="54" y="122"/>
                    <a:pt x="59" y="121"/>
                    <a:pt x="64" y="120"/>
                  </a:cubicBezTo>
                  <a:lnTo>
                    <a:pt x="75" y="120"/>
                  </a:lnTo>
                  <a:cubicBezTo>
                    <a:pt x="128" y="102"/>
                    <a:pt x="150" y="10"/>
                    <a:pt x="150" y="10"/>
                  </a:cubicBezTo>
                  <a:cubicBezTo>
                    <a:pt x="157" y="3"/>
                    <a:pt x="150" y="3"/>
                    <a:pt x="150" y="3"/>
                  </a:cubicBezTo>
                  <a:cubicBezTo>
                    <a:pt x="149" y="1"/>
                    <a:pt x="147" y="0"/>
                    <a:pt x="1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5658238" y="2966950"/>
              <a:ext cx="10366" cy="5384"/>
            </a:xfrm>
            <a:custGeom>
              <a:rect b="b" l="l" r="r" t="t"/>
              <a:pathLst>
                <a:path extrusionOk="0" h="94" w="181">
                  <a:moveTo>
                    <a:pt x="169" y="0"/>
                  </a:moveTo>
                  <a:cubicBezTo>
                    <a:pt x="169" y="0"/>
                    <a:pt x="87" y="82"/>
                    <a:pt x="20" y="82"/>
                  </a:cubicBezTo>
                  <a:cubicBezTo>
                    <a:pt x="15" y="82"/>
                    <a:pt x="11" y="82"/>
                    <a:pt x="6" y="81"/>
                  </a:cubicBezTo>
                  <a:cubicBezTo>
                    <a:pt x="6" y="81"/>
                    <a:pt x="1" y="81"/>
                    <a:pt x="1" y="88"/>
                  </a:cubicBezTo>
                  <a:cubicBezTo>
                    <a:pt x="1" y="88"/>
                    <a:pt x="1" y="94"/>
                    <a:pt x="6" y="94"/>
                  </a:cubicBezTo>
                  <a:lnTo>
                    <a:pt x="47" y="94"/>
                  </a:lnTo>
                  <a:cubicBezTo>
                    <a:pt x="111" y="76"/>
                    <a:pt x="175" y="12"/>
                    <a:pt x="175" y="12"/>
                  </a:cubicBezTo>
                  <a:cubicBezTo>
                    <a:pt x="180" y="6"/>
                    <a:pt x="180" y="6"/>
                    <a:pt x="1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5638995" y="2943353"/>
              <a:ext cx="35910" cy="24513"/>
            </a:xfrm>
            <a:custGeom>
              <a:rect b="b" l="l" r="r" t="t"/>
              <a:pathLst>
                <a:path extrusionOk="0" h="428" w="627">
                  <a:moveTo>
                    <a:pt x="400" y="1"/>
                  </a:moveTo>
                  <a:cubicBezTo>
                    <a:pt x="341" y="1"/>
                    <a:pt x="288" y="58"/>
                    <a:pt x="232" y="105"/>
                  </a:cubicBezTo>
                  <a:cubicBezTo>
                    <a:pt x="186" y="141"/>
                    <a:pt x="138" y="148"/>
                    <a:pt x="107" y="148"/>
                  </a:cubicBezTo>
                  <a:cubicBezTo>
                    <a:pt x="88" y="148"/>
                    <a:pt x="77" y="145"/>
                    <a:pt x="77" y="145"/>
                  </a:cubicBezTo>
                  <a:cubicBezTo>
                    <a:pt x="77" y="145"/>
                    <a:pt x="7" y="145"/>
                    <a:pt x="7" y="204"/>
                  </a:cubicBezTo>
                  <a:cubicBezTo>
                    <a:pt x="1" y="258"/>
                    <a:pt x="477" y="428"/>
                    <a:pt x="575" y="428"/>
                  </a:cubicBezTo>
                  <a:cubicBezTo>
                    <a:pt x="583" y="428"/>
                    <a:pt x="589" y="426"/>
                    <a:pt x="591" y="424"/>
                  </a:cubicBezTo>
                  <a:cubicBezTo>
                    <a:pt x="626" y="389"/>
                    <a:pt x="586" y="372"/>
                    <a:pt x="557" y="291"/>
                  </a:cubicBezTo>
                  <a:cubicBezTo>
                    <a:pt x="529" y="209"/>
                    <a:pt x="551" y="88"/>
                    <a:pt x="465" y="24"/>
                  </a:cubicBezTo>
                  <a:cubicBezTo>
                    <a:pt x="442" y="8"/>
                    <a:pt x="421" y="1"/>
                    <a:pt x="4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5643347" y="2943697"/>
              <a:ext cx="22909" cy="17354"/>
            </a:xfrm>
            <a:custGeom>
              <a:rect b="b" l="l" r="r" t="t"/>
              <a:pathLst>
                <a:path extrusionOk="0" h="303" w="400">
                  <a:moveTo>
                    <a:pt x="290" y="0"/>
                  </a:moveTo>
                  <a:cubicBezTo>
                    <a:pt x="232" y="18"/>
                    <a:pt x="191" y="77"/>
                    <a:pt x="127" y="117"/>
                  </a:cubicBezTo>
                  <a:cubicBezTo>
                    <a:pt x="94" y="137"/>
                    <a:pt x="57" y="142"/>
                    <a:pt x="31" y="142"/>
                  </a:cubicBezTo>
                  <a:cubicBezTo>
                    <a:pt x="13" y="142"/>
                    <a:pt x="1" y="139"/>
                    <a:pt x="1" y="139"/>
                  </a:cubicBezTo>
                  <a:lnTo>
                    <a:pt x="1" y="139"/>
                  </a:lnTo>
                  <a:cubicBezTo>
                    <a:pt x="140" y="273"/>
                    <a:pt x="261" y="302"/>
                    <a:pt x="330" y="302"/>
                  </a:cubicBezTo>
                  <a:cubicBezTo>
                    <a:pt x="400" y="297"/>
                    <a:pt x="394" y="198"/>
                    <a:pt x="290" y="146"/>
                  </a:cubicBezTo>
                  <a:cubicBezTo>
                    <a:pt x="237" y="123"/>
                    <a:pt x="290" y="0"/>
                    <a:pt x="290"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5651308" y="2948966"/>
              <a:ext cx="8992" cy="7445"/>
            </a:xfrm>
            <a:custGeom>
              <a:rect b="b" l="l" r="r" t="t"/>
              <a:pathLst>
                <a:path extrusionOk="0" h="130" w="157">
                  <a:moveTo>
                    <a:pt x="87" y="0"/>
                  </a:moveTo>
                  <a:cubicBezTo>
                    <a:pt x="83" y="0"/>
                    <a:pt x="80" y="1"/>
                    <a:pt x="76" y="1"/>
                  </a:cubicBezTo>
                  <a:cubicBezTo>
                    <a:pt x="29" y="1"/>
                    <a:pt x="1" y="47"/>
                    <a:pt x="17" y="89"/>
                  </a:cubicBezTo>
                  <a:cubicBezTo>
                    <a:pt x="29" y="111"/>
                    <a:pt x="52" y="129"/>
                    <a:pt x="81" y="129"/>
                  </a:cubicBezTo>
                  <a:cubicBezTo>
                    <a:pt x="127" y="129"/>
                    <a:pt x="157" y="82"/>
                    <a:pt x="140" y="36"/>
                  </a:cubicBezTo>
                  <a:cubicBezTo>
                    <a:pt x="129" y="16"/>
                    <a:pt x="111"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5661617" y="2948393"/>
              <a:ext cx="2348" cy="2062"/>
            </a:xfrm>
            <a:custGeom>
              <a:rect b="b" l="l" r="r" t="t"/>
              <a:pathLst>
                <a:path extrusionOk="0" h="36" w="41">
                  <a:moveTo>
                    <a:pt x="17" y="0"/>
                  </a:moveTo>
                  <a:cubicBezTo>
                    <a:pt x="6" y="0"/>
                    <a:pt x="0" y="11"/>
                    <a:pt x="6" y="23"/>
                  </a:cubicBezTo>
                  <a:cubicBezTo>
                    <a:pt x="6" y="30"/>
                    <a:pt x="11" y="35"/>
                    <a:pt x="22" y="35"/>
                  </a:cubicBezTo>
                  <a:cubicBezTo>
                    <a:pt x="35" y="35"/>
                    <a:pt x="41" y="23"/>
                    <a:pt x="35" y="11"/>
                  </a:cubicBezTo>
                  <a:cubicBezTo>
                    <a:pt x="35" y="6"/>
                    <a:pt x="22" y="0"/>
                    <a:pt x="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5660873" y="2954063"/>
              <a:ext cx="4467" cy="3723"/>
            </a:xfrm>
            <a:custGeom>
              <a:rect b="b" l="l" r="r" t="t"/>
              <a:pathLst>
                <a:path extrusionOk="0" h="65" w="78">
                  <a:moveTo>
                    <a:pt x="30" y="0"/>
                  </a:moveTo>
                  <a:cubicBezTo>
                    <a:pt x="13" y="6"/>
                    <a:pt x="1" y="22"/>
                    <a:pt x="8" y="40"/>
                  </a:cubicBezTo>
                  <a:cubicBezTo>
                    <a:pt x="12" y="54"/>
                    <a:pt x="24" y="65"/>
                    <a:pt x="38" y="65"/>
                  </a:cubicBezTo>
                  <a:cubicBezTo>
                    <a:pt x="41" y="65"/>
                    <a:pt x="45" y="64"/>
                    <a:pt x="48" y="63"/>
                  </a:cubicBezTo>
                  <a:cubicBezTo>
                    <a:pt x="65" y="63"/>
                    <a:pt x="77" y="46"/>
                    <a:pt x="70" y="28"/>
                  </a:cubicBezTo>
                  <a:cubicBezTo>
                    <a:pt x="70" y="11"/>
                    <a:pt x="54"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5660587" y="2944270"/>
              <a:ext cx="9335" cy="10481"/>
            </a:xfrm>
            <a:custGeom>
              <a:rect b="b" l="l" r="r" t="t"/>
              <a:pathLst>
                <a:path extrusionOk="0" h="183" w="163">
                  <a:moveTo>
                    <a:pt x="41" y="1"/>
                  </a:moveTo>
                  <a:cubicBezTo>
                    <a:pt x="12" y="1"/>
                    <a:pt x="1" y="26"/>
                    <a:pt x="40" y="49"/>
                  </a:cubicBezTo>
                  <a:cubicBezTo>
                    <a:pt x="99" y="78"/>
                    <a:pt x="75" y="129"/>
                    <a:pt x="99" y="164"/>
                  </a:cubicBezTo>
                  <a:cubicBezTo>
                    <a:pt x="111" y="178"/>
                    <a:pt x="120" y="183"/>
                    <a:pt x="128" y="183"/>
                  </a:cubicBezTo>
                  <a:cubicBezTo>
                    <a:pt x="140" y="183"/>
                    <a:pt x="148" y="172"/>
                    <a:pt x="152" y="164"/>
                  </a:cubicBezTo>
                  <a:cubicBezTo>
                    <a:pt x="163" y="89"/>
                    <a:pt x="104" y="25"/>
                    <a:pt x="70" y="8"/>
                  </a:cubicBezTo>
                  <a:cubicBezTo>
                    <a:pt x="59" y="3"/>
                    <a:pt x="49"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5754628" y="2965575"/>
              <a:ext cx="24856" cy="25658"/>
            </a:xfrm>
            <a:custGeom>
              <a:rect b="b" l="l" r="r" t="t"/>
              <a:pathLst>
                <a:path extrusionOk="0" h="448" w="434">
                  <a:moveTo>
                    <a:pt x="265" y="1"/>
                  </a:moveTo>
                  <a:lnTo>
                    <a:pt x="109" y="54"/>
                  </a:lnTo>
                  <a:cubicBezTo>
                    <a:pt x="109" y="54"/>
                    <a:pt x="121" y="187"/>
                    <a:pt x="57" y="268"/>
                  </a:cubicBezTo>
                  <a:cubicBezTo>
                    <a:pt x="0" y="345"/>
                    <a:pt x="93" y="448"/>
                    <a:pt x="170" y="448"/>
                  </a:cubicBezTo>
                  <a:cubicBezTo>
                    <a:pt x="181" y="448"/>
                    <a:pt x="192" y="446"/>
                    <a:pt x="201" y="442"/>
                  </a:cubicBezTo>
                  <a:cubicBezTo>
                    <a:pt x="289" y="401"/>
                    <a:pt x="434" y="228"/>
                    <a:pt x="26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5760126" y="2965575"/>
              <a:ext cx="16724" cy="25658"/>
            </a:xfrm>
            <a:custGeom>
              <a:rect b="b" l="l" r="r" t="t"/>
              <a:pathLst>
                <a:path extrusionOk="0" h="448" w="292">
                  <a:moveTo>
                    <a:pt x="169" y="1"/>
                  </a:moveTo>
                  <a:cubicBezTo>
                    <a:pt x="169" y="1"/>
                    <a:pt x="13" y="13"/>
                    <a:pt x="13" y="54"/>
                  </a:cubicBezTo>
                  <a:cubicBezTo>
                    <a:pt x="19" y="123"/>
                    <a:pt x="1" y="182"/>
                    <a:pt x="1" y="182"/>
                  </a:cubicBezTo>
                  <a:cubicBezTo>
                    <a:pt x="1" y="182"/>
                    <a:pt x="67" y="136"/>
                    <a:pt x="119" y="136"/>
                  </a:cubicBezTo>
                  <a:cubicBezTo>
                    <a:pt x="150" y="136"/>
                    <a:pt x="176" y="152"/>
                    <a:pt x="180" y="204"/>
                  </a:cubicBezTo>
                  <a:cubicBezTo>
                    <a:pt x="193" y="337"/>
                    <a:pt x="30" y="436"/>
                    <a:pt x="30" y="436"/>
                  </a:cubicBezTo>
                  <a:cubicBezTo>
                    <a:pt x="40" y="443"/>
                    <a:pt x="53" y="447"/>
                    <a:pt x="68" y="447"/>
                  </a:cubicBezTo>
                  <a:cubicBezTo>
                    <a:pt x="117" y="447"/>
                    <a:pt x="189" y="406"/>
                    <a:pt x="233" y="292"/>
                  </a:cubicBezTo>
                  <a:cubicBezTo>
                    <a:pt x="292" y="140"/>
                    <a:pt x="169" y="1"/>
                    <a:pt x="16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5757835" y="2980867"/>
              <a:ext cx="6014" cy="8419"/>
            </a:xfrm>
            <a:custGeom>
              <a:rect b="b" l="l" r="r" t="t"/>
              <a:pathLst>
                <a:path extrusionOk="0" h="147" w="105">
                  <a:moveTo>
                    <a:pt x="31" y="0"/>
                  </a:moveTo>
                  <a:cubicBezTo>
                    <a:pt x="29" y="0"/>
                    <a:pt x="26" y="0"/>
                    <a:pt x="24" y="1"/>
                  </a:cubicBezTo>
                  <a:cubicBezTo>
                    <a:pt x="6" y="6"/>
                    <a:pt x="1" y="47"/>
                    <a:pt x="12" y="89"/>
                  </a:cubicBezTo>
                  <a:cubicBezTo>
                    <a:pt x="28" y="125"/>
                    <a:pt x="53" y="146"/>
                    <a:pt x="70" y="146"/>
                  </a:cubicBezTo>
                  <a:cubicBezTo>
                    <a:pt x="72" y="146"/>
                    <a:pt x="74" y="146"/>
                    <a:pt x="76" y="146"/>
                  </a:cubicBezTo>
                  <a:cubicBezTo>
                    <a:pt x="99" y="140"/>
                    <a:pt x="105" y="100"/>
                    <a:pt x="94" y="59"/>
                  </a:cubicBezTo>
                  <a:cubicBezTo>
                    <a:pt x="77" y="23"/>
                    <a:pt x="52"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5752165" y="2958645"/>
              <a:ext cx="25314" cy="13516"/>
            </a:xfrm>
            <a:custGeom>
              <a:rect b="b" l="l" r="r" t="t"/>
              <a:pathLst>
                <a:path extrusionOk="0" h="236" w="442">
                  <a:moveTo>
                    <a:pt x="389" y="1"/>
                  </a:moveTo>
                  <a:lnTo>
                    <a:pt x="1" y="140"/>
                  </a:lnTo>
                  <a:cubicBezTo>
                    <a:pt x="1" y="140"/>
                    <a:pt x="83" y="235"/>
                    <a:pt x="190" y="235"/>
                  </a:cubicBezTo>
                  <a:cubicBezTo>
                    <a:pt x="220" y="235"/>
                    <a:pt x="252" y="228"/>
                    <a:pt x="285" y="209"/>
                  </a:cubicBezTo>
                  <a:cubicBezTo>
                    <a:pt x="442" y="129"/>
                    <a:pt x="389" y="1"/>
                    <a:pt x="38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5751535" y="2958989"/>
              <a:ext cx="23310" cy="9335"/>
            </a:xfrm>
            <a:custGeom>
              <a:rect b="b" l="l" r="r" t="t"/>
              <a:pathLst>
                <a:path extrusionOk="0" h="163" w="407">
                  <a:moveTo>
                    <a:pt x="407" y="0"/>
                  </a:moveTo>
                  <a:lnTo>
                    <a:pt x="1" y="128"/>
                  </a:lnTo>
                  <a:cubicBezTo>
                    <a:pt x="1" y="128"/>
                    <a:pt x="38" y="162"/>
                    <a:pt x="79" y="162"/>
                  </a:cubicBezTo>
                  <a:cubicBezTo>
                    <a:pt x="91" y="162"/>
                    <a:pt x="104" y="159"/>
                    <a:pt x="116" y="151"/>
                  </a:cubicBezTo>
                  <a:cubicBezTo>
                    <a:pt x="116" y="151"/>
                    <a:pt x="132" y="162"/>
                    <a:pt x="154" y="162"/>
                  </a:cubicBezTo>
                  <a:cubicBezTo>
                    <a:pt x="167" y="162"/>
                    <a:pt x="183" y="158"/>
                    <a:pt x="198" y="145"/>
                  </a:cubicBezTo>
                  <a:cubicBezTo>
                    <a:pt x="198" y="145"/>
                    <a:pt x="200" y="145"/>
                    <a:pt x="203" y="145"/>
                  </a:cubicBezTo>
                  <a:cubicBezTo>
                    <a:pt x="216" y="145"/>
                    <a:pt x="256" y="141"/>
                    <a:pt x="284" y="99"/>
                  </a:cubicBezTo>
                  <a:cubicBezTo>
                    <a:pt x="284" y="99"/>
                    <a:pt x="314" y="99"/>
                    <a:pt x="337" y="59"/>
                  </a:cubicBezTo>
                  <a:cubicBezTo>
                    <a:pt x="337" y="59"/>
                    <a:pt x="339" y="59"/>
                    <a:pt x="341" y="59"/>
                  </a:cubicBezTo>
                  <a:cubicBezTo>
                    <a:pt x="350" y="59"/>
                    <a:pt x="371" y="53"/>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5761501" y="2962311"/>
              <a:ext cx="8018" cy="9335"/>
            </a:xfrm>
            <a:custGeom>
              <a:rect b="b" l="l" r="r" t="t"/>
              <a:pathLst>
                <a:path extrusionOk="0" h="163" w="140">
                  <a:moveTo>
                    <a:pt x="99" y="1"/>
                  </a:moveTo>
                  <a:cubicBezTo>
                    <a:pt x="99" y="1"/>
                    <a:pt x="94" y="1"/>
                    <a:pt x="94" y="6"/>
                  </a:cubicBezTo>
                  <a:cubicBezTo>
                    <a:pt x="99" y="6"/>
                    <a:pt x="129" y="105"/>
                    <a:pt x="110" y="140"/>
                  </a:cubicBezTo>
                  <a:cubicBezTo>
                    <a:pt x="105" y="151"/>
                    <a:pt x="105" y="151"/>
                    <a:pt x="99" y="151"/>
                  </a:cubicBezTo>
                  <a:cubicBezTo>
                    <a:pt x="97" y="152"/>
                    <a:pt x="95" y="152"/>
                    <a:pt x="93" y="152"/>
                  </a:cubicBezTo>
                  <a:cubicBezTo>
                    <a:pt x="55" y="152"/>
                    <a:pt x="24" y="68"/>
                    <a:pt x="12" y="36"/>
                  </a:cubicBezTo>
                  <a:cubicBezTo>
                    <a:pt x="12" y="36"/>
                    <a:pt x="9" y="33"/>
                    <a:pt x="8" y="33"/>
                  </a:cubicBezTo>
                  <a:cubicBezTo>
                    <a:pt x="7" y="33"/>
                    <a:pt x="6" y="34"/>
                    <a:pt x="6" y="36"/>
                  </a:cubicBezTo>
                  <a:cubicBezTo>
                    <a:pt x="1" y="36"/>
                    <a:pt x="1" y="36"/>
                    <a:pt x="1" y="41"/>
                  </a:cubicBezTo>
                  <a:cubicBezTo>
                    <a:pt x="6" y="47"/>
                    <a:pt x="35" y="157"/>
                    <a:pt x="81" y="162"/>
                  </a:cubicBezTo>
                  <a:lnTo>
                    <a:pt x="99" y="162"/>
                  </a:lnTo>
                  <a:cubicBezTo>
                    <a:pt x="110" y="162"/>
                    <a:pt x="116" y="157"/>
                    <a:pt x="122" y="145"/>
                  </a:cubicBezTo>
                  <a:cubicBezTo>
                    <a:pt x="140" y="105"/>
                    <a:pt x="105" y="6"/>
                    <a:pt x="1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5767801" y="2960650"/>
              <a:ext cx="4696" cy="10309"/>
            </a:xfrm>
            <a:custGeom>
              <a:rect b="b" l="l" r="r" t="t"/>
              <a:pathLst>
                <a:path extrusionOk="0" h="180" w="82">
                  <a:moveTo>
                    <a:pt x="53" y="1"/>
                  </a:moveTo>
                  <a:lnTo>
                    <a:pt x="46" y="6"/>
                  </a:lnTo>
                  <a:cubicBezTo>
                    <a:pt x="46" y="12"/>
                    <a:pt x="70" y="110"/>
                    <a:pt x="35" y="151"/>
                  </a:cubicBezTo>
                  <a:cubicBezTo>
                    <a:pt x="30" y="163"/>
                    <a:pt x="19" y="169"/>
                    <a:pt x="6" y="169"/>
                  </a:cubicBezTo>
                  <a:cubicBezTo>
                    <a:pt x="0" y="169"/>
                    <a:pt x="0" y="174"/>
                    <a:pt x="0" y="174"/>
                  </a:cubicBezTo>
                  <a:lnTo>
                    <a:pt x="0" y="180"/>
                  </a:lnTo>
                  <a:lnTo>
                    <a:pt x="6" y="180"/>
                  </a:lnTo>
                  <a:cubicBezTo>
                    <a:pt x="24" y="180"/>
                    <a:pt x="35" y="174"/>
                    <a:pt x="46" y="156"/>
                  </a:cubicBezTo>
                  <a:cubicBezTo>
                    <a:pt x="81" y="116"/>
                    <a:pt x="59" y="12"/>
                    <a:pt x="59" y="6"/>
                  </a:cubicBezTo>
                  <a:lnTo>
                    <a:pt x="5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5770092" y="2959161"/>
              <a:ext cx="7102" cy="10137"/>
            </a:xfrm>
            <a:custGeom>
              <a:rect b="b" l="l" r="r" t="t"/>
              <a:pathLst>
                <a:path extrusionOk="0" h="177" w="124">
                  <a:moveTo>
                    <a:pt x="78" y="0"/>
                  </a:moveTo>
                  <a:cubicBezTo>
                    <a:pt x="77" y="0"/>
                    <a:pt x="76" y="1"/>
                    <a:pt x="76" y="3"/>
                  </a:cubicBezTo>
                  <a:cubicBezTo>
                    <a:pt x="70" y="3"/>
                    <a:pt x="70" y="3"/>
                    <a:pt x="70" y="8"/>
                  </a:cubicBezTo>
                  <a:cubicBezTo>
                    <a:pt x="76" y="15"/>
                    <a:pt x="111" y="120"/>
                    <a:pt x="6" y="171"/>
                  </a:cubicBezTo>
                  <a:cubicBezTo>
                    <a:pt x="1" y="171"/>
                    <a:pt x="1" y="171"/>
                    <a:pt x="1" y="177"/>
                  </a:cubicBezTo>
                  <a:lnTo>
                    <a:pt x="6" y="177"/>
                  </a:lnTo>
                  <a:cubicBezTo>
                    <a:pt x="123" y="125"/>
                    <a:pt x="83" y="3"/>
                    <a:pt x="83" y="3"/>
                  </a:cubicBezTo>
                  <a:cubicBezTo>
                    <a:pt x="83" y="3"/>
                    <a:pt x="80" y="0"/>
                    <a:pt x="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5757549" y="2965461"/>
              <a:ext cx="8648" cy="6987"/>
            </a:xfrm>
            <a:custGeom>
              <a:rect b="b" l="l" r="r" t="t"/>
              <a:pathLst>
                <a:path extrusionOk="0" h="122" w="151">
                  <a:moveTo>
                    <a:pt x="7" y="0"/>
                  </a:moveTo>
                  <a:cubicBezTo>
                    <a:pt x="6" y="0"/>
                    <a:pt x="6" y="1"/>
                    <a:pt x="6" y="3"/>
                  </a:cubicBezTo>
                  <a:cubicBezTo>
                    <a:pt x="0" y="3"/>
                    <a:pt x="0" y="3"/>
                    <a:pt x="0" y="10"/>
                  </a:cubicBezTo>
                  <a:cubicBezTo>
                    <a:pt x="0" y="10"/>
                    <a:pt x="29" y="102"/>
                    <a:pt x="81" y="120"/>
                  </a:cubicBezTo>
                  <a:lnTo>
                    <a:pt x="93" y="120"/>
                  </a:lnTo>
                  <a:cubicBezTo>
                    <a:pt x="98" y="121"/>
                    <a:pt x="102" y="122"/>
                    <a:pt x="107" y="122"/>
                  </a:cubicBezTo>
                  <a:cubicBezTo>
                    <a:pt x="120" y="122"/>
                    <a:pt x="134" y="116"/>
                    <a:pt x="150" y="107"/>
                  </a:cubicBezTo>
                  <a:lnTo>
                    <a:pt x="150" y="102"/>
                  </a:lnTo>
                  <a:cubicBezTo>
                    <a:pt x="150" y="96"/>
                    <a:pt x="145" y="96"/>
                    <a:pt x="145" y="96"/>
                  </a:cubicBezTo>
                  <a:cubicBezTo>
                    <a:pt x="130" y="107"/>
                    <a:pt x="118" y="111"/>
                    <a:pt x="107" y="111"/>
                  </a:cubicBezTo>
                  <a:cubicBezTo>
                    <a:pt x="100" y="111"/>
                    <a:pt x="93" y="110"/>
                    <a:pt x="86" y="107"/>
                  </a:cubicBezTo>
                  <a:cubicBezTo>
                    <a:pt x="35" y="90"/>
                    <a:pt x="11" y="3"/>
                    <a:pt x="11" y="3"/>
                  </a:cubicBezTo>
                  <a:cubicBezTo>
                    <a:pt x="11" y="3"/>
                    <a:pt x="9" y="0"/>
                    <a:pt x="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5752165" y="2966950"/>
              <a:ext cx="10366" cy="5384"/>
            </a:xfrm>
            <a:custGeom>
              <a:rect b="b" l="l" r="r" t="t"/>
              <a:pathLst>
                <a:path extrusionOk="0" h="94" w="181">
                  <a:moveTo>
                    <a:pt x="1" y="0"/>
                  </a:moveTo>
                  <a:lnTo>
                    <a:pt x="1" y="12"/>
                  </a:lnTo>
                  <a:cubicBezTo>
                    <a:pt x="6" y="12"/>
                    <a:pt x="70" y="76"/>
                    <a:pt x="134" y="94"/>
                  </a:cubicBezTo>
                  <a:lnTo>
                    <a:pt x="175" y="94"/>
                  </a:lnTo>
                  <a:lnTo>
                    <a:pt x="180" y="88"/>
                  </a:lnTo>
                  <a:cubicBezTo>
                    <a:pt x="175" y="81"/>
                    <a:pt x="175" y="81"/>
                    <a:pt x="169" y="81"/>
                  </a:cubicBezTo>
                  <a:cubicBezTo>
                    <a:pt x="165" y="82"/>
                    <a:pt x="160" y="82"/>
                    <a:pt x="156" y="82"/>
                  </a:cubicBezTo>
                  <a:cubicBezTo>
                    <a:pt x="89" y="82"/>
                    <a:pt x="13"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5745865" y="2943353"/>
              <a:ext cx="35623" cy="24513"/>
            </a:xfrm>
            <a:custGeom>
              <a:rect b="b" l="l" r="r" t="t"/>
              <a:pathLst>
                <a:path extrusionOk="0" h="428" w="622">
                  <a:moveTo>
                    <a:pt x="223" y="1"/>
                  </a:moveTo>
                  <a:cubicBezTo>
                    <a:pt x="202" y="1"/>
                    <a:pt x="180" y="8"/>
                    <a:pt x="158" y="24"/>
                  </a:cubicBezTo>
                  <a:cubicBezTo>
                    <a:pt x="71" y="88"/>
                    <a:pt x="100" y="209"/>
                    <a:pt x="71" y="291"/>
                  </a:cubicBezTo>
                  <a:cubicBezTo>
                    <a:pt x="41" y="372"/>
                    <a:pt x="1" y="389"/>
                    <a:pt x="30" y="424"/>
                  </a:cubicBezTo>
                  <a:cubicBezTo>
                    <a:pt x="33" y="426"/>
                    <a:pt x="39" y="428"/>
                    <a:pt x="48" y="428"/>
                  </a:cubicBezTo>
                  <a:cubicBezTo>
                    <a:pt x="151" y="428"/>
                    <a:pt x="621" y="258"/>
                    <a:pt x="621" y="204"/>
                  </a:cubicBezTo>
                  <a:cubicBezTo>
                    <a:pt x="616" y="145"/>
                    <a:pt x="546" y="145"/>
                    <a:pt x="546" y="145"/>
                  </a:cubicBezTo>
                  <a:cubicBezTo>
                    <a:pt x="546" y="145"/>
                    <a:pt x="535" y="148"/>
                    <a:pt x="517" y="148"/>
                  </a:cubicBezTo>
                  <a:cubicBezTo>
                    <a:pt x="489" y="148"/>
                    <a:pt x="442" y="141"/>
                    <a:pt x="395" y="105"/>
                  </a:cubicBezTo>
                  <a:cubicBezTo>
                    <a:pt x="339" y="58"/>
                    <a:pt x="283" y="1"/>
                    <a:pt x="2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5754513" y="2943697"/>
              <a:ext cx="22680" cy="17354"/>
            </a:xfrm>
            <a:custGeom>
              <a:rect b="b" l="l" r="r" t="t"/>
              <a:pathLst>
                <a:path extrusionOk="0" h="303" w="396">
                  <a:moveTo>
                    <a:pt x="111" y="0"/>
                  </a:moveTo>
                  <a:lnTo>
                    <a:pt x="111" y="0"/>
                  </a:lnTo>
                  <a:cubicBezTo>
                    <a:pt x="111" y="0"/>
                    <a:pt x="163" y="123"/>
                    <a:pt x="105" y="146"/>
                  </a:cubicBezTo>
                  <a:cubicBezTo>
                    <a:pt x="7" y="198"/>
                    <a:pt x="0" y="297"/>
                    <a:pt x="70" y="302"/>
                  </a:cubicBezTo>
                  <a:cubicBezTo>
                    <a:pt x="139" y="302"/>
                    <a:pt x="262" y="273"/>
                    <a:pt x="395" y="139"/>
                  </a:cubicBezTo>
                  <a:lnTo>
                    <a:pt x="395" y="139"/>
                  </a:lnTo>
                  <a:cubicBezTo>
                    <a:pt x="395" y="139"/>
                    <a:pt x="384" y="142"/>
                    <a:pt x="366" y="142"/>
                  </a:cubicBezTo>
                  <a:cubicBezTo>
                    <a:pt x="342" y="142"/>
                    <a:pt x="304" y="137"/>
                    <a:pt x="267" y="117"/>
                  </a:cubicBezTo>
                  <a:cubicBezTo>
                    <a:pt x="209" y="77"/>
                    <a:pt x="163" y="18"/>
                    <a:pt x="111"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5760470" y="2948966"/>
              <a:ext cx="8763" cy="7445"/>
            </a:xfrm>
            <a:custGeom>
              <a:rect b="b" l="l" r="r" t="t"/>
              <a:pathLst>
                <a:path extrusionOk="0" h="130" w="153">
                  <a:moveTo>
                    <a:pt x="68" y="0"/>
                  </a:moveTo>
                  <a:cubicBezTo>
                    <a:pt x="47" y="0"/>
                    <a:pt x="28" y="16"/>
                    <a:pt x="19" y="36"/>
                  </a:cubicBezTo>
                  <a:cubicBezTo>
                    <a:pt x="1" y="82"/>
                    <a:pt x="30" y="129"/>
                    <a:pt x="77" y="129"/>
                  </a:cubicBezTo>
                  <a:cubicBezTo>
                    <a:pt x="99" y="129"/>
                    <a:pt x="128" y="111"/>
                    <a:pt x="134" y="89"/>
                  </a:cubicBezTo>
                  <a:cubicBezTo>
                    <a:pt x="152" y="47"/>
                    <a:pt x="123" y="1"/>
                    <a:pt x="77" y="1"/>
                  </a:cubicBezTo>
                  <a:cubicBezTo>
                    <a:pt x="74" y="1"/>
                    <a:pt x="71"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5756862" y="2948393"/>
              <a:ext cx="2062" cy="2062"/>
            </a:xfrm>
            <a:custGeom>
              <a:rect b="b" l="l" r="r" t="t"/>
              <a:pathLst>
                <a:path extrusionOk="0" h="36" w="36">
                  <a:moveTo>
                    <a:pt x="23" y="0"/>
                  </a:moveTo>
                  <a:cubicBezTo>
                    <a:pt x="12" y="0"/>
                    <a:pt x="1" y="6"/>
                    <a:pt x="1" y="11"/>
                  </a:cubicBezTo>
                  <a:cubicBezTo>
                    <a:pt x="1" y="23"/>
                    <a:pt x="6" y="35"/>
                    <a:pt x="12" y="35"/>
                  </a:cubicBezTo>
                  <a:cubicBezTo>
                    <a:pt x="23" y="35"/>
                    <a:pt x="36" y="30"/>
                    <a:pt x="36" y="23"/>
                  </a:cubicBezTo>
                  <a:cubicBezTo>
                    <a:pt x="36" y="11"/>
                    <a:pt x="29" y="0"/>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5755544" y="2954063"/>
              <a:ext cx="4009" cy="3723"/>
            </a:xfrm>
            <a:custGeom>
              <a:rect b="b" l="l" r="r" t="t"/>
              <a:pathLst>
                <a:path extrusionOk="0" h="65" w="70">
                  <a:moveTo>
                    <a:pt x="41" y="0"/>
                  </a:moveTo>
                  <a:cubicBezTo>
                    <a:pt x="24" y="0"/>
                    <a:pt x="6" y="11"/>
                    <a:pt x="0" y="28"/>
                  </a:cubicBezTo>
                  <a:cubicBezTo>
                    <a:pt x="0" y="46"/>
                    <a:pt x="11" y="63"/>
                    <a:pt x="29" y="63"/>
                  </a:cubicBezTo>
                  <a:cubicBezTo>
                    <a:pt x="33" y="64"/>
                    <a:pt x="36" y="65"/>
                    <a:pt x="39" y="65"/>
                  </a:cubicBezTo>
                  <a:cubicBezTo>
                    <a:pt x="52" y="65"/>
                    <a:pt x="64" y="54"/>
                    <a:pt x="64" y="40"/>
                  </a:cubicBezTo>
                  <a:cubicBezTo>
                    <a:pt x="70" y="22"/>
                    <a:pt x="59" y="6"/>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5750504" y="2944270"/>
              <a:ext cx="9622" cy="10481"/>
            </a:xfrm>
            <a:custGeom>
              <a:rect b="b" l="l" r="r" t="t"/>
              <a:pathLst>
                <a:path extrusionOk="0" h="183" w="168">
                  <a:moveTo>
                    <a:pt x="129" y="1"/>
                  </a:moveTo>
                  <a:cubicBezTo>
                    <a:pt x="121" y="1"/>
                    <a:pt x="110" y="3"/>
                    <a:pt x="99" y="8"/>
                  </a:cubicBezTo>
                  <a:cubicBezTo>
                    <a:pt x="59" y="25"/>
                    <a:pt x="1" y="89"/>
                    <a:pt x="19" y="164"/>
                  </a:cubicBezTo>
                  <a:cubicBezTo>
                    <a:pt x="19" y="172"/>
                    <a:pt x="27" y="183"/>
                    <a:pt x="39" y="183"/>
                  </a:cubicBezTo>
                  <a:cubicBezTo>
                    <a:pt x="47" y="183"/>
                    <a:pt x="56" y="178"/>
                    <a:pt x="65" y="164"/>
                  </a:cubicBezTo>
                  <a:cubicBezTo>
                    <a:pt x="94" y="129"/>
                    <a:pt x="70" y="78"/>
                    <a:pt x="123" y="49"/>
                  </a:cubicBezTo>
                  <a:cubicBezTo>
                    <a:pt x="168" y="26"/>
                    <a:pt x="158"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5732292" y="3072675"/>
              <a:ext cx="42553" cy="31729"/>
            </a:xfrm>
            <a:custGeom>
              <a:rect b="b" l="l" r="r" t="t"/>
              <a:pathLst>
                <a:path extrusionOk="0" h="554" w="743">
                  <a:moveTo>
                    <a:pt x="729" y="1"/>
                  </a:moveTo>
                  <a:cubicBezTo>
                    <a:pt x="727" y="1"/>
                    <a:pt x="725" y="3"/>
                    <a:pt x="725" y="3"/>
                  </a:cubicBezTo>
                  <a:cubicBezTo>
                    <a:pt x="719" y="3"/>
                    <a:pt x="714" y="9"/>
                    <a:pt x="714" y="9"/>
                  </a:cubicBezTo>
                  <a:cubicBezTo>
                    <a:pt x="714" y="16"/>
                    <a:pt x="632" y="386"/>
                    <a:pt x="13" y="525"/>
                  </a:cubicBezTo>
                  <a:cubicBezTo>
                    <a:pt x="6" y="525"/>
                    <a:pt x="0" y="537"/>
                    <a:pt x="0" y="543"/>
                  </a:cubicBezTo>
                  <a:cubicBezTo>
                    <a:pt x="6" y="548"/>
                    <a:pt x="13" y="554"/>
                    <a:pt x="18" y="554"/>
                  </a:cubicBezTo>
                  <a:cubicBezTo>
                    <a:pt x="661" y="409"/>
                    <a:pt x="743" y="32"/>
                    <a:pt x="743" y="16"/>
                  </a:cubicBezTo>
                  <a:cubicBezTo>
                    <a:pt x="743" y="9"/>
                    <a:pt x="743" y="3"/>
                    <a:pt x="730" y="3"/>
                  </a:cubicBezTo>
                  <a:cubicBezTo>
                    <a:pt x="730" y="1"/>
                    <a:pt x="730" y="1"/>
                    <a:pt x="72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5740825" y="3083098"/>
              <a:ext cx="15406" cy="15979"/>
            </a:xfrm>
            <a:custGeom>
              <a:rect b="b" l="l" r="r" t="t"/>
              <a:pathLst>
                <a:path extrusionOk="0" h="279" w="269">
                  <a:moveTo>
                    <a:pt x="139" y="0"/>
                  </a:moveTo>
                  <a:cubicBezTo>
                    <a:pt x="1" y="0"/>
                    <a:pt x="135" y="279"/>
                    <a:pt x="135" y="279"/>
                  </a:cubicBezTo>
                  <a:cubicBezTo>
                    <a:pt x="135" y="279"/>
                    <a:pt x="268" y="19"/>
                    <a:pt x="147" y="1"/>
                  </a:cubicBezTo>
                  <a:cubicBezTo>
                    <a:pt x="145" y="0"/>
                    <a:pt x="142" y="0"/>
                    <a:pt x="13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5747870" y="3098734"/>
              <a:ext cx="17984" cy="11340"/>
            </a:xfrm>
            <a:custGeom>
              <a:rect b="b" l="l" r="r" t="t"/>
              <a:pathLst>
                <a:path extrusionOk="0" h="198" w="314">
                  <a:moveTo>
                    <a:pt x="1" y="0"/>
                  </a:moveTo>
                  <a:cubicBezTo>
                    <a:pt x="1" y="0"/>
                    <a:pt x="91" y="197"/>
                    <a:pt x="171" y="197"/>
                  </a:cubicBezTo>
                  <a:cubicBezTo>
                    <a:pt x="184" y="197"/>
                    <a:pt x="197" y="192"/>
                    <a:pt x="209" y="180"/>
                  </a:cubicBezTo>
                  <a:cubicBezTo>
                    <a:pt x="314" y="70"/>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5756174" y="3092319"/>
              <a:ext cx="16323" cy="7102"/>
            </a:xfrm>
            <a:custGeom>
              <a:rect b="b" l="l" r="r" t="t"/>
              <a:pathLst>
                <a:path extrusionOk="0" h="124" w="285">
                  <a:moveTo>
                    <a:pt x="186" y="1"/>
                  </a:moveTo>
                  <a:cubicBezTo>
                    <a:pt x="106" y="1"/>
                    <a:pt x="0" y="37"/>
                    <a:pt x="0" y="37"/>
                  </a:cubicBezTo>
                  <a:cubicBezTo>
                    <a:pt x="0" y="37"/>
                    <a:pt x="129" y="123"/>
                    <a:pt x="210" y="123"/>
                  </a:cubicBezTo>
                  <a:cubicBezTo>
                    <a:pt x="241" y="123"/>
                    <a:pt x="265" y="111"/>
                    <a:pt x="273" y="77"/>
                  </a:cubicBezTo>
                  <a:cubicBezTo>
                    <a:pt x="285" y="18"/>
                    <a:pt x="24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5765510" y="3082812"/>
              <a:ext cx="15979" cy="6987"/>
            </a:xfrm>
            <a:custGeom>
              <a:rect b="b" l="l" r="r" t="t"/>
              <a:pathLst>
                <a:path extrusionOk="0" h="122" w="279">
                  <a:moveTo>
                    <a:pt x="212" y="0"/>
                  </a:moveTo>
                  <a:cubicBezTo>
                    <a:pt x="130" y="0"/>
                    <a:pt x="0" y="75"/>
                    <a:pt x="0" y="75"/>
                  </a:cubicBezTo>
                  <a:cubicBezTo>
                    <a:pt x="0" y="75"/>
                    <a:pt x="116" y="121"/>
                    <a:pt x="198" y="121"/>
                  </a:cubicBezTo>
                  <a:cubicBezTo>
                    <a:pt x="243" y="121"/>
                    <a:pt x="278" y="107"/>
                    <a:pt x="278" y="64"/>
                  </a:cubicBezTo>
                  <a:cubicBezTo>
                    <a:pt x="278" y="16"/>
                    <a:pt x="250" y="0"/>
                    <a:pt x="2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5750046" y="3078746"/>
              <a:ext cx="14891" cy="15750"/>
            </a:xfrm>
            <a:custGeom>
              <a:rect b="b" l="l" r="r" t="t"/>
              <a:pathLst>
                <a:path extrusionOk="0" h="275" w="260">
                  <a:moveTo>
                    <a:pt x="122" y="0"/>
                  </a:moveTo>
                  <a:cubicBezTo>
                    <a:pt x="1" y="0"/>
                    <a:pt x="113" y="274"/>
                    <a:pt x="113" y="274"/>
                  </a:cubicBezTo>
                  <a:cubicBezTo>
                    <a:pt x="113" y="274"/>
                    <a:pt x="259" y="20"/>
                    <a:pt x="137" y="1"/>
                  </a:cubicBezTo>
                  <a:cubicBezTo>
                    <a:pt x="131" y="1"/>
                    <a:pt x="126"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5757033" y="3071873"/>
              <a:ext cx="15464" cy="15979"/>
            </a:xfrm>
            <a:custGeom>
              <a:rect b="b" l="l" r="r" t="t"/>
              <a:pathLst>
                <a:path extrusionOk="0" h="279" w="270">
                  <a:moveTo>
                    <a:pt x="138" y="0"/>
                  </a:moveTo>
                  <a:cubicBezTo>
                    <a:pt x="1" y="0"/>
                    <a:pt x="143" y="279"/>
                    <a:pt x="143" y="279"/>
                  </a:cubicBezTo>
                  <a:cubicBezTo>
                    <a:pt x="143" y="279"/>
                    <a:pt x="269" y="12"/>
                    <a:pt x="143" y="0"/>
                  </a:cubicBezTo>
                  <a:cubicBezTo>
                    <a:pt x="141" y="0"/>
                    <a:pt x="140" y="0"/>
                    <a:pt x="1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5768144" y="3067921"/>
              <a:ext cx="17640" cy="16895"/>
            </a:xfrm>
            <a:custGeom>
              <a:rect b="b" l="l" r="r" t="t"/>
              <a:pathLst>
                <a:path extrusionOk="0" h="295" w="308">
                  <a:moveTo>
                    <a:pt x="142" y="1"/>
                  </a:moveTo>
                  <a:cubicBezTo>
                    <a:pt x="40" y="1"/>
                    <a:pt x="0" y="295"/>
                    <a:pt x="0" y="295"/>
                  </a:cubicBezTo>
                  <a:cubicBezTo>
                    <a:pt x="0" y="295"/>
                    <a:pt x="307" y="115"/>
                    <a:pt x="192" y="22"/>
                  </a:cubicBezTo>
                  <a:cubicBezTo>
                    <a:pt x="174" y="7"/>
                    <a:pt x="157" y="1"/>
                    <a:pt x="1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5647357" y="3072675"/>
              <a:ext cx="42496" cy="31729"/>
            </a:xfrm>
            <a:custGeom>
              <a:rect b="b" l="l" r="r" t="t"/>
              <a:pathLst>
                <a:path extrusionOk="0" h="554" w="742">
                  <a:moveTo>
                    <a:pt x="13" y="1"/>
                  </a:moveTo>
                  <a:cubicBezTo>
                    <a:pt x="12" y="1"/>
                    <a:pt x="11" y="1"/>
                    <a:pt x="11" y="3"/>
                  </a:cubicBezTo>
                  <a:cubicBezTo>
                    <a:pt x="6" y="3"/>
                    <a:pt x="0" y="9"/>
                    <a:pt x="0" y="16"/>
                  </a:cubicBezTo>
                  <a:cubicBezTo>
                    <a:pt x="6" y="32"/>
                    <a:pt x="81" y="409"/>
                    <a:pt x="724" y="554"/>
                  </a:cubicBezTo>
                  <a:cubicBezTo>
                    <a:pt x="731" y="554"/>
                    <a:pt x="742" y="548"/>
                    <a:pt x="742" y="543"/>
                  </a:cubicBezTo>
                  <a:cubicBezTo>
                    <a:pt x="742" y="537"/>
                    <a:pt x="736" y="525"/>
                    <a:pt x="731" y="525"/>
                  </a:cubicBezTo>
                  <a:cubicBezTo>
                    <a:pt x="110" y="386"/>
                    <a:pt x="28" y="16"/>
                    <a:pt x="28" y="9"/>
                  </a:cubicBezTo>
                  <a:cubicBezTo>
                    <a:pt x="28" y="9"/>
                    <a:pt x="22" y="3"/>
                    <a:pt x="17" y="3"/>
                  </a:cubicBezTo>
                  <a:cubicBezTo>
                    <a:pt x="17" y="3"/>
                    <a:pt x="14"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5665913" y="3083098"/>
              <a:ext cx="15349" cy="15979"/>
            </a:xfrm>
            <a:custGeom>
              <a:rect b="b" l="l" r="r" t="t"/>
              <a:pathLst>
                <a:path extrusionOk="0" h="279" w="268">
                  <a:moveTo>
                    <a:pt x="130" y="0"/>
                  </a:moveTo>
                  <a:cubicBezTo>
                    <a:pt x="127" y="0"/>
                    <a:pt x="124" y="0"/>
                    <a:pt x="121" y="1"/>
                  </a:cubicBezTo>
                  <a:cubicBezTo>
                    <a:pt x="0" y="19"/>
                    <a:pt x="134" y="279"/>
                    <a:pt x="134" y="279"/>
                  </a:cubicBezTo>
                  <a:cubicBezTo>
                    <a:pt x="134" y="279"/>
                    <a:pt x="268" y="0"/>
                    <a:pt x="1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5656291" y="3098734"/>
              <a:ext cx="17926" cy="11340"/>
            </a:xfrm>
            <a:custGeom>
              <a:rect b="b" l="l" r="r" t="t"/>
              <a:pathLst>
                <a:path extrusionOk="0" h="198" w="313">
                  <a:moveTo>
                    <a:pt x="313" y="0"/>
                  </a:moveTo>
                  <a:cubicBezTo>
                    <a:pt x="313" y="0"/>
                    <a:pt x="0" y="70"/>
                    <a:pt x="104" y="180"/>
                  </a:cubicBezTo>
                  <a:cubicBezTo>
                    <a:pt x="117" y="192"/>
                    <a:pt x="130" y="197"/>
                    <a:pt x="143" y="197"/>
                  </a:cubicBezTo>
                  <a:cubicBezTo>
                    <a:pt x="224" y="197"/>
                    <a:pt x="313" y="0"/>
                    <a:pt x="3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5649590" y="3092319"/>
              <a:ext cx="16380" cy="7102"/>
            </a:xfrm>
            <a:custGeom>
              <a:rect b="b" l="l" r="r" t="t"/>
              <a:pathLst>
                <a:path extrusionOk="0" h="124" w="286">
                  <a:moveTo>
                    <a:pt x="100" y="1"/>
                  </a:moveTo>
                  <a:cubicBezTo>
                    <a:pt x="44" y="1"/>
                    <a:pt x="1" y="18"/>
                    <a:pt x="13" y="77"/>
                  </a:cubicBezTo>
                  <a:cubicBezTo>
                    <a:pt x="21" y="111"/>
                    <a:pt x="45" y="123"/>
                    <a:pt x="75" y="123"/>
                  </a:cubicBezTo>
                  <a:cubicBezTo>
                    <a:pt x="157" y="123"/>
                    <a:pt x="285" y="37"/>
                    <a:pt x="285" y="37"/>
                  </a:cubicBezTo>
                  <a:cubicBezTo>
                    <a:pt x="285" y="37"/>
                    <a:pt x="180" y="1"/>
                    <a:pt x="1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5640656" y="3082812"/>
              <a:ext cx="15979" cy="6987"/>
            </a:xfrm>
            <a:custGeom>
              <a:rect b="b" l="l" r="r" t="t"/>
              <a:pathLst>
                <a:path extrusionOk="0" h="122" w="279">
                  <a:moveTo>
                    <a:pt x="67" y="0"/>
                  </a:moveTo>
                  <a:cubicBezTo>
                    <a:pt x="28" y="0"/>
                    <a:pt x="0" y="16"/>
                    <a:pt x="0" y="64"/>
                  </a:cubicBezTo>
                  <a:cubicBezTo>
                    <a:pt x="2" y="107"/>
                    <a:pt x="38" y="121"/>
                    <a:pt x="83" y="121"/>
                  </a:cubicBezTo>
                  <a:cubicBezTo>
                    <a:pt x="165" y="121"/>
                    <a:pt x="279" y="75"/>
                    <a:pt x="279" y="75"/>
                  </a:cubicBezTo>
                  <a:cubicBezTo>
                    <a:pt x="279" y="75"/>
                    <a:pt x="149" y="0"/>
                    <a:pt x="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5657322" y="3078746"/>
              <a:ext cx="14776" cy="15750"/>
            </a:xfrm>
            <a:custGeom>
              <a:rect b="b" l="l" r="r" t="t"/>
              <a:pathLst>
                <a:path extrusionOk="0" h="275" w="258">
                  <a:moveTo>
                    <a:pt x="136" y="0"/>
                  </a:moveTo>
                  <a:cubicBezTo>
                    <a:pt x="131" y="0"/>
                    <a:pt x="126" y="1"/>
                    <a:pt x="121" y="1"/>
                  </a:cubicBezTo>
                  <a:cubicBezTo>
                    <a:pt x="0" y="20"/>
                    <a:pt x="145" y="274"/>
                    <a:pt x="145" y="274"/>
                  </a:cubicBezTo>
                  <a:cubicBezTo>
                    <a:pt x="145" y="274"/>
                    <a:pt x="257" y="0"/>
                    <a:pt x="1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5649991" y="3071873"/>
              <a:ext cx="15177" cy="15979"/>
            </a:xfrm>
            <a:custGeom>
              <a:rect b="b" l="l" r="r" t="t"/>
              <a:pathLst>
                <a:path extrusionOk="0" h="279" w="265">
                  <a:moveTo>
                    <a:pt x="125" y="0"/>
                  </a:moveTo>
                  <a:cubicBezTo>
                    <a:pt x="124" y="0"/>
                    <a:pt x="123" y="0"/>
                    <a:pt x="121" y="0"/>
                  </a:cubicBezTo>
                  <a:cubicBezTo>
                    <a:pt x="0" y="12"/>
                    <a:pt x="121" y="279"/>
                    <a:pt x="121" y="279"/>
                  </a:cubicBezTo>
                  <a:cubicBezTo>
                    <a:pt x="121" y="279"/>
                    <a:pt x="264" y="0"/>
                    <a:pt x="1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5636360" y="3067921"/>
              <a:ext cx="17640" cy="16895"/>
            </a:xfrm>
            <a:custGeom>
              <a:rect b="b" l="l" r="r" t="t"/>
              <a:pathLst>
                <a:path extrusionOk="0" h="295" w="308">
                  <a:moveTo>
                    <a:pt x="165" y="1"/>
                  </a:moveTo>
                  <a:cubicBezTo>
                    <a:pt x="150" y="1"/>
                    <a:pt x="134" y="7"/>
                    <a:pt x="116" y="22"/>
                  </a:cubicBezTo>
                  <a:cubicBezTo>
                    <a:pt x="0" y="115"/>
                    <a:pt x="308" y="295"/>
                    <a:pt x="308" y="295"/>
                  </a:cubicBezTo>
                  <a:cubicBezTo>
                    <a:pt x="308" y="295"/>
                    <a:pt x="268" y="1"/>
                    <a:pt x="1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5642729" y="2902919"/>
              <a:ext cx="81041" cy="243351"/>
            </a:xfrm>
            <a:custGeom>
              <a:rect b="b" l="l" r="r" t="t"/>
              <a:pathLst>
                <a:path extrusionOk="0" h="4249" w="1415">
                  <a:moveTo>
                    <a:pt x="0" y="0"/>
                  </a:moveTo>
                  <a:lnTo>
                    <a:pt x="714" y="4248"/>
                  </a:lnTo>
                  <a:lnTo>
                    <a:pt x="1415" y="4190"/>
                  </a:lnTo>
                  <a:lnTo>
                    <a:pt x="672" y="11"/>
                  </a:lnTo>
                  <a:lnTo>
                    <a:pt x="0"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5694790" y="2903205"/>
              <a:ext cx="60537" cy="238769"/>
            </a:xfrm>
            <a:custGeom>
              <a:rect b="b" l="l" r="r" t="t"/>
              <a:pathLst>
                <a:path extrusionOk="0" h="4169" w="1057">
                  <a:moveTo>
                    <a:pt x="1" y="1"/>
                  </a:moveTo>
                  <a:lnTo>
                    <a:pt x="749" y="4168"/>
                  </a:lnTo>
                  <a:lnTo>
                    <a:pt x="1057" y="4139"/>
                  </a:lnTo>
                  <a:lnTo>
                    <a:pt x="262" y="12"/>
                  </a:lnTo>
                  <a:lnTo>
                    <a:pt x="1" y="1"/>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5727378" y="2904236"/>
              <a:ext cx="48796" cy="235104"/>
            </a:xfrm>
            <a:custGeom>
              <a:rect b="b" l="l" r="r" t="t"/>
              <a:pathLst>
                <a:path extrusionOk="0" h="4105" w="852">
                  <a:moveTo>
                    <a:pt x="1" y="1"/>
                  </a:moveTo>
                  <a:lnTo>
                    <a:pt x="731" y="4104"/>
                  </a:lnTo>
                  <a:lnTo>
                    <a:pt x="852" y="4092"/>
                  </a:lnTo>
                  <a:lnTo>
                    <a:pt x="116" y="1"/>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31"/>
          <p:cNvGrpSpPr/>
          <p:nvPr/>
        </p:nvGrpSpPr>
        <p:grpSpPr>
          <a:xfrm>
            <a:off x="6155630" y="3357308"/>
            <a:ext cx="1372097" cy="927273"/>
            <a:chOff x="6261089" y="2936137"/>
            <a:chExt cx="401022" cy="271013"/>
          </a:xfrm>
        </p:grpSpPr>
        <p:sp>
          <p:nvSpPr>
            <p:cNvPr id="2991" name="Google Shape;2991;p31"/>
            <p:cNvSpPr/>
            <p:nvPr/>
          </p:nvSpPr>
          <p:spPr>
            <a:xfrm>
              <a:off x="6320137" y="3095755"/>
              <a:ext cx="320382" cy="109448"/>
            </a:xfrm>
            <a:custGeom>
              <a:rect b="b" l="l" r="r" t="t"/>
              <a:pathLst>
                <a:path extrusionOk="0" h="1911" w="5594">
                  <a:moveTo>
                    <a:pt x="2627" y="1"/>
                  </a:moveTo>
                  <a:lnTo>
                    <a:pt x="222" y="475"/>
                  </a:lnTo>
                  <a:lnTo>
                    <a:pt x="1" y="661"/>
                  </a:lnTo>
                  <a:lnTo>
                    <a:pt x="1688" y="1797"/>
                  </a:lnTo>
                  <a:cubicBezTo>
                    <a:pt x="1801" y="1870"/>
                    <a:pt x="1933" y="1910"/>
                    <a:pt x="2068" y="1910"/>
                  </a:cubicBezTo>
                  <a:cubicBezTo>
                    <a:pt x="2105" y="1910"/>
                    <a:pt x="2143" y="1907"/>
                    <a:pt x="2180" y="1901"/>
                  </a:cubicBezTo>
                  <a:lnTo>
                    <a:pt x="5594" y="1374"/>
                  </a:lnTo>
                  <a:lnTo>
                    <a:pt x="2627" y="1"/>
                  </a:lnTo>
                  <a:close/>
                </a:path>
              </a:pathLst>
            </a:custGeom>
            <a:solidFill>
              <a:srgbClr val="1D2D60">
                <a:alpha val="74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1"/>
            <p:cNvSpPr/>
            <p:nvPr/>
          </p:nvSpPr>
          <p:spPr>
            <a:xfrm>
              <a:off x="6314581" y="3123762"/>
              <a:ext cx="138084" cy="80582"/>
            </a:xfrm>
            <a:custGeom>
              <a:rect b="b" l="l" r="r" t="t"/>
              <a:pathLst>
                <a:path extrusionOk="0" h="1407" w="2411">
                  <a:moveTo>
                    <a:pt x="344" y="0"/>
                  </a:moveTo>
                  <a:cubicBezTo>
                    <a:pt x="336" y="0"/>
                    <a:pt x="327" y="1"/>
                    <a:pt x="319" y="4"/>
                  </a:cubicBezTo>
                  <a:lnTo>
                    <a:pt x="28" y="167"/>
                  </a:lnTo>
                  <a:cubicBezTo>
                    <a:pt x="6" y="178"/>
                    <a:pt x="0" y="207"/>
                    <a:pt x="11" y="224"/>
                  </a:cubicBezTo>
                  <a:cubicBezTo>
                    <a:pt x="19" y="240"/>
                    <a:pt x="32" y="248"/>
                    <a:pt x="47" y="248"/>
                  </a:cubicBezTo>
                  <a:cubicBezTo>
                    <a:pt x="54" y="248"/>
                    <a:pt x="62" y="246"/>
                    <a:pt x="70" y="242"/>
                  </a:cubicBezTo>
                  <a:lnTo>
                    <a:pt x="341" y="90"/>
                  </a:lnTo>
                  <a:lnTo>
                    <a:pt x="2341" y="1401"/>
                  </a:lnTo>
                  <a:cubicBezTo>
                    <a:pt x="2347" y="1406"/>
                    <a:pt x="2352" y="1406"/>
                    <a:pt x="2365" y="1406"/>
                  </a:cubicBezTo>
                  <a:cubicBezTo>
                    <a:pt x="2376" y="1406"/>
                    <a:pt x="2387" y="1401"/>
                    <a:pt x="2400" y="1390"/>
                  </a:cubicBezTo>
                  <a:cubicBezTo>
                    <a:pt x="2411" y="1366"/>
                    <a:pt x="2405" y="1342"/>
                    <a:pt x="2387" y="1331"/>
                  </a:cubicBezTo>
                  <a:lnTo>
                    <a:pt x="365" y="4"/>
                  </a:lnTo>
                  <a:cubicBezTo>
                    <a:pt x="359" y="1"/>
                    <a:pt x="352" y="0"/>
                    <a:pt x="3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6318877" y="3134243"/>
              <a:ext cx="27949" cy="3093"/>
            </a:xfrm>
            <a:custGeom>
              <a:rect b="b" l="l" r="r" t="t"/>
              <a:pathLst>
                <a:path extrusionOk="0" h="54" w="488">
                  <a:moveTo>
                    <a:pt x="469" y="1"/>
                  </a:moveTo>
                  <a:lnTo>
                    <a:pt x="23" y="6"/>
                  </a:lnTo>
                  <a:cubicBezTo>
                    <a:pt x="11" y="6"/>
                    <a:pt x="0" y="19"/>
                    <a:pt x="0" y="30"/>
                  </a:cubicBezTo>
                  <a:cubicBezTo>
                    <a:pt x="0" y="41"/>
                    <a:pt x="11" y="53"/>
                    <a:pt x="23" y="53"/>
                  </a:cubicBezTo>
                  <a:lnTo>
                    <a:pt x="469" y="41"/>
                  </a:lnTo>
                  <a:cubicBezTo>
                    <a:pt x="482" y="41"/>
                    <a:pt x="487" y="35"/>
                    <a:pt x="487" y="24"/>
                  </a:cubicBezTo>
                  <a:cubicBezTo>
                    <a:pt x="487" y="12"/>
                    <a:pt x="482" y="1"/>
                    <a:pt x="46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1"/>
            <p:cNvSpPr/>
            <p:nvPr/>
          </p:nvSpPr>
          <p:spPr>
            <a:xfrm>
              <a:off x="6422769" y="3193061"/>
              <a:ext cx="18614" cy="10424"/>
            </a:xfrm>
            <a:custGeom>
              <a:rect b="b" l="l" r="r" t="t"/>
              <a:pathLst>
                <a:path extrusionOk="0" h="182" w="325">
                  <a:moveTo>
                    <a:pt x="156" y="0"/>
                  </a:moveTo>
                  <a:lnTo>
                    <a:pt x="0" y="105"/>
                  </a:lnTo>
                  <a:cubicBezTo>
                    <a:pt x="0" y="105"/>
                    <a:pt x="64" y="181"/>
                    <a:pt x="231" y="181"/>
                  </a:cubicBezTo>
                  <a:cubicBezTo>
                    <a:pt x="259" y="181"/>
                    <a:pt x="290" y="179"/>
                    <a:pt x="324" y="174"/>
                  </a:cubicBezTo>
                  <a:lnTo>
                    <a:pt x="15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1"/>
            <p:cNvSpPr/>
            <p:nvPr/>
          </p:nvSpPr>
          <p:spPr>
            <a:xfrm>
              <a:off x="6261089" y="2936137"/>
              <a:ext cx="293178" cy="164028"/>
            </a:xfrm>
            <a:custGeom>
              <a:rect b="b" l="l" r="r" t="t"/>
              <a:pathLst>
                <a:path extrusionOk="0" h="2864" w="5119">
                  <a:moveTo>
                    <a:pt x="4000" y="0"/>
                  </a:moveTo>
                  <a:lnTo>
                    <a:pt x="134" y="278"/>
                  </a:lnTo>
                  <a:cubicBezTo>
                    <a:pt x="52" y="284"/>
                    <a:pt x="1" y="365"/>
                    <a:pt x="30" y="445"/>
                  </a:cubicBezTo>
                  <a:lnTo>
                    <a:pt x="1004" y="2788"/>
                  </a:lnTo>
                  <a:cubicBezTo>
                    <a:pt x="1024" y="2830"/>
                    <a:pt x="1067" y="2863"/>
                    <a:pt x="1118" y="2863"/>
                  </a:cubicBezTo>
                  <a:cubicBezTo>
                    <a:pt x="1122" y="2863"/>
                    <a:pt x="1126" y="2863"/>
                    <a:pt x="1130" y="2863"/>
                  </a:cubicBezTo>
                  <a:lnTo>
                    <a:pt x="4985" y="2457"/>
                  </a:lnTo>
                  <a:cubicBezTo>
                    <a:pt x="5066" y="2446"/>
                    <a:pt x="5118" y="2358"/>
                    <a:pt x="5084" y="2283"/>
                  </a:cubicBezTo>
                  <a:lnTo>
                    <a:pt x="4121" y="75"/>
                  </a:lnTo>
                  <a:cubicBezTo>
                    <a:pt x="4099" y="28"/>
                    <a:pt x="4052" y="0"/>
                    <a:pt x="40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6285029" y="2949596"/>
              <a:ext cx="248276" cy="136939"/>
            </a:xfrm>
            <a:custGeom>
              <a:rect b="b" l="l" r="r" t="t"/>
              <a:pathLst>
                <a:path extrusionOk="0" h="2391" w="4335">
                  <a:moveTo>
                    <a:pt x="3402" y="1"/>
                  </a:moveTo>
                  <a:cubicBezTo>
                    <a:pt x="3398" y="1"/>
                    <a:pt x="3394" y="1"/>
                    <a:pt x="3390" y="2"/>
                  </a:cubicBezTo>
                  <a:lnTo>
                    <a:pt x="116" y="228"/>
                  </a:lnTo>
                  <a:cubicBezTo>
                    <a:pt x="40" y="234"/>
                    <a:pt x="0" y="303"/>
                    <a:pt x="22" y="367"/>
                  </a:cubicBezTo>
                  <a:lnTo>
                    <a:pt x="851" y="2332"/>
                  </a:lnTo>
                  <a:cubicBezTo>
                    <a:pt x="868" y="2369"/>
                    <a:pt x="902" y="2391"/>
                    <a:pt x="942" y="2391"/>
                  </a:cubicBezTo>
                  <a:cubicBezTo>
                    <a:pt x="946" y="2391"/>
                    <a:pt x="951" y="2391"/>
                    <a:pt x="956" y="2390"/>
                  </a:cubicBezTo>
                  <a:lnTo>
                    <a:pt x="4225" y="2053"/>
                  </a:lnTo>
                  <a:cubicBezTo>
                    <a:pt x="4294" y="2048"/>
                    <a:pt x="4335" y="1973"/>
                    <a:pt x="4307" y="1909"/>
                  </a:cubicBezTo>
                  <a:lnTo>
                    <a:pt x="3489" y="60"/>
                  </a:lnTo>
                  <a:cubicBezTo>
                    <a:pt x="3474" y="24"/>
                    <a:pt x="3438" y="1"/>
                    <a:pt x="340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6291329" y="2953032"/>
              <a:ext cx="235390" cy="130123"/>
            </a:xfrm>
            <a:custGeom>
              <a:rect b="b" l="l" r="r" t="t"/>
              <a:pathLst>
                <a:path extrusionOk="0" h="2272" w="4110">
                  <a:moveTo>
                    <a:pt x="3216" y="0"/>
                  </a:moveTo>
                  <a:lnTo>
                    <a:pt x="110" y="220"/>
                  </a:lnTo>
                  <a:cubicBezTo>
                    <a:pt x="46" y="227"/>
                    <a:pt x="0" y="289"/>
                    <a:pt x="29" y="353"/>
                  </a:cubicBezTo>
                  <a:lnTo>
                    <a:pt x="811" y="2209"/>
                  </a:lnTo>
                  <a:cubicBezTo>
                    <a:pt x="829" y="2249"/>
                    <a:pt x="869" y="2272"/>
                    <a:pt x="910" y="2272"/>
                  </a:cubicBezTo>
                  <a:lnTo>
                    <a:pt x="4005" y="1947"/>
                  </a:lnTo>
                  <a:cubicBezTo>
                    <a:pt x="4069" y="1942"/>
                    <a:pt x="4109" y="1872"/>
                    <a:pt x="4085" y="1814"/>
                  </a:cubicBezTo>
                  <a:lnTo>
                    <a:pt x="3309" y="58"/>
                  </a:lnTo>
                  <a:cubicBezTo>
                    <a:pt x="3298" y="24"/>
                    <a:pt x="3258" y="0"/>
                    <a:pt x="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1"/>
            <p:cNvSpPr/>
            <p:nvPr/>
          </p:nvSpPr>
          <p:spPr>
            <a:xfrm>
              <a:off x="6325463" y="3080807"/>
              <a:ext cx="336648" cy="111567"/>
            </a:xfrm>
            <a:custGeom>
              <a:rect b="b" l="l" r="r" t="t"/>
              <a:pathLst>
                <a:path extrusionOk="0" h="1948" w="5878">
                  <a:moveTo>
                    <a:pt x="4058" y="0"/>
                  </a:moveTo>
                  <a:lnTo>
                    <a:pt x="47" y="423"/>
                  </a:lnTo>
                  <a:cubicBezTo>
                    <a:pt x="12" y="430"/>
                    <a:pt x="1" y="470"/>
                    <a:pt x="24" y="493"/>
                  </a:cubicBezTo>
                  <a:lnTo>
                    <a:pt x="1855" y="1937"/>
                  </a:lnTo>
                  <a:cubicBezTo>
                    <a:pt x="1868" y="1942"/>
                    <a:pt x="1879" y="1948"/>
                    <a:pt x="1884" y="1948"/>
                  </a:cubicBezTo>
                  <a:lnTo>
                    <a:pt x="5832" y="1426"/>
                  </a:lnTo>
                  <a:cubicBezTo>
                    <a:pt x="5867" y="1420"/>
                    <a:pt x="5878" y="1375"/>
                    <a:pt x="5849" y="1356"/>
                  </a:cubicBezTo>
                  <a:lnTo>
                    <a:pt x="4088" y="6"/>
                  </a:lnTo>
                  <a:cubicBezTo>
                    <a:pt x="4081" y="0"/>
                    <a:pt x="4070" y="0"/>
                    <a:pt x="4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6327467" y="3076168"/>
              <a:ext cx="225425" cy="30584"/>
            </a:xfrm>
            <a:custGeom>
              <a:rect b="b" l="l" r="r" t="t"/>
              <a:pathLst>
                <a:path extrusionOk="0" h="534" w="3936">
                  <a:moveTo>
                    <a:pt x="3837" y="1"/>
                  </a:moveTo>
                  <a:lnTo>
                    <a:pt x="70" y="407"/>
                  </a:lnTo>
                  <a:cubicBezTo>
                    <a:pt x="24" y="412"/>
                    <a:pt x="1" y="464"/>
                    <a:pt x="24" y="504"/>
                  </a:cubicBezTo>
                  <a:cubicBezTo>
                    <a:pt x="35" y="522"/>
                    <a:pt x="59" y="533"/>
                    <a:pt x="88" y="533"/>
                  </a:cubicBezTo>
                  <a:lnTo>
                    <a:pt x="3861" y="134"/>
                  </a:lnTo>
                  <a:cubicBezTo>
                    <a:pt x="3914" y="134"/>
                    <a:pt x="3936" y="65"/>
                    <a:pt x="3895" y="30"/>
                  </a:cubicBezTo>
                  <a:lnTo>
                    <a:pt x="3890" y="17"/>
                  </a:lnTo>
                  <a:cubicBezTo>
                    <a:pt x="3879" y="6"/>
                    <a:pt x="3855" y="1"/>
                    <a:pt x="383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6326838" y="3108985"/>
              <a:ext cx="104866" cy="91121"/>
            </a:xfrm>
            <a:custGeom>
              <a:rect b="b" l="l" r="r" t="t"/>
              <a:pathLst>
                <a:path extrusionOk="0" h="1591" w="1831">
                  <a:moveTo>
                    <a:pt x="0" y="1"/>
                  </a:moveTo>
                  <a:cubicBezTo>
                    <a:pt x="17" y="147"/>
                    <a:pt x="87" y="279"/>
                    <a:pt x="203" y="378"/>
                  </a:cubicBezTo>
                  <a:lnTo>
                    <a:pt x="1675" y="1573"/>
                  </a:lnTo>
                  <a:cubicBezTo>
                    <a:pt x="1691" y="1585"/>
                    <a:pt x="1711" y="1591"/>
                    <a:pt x="1730" y="1591"/>
                  </a:cubicBezTo>
                  <a:cubicBezTo>
                    <a:pt x="1774" y="1591"/>
                    <a:pt x="1818" y="1562"/>
                    <a:pt x="1825" y="1514"/>
                  </a:cubicBezTo>
                  <a:lnTo>
                    <a:pt x="1831" y="1445"/>
                  </a:lnTo>
                  <a:lnTo>
                    <a:pt x="0"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1"/>
            <p:cNvSpPr/>
            <p:nvPr/>
          </p:nvSpPr>
          <p:spPr>
            <a:xfrm>
              <a:off x="6430787" y="3162478"/>
              <a:ext cx="228689" cy="40721"/>
            </a:xfrm>
            <a:custGeom>
              <a:rect b="b" l="l" r="r" t="t"/>
              <a:pathLst>
                <a:path extrusionOk="0" h="711" w="3993">
                  <a:moveTo>
                    <a:pt x="3993" y="0"/>
                  </a:moveTo>
                  <a:lnTo>
                    <a:pt x="16" y="511"/>
                  </a:lnTo>
                  <a:lnTo>
                    <a:pt x="16" y="534"/>
                  </a:lnTo>
                  <a:cubicBezTo>
                    <a:pt x="1" y="624"/>
                    <a:pt x="73" y="710"/>
                    <a:pt x="161" y="710"/>
                  </a:cubicBezTo>
                  <a:cubicBezTo>
                    <a:pt x="169" y="710"/>
                    <a:pt x="177" y="709"/>
                    <a:pt x="184" y="708"/>
                  </a:cubicBezTo>
                  <a:lnTo>
                    <a:pt x="3662" y="232"/>
                  </a:lnTo>
                  <a:cubicBezTo>
                    <a:pt x="3807" y="209"/>
                    <a:pt x="3929" y="122"/>
                    <a:pt x="39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6351350" y="3090429"/>
              <a:ext cx="264026" cy="68612"/>
            </a:xfrm>
            <a:custGeom>
              <a:rect b="b" l="l" r="r" t="t"/>
              <a:pathLst>
                <a:path extrusionOk="0" h="1198" w="4610">
                  <a:moveTo>
                    <a:pt x="3508" y="1"/>
                  </a:moveTo>
                  <a:lnTo>
                    <a:pt x="47" y="343"/>
                  </a:lnTo>
                  <a:cubicBezTo>
                    <a:pt x="12" y="343"/>
                    <a:pt x="1" y="378"/>
                    <a:pt x="24" y="389"/>
                  </a:cubicBezTo>
                  <a:lnTo>
                    <a:pt x="975" y="1125"/>
                  </a:lnTo>
                  <a:cubicBezTo>
                    <a:pt x="1032" y="1173"/>
                    <a:pt x="1106" y="1197"/>
                    <a:pt x="1178" y="1197"/>
                  </a:cubicBezTo>
                  <a:cubicBezTo>
                    <a:pt x="1193" y="1197"/>
                    <a:pt x="1209" y="1196"/>
                    <a:pt x="1224" y="1194"/>
                  </a:cubicBezTo>
                  <a:lnTo>
                    <a:pt x="4568" y="830"/>
                  </a:lnTo>
                  <a:cubicBezTo>
                    <a:pt x="4602" y="830"/>
                    <a:pt x="4609" y="800"/>
                    <a:pt x="4586" y="784"/>
                  </a:cubicBezTo>
                  <a:lnTo>
                    <a:pt x="3531" y="6"/>
                  </a:lnTo>
                  <a:cubicBezTo>
                    <a:pt x="3524" y="6"/>
                    <a:pt x="3513" y="1"/>
                    <a:pt x="35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6487830" y="3148503"/>
              <a:ext cx="91980" cy="27720"/>
            </a:xfrm>
            <a:custGeom>
              <a:rect b="b" l="l" r="r" t="t"/>
              <a:pathLst>
                <a:path extrusionOk="0" h="484" w="1606">
                  <a:moveTo>
                    <a:pt x="1101" y="1"/>
                  </a:moveTo>
                  <a:lnTo>
                    <a:pt x="17" y="105"/>
                  </a:lnTo>
                  <a:cubicBezTo>
                    <a:pt x="6" y="105"/>
                    <a:pt x="1" y="117"/>
                    <a:pt x="12" y="129"/>
                  </a:cubicBezTo>
                  <a:lnTo>
                    <a:pt x="435" y="465"/>
                  </a:lnTo>
                  <a:cubicBezTo>
                    <a:pt x="452" y="478"/>
                    <a:pt x="473" y="484"/>
                    <a:pt x="492" y="484"/>
                  </a:cubicBezTo>
                  <a:cubicBezTo>
                    <a:pt x="498" y="484"/>
                    <a:pt x="504" y="483"/>
                    <a:pt x="510" y="482"/>
                  </a:cubicBezTo>
                  <a:lnTo>
                    <a:pt x="1588" y="337"/>
                  </a:lnTo>
                  <a:cubicBezTo>
                    <a:pt x="1600" y="337"/>
                    <a:pt x="1606" y="319"/>
                    <a:pt x="1593" y="314"/>
                  </a:cubicBezTo>
                  <a:lnTo>
                    <a:pt x="1183" y="24"/>
                  </a:lnTo>
                  <a:cubicBezTo>
                    <a:pt x="1159" y="6"/>
                    <a:pt x="1130" y="1"/>
                    <a:pt x="11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1"/>
            <p:cNvSpPr/>
            <p:nvPr/>
          </p:nvSpPr>
          <p:spPr>
            <a:xfrm>
              <a:off x="6493844" y="3150508"/>
              <a:ext cx="80010" cy="23654"/>
            </a:xfrm>
            <a:custGeom>
              <a:rect b="b" l="l" r="r" t="t"/>
              <a:pathLst>
                <a:path extrusionOk="0" h="413" w="1397">
                  <a:moveTo>
                    <a:pt x="974" y="0"/>
                  </a:moveTo>
                  <a:lnTo>
                    <a:pt x="11" y="94"/>
                  </a:lnTo>
                  <a:cubicBezTo>
                    <a:pt x="0" y="94"/>
                    <a:pt x="0" y="105"/>
                    <a:pt x="6" y="110"/>
                  </a:cubicBezTo>
                  <a:lnTo>
                    <a:pt x="359" y="395"/>
                  </a:lnTo>
                  <a:cubicBezTo>
                    <a:pt x="376" y="412"/>
                    <a:pt x="399" y="412"/>
                    <a:pt x="423" y="412"/>
                  </a:cubicBezTo>
                  <a:lnTo>
                    <a:pt x="1384" y="284"/>
                  </a:lnTo>
                  <a:cubicBezTo>
                    <a:pt x="1397" y="284"/>
                    <a:pt x="1397" y="267"/>
                    <a:pt x="1391" y="267"/>
                  </a:cubicBezTo>
                  <a:lnTo>
                    <a:pt x="1043" y="18"/>
                  </a:lnTo>
                  <a:cubicBezTo>
                    <a:pt x="1025" y="6"/>
                    <a:pt x="1002" y="0"/>
                    <a:pt x="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1"/>
            <p:cNvSpPr/>
            <p:nvPr/>
          </p:nvSpPr>
          <p:spPr>
            <a:xfrm>
              <a:off x="6309885" y="2962311"/>
              <a:ext cx="118898" cy="115576"/>
            </a:xfrm>
            <a:custGeom>
              <a:rect b="b" l="l" r="r" t="t"/>
              <a:pathLst>
                <a:path extrusionOk="0" h="2018" w="2076">
                  <a:moveTo>
                    <a:pt x="591" y="1"/>
                  </a:moveTo>
                  <a:lnTo>
                    <a:pt x="0" y="41"/>
                  </a:lnTo>
                  <a:lnTo>
                    <a:pt x="1426" y="2018"/>
                  </a:lnTo>
                  <a:lnTo>
                    <a:pt x="2076" y="1954"/>
                  </a:lnTo>
                  <a:lnTo>
                    <a:pt x="591" y="1"/>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a:off x="6369276" y="2959619"/>
              <a:ext cx="95989" cy="111968"/>
            </a:xfrm>
            <a:custGeom>
              <a:rect b="b" l="l" r="r" t="t"/>
              <a:pathLst>
                <a:path extrusionOk="0" h="1955" w="1676">
                  <a:moveTo>
                    <a:pt x="250" y="0"/>
                  </a:moveTo>
                  <a:lnTo>
                    <a:pt x="1" y="19"/>
                  </a:lnTo>
                  <a:lnTo>
                    <a:pt x="1450" y="1955"/>
                  </a:lnTo>
                  <a:lnTo>
                    <a:pt x="1676" y="1931"/>
                  </a:lnTo>
                  <a:lnTo>
                    <a:pt x="250"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1"/>
            <p:cNvSpPr/>
            <p:nvPr/>
          </p:nvSpPr>
          <p:spPr>
            <a:xfrm>
              <a:off x="6419390" y="2956698"/>
              <a:ext cx="84420" cy="110536"/>
            </a:xfrm>
            <a:custGeom>
              <a:rect b="b" l="l" r="r" t="t"/>
              <a:pathLst>
                <a:path extrusionOk="0" h="1930" w="1474">
                  <a:moveTo>
                    <a:pt x="140" y="0"/>
                  </a:moveTo>
                  <a:lnTo>
                    <a:pt x="1" y="6"/>
                  </a:lnTo>
                  <a:lnTo>
                    <a:pt x="1322" y="1929"/>
                  </a:lnTo>
                  <a:lnTo>
                    <a:pt x="1474" y="1913"/>
                  </a:lnTo>
                  <a:lnTo>
                    <a:pt x="140"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a:off x="6445334" y="3186303"/>
              <a:ext cx="21248" cy="20847"/>
            </a:xfrm>
            <a:custGeom>
              <a:rect b="b" l="l" r="r" t="t"/>
              <a:pathLst>
                <a:path extrusionOk="0" h="364" w="371">
                  <a:moveTo>
                    <a:pt x="287" y="1"/>
                  </a:moveTo>
                  <a:cubicBezTo>
                    <a:pt x="284" y="1"/>
                    <a:pt x="281" y="1"/>
                    <a:pt x="278" y="1"/>
                  </a:cubicBezTo>
                  <a:lnTo>
                    <a:pt x="82" y="31"/>
                  </a:lnTo>
                  <a:cubicBezTo>
                    <a:pt x="47" y="36"/>
                    <a:pt x="24" y="65"/>
                    <a:pt x="18" y="100"/>
                  </a:cubicBezTo>
                  <a:lnTo>
                    <a:pt x="5" y="285"/>
                  </a:lnTo>
                  <a:cubicBezTo>
                    <a:pt x="1" y="327"/>
                    <a:pt x="37" y="364"/>
                    <a:pt x="77" y="364"/>
                  </a:cubicBezTo>
                  <a:cubicBezTo>
                    <a:pt x="83" y="364"/>
                    <a:pt x="88" y="363"/>
                    <a:pt x="93" y="362"/>
                  </a:cubicBezTo>
                  <a:lnTo>
                    <a:pt x="284" y="332"/>
                  </a:lnTo>
                  <a:cubicBezTo>
                    <a:pt x="318" y="327"/>
                    <a:pt x="342" y="298"/>
                    <a:pt x="348" y="263"/>
                  </a:cubicBezTo>
                  <a:lnTo>
                    <a:pt x="366" y="83"/>
                  </a:lnTo>
                  <a:cubicBezTo>
                    <a:pt x="371" y="39"/>
                    <a:pt x="331" y="1"/>
                    <a:pt x="2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a:off x="6445334" y="3194665"/>
              <a:ext cx="19931" cy="12485"/>
            </a:xfrm>
            <a:custGeom>
              <a:rect b="b" l="l" r="r" t="t"/>
              <a:pathLst>
                <a:path extrusionOk="0" h="218" w="348">
                  <a:moveTo>
                    <a:pt x="18" y="0"/>
                  </a:moveTo>
                  <a:lnTo>
                    <a:pt x="5" y="139"/>
                  </a:lnTo>
                  <a:cubicBezTo>
                    <a:pt x="1" y="181"/>
                    <a:pt x="37" y="218"/>
                    <a:pt x="77" y="218"/>
                  </a:cubicBezTo>
                  <a:cubicBezTo>
                    <a:pt x="83" y="218"/>
                    <a:pt x="88" y="217"/>
                    <a:pt x="93" y="216"/>
                  </a:cubicBezTo>
                  <a:lnTo>
                    <a:pt x="284" y="186"/>
                  </a:lnTo>
                  <a:cubicBezTo>
                    <a:pt x="318" y="181"/>
                    <a:pt x="342" y="152"/>
                    <a:pt x="348" y="117"/>
                  </a:cubicBezTo>
                  <a:lnTo>
                    <a:pt x="348" y="117"/>
                  </a:lnTo>
                  <a:cubicBezTo>
                    <a:pt x="348" y="117"/>
                    <a:pt x="284" y="134"/>
                    <a:pt x="186" y="134"/>
                  </a:cubicBezTo>
                  <a:cubicBezTo>
                    <a:pt x="104" y="134"/>
                    <a:pt x="35" y="77"/>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1"/>
            <p:cNvSpPr/>
            <p:nvPr/>
          </p:nvSpPr>
          <p:spPr>
            <a:xfrm>
              <a:off x="6448942" y="3187506"/>
              <a:ext cx="17354" cy="10882"/>
            </a:xfrm>
            <a:custGeom>
              <a:rect b="b" l="l" r="r" t="t"/>
              <a:pathLst>
                <a:path extrusionOk="0" h="190" w="303">
                  <a:moveTo>
                    <a:pt x="204" y="1"/>
                  </a:moveTo>
                  <a:cubicBezTo>
                    <a:pt x="122" y="1"/>
                    <a:pt x="1" y="33"/>
                    <a:pt x="1" y="33"/>
                  </a:cubicBezTo>
                  <a:lnTo>
                    <a:pt x="175" y="39"/>
                  </a:lnTo>
                  <a:cubicBezTo>
                    <a:pt x="215" y="39"/>
                    <a:pt x="250" y="68"/>
                    <a:pt x="255" y="108"/>
                  </a:cubicBezTo>
                  <a:lnTo>
                    <a:pt x="274" y="189"/>
                  </a:lnTo>
                  <a:cubicBezTo>
                    <a:pt x="274" y="189"/>
                    <a:pt x="303" y="39"/>
                    <a:pt x="268" y="15"/>
                  </a:cubicBezTo>
                  <a:cubicBezTo>
                    <a:pt x="256" y="5"/>
                    <a:pt x="232" y="1"/>
                    <a:pt x="20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a:off x="6620588" y="3160416"/>
              <a:ext cx="22222" cy="20045"/>
            </a:xfrm>
            <a:custGeom>
              <a:rect b="b" l="l" r="r" t="t"/>
              <a:pathLst>
                <a:path extrusionOk="0" h="350" w="388">
                  <a:moveTo>
                    <a:pt x="310" y="1"/>
                  </a:moveTo>
                  <a:cubicBezTo>
                    <a:pt x="307" y="1"/>
                    <a:pt x="305" y="1"/>
                    <a:pt x="302" y="1"/>
                  </a:cubicBezTo>
                  <a:lnTo>
                    <a:pt x="104" y="19"/>
                  </a:lnTo>
                  <a:cubicBezTo>
                    <a:pt x="70" y="19"/>
                    <a:pt x="41" y="49"/>
                    <a:pt x="35" y="83"/>
                  </a:cubicBezTo>
                  <a:lnTo>
                    <a:pt x="6" y="268"/>
                  </a:lnTo>
                  <a:cubicBezTo>
                    <a:pt x="1" y="311"/>
                    <a:pt x="36" y="350"/>
                    <a:pt x="84" y="350"/>
                  </a:cubicBezTo>
                  <a:cubicBezTo>
                    <a:pt x="87" y="350"/>
                    <a:pt x="90" y="349"/>
                    <a:pt x="93" y="349"/>
                  </a:cubicBezTo>
                  <a:lnTo>
                    <a:pt x="284" y="332"/>
                  </a:lnTo>
                  <a:cubicBezTo>
                    <a:pt x="319" y="327"/>
                    <a:pt x="342" y="303"/>
                    <a:pt x="348" y="268"/>
                  </a:cubicBezTo>
                  <a:lnTo>
                    <a:pt x="383" y="89"/>
                  </a:lnTo>
                  <a:cubicBezTo>
                    <a:pt x="388" y="44"/>
                    <a:pt x="352" y="1"/>
                    <a:pt x="3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a:off x="6620588" y="3167804"/>
              <a:ext cx="19931" cy="12657"/>
            </a:xfrm>
            <a:custGeom>
              <a:rect b="b" l="l" r="r" t="t"/>
              <a:pathLst>
                <a:path extrusionOk="0" h="221" w="348">
                  <a:moveTo>
                    <a:pt x="29" y="0"/>
                  </a:moveTo>
                  <a:lnTo>
                    <a:pt x="6" y="139"/>
                  </a:lnTo>
                  <a:cubicBezTo>
                    <a:pt x="1" y="182"/>
                    <a:pt x="36" y="221"/>
                    <a:pt x="84" y="221"/>
                  </a:cubicBezTo>
                  <a:cubicBezTo>
                    <a:pt x="87" y="221"/>
                    <a:pt x="90" y="220"/>
                    <a:pt x="93" y="220"/>
                  </a:cubicBezTo>
                  <a:lnTo>
                    <a:pt x="284" y="203"/>
                  </a:lnTo>
                  <a:cubicBezTo>
                    <a:pt x="319" y="198"/>
                    <a:pt x="342" y="174"/>
                    <a:pt x="348" y="139"/>
                  </a:cubicBezTo>
                  <a:lnTo>
                    <a:pt x="348" y="139"/>
                  </a:lnTo>
                  <a:cubicBezTo>
                    <a:pt x="348" y="139"/>
                    <a:pt x="307" y="146"/>
                    <a:pt x="241" y="146"/>
                  </a:cubicBezTo>
                  <a:cubicBezTo>
                    <a:pt x="224" y="146"/>
                    <a:pt x="206" y="146"/>
                    <a:pt x="187" y="145"/>
                  </a:cubicBezTo>
                  <a:cubicBezTo>
                    <a:pt x="104" y="139"/>
                    <a:pt x="41" y="81"/>
                    <a:pt x="2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1"/>
            <p:cNvSpPr/>
            <p:nvPr/>
          </p:nvSpPr>
          <p:spPr>
            <a:xfrm>
              <a:off x="6625284" y="3161619"/>
              <a:ext cx="17239" cy="10825"/>
            </a:xfrm>
            <a:custGeom>
              <a:rect b="b" l="l" r="r" t="t"/>
              <a:pathLst>
                <a:path extrusionOk="0" h="189" w="301">
                  <a:moveTo>
                    <a:pt x="181" y="0"/>
                  </a:moveTo>
                  <a:cubicBezTo>
                    <a:pt x="100" y="0"/>
                    <a:pt x="0" y="21"/>
                    <a:pt x="0" y="21"/>
                  </a:cubicBezTo>
                  <a:lnTo>
                    <a:pt x="174" y="39"/>
                  </a:lnTo>
                  <a:cubicBezTo>
                    <a:pt x="214" y="39"/>
                    <a:pt x="249" y="73"/>
                    <a:pt x="255" y="114"/>
                  </a:cubicBezTo>
                  <a:lnTo>
                    <a:pt x="260" y="189"/>
                  </a:lnTo>
                  <a:cubicBezTo>
                    <a:pt x="260" y="189"/>
                    <a:pt x="301" y="44"/>
                    <a:pt x="271" y="21"/>
                  </a:cubicBezTo>
                  <a:cubicBezTo>
                    <a:pt x="256" y="5"/>
                    <a:pt x="221" y="0"/>
                    <a:pt x="1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a:off x="6355016" y="3092434"/>
              <a:ext cx="255034" cy="65749"/>
            </a:xfrm>
            <a:custGeom>
              <a:rect b="b" l="l" r="r" t="t"/>
              <a:pathLst>
                <a:path extrusionOk="0" h="1148" w="4453">
                  <a:moveTo>
                    <a:pt x="3182" y="110"/>
                  </a:moveTo>
                  <a:lnTo>
                    <a:pt x="3305" y="198"/>
                  </a:lnTo>
                  <a:lnTo>
                    <a:pt x="3072" y="220"/>
                  </a:lnTo>
                  <a:lnTo>
                    <a:pt x="2957" y="134"/>
                  </a:lnTo>
                  <a:lnTo>
                    <a:pt x="3182" y="110"/>
                  </a:lnTo>
                  <a:close/>
                  <a:moveTo>
                    <a:pt x="2893" y="139"/>
                  </a:moveTo>
                  <a:lnTo>
                    <a:pt x="3008" y="227"/>
                  </a:lnTo>
                  <a:lnTo>
                    <a:pt x="2748" y="249"/>
                  </a:lnTo>
                  <a:lnTo>
                    <a:pt x="2633" y="163"/>
                  </a:lnTo>
                  <a:lnTo>
                    <a:pt x="2893" y="139"/>
                  </a:lnTo>
                  <a:close/>
                  <a:moveTo>
                    <a:pt x="2569" y="169"/>
                  </a:moveTo>
                  <a:lnTo>
                    <a:pt x="2684" y="255"/>
                  </a:lnTo>
                  <a:lnTo>
                    <a:pt x="2430" y="284"/>
                  </a:lnTo>
                  <a:lnTo>
                    <a:pt x="2313" y="198"/>
                  </a:lnTo>
                  <a:lnTo>
                    <a:pt x="2569" y="169"/>
                  </a:lnTo>
                  <a:close/>
                  <a:moveTo>
                    <a:pt x="2250" y="203"/>
                  </a:moveTo>
                  <a:lnTo>
                    <a:pt x="2371" y="290"/>
                  </a:lnTo>
                  <a:lnTo>
                    <a:pt x="2104" y="313"/>
                  </a:lnTo>
                  <a:lnTo>
                    <a:pt x="1989" y="227"/>
                  </a:lnTo>
                  <a:lnTo>
                    <a:pt x="2250" y="203"/>
                  </a:lnTo>
                  <a:close/>
                  <a:moveTo>
                    <a:pt x="3350" y="233"/>
                  </a:moveTo>
                  <a:lnTo>
                    <a:pt x="3467" y="319"/>
                  </a:lnTo>
                  <a:lnTo>
                    <a:pt x="3235" y="343"/>
                  </a:lnTo>
                  <a:lnTo>
                    <a:pt x="3125" y="255"/>
                  </a:lnTo>
                  <a:lnTo>
                    <a:pt x="3350" y="233"/>
                  </a:lnTo>
                  <a:close/>
                  <a:moveTo>
                    <a:pt x="1925" y="233"/>
                  </a:moveTo>
                  <a:lnTo>
                    <a:pt x="2041" y="319"/>
                  </a:lnTo>
                  <a:lnTo>
                    <a:pt x="1791" y="348"/>
                  </a:lnTo>
                  <a:lnTo>
                    <a:pt x="1676" y="262"/>
                  </a:lnTo>
                  <a:lnTo>
                    <a:pt x="1925" y="233"/>
                  </a:lnTo>
                  <a:close/>
                  <a:moveTo>
                    <a:pt x="3061" y="262"/>
                  </a:moveTo>
                  <a:lnTo>
                    <a:pt x="3177" y="348"/>
                  </a:lnTo>
                  <a:lnTo>
                    <a:pt x="2916" y="372"/>
                  </a:lnTo>
                  <a:lnTo>
                    <a:pt x="2800" y="290"/>
                  </a:lnTo>
                  <a:lnTo>
                    <a:pt x="3061" y="262"/>
                  </a:lnTo>
                  <a:close/>
                  <a:moveTo>
                    <a:pt x="1612" y="267"/>
                  </a:moveTo>
                  <a:lnTo>
                    <a:pt x="1734" y="354"/>
                  </a:lnTo>
                  <a:lnTo>
                    <a:pt x="1456" y="383"/>
                  </a:lnTo>
                  <a:lnTo>
                    <a:pt x="1339" y="297"/>
                  </a:lnTo>
                  <a:lnTo>
                    <a:pt x="1612" y="267"/>
                  </a:lnTo>
                  <a:close/>
                  <a:moveTo>
                    <a:pt x="2737" y="297"/>
                  </a:moveTo>
                  <a:lnTo>
                    <a:pt x="2852" y="377"/>
                  </a:lnTo>
                  <a:lnTo>
                    <a:pt x="2598" y="407"/>
                  </a:lnTo>
                  <a:lnTo>
                    <a:pt x="2481" y="319"/>
                  </a:lnTo>
                  <a:lnTo>
                    <a:pt x="2737" y="297"/>
                  </a:lnTo>
                  <a:close/>
                  <a:moveTo>
                    <a:pt x="1276" y="302"/>
                  </a:moveTo>
                  <a:lnTo>
                    <a:pt x="1392" y="388"/>
                  </a:lnTo>
                  <a:lnTo>
                    <a:pt x="1125" y="412"/>
                  </a:lnTo>
                  <a:lnTo>
                    <a:pt x="1009" y="324"/>
                  </a:lnTo>
                  <a:lnTo>
                    <a:pt x="1276" y="302"/>
                  </a:lnTo>
                  <a:close/>
                  <a:moveTo>
                    <a:pt x="2417" y="324"/>
                  </a:moveTo>
                  <a:lnTo>
                    <a:pt x="2534" y="412"/>
                  </a:lnTo>
                  <a:lnTo>
                    <a:pt x="2272" y="436"/>
                  </a:lnTo>
                  <a:lnTo>
                    <a:pt x="2157" y="354"/>
                  </a:lnTo>
                  <a:lnTo>
                    <a:pt x="2417" y="324"/>
                  </a:lnTo>
                  <a:close/>
                  <a:moveTo>
                    <a:pt x="945" y="331"/>
                  </a:moveTo>
                  <a:lnTo>
                    <a:pt x="1068" y="418"/>
                  </a:lnTo>
                  <a:lnTo>
                    <a:pt x="801" y="447"/>
                  </a:lnTo>
                  <a:lnTo>
                    <a:pt x="678" y="359"/>
                  </a:lnTo>
                  <a:lnTo>
                    <a:pt x="945" y="331"/>
                  </a:lnTo>
                  <a:close/>
                  <a:moveTo>
                    <a:pt x="3519" y="354"/>
                  </a:moveTo>
                  <a:lnTo>
                    <a:pt x="3629" y="436"/>
                  </a:lnTo>
                  <a:lnTo>
                    <a:pt x="3398" y="458"/>
                  </a:lnTo>
                  <a:lnTo>
                    <a:pt x="3286" y="377"/>
                  </a:lnTo>
                  <a:lnTo>
                    <a:pt x="3519" y="354"/>
                  </a:lnTo>
                  <a:close/>
                  <a:moveTo>
                    <a:pt x="2093" y="359"/>
                  </a:moveTo>
                  <a:lnTo>
                    <a:pt x="2208" y="441"/>
                  </a:lnTo>
                  <a:lnTo>
                    <a:pt x="1959" y="471"/>
                  </a:lnTo>
                  <a:lnTo>
                    <a:pt x="1844" y="383"/>
                  </a:lnTo>
                  <a:lnTo>
                    <a:pt x="2093" y="359"/>
                  </a:lnTo>
                  <a:close/>
                  <a:moveTo>
                    <a:pt x="621" y="366"/>
                  </a:moveTo>
                  <a:lnTo>
                    <a:pt x="737" y="452"/>
                  </a:lnTo>
                  <a:lnTo>
                    <a:pt x="458" y="482"/>
                  </a:lnTo>
                  <a:lnTo>
                    <a:pt x="343" y="394"/>
                  </a:lnTo>
                  <a:lnTo>
                    <a:pt x="621" y="366"/>
                  </a:lnTo>
                  <a:close/>
                  <a:moveTo>
                    <a:pt x="3224" y="383"/>
                  </a:moveTo>
                  <a:lnTo>
                    <a:pt x="3334" y="464"/>
                  </a:lnTo>
                  <a:lnTo>
                    <a:pt x="3072" y="493"/>
                  </a:lnTo>
                  <a:lnTo>
                    <a:pt x="2962" y="412"/>
                  </a:lnTo>
                  <a:lnTo>
                    <a:pt x="3224" y="383"/>
                  </a:lnTo>
                  <a:close/>
                  <a:moveTo>
                    <a:pt x="1780" y="388"/>
                  </a:moveTo>
                  <a:lnTo>
                    <a:pt x="1895" y="476"/>
                  </a:lnTo>
                  <a:lnTo>
                    <a:pt x="1624" y="505"/>
                  </a:lnTo>
                  <a:lnTo>
                    <a:pt x="1507" y="418"/>
                  </a:lnTo>
                  <a:lnTo>
                    <a:pt x="1780" y="388"/>
                  </a:lnTo>
                  <a:close/>
                  <a:moveTo>
                    <a:pt x="2904" y="418"/>
                  </a:moveTo>
                  <a:lnTo>
                    <a:pt x="3008" y="498"/>
                  </a:lnTo>
                  <a:lnTo>
                    <a:pt x="2754" y="522"/>
                  </a:lnTo>
                  <a:lnTo>
                    <a:pt x="2649" y="441"/>
                  </a:lnTo>
                  <a:lnTo>
                    <a:pt x="2904" y="418"/>
                  </a:lnTo>
                  <a:close/>
                  <a:moveTo>
                    <a:pt x="1443" y="423"/>
                  </a:moveTo>
                  <a:lnTo>
                    <a:pt x="1560" y="511"/>
                  </a:lnTo>
                  <a:lnTo>
                    <a:pt x="1293" y="533"/>
                  </a:lnTo>
                  <a:lnTo>
                    <a:pt x="1178" y="452"/>
                  </a:lnTo>
                  <a:lnTo>
                    <a:pt x="1443" y="423"/>
                  </a:lnTo>
                  <a:close/>
                  <a:moveTo>
                    <a:pt x="2585" y="447"/>
                  </a:moveTo>
                  <a:lnTo>
                    <a:pt x="2695" y="528"/>
                  </a:lnTo>
                  <a:lnTo>
                    <a:pt x="2430" y="557"/>
                  </a:lnTo>
                  <a:lnTo>
                    <a:pt x="2320" y="476"/>
                  </a:lnTo>
                  <a:lnTo>
                    <a:pt x="2585" y="447"/>
                  </a:lnTo>
                  <a:close/>
                  <a:moveTo>
                    <a:pt x="1114" y="458"/>
                  </a:moveTo>
                  <a:lnTo>
                    <a:pt x="1229" y="540"/>
                  </a:lnTo>
                  <a:lnTo>
                    <a:pt x="963" y="568"/>
                  </a:lnTo>
                  <a:lnTo>
                    <a:pt x="847" y="482"/>
                  </a:lnTo>
                  <a:lnTo>
                    <a:pt x="1114" y="458"/>
                  </a:lnTo>
                  <a:close/>
                  <a:moveTo>
                    <a:pt x="2261" y="482"/>
                  </a:moveTo>
                  <a:lnTo>
                    <a:pt x="2371" y="562"/>
                  </a:lnTo>
                  <a:lnTo>
                    <a:pt x="2122" y="586"/>
                  </a:lnTo>
                  <a:lnTo>
                    <a:pt x="2012" y="505"/>
                  </a:lnTo>
                  <a:lnTo>
                    <a:pt x="2261" y="482"/>
                  </a:lnTo>
                  <a:close/>
                  <a:moveTo>
                    <a:pt x="3682" y="471"/>
                  </a:moveTo>
                  <a:lnTo>
                    <a:pt x="3808" y="568"/>
                  </a:lnTo>
                  <a:lnTo>
                    <a:pt x="3577" y="592"/>
                  </a:lnTo>
                  <a:lnTo>
                    <a:pt x="3449" y="493"/>
                  </a:lnTo>
                  <a:lnTo>
                    <a:pt x="3682" y="471"/>
                  </a:lnTo>
                  <a:close/>
                  <a:moveTo>
                    <a:pt x="783" y="487"/>
                  </a:moveTo>
                  <a:lnTo>
                    <a:pt x="899" y="575"/>
                  </a:lnTo>
                  <a:lnTo>
                    <a:pt x="627" y="603"/>
                  </a:lnTo>
                  <a:lnTo>
                    <a:pt x="511" y="516"/>
                  </a:lnTo>
                  <a:lnTo>
                    <a:pt x="783" y="487"/>
                  </a:lnTo>
                  <a:close/>
                  <a:moveTo>
                    <a:pt x="1948" y="511"/>
                  </a:moveTo>
                  <a:lnTo>
                    <a:pt x="2058" y="592"/>
                  </a:lnTo>
                  <a:lnTo>
                    <a:pt x="1780" y="621"/>
                  </a:lnTo>
                  <a:lnTo>
                    <a:pt x="1670" y="540"/>
                  </a:lnTo>
                  <a:lnTo>
                    <a:pt x="1948" y="511"/>
                  </a:lnTo>
                  <a:close/>
                  <a:moveTo>
                    <a:pt x="3385" y="498"/>
                  </a:moveTo>
                  <a:lnTo>
                    <a:pt x="3513" y="597"/>
                  </a:lnTo>
                  <a:lnTo>
                    <a:pt x="3252" y="626"/>
                  </a:lnTo>
                  <a:lnTo>
                    <a:pt x="3125" y="528"/>
                  </a:lnTo>
                  <a:lnTo>
                    <a:pt x="3385" y="498"/>
                  </a:lnTo>
                  <a:close/>
                  <a:moveTo>
                    <a:pt x="1606" y="546"/>
                  </a:moveTo>
                  <a:lnTo>
                    <a:pt x="1716" y="626"/>
                  </a:lnTo>
                  <a:lnTo>
                    <a:pt x="1450" y="656"/>
                  </a:lnTo>
                  <a:lnTo>
                    <a:pt x="1346" y="575"/>
                  </a:lnTo>
                  <a:lnTo>
                    <a:pt x="1606" y="546"/>
                  </a:lnTo>
                  <a:close/>
                  <a:moveTo>
                    <a:pt x="3061" y="533"/>
                  </a:moveTo>
                  <a:lnTo>
                    <a:pt x="3195" y="632"/>
                  </a:lnTo>
                  <a:lnTo>
                    <a:pt x="2939" y="656"/>
                  </a:lnTo>
                  <a:lnTo>
                    <a:pt x="2807" y="557"/>
                  </a:lnTo>
                  <a:lnTo>
                    <a:pt x="3061" y="533"/>
                  </a:lnTo>
                  <a:close/>
                  <a:moveTo>
                    <a:pt x="1282" y="580"/>
                  </a:moveTo>
                  <a:lnTo>
                    <a:pt x="1392" y="661"/>
                  </a:lnTo>
                  <a:lnTo>
                    <a:pt x="1125" y="685"/>
                  </a:lnTo>
                  <a:lnTo>
                    <a:pt x="1015" y="603"/>
                  </a:lnTo>
                  <a:lnTo>
                    <a:pt x="1282" y="580"/>
                  </a:lnTo>
                  <a:close/>
                  <a:moveTo>
                    <a:pt x="2743" y="568"/>
                  </a:moveTo>
                  <a:lnTo>
                    <a:pt x="2876" y="661"/>
                  </a:lnTo>
                  <a:lnTo>
                    <a:pt x="2609" y="690"/>
                  </a:lnTo>
                  <a:lnTo>
                    <a:pt x="2481" y="592"/>
                  </a:lnTo>
                  <a:lnTo>
                    <a:pt x="2743" y="568"/>
                  </a:lnTo>
                  <a:close/>
                  <a:moveTo>
                    <a:pt x="951" y="615"/>
                  </a:moveTo>
                  <a:lnTo>
                    <a:pt x="1061" y="690"/>
                  </a:lnTo>
                  <a:lnTo>
                    <a:pt x="790" y="719"/>
                  </a:lnTo>
                  <a:lnTo>
                    <a:pt x="678" y="637"/>
                  </a:lnTo>
                  <a:lnTo>
                    <a:pt x="951" y="615"/>
                  </a:lnTo>
                  <a:close/>
                  <a:moveTo>
                    <a:pt x="2417" y="597"/>
                  </a:moveTo>
                  <a:lnTo>
                    <a:pt x="2551" y="696"/>
                  </a:lnTo>
                  <a:lnTo>
                    <a:pt x="2302" y="719"/>
                  </a:lnTo>
                  <a:lnTo>
                    <a:pt x="2168" y="621"/>
                  </a:lnTo>
                  <a:lnTo>
                    <a:pt x="2417" y="597"/>
                  </a:lnTo>
                  <a:close/>
                  <a:moveTo>
                    <a:pt x="3861" y="603"/>
                  </a:moveTo>
                  <a:lnTo>
                    <a:pt x="3989" y="701"/>
                  </a:lnTo>
                  <a:lnTo>
                    <a:pt x="3757" y="725"/>
                  </a:lnTo>
                  <a:lnTo>
                    <a:pt x="3629" y="626"/>
                  </a:lnTo>
                  <a:lnTo>
                    <a:pt x="3861" y="603"/>
                  </a:lnTo>
                  <a:close/>
                  <a:moveTo>
                    <a:pt x="2104" y="632"/>
                  </a:moveTo>
                  <a:lnTo>
                    <a:pt x="2238" y="725"/>
                  </a:lnTo>
                  <a:lnTo>
                    <a:pt x="1959" y="754"/>
                  </a:lnTo>
                  <a:lnTo>
                    <a:pt x="1833" y="656"/>
                  </a:lnTo>
                  <a:lnTo>
                    <a:pt x="2104" y="632"/>
                  </a:lnTo>
                  <a:close/>
                  <a:moveTo>
                    <a:pt x="3565" y="632"/>
                  </a:moveTo>
                  <a:lnTo>
                    <a:pt x="3698" y="731"/>
                  </a:lnTo>
                  <a:lnTo>
                    <a:pt x="3433" y="754"/>
                  </a:lnTo>
                  <a:lnTo>
                    <a:pt x="3305" y="661"/>
                  </a:lnTo>
                  <a:lnTo>
                    <a:pt x="3565" y="632"/>
                  </a:lnTo>
                  <a:close/>
                  <a:moveTo>
                    <a:pt x="1769" y="661"/>
                  </a:moveTo>
                  <a:lnTo>
                    <a:pt x="1895" y="760"/>
                  </a:lnTo>
                  <a:lnTo>
                    <a:pt x="1635" y="789"/>
                  </a:lnTo>
                  <a:lnTo>
                    <a:pt x="1502" y="690"/>
                  </a:lnTo>
                  <a:lnTo>
                    <a:pt x="1769" y="661"/>
                  </a:lnTo>
                  <a:close/>
                  <a:moveTo>
                    <a:pt x="3241" y="667"/>
                  </a:moveTo>
                  <a:lnTo>
                    <a:pt x="3374" y="765"/>
                  </a:lnTo>
                  <a:lnTo>
                    <a:pt x="3120" y="789"/>
                  </a:lnTo>
                  <a:lnTo>
                    <a:pt x="2986" y="690"/>
                  </a:lnTo>
                  <a:lnTo>
                    <a:pt x="3241" y="667"/>
                  </a:lnTo>
                  <a:close/>
                  <a:moveTo>
                    <a:pt x="1438" y="696"/>
                  </a:moveTo>
                  <a:lnTo>
                    <a:pt x="1571" y="795"/>
                  </a:lnTo>
                  <a:lnTo>
                    <a:pt x="1304" y="818"/>
                  </a:lnTo>
                  <a:lnTo>
                    <a:pt x="1172" y="725"/>
                  </a:lnTo>
                  <a:lnTo>
                    <a:pt x="1438" y="696"/>
                  </a:lnTo>
                  <a:close/>
                  <a:moveTo>
                    <a:pt x="2928" y="696"/>
                  </a:moveTo>
                  <a:lnTo>
                    <a:pt x="3056" y="795"/>
                  </a:lnTo>
                  <a:lnTo>
                    <a:pt x="2794" y="824"/>
                  </a:lnTo>
                  <a:lnTo>
                    <a:pt x="2660" y="725"/>
                  </a:lnTo>
                  <a:lnTo>
                    <a:pt x="2928" y="696"/>
                  </a:lnTo>
                  <a:close/>
                  <a:moveTo>
                    <a:pt x="1114" y="731"/>
                  </a:moveTo>
                  <a:lnTo>
                    <a:pt x="1242" y="824"/>
                  </a:lnTo>
                  <a:lnTo>
                    <a:pt x="969" y="853"/>
                  </a:lnTo>
                  <a:lnTo>
                    <a:pt x="835" y="760"/>
                  </a:lnTo>
                  <a:lnTo>
                    <a:pt x="1114" y="731"/>
                  </a:lnTo>
                  <a:close/>
                  <a:moveTo>
                    <a:pt x="2598" y="731"/>
                  </a:moveTo>
                  <a:lnTo>
                    <a:pt x="2730" y="829"/>
                  </a:lnTo>
                  <a:lnTo>
                    <a:pt x="2481" y="853"/>
                  </a:lnTo>
                  <a:lnTo>
                    <a:pt x="2348" y="754"/>
                  </a:lnTo>
                  <a:lnTo>
                    <a:pt x="2598" y="731"/>
                  </a:lnTo>
                  <a:close/>
                  <a:moveTo>
                    <a:pt x="2290" y="765"/>
                  </a:moveTo>
                  <a:lnTo>
                    <a:pt x="2417" y="859"/>
                  </a:lnTo>
                  <a:lnTo>
                    <a:pt x="2139" y="888"/>
                  </a:lnTo>
                  <a:lnTo>
                    <a:pt x="2012" y="789"/>
                  </a:lnTo>
                  <a:lnTo>
                    <a:pt x="2290" y="765"/>
                  </a:lnTo>
                  <a:close/>
                  <a:moveTo>
                    <a:pt x="1948" y="795"/>
                  </a:moveTo>
                  <a:lnTo>
                    <a:pt x="2082" y="893"/>
                  </a:lnTo>
                  <a:lnTo>
                    <a:pt x="1815" y="923"/>
                  </a:lnTo>
                  <a:lnTo>
                    <a:pt x="1681" y="824"/>
                  </a:lnTo>
                  <a:lnTo>
                    <a:pt x="1948" y="795"/>
                  </a:lnTo>
                  <a:close/>
                  <a:moveTo>
                    <a:pt x="1624" y="829"/>
                  </a:moveTo>
                  <a:lnTo>
                    <a:pt x="1751" y="928"/>
                  </a:lnTo>
                  <a:lnTo>
                    <a:pt x="1485" y="950"/>
                  </a:lnTo>
                  <a:lnTo>
                    <a:pt x="1352" y="859"/>
                  </a:lnTo>
                  <a:lnTo>
                    <a:pt x="1624" y="829"/>
                  </a:lnTo>
                  <a:close/>
                  <a:moveTo>
                    <a:pt x="1293" y="864"/>
                  </a:moveTo>
                  <a:lnTo>
                    <a:pt x="1421" y="957"/>
                  </a:lnTo>
                  <a:lnTo>
                    <a:pt x="1148" y="985"/>
                  </a:lnTo>
                  <a:lnTo>
                    <a:pt x="1015" y="893"/>
                  </a:lnTo>
                  <a:lnTo>
                    <a:pt x="1293" y="864"/>
                  </a:lnTo>
                  <a:close/>
                  <a:moveTo>
                    <a:pt x="3107" y="0"/>
                  </a:moveTo>
                  <a:lnTo>
                    <a:pt x="3043" y="6"/>
                  </a:lnTo>
                  <a:lnTo>
                    <a:pt x="3136" y="70"/>
                  </a:lnTo>
                  <a:lnTo>
                    <a:pt x="2904" y="94"/>
                  </a:lnTo>
                  <a:lnTo>
                    <a:pt x="2812" y="30"/>
                  </a:lnTo>
                  <a:lnTo>
                    <a:pt x="2754" y="35"/>
                  </a:lnTo>
                  <a:lnTo>
                    <a:pt x="2841" y="99"/>
                  </a:lnTo>
                  <a:lnTo>
                    <a:pt x="2580" y="128"/>
                  </a:lnTo>
                  <a:lnTo>
                    <a:pt x="2494" y="59"/>
                  </a:lnTo>
                  <a:lnTo>
                    <a:pt x="2430" y="64"/>
                  </a:lnTo>
                  <a:lnTo>
                    <a:pt x="2516" y="134"/>
                  </a:lnTo>
                  <a:lnTo>
                    <a:pt x="2261" y="158"/>
                  </a:lnTo>
                  <a:lnTo>
                    <a:pt x="2174" y="94"/>
                  </a:lnTo>
                  <a:lnTo>
                    <a:pt x="2111" y="99"/>
                  </a:lnTo>
                  <a:lnTo>
                    <a:pt x="2203" y="163"/>
                  </a:lnTo>
                  <a:lnTo>
                    <a:pt x="1937" y="192"/>
                  </a:lnTo>
                  <a:lnTo>
                    <a:pt x="1844" y="123"/>
                  </a:lnTo>
                  <a:lnTo>
                    <a:pt x="1786" y="128"/>
                  </a:lnTo>
                  <a:lnTo>
                    <a:pt x="1879" y="198"/>
                  </a:lnTo>
                  <a:lnTo>
                    <a:pt x="1630" y="220"/>
                  </a:lnTo>
                  <a:lnTo>
                    <a:pt x="1537" y="158"/>
                  </a:lnTo>
                  <a:lnTo>
                    <a:pt x="1473" y="163"/>
                  </a:lnTo>
                  <a:lnTo>
                    <a:pt x="1566" y="227"/>
                  </a:lnTo>
                  <a:lnTo>
                    <a:pt x="1288" y="255"/>
                  </a:lnTo>
                  <a:lnTo>
                    <a:pt x="1194" y="185"/>
                  </a:lnTo>
                  <a:lnTo>
                    <a:pt x="1130" y="192"/>
                  </a:lnTo>
                  <a:lnTo>
                    <a:pt x="1224" y="262"/>
                  </a:lnTo>
                  <a:lnTo>
                    <a:pt x="956" y="290"/>
                  </a:lnTo>
                  <a:lnTo>
                    <a:pt x="865" y="220"/>
                  </a:lnTo>
                  <a:lnTo>
                    <a:pt x="801" y="227"/>
                  </a:lnTo>
                  <a:lnTo>
                    <a:pt x="899" y="297"/>
                  </a:lnTo>
                  <a:lnTo>
                    <a:pt x="632" y="324"/>
                  </a:lnTo>
                  <a:lnTo>
                    <a:pt x="534" y="255"/>
                  </a:lnTo>
                  <a:lnTo>
                    <a:pt x="470" y="262"/>
                  </a:lnTo>
                  <a:lnTo>
                    <a:pt x="568" y="331"/>
                  </a:lnTo>
                  <a:lnTo>
                    <a:pt x="296" y="359"/>
                  </a:lnTo>
                  <a:lnTo>
                    <a:pt x="198" y="284"/>
                  </a:lnTo>
                  <a:lnTo>
                    <a:pt x="134" y="290"/>
                  </a:lnTo>
                  <a:lnTo>
                    <a:pt x="233" y="366"/>
                  </a:lnTo>
                  <a:lnTo>
                    <a:pt x="1" y="388"/>
                  </a:lnTo>
                  <a:lnTo>
                    <a:pt x="52" y="423"/>
                  </a:lnTo>
                  <a:lnTo>
                    <a:pt x="279" y="401"/>
                  </a:lnTo>
                  <a:lnTo>
                    <a:pt x="400" y="487"/>
                  </a:lnTo>
                  <a:lnTo>
                    <a:pt x="164" y="511"/>
                  </a:lnTo>
                  <a:lnTo>
                    <a:pt x="209" y="546"/>
                  </a:lnTo>
                  <a:lnTo>
                    <a:pt x="447" y="522"/>
                  </a:lnTo>
                  <a:lnTo>
                    <a:pt x="563" y="610"/>
                  </a:lnTo>
                  <a:lnTo>
                    <a:pt x="319" y="632"/>
                  </a:lnTo>
                  <a:lnTo>
                    <a:pt x="365" y="672"/>
                  </a:lnTo>
                  <a:lnTo>
                    <a:pt x="616" y="644"/>
                  </a:lnTo>
                  <a:lnTo>
                    <a:pt x="726" y="725"/>
                  </a:lnTo>
                  <a:lnTo>
                    <a:pt x="477" y="754"/>
                  </a:lnTo>
                  <a:lnTo>
                    <a:pt x="522" y="789"/>
                  </a:lnTo>
                  <a:lnTo>
                    <a:pt x="777" y="765"/>
                  </a:lnTo>
                  <a:lnTo>
                    <a:pt x="905" y="859"/>
                  </a:lnTo>
                  <a:lnTo>
                    <a:pt x="643" y="888"/>
                  </a:lnTo>
                  <a:lnTo>
                    <a:pt x="696" y="923"/>
                  </a:lnTo>
                  <a:lnTo>
                    <a:pt x="956" y="899"/>
                  </a:lnTo>
                  <a:lnTo>
                    <a:pt x="1084" y="992"/>
                  </a:lnTo>
                  <a:lnTo>
                    <a:pt x="817" y="1020"/>
                  </a:lnTo>
                  <a:lnTo>
                    <a:pt x="865" y="1055"/>
                  </a:lnTo>
                  <a:lnTo>
                    <a:pt x="1137" y="1032"/>
                  </a:lnTo>
                  <a:lnTo>
                    <a:pt x="1293" y="1148"/>
                  </a:lnTo>
                  <a:lnTo>
                    <a:pt x="1357" y="1142"/>
                  </a:lnTo>
                  <a:lnTo>
                    <a:pt x="1200" y="1020"/>
                  </a:lnTo>
                  <a:lnTo>
                    <a:pt x="1473" y="998"/>
                  </a:lnTo>
                  <a:lnTo>
                    <a:pt x="1630" y="1108"/>
                  </a:lnTo>
                  <a:lnTo>
                    <a:pt x="1687" y="1102"/>
                  </a:lnTo>
                  <a:lnTo>
                    <a:pt x="1537" y="992"/>
                  </a:lnTo>
                  <a:lnTo>
                    <a:pt x="1804" y="963"/>
                  </a:lnTo>
                  <a:lnTo>
                    <a:pt x="1954" y="1073"/>
                  </a:lnTo>
                  <a:lnTo>
                    <a:pt x="2012" y="1067"/>
                  </a:lnTo>
                  <a:lnTo>
                    <a:pt x="1861" y="957"/>
                  </a:lnTo>
                  <a:lnTo>
                    <a:pt x="2128" y="928"/>
                  </a:lnTo>
                  <a:lnTo>
                    <a:pt x="2278" y="1038"/>
                  </a:lnTo>
                  <a:lnTo>
                    <a:pt x="2336" y="1032"/>
                  </a:lnTo>
                  <a:lnTo>
                    <a:pt x="2192" y="923"/>
                  </a:lnTo>
                  <a:lnTo>
                    <a:pt x="2470" y="893"/>
                  </a:lnTo>
                  <a:lnTo>
                    <a:pt x="2615" y="1003"/>
                  </a:lnTo>
                  <a:lnTo>
                    <a:pt x="2673" y="998"/>
                  </a:lnTo>
                  <a:lnTo>
                    <a:pt x="2528" y="888"/>
                  </a:lnTo>
                  <a:lnTo>
                    <a:pt x="2783" y="864"/>
                  </a:lnTo>
                  <a:lnTo>
                    <a:pt x="2922" y="968"/>
                  </a:lnTo>
                  <a:lnTo>
                    <a:pt x="2986" y="963"/>
                  </a:lnTo>
                  <a:lnTo>
                    <a:pt x="2841" y="859"/>
                  </a:lnTo>
                  <a:lnTo>
                    <a:pt x="3107" y="829"/>
                  </a:lnTo>
                  <a:lnTo>
                    <a:pt x="3241" y="934"/>
                  </a:lnTo>
                  <a:lnTo>
                    <a:pt x="3305" y="928"/>
                  </a:lnTo>
                  <a:lnTo>
                    <a:pt x="3165" y="824"/>
                  </a:lnTo>
                  <a:lnTo>
                    <a:pt x="3420" y="800"/>
                  </a:lnTo>
                  <a:lnTo>
                    <a:pt x="3559" y="899"/>
                  </a:lnTo>
                  <a:lnTo>
                    <a:pt x="3618" y="893"/>
                  </a:lnTo>
                  <a:lnTo>
                    <a:pt x="3484" y="795"/>
                  </a:lnTo>
                  <a:lnTo>
                    <a:pt x="3746" y="765"/>
                  </a:lnTo>
                  <a:lnTo>
                    <a:pt x="3878" y="864"/>
                  </a:lnTo>
                  <a:lnTo>
                    <a:pt x="3942" y="859"/>
                  </a:lnTo>
                  <a:lnTo>
                    <a:pt x="3808" y="760"/>
                  </a:lnTo>
                  <a:lnTo>
                    <a:pt x="4040" y="736"/>
                  </a:lnTo>
                  <a:lnTo>
                    <a:pt x="4168" y="835"/>
                  </a:lnTo>
                  <a:lnTo>
                    <a:pt x="4232" y="824"/>
                  </a:lnTo>
                  <a:lnTo>
                    <a:pt x="4104" y="731"/>
                  </a:lnTo>
                  <a:lnTo>
                    <a:pt x="4452" y="696"/>
                  </a:lnTo>
                  <a:lnTo>
                    <a:pt x="4399" y="661"/>
                  </a:lnTo>
                  <a:lnTo>
                    <a:pt x="4052" y="696"/>
                  </a:lnTo>
                  <a:lnTo>
                    <a:pt x="3919" y="597"/>
                  </a:lnTo>
                  <a:lnTo>
                    <a:pt x="4273" y="562"/>
                  </a:lnTo>
                  <a:lnTo>
                    <a:pt x="4220" y="528"/>
                  </a:lnTo>
                  <a:lnTo>
                    <a:pt x="3872" y="562"/>
                  </a:lnTo>
                  <a:lnTo>
                    <a:pt x="3739" y="464"/>
                  </a:lnTo>
                  <a:lnTo>
                    <a:pt x="4086" y="429"/>
                  </a:lnTo>
                  <a:lnTo>
                    <a:pt x="4040" y="394"/>
                  </a:lnTo>
                  <a:lnTo>
                    <a:pt x="3693" y="429"/>
                  </a:lnTo>
                  <a:lnTo>
                    <a:pt x="3583" y="348"/>
                  </a:lnTo>
                  <a:lnTo>
                    <a:pt x="3931" y="313"/>
                  </a:lnTo>
                  <a:lnTo>
                    <a:pt x="3878" y="279"/>
                  </a:lnTo>
                  <a:lnTo>
                    <a:pt x="3530" y="313"/>
                  </a:lnTo>
                  <a:lnTo>
                    <a:pt x="3414" y="227"/>
                  </a:lnTo>
                  <a:lnTo>
                    <a:pt x="3762" y="192"/>
                  </a:lnTo>
                  <a:lnTo>
                    <a:pt x="3711" y="158"/>
                  </a:lnTo>
                  <a:lnTo>
                    <a:pt x="3369" y="192"/>
                  </a:lnTo>
                  <a:lnTo>
                    <a:pt x="3246" y="105"/>
                  </a:lnTo>
                  <a:lnTo>
                    <a:pt x="3594" y="70"/>
                  </a:lnTo>
                  <a:lnTo>
                    <a:pt x="3542" y="30"/>
                  </a:lnTo>
                  <a:lnTo>
                    <a:pt x="3200" y="64"/>
                  </a:lnTo>
                  <a:lnTo>
                    <a:pt x="3107"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31"/>
          <p:cNvGrpSpPr/>
          <p:nvPr/>
        </p:nvGrpSpPr>
        <p:grpSpPr>
          <a:xfrm>
            <a:off x="8187416" y="283701"/>
            <a:ext cx="1641860" cy="1788312"/>
            <a:chOff x="7125503" y="1797388"/>
            <a:chExt cx="414653" cy="451651"/>
          </a:xfrm>
        </p:grpSpPr>
        <p:sp>
          <p:nvSpPr>
            <p:cNvPr id="3016" name="Google Shape;3016;p31"/>
            <p:cNvSpPr/>
            <p:nvPr/>
          </p:nvSpPr>
          <p:spPr>
            <a:xfrm>
              <a:off x="7220059" y="1856722"/>
              <a:ext cx="198277" cy="301024"/>
            </a:xfrm>
            <a:custGeom>
              <a:rect b="b" l="l" r="r" t="t"/>
              <a:pathLst>
                <a:path extrusionOk="0" h="5256" w="3462">
                  <a:moveTo>
                    <a:pt x="2714" y="3545"/>
                  </a:moveTo>
                  <a:cubicBezTo>
                    <a:pt x="2723" y="3545"/>
                    <a:pt x="2668" y="4346"/>
                    <a:pt x="2667" y="4346"/>
                  </a:cubicBezTo>
                  <a:cubicBezTo>
                    <a:pt x="2667" y="4346"/>
                    <a:pt x="2667" y="4346"/>
                    <a:pt x="2667" y="4346"/>
                  </a:cubicBezTo>
                  <a:cubicBezTo>
                    <a:pt x="2662" y="4090"/>
                    <a:pt x="2667" y="3800"/>
                    <a:pt x="2713" y="3546"/>
                  </a:cubicBezTo>
                  <a:cubicBezTo>
                    <a:pt x="2714" y="3545"/>
                    <a:pt x="2714" y="3545"/>
                    <a:pt x="2714" y="3545"/>
                  </a:cubicBezTo>
                  <a:close/>
                  <a:moveTo>
                    <a:pt x="1016" y="3586"/>
                  </a:moveTo>
                  <a:cubicBezTo>
                    <a:pt x="1022" y="3586"/>
                    <a:pt x="970" y="4397"/>
                    <a:pt x="969" y="4397"/>
                  </a:cubicBezTo>
                  <a:cubicBezTo>
                    <a:pt x="969" y="4397"/>
                    <a:pt x="969" y="4397"/>
                    <a:pt x="969" y="4397"/>
                  </a:cubicBezTo>
                  <a:cubicBezTo>
                    <a:pt x="963" y="4137"/>
                    <a:pt x="969" y="3846"/>
                    <a:pt x="1015" y="3592"/>
                  </a:cubicBezTo>
                  <a:cubicBezTo>
                    <a:pt x="1015" y="3588"/>
                    <a:pt x="1016" y="3586"/>
                    <a:pt x="1016" y="3586"/>
                  </a:cubicBezTo>
                  <a:close/>
                  <a:moveTo>
                    <a:pt x="1172" y="3511"/>
                  </a:moveTo>
                  <a:lnTo>
                    <a:pt x="1172" y="3511"/>
                  </a:lnTo>
                  <a:cubicBezTo>
                    <a:pt x="2001" y="3592"/>
                    <a:pt x="1571" y="4194"/>
                    <a:pt x="1571" y="5047"/>
                  </a:cubicBezTo>
                  <a:cubicBezTo>
                    <a:pt x="1571" y="4913"/>
                    <a:pt x="1543" y="4055"/>
                    <a:pt x="1172" y="3511"/>
                  </a:cubicBezTo>
                  <a:close/>
                  <a:moveTo>
                    <a:pt x="2267" y="0"/>
                  </a:moveTo>
                  <a:cubicBezTo>
                    <a:pt x="1684" y="0"/>
                    <a:pt x="1024" y="64"/>
                    <a:pt x="625" y="64"/>
                  </a:cubicBezTo>
                  <a:cubicBezTo>
                    <a:pt x="524" y="64"/>
                    <a:pt x="440" y="60"/>
                    <a:pt x="378" y="50"/>
                  </a:cubicBezTo>
                  <a:lnTo>
                    <a:pt x="378" y="50"/>
                  </a:lnTo>
                  <a:cubicBezTo>
                    <a:pt x="500" y="381"/>
                    <a:pt x="1" y="387"/>
                    <a:pt x="378" y="497"/>
                  </a:cubicBezTo>
                  <a:cubicBezTo>
                    <a:pt x="343" y="1412"/>
                    <a:pt x="709" y="2687"/>
                    <a:pt x="923" y="3244"/>
                  </a:cubicBezTo>
                  <a:cubicBezTo>
                    <a:pt x="830" y="3766"/>
                    <a:pt x="378" y="5012"/>
                    <a:pt x="563" y="5087"/>
                  </a:cubicBezTo>
                  <a:cubicBezTo>
                    <a:pt x="632" y="5063"/>
                    <a:pt x="563" y="4165"/>
                    <a:pt x="963" y="3568"/>
                  </a:cubicBezTo>
                  <a:lnTo>
                    <a:pt x="963" y="3568"/>
                  </a:lnTo>
                  <a:cubicBezTo>
                    <a:pt x="952" y="3782"/>
                    <a:pt x="656" y="4728"/>
                    <a:pt x="835" y="5069"/>
                  </a:cubicBezTo>
                  <a:cubicBezTo>
                    <a:pt x="847" y="4550"/>
                    <a:pt x="874" y="4308"/>
                    <a:pt x="897" y="4308"/>
                  </a:cubicBezTo>
                  <a:cubicBezTo>
                    <a:pt x="921" y="4308"/>
                    <a:pt x="940" y="4560"/>
                    <a:pt x="934" y="5029"/>
                  </a:cubicBezTo>
                  <a:cubicBezTo>
                    <a:pt x="938" y="5052"/>
                    <a:pt x="973" y="5086"/>
                    <a:pt x="998" y="5086"/>
                  </a:cubicBezTo>
                  <a:cubicBezTo>
                    <a:pt x="1010" y="5086"/>
                    <a:pt x="1020" y="5079"/>
                    <a:pt x="1022" y="5058"/>
                  </a:cubicBezTo>
                  <a:cubicBezTo>
                    <a:pt x="974" y="4972"/>
                    <a:pt x="1050" y="4049"/>
                    <a:pt x="1050" y="3934"/>
                  </a:cubicBezTo>
                  <a:cubicBezTo>
                    <a:pt x="1079" y="3956"/>
                    <a:pt x="1073" y="5058"/>
                    <a:pt x="1142" y="5058"/>
                  </a:cubicBezTo>
                  <a:cubicBezTo>
                    <a:pt x="1142" y="5058"/>
                    <a:pt x="1142" y="5058"/>
                    <a:pt x="1143" y="5058"/>
                  </a:cubicBezTo>
                  <a:cubicBezTo>
                    <a:pt x="1223" y="5058"/>
                    <a:pt x="1062" y="3632"/>
                    <a:pt x="1091" y="3603"/>
                  </a:cubicBezTo>
                  <a:lnTo>
                    <a:pt x="1091" y="3603"/>
                  </a:lnTo>
                  <a:cubicBezTo>
                    <a:pt x="1265" y="4137"/>
                    <a:pt x="1223" y="5047"/>
                    <a:pt x="1223" y="5058"/>
                  </a:cubicBezTo>
                  <a:cubicBezTo>
                    <a:pt x="1232" y="5064"/>
                    <a:pt x="1239" y="5067"/>
                    <a:pt x="1245" y="5067"/>
                  </a:cubicBezTo>
                  <a:cubicBezTo>
                    <a:pt x="1337" y="5067"/>
                    <a:pt x="1278" y="4444"/>
                    <a:pt x="1230" y="3969"/>
                  </a:cubicBezTo>
                  <a:lnTo>
                    <a:pt x="1230" y="3969"/>
                  </a:lnTo>
                  <a:cubicBezTo>
                    <a:pt x="1419" y="4537"/>
                    <a:pt x="1310" y="5101"/>
                    <a:pt x="1399" y="5101"/>
                  </a:cubicBezTo>
                  <a:cubicBezTo>
                    <a:pt x="1405" y="5101"/>
                    <a:pt x="1413" y="5098"/>
                    <a:pt x="1421" y="5093"/>
                  </a:cubicBezTo>
                  <a:cubicBezTo>
                    <a:pt x="1421" y="5087"/>
                    <a:pt x="1456" y="4298"/>
                    <a:pt x="1154" y="3586"/>
                  </a:cubicBezTo>
                  <a:lnTo>
                    <a:pt x="1154" y="3586"/>
                  </a:lnTo>
                  <a:cubicBezTo>
                    <a:pt x="1509" y="4154"/>
                    <a:pt x="1520" y="5052"/>
                    <a:pt x="1520" y="5058"/>
                  </a:cubicBezTo>
                  <a:cubicBezTo>
                    <a:pt x="1551" y="5122"/>
                    <a:pt x="1575" y="5149"/>
                    <a:pt x="1593" y="5149"/>
                  </a:cubicBezTo>
                  <a:cubicBezTo>
                    <a:pt x="1687" y="5149"/>
                    <a:pt x="1622" y="4393"/>
                    <a:pt x="1705" y="4218"/>
                  </a:cubicBezTo>
                  <a:cubicBezTo>
                    <a:pt x="1741" y="4877"/>
                    <a:pt x="1754" y="5140"/>
                    <a:pt x="1761" y="5140"/>
                  </a:cubicBezTo>
                  <a:cubicBezTo>
                    <a:pt x="1770" y="5140"/>
                    <a:pt x="1762" y="4503"/>
                    <a:pt x="1798" y="3731"/>
                  </a:cubicBezTo>
                  <a:lnTo>
                    <a:pt x="1798" y="3731"/>
                  </a:lnTo>
                  <a:cubicBezTo>
                    <a:pt x="1833" y="3991"/>
                    <a:pt x="1740" y="4646"/>
                    <a:pt x="1897" y="5255"/>
                  </a:cubicBezTo>
                  <a:cubicBezTo>
                    <a:pt x="1926" y="4640"/>
                    <a:pt x="1774" y="3963"/>
                    <a:pt x="1884" y="3736"/>
                  </a:cubicBezTo>
                  <a:lnTo>
                    <a:pt x="1884" y="3736"/>
                  </a:lnTo>
                  <a:cubicBezTo>
                    <a:pt x="2002" y="4529"/>
                    <a:pt x="2060" y="5110"/>
                    <a:pt x="2069" y="5110"/>
                  </a:cubicBezTo>
                  <a:cubicBezTo>
                    <a:pt x="2075" y="5110"/>
                    <a:pt x="2057" y="4812"/>
                    <a:pt x="2018" y="4078"/>
                  </a:cubicBezTo>
                  <a:lnTo>
                    <a:pt x="2018" y="4078"/>
                  </a:lnTo>
                  <a:cubicBezTo>
                    <a:pt x="2213" y="4653"/>
                    <a:pt x="2099" y="5211"/>
                    <a:pt x="2192" y="5211"/>
                  </a:cubicBezTo>
                  <a:cubicBezTo>
                    <a:pt x="2199" y="5211"/>
                    <a:pt x="2206" y="5208"/>
                    <a:pt x="2215" y="5202"/>
                  </a:cubicBezTo>
                  <a:cubicBezTo>
                    <a:pt x="2336" y="5069"/>
                    <a:pt x="1664" y="3504"/>
                    <a:pt x="2614" y="3493"/>
                  </a:cubicBezTo>
                  <a:lnTo>
                    <a:pt x="2614" y="3493"/>
                  </a:lnTo>
                  <a:cubicBezTo>
                    <a:pt x="2250" y="4095"/>
                    <a:pt x="2192" y="4994"/>
                    <a:pt x="2261" y="5041"/>
                  </a:cubicBezTo>
                  <a:cubicBezTo>
                    <a:pt x="2331" y="5017"/>
                    <a:pt x="2261" y="4124"/>
                    <a:pt x="2662" y="3528"/>
                  </a:cubicBezTo>
                  <a:lnTo>
                    <a:pt x="2662" y="3528"/>
                  </a:lnTo>
                  <a:cubicBezTo>
                    <a:pt x="2562" y="3791"/>
                    <a:pt x="2470" y="4934"/>
                    <a:pt x="2497" y="4934"/>
                  </a:cubicBezTo>
                  <a:cubicBezTo>
                    <a:pt x="2509" y="4934"/>
                    <a:pt x="2545" y="4703"/>
                    <a:pt x="2614" y="4055"/>
                  </a:cubicBezTo>
                  <a:lnTo>
                    <a:pt x="2614" y="4055"/>
                  </a:lnTo>
                  <a:cubicBezTo>
                    <a:pt x="2649" y="4443"/>
                    <a:pt x="2563" y="4798"/>
                    <a:pt x="2691" y="5041"/>
                  </a:cubicBezTo>
                  <a:cubicBezTo>
                    <a:pt x="2731" y="4965"/>
                    <a:pt x="2713" y="4020"/>
                    <a:pt x="2754" y="3881"/>
                  </a:cubicBezTo>
                  <a:cubicBezTo>
                    <a:pt x="2772" y="3910"/>
                    <a:pt x="2772" y="5012"/>
                    <a:pt x="2840" y="5012"/>
                  </a:cubicBezTo>
                  <a:cubicBezTo>
                    <a:pt x="2841" y="5012"/>
                    <a:pt x="2841" y="5012"/>
                    <a:pt x="2841" y="5012"/>
                  </a:cubicBezTo>
                  <a:cubicBezTo>
                    <a:pt x="2922" y="5012"/>
                    <a:pt x="2766" y="3586"/>
                    <a:pt x="2788" y="3557"/>
                  </a:cubicBezTo>
                  <a:lnTo>
                    <a:pt x="2788" y="3557"/>
                  </a:lnTo>
                  <a:cubicBezTo>
                    <a:pt x="2915" y="4350"/>
                    <a:pt x="2971" y="4951"/>
                    <a:pt x="2978" y="4951"/>
                  </a:cubicBezTo>
                  <a:cubicBezTo>
                    <a:pt x="2983" y="4951"/>
                    <a:pt x="2964" y="4653"/>
                    <a:pt x="2927" y="3916"/>
                  </a:cubicBezTo>
                  <a:lnTo>
                    <a:pt x="2927" y="3916"/>
                  </a:lnTo>
                  <a:cubicBezTo>
                    <a:pt x="3016" y="4685"/>
                    <a:pt x="3098" y="5005"/>
                    <a:pt x="3128" y="5005"/>
                  </a:cubicBezTo>
                  <a:cubicBezTo>
                    <a:pt x="3170" y="5005"/>
                    <a:pt x="3117" y="4406"/>
                    <a:pt x="2852" y="3539"/>
                  </a:cubicBezTo>
                  <a:lnTo>
                    <a:pt x="2852" y="3539"/>
                  </a:lnTo>
                  <a:cubicBezTo>
                    <a:pt x="3240" y="4137"/>
                    <a:pt x="3171" y="5017"/>
                    <a:pt x="3240" y="5041"/>
                  </a:cubicBezTo>
                  <a:cubicBezTo>
                    <a:pt x="3403" y="4965"/>
                    <a:pt x="2991" y="3632"/>
                    <a:pt x="2841" y="3151"/>
                  </a:cubicBezTo>
                  <a:cubicBezTo>
                    <a:pt x="3275" y="2537"/>
                    <a:pt x="3149" y="1730"/>
                    <a:pt x="3398" y="1174"/>
                  </a:cubicBezTo>
                  <a:cubicBezTo>
                    <a:pt x="3454" y="1136"/>
                    <a:pt x="3413" y="1074"/>
                    <a:pt x="3365" y="1074"/>
                  </a:cubicBezTo>
                  <a:cubicBezTo>
                    <a:pt x="3349" y="1074"/>
                    <a:pt x="3331" y="1081"/>
                    <a:pt x="3317" y="1099"/>
                  </a:cubicBezTo>
                  <a:cubicBezTo>
                    <a:pt x="3299" y="769"/>
                    <a:pt x="3334" y="583"/>
                    <a:pt x="3462" y="374"/>
                  </a:cubicBezTo>
                  <a:cubicBezTo>
                    <a:pt x="3424" y="73"/>
                    <a:pt x="2889" y="0"/>
                    <a:pt x="226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a:off x="7248696" y="1841946"/>
              <a:ext cx="188827" cy="213168"/>
            </a:xfrm>
            <a:custGeom>
              <a:rect b="b" l="l" r="r" t="t"/>
              <a:pathLst>
                <a:path extrusionOk="0" h="3722" w="3297">
                  <a:moveTo>
                    <a:pt x="3031" y="1"/>
                  </a:moveTo>
                  <a:lnTo>
                    <a:pt x="116" y="30"/>
                  </a:lnTo>
                  <a:cubicBezTo>
                    <a:pt x="116" y="30"/>
                    <a:pt x="0" y="3722"/>
                    <a:pt x="1646" y="3722"/>
                  </a:cubicBezTo>
                  <a:cubicBezTo>
                    <a:pt x="3297" y="3722"/>
                    <a:pt x="3031" y="1"/>
                    <a:pt x="303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a:off x="7247321" y="1843607"/>
              <a:ext cx="178690" cy="211507"/>
            </a:xfrm>
            <a:custGeom>
              <a:rect b="b" l="l" r="r" t="t"/>
              <a:pathLst>
                <a:path extrusionOk="0" h="3693" w="3120">
                  <a:moveTo>
                    <a:pt x="121" y="1"/>
                  </a:moveTo>
                  <a:cubicBezTo>
                    <a:pt x="121" y="1"/>
                    <a:pt x="0" y="3693"/>
                    <a:pt x="1652" y="3693"/>
                  </a:cubicBezTo>
                  <a:cubicBezTo>
                    <a:pt x="3119" y="3693"/>
                    <a:pt x="3072" y="749"/>
                    <a:pt x="3043" y="100"/>
                  </a:cubicBezTo>
                  <a:lnTo>
                    <a:pt x="3043" y="100"/>
                  </a:lnTo>
                  <a:cubicBezTo>
                    <a:pt x="2997" y="1201"/>
                    <a:pt x="2748" y="2836"/>
                    <a:pt x="1652" y="2836"/>
                  </a:cubicBezTo>
                  <a:cubicBezTo>
                    <a:pt x="517" y="2836"/>
                    <a:pt x="220" y="1090"/>
                    <a:pt x="145"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a:off x="7251617" y="1862564"/>
              <a:ext cx="169011" cy="95702"/>
            </a:xfrm>
            <a:custGeom>
              <a:rect b="b" l="l" r="r" t="t"/>
              <a:pathLst>
                <a:path extrusionOk="0" h="1671" w="2951">
                  <a:moveTo>
                    <a:pt x="63" y="0"/>
                  </a:moveTo>
                  <a:cubicBezTo>
                    <a:pt x="44" y="0"/>
                    <a:pt x="24" y="10"/>
                    <a:pt x="12" y="29"/>
                  </a:cubicBezTo>
                  <a:cubicBezTo>
                    <a:pt x="1" y="52"/>
                    <a:pt x="12" y="87"/>
                    <a:pt x="35" y="105"/>
                  </a:cubicBezTo>
                  <a:lnTo>
                    <a:pt x="2863" y="1663"/>
                  </a:lnTo>
                  <a:cubicBezTo>
                    <a:pt x="2870" y="1670"/>
                    <a:pt x="2881" y="1670"/>
                    <a:pt x="2887" y="1670"/>
                  </a:cubicBezTo>
                  <a:cubicBezTo>
                    <a:pt x="2911" y="1670"/>
                    <a:pt x="2927" y="1663"/>
                    <a:pt x="2933" y="1641"/>
                  </a:cubicBezTo>
                  <a:cubicBezTo>
                    <a:pt x="2951" y="1617"/>
                    <a:pt x="2940" y="1583"/>
                    <a:pt x="2916" y="1571"/>
                  </a:cubicBezTo>
                  <a:lnTo>
                    <a:pt x="88" y="6"/>
                  </a:lnTo>
                  <a:cubicBezTo>
                    <a:pt x="81" y="2"/>
                    <a:pt x="72" y="0"/>
                    <a:pt x="6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a:off x="7253907" y="1902254"/>
              <a:ext cx="156468" cy="97821"/>
            </a:xfrm>
            <a:custGeom>
              <a:rect b="b" l="l" r="r" t="t"/>
              <a:pathLst>
                <a:path extrusionOk="0" h="1708" w="2732">
                  <a:moveTo>
                    <a:pt x="65" y="0"/>
                  </a:moveTo>
                  <a:cubicBezTo>
                    <a:pt x="47" y="0"/>
                    <a:pt x="30" y="11"/>
                    <a:pt x="19" y="26"/>
                  </a:cubicBezTo>
                  <a:cubicBezTo>
                    <a:pt x="1" y="55"/>
                    <a:pt x="13" y="84"/>
                    <a:pt x="36" y="101"/>
                  </a:cubicBezTo>
                  <a:lnTo>
                    <a:pt x="2638" y="1700"/>
                  </a:lnTo>
                  <a:cubicBezTo>
                    <a:pt x="2649" y="1707"/>
                    <a:pt x="2656" y="1707"/>
                    <a:pt x="2668" y="1707"/>
                  </a:cubicBezTo>
                  <a:cubicBezTo>
                    <a:pt x="2684" y="1707"/>
                    <a:pt x="2702" y="1695"/>
                    <a:pt x="2713" y="1678"/>
                  </a:cubicBezTo>
                  <a:cubicBezTo>
                    <a:pt x="2732" y="1655"/>
                    <a:pt x="2719" y="1620"/>
                    <a:pt x="2697" y="1609"/>
                  </a:cubicBezTo>
                  <a:lnTo>
                    <a:pt x="94" y="9"/>
                  </a:lnTo>
                  <a:cubicBezTo>
                    <a:pt x="84" y="3"/>
                    <a:pt x="75" y="0"/>
                    <a:pt x="6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a:off x="7261238" y="1952024"/>
              <a:ext cx="131555" cy="81900"/>
            </a:xfrm>
            <a:custGeom>
              <a:rect b="b" l="l" r="r" t="t"/>
              <a:pathLst>
                <a:path extrusionOk="0" h="1430" w="2297">
                  <a:moveTo>
                    <a:pt x="65" y="1"/>
                  </a:moveTo>
                  <a:cubicBezTo>
                    <a:pt x="47" y="1"/>
                    <a:pt x="30" y="11"/>
                    <a:pt x="18" y="26"/>
                  </a:cubicBezTo>
                  <a:cubicBezTo>
                    <a:pt x="1" y="50"/>
                    <a:pt x="12" y="85"/>
                    <a:pt x="36" y="101"/>
                  </a:cubicBezTo>
                  <a:lnTo>
                    <a:pt x="2203" y="1423"/>
                  </a:lnTo>
                  <a:cubicBezTo>
                    <a:pt x="2215" y="1430"/>
                    <a:pt x="2227" y="1430"/>
                    <a:pt x="2232" y="1430"/>
                  </a:cubicBezTo>
                  <a:cubicBezTo>
                    <a:pt x="2250" y="1430"/>
                    <a:pt x="2267" y="1423"/>
                    <a:pt x="2278" y="1406"/>
                  </a:cubicBezTo>
                  <a:cubicBezTo>
                    <a:pt x="2296" y="1377"/>
                    <a:pt x="2285" y="1342"/>
                    <a:pt x="2261" y="1331"/>
                  </a:cubicBezTo>
                  <a:lnTo>
                    <a:pt x="94" y="9"/>
                  </a:lnTo>
                  <a:cubicBezTo>
                    <a:pt x="84" y="3"/>
                    <a:pt x="75"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a:off x="7262613" y="1862564"/>
              <a:ext cx="168954" cy="95702"/>
            </a:xfrm>
            <a:custGeom>
              <a:rect b="b" l="l" r="r" t="t"/>
              <a:pathLst>
                <a:path extrusionOk="0" h="1671" w="2950">
                  <a:moveTo>
                    <a:pt x="2891" y="0"/>
                  </a:moveTo>
                  <a:cubicBezTo>
                    <a:pt x="2882" y="0"/>
                    <a:pt x="2873" y="2"/>
                    <a:pt x="2863" y="6"/>
                  </a:cubicBezTo>
                  <a:lnTo>
                    <a:pt x="35" y="1571"/>
                  </a:lnTo>
                  <a:cubicBezTo>
                    <a:pt x="12" y="1583"/>
                    <a:pt x="1" y="1617"/>
                    <a:pt x="17" y="1641"/>
                  </a:cubicBezTo>
                  <a:cubicBezTo>
                    <a:pt x="23" y="1663"/>
                    <a:pt x="46" y="1670"/>
                    <a:pt x="63" y="1670"/>
                  </a:cubicBezTo>
                  <a:cubicBezTo>
                    <a:pt x="70" y="1670"/>
                    <a:pt x="81" y="1670"/>
                    <a:pt x="87" y="1663"/>
                  </a:cubicBezTo>
                  <a:lnTo>
                    <a:pt x="2915" y="105"/>
                  </a:lnTo>
                  <a:cubicBezTo>
                    <a:pt x="2944" y="87"/>
                    <a:pt x="2950" y="52"/>
                    <a:pt x="2938" y="29"/>
                  </a:cubicBezTo>
                  <a:cubicBezTo>
                    <a:pt x="2927" y="10"/>
                    <a:pt x="2910" y="0"/>
                    <a:pt x="289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a:off x="7273208" y="1902254"/>
              <a:ext cx="156068" cy="97821"/>
            </a:xfrm>
            <a:custGeom>
              <a:rect b="b" l="l" r="r" t="t"/>
              <a:pathLst>
                <a:path extrusionOk="0" h="1708" w="2725">
                  <a:moveTo>
                    <a:pt x="2660" y="0"/>
                  </a:moveTo>
                  <a:cubicBezTo>
                    <a:pt x="2651" y="0"/>
                    <a:pt x="2642" y="3"/>
                    <a:pt x="2632" y="9"/>
                  </a:cubicBezTo>
                  <a:lnTo>
                    <a:pt x="30" y="1609"/>
                  </a:lnTo>
                  <a:cubicBezTo>
                    <a:pt x="6" y="1620"/>
                    <a:pt x="1" y="1655"/>
                    <a:pt x="12" y="1678"/>
                  </a:cubicBezTo>
                  <a:cubicBezTo>
                    <a:pt x="24" y="1695"/>
                    <a:pt x="41" y="1707"/>
                    <a:pt x="59" y="1707"/>
                  </a:cubicBezTo>
                  <a:cubicBezTo>
                    <a:pt x="70" y="1707"/>
                    <a:pt x="81" y="1707"/>
                    <a:pt x="87" y="1700"/>
                  </a:cubicBezTo>
                  <a:lnTo>
                    <a:pt x="2689" y="101"/>
                  </a:lnTo>
                  <a:cubicBezTo>
                    <a:pt x="2713" y="84"/>
                    <a:pt x="2724" y="55"/>
                    <a:pt x="2708" y="26"/>
                  </a:cubicBezTo>
                  <a:cubicBezTo>
                    <a:pt x="2695" y="11"/>
                    <a:pt x="2678" y="0"/>
                    <a:pt x="26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a:off x="7290505" y="1952024"/>
              <a:ext cx="131498" cy="81900"/>
            </a:xfrm>
            <a:custGeom>
              <a:rect b="b" l="l" r="r" t="t"/>
              <a:pathLst>
                <a:path extrusionOk="0" h="1430" w="2296">
                  <a:moveTo>
                    <a:pt x="2232" y="1"/>
                  </a:moveTo>
                  <a:cubicBezTo>
                    <a:pt x="2223" y="1"/>
                    <a:pt x="2212" y="3"/>
                    <a:pt x="2202" y="9"/>
                  </a:cubicBezTo>
                  <a:lnTo>
                    <a:pt x="35" y="1331"/>
                  </a:lnTo>
                  <a:cubicBezTo>
                    <a:pt x="12" y="1342"/>
                    <a:pt x="0" y="1377"/>
                    <a:pt x="17" y="1406"/>
                  </a:cubicBezTo>
                  <a:cubicBezTo>
                    <a:pt x="28" y="1423"/>
                    <a:pt x="46" y="1430"/>
                    <a:pt x="63" y="1430"/>
                  </a:cubicBezTo>
                  <a:cubicBezTo>
                    <a:pt x="76" y="1430"/>
                    <a:pt x="81" y="1430"/>
                    <a:pt x="92" y="1423"/>
                  </a:cubicBezTo>
                  <a:lnTo>
                    <a:pt x="2261" y="101"/>
                  </a:lnTo>
                  <a:cubicBezTo>
                    <a:pt x="2289" y="85"/>
                    <a:pt x="2296" y="50"/>
                    <a:pt x="2278" y="26"/>
                  </a:cubicBezTo>
                  <a:cubicBezTo>
                    <a:pt x="2270" y="11"/>
                    <a:pt x="2252" y="1"/>
                    <a:pt x="223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p:nvPr/>
          </p:nvSpPr>
          <p:spPr>
            <a:xfrm>
              <a:off x="7244687" y="1860617"/>
              <a:ext cx="186880" cy="23195"/>
            </a:xfrm>
            <a:custGeom>
              <a:rect b="b" l="l" r="r" t="t"/>
              <a:pathLst>
                <a:path extrusionOk="0" h="405" w="3263">
                  <a:moveTo>
                    <a:pt x="59" y="1"/>
                  </a:moveTo>
                  <a:cubicBezTo>
                    <a:pt x="38" y="1"/>
                    <a:pt x="20" y="13"/>
                    <a:pt x="12" y="35"/>
                  </a:cubicBezTo>
                  <a:cubicBezTo>
                    <a:pt x="1" y="63"/>
                    <a:pt x="12" y="92"/>
                    <a:pt x="41" y="104"/>
                  </a:cubicBezTo>
                  <a:cubicBezTo>
                    <a:pt x="52" y="110"/>
                    <a:pt x="777" y="405"/>
                    <a:pt x="1716" y="405"/>
                  </a:cubicBezTo>
                  <a:cubicBezTo>
                    <a:pt x="2184" y="405"/>
                    <a:pt x="2713" y="330"/>
                    <a:pt x="3222" y="104"/>
                  </a:cubicBezTo>
                  <a:cubicBezTo>
                    <a:pt x="3251" y="92"/>
                    <a:pt x="3263" y="63"/>
                    <a:pt x="3251" y="35"/>
                  </a:cubicBezTo>
                  <a:cubicBezTo>
                    <a:pt x="3243" y="13"/>
                    <a:pt x="3225" y="1"/>
                    <a:pt x="3204" y="1"/>
                  </a:cubicBezTo>
                  <a:cubicBezTo>
                    <a:pt x="3197" y="1"/>
                    <a:pt x="3190" y="2"/>
                    <a:pt x="3182" y="6"/>
                  </a:cubicBezTo>
                  <a:cubicBezTo>
                    <a:pt x="2683" y="223"/>
                    <a:pt x="2173" y="295"/>
                    <a:pt x="1714" y="295"/>
                  </a:cubicBezTo>
                  <a:cubicBezTo>
                    <a:pt x="802" y="295"/>
                    <a:pt x="92" y="9"/>
                    <a:pt x="81" y="6"/>
                  </a:cubicBezTo>
                  <a:cubicBezTo>
                    <a:pt x="74" y="2"/>
                    <a:pt x="66" y="1"/>
                    <a:pt x="5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7280138" y="2018975"/>
              <a:ext cx="115977" cy="21878"/>
            </a:xfrm>
            <a:custGeom>
              <a:rect b="b" l="l" r="r" t="t"/>
              <a:pathLst>
                <a:path extrusionOk="0" h="382" w="2025">
                  <a:moveTo>
                    <a:pt x="64" y="1"/>
                  </a:moveTo>
                  <a:cubicBezTo>
                    <a:pt x="47" y="1"/>
                    <a:pt x="29" y="10"/>
                    <a:pt x="19" y="28"/>
                  </a:cubicBezTo>
                  <a:cubicBezTo>
                    <a:pt x="1" y="52"/>
                    <a:pt x="13" y="87"/>
                    <a:pt x="35" y="103"/>
                  </a:cubicBezTo>
                  <a:cubicBezTo>
                    <a:pt x="42" y="109"/>
                    <a:pt x="487" y="382"/>
                    <a:pt x="1062" y="382"/>
                  </a:cubicBezTo>
                  <a:cubicBezTo>
                    <a:pt x="1351" y="382"/>
                    <a:pt x="1677" y="312"/>
                    <a:pt x="1990" y="103"/>
                  </a:cubicBezTo>
                  <a:cubicBezTo>
                    <a:pt x="2012" y="87"/>
                    <a:pt x="2025" y="52"/>
                    <a:pt x="2006" y="28"/>
                  </a:cubicBezTo>
                  <a:cubicBezTo>
                    <a:pt x="1996" y="10"/>
                    <a:pt x="1978" y="1"/>
                    <a:pt x="1961" y="1"/>
                  </a:cubicBezTo>
                  <a:cubicBezTo>
                    <a:pt x="1950" y="1"/>
                    <a:pt x="1940" y="4"/>
                    <a:pt x="1931" y="10"/>
                  </a:cubicBezTo>
                  <a:cubicBezTo>
                    <a:pt x="1636" y="205"/>
                    <a:pt x="1333" y="270"/>
                    <a:pt x="1061" y="270"/>
                  </a:cubicBezTo>
                  <a:cubicBezTo>
                    <a:pt x="522" y="270"/>
                    <a:pt x="101" y="15"/>
                    <a:pt x="94" y="10"/>
                  </a:cubicBezTo>
                  <a:cubicBezTo>
                    <a:pt x="85" y="4"/>
                    <a:pt x="75" y="1"/>
                    <a:pt x="6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1"/>
            <p:cNvSpPr/>
            <p:nvPr/>
          </p:nvSpPr>
          <p:spPr>
            <a:xfrm>
              <a:off x="7255626" y="1876653"/>
              <a:ext cx="69414" cy="45761"/>
            </a:xfrm>
            <a:custGeom>
              <a:rect b="b" l="l" r="r" t="t"/>
              <a:pathLst>
                <a:path extrusionOk="0" h="799" w="1212">
                  <a:moveTo>
                    <a:pt x="1145" y="1"/>
                  </a:moveTo>
                  <a:cubicBezTo>
                    <a:pt x="1136" y="1"/>
                    <a:pt x="1126" y="3"/>
                    <a:pt x="1119" y="9"/>
                  </a:cubicBezTo>
                  <a:lnTo>
                    <a:pt x="29" y="699"/>
                  </a:lnTo>
                  <a:cubicBezTo>
                    <a:pt x="6" y="716"/>
                    <a:pt x="0" y="751"/>
                    <a:pt x="18" y="775"/>
                  </a:cubicBezTo>
                  <a:cubicBezTo>
                    <a:pt x="24" y="791"/>
                    <a:pt x="40" y="798"/>
                    <a:pt x="59" y="798"/>
                  </a:cubicBezTo>
                  <a:cubicBezTo>
                    <a:pt x="70" y="798"/>
                    <a:pt x="81" y="798"/>
                    <a:pt x="88" y="791"/>
                  </a:cubicBezTo>
                  <a:lnTo>
                    <a:pt x="1177" y="103"/>
                  </a:lnTo>
                  <a:cubicBezTo>
                    <a:pt x="1201" y="85"/>
                    <a:pt x="1212" y="50"/>
                    <a:pt x="1194" y="26"/>
                  </a:cubicBezTo>
                  <a:cubicBezTo>
                    <a:pt x="1183" y="11"/>
                    <a:pt x="1163" y="1"/>
                    <a:pt x="114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1"/>
            <p:cNvSpPr/>
            <p:nvPr/>
          </p:nvSpPr>
          <p:spPr>
            <a:xfrm>
              <a:off x="7359804" y="1876596"/>
              <a:ext cx="65176" cy="45818"/>
            </a:xfrm>
            <a:custGeom>
              <a:rect b="b" l="l" r="r" t="t"/>
              <a:pathLst>
                <a:path extrusionOk="0" h="800" w="1138">
                  <a:moveTo>
                    <a:pt x="60" y="0"/>
                  </a:moveTo>
                  <a:cubicBezTo>
                    <a:pt x="42" y="0"/>
                    <a:pt x="26" y="10"/>
                    <a:pt x="19" y="27"/>
                  </a:cubicBezTo>
                  <a:cubicBezTo>
                    <a:pt x="1" y="51"/>
                    <a:pt x="8" y="86"/>
                    <a:pt x="30" y="104"/>
                  </a:cubicBezTo>
                  <a:lnTo>
                    <a:pt x="1044" y="792"/>
                  </a:lnTo>
                  <a:cubicBezTo>
                    <a:pt x="1056" y="799"/>
                    <a:pt x="1068" y="799"/>
                    <a:pt x="1079" y="799"/>
                  </a:cubicBezTo>
                  <a:cubicBezTo>
                    <a:pt x="1097" y="799"/>
                    <a:pt x="1108" y="792"/>
                    <a:pt x="1120" y="776"/>
                  </a:cubicBezTo>
                  <a:cubicBezTo>
                    <a:pt x="1137" y="752"/>
                    <a:pt x="1132" y="717"/>
                    <a:pt x="1108" y="700"/>
                  </a:cubicBezTo>
                  <a:lnTo>
                    <a:pt x="94" y="10"/>
                  </a:lnTo>
                  <a:cubicBezTo>
                    <a:pt x="83" y="4"/>
                    <a:pt x="71" y="0"/>
                    <a:pt x="6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1"/>
            <p:cNvSpPr/>
            <p:nvPr/>
          </p:nvSpPr>
          <p:spPr>
            <a:xfrm>
              <a:off x="7283517" y="2022240"/>
              <a:ext cx="21305" cy="21248"/>
            </a:xfrm>
            <a:custGeom>
              <a:rect b="b" l="l" r="r" t="t"/>
              <a:pathLst>
                <a:path extrusionOk="0" h="371" w="372">
                  <a:moveTo>
                    <a:pt x="185" y="1"/>
                  </a:moveTo>
                  <a:cubicBezTo>
                    <a:pt x="81" y="1"/>
                    <a:pt x="0" y="81"/>
                    <a:pt x="0" y="186"/>
                  </a:cubicBezTo>
                  <a:cubicBezTo>
                    <a:pt x="0" y="290"/>
                    <a:pt x="81" y="371"/>
                    <a:pt x="185" y="371"/>
                  </a:cubicBezTo>
                  <a:cubicBezTo>
                    <a:pt x="289" y="371"/>
                    <a:pt x="371" y="290"/>
                    <a:pt x="371" y="186"/>
                  </a:cubicBezTo>
                  <a:cubicBezTo>
                    <a:pt x="371"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1"/>
            <p:cNvSpPr/>
            <p:nvPr/>
          </p:nvSpPr>
          <p:spPr>
            <a:xfrm>
              <a:off x="7378475" y="2022240"/>
              <a:ext cx="21248" cy="21248"/>
            </a:xfrm>
            <a:custGeom>
              <a:rect b="b" l="l" r="r" t="t"/>
              <a:pathLst>
                <a:path extrusionOk="0" h="371" w="371">
                  <a:moveTo>
                    <a:pt x="185" y="1"/>
                  </a:moveTo>
                  <a:cubicBezTo>
                    <a:pt x="81" y="1"/>
                    <a:pt x="0" y="81"/>
                    <a:pt x="0" y="186"/>
                  </a:cubicBezTo>
                  <a:cubicBezTo>
                    <a:pt x="0" y="290"/>
                    <a:pt x="81" y="371"/>
                    <a:pt x="185" y="371"/>
                  </a:cubicBezTo>
                  <a:cubicBezTo>
                    <a:pt x="289" y="371"/>
                    <a:pt x="370" y="290"/>
                    <a:pt x="370" y="186"/>
                  </a:cubicBezTo>
                  <a:cubicBezTo>
                    <a:pt x="370" y="81"/>
                    <a:pt x="289" y="1"/>
                    <a:pt x="18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7327617" y="2028540"/>
              <a:ext cx="21649" cy="21305"/>
            </a:xfrm>
            <a:custGeom>
              <a:rect b="b" l="l" r="r" t="t"/>
              <a:pathLst>
                <a:path extrusionOk="0" h="372" w="378">
                  <a:moveTo>
                    <a:pt x="193" y="0"/>
                  </a:moveTo>
                  <a:cubicBezTo>
                    <a:pt x="88" y="0"/>
                    <a:pt x="1" y="81"/>
                    <a:pt x="1" y="185"/>
                  </a:cubicBezTo>
                  <a:cubicBezTo>
                    <a:pt x="1" y="290"/>
                    <a:pt x="88" y="372"/>
                    <a:pt x="193" y="372"/>
                  </a:cubicBezTo>
                  <a:cubicBezTo>
                    <a:pt x="297" y="372"/>
                    <a:pt x="378" y="290"/>
                    <a:pt x="378" y="185"/>
                  </a:cubicBezTo>
                  <a:cubicBezTo>
                    <a:pt x="378" y="81"/>
                    <a:pt x="297" y="0"/>
                    <a:pt x="19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1"/>
            <p:cNvSpPr/>
            <p:nvPr/>
          </p:nvSpPr>
          <p:spPr>
            <a:xfrm>
              <a:off x="7374466" y="2028826"/>
              <a:ext cx="39174" cy="102690"/>
            </a:xfrm>
            <a:custGeom>
              <a:rect b="b" l="l" r="r" t="t"/>
              <a:pathLst>
                <a:path extrusionOk="0" h="1793" w="684">
                  <a:moveTo>
                    <a:pt x="250" y="1"/>
                  </a:moveTo>
                  <a:lnTo>
                    <a:pt x="231" y="65"/>
                  </a:lnTo>
                  <a:cubicBezTo>
                    <a:pt x="226" y="71"/>
                    <a:pt x="1" y="905"/>
                    <a:pt x="6" y="1740"/>
                  </a:cubicBezTo>
                  <a:cubicBezTo>
                    <a:pt x="6" y="1751"/>
                    <a:pt x="17" y="1769"/>
                    <a:pt x="30" y="1769"/>
                  </a:cubicBezTo>
                  <a:cubicBezTo>
                    <a:pt x="46" y="1769"/>
                    <a:pt x="58" y="1751"/>
                    <a:pt x="58" y="1740"/>
                  </a:cubicBezTo>
                  <a:cubicBezTo>
                    <a:pt x="52" y="1050"/>
                    <a:pt x="209" y="360"/>
                    <a:pt x="266" y="146"/>
                  </a:cubicBezTo>
                  <a:cubicBezTo>
                    <a:pt x="627" y="876"/>
                    <a:pt x="592" y="1751"/>
                    <a:pt x="592" y="1763"/>
                  </a:cubicBezTo>
                  <a:cubicBezTo>
                    <a:pt x="592" y="1775"/>
                    <a:pt x="603" y="1786"/>
                    <a:pt x="614" y="1793"/>
                  </a:cubicBezTo>
                  <a:lnTo>
                    <a:pt x="621" y="1793"/>
                  </a:lnTo>
                  <a:cubicBezTo>
                    <a:pt x="632" y="1793"/>
                    <a:pt x="643" y="1780"/>
                    <a:pt x="643" y="1763"/>
                  </a:cubicBezTo>
                  <a:cubicBezTo>
                    <a:pt x="643" y="1751"/>
                    <a:pt x="684" y="812"/>
                    <a:pt x="279" y="59"/>
                  </a:cubicBezTo>
                  <a:lnTo>
                    <a:pt x="25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1"/>
            <p:cNvSpPr/>
            <p:nvPr/>
          </p:nvSpPr>
          <p:spPr>
            <a:xfrm>
              <a:off x="7377101" y="2030430"/>
              <a:ext cx="13688" cy="99081"/>
            </a:xfrm>
            <a:custGeom>
              <a:rect b="b" l="l" r="r" t="t"/>
              <a:pathLst>
                <a:path extrusionOk="0" h="1730" w="239">
                  <a:moveTo>
                    <a:pt x="205" y="0"/>
                  </a:moveTo>
                  <a:cubicBezTo>
                    <a:pt x="196" y="0"/>
                    <a:pt x="185" y="6"/>
                    <a:pt x="185" y="19"/>
                  </a:cubicBezTo>
                  <a:cubicBezTo>
                    <a:pt x="0" y="639"/>
                    <a:pt x="140" y="1695"/>
                    <a:pt x="145" y="1706"/>
                  </a:cubicBezTo>
                  <a:cubicBezTo>
                    <a:pt x="145" y="1717"/>
                    <a:pt x="158" y="1730"/>
                    <a:pt x="169" y="1730"/>
                  </a:cubicBezTo>
                  <a:lnTo>
                    <a:pt x="174" y="1730"/>
                  </a:lnTo>
                  <a:cubicBezTo>
                    <a:pt x="185" y="1730"/>
                    <a:pt x="198" y="1712"/>
                    <a:pt x="198" y="1701"/>
                  </a:cubicBezTo>
                  <a:cubicBezTo>
                    <a:pt x="198" y="1688"/>
                    <a:pt x="59" y="645"/>
                    <a:pt x="238" y="31"/>
                  </a:cubicBezTo>
                  <a:cubicBezTo>
                    <a:pt x="238" y="19"/>
                    <a:pt x="233" y="2"/>
                    <a:pt x="215" y="2"/>
                  </a:cubicBezTo>
                  <a:cubicBezTo>
                    <a:pt x="212" y="1"/>
                    <a:pt x="209" y="0"/>
                    <a:pt x="20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7387066" y="2031346"/>
              <a:ext cx="19301" cy="98165"/>
            </a:xfrm>
            <a:custGeom>
              <a:rect b="b" l="l" r="r" t="t"/>
              <a:pathLst>
                <a:path extrusionOk="0" h="1714" w="337">
                  <a:moveTo>
                    <a:pt x="28" y="1"/>
                  </a:moveTo>
                  <a:cubicBezTo>
                    <a:pt x="25" y="1"/>
                    <a:pt x="21" y="1"/>
                    <a:pt x="18" y="3"/>
                  </a:cubicBezTo>
                  <a:cubicBezTo>
                    <a:pt x="6" y="10"/>
                    <a:pt x="0" y="27"/>
                    <a:pt x="6" y="45"/>
                  </a:cubicBezTo>
                  <a:cubicBezTo>
                    <a:pt x="279" y="508"/>
                    <a:pt x="227" y="1672"/>
                    <a:pt x="227" y="1685"/>
                  </a:cubicBezTo>
                  <a:cubicBezTo>
                    <a:pt x="227" y="1701"/>
                    <a:pt x="238" y="1714"/>
                    <a:pt x="255" y="1714"/>
                  </a:cubicBezTo>
                  <a:cubicBezTo>
                    <a:pt x="267" y="1714"/>
                    <a:pt x="284" y="1701"/>
                    <a:pt x="284" y="1690"/>
                  </a:cubicBezTo>
                  <a:cubicBezTo>
                    <a:pt x="284" y="1637"/>
                    <a:pt x="337" y="497"/>
                    <a:pt x="53" y="15"/>
                  </a:cubicBezTo>
                  <a:cubicBezTo>
                    <a:pt x="48" y="6"/>
                    <a:pt x="38" y="1"/>
                    <a:pt x="2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1"/>
            <p:cNvSpPr/>
            <p:nvPr/>
          </p:nvSpPr>
          <p:spPr>
            <a:xfrm>
              <a:off x="7388097" y="2028540"/>
              <a:ext cx="31901" cy="100971"/>
            </a:xfrm>
            <a:custGeom>
              <a:rect b="b" l="l" r="r" t="t"/>
              <a:pathLst>
                <a:path extrusionOk="0" h="1763" w="557">
                  <a:moveTo>
                    <a:pt x="0" y="0"/>
                  </a:moveTo>
                  <a:lnTo>
                    <a:pt x="98" y="1710"/>
                  </a:lnTo>
                  <a:cubicBezTo>
                    <a:pt x="105" y="1721"/>
                    <a:pt x="110" y="1734"/>
                    <a:pt x="127" y="1734"/>
                  </a:cubicBezTo>
                  <a:cubicBezTo>
                    <a:pt x="145" y="1734"/>
                    <a:pt x="156" y="1721"/>
                    <a:pt x="156" y="1704"/>
                  </a:cubicBezTo>
                  <a:lnTo>
                    <a:pt x="63" y="156"/>
                  </a:lnTo>
                  <a:lnTo>
                    <a:pt x="63" y="156"/>
                  </a:lnTo>
                  <a:cubicBezTo>
                    <a:pt x="493" y="713"/>
                    <a:pt x="504" y="1721"/>
                    <a:pt x="504" y="1734"/>
                  </a:cubicBezTo>
                  <a:cubicBezTo>
                    <a:pt x="504" y="1750"/>
                    <a:pt x="515" y="1763"/>
                    <a:pt x="528" y="1763"/>
                  </a:cubicBezTo>
                  <a:cubicBezTo>
                    <a:pt x="544" y="1763"/>
                    <a:pt x="557" y="1750"/>
                    <a:pt x="557" y="1734"/>
                  </a:cubicBezTo>
                  <a:cubicBezTo>
                    <a:pt x="557" y="1686"/>
                    <a:pt x="544" y="608"/>
                    <a:pt x="52" y="59"/>
                  </a:cubicBez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1"/>
            <p:cNvSpPr/>
            <p:nvPr/>
          </p:nvSpPr>
          <p:spPr>
            <a:xfrm>
              <a:off x="7360549" y="2028540"/>
              <a:ext cx="31557" cy="100971"/>
            </a:xfrm>
            <a:custGeom>
              <a:rect b="b" l="l" r="r" t="t"/>
              <a:pathLst>
                <a:path extrusionOk="0" h="1763" w="551">
                  <a:moveTo>
                    <a:pt x="551" y="0"/>
                  </a:moveTo>
                  <a:lnTo>
                    <a:pt x="498" y="59"/>
                  </a:lnTo>
                  <a:cubicBezTo>
                    <a:pt x="11" y="608"/>
                    <a:pt x="0" y="1686"/>
                    <a:pt x="0" y="1734"/>
                  </a:cubicBezTo>
                  <a:cubicBezTo>
                    <a:pt x="0" y="1750"/>
                    <a:pt x="11" y="1763"/>
                    <a:pt x="22" y="1763"/>
                  </a:cubicBezTo>
                  <a:cubicBezTo>
                    <a:pt x="40" y="1763"/>
                    <a:pt x="52" y="1750"/>
                    <a:pt x="52" y="1734"/>
                  </a:cubicBezTo>
                  <a:cubicBezTo>
                    <a:pt x="52" y="1721"/>
                    <a:pt x="64" y="713"/>
                    <a:pt x="487" y="156"/>
                  </a:cubicBezTo>
                  <a:lnTo>
                    <a:pt x="487" y="156"/>
                  </a:lnTo>
                  <a:lnTo>
                    <a:pt x="399" y="1704"/>
                  </a:lnTo>
                  <a:cubicBezTo>
                    <a:pt x="399" y="1721"/>
                    <a:pt x="412" y="1734"/>
                    <a:pt x="423" y="1734"/>
                  </a:cubicBezTo>
                  <a:lnTo>
                    <a:pt x="429" y="1734"/>
                  </a:lnTo>
                  <a:cubicBezTo>
                    <a:pt x="440" y="1734"/>
                    <a:pt x="452" y="1721"/>
                    <a:pt x="452" y="1710"/>
                  </a:cubicBezTo>
                  <a:lnTo>
                    <a:pt x="55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7277217" y="2031461"/>
              <a:ext cx="39232" cy="102690"/>
            </a:xfrm>
            <a:custGeom>
              <a:rect b="b" l="l" r="r" t="t"/>
              <a:pathLst>
                <a:path extrusionOk="0" h="1793" w="685">
                  <a:moveTo>
                    <a:pt x="249" y="1"/>
                  </a:moveTo>
                  <a:lnTo>
                    <a:pt x="232" y="65"/>
                  </a:lnTo>
                  <a:cubicBezTo>
                    <a:pt x="225" y="77"/>
                    <a:pt x="0" y="905"/>
                    <a:pt x="0" y="1740"/>
                  </a:cubicBezTo>
                  <a:cubicBezTo>
                    <a:pt x="0" y="1758"/>
                    <a:pt x="17" y="1769"/>
                    <a:pt x="29" y="1769"/>
                  </a:cubicBezTo>
                  <a:cubicBezTo>
                    <a:pt x="46" y="1769"/>
                    <a:pt x="59" y="1758"/>
                    <a:pt x="59" y="1740"/>
                  </a:cubicBezTo>
                  <a:cubicBezTo>
                    <a:pt x="52" y="1051"/>
                    <a:pt x="209" y="367"/>
                    <a:pt x="267" y="153"/>
                  </a:cubicBezTo>
                  <a:cubicBezTo>
                    <a:pt x="626" y="877"/>
                    <a:pt x="591" y="1758"/>
                    <a:pt x="591" y="1763"/>
                  </a:cubicBezTo>
                  <a:cubicBezTo>
                    <a:pt x="591" y="1781"/>
                    <a:pt x="602" y="1793"/>
                    <a:pt x="615" y="1793"/>
                  </a:cubicBezTo>
                  <a:lnTo>
                    <a:pt x="621" y="1793"/>
                  </a:lnTo>
                  <a:cubicBezTo>
                    <a:pt x="632" y="1793"/>
                    <a:pt x="643" y="1781"/>
                    <a:pt x="643" y="1769"/>
                  </a:cubicBezTo>
                  <a:cubicBezTo>
                    <a:pt x="643" y="1758"/>
                    <a:pt x="685" y="813"/>
                    <a:pt x="278" y="59"/>
                  </a:cubicBezTo>
                  <a:lnTo>
                    <a:pt x="2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1"/>
            <p:cNvSpPr/>
            <p:nvPr/>
          </p:nvSpPr>
          <p:spPr>
            <a:xfrm>
              <a:off x="7279852" y="2033064"/>
              <a:ext cx="13631" cy="99081"/>
            </a:xfrm>
            <a:custGeom>
              <a:rect b="b" l="l" r="r" t="t"/>
              <a:pathLst>
                <a:path extrusionOk="0" h="1730" w="238">
                  <a:moveTo>
                    <a:pt x="208" y="1"/>
                  </a:moveTo>
                  <a:cubicBezTo>
                    <a:pt x="198" y="1"/>
                    <a:pt x="186" y="10"/>
                    <a:pt x="186" y="20"/>
                  </a:cubicBezTo>
                  <a:cubicBezTo>
                    <a:pt x="0" y="646"/>
                    <a:pt x="139" y="1701"/>
                    <a:pt x="139" y="1706"/>
                  </a:cubicBezTo>
                  <a:cubicBezTo>
                    <a:pt x="145" y="1724"/>
                    <a:pt x="157" y="1730"/>
                    <a:pt x="168" y="1730"/>
                  </a:cubicBezTo>
                  <a:lnTo>
                    <a:pt x="174" y="1730"/>
                  </a:lnTo>
                  <a:cubicBezTo>
                    <a:pt x="186" y="1730"/>
                    <a:pt x="198" y="1719"/>
                    <a:pt x="198" y="1701"/>
                  </a:cubicBezTo>
                  <a:cubicBezTo>
                    <a:pt x="198" y="1689"/>
                    <a:pt x="58" y="652"/>
                    <a:pt x="238" y="37"/>
                  </a:cubicBezTo>
                  <a:cubicBezTo>
                    <a:pt x="238" y="20"/>
                    <a:pt x="232" y="8"/>
                    <a:pt x="214" y="2"/>
                  </a:cubicBezTo>
                  <a:cubicBezTo>
                    <a:pt x="212" y="1"/>
                    <a:pt x="210" y="1"/>
                    <a:pt x="20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1"/>
            <p:cNvSpPr/>
            <p:nvPr/>
          </p:nvSpPr>
          <p:spPr>
            <a:xfrm>
              <a:off x="7289760" y="2034152"/>
              <a:ext cx="19358" cy="97993"/>
            </a:xfrm>
            <a:custGeom>
              <a:rect b="b" l="l" r="r" t="t"/>
              <a:pathLst>
                <a:path extrusionOk="0" h="1711" w="338">
                  <a:moveTo>
                    <a:pt x="34" y="1"/>
                  </a:moveTo>
                  <a:cubicBezTo>
                    <a:pt x="28" y="1"/>
                    <a:pt x="23" y="3"/>
                    <a:pt x="19" y="7"/>
                  </a:cubicBezTo>
                  <a:cubicBezTo>
                    <a:pt x="6" y="12"/>
                    <a:pt x="1" y="30"/>
                    <a:pt x="6" y="42"/>
                  </a:cubicBezTo>
                  <a:cubicBezTo>
                    <a:pt x="279" y="510"/>
                    <a:pt x="228" y="1676"/>
                    <a:pt x="228" y="1687"/>
                  </a:cubicBezTo>
                  <a:cubicBezTo>
                    <a:pt x="228" y="1700"/>
                    <a:pt x="239" y="1711"/>
                    <a:pt x="257" y="1711"/>
                  </a:cubicBezTo>
                  <a:cubicBezTo>
                    <a:pt x="268" y="1711"/>
                    <a:pt x="279" y="1705"/>
                    <a:pt x="285" y="1687"/>
                  </a:cubicBezTo>
                  <a:cubicBezTo>
                    <a:pt x="285" y="1641"/>
                    <a:pt x="338" y="499"/>
                    <a:pt x="54" y="12"/>
                  </a:cubicBezTo>
                  <a:cubicBezTo>
                    <a:pt x="50" y="5"/>
                    <a:pt x="42" y="1"/>
                    <a:pt x="3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7290791" y="2031174"/>
              <a:ext cx="31958" cy="100971"/>
            </a:xfrm>
            <a:custGeom>
              <a:rect b="b" l="l" r="r" t="t"/>
              <a:pathLst>
                <a:path extrusionOk="0" h="1763" w="558">
                  <a:moveTo>
                    <a:pt x="1" y="0"/>
                  </a:moveTo>
                  <a:lnTo>
                    <a:pt x="100" y="1710"/>
                  </a:lnTo>
                  <a:cubicBezTo>
                    <a:pt x="100" y="1728"/>
                    <a:pt x="111" y="1739"/>
                    <a:pt x="128" y="1739"/>
                  </a:cubicBezTo>
                  <a:cubicBezTo>
                    <a:pt x="146" y="1739"/>
                    <a:pt x="157" y="1722"/>
                    <a:pt x="157" y="1710"/>
                  </a:cubicBezTo>
                  <a:lnTo>
                    <a:pt x="65" y="163"/>
                  </a:lnTo>
                  <a:lnTo>
                    <a:pt x="65" y="163"/>
                  </a:lnTo>
                  <a:cubicBezTo>
                    <a:pt x="493" y="714"/>
                    <a:pt x="499" y="1728"/>
                    <a:pt x="499" y="1739"/>
                  </a:cubicBezTo>
                  <a:cubicBezTo>
                    <a:pt x="499" y="1752"/>
                    <a:pt x="517" y="1763"/>
                    <a:pt x="528" y="1763"/>
                  </a:cubicBezTo>
                  <a:cubicBezTo>
                    <a:pt x="545" y="1763"/>
                    <a:pt x="557" y="1752"/>
                    <a:pt x="557" y="1739"/>
                  </a:cubicBezTo>
                  <a:cubicBezTo>
                    <a:pt x="557" y="1693"/>
                    <a:pt x="545" y="615"/>
                    <a:pt x="52" y="64"/>
                  </a:cubicBez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1"/>
            <p:cNvSpPr/>
            <p:nvPr/>
          </p:nvSpPr>
          <p:spPr>
            <a:xfrm>
              <a:off x="7263243" y="2031174"/>
              <a:ext cx="31614" cy="100971"/>
            </a:xfrm>
            <a:custGeom>
              <a:rect b="b" l="l" r="r" t="t"/>
              <a:pathLst>
                <a:path extrusionOk="0" h="1763" w="552">
                  <a:moveTo>
                    <a:pt x="552" y="0"/>
                  </a:moveTo>
                  <a:lnTo>
                    <a:pt x="499" y="64"/>
                  </a:lnTo>
                  <a:cubicBezTo>
                    <a:pt x="6" y="615"/>
                    <a:pt x="1" y="1693"/>
                    <a:pt x="1" y="1739"/>
                  </a:cubicBezTo>
                  <a:cubicBezTo>
                    <a:pt x="1" y="1752"/>
                    <a:pt x="12" y="1763"/>
                    <a:pt x="24" y="1763"/>
                  </a:cubicBezTo>
                  <a:cubicBezTo>
                    <a:pt x="41" y="1763"/>
                    <a:pt x="52" y="1752"/>
                    <a:pt x="52" y="1739"/>
                  </a:cubicBezTo>
                  <a:cubicBezTo>
                    <a:pt x="52" y="1728"/>
                    <a:pt x="65" y="714"/>
                    <a:pt x="488" y="163"/>
                  </a:cubicBezTo>
                  <a:lnTo>
                    <a:pt x="488" y="163"/>
                  </a:lnTo>
                  <a:lnTo>
                    <a:pt x="400" y="1710"/>
                  </a:lnTo>
                  <a:cubicBezTo>
                    <a:pt x="400" y="1722"/>
                    <a:pt x="412" y="1739"/>
                    <a:pt x="424" y="1739"/>
                  </a:cubicBezTo>
                  <a:lnTo>
                    <a:pt x="429" y="1739"/>
                  </a:lnTo>
                  <a:cubicBezTo>
                    <a:pt x="442" y="1739"/>
                    <a:pt x="453" y="1728"/>
                    <a:pt x="453" y="1710"/>
                  </a:cubicBezTo>
                  <a:lnTo>
                    <a:pt x="552"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
            <p:cNvSpPr/>
            <p:nvPr/>
          </p:nvSpPr>
          <p:spPr>
            <a:xfrm>
              <a:off x="7322348" y="2037875"/>
              <a:ext cx="39174" cy="102575"/>
            </a:xfrm>
            <a:custGeom>
              <a:rect b="b" l="l" r="r" t="t"/>
              <a:pathLst>
                <a:path extrusionOk="0" h="1791" w="684">
                  <a:moveTo>
                    <a:pt x="250" y="0"/>
                  </a:moveTo>
                  <a:lnTo>
                    <a:pt x="232" y="63"/>
                  </a:lnTo>
                  <a:cubicBezTo>
                    <a:pt x="226" y="75"/>
                    <a:pt x="1" y="904"/>
                    <a:pt x="6" y="1745"/>
                  </a:cubicBezTo>
                  <a:cubicBezTo>
                    <a:pt x="6" y="1756"/>
                    <a:pt x="18" y="1767"/>
                    <a:pt x="29" y="1767"/>
                  </a:cubicBezTo>
                  <a:cubicBezTo>
                    <a:pt x="47" y="1767"/>
                    <a:pt x="58" y="1756"/>
                    <a:pt x="58" y="1739"/>
                  </a:cubicBezTo>
                  <a:cubicBezTo>
                    <a:pt x="52" y="1049"/>
                    <a:pt x="209" y="365"/>
                    <a:pt x="267" y="150"/>
                  </a:cubicBezTo>
                  <a:cubicBezTo>
                    <a:pt x="627" y="875"/>
                    <a:pt x="592" y="1756"/>
                    <a:pt x="592" y="1761"/>
                  </a:cubicBezTo>
                  <a:cubicBezTo>
                    <a:pt x="592" y="1779"/>
                    <a:pt x="603" y="1790"/>
                    <a:pt x="620" y="1790"/>
                  </a:cubicBezTo>
                  <a:cubicBezTo>
                    <a:pt x="632" y="1790"/>
                    <a:pt x="643" y="1779"/>
                    <a:pt x="643" y="1767"/>
                  </a:cubicBezTo>
                  <a:cubicBezTo>
                    <a:pt x="649" y="1756"/>
                    <a:pt x="684" y="811"/>
                    <a:pt x="279" y="63"/>
                  </a:cubicBezTo>
                  <a:lnTo>
                    <a:pt x="25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7324983" y="2039364"/>
              <a:ext cx="13688" cy="99425"/>
            </a:xfrm>
            <a:custGeom>
              <a:rect b="b" l="l" r="r" t="t"/>
              <a:pathLst>
                <a:path extrusionOk="0" h="1736" w="239">
                  <a:moveTo>
                    <a:pt x="212" y="1"/>
                  </a:moveTo>
                  <a:cubicBezTo>
                    <a:pt x="198" y="1"/>
                    <a:pt x="186" y="11"/>
                    <a:pt x="186" y="20"/>
                  </a:cubicBezTo>
                  <a:cubicBezTo>
                    <a:pt x="1" y="646"/>
                    <a:pt x="140" y="1700"/>
                    <a:pt x="145" y="1706"/>
                  </a:cubicBezTo>
                  <a:cubicBezTo>
                    <a:pt x="145" y="1724"/>
                    <a:pt x="157" y="1735"/>
                    <a:pt x="169" y="1735"/>
                  </a:cubicBezTo>
                  <a:lnTo>
                    <a:pt x="175" y="1735"/>
                  </a:lnTo>
                  <a:cubicBezTo>
                    <a:pt x="186" y="1730"/>
                    <a:pt x="198" y="1719"/>
                    <a:pt x="198" y="1700"/>
                  </a:cubicBezTo>
                  <a:cubicBezTo>
                    <a:pt x="198" y="1689"/>
                    <a:pt x="59" y="652"/>
                    <a:pt x="239" y="37"/>
                  </a:cubicBezTo>
                  <a:cubicBezTo>
                    <a:pt x="239" y="20"/>
                    <a:pt x="233" y="9"/>
                    <a:pt x="221" y="2"/>
                  </a:cubicBezTo>
                  <a:cubicBezTo>
                    <a:pt x="218" y="1"/>
                    <a:pt x="215" y="1"/>
                    <a:pt x="21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
            <p:cNvSpPr/>
            <p:nvPr/>
          </p:nvSpPr>
          <p:spPr>
            <a:xfrm>
              <a:off x="7334948" y="2040452"/>
              <a:ext cx="19358" cy="98337"/>
            </a:xfrm>
            <a:custGeom>
              <a:rect b="b" l="l" r="r" t="t"/>
              <a:pathLst>
                <a:path extrusionOk="0" h="1717" w="338">
                  <a:moveTo>
                    <a:pt x="33" y="1"/>
                  </a:moveTo>
                  <a:cubicBezTo>
                    <a:pt x="27" y="1"/>
                    <a:pt x="22" y="2"/>
                    <a:pt x="17" y="7"/>
                  </a:cubicBezTo>
                  <a:cubicBezTo>
                    <a:pt x="6" y="12"/>
                    <a:pt x="1" y="30"/>
                    <a:pt x="6" y="41"/>
                  </a:cubicBezTo>
                  <a:cubicBezTo>
                    <a:pt x="284" y="512"/>
                    <a:pt x="226" y="1676"/>
                    <a:pt x="226" y="1687"/>
                  </a:cubicBezTo>
                  <a:cubicBezTo>
                    <a:pt x="226" y="1700"/>
                    <a:pt x="238" y="1711"/>
                    <a:pt x="255" y="1716"/>
                  </a:cubicBezTo>
                  <a:cubicBezTo>
                    <a:pt x="268" y="1716"/>
                    <a:pt x="284" y="1705"/>
                    <a:pt x="284" y="1687"/>
                  </a:cubicBezTo>
                  <a:cubicBezTo>
                    <a:pt x="284" y="1641"/>
                    <a:pt x="337" y="499"/>
                    <a:pt x="52" y="12"/>
                  </a:cubicBezTo>
                  <a:cubicBezTo>
                    <a:pt x="49" y="5"/>
                    <a:pt x="41" y="1"/>
                    <a:pt x="3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1"/>
            <p:cNvSpPr/>
            <p:nvPr/>
          </p:nvSpPr>
          <p:spPr>
            <a:xfrm>
              <a:off x="7332944" y="2037474"/>
              <a:ext cx="9736" cy="104637"/>
            </a:xfrm>
            <a:custGeom>
              <a:rect b="b" l="l" r="r" t="t"/>
              <a:pathLst>
                <a:path extrusionOk="0" h="1827" w="170">
                  <a:moveTo>
                    <a:pt x="100" y="0"/>
                  </a:moveTo>
                  <a:cubicBezTo>
                    <a:pt x="87" y="0"/>
                    <a:pt x="70" y="13"/>
                    <a:pt x="70" y="24"/>
                  </a:cubicBezTo>
                  <a:cubicBezTo>
                    <a:pt x="70" y="35"/>
                    <a:pt x="1" y="719"/>
                    <a:pt x="111" y="1803"/>
                  </a:cubicBezTo>
                  <a:cubicBezTo>
                    <a:pt x="116" y="1816"/>
                    <a:pt x="129" y="1827"/>
                    <a:pt x="140" y="1827"/>
                  </a:cubicBezTo>
                  <a:lnTo>
                    <a:pt x="146" y="1827"/>
                  </a:lnTo>
                  <a:cubicBezTo>
                    <a:pt x="157" y="1827"/>
                    <a:pt x="169" y="1809"/>
                    <a:pt x="169" y="1797"/>
                  </a:cubicBezTo>
                  <a:cubicBezTo>
                    <a:pt x="52" y="719"/>
                    <a:pt x="122" y="42"/>
                    <a:pt x="122" y="29"/>
                  </a:cubicBezTo>
                  <a:cubicBezTo>
                    <a:pt x="129" y="18"/>
                    <a:pt x="116" y="7"/>
                    <a:pt x="10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7233404" y="1823161"/>
              <a:ext cx="150741" cy="424504"/>
            </a:xfrm>
            <a:custGeom>
              <a:rect b="b" l="l" r="r" t="t"/>
              <a:pathLst>
                <a:path extrusionOk="0" h="7412" w="2632">
                  <a:moveTo>
                    <a:pt x="1499" y="500"/>
                  </a:moveTo>
                  <a:cubicBezTo>
                    <a:pt x="1524" y="500"/>
                    <a:pt x="1536" y="718"/>
                    <a:pt x="1635" y="799"/>
                  </a:cubicBezTo>
                  <a:cubicBezTo>
                    <a:pt x="1408" y="786"/>
                    <a:pt x="1345" y="775"/>
                    <a:pt x="1472" y="566"/>
                  </a:cubicBezTo>
                  <a:cubicBezTo>
                    <a:pt x="1484" y="519"/>
                    <a:pt x="1492" y="500"/>
                    <a:pt x="1499" y="500"/>
                  </a:cubicBezTo>
                  <a:close/>
                  <a:moveTo>
                    <a:pt x="1520" y="0"/>
                  </a:moveTo>
                  <a:cubicBezTo>
                    <a:pt x="1217" y="0"/>
                    <a:pt x="911" y="91"/>
                    <a:pt x="696" y="265"/>
                  </a:cubicBezTo>
                  <a:cubicBezTo>
                    <a:pt x="580" y="482"/>
                    <a:pt x="295" y="1151"/>
                    <a:pt x="632" y="1151"/>
                  </a:cubicBezTo>
                  <a:cubicBezTo>
                    <a:pt x="684" y="1151"/>
                    <a:pt x="751" y="1135"/>
                    <a:pt x="835" y="1099"/>
                  </a:cubicBezTo>
                  <a:cubicBezTo>
                    <a:pt x="847" y="1098"/>
                    <a:pt x="859" y="1098"/>
                    <a:pt x="870" y="1098"/>
                  </a:cubicBezTo>
                  <a:cubicBezTo>
                    <a:pt x="1122" y="1098"/>
                    <a:pt x="840" y="1370"/>
                    <a:pt x="573" y="1370"/>
                  </a:cubicBezTo>
                  <a:cubicBezTo>
                    <a:pt x="546" y="1370"/>
                    <a:pt x="519" y="1367"/>
                    <a:pt x="492" y="1361"/>
                  </a:cubicBezTo>
                  <a:cubicBezTo>
                    <a:pt x="150" y="1593"/>
                    <a:pt x="0" y="1981"/>
                    <a:pt x="40" y="2444"/>
                  </a:cubicBezTo>
                  <a:cubicBezTo>
                    <a:pt x="77" y="2453"/>
                    <a:pt x="113" y="2457"/>
                    <a:pt x="148" y="2457"/>
                  </a:cubicBezTo>
                  <a:cubicBezTo>
                    <a:pt x="469" y="2457"/>
                    <a:pt x="734" y="2135"/>
                    <a:pt x="889" y="2135"/>
                  </a:cubicBezTo>
                  <a:cubicBezTo>
                    <a:pt x="969" y="2135"/>
                    <a:pt x="1019" y="2220"/>
                    <a:pt x="1032" y="2479"/>
                  </a:cubicBezTo>
                  <a:cubicBezTo>
                    <a:pt x="928" y="2554"/>
                    <a:pt x="492" y="2532"/>
                    <a:pt x="330" y="2757"/>
                  </a:cubicBezTo>
                  <a:cubicBezTo>
                    <a:pt x="220" y="2977"/>
                    <a:pt x="0" y="3453"/>
                    <a:pt x="185" y="3645"/>
                  </a:cubicBezTo>
                  <a:cubicBezTo>
                    <a:pt x="626" y="3621"/>
                    <a:pt x="1142" y="3354"/>
                    <a:pt x="1148" y="2838"/>
                  </a:cubicBezTo>
                  <a:lnTo>
                    <a:pt x="1148" y="2838"/>
                  </a:lnTo>
                  <a:cubicBezTo>
                    <a:pt x="1239" y="3123"/>
                    <a:pt x="1499" y="3383"/>
                    <a:pt x="1140" y="3383"/>
                  </a:cubicBezTo>
                  <a:cubicBezTo>
                    <a:pt x="1112" y="3383"/>
                    <a:pt x="1080" y="3381"/>
                    <a:pt x="1043" y="3378"/>
                  </a:cubicBezTo>
                  <a:cubicBezTo>
                    <a:pt x="765" y="3528"/>
                    <a:pt x="556" y="3969"/>
                    <a:pt x="672" y="4282"/>
                  </a:cubicBezTo>
                  <a:cubicBezTo>
                    <a:pt x="700" y="4286"/>
                    <a:pt x="727" y="4288"/>
                    <a:pt x="753" y="4288"/>
                  </a:cubicBezTo>
                  <a:cubicBezTo>
                    <a:pt x="1141" y="4288"/>
                    <a:pt x="1371" y="3863"/>
                    <a:pt x="1489" y="3863"/>
                  </a:cubicBezTo>
                  <a:cubicBezTo>
                    <a:pt x="1516" y="3863"/>
                    <a:pt x="1538" y="3887"/>
                    <a:pt x="1554" y="3945"/>
                  </a:cubicBezTo>
                  <a:cubicBezTo>
                    <a:pt x="1971" y="4619"/>
                    <a:pt x="824" y="4009"/>
                    <a:pt x="1014" y="5098"/>
                  </a:cubicBezTo>
                  <a:cubicBezTo>
                    <a:pt x="1046" y="5104"/>
                    <a:pt x="1076" y="5107"/>
                    <a:pt x="1105" y="5107"/>
                  </a:cubicBezTo>
                  <a:cubicBezTo>
                    <a:pt x="1493" y="5107"/>
                    <a:pt x="1655" y="4641"/>
                    <a:pt x="1717" y="4641"/>
                  </a:cubicBezTo>
                  <a:cubicBezTo>
                    <a:pt x="1742" y="4641"/>
                    <a:pt x="1750" y="4719"/>
                    <a:pt x="1750" y="4937"/>
                  </a:cubicBezTo>
                  <a:cubicBezTo>
                    <a:pt x="2023" y="5592"/>
                    <a:pt x="1164" y="5168"/>
                    <a:pt x="1130" y="5829"/>
                  </a:cubicBezTo>
                  <a:cubicBezTo>
                    <a:pt x="1070" y="6072"/>
                    <a:pt x="1116" y="6152"/>
                    <a:pt x="1206" y="6152"/>
                  </a:cubicBezTo>
                  <a:cubicBezTo>
                    <a:pt x="1383" y="6152"/>
                    <a:pt x="1730" y="5844"/>
                    <a:pt x="1783" y="5844"/>
                  </a:cubicBezTo>
                  <a:cubicBezTo>
                    <a:pt x="1792" y="5844"/>
                    <a:pt x="1793" y="5852"/>
                    <a:pt x="1785" y="5871"/>
                  </a:cubicBezTo>
                  <a:cubicBezTo>
                    <a:pt x="1872" y="6663"/>
                    <a:pt x="979" y="6606"/>
                    <a:pt x="1408" y="7412"/>
                  </a:cubicBezTo>
                  <a:cubicBezTo>
                    <a:pt x="2126" y="7286"/>
                    <a:pt x="1776" y="6386"/>
                    <a:pt x="1849" y="6386"/>
                  </a:cubicBezTo>
                  <a:cubicBezTo>
                    <a:pt x="1860" y="6386"/>
                    <a:pt x="1879" y="6406"/>
                    <a:pt x="1913" y="6449"/>
                  </a:cubicBezTo>
                  <a:cubicBezTo>
                    <a:pt x="2052" y="6588"/>
                    <a:pt x="2290" y="6681"/>
                    <a:pt x="2493" y="6693"/>
                  </a:cubicBezTo>
                  <a:cubicBezTo>
                    <a:pt x="2632" y="6490"/>
                    <a:pt x="2464" y="6015"/>
                    <a:pt x="2191" y="5911"/>
                  </a:cubicBezTo>
                  <a:cubicBezTo>
                    <a:pt x="2169" y="5918"/>
                    <a:pt x="2149" y="5921"/>
                    <a:pt x="2130" y="5921"/>
                  </a:cubicBezTo>
                  <a:cubicBezTo>
                    <a:pt x="1851" y="5921"/>
                    <a:pt x="1806" y="5225"/>
                    <a:pt x="1973" y="5225"/>
                  </a:cubicBezTo>
                  <a:cubicBezTo>
                    <a:pt x="1991" y="5225"/>
                    <a:pt x="2011" y="5233"/>
                    <a:pt x="2034" y="5250"/>
                  </a:cubicBezTo>
                  <a:cubicBezTo>
                    <a:pt x="2174" y="5333"/>
                    <a:pt x="2277" y="5368"/>
                    <a:pt x="2351" y="5368"/>
                  </a:cubicBezTo>
                  <a:cubicBezTo>
                    <a:pt x="2594" y="5368"/>
                    <a:pt x="2506" y="4986"/>
                    <a:pt x="2319" y="4705"/>
                  </a:cubicBezTo>
                  <a:cubicBezTo>
                    <a:pt x="2006" y="4520"/>
                    <a:pt x="1680" y="4502"/>
                    <a:pt x="1739" y="4079"/>
                  </a:cubicBezTo>
                  <a:lnTo>
                    <a:pt x="1739" y="4079"/>
                  </a:lnTo>
                  <a:cubicBezTo>
                    <a:pt x="1808" y="4118"/>
                    <a:pt x="2032" y="4214"/>
                    <a:pt x="2160" y="4214"/>
                  </a:cubicBezTo>
                  <a:cubicBezTo>
                    <a:pt x="2205" y="4214"/>
                    <a:pt x="2239" y="4202"/>
                    <a:pt x="2249" y="4172"/>
                  </a:cubicBezTo>
                  <a:cubicBezTo>
                    <a:pt x="2277" y="3790"/>
                    <a:pt x="2145" y="3499"/>
                    <a:pt x="1872" y="3314"/>
                  </a:cubicBezTo>
                  <a:cubicBezTo>
                    <a:pt x="1837" y="3327"/>
                    <a:pt x="1802" y="3333"/>
                    <a:pt x="1767" y="3333"/>
                  </a:cubicBezTo>
                  <a:cubicBezTo>
                    <a:pt x="1470" y="3333"/>
                    <a:pt x="1213" y="2897"/>
                    <a:pt x="1327" y="2897"/>
                  </a:cubicBezTo>
                  <a:cubicBezTo>
                    <a:pt x="1346" y="2897"/>
                    <a:pt x="1374" y="2909"/>
                    <a:pt x="1415" y="2937"/>
                  </a:cubicBezTo>
                  <a:cubicBezTo>
                    <a:pt x="1607" y="3046"/>
                    <a:pt x="1747" y="3091"/>
                    <a:pt x="1845" y="3091"/>
                  </a:cubicBezTo>
                  <a:cubicBezTo>
                    <a:pt x="2180" y="3091"/>
                    <a:pt x="2021" y="2558"/>
                    <a:pt x="1779" y="2212"/>
                  </a:cubicBezTo>
                  <a:cubicBezTo>
                    <a:pt x="1600" y="1864"/>
                    <a:pt x="956" y="2172"/>
                    <a:pt x="1038" y="1807"/>
                  </a:cubicBezTo>
                  <a:cubicBezTo>
                    <a:pt x="1041" y="1378"/>
                    <a:pt x="1041" y="1232"/>
                    <a:pt x="1067" y="1232"/>
                  </a:cubicBezTo>
                  <a:cubicBezTo>
                    <a:pt x="1118" y="1232"/>
                    <a:pt x="1275" y="1838"/>
                    <a:pt x="1785" y="1877"/>
                  </a:cubicBezTo>
                  <a:cubicBezTo>
                    <a:pt x="1887" y="1922"/>
                    <a:pt x="1964" y="1942"/>
                    <a:pt x="2021" y="1942"/>
                  </a:cubicBezTo>
                  <a:cubicBezTo>
                    <a:pt x="2395" y="1942"/>
                    <a:pt x="1898" y="1095"/>
                    <a:pt x="2046" y="1095"/>
                  </a:cubicBezTo>
                  <a:cubicBezTo>
                    <a:pt x="2069" y="1095"/>
                    <a:pt x="2107" y="1116"/>
                    <a:pt x="2167" y="1163"/>
                  </a:cubicBezTo>
                  <a:cubicBezTo>
                    <a:pt x="2181" y="1160"/>
                    <a:pt x="2196" y="1158"/>
                    <a:pt x="2212" y="1158"/>
                  </a:cubicBezTo>
                  <a:cubicBezTo>
                    <a:pt x="2305" y="1158"/>
                    <a:pt x="2427" y="1213"/>
                    <a:pt x="2499" y="1213"/>
                  </a:cubicBezTo>
                  <a:cubicBezTo>
                    <a:pt x="2529" y="1213"/>
                    <a:pt x="2549" y="1203"/>
                    <a:pt x="2555" y="1176"/>
                  </a:cubicBezTo>
                  <a:cubicBezTo>
                    <a:pt x="2562" y="821"/>
                    <a:pt x="2521" y="480"/>
                    <a:pt x="2306" y="265"/>
                  </a:cubicBezTo>
                  <a:cubicBezTo>
                    <a:pt x="2104" y="85"/>
                    <a:pt x="1813" y="0"/>
                    <a:pt x="152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
            <p:cNvSpPr/>
            <p:nvPr/>
          </p:nvSpPr>
          <p:spPr>
            <a:xfrm>
              <a:off x="7346403" y="1803974"/>
              <a:ext cx="186307" cy="322559"/>
            </a:xfrm>
            <a:custGeom>
              <a:rect b="b" l="l" r="r" t="t"/>
              <a:pathLst>
                <a:path extrusionOk="0" h="5632" w="3253">
                  <a:moveTo>
                    <a:pt x="1139" y="838"/>
                  </a:moveTo>
                  <a:lnTo>
                    <a:pt x="1139" y="838"/>
                  </a:lnTo>
                  <a:cubicBezTo>
                    <a:pt x="1192" y="849"/>
                    <a:pt x="1241" y="853"/>
                    <a:pt x="1289" y="853"/>
                  </a:cubicBezTo>
                  <a:cubicBezTo>
                    <a:pt x="1315" y="853"/>
                    <a:pt x="1341" y="852"/>
                    <a:pt x="1366" y="850"/>
                  </a:cubicBezTo>
                  <a:lnTo>
                    <a:pt x="1366" y="850"/>
                  </a:lnTo>
                  <a:cubicBezTo>
                    <a:pt x="1336" y="912"/>
                    <a:pt x="1310" y="935"/>
                    <a:pt x="1284" y="935"/>
                  </a:cubicBezTo>
                  <a:cubicBezTo>
                    <a:pt x="1244" y="935"/>
                    <a:pt x="1202" y="883"/>
                    <a:pt x="1139" y="838"/>
                  </a:cubicBezTo>
                  <a:close/>
                  <a:moveTo>
                    <a:pt x="1485" y="1305"/>
                  </a:moveTo>
                  <a:cubicBezTo>
                    <a:pt x="1518" y="1305"/>
                    <a:pt x="1704" y="1646"/>
                    <a:pt x="1389" y="1719"/>
                  </a:cubicBezTo>
                  <a:cubicBezTo>
                    <a:pt x="1441" y="1597"/>
                    <a:pt x="1487" y="1429"/>
                    <a:pt x="1481" y="1308"/>
                  </a:cubicBezTo>
                  <a:cubicBezTo>
                    <a:pt x="1482" y="1306"/>
                    <a:pt x="1483" y="1305"/>
                    <a:pt x="1485" y="1305"/>
                  </a:cubicBezTo>
                  <a:close/>
                  <a:moveTo>
                    <a:pt x="2158" y="3998"/>
                  </a:moveTo>
                  <a:cubicBezTo>
                    <a:pt x="2158" y="3998"/>
                    <a:pt x="2158" y="3999"/>
                    <a:pt x="2160" y="4002"/>
                  </a:cubicBezTo>
                  <a:lnTo>
                    <a:pt x="2160" y="4015"/>
                  </a:lnTo>
                  <a:cubicBezTo>
                    <a:pt x="2160" y="4009"/>
                    <a:pt x="2157" y="3998"/>
                    <a:pt x="2158" y="3998"/>
                  </a:cubicBezTo>
                  <a:close/>
                  <a:moveTo>
                    <a:pt x="1411" y="1"/>
                  </a:moveTo>
                  <a:cubicBezTo>
                    <a:pt x="1240" y="1"/>
                    <a:pt x="1076" y="32"/>
                    <a:pt x="959" y="91"/>
                  </a:cubicBezTo>
                  <a:cubicBezTo>
                    <a:pt x="774" y="479"/>
                    <a:pt x="282" y="294"/>
                    <a:pt x="114" y="687"/>
                  </a:cubicBezTo>
                  <a:cubicBezTo>
                    <a:pt x="1" y="996"/>
                    <a:pt x="37" y="1107"/>
                    <a:pt x="179" y="1107"/>
                  </a:cubicBezTo>
                  <a:cubicBezTo>
                    <a:pt x="256" y="1107"/>
                    <a:pt x="364" y="1075"/>
                    <a:pt x="496" y="1024"/>
                  </a:cubicBezTo>
                  <a:cubicBezTo>
                    <a:pt x="643" y="886"/>
                    <a:pt x="739" y="807"/>
                    <a:pt x="846" y="807"/>
                  </a:cubicBezTo>
                  <a:cubicBezTo>
                    <a:pt x="946" y="807"/>
                    <a:pt x="1056" y="876"/>
                    <a:pt x="1226" y="1029"/>
                  </a:cubicBezTo>
                  <a:cubicBezTo>
                    <a:pt x="895" y="1180"/>
                    <a:pt x="838" y="1511"/>
                    <a:pt x="919" y="1789"/>
                  </a:cubicBezTo>
                  <a:cubicBezTo>
                    <a:pt x="951" y="1923"/>
                    <a:pt x="1000" y="1972"/>
                    <a:pt x="1055" y="1972"/>
                  </a:cubicBezTo>
                  <a:cubicBezTo>
                    <a:pt x="1151" y="1972"/>
                    <a:pt x="1268" y="1827"/>
                    <a:pt x="1360" y="1725"/>
                  </a:cubicBezTo>
                  <a:lnTo>
                    <a:pt x="1360" y="1725"/>
                  </a:lnTo>
                  <a:cubicBezTo>
                    <a:pt x="1261" y="1950"/>
                    <a:pt x="1232" y="2281"/>
                    <a:pt x="1406" y="2519"/>
                  </a:cubicBezTo>
                  <a:cubicBezTo>
                    <a:pt x="1638" y="2416"/>
                    <a:pt x="1750" y="2250"/>
                    <a:pt x="1803" y="2250"/>
                  </a:cubicBezTo>
                  <a:cubicBezTo>
                    <a:pt x="1847" y="2250"/>
                    <a:pt x="1852" y="2356"/>
                    <a:pt x="1852" y="2686"/>
                  </a:cubicBezTo>
                  <a:cubicBezTo>
                    <a:pt x="1831" y="2684"/>
                    <a:pt x="1810" y="2683"/>
                    <a:pt x="1790" y="2683"/>
                  </a:cubicBezTo>
                  <a:cubicBezTo>
                    <a:pt x="1375" y="2683"/>
                    <a:pt x="1128" y="3166"/>
                    <a:pt x="1243" y="3469"/>
                  </a:cubicBezTo>
                  <a:cubicBezTo>
                    <a:pt x="1510" y="3435"/>
                    <a:pt x="1754" y="3382"/>
                    <a:pt x="1876" y="3145"/>
                  </a:cubicBezTo>
                  <a:lnTo>
                    <a:pt x="1876" y="3145"/>
                  </a:lnTo>
                  <a:cubicBezTo>
                    <a:pt x="2125" y="3753"/>
                    <a:pt x="1580" y="3771"/>
                    <a:pt x="1569" y="4275"/>
                  </a:cubicBezTo>
                  <a:cubicBezTo>
                    <a:pt x="1573" y="4413"/>
                    <a:pt x="1622" y="4464"/>
                    <a:pt x="1689" y="4464"/>
                  </a:cubicBezTo>
                  <a:cubicBezTo>
                    <a:pt x="1810" y="4464"/>
                    <a:pt x="1989" y="4300"/>
                    <a:pt x="2067" y="4189"/>
                  </a:cubicBezTo>
                  <a:lnTo>
                    <a:pt x="2067" y="4189"/>
                  </a:lnTo>
                  <a:cubicBezTo>
                    <a:pt x="2363" y="4641"/>
                    <a:pt x="2259" y="4542"/>
                    <a:pt x="1893" y="4890"/>
                  </a:cubicBezTo>
                  <a:cubicBezTo>
                    <a:pt x="1764" y="5254"/>
                    <a:pt x="1842" y="5393"/>
                    <a:pt x="1970" y="5393"/>
                  </a:cubicBezTo>
                  <a:cubicBezTo>
                    <a:pt x="2130" y="5393"/>
                    <a:pt x="2367" y="5178"/>
                    <a:pt x="2380" y="4912"/>
                  </a:cubicBezTo>
                  <a:cubicBezTo>
                    <a:pt x="2389" y="4876"/>
                    <a:pt x="2397" y="4860"/>
                    <a:pt x="2405" y="4860"/>
                  </a:cubicBezTo>
                  <a:cubicBezTo>
                    <a:pt x="2463" y="4860"/>
                    <a:pt x="2524" y="5632"/>
                    <a:pt x="3007" y="5632"/>
                  </a:cubicBezTo>
                  <a:cubicBezTo>
                    <a:pt x="3054" y="5632"/>
                    <a:pt x="3106" y="5624"/>
                    <a:pt x="3163" y="5607"/>
                  </a:cubicBezTo>
                  <a:cubicBezTo>
                    <a:pt x="3163" y="5329"/>
                    <a:pt x="3051" y="5104"/>
                    <a:pt x="2832" y="4994"/>
                  </a:cubicBezTo>
                  <a:cubicBezTo>
                    <a:pt x="2811" y="5005"/>
                    <a:pt x="2790" y="5009"/>
                    <a:pt x="2768" y="5009"/>
                  </a:cubicBezTo>
                  <a:cubicBezTo>
                    <a:pt x="2606" y="5009"/>
                    <a:pt x="2427" y="4746"/>
                    <a:pt x="2496" y="4746"/>
                  </a:cubicBezTo>
                  <a:cubicBezTo>
                    <a:pt x="2512" y="4746"/>
                    <a:pt x="2542" y="4761"/>
                    <a:pt x="2588" y="4796"/>
                  </a:cubicBezTo>
                  <a:cubicBezTo>
                    <a:pt x="2674" y="4811"/>
                    <a:pt x="2757" y="4819"/>
                    <a:pt x="2830" y="4819"/>
                  </a:cubicBezTo>
                  <a:cubicBezTo>
                    <a:pt x="3111" y="4819"/>
                    <a:pt x="3253" y="4701"/>
                    <a:pt x="2930" y="4379"/>
                  </a:cubicBezTo>
                  <a:cubicBezTo>
                    <a:pt x="2846" y="4303"/>
                    <a:pt x="2755" y="4282"/>
                    <a:pt x="2666" y="4282"/>
                  </a:cubicBezTo>
                  <a:cubicBezTo>
                    <a:pt x="2557" y="4282"/>
                    <a:pt x="2452" y="4313"/>
                    <a:pt x="2367" y="4313"/>
                  </a:cubicBezTo>
                  <a:cubicBezTo>
                    <a:pt x="2259" y="4313"/>
                    <a:pt x="2184" y="4262"/>
                    <a:pt x="2177" y="4031"/>
                  </a:cubicBezTo>
                  <a:lnTo>
                    <a:pt x="2177" y="4031"/>
                  </a:lnTo>
                  <a:cubicBezTo>
                    <a:pt x="2333" y="4126"/>
                    <a:pt x="2484" y="4166"/>
                    <a:pt x="2605" y="4166"/>
                  </a:cubicBezTo>
                  <a:cubicBezTo>
                    <a:pt x="2915" y="4166"/>
                    <a:pt x="3025" y="3904"/>
                    <a:pt x="2513" y="3620"/>
                  </a:cubicBezTo>
                  <a:cubicBezTo>
                    <a:pt x="2510" y="3620"/>
                    <a:pt x="2506" y="3620"/>
                    <a:pt x="2502" y="3620"/>
                  </a:cubicBezTo>
                  <a:cubicBezTo>
                    <a:pt x="2449" y="3620"/>
                    <a:pt x="2387" y="3594"/>
                    <a:pt x="2342" y="3594"/>
                  </a:cubicBezTo>
                  <a:cubicBezTo>
                    <a:pt x="2324" y="3594"/>
                    <a:pt x="2310" y="3598"/>
                    <a:pt x="2299" y="3608"/>
                  </a:cubicBezTo>
                  <a:cubicBezTo>
                    <a:pt x="2250" y="3654"/>
                    <a:pt x="2207" y="3674"/>
                    <a:pt x="2171" y="3674"/>
                  </a:cubicBezTo>
                  <a:cubicBezTo>
                    <a:pt x="1966" y="3674"/>
                    <a:pt x="1950" y="3061"/>
                    <a:pt x="2018" y="3061"/>
                  </a:cubicBezTo>
                  <a:cubicBezTo>
                    <a:pt x="2031" y="3061"/>
                    <a:pt x="2048" y="3084"/>
                    <a:pt x="2067" y="3138"/>
                  </a:cubicBezTo>
                  <a:cubicBezTo>
                    <a:pt x="2212" y="3267"/>
                    <a:pt x="2395" y="3323"/>
                    <a:pt x="2581" y="3323"/>
                  </a:cubicBezTo>
                  <a:cubicBezTo>
                    <a:pt x="2730" y="3323"/>
                    <a:pt x="2881" y="3288"/>
                    <a:pt x="3017" y="3226"/>
                  </a:cubicBezTo>
                  <a:cubicBezTo>
                    <a:pt x="3022" y="2910"/>
                    <a:pt x="2650" y="2597"/>
                    <a:pt x="2295" y="2597"/>
                  </a:cubicBezTo>
                  <a:cubicBezTo>
                    <a:pt x="2175" y="2597"/>
                    <a:pt x="2057" y="2632"/>
                    <a:pt x="1957" y="2715"/>
                  </a:cubicBezTo>
                  <a:cubicBezTo>
                    <a:pt x="1852" y="2182"/>
                    <a:pt x="1938" y="2109"/>
                    <a:pt x="2118" y="2109"/>
                  </a:cubicBezTo>
                  <a:cubicBezTo>
                    <a:pt x="2186" y="2109"/>
                    <a:pt x="2267" y="2119"/>
                    <a:pt x="2357" y="2119"/>
                  </a:cubicBezTo>
                  <a:cubicBezTo>
                    <a:pt x="2489" y="2119"/>
                    <a:pt x="2640" y="2097"/>
                    <a:pt x="2791" y="1985"/>
                  </a:cubicBezTo>
                  <a:cubicBezTo>
                    <a:pt x="2658" y="1687"/>
                    <a:pt x="2391" y="1398"/>
                    <a:pt x="2106" y="1398"/>
                  </a:cubicBezTo>
                  <a:cubicBezTo>
                    <a:pt x="2070" y="1398"/>
                    <a:pt x="2033" y="1402"/>
                    <a:pt x="1997" y="1412"/>
                  </a:cubicBezTo>
                  <a:cubicBezTo>
                    <a:pt x="1908" y="1449"/>
                    <a:pt x="1840" y="1470"/>
                    <a:pt x="1785" y="1470"/>
                  </a:cubicBezTo>
                  <a:cubicBezTo>
                    <a:pt x="1687" y="1470"/>
                    <a:pt x="1634" y="1404"/>
                    <a:pt x="1585" y="1255"/>
                  </a:cubicBezTo>
                  <a:lnTo>
                    <a:pt x="1585" y="1255"/>
                  </a:lnTo>
                  <a:cubicBezTo>
                    <a:pt x="1623" y="1264"/>
                    <a:pt x="1661" y="1268"/>
                    <a:pt x="1701" y="1268"/>
                  </a:cubicBezTo>
                  <a:cubicBezTo>
                    <a:pt x="1979" y="1268"/>
                    <a:pt x="2289" y="1051"/>
                    <a:pt x="2345" y="838"/>
                  </a:cubicBezTo>
                  <a:cubicBezTo>
                    <a:pt x="1933" y="594"/>
                    <a:pt x="1765" y="716"/>
                    <a:pt x="2142" y="334"/>
                  </a:cubicBezTo>
                  <a:cubicBezTo>
                    <a:pt x="2042" y="103"/>
                    <a:pt x="1717" y="1"/>
                    <a:pt x="1411"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
            <p:cNvSpPr/>
            <p:nvPr/>
          </p:nvSpPr>
          <p:spPr>
            <a:xfrm>
              <a:off x="7125503" y="1827800"/>
              <a:ext cx="135507" cy="298848"/>
            </a:xfrm>
            <a:custGeom>
              <a:rect b="b" l="l" r="r" t="t"/>
              <a:pathLst>
                <a:path extrusionOk="0" h="5218" w="2366">
                  <a:moveTo>
                    <a:pt x="1846" y="1"/>
                  </a:moveTo>
                  <a:cubicBezTo>
                    <a:pt x="1423" y="1"/>
                    <a:pt x="1054" y="322"/>
                    <a:pt x="905" y="740"/>
                  </a:cubicBezTo>
                  <a:cubicBezTo>
                    <a:pt x="1125" y="914"/>
                    <a:pt x="1675" y="775"/>
                    <a:pt x="1403" y="1095"/>
                  </a:cubicBezTo>
                  <a:cubicBezTo>
                    <a:pt x="1295" y="1036"/>
                    <a:pt x="1188" y="1011"/>
                    <a:pt x="1087" y="1011"/>
                  </a:cubicBezTo>
                  <a:cubicBezTo>
                    <a:pt x="585" y="1011"/>
                    <a:pt x="242" y="1622"/>
                    <a:pt x="817" y="1622"/>
                  </a:cubicBezTo>
                  <a:cubicBezTo>
                    <a:pt x="898" y="1622"/>
                    <a:pt x="998" y="1610"/>
                    <a:pt x="1119" y="1582"/>
                  </a:cubicBezTo>
                  <a:cubicBezTo>
                    <a:pt x="1142" y="1558"/>
                    <a:pt x="1161" y="1548"/>
                    <a:pt x="1176" y="1548"/>
                  </a:cubicBezTo>
                  <a:cubicBezTo>
                    <a:pt x="1272" y="1548"/>
                    <a:pt x="1211" y="1957"/>
                    <a:pt x="1025" y="1957"/>
                  </a:cubicBezTo>
                  <a:cubicBezTo>
                    <a:pt x="990" y="1957"/>
                    <a:pt x="949" y="1942"/>
                    <a:pt x="905" y="1906"/>
                  </a:cubicBezTo>
                  <a:cubicBezTo>
                    <a:pt x="891" y="1898"/>
                    <a:pt x="874" y="1895"/>
                    <a:pt x="856" y="1895"/>
                  </a:cubicBezTo>
                  <a:cubicBezTo>
                    <a:pt x="787" y="1895"/>
                    <a:pt x="692" y="1935"/>
                    <a:pt x="638" y="1935"/>
                  </a:cubicBezTo>
                  <a:cubicBezTo>
                    <a:pt x="423" y="2080"/>
                    <a:pt x="1" y="2457"/>
                    <a:pt x="499" y="2497"/>
                  </a:cubicBezTo>
                  <a:cubicBezTo>
                    <a:pt x="540" y="2511"/>
                    <a:pt x="591" y="2518"/>
                    <a:pt x="646" y="2518"/>
                  </a:cubicBezTo>
                  <a:cubicBezTo>
                    <a:pt x="814" y="2518"/>
                    <a:pt x="1017" y="2453"/>
                    <a:pt x="1079" y="2334"/>
                  </a:cubicBezTo>
                  <a:lnTo>
                    <a:pt x="1079" y="2334"/>
                  </a:lnTo>
                  <a:cubicBezTo>
                    <a:pt x="1547" y="2856"/>
                    <a:pt x="504" y="2497"/>
                    <a:pt x="475" y="3163"/>
                  </a:cubicBezTo>
                  <a:cubicBezTo>
                    <a:pt x="408" y="3350"/>
                    <a:pt x="482" y="3421"/>
                    <a:pt x="605" y="3421"/>
                  </a:cubicBezTo>
                  <a:cubicBezTo>
                    <a:pt x="839" y="3421"/>
                    <a:pt x="1255" y="3161"/>
                    <a:pt x="1226" y="2945"/>
                  </a:cubicBezTo>
                  <a:lnTo>
                    <a:pt x="1226" y="2945"/>
                  </a:lnTo>
                  <a:cubicBezTo>
                    <a:pt x="1349" y="3639"/>
                    <a:pt x="1214" y="3634"/>
                    <a:pt x="731" y="3795"/>
                  </a:cubicBezTo>
                  <a:cubicBezTo>
                    <a:pt x="441" y="4115"/>
                    <a:pt x="350" y="4371"/>
                    <a:pt x="694" y="4371"/>
                  </a:cubicBezTo>
                  <a:cubicBezTo>
                    <a:pt x="756" y="4371"/>
                    <a:pt x="831" y="4363"/>
                    <a:pt x="921" y="4346"/>
                  </a:cubicBezTo>
                  <a:cubicBezTo>
                    <a:pt x="1013" y="4294"/>
                    <a:pt x="1079" y="4256"/>
                    <a:pt x="1107" y="4256"/>
                  </a:cubicBezTo>
                  <a:cubicBezTo>
                    <a:pt x="1137" y="4256"/>
                    <a:pt x="1126" y="4298"/>
                    <a:pt x="1061" y="4410"/>
                  </a:cubicBezTo>
                  <a:cubicBezTo>
                    <a:pt x="870" y="4421"/>
                    <a:pt x="742" y="4468"/>
                    <a:pt x="627" y="4600"/>
                  </a:cubicBezTo>
                  <a:cubicBezTo>
                    <a:pt x="517" y="4711"/>
                    <a:pt x="378" y="5129"/>
                    <a:pt x="499" y="5215"/>
                  </a:cubicBezTo>
                  <a:cubicBezTo>
                    <a:pt x="523" y="5217"/>
                    <a:pt x="546" y="5218"/>
                    <a:pt x="569" y="5218"/>
                  </a:cubicBezTo>
                  <a:cubicBezTo>
                    <a:pt x="1371" y="5218"/>
                    <a:pt x="1163" y="4028"/>
                    <a:pt x="1332" y="4028"/>
                  </a:cubicBezTo>
                  <a:cubicBezTo>
                    <a:pt x="1355" y="4028"/>
                    <a:pt x="1385" y="4051"/>
                    <a:pt x="1426" y="4102"/>
                  </a:cubicBezTo>
                  <a:cubicBezTo>
                    <a:pt x="1592" y="4208"/>
                    <a:pt x="1754" y="4278"/>
                    <a:pt x="1864" y="4278"/>
                  </a:cubicBezTo>
                  <a:cubicBezTo>
                    <a:pt x="2009" y="4278"/>
                    <a:pt x="2067" y="4157"/>
                    <a:pt x="1936" y="3835"/>
                  </a:cubicBezTo>
                  <a:cubicBezTo>
                    <a:pt x="1845" y="3732"/>
                    <a:pt x="1725" y="3569"/>
                    <a:pt x="1606" y="3569"/>
                  </a:cubicBezTo>
                  <a:cubicBezTo>
                    <a:pt x="1604" y="3569"/>
                    <a:pt x="1602" y="3569"/>
                    <a:pt x="1600" y="3569"/>
                  </a:cubicBezTo>
                  <a:cubicBezTo>
                    <a:pt x="1571" y="3582"/>
                    <a:pt x="1544" y="3588"/>
                    <a:pt x="1521" y="3588"/>
                  </a:cubicBezTo>
                  <a:cubicBezTo>
                    <a:pt x="1287" y="3588"/>
                    <a:pt x="1316" y="3031"/>
                    <a:pt x="1388" y="3031"/>
                  </a:cubicBezTo>
                  <a:cubicBezTo>
                    <a:pt x="1398" y="3031"/>
                    <a:pt x="1409" y="3043"/>
                    <a:pt x="1421" y="3070"/>
                  </a:cubicBezTo>
                  <a:cubicBezTo>
                    <a:pt x="1599" y="3185"/>
                    <a:pt x="1733" y="3231"/>
                    <a:pt x="1827" y="3231"/>
                  </a:cubicBezTo>
                  <a:cubicBezTo>
                    <a:pt x="2131" y="3231"/>
                    <a:pt x="2011" y="2744"/>
                    <a:pt x="1617" y="2532"/>
                  </a:cubicBezTo>
                  <a:cubicBezTo>
                    <a:pt x="1316" y="2532"/>
                    <a:pt x="1177" y="2416"/>
                    <a:pt x="1275" y="2103"/>
                  </a:cubicBezTo>
                  <a:lnTo>
                    <a:pt x="1275" y="2103"/>
                  </a:lnTo>
                  <a:cubicBezTo>
                    <a:pt x="1370" y="2245"/>
                    <a:pt x="1600" y="2422"/>
                    <a:pt x="1749" y="2422"/>
                  </a:cubicBezTo>
                  <a:cubicBezTo>
                    <a:pt x="1764" y="2422"/>
                    <a:pt x="1778" y="2420"/>
                    <a:pt x="1791" y="2416"/>
                  </a:cubicBezTo>
                  <a:cubicBezTo>
                    <a:pt x="2122" y="1552"/>
                    <a:pt x="1026" y="1616"/>
                    <a:pt x="1502" y="1199"/>
                  </a:cubicBezTo>
                  <a:lnTo>
                    <a:pt x="1502" y="1199"/>
                  </a:lnTo>
                  <a:cubicBezTo>
                    <a:pt x="1547" y="1505"/>
                    <a:pt x="1826" y="1721"/>
                    <a:pt x="2109" y="1778"/>
                  </a:cubicBezTo>
                  <a:cubicBezTo>
                    <a:pt x="2203" y="1477"/>
                    <a:pt x="2179" y="1082"/>
                    <a:pt x="1913" y="949"/>
                  </a:cubicBezTo>
                  <a:cubicBezTo>
                    <a:pt x="1606" y="868"/>
                    <a:pt x="2331" y="723"/>
                    <a:pt x="2365" y="167"/>
                  </a:cubicBezTo>
                  <a:cubicBezTo>
                    <a:pt x="2191" y="51"/>
                    <a:pt x="2014" y="1"/>
                    <a:pt x="1846"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7261582" y="1822645"/>
              <a:ext cx="112941" cy="392832"/>
            </a:xfrm>
            <a:custGeom>
              <a:rect b="b" l="l" r="r" t="t"/>
              <a:pathLst>
                <a:path extrusionOk="0" h="6859" w="1972">
                  <a:moveTo>
                    <a:pt x="1227" y="1"/>
                  </a:moveTo>
                  <a:cubicBezTo>
                    <a:pt x="1213" y="1"/>
                    <a:pt x="1199" y="5"/>
                    <a:pt x="1188" y="14"/>
                  </a:cubicBezTo>
                  <a:cubicBezTo>
                    <a:pt x="1177" y="25"/>
                    <a:pt x="0" y="1080"/>
                    <a:pt x="939" y="3143"/>
                  </a:cubicBezTo>
                  <a:cubicBezTo>
                    <a:pt x="1855" y="5149"/>
                    <a:pt x="1305" y="6771"/>
                    <a:pt x="1298" y="6789"/>
                  </a:cubicBezTo>
                  <a:cubicBezTo>
                    <a:pt x="1293" y="6818"/>
                    <a:pt x="1305" y="6846"/>
                    <a:pt x="1333" y="6859"/>
                  </a:cubicBezTo>
                  <a:lnTo>
                    <a:pt x="1351" y="6859"/>
                  </a:lnTo>
                  <a:cubicBezTo>
                    <a:pt x="1375" y="6859"/>
                    <a:pt x="1397" y="6846"/>
                    <a:pt x="1403" y="6824"/>
                  </a:cubicBezTo>
                  <a:cubicBezTo>
                    <a:pt x="1410" y="6806"/>
                    <a:pt x="1972" y="5142"/>
                    <a:pt x="1038" y="3097"/>
                  </a:cubicBezTo>
                  <a:cubicBezTo>
                    <a:pt x="134" y="1108"/>
                    <a:pt x="1252" y="107"/>
                    <a:pt x="1264" y="94"/>
                  </a:cubicBezTo>
                  <a:cubicBezTo>
                    <a:pt x="1287" y="78"/>
                    <a:pt x="1287" y="43"/>
                    <a:pt x="1270" y="19"/>
                  </a:cubicBezTo>
                  <a:cubicBezTo>
                    <a:pt x="1258" y="6"/>
                    <a:pt x="1242" y="1"/>
                    <a:pt x="12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
            <p:cNvSpPr/>
            <p:nvPr/>
          </p:nvSpPr>
          <p:spPr>
            <a:xfrm>
              <a:off x="7243369" y="1898760"/>
              <a:ext cx="68040" cy="64718"/>
            </a:xfrm>
            <a:custGeom>
              <a:rect b="b" l="l" r="r" t="t"/>
              <a:pathLst>
                <a:path extrusionOk="0" h="1130" w="1188">
                  <a:moveTo>
                    <a:pt x="847" y="0"/>
                  </a:moveTo>
                  <a:cubicBezTo>
                    <a:pt x="548" y="0"/>
                    <a:pt x="1" y="130"/>
                    <a:pt x="29" y="1078"/>
                  </a:cubicBezTo>
                  <a:cubicBezTo>
                    <a:pt x="29" y="1108"/>
                    <a:pt x="58" y="1130"/>
                    <a:pt x="86" y="1130"/>
                  </a:cubicBezTo>
                  <a:cubicBezTo>
                    <a:pt x="313" y="1108"/>
                    <a:pt x="1188" y="974"/>
                    <a:pt x="1038" y="52"/>
                  </a:cubicBezTo>
                  <a:cubicBezTo>
                    <a:pt x="1032" y="35"/>
                    <a:pt x="1014" y="17"/>
                    <a:pt x="997" y="12"/>
                  </a:cubicBezTo>
                  <a:cubicBezTo>
                    <a:pt x="964" y="6"/>
                    <a:pt x="911" y="0"/>
                    <a:pt x="84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
            <p:cNvSpPr/>
            <p:nvPr/>
          </p:nvSpPr>
          <p:spPr>
            <a:xfrm>
              <a:off x="7244286" y="1898875"/>
              <a:ext cx="58876" cy="64832"/>
            </a:xfrm>
            <a:custGeom>
              <a:rect b="b" l="l" r="r" t="t"/>
              <a:pathLst>
                <a:path extrusionOk="0" h="1132" w="1028">
                  <a:moveTo>
                    <a:pt x="1007" y="0"/>
                  </a:moveTo>
                  <a:cubicBezTo>
                    <a:pt x="1000" y="0"/>
                    <a:pt x="993" y="3"/>
                    <a:pt x="987" y="10"/>
                  </a:cubicBezTo>
                  <a:lnTo>
                    <a:pt x="13" y="1093"/>
                  </a:lnTo>
                  <a:cubicBezTo>
                    <a:pt x="1" y="1106"/>
                    <a:pt x="1" y="1117"/>
                    <a:pt x="13" y="1128"/>
                  </a:cubicBezTo>
                  <a:cubicBezTo>
                    <a:pt x="15" y="1130"/>
                    <a:pt x="20" y="1132"/>
                    <a:pt x="24" y="1132"/>
                  </a:cubicBezTo>
                  <a:cubicBezTo>
                    <a:pt x="31" y="1132"/>
                    <a:pt x="38" y="1129"/>
                    <a:pt x="42" y="1122"/>
                  </a:cubicBezTo>
                  <a:lnTo>
                    <a:pt x="1022" y="39"/>
                  </a:lnTo>
                  <a:cubicBezTo>
                    <a:pt x="1027" y="28"/>
                    <a:pt x="1027" y="15"/>
                    <a:pt x="1022" y="4"/>
                  </a:cubicBezTo>
                  <a:cubicBezTo>
                    <a:pt x="1016" y="2"/>
                    <a:pt x="1011" y="0"/>
                    <a:pt x="10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7256256" y="1911532"/>
              <a:ext cx="36941" cy="34764"/>
            </a:xfrm>
            <a:custGeom>
              <a:rect b="b" l="l" r="r" t="t"/>
              <a:pathLst>
                <a:path extrusionOk="0" h="607" w="645">
                  <a:moveTo>
                    <a:pt x="21" y="1"/>
                  </a:moveTo>
                  <a:cubicBezTo>
                    <a:pt x="13" y="1"/>
                    <a:pt x="7" y="6"/>
                    <a:pt x="7" y="15"/>
                  </a:cubicBezTo>
                  <a:cubicBezTo>
                    <a:pt x="0" y="26"/>
                    <a:pt x="13" y="38"/>
                    <a:pt x="24" y="43"/>
                  </a:cubicBezTo>
                  <a:lnTo>
                    <a:pt x="476" y="154"/>
                  </a:lnTo>
                  <a:lnTo>
                    <a:pt x="598" y="594"/>
                  </a:lnTo>
                  <a:cubicBezTo>
                    <a:pt x="604" y="594"/>
                    <a:pt x="604" y="600"/>
                    <a:pt x="604" y="600"/>
                  </a:cubicBezTo>
                  <a:cubicBezTo>
                    <a:pt x="610" y="606"/>
                    <a:pt x="621" y="606"/>
                    <a:pt x="626" y="606"/>
                  </a:cubicBezTo>
                  <a:cubicBezTo>
                    <a:pt x="639" y="606"/>
                    <a:pt x="644" y="588"/>
                    <a:pt x="644" y="577"/>
                  </a:cubicBezTo>
                  <a:lnTo>
                    <a:pt x="511" y="120"/>
                  </a:lnTo>
                  <a:lnTo>
                    <a:pt x="29" y="3"/>
                  </a:lnTo>
                  <a:cubicBezTo>
                    <a:pt x="27" y="1"/>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1"/>
            <p:cNvSpPr/>
            <p:nvPr/>
          </p:nvSpPr>
          <p:spPr>
            <a:xfrm>
              <a:off x="7248295" y="1925277"/>
              <a:ext cx="32302" cy="30584"/>
            </a:xfrm>
            <a:custGeom>
              <a:rect b="b" l="l" r="r" t="t"/>
              <a:pathLst>
                <a:path extrusionOk="0" h="534" w="564">
                  <a:moveTo>
                    <a:pt x="29" y="1"/>
                  </a:moveTo>
                  <a:cubicBezTo>
                    <a:pt x="18" y="1"/>
                    <a:pt x="7" y="6"/>
                    <a:pt x="0" y="19"/>
                  </a:cubicBezTo>
                  <a:cubicBezTo>
                    <a:pt x="0" y="30"/>
                    <a:pt x="7" y="41"/>
                    <a:pt x="18" y="41"/>
                  </a:cubicBezTo>
                  <a:lnTo>
                    <a:pt x="412" y="140"/>
                  </a:lnTo>
                  <a:lnTo>
                    <a:pt x="516" y="517"/>
                  </a:lnTo>
                  <a:cubicBezTo>
                    <a:pt x="516" y="522"/>
                    <a:pt x="516" y="528"/>
                    <a:pt x="522" y="528"/>
                  </a:cubicBezTo>
                  <a:cubicBezTo>
                    <a:pt x="529" y="533"/>
                    <a:pt x="534" y="533"/>
                    <a:pt x="540" y="533"/>
                  </a:cubicBezTo>
                  <a:cubicBezTo>
                    <a:pt x="551" y="528"/>
                    <a:pt x="564" y="517"/>
                    <a:pt x="557" y="506"/>
                  </a:cubicBezTo>
                  <a:lnTo>
                    <a:pt x="447" y="105"/>
                  </a:ln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1"/>
            <p:cNvSpPr/>
            <p:nvPr/>
          </p:nvSpPr>
          <p:spPr>
            <a:xfrm>
              <a:off x="7244687" y="1938278"/>
              <a:ext cx="22623" cy="22909"/>
            </a:xfrm>
            <a:custGeom>
              <a:rect b="b" l="l" r="r" t="t"/>
              <a:pathLst>
                <a:path extrusionOk="0" h="400" w="395">
                  <a:moveTo>
                    <a:pt x="35" y="0"/>
                  </a:moveTo>
                  <a:cubicBezTo>
                    <a:pt x="23" y="0"/>
                    <a:pt x="12" y="6"/>
                    <a:pt x="6" y="17"/>
                  </a:cubicBezTo>
                  <a:cubicBezTo>
                    <a:pt x="1" y="28"/>
                    <a:pt x="12" y="41"/>
                    <a:pt x="23" y="46"/>
                  </a:cubicBezTo>
                  <a:lnTo>
                    <a:pt x="295" y="116"/>
                  </a:lnTo>
                  <a:lnTo>
                    <a:pt x="348" y="383"/>
                  </a:lnTo>
                  <a:cubicBezTo>
                    <a:pt x="354" y="388"/>
                    <a:pt x="354" y="394"/>
                    <a:pt x="359" y="394"/>
                  </a:cubicBezTo>
                  <a:cubicBezTo>
                    <a:pt x="359" y="400"/>
                    <a:pt x="371" y="400"/>
                    <a:pt x="376" y="400"/>
                  </a:cubicBezTo>
                  <a:cubicBezTo>
                    <a:pt x="389" y="394"/>
                    <a:pt x="394" y="388"/>
                    <a:pt x="394" y="376"/>
                  </a:cubicBezTo>
                  <a:lnTo>
                    <a:pt x="330" y="81"/>
                  </a:lnTo>
                  <a:lnTo>
                    <a:pt x="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7270574" y="1900650"/>
              <a:ext cx="32588" cy="28980"/>
            </a:xfrm>
            <a:custGeom>
              <a:rect b="b" l="l" r="r" t="t"/>
              <a:pathLst>
                <a:path extrusionOk="0" h="506" w="569">
                  <a:moveTo>
                    <a:pt x="22" y="0"/>
                  </a:moveTo>
                  <a:cubicBezTo>
                    <a:pt x="15" y="0"/>
                    <a:pt x="6" y="5"/>
                    <a:pt x="6" y="13"/>
                  </a:cubicBezTo>
                  <a:cubicBezTo>
                    <a:pt x="1" y="24"/>
                    <a:pt x="6" y="37"/>
                    <a:pt x="17" y="43"/>
                  </a:cubicBezTo>
                  <a:lnTo>
                    <a:pt x="371" y="187"/>
                  </a:lnTo>
                  <a:lnTo>
                    <a:pt x="522" y="495"/>
                  </a:lnTo>
                  <a:lnTo>
                    <a:pt x="528" y="500"/>
                  </a:lnTo>
                  <a:cubicBezTo>
                    <a:pt x="533" y="506"/>
                    <a:pt x="545" y="506"/>
                    <a:pt x="550" y="506"/>
                  </a:cubicBezTo>
                  <a:cubicBezTo>
                    <a:pt x="563" y="500"/>
                    <a:pt x="568" y="489"/>
                    <a:pt x="563" y="477"/>
                  </a:cubicBezTo>
                  <a:lnTo>
                    <a:pt x="400" y="152"/>
                  </a:lnTo>
                  <a:lnTo>
                    <a:pt x="28" y="2"/>
                  </a:lnTo>
                  <a:cubicBezTo>
                    <a:pt x="27" y="1"/>
                    <a:pt x="25" y="0"/>
                    <a:pt x="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1"/>
            <p:cNvSpPr/>
            <p:nvPr/>
          </p:nvSpPr>
          <p:spPr>
            <a:xfrm>
              <a:off x="7247951" y="1899104"/>
              <a:ext cx="54867" cy="40434"/>
            </a:xfrm>
            <a:custGeom>
              <a:rect b="b" l="l" r="r" t="t"/>
              <a:pathLst>
                <a:path extrusionOk="0" h="706" w="958">
                  <a:moveTo>
                    <a:pt x="958" y="0"/>
                  </a:moveTo>
                  <a:cubicBezTo>
                    <a:pt x="957" y="0"/>
                    <a:pt x="1" y="46"/>
                    <a:pt x="343" y="677"/>
                  </a:cubicBezTo>
                  <a:cubicBezTo>
                    <a:pt x="343" y="677"/>
                    <a:pt x="414" y="705"/>
                    <a:pt x="508" y="705"/>
                  </a:cubicBezTo>
                  <a:cubicBezTo>
                    <a:pt x="689" y="705"/>
                    <a:pt x="954" y="602"/>
                    <a:pt x="9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
            <p:cNvSpPr/>
            <p:nvPr/>
          </p:nvSpPr>
          <p:spPr>
            <a:xfrm>
              <a:off x="7248066" y="1967487"/>
              <a:ext cx="67982" cy="64775"/>
            </a:xfrm>
            <a:custGeom>
              <a:rect b="b" l="l" r="r" t="t"/>
              <a:pathLst>
                <a:path extrusionOk="0" h="1131" w="1187">
                  <a:moveTo>
                    <a:pt x="845" y="1"/>
                  </a:moveTo>
                  <a:cubicBezTo>
                    <a:pt x="546" y="1"/>
                    <a:pt x="0" y="131"/>
                    <a:pt x="33" y="1078"/>
                  </a:cubicBezTo>
                  <a:cubicBezTo>
                    <a:pt x="33" y="1107"/>
                    <a:pt x="57" y="1130"/>
                    <a:pt x="86" y="1130"/>
                  </a:cubicBezTo>
                  <a:cubicBezTo>
                    <a:pt x="317" y="1107"/>
                    <a:pt x="1187" y="973"/>
                    <a:pt x="1042" y="58"/>
                  </a:cubicBezTo>
                  <a:cubicBezTo>
                    <a:pt x="1036" y="34"/>
                    <a:pt x="1020" y="18"/>
                    <a:pt x="996" y="12"/>
                  </a:cubicBezTo>
                  <a:cubicBezTo>
                    <a:pt x="963" y="7"/>
                    <a:pt x="910" y="1"/>
                    <a:pt x="84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7249326" y="1967602"/>
              <a:ext cx="58762" cy="64890"/>
            </a:xfrm>
            <a:custGeom>
              <a:rect b="b" l="l" r="r" t="t"/>
              <a:pathLst>
                <a:path extrusionOk="0" h="1133" w="1026">
                  <a:moveTo>
                    <a:pt x="1000" y="1"/>
                  </a:moveTo>
                  <a:cubicBezTo>
                    <a:pt x="994" y="1"/>
                    <a:pt x="988" y="4"/>
                    <a:pt x="985" y="10"/>
                  </a:cubicBezTo>
                  <a:lnTo>
                    <a:pt x="6" y="1094"/>
                  </a:lnTo>
                  <a:cubicBezTo>
                    <a:pt x="0" y="1105"/>
                    <a:pt x="0" y="1116"/>
                    <a:pt x="11" y="1128"/>
                  </a:cubicBezTo>
                  <a:cubicBezTo>
                    <a:pt x="14" y="1131"/>
                    <a:pt x="18" y="1132"/>
                    <a:pt x="23" y="1132"/>
                  </a:cubicBezTo>
                  <a:cubicBezTo>
                    <a:pt x="30" y="1132"/>
                    <a:pt x="37" y="1129"/>
                    <a:pt x="41" y="1123"/>
                  </a:cubicBezTo>
                  <a:lnTo>
                    <a:pt x="1020" y="38"/>
                  </a:lnTo>
                  <a:cubicBezTo>
                    <a:pt x="1025" y="27"/>
                    <a:pt x="1025" y="16"/>
                    <a:pt x="1014" y="10"/>
                  </a:cubicBezTo>
                  <a:cubicBezTo>
                    <a:pt x="1012" y="4"/>
                    <a:pt x="1006" y="1"/>
                    <a:pt x="10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
            <p:cNvSpPr/>
            <p:nvPr/>
          </p:nvSpPr>
          <p:spPr>
            <a:xfrm>
              <a:off x="7261238" y="1980316"/>
              <a:ext cx="36883" cy="34764"/>
            </a:xfrm>
            <a:custGeom>
              <a:rect b="b" l="l" r="r" t="t"/>
              <a:pathLst>
                <a:path extrusionOk="0" h="607" w="644">
                  <a:moveTo>
                    <a:pt x="21" y="0"/>
                  </a:moveTo>
                  <a:cubicBezTo>
                    <a:pt x="12" y="0"/>
                    <a:pt x="6" y="5"/>
                    <a:pt x="6" y="13"/>
                  </a:cubicBezTo>
                  <a:cubicBezTo>
                    <a:pt x="1" y="25"/>
                    <a:pt x="6" y="37"/>
                    <a:pt x="18" y="43"/>
                  </a:cubicBezTo>
                  <a:lnTo>
                    <a:pt x="477" y="152"/>
                  </a:lnTo>
                  <a:lnTo>
                    <a:pt x="598" y="593"/>
                  </a:lnTo>
                  <a:lnTo>
                    <a:pt x="603" y="599"/>
                  </a:lnTo>
                  <a:cubicBezTo>
                    <a:pt x="607" y="603"/>
                    <a:pt x="612" y="607"/>
                    <a:pt x="618" y="607"/>
                  </a:cubicBezTo>
                  <a:cubicBezTo>
                    <a:pt x="621" y="607"/>
                    <a:pt x="624" y="606"/>
                    <a:pt x="627" y="605"/>
                  </a:cubicBezTo>
                  <a:cubicBezTo>
                    <a:pt x="638" y="605"/>
                    <a:pt x="644" y="593"/>
                    <a:pt x="638" y="581"/>
                  </a:cubicBezTo>
                  <a:lnTo>
                    <a:pt x="511" y="118"/>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1"/>
            <p:cNvSpPr/>
            <p:nvPr/>
          </p:nvSpPr>
          <p:spPr>
            <a:xfrm>
              <a:off x="7253277" y="1994062"/>
              <a:ext cx="31958" cy="30526"/>
            </a:xfrm>
            <a:custGeom>
              <a:rect b="b" l="l" r="r" t="t"/>
              <a:pathLst>
                <a:path extrusionOk="0" h="533" w="558">
                  <a:moveTo>
                    <a:pt x="30" y="0"/>
                  </a:moveTo>
                  <a:cubicBezTo>
                    <a:pt x="17" y="0"/>
                    <a:pt x="6" y="6"/>
                    <a:pt x="1" y="17"/>
                  </a:cubicBezTo>
                  <a:cubicBezTo>
                    <a:pt x="1" y="28"/>
                    <a:pt x="6" y="40"/>
                    <a:pt x="17" y="40"/>
                  </a:cubicBezTo>
                  <a:lnTo>
                    <a:pt x="413" y="139"/>
                  </a:lnTo>
                  <a:lnTo>
                    <a:pt x="517" y="515"/>
                  </a:lnTo>
                  <a:cubicBezTo>
                    <a:pt x="517" y="522"/>
                    <a:pt x="517" y="527"/>
                    <a:pt x="522" y="527"/>
                  </a:cubicBezTo>
                  <a:cubicBezTo>
                    <a:pt x="528" y="533"/>
                    <a:pt x="534" y="533"/>
                    <a:pt x="539" y="533"/>
                  </a:cubicBezTo>
                  <a:cubicBezTo>
                    <a:pt x="552" y="527"/>
                    <a:pt x="557" y="515"/>
                    <a:pt x="557" y="504"/>
                  </a:cubicBezTo>
                  <a:lnTo>
                    <a:pt x="447" y="104"/>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1"/>
            <p:cNvSpPr/>
            <p:nvPr/>
          </p:nvSpPr>
          <p:spPr>
            <a:xfrm>
              <a:off x="7249612" y="2007120"/>
              <a:ext cx="22623" cy="22852"/>
            </a:xfrm>
            <a:custGeom>
              <a:rect b="b" l="l" r="r" t="t"/>
              <a:pathLst>
                <a:path extrusionOk="0" h="399" w="395">
                  <a:moveTo>
                    <a:pt x="21" y="1"/>
                  </a:moveTo>
                  <a:cubicBezTo>
                    <a:pt x="13" y="1"/>
                    <a:pt x="6" y="6"/>
                    <a:pt x="6" y="16"/>
                  </a:cubicBezTo>
                  <a:cubicBezTo>
                    <a:pt x="1" y="27"/>
                    <a:pt x="6" y="38"/>
                    <a:pt x="19" y="43"/>
                  </a:cubicBezTo>
                  <a:lnTo>
                    <a:pt x="290" y="113"/>
                  </a:lnTo>
                  <a:lnTo>
                    <a:pt x="349" y="380"/>
                  </a:lnTo>
                  <a:cubicBezTo>
                    <a:pt x="349" y="386"/>
                    <a:pt x="354" y="391"/>
                    <a:pt x="354" y="391"/>
                  </a:cubicBezTo>
                  <a:cubicBezTo>
                    <a:pt x="360" y="398"/>
                    <a:pt x="367" y="398"/>
                    <a:pt x="378" y="398"/>
                  </a:cubicBezTo>
                  <a:cubicBezTo>
                    <a:pt x="389" y="398"/>
                    <a:pt x="394" y="386"/>
                    <a:pt x="389" y="374"/>
                  </a:cubicBezTo>
                  <a:lnTo>
                    <a:pt x="332" y="78"/>
                  </a:ln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
            <p:cNvSpPr/>
            <p:nvPr/>
          </p:nvSpPr>
          <p:spPr>
            <a:xfrm>
              <a:off x="7275499" y="1969320"/>
              <a:ext cx="32244" cy="29209"/>
            </a:xfrm>
            <a:custGeom>
              <a:rect b="b" l="l" r="r" t="t"/>
              <a:pathLst>
                <a:path extrusionOk="0" h="510" w="563">
                  <a:moveTo>
                    <a:pt x="21" y="0"/>
                  </a:moveTo>
                  <a:cubicBezTo>
                    <a:pt x="13" y="0"/>
                    <a:pt x="5" y="6"/>
                    <a:pt x="1" y="15"/>
                  </a:cubicBezTo>
                  <a:cubicBezTo>
                    <a:pt x="1" y="26"/>
                    <a:pt x="1" y="37"/>
                    <a:pt x="12" y="43"/>
                  </a:cubicBezTo>
                  <a:lnTo>
                    <a:pt x="372" y="189"/>
                  </a:lnTo>
                  <a:lnTo>
                    <a:pt x="523" y="495"/>
                  </a:lnTo>
                  <a:cubicBezTo>
                    <a:pt x="523" y="502"/>
                    <a:pt x="523" y="502"/>
                    <a:pt x="528" y="502"/>
                  </a:cubicBezTo>
                  <a:cubicBezTo>
                    <a:pt x="532" y="506"/>
                    <a:pt x="537" y="510"/>
                    <a:pt x="543" y="510"/>
                  </a:cubicBezTo>
                  <a:cubicBezTo>
                    <a:pt x="546" y="510"/>
                    <a:pt x="548" y="509"/>
                    <a:pt x="552" y="507"/>
                  </a:cubicBezTo>
                  <a:cubicBezTo>
                    <a:pt x="563" y="502"/>
                    <a:pt x="563" y="489"/>
                    <a:pt x="557" y="478"/>
                  </a:cubicBezTo>
                  <a:lnTo>
                    <a:pt x="402" y="154"/>
                  </a:lnTo>
                  <a:lnTo>
                    <a:pt x="30" y="2"/>
                  </a:lnTo>
                  <a:cubicBezTo>
                    <a:pt x="27" y="1"/>
                    <a:pt x="24" y="0"/>
                    <a:pt x="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
            <p:cNvSpPr/>
            <p:nvPr/>
          </p:nvSpPr>
          <p:spPr>
            <a:xfrm>
              <a:off x="7252991" y="1968175"/>
              <a:ext cx="54466" cy="40377"/>
            </a:xfrm>
            <a:custGeom>
              <a:rect b="b" l="l" r="r" t="t"/>
              <a:pathLst>
                <a:path extrusionOk="0" h="705" w="951">
                  <a:moveTo>
                    <a:pt x="950" y="0"/>
                  </a:moveTo>
                  <a:lnTo>
                    <a:pt x="950" y="0"/>
                  </a:lnTo>
                  <a:cubicBezTo>
                    <a:pt x="950" y="0"/>
                    <a:pt x="0" y="40"/>
                    <a:pt x="342" y="677"/>
                  </a:cubicBezTo>
                  <a:cubicBezTo>
                    <a:pt x="342" y="677"/>
                    <a:pt x="412" y="704"/>
                    <a:pt x="504" y="704"/>
                  </a:cubicBezTo>
                  <a:cubicBezTo>
                    <a:pt x="684" y="704"/>
                    <a:pt x="950" y="602"/>
                    <a:pt x="9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1"/>
            <p:cNvSpPr/>
            <p:nvPr/>
          </p:nvSpPr>
          <p:spPr>
            <a:xfrm>
              <a:off x="7278134" y="2015424"/>
              <a:ext cx="56242" cy="53034"/>
            </a:xfrm>
            <a:custGeom>
              <a:rect b="b" l="l" r="r" t="t"/>
              <a:pathLst>
                <a:path extrusionOk="0" h="926" w="982">
                  <a:moveTo>
                    <a:pt x="697" y="0"/>
                  </a:moveTo>
                  <a:cubicBezTo>
                    <a:pt x="450" y="0"/>
                    <a:pt x="1" y="106"/>
                    <a:pt x="24" y="885"/>
                  </a:cubicBezTo>
                  <a:cubicBezTo>
                    <a:pt x="29" y="905"/>
                    <a:pt x="45" y="926"/>
                    <a:pt x="64" y="926"/>
                  </a:cubicBezTo>
                  <a:cubicBezTo>
                    <a:pt x="66" y="926"/>
                    <a:pt x="68" y="926"/>
                    <a:pt x="70" y="925"/>
                  </a:cubicBezTo>
                  <a:cubicBezTo>
                    <a:pt x="262" y="907"/>
                    <a:pt x="981" y="797"/>
                    <a:pt x="859" y="44"/>
                  </a:cubicBezTo>
                  <a:cubicBezTo>
                    <a:pt x="854" y="26"/>
                    <a:pt x="842" y="10"/>
                    <a:pt x="824" y="10"/>
                  </a:cubicBezTo>
                  <a:cubicBezTo>
                    <a:pt x="797" y="5"/>
                    <a:pt x="752" y="0"/>
                    <a:pt x="6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7279165" y="2015310"/>
              <a:ext cx="48510" cy="53378"/>
            </a:xfrm>
            <a:custGeom>
              <a:rect b="b" l="l" r="r" t="t"/>
              <a:pathLst>
                <a:path extrusionOk="0" h="932" w="847">
                  <a:moveTo>
                    <a:pt x="824" y="1"/>
                  </a:moveTo>
                  <a:cubicBezTo>
                    <a:pt x="819" y="1"/>
                    <a:pt x="815" y="2"/>
                    <a:pt x="812" y="5"/>
                  </a:cubicBezTo>
                  <a:lnTo>
                    <a:pt x="6" y="903"/>
                  </a:lnTo>
                  <a:cubicBezTo>
                    <a:pt x="1" y="909"/>
                    <a:pt x="1" y="921"/>
                    <a:pt x="6" y="927"/>
                  </a:cubicBezTo>
                  <a:cubicBezTo>
                    <a:pt x="12" y="930"/>
                    <a:pt x="18" y="931"/>
                    <a:pt x="23" y="931"/>
                  </a:cubicBezTo>
                  <a:cubicBezTo>
                    <a:pt x="28" y="931"/>
                    <a:pt x="33" y="930"/>
                    <a:pt x="36" y="927"/>
                  </a:cubicBezTo>
                  <a:lnTo>
                    <a:pt x="841" y="28"/>
                  </a:lnTo>
                  <a:cubicBezTo>
                    <a:pt x="847" y="23"/>
                    <a:pt x="847" y="12"/>
                    <a:pt x="841" y="5"/>
                  </a:cubicBezTo>
                  <a:cubicBezTo>
                    <a:pt x="836" y="2"/>
                    <a:pt x="830" y="1"/>
                    <a:pt x="8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7289130" y="2025733"/>
              <a:ext cx="30240" cy="28751"/>
            </a:xfrm>
            <a:custGeom>
              <a:rect b="b" l="l" r="r" t="t"/>
              <a:pathLst>
                <a:path extrusionOk="0" h="502" w="528">
                  <a:moveTo>
                    <a:pt x="15" y="1"/>
                  </a:moveTo>
                  <a:cubicBezTo>
                    <a:pt x="9" y="1"/>
                    <a:pt x="5" y="7"/>
                    <a:pt x="1" y="15"/>
                  </a:cubicBezTo>
                  <a:cubicBezTo>
                    <a:pt x="1" y="26"/>
                    <a:pt x="6" y="31"/>
                    <a:pt x="12" y="38"/>
                  </a:cubicBezTo>
                  <a:lnTo>
                    <a:pt x="389" y="130"/>
                  </a:lnTo>
                  <a:lnTo>
                    <a:pt x="493" y="490"/>
                  </a:lnTo>
                  <a:cubicBezTo>
                    <a:pt x="493" y="490"/>
                    <a:pt x="493" y="496"/>
                    <a:pt x="499" y="496"/>
                  </a:cubicBezTo>
                  <a:cubicBezTo>
                    <a:pt x="499" y="502"/>
                    <a:pt x="504" y="502"/>
                    <a:pt x="517" y="502"/>
                  </a:cubicBezTo>
                  <a:cubicBezTo>
                    <a:pt x="522" y="496"/>
                    <a:pt x="528" y="490"/>
                    <a:pt x="528" y="478"/>
                  </a:cubicBezTo>
                  <a:lnTo>
                    <a:pt x="418" y="95"/>
                  </a:lnTo>
                  <a:lnTo>
                    <a:pt x="24" y="4"/>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7282544" y="2037016"/>
              <a:ext cx="26231" cy="25429"/>
            </a:xfrm>
            <a:custGeom>
              <a:rect b="b" l="l" r="r" t="t"/>
              <a:pathLst>
                <a:path extrusionOk="0" h="444" w="458">
                  <a:moveTo>
                    <a:pt x="14" y="1"/>
                  </a:moveTo>
                  <a:cubicBezTo>
                    <a:pt x="6" y="1"/>
                    <a:pt x="0" y="6"/>
                    <a:pt x="0" y="15"/>
                  </a:cubicBezTo>
                  <a:cubicBezTo>
                    <a:pt x="0" y="26"/>
                    <a:pt x="6" y="32"/>
                    <a:pt x="11" y="37"/>
                  </a:cubicBezTo>
                  <a:lnTo>
                    <a:pt x="336" y="120"/>
                  </a:lnTo>
                  <a:lnTo>
                    <a:pt x="423" y="426"/>
                  </a:lnTo>
                  <a:cubicBezTo>
                    <a:pt x="423" y="432"/>
                    <a:pt x="423" y="438"/>
                    <a:pt x="429" y="438"/>
                  </a:cubicBezTo>
                  <a:cubicBezTo>
                    <a:pt x="434" y="444"/>
                    <a:pt x="440" y="444"/>
                    <a:pt x="445" y="444"/>
                  </a:cubicBezTo>
                  <a:cubicBezTo>
                    <a:pt x="452" y="438"/>
                    <a:pt x="458" y="426"/>
                    <a:pt x="458" y="420"/>
                  </a:cubicBezTo>
                  <a:lnTo>
                    <a:pt x="365" y="90"/>
                  </a:lnTo>
                  <a:lnTo>
                    <a:pt x="23" y="3"/>
                  </a:lnTo>
                  <a:cubicBezTo>
                    <a:pt x="20" y="1"/>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7279508" y="2047841"/>
              <a:ext cx="18614" cy="18900"/>
            </a:xfrm>
            <a:custGeom>
              <a:rect b="b" l="l" r="r" t="t"/>
              <a:pathLst>
                <a:path extrusionOk="0" h="330" w="325">
                  <a:moveTo>
                    <a:pt x="24" y="0"/>
                  </a:moveTo>
                  <a:cubicBezTo>
                    <a:pt x="19" y="0"/>
                    <a:pt x="6" y="6"/>
                    <a:pt x="0" y="17"/>
                  </a:cubicBezTo>
                  <a:cubicBezTo>
                    <a:pt x="0" y="22"/>
                    <a:pt x="6" y="35"/>
                    <a:pt x="19" y="35"/>
                  </a:cubicBezTo>
                  <a:lnTo>
                    <a:pt x="238" y="92"/>
                  </a:lnTo>
                  <a:lnTo>
                    <a:pt x="290" y="313"/>
                  </a:lnTo>
                  <a:lnTo>
                    <a:pt x="290" y="324"/>
                  </a:lnTo>
                  <a:cubicBezTo>
                    <a:pt x="297" y="330"/>
                    <a:pt x="302" y="330"/>
                    <a:pt x="308" y="330"/>
                  </a:cubicBezTo>
                  <a:cubicBezTo>
                    <a:pt x="319" y="324"/>
                    <a:pt x="325" y="319"/>
                    <a:pt x="319" y="306"/>
                  </a:cubicBezTo>
                  <a:lnTo>
                    <a:pt x="273" y="63"/>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7300756" y="2016799"/>
              <a:ext cx="26632" cy="23997"/>
            </a:xfrm>
            <a:custGeom>
              <a:rect b="b" l="l" r="r" t="t"/>
              <a:pathLst>
                <a:path extrusionOk="0" h="419" w="465">
                  <a:moveTo>
                    <a:pt x="17" y="0"/>
                  </a:moveTo>
                  <a:cubicBezTo>
                    <a:pt x="12" y="0"/>
                    <a:pt x="5" y="4"/>
                    <a:pt x="1" y="8"/>
                  </a:cubicBezTo>
                  <a:cubicBezTo>
                    <a:pt x="1" y="20"/>
                    <a:pt x="6" y="32"/>
                    <a:pt x="12" y="32"/>
                  </a:cubicBezTo>
                  <a:lnTo>
                    <a:pt x="308" y="153"/>
                  </a:lnTo>
                  <a:lnTo>
                    <a:pt x="429" y="409"/>
                  </a:lnTo>
                  <a:lnTo>
                    <a:pt x="435" y="414"/>
                  </a:lnTo>
                  <a:cubicBezTo>
                    <a:pt x="438" y="417"/>
                    <a:pt x="441" y="418"/>
                    <a:pt x="444" y="418"/>
                  </a:cubicBezTo>
                  <a:cubicBezTo>
                    <a:pt x="447" y="418"/>
                    <a:pt x="450" y="417"/>
                    <a:pt x="453" y="414"/>
                  </a:cubicBezTo>
                  <a:cubicBezTo>
                    <a:pt x="464" y="414"/>
                    <a:pt x="464" y="403"/>
                    <a:pt x="464" y="390"/>
                  </a:cubicBezTo>
                  <a:lnTo>
                    <a:pt x="331" y="125"/>
                  </a:lnTo>
                  <a:lnTo>
                    <a:pt x="23" y="2"/>
                  </a:lnTo>
                  <a:cubicBezTo>
                    <a:pt x="21" y="1"/>
                    <a:pt x="19"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7282143" y="2015539"/>
              <a:ext cx="45245" cy="33562"/>
            </a:xfrm>
            <a:custGeom>
              <a:rect b="b" l="l" r="r" t="t"/>
              <a:pathLst>
                <a:path extrusionOk="0" h="586" w="790">
                  <a:moveTo>
                    <a:pt x="789" y="1"/>
                  </a:moveTo>
                  <a:cubicBezTo>
                    <a:pt x="789" y="1"/>
                    <a:pt x="0" y="36"/>
                    <a:pt x="286" y="564"/>
                  </a:cubicBezTo>
                  <a:cubicBezTo>
                    <a:pt x="286" y="564"/>
                    <a:pt x="342" y="586"/>
                    <a:pt x="416" y="586"/>
                  </a:cubicBezTo>
                  <a:cubicBezTo>
                    <a:pt x="564" y="586"/>
                    <a:pt x="785" y="501"/>
                    <a:pt x="7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7298007" y="2069948"/>
              <a:ext cx="47937" cy="45646"/>
            </a:xfrm>
            <a:custGeom>
              <a:rect b="b" l="l" r="r" t="t"/>
              <a:pathLst>
                <a:path extrusionOk="0" h="797" w="837">
                  <a:moveTo>
                    <a:pt x="597" y="0"/>
                  </a:moveTo>
                  <a:cubicBezTo>
                    <a:pt x="386" y="0"/>
                    <a:pt x="0" y="89"/>
                    <a:pt x="20" y="762"/>
                  </a:cubicBezTo>
                  <a:cubicBezTo>
                    <a:pt x="25" y="778"/>
                    <a:pt x="43" y="796"/>
                    <a:pt x="60" y="796"/>
                  </a:cubicBezTo>
                  <a:cubicBezTo>
                    <a:pt x="223" y="778"/>
                    <a:pt x="836" y="685"/>
                    <a:pt x="732" y="37"/>
                  </a:cubicBezTo>
                  <a:cubicBezTo>
                    <a:pt x="726" y="24"/>
                    <a:pt x="715" y="13"/>
                    <a:pt x="704" y="8"/>
                  </a:cubicBezTo>
                  <a:cubicBezTo>
                    <a:pt x="680" y="5"/>
                    <a:pt x="643" y="0"/>
                    <a:pt x="59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7298809" y="2070120"/>
              <a:ext cx="41523" cy="45589"/>
            </a:xfrm>
            <a:custGeom>
              <a:rect b="b" l="l" r="r" t="t"/>
              <a:pathLst>
                <a:path extrusionOk="0" h="796" w="725">
                  <a:moveTo>
                    <a:pt x="704" y="1"/>
                  </a:moveTo>
                  <a:cubicBezTo>
                    <a:pt x="701" y="1"/>
                    <a:pt x="698" y="2"/>
                    <a:pt x="696" y="5"/>
                  </a:cubicBezTo>
                  <a:lnTo>
                    <a:pt x="6" y="770"/>
                  </a:lnTo>
                  <a:cubicBezTo>
                    <a:pt x="0" y="775"/>
                    <a:pt x="0" y="786"/>
                    <a:pt x="6" y="793"/>
                  </a:cubicBezTo>
                  <a:cubicBezTo>
                    <a:pt x="7" y="795"/>
                    <a:pt x="9" y="796"/>
                    <a:pt x="12" y="796"/>
                  </a:cubicBezTo>
                  <a:cubicBezTo>
                    <a:pt x="17" y="796"/>
                    <a:pt x="24" y="791"/>
                    <a:pt x="29" y="786"/>
                  </a:cubicBezTo>
                  <a:lnTo>
                    <a:pt x="718" y="21"/>
                  </a:lnTo>
                  <a:cubicBezTo>
                    <a:pt x="725" y="16"/>
                    <a:pt x="725" y="10"/>
                    <a:pt x="712" y="5"/>
                  </a:cubicBezTo>
                  <a:cubicBezTo>
                    <a:pt x="710" y="2"/>
                    <a:pt x="707" y="1"/>
                    <a:pt x="7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7307400" y="2078940"/>
              <a:ext cx="25601" cy="24455"/>
            </a:xfrm>
            <a:custGeom>
              <a:rect b="b" l="l" r="r" t="t"/>
              <a:pathLst>
                <a:path extrusionOk="0" h="427" w="447">
                  <a:moveTo>
                    <a:pt x="18" y="1"/>
                  </a:moveTo>
                  <a:cubicBezTo>
                    <a:pt x="11" y="1"/>
                    <a:pt x="0" y="1"/>
                    <a:pt x="0" y="13"/>
                  </a:cubicBezTo>
                  <a:cubicBezTo>
                    <a:pt x="0" y="19"/>
                    <a:pt x="0" y="30"/>
                    <a:pt x="11" y="30"/>
                  </a:cubicBezTo>
                  <a:lnTo>
                    <a:pt x="331" y="111"/>
                  </a:lnTo>
                  <a:lnTo>
                    <a:pt x="418" y="418"/>
                  </a:lnTo>
                  <a:lnTo>
                    <a:pt x="423" y="424"/>
                  </a:lnTo>
                  <a:cubicBezTo>
                    <a:pt x="423" y="424"/>
                    <a:pt x="426" y="427"/>
                    <a:pt x="429" y="427"/>
                  </a:cubicBezTo>
                  <a:cubicBezTo>
                    <a:pt x="431" y="427"/>
                    <a:pt x="433" y="426"/>
                    <a:pt x="436" y="424"/>
                  </a:cubicBezTo>
                  <a:cubicBezTo>
                    <a:pt x="447" y="424"/>
                    <a:pt x="447" y="418"/>
                    <a:pt x="447" y="407"/>
                  </a:cubicBezTo>
                  <a:lnTo>
                    <a:pt x="354" y="8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7301386" y="2088619"/>
              <a:ext cx="22623" cy="21649"/>
            </a:xfrm>
            <a:custGeom>
              <a:rect b="b" l="l" r="r" t="t"/>
              <a:pathLst>
                <a:path extrusionOk="0" h="378" w="395">
                  <a:moveTo>
                    <a:pt x="25" y="0"/>
                  </a:moveTo>
                  <a:cubicBezTo>
                    <a:pt x="19" y="0"/>
                    <a:pt x="7" y="6"/>
                    <a:pt x="7" y="11"/>
                  </a:cubicBezTo>
                  <a:cubicBezTo>
                    <a:pt x="1" y="18"/>
                    <a:pt x="7" y="29"/>
                    <a:pt x="19" y="29"/>
                  </a:cubicBezTo>
                  <a:lnTo>
                    <a:pt x="290" y="99"/>
                  </a:lnTo>
                  <a:lnTo>
                    <a:pt x="367" y="366"/>
                  </a:lnTo>
                  <a:cubicBezTo>
                    <a:pt x="367" y="366"/>
                    <a:pt x="367" y="372"/>
                    <a:pt x="372" y="372"/>
                  </a:cubicBezTo>
                  <a:cubicBezTo>
                    <a:pt x="372" y="377"/>
                    <a:pt x="378" y="377"/>
                    <a:pt x="384" y="377"/>
                  </a:cubicBezTo>
                  <a:cubicBezTo>
                    <a:pt x="395" y="372"/>
                    <a:pt x="395" y="366"/>
                    <a:pt x="395" y="354"/>
                  </a:cubicBezTo>
                  <a:lnTo>
                    <a:pt x="320"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7299095" y="2097782"/>
              <a:ext cx="15979" cy="16151"/>
            </a:xfrm>
            <a:custGeom>
              <a:rect b="b" l="l" r="r" t="t"/>
              <a:pathLst>
                <a:path extrusionOk="0" h="282" w="279">
                  <a:moveTo>
                    <a:pt x="16" y="1"/>
                  </a:moveTo>
                  <a:cubicBezTo>
                    <a:pt x="9" y="1"/>
                    <a:pt x="5" y="6"/>
                    <a:pt x="1" y="14"/>
                  </a:cubicBezTo>
                  <a:cubicBezTo>
                    <a:pt x="1" y="20"/>
                    <a:pt x="6" y="25"/>
                    <a:pt x="12" y="32"/>
                  </a:cubicBezTo>
                  <a:lnTo>
                    <a:pt x="204" y="78"/>
                  </a:lnTo>
                  <a:lnTo>
                    <a:pt x="244" y="269"/>
                  </a:lnTo>
                  <a:lnTo>
                    <a:pt x="250" y="276"/>
                  </a:lnTo>
                  <a:cubicBezTo>
                    <a:pt x="255" y="281"/>
                    <a:pt x="255" y="281"/>
                    <a:pt x="261" y="281"/>
                  </a:cubicBezTo>
                  <a:cubicBezTo>
                    <a:pt x="273" y="281"/>
                    <a:pt x="279" y="269"/>
                    <a:pt x="273" y="263"/>
                  </a:cubicBezTo>
                  <a:lnTo>
                    <a:pt x="233" y="54"/>
                  </a:lnTo>
                  <a:lnTo>
                    <a:pt x="24" y="3"/>
                  </a:lnTo>
                  <a:cubicBezTo>
                    <a:pt x="21" y="2"/>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7317022" y="2071208"/>
              <a:ext cx="22909" cy="20504"/>
            </a:xfrm>
            <a:custGeom>
              <a:rect b="b" l="l" r="r" t="t"/>
              <a:pathLst>
                <a:path extrusionOk="0" h="358" w="400">
                  <a:moveTo>
                    <a:pt x="19" y="0"/>
                  </a:moveTo>
                  <a:cubicBezTo>
                    <a:pt x="14" y="0"/>
                    <a:pt x="10" y="4"/>
                    <a:pt x="6" y="9"/>
                  </a:cubicBezTo>
                  <a:cubicBezTo>
                    <a:pt x="1" y="21"/>
                    <a:pt x="6" y="26"/>
                    <a:pt x="12" y="32"/>
                  </a:cubicBezTo>
                  <a:lnTo>
                    <a:pt x="268" y="130"/>
                  </a:lnTo>
                  <a:lnTo>
                    <a:pt x="372" y="350"/>
                  </a:lnTo>
                  <a:lnTo>
                    <a:pt x="372" y="357"/>
                  </a:lnTo>
                  <a:lnTo>
                    <a:pt x="389" y="357"/>
                  </a:lnTo>
                  <a:cubicBezTo>
                    <a:pt x="400" y="350"/>
                    <a:pt x="400" y="345"/>
                    <a:pt x="400" y="339"/>
                  </a:cubicBezTo>
                  <a:lnTo>
                    <a:pt x="284" y="107"/>
                  </a:lnTo>
                  <a:lnTo>
                    <a:pt x="24" y="2"/>
                  </a:lnTo>
                  <a:cubicBezTo>
                    <a:pt x="22" y="1"/>
                    <a:pt x="20"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7301444" y="2070349"/>
              <a:ext cx="38201" cy="28350"/>
            </a:xfrm>
            <a:custGeom>
              <a:rect b="b" l="l" r="r" t="t"/>
              <a:pathLst>
                <a:path extrusionOk="0" h="495" w="667">
                  <a:moveTo>
                    <a:pt x="666" y="1"/>
                  </a:moveTo>
                  <a:cubicBezTo>
                    <a:pt x="666" y="1"/>
                    <a:pt x="0" y="30"/>
                    <a:pt x="243" y="476"/>
                  </a:cubicBezTo>
                  <a:cubicBezTo>
                    <a:pt x="243" y="476"/>
                    <a:pt x="291" y="495"/>
                    <a:pt x="355" y="495"/>
                  </a:cubicBezTo>
                  <a:cubicBezTo>
                    <a:pt x="480" y="495"/>
                    <a:pt x="666" y="424"/>
                    <a:pt x="6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7305338" y="2129397"/>
              <a:ext cx="47937" cy="45532"/>
            </a:xfrm>
            <a:custGeom>
              <a:rect b="b" l="l" r="r" t="t"/>
              <a:pathLst>
                <a:path extrusionOk="0" h="795" w="837">
                  <a:moveTo>
                    <a:pt x="593" y="0"/>
                  </a:moveTo>
                  <a:cubicBezTo>
                    <a:pt x="385" y="0"/>
                    <a:pt x="0" y="88"/>
                    <a:pt x="20" y="760"/>
                  </a:cubicBezTo>
                  <a:cubicBezTo>
                    <a:pt x="20" y="778"/>
                    <a:pt x="42" y="795"/>
                    <a:pt x="60" y="795"/>
                  </a:cubicBezTo>
                  <a:cubicBezTo>
                    <a:pt x="221" y="778"/>
                    <a:pt x="836" y="685"/>
                    <a:pt x="732" y="37"/>
                  </a:cubicBezTo>
                  <a:cubicBezTo>
                    <a:pt x="726" y="24"/>
                    <a:pt x="715" y="13"/>
                    <a:pt x="697" y="7"/>
                  </a:cubicBezTo>
                  <a:cubicBezTo>
                    <a:pt x="674" y="4"/>
                    <a:pt x="638" y="0"/>
                    <a:pt x="59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7306025" y="2129568"/>
              <a:ext cx="41236" cy="45646"/>
            </a:xfrm>
            <a:custGeom>
              <a:rect b="b" l="l" r="r" t="t"/>
              <a:pathLst>
                <a:path extrusionOk="0" h="797" w="720">
                  <a:moveTo>
                    <a:pt x="706" y="0"/>
                  </a:moveTo>
                  <a:cubicBezTo>
                    <a:pt x="703" y="0"/>
                    <a:pt x="700" y="2"/>
                    <a:pt x="696" y="4"/>
                  </a:cubicBezTo>
                  <a:lnTo>
                    <a:pt x="8" y="770"/>
                  </a:lnTo>
                  <a:cubicBezTo>
                    <a:pt x="1" y="775"/>
                    <a:pt x="1" y="786"/>
                    <a:pt x="8" y="792"/>
                  </a:cubicBezTo>
                  <a:cubicBezTo>
                    <a:pt x="10" y="795"/>
                    <a:pt x="13" y="796"/>
                    <a:pt x="17" y="796"/>
                  </a:cubicBezTo>
                  <a:cubicBezTo>
                    <a:pt x="22" y="796"/>
                    <a:pt x="27" y="793"/>
                    <a:pt x="30" y="786"/>
                  </a:cubicBezTo>
                  <a:lnTo>
                    <a:pt x="720" y="27"/>
                  </a:lnTo>
                  <a:cubicBezTo>
                    <a:pt x="720" y="21"/>
                    <a:pt x="720" y="10"/>
                    <a:pt x="714" y="4"/>
                  </a:cubicBezTo>
                  <a:cubicBezTo>
                    <a:pt x="711" y="2"/>
                    <a:pt x="709" y="0"/>
                    <a:pt x="7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7314387" y="2138388"/>
              <a:ext cx="25944" cy="24455"/>
            </a:xfrm>
            <a:custGeom>
              <a:rect b="b" l="l" r="r" t="t"/>
              <a:pathLst>
                <a:path extrusionOk="0" h="427" w="453">
                  <a:moveTo>
                    <a:pt x="23" y="1"/>
                  </a:moveTo>
                  <a:cubicBezTo>
                    <a:pt x="17" y="1"/>
                    <a:pt x="6" y="6"/>
                    <a:pt x="6" y="12"/>
                  </a:cubicBezTo>
                  <a:cubicBezTo>
                    <a:pt x="1" y="19"/>
                    <a:pt x="6" y="30"/>
                    <a:pt x="17" y="30"/>
                  </a:cubicBezTo>
                  <a:lnTo>
                    <a:pt x="336" y="111"/>
                  </a:lnTo>
                  <a:lnTo>
                    <a:pt x="424" y="418"/>
                  </a:lnTo>
                  <a:cubicBezTo>
                    <a:pt x="424" y="418"/>
                    <a:pt x="424" y="424"/>
                    <a:pt x="429" y="424"/>
                  </a:cubicBezTo>
                  <a:cubicBezTo>
                    <a:pt x="429" y="424"/>
                    <a:pt x="432" y="426"/>
                    <a:pt x="435" y="426"/>
                  </a:cubicBezTo>
                  <a:cubicBezTo>
                    <a:pt x="437" y="426"/>
                    <a:pt x="438" y="425"/>
                    <a:pt x="440" y="424"/>
                  </a:cubicBezTo>
                  <a:cubicBezTo>
                    <a:pt x="446" y="424"/>
                    <a:pt x="453" y="418"/>
                    <a:pt x="453" y="407"/>
                  </a:cubicBezTo>
                  <a:lnTo>
                    <a:pt x="360" y="81"/>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7308717" y="2148010"/>
              <a:ext cx="22623" cy="21649"/>
            </a:xfrm>
            <a:custGeom>
              <a:rect b="b" l="l" r="r" t="t"/>
              <a:pathLst>
                <a:path extrusionOk="0" h="378" w="395">
                  <a:moveTo>
                    <a:pt x="23" y="1"/>
                  </a:moveTo>
                  <a:cubicBezTo>
                    <a:pt x="12" y="1"/>
                    <a:pt x="7" y="7"/>
                    <a:pt x="7" y="12"/>
                  </a:cubicBezTo>
                  <a:cubicBezTo>
                    <a:pt x="1" y="18"/>
                    <a:pt x="7" y="30"/>
                    <a:pt x="18" y="30"/>
                  </a:cubicBezTo>
                  <a:lnTo>
                    <a:pt x="290" y="100"/>
                  </a:lnTo>
                  <a:lnTo>
                    <a:pt x="365" y="365"/>
                  </a:lnTo>
                  <a:cubicBezTo>
                    <a:pt x="365" y="365"/>
                    <a:pt x="365" y="372"/>
                    <a:pt x="371" y="372"/>
                  </a:cubicBezTo>
                  <a:cubicBezTo>
                    <a:pt x="371" y="378"/>
                    <a:pt x="378" y="378"/>
                    <a:pt x="383" y="378"/>
                  </a:cubicBezTo>
                  <a:cubicBezTo>
                    <a:pt x="389" y="372"/>
                    <a:pt x="395" y="365"/>
                    <a:pt x="395" y="354"/>
                  </a:cubicBezTo>
                  <a:lnTo>
                    <a:pt x="314" y="76"/>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7306426" y="2157174"/>
              <a:ext cx="15578" cy="16151"/>
            </a:xfrm>
            <a:custGeom>
              <a:rect b="b" l="l" r="r" t="t"/>
              <a:pathLst>
                <a:path extrusionOk="0" h="282" w="272">
                  <a:moveTo>
                    <a:pt x="13" y="1"/>
                  </a:moveTo>
                  <a:cubicBezTo>
                    <a:pt x="9" y="1"/>
                    <a:pt x="5" y="7"/>
                    <a:pt x="1" y="15"/>
                  </a:cubicBezTo>
                  <a:cubicBezTo>
                    <a:pt x="1" y="20"/>
                    <a:pt x="6" y="32"/>
                    <a:pt x="12" y="32"/>
                  </a:cubicBezTo>
                  <a:lnTo>
                    <a:pt x="202" y="84"/>
                  </a:lnTo>
                  <a:lnTo>
                    <a:pt x="244" y="269"/>
                  </a:lnTo>
                  <a:cubicBezTo>
                    <a:pt x="244" y="275"/>
                    <a:pt x="244" y="275"/>
                    <a:pt x="250" y="275"/>
                  </a:cubicBezTo>
                  <a:cubicBezTo>
                    <a:pt x="250" y="282"/>
                    <a:pt x="255" y="282"/>
                    <a:pt x="261" y="282"/>
                  </a:cubicBezTo>
                  <a:cubicBezTo>
                    <a:pt x="272" y="282"/>
                    <a:pt x="272" y="269"/>
                    <a:pt x="272" y="264"/>
                  </a:cubicBezTo>
                  <a:lnTo>
                    <a:pt x="232" y="55"/>
                  </a:lnTo>
                  <a:lnTo>
                    <a:pt x="17" y="4"/>
                  </a:lnTo>
                  <a:cubicBezTo>
                    <a:pt x="16" y="2"/>
                    <a:pt x="14"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7324353" y="2130599"/>
              <a:ext cx="22909" cy="20618"/>
            </a:xfrm>
            <a:custGeom>
              <a:rect b="b" l="l" r="r" t="t"/>
              <a:pathLst>
                <a:path extrusionOk="0" h="360" w="400">
                  <a:moveTo>
                    <a:pt x="17" y="1"/>
                  </a:moveTo>
                  <a:cubicBezTo>
                    <a:pt x="12" y="1"/>
                    <a:pt x="6" y="5"/>
                    <a:pt x="6" y="9"/>
                  </a:cubicBezTo>
                  <a:cubicBezTo>
                    <a:pt x="1" y="21"/>
                    <a:pt x="6" y="27"/>
                    <a:pt x="12" y="32"/>
                  </a:cubicBezTo>
                  <a:lnTo>
                    <a:pt x="261" y="131"/>
                  </a:lnTo>
                  <a:lnTo>
                    <a:pt x="371" y="351"/>
                  </a:lnTo>
                  <a:lnTo>
                    <a:pt x="371" y="356"/>
                  </a:lnTo>
                  <a:cubicBezTo>
                    <a:pt x="374" y="356"/>
                    <a:pt x="379" y="360"/>
                    <a:pt x="383" y="360"/>
                  </a:cubicBezTo>
                  <a:cubicBezTo>
                    <a:pt x="385" y="360"/>
                    <a:pt x="387" y="359"/>
                    <a:pt x="389" y="356"/>
                  </a:cubicBezTo>
                  <a:cubicBezTo>
                    <a:pt x="400" y="351"/>
                    <a:pt x="400" y="345"/>
                    <a:pt x="394" y="340"/>
                  </a:cubicBezTo>
                  <a:lnTo>
                    <a:pt x="284" y="107"/>
                  </a:lnTo>
                  <a:lnTo>
                    <a:pt x="23" y="3"/>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7308717" y="2129798"/>
              <a:ext cx="38258" cy="28293"/>
            </a:xfrm>
            <a:custGeom>
              <a:rect b="b" l="l" r="r" t="t"/>
              <a:pathLst>
                <a:path extrusionOk="0" h="494" w="668">
                  <a:moveTo>
                    <a:pt x="667" y="0"/>
                  </a:moveTo>
                  <a:cubicBezTo>
                    <a:pt x="667" y="0"/>
                    <a:pt x="1" y="30"/>
                    <a:pt x="239" y="475"/>
                  </a:cubicBezTo>
                  <a:cubicBezTo>
                    <a:pt x="239" y="475"/>
                    <a:pt x="288" y="493"/>
                    <a:pt x="353" y="493"/>
                  </a:cubicBezTo>
                  <a:cubicBezTo>
                    <a:pt x="480" y="493"/>
                    <a:pt x="667" y="422"/>
                    <a:pt x="6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7304021" y="2192511"/>
              <a:ext cx="60881" cy="55783"/>
            </a:xfrm>
            <a:custGeom>
              <a:rect b="b" l="l" r="r" t="t"/>
              <a:pathLst>
                <a:path extrusionOk="0" h="974" w="1063">
                  <a:moveTo>
                    <a:pt x="680" y="0"/>
                  </a:moveTo>
                  <a:cubicBezTo>
                    <a:pt x="552" y="35"/>
                    <a:pt x="1" y="209"/>
                    <a:pt x="338" y="952"/>
                  </a:cubicBezTo>
                  <a:cubicBezTo>
                    <a:pt x="341" y="966"/>
                    <a:pt x="353" y="974"/>
                    <a:pt x="365" y="974"/>
                  </a:cubicBezTo>
                  <a:cubicBezTo>
                    <a:pt x="372" y="974"/>
                    <a:pt x="378" y="972"/>
                    <a:pt x="383" y="968"/>
                  </a:cubicBezTo>
                  <a:cubicBezTo>
                    <a:pt x="529" y="899"/>
                    <a:pt x="1062" y="575"/>
                    <a:pt x="720" y="18"/>
                  </a:cubicBezTo>
                  <a:cubicBezTo>
                    <a:pt x="709" y="6"/>
                    <a:pt x="696" y="0"/>
                    <a:pt x="68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7323322" y="2191881"/>
              <a:ext cx="21993" cy="57158"/>
            </a:xfrm>
            <a:custGeom>
              <a:rect b="b" l="l" r="r" t="t"/>
              <a:pathLst>
                <a:path extrusionOk="0" h="998" w="384">
                  <a:moveTo>
                    <a:pt x="372" y="0"/>
                  </a:moveTo>
                  <a:cubicBezTo>
                    <a:pt x="359" y="0"/>
                    <a:pt x="354" y="0"/>
                    <a:pt x="348" y="11"/>
                  </a:cubicBezTo>
                  <a:lnTo>
                    <a:pt x="1" y="979"/>
                  </a:lnTo>
                  <a:cubicBezTo>
                    <a:pt x="1" y="985"/>
                    <a:pt x="1" y="990"/>
                    <a:pt x="12" y="997"/>
                  </a:cubicBezTo>
                  <a:cubicBezTo>
                    <a:pt x="19" y="997"/>
                    <a:pt x="30" y="997"/>
                    <a:pt x="30" y="985"/>
                  </a:cubicBezTo>
                  <a:lnTo>
                    <a:pt x="377" y="17"/>
                  </a:lnTo>
                  <a:cubicBezTo>
                    <a:pt x="383" y="11"/>
                    <a:pt x="377" y="6"/>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7317995" y="2208719"/>
              <a:ext cx="32645" cy="16724"/>
            </a:xfrm>
            <a:custGeom>
              <a:rect b="b" l="l" r="r" t="t"/>
              <a:pathLst>
                <a:path extrusionOk="0" h="292" w="570">
                  <a:moveTo>
                    <a:pt x="355" y="1"/>
                  </a:moveTo>
                  <a:lnTo>
                    <a:pt x="13" y="54"/>
                  </a:lnTo>
                  <a:cubicBezTo>
                    <a:pt x="7" y="54"/>
                    <a:pt x="0" y="59"/>
                    <a:pt x="0" y="71"/>
                  </a:cubicBezTo>
                  <a:cubicBezTo>
                    <a:pt x="0" y="77"/>
                    <a:pt x="7" y="83"/>
                    <a:pt x="18" y="83"/>
                  </a:cubicBezTo>
                  <a:lnTo>
                    <a:pt x="343" y="36"/>
                  </a:lnTo>
                  <a:lnTo>
                    <a:pt x="540" y="286"/>
                  </a:lnTo>
                  <a:cubicBezTo>
                    <a:pt x="540" y="292"/>
                    <a:pt x="546" y="292"/>
                    <a:pt x="546" y="292"/>
                  </a:cubicBezTo>
                  <a:lnTo>
                    <a:pt x="564" y="292"/>
                  </a:lnTo>
                  <a:cubicBezTo>
                    <a:pt x="569" y="286"/>
                    <a:pt x="569" y="274"/>
                    <a:pt x="564" y="268"/>
                  </a:cubicBezTo>
                  <a:lnTo>
                    <a:pt x="355"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7316392" y="2220403"/>
              <a:ext cx="28235" cy="14662"/>
            </a:xfrm>
            <a:custGeom>
              <a:rect b="b" l="l" r="r" t="t"/>
              <a:pathLst>
                <a:path extrusionOk="0" h="256" w="493">
                  <a:moveTo>
                    <a:pt x="313" y="0"/>
                  </a:moveTo>
                  <a:lnTo>
                    <a:pt x="12" y="40"/>
                  </a:lnTo>
                  <a:cubicBezTo>
                    <a:pt x="6" y="47"/>
                    <a:pt x="1" y="53"/>
                    <a:pt x="1" y="58"/>
                  </a:cubicBezTo>
                  <a:cubicBezTo>
                    <a:pt x="1" y="70"/>
                    <a:pt x="6" y="75"/>
                    <a:pt x="17" y="75"/>
                  </a:cubicBezTo>
                  <a:lnTo>
                    <a:pt x="301" y="35"/>
                  </a:lnTo>
                  <a:lnTo>
                    <a:pt x="464" y="249"/>
                  </a:lnTo>
                  <a:cubicBezTo>
                    <a:pt x="469" y="256"/>
                    <a:pt x="469" y="256"/>
                    <a:pt x="475" y="256"/>
                  </a:cubicBezTo>
                  <a:lnTo>
                    <a:pt x="487" y="256"/>
                  </a:lnTo>
                  <a:cubicBezTo>
                    <a:pt x="493" y="249"/>
                    <a:pt x="493" y="238"/>
                    <a:pt x="493" y="232"/>
                  </a:cubicBezTo>
                  <a:lnTo>
                    <a:pt x="31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7317365" y="2230654"/>
              <a:ext cx="20274" cy="11397"/>
            </a:xfrm>
            <a:custGeom>
              <a:rect b="b" l="l" r="r" t="t"/>
              <a:pathLst>
                <a:path extrusionOk="0" h="199" w="354">
                  <a:moveTo>
                    <a:pt x="232" y="0"/>
                  </a:moveTo>
                  <a:lnTo>
                    <a:pt x="18" y="30"/>
                  </a:lnTo>
                  <a:cubicBezTo>
                    <a:pt x="6" y="30"/>
                    <a:pt x="0" y="35"/>
                    <a:pt x="6" y="48"/>
                  </a:cubicBezTo>
                  <a:cubicBezTo>
                    <a:pt x="6" y="53"/>
                    <a:pt x="11" y="59"/>
                    <a:pt x="18" y="59"/>
                  </a:cubicBezTo>
                  <a:lnTo>
                    <a:pt x="214" y="30"/>
                  </a:lnTo>
                  <a:lnTo>
                    <a:pt x="324" y="192"/>
                  </a:lnTo>
                  <a:lnTo>
                    <a:pt x="331" y="198"/>
                  </a:lnTo>
                  <a:lnTo>
                    <a:pt x="348" y="198"/>
                  </a:lnTo>
                  <a:cubicBezTo>
                    <a:pt x="354" y="192"/>
                    <a:pt x="354" y="181"/>
                    <a:pt x="348" y="174"/>
                  </a:cubicBezTo>
                  <a:lnTo>
                    <a:pt x="23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7324353" y="2200758"/>
              <a:ext cx="28293" cy="11397"/>
            </a:xfrm>
            <a:custGeom>
              <a:rect b="b" l="l" r="r" t="t"/>
              <a:pathLst>
                <a:path extrusionOk="0" h="199" w="494">
                  <a:moveTo>
                    <a:pt x="12" y="1"/>
                  </a:moveTo>
                  <a:cubicBezTo>
                    <a:pt x="6" y="1"/>
                    <a:pt x="1" y="8"/>
                    <a:pt x="1" y="19"/>
                  </a:cubicBezTo>
                  <a:cubicBezTo>
                    <a:pt x="1" y="25"/>
                    <a:pt x="6" y="30"/>
                    <a:pt x="12" y="30"/>
                  </a:cubicBezTo>
                  <a:lnTo>
                    <a:pt x="284" y="30"/>
                  </a:lnTo>
                  <a:lnTo>
                    <a:pt x="464" y="193"/>
                  </a:lnTo>
                  <a:lnTo>
                    <a:pt x="469" y="198"/>
                  </a:lnTo>
                  <a:cubicBezTo>
                    <a:pt x="475" y="198"/>
                    <a:pt x="481" y="198"/>
                    <a:pt x="487" y="193"/>
                  </a:cubicBezTo>
                  <a:cubicBezTo>
                    <a:pt x="493" y="187"/>
                    <a:pt x="493" y="175"/>
                    <a:pt x="487" y="169"/>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7309691" y="2191881"/>
              <a:ext cx="48567" cy="34535"/>
            </a:xfrm>
            <a:custGeom>
              <a:rect b="b" l="l" r="r" t="t"/>
              <a:pathLst>
                <a:path extrusionOk="0" h="603" w="848">
                  <a:moveTo>
                    <a:pt x="610" y="0"/>
                  </a:moveTo>
                  <a:cubicBezTo>
                    <a:pt x="610" y="0"/>
                    <a:pt x="1" y="284"/>
                    <a:pt x="389" y="602"/>
                  </a:cubicBezTo>
                  <a:cubicBezTo>
                    <a:pt x="389" y="602"/>
                    <a:pt x="848" y="597"/>
                    <a:pt x="6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7296461" y="1866573"/>
              <a:ext cx="70961" cy="67467"/>
            </a:xfrm>
            <a:custGeom>
              <a:rect b="b" l="l" r="r" t="t"/>
              <a:pathLst>
                <a:path extrusionOk="0" h="1178" w="1239">
                  <a:moveTo>
                    <a:pt x="357" y="0"/>
                  </a:moveTo>
                  <a:cubicBezTo>
                    <a:pt x="288" y="0"/>
                    <a:pt x="232" y="6"/>
                    <a:pt x="197" y="12"/>
                  </a:cubicBezTo>
                  <a:cubicBezTo>
                    <a:pt x="180" y="17"/>
                    <a:pt x="157" y="35"/>
                    <a:pt x="157" y="57"/>
                  </a:cubicBezTo>
                  <a:cubicBezTo>
                    <a:pt x="1" y="1015"/>
                    <a:pt x="910" y="1159"/>
                    <a:pt x="1148" y="1176"/>
                  </a:cubicBezTo>
                  <a:cubicBezTo>
                    <a:pt x="1152" y="1177"/>
                    <a:pt x="1156" y="1177"/>
                    <a:pt x="1160" y="1177"/>
                  </a:cubicBezTo>
                  <a:cubicBezTo>
                    <a:pt x="1188" y="1177"/>
                    <a:pt x="1205" y="1155"/>
                    <a:pt x="1205" y="1124"/>
                  </a:cubicBezTo>
                  <a:cubicBezTo>
                    <a:pt x="1239" y="134"/>
                    <a:pt x="670" y="0"/>
                    <a:pt x="3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7304765" y="1866859"/>
              <a:ext cx="61453" cy="67639"/>
            </a:xfrm>
            <a:custGeom>
              <a:rect b="b" l="l" r="r" t="t"/>
              <a:pathLst>
                <a:path extrusionOk="0" h="1181" w="1073">
                  <a:moveTo>
                    <a:pt x="26" y="0"/>
                  </a:moveTo>
                  <a:cubicBezTo>
                    <a:pt x="21" y="0"/>
                    <a:pt x="16" y="2"/>
                    <a:pt x="12" y="7"/>
                  </a:cubicBezTo>
                  <a:cubicBezTo>
                    <a:pt x="6" y="12"/>
                    <a:pt x="0" y="30"/>
                    <a:pt x="12" y="36"/>
                  </a:cubicBezTo>
                  <a:lnTo>
                    <a:pt x="1031" y="1171"/>
                  </a:lnTo>
                  <a:cubicBezTo>
                    <a:pt x="1035" y="1177"/>
                    <a:pt x="1041" y="1180"/>
                    <a:pt x="1046" y="1180"/>
                  </a:cubicBezTo>
                  <a:cubicBezTo>
                    <a:pt x="1052" y="1180"/>
                    <a:pt x="1058" y="1177"/>
                    <a:pt x="1060" y="1171"/>
                  </a:cubicBezTo>
                  <a:cubicBezTo>
                    <a:pt x="1073" y="1165"/>
                    <a:pt x="1073" y="1149"/>
                    <a:pt x="1066" y="1143"/>
                  </a:cubicBezTo>
                  <a:lnTo>
                    <a:pt x="46" y="7"/>
                  </a:lnTo>
                  <a:cubicBezTo>
                    <a:pt x="40" y="3"/>
                    <a:pt x="33"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7315361" y="1879975"/>
              <a:ext cx="38201" cy="36425"/>
            </a:xfrm>
            <a:custGeom>
              <a:rect b="b" l="l" r="r" t="t"/>
              <a:pathLst>
                <a:path extrusionOk="0" h="636" w="667">
                  <a:moveTo>
                    <a:pt x="647" y="1"/>
                  </a:moveTo>
                  <a:cubicBezTo>
                    <a:pt x="644" y="1"/>
                    <a:pt x="641" y="1"/>
                    <a:pt x="638" y="3"/>
                  </a:cubicBezTo>
                  <a:lnTo>
                    <a:pt x="140" y="125"/>
                  </a:lnTo>
                  <a:lnTo>
                    <a:pt x="0" y="607"/>
                  </a:lnTo>
                  <a:cubicBezTo>
                    <a:pt x="0" y="618"/>
                    <a:pt x="6" y="629"/>
                    <a:pt x="19" y="636"/>
                  </a:cubicBezTo>
                  <a:cubicBezTo>
                    <a:pt x="30" y="636"/>
                    <a:pt x="35" y="636"/>
                    <a:pt x="41" y="629"/>
                  </a:cubicBezTo>
                  <a:cubicBezTo>
                    <a:pt x="41" y="623"/>
                    <a:pt x="46" y="623"/>
                    <a:pt x="46" y="618"/>
                  </a:cubicBezTo>
                  <a:lnTo>
                    <a:pt x="174" y="160"/>
                  </a:lnTo>
                  <a:lnTo>
                    <a:pt x="650" y="45"/>
                  </a:lnTo>
                  <a:cubicBezTo>
                    <a:pt x="661" y="45"/>
                    <a:pt x="667" y="32"/>
                    <a:pt x="667" y="15"/>
                  </a:cubicBezTo>
                  <a:cubicBezTo>
                    <a:pt x="663" y="6"/>
                    <a:pt x="655" y="1"/>
                    <a:pt x="6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7328648" y="1894350"/>
              <a:ext cx="33619" cy="32015"/>
            </a:xfrm>
            <a:custGeom>
              <a:rect b="b" l="l" r="r" t="t"/>
              <a:pathLst>
                <a:path extrusionOk="0" h="559" w="587">
                  <a:moveTo>
                    <a:pt x="564" y="0"/>
                  </a:moveTo>
                  <a:cubicBezTo>
                    <a:pt x="562" y="0"/>
                    <a:pt x="559" y="1"/>
                    <a:pt x="557" y="2"/>
                  </a:cubicBezTo>
                  <a:lnTo>
                    <a:pt x="116" y="112"/>
                  </a:lnTo>
                  <a:lnTo>
                    <a:pt x="6" y="530"/>
                  </a:lnTo>
                  <a:cubicBezTo>
                    <a:pt x="1" y="541"/>
                    <a:pt x="6" y="552"/>
                    <a:pt x="17" y="559"/>
                  </a:cubicBezTo>
                  <a:cubicBezTo>
                    <a:pt x="30" y="559"/>
                    <a:pt x="35" y="559"/>
                    <a:pt x="41" y="552"/>
                  </a:cubicBezTo>
                  <a:cubicBezTo>
                    <a:pt x="47" y="546"/>
                    <a:pt x="47" y="546"/>
                    <a:pt x="47" y="541"/>
                  </a:cubicBezTo>
                  <a:lnTo>
                    <a:pt x="157" y="147"/>
                  </a:lnTo>
                  <a:lnTo>
                    <a:pt x="568" y="43"/>
                  </a:lnTo>
                  <a:cubicBezTo>
                    <a:pt x="579" y="43"/>
                    <a:pt x="586" y="30"/>
                    <a:pt x="579" y="19"/>
                  </a:cubicBezTo>
                  <a:cubicBezTo>
                    <a:pt x="579" y="10"/>
                    <a:pt x="572" y="0"/>
                    <a:pt x="5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7342279" y="1907924"/>
              <a:ext cx="23539" cy="23825"/>
            </a:xfrm>
            <a:custGeom>
              <a:rect b="b" l="l" r="r" t="t"/>
              <a:pathLst>
                <a:path extrusionOk="0" h="416" w="411">
                  <a:moveTo>
                    <a:pt x="389" y="0"/>
                  </a:moveTo>
                  <a:cubicBezTo>
                    <a:pt x="387" y="0"/>
                    <a:pt x="385" y="1"/>
                    <a:pt x="383" y="2"/>
                  </a:cubicBezTo>
                  <a:lnTo>
                    <a:pt x="70" y="84"/>
                  </a:lnTo>
                  <a:lnTo>
                    <a:pt x="6" y="391"/>
                  </a:lnTo>
                  <a:cubicBezTo>
                    <a:pt x="1" y="402"/>
                    <a:pt x="12" y="414"/>
                    <a:pt x="23" y="414"/>
                  </a:cubicBezTo>
                  <a:cubicBezTo>
                    <a:pt x="24" y="415"/>
                    <a:pt x="26" y="416"/>
                    <a:pt x="28" y="416"/>
                  </a:cubicBezTo>
                  <a:cubicBezTo>
                    <a:pt x="32" y="416"/>
                    <a:pt x="37" y="412"/>
                    <a:pt x="41" y="408"/>
                  </a:cubicBezTo>
                  <a:cubicBezTo>
                    <a:pt x="46" y="408"/>
                    <a:pt x="46" y="402"/>
                    <a:pt x="46" y="397"/>
                  </a:cubicBezTo>
                  <a:lnTo>
                    <a:pt x="110" y="119"/>
                  </a:lnTo>
                  <a:lnTo>
                    <a:pt x="394" y="44"/>
                  </a:lnTo>
                  <a:cubicBezTo>
                    <a:pt x="405" y="44"/>
                    <a:pt x="411" y="31"/>
                    <a:pt x="405" y="20"/>
                  </a:cubicBezTo>
                  <a:cubicBezTo>
                    <a:pt x="405" y="11"/>
                    <a:pt x="398" y="0"/>
                    <a:pt x="3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7305052" y="1868406"/>
              <a:ext cx="33963" cy="30641"/>
            </a:xfrm>
            <a:custGeom>
              <a:rect b="b" l="l" r="r" t="t"/>
              <a:pathLst>
                <a:path extrusionOk="0" h="535" w="593">
                  <a:moveTo>
                    <a:pt x="567" y="0"/>
                  </a:moveTo>
                  <a:cubicBezTo>
                    <a:pt x="564" y="0"/>
                    <a:pt x="560" y="1"/>
                    <a:pt x="557" y="3"/>
                  </a:cubicBezTo>
                  <a:lnTo>
                    <a:pt x="175" y="165"/>
                  </a:lnTo>
                  <a:lnTo>
                    <a:pt x="7" y="501"/>
                  </a:lnTo>
                  <a:cubicBezTo>
                    <a:pt x="1" y="512"/>
                    <a:pt x="7" y="525"/>
                    <a:pt x="18" y="530"/>
                  </a:cubicBezTo>
                  <a:cubicBezTo>
                    <a:pt x="21" y="533"/>
                    <a:pt x="24" y="534"/>
                    <a:pt x="28" y="534"/>
                  </a:cubicBezTo>
                  <a:cubicBezTo>
                    <a:pt x="33" y="534"/>
                    <a:pt x="38" y="531"/>
                    <a:pt x="41" y="525"/>
                  </a:cubicBezTo>
                  <a:cubicBezTo>
                    <a:pt x="41" y="525"/>
                    <a:pt x="47" y="525"/>
                    <a:pt x="47" y="518"/>
                  </a:cubicBezTo>
                  <a:lnTo>
                    <a:pt x="204" y="199"/>
                  </a:lnTo>
                  <a:lnTo>
                    <a:pt x="574" y="44"/>
                  </a:lnTo>
                  <a:cubicBezTo>
                    <a:pt x="587" y="44"/>
                    <a:pt x="592" y="25"/>
                    <a:pt x="587" y="14"/>
                  </a:cubicBezTo>
                  <a:cubicBezTo>
                    <a:pt x="583" y="6"/>
                    <a:pt x="575" y="0"/>
                    <a:pt x="5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7305395" y="1867203"/>
              <a:ext cx="57158" cy="42153"/>
            </a:xfrm>
            <a:custGeom>
              <a:rect b="b" l="l" r="r" t="t"/>
              <a:pathLst>
                <a:path extrusionOk="0" h="736" w="998">
                  <a:moveTo>
                    <a:pt x="1" y="1"/>
                  </a:moveTo>
                  <a:cubicBezTo>
                    <a:pt x="1" y="629"/>
                    <a:pt x="279" y="735"/>
                    <a:pt x="468" y="735"/>
                  </a:cubicBezTo>
                  <a:cubicBezTo>
                    <a:pt x="564" y="735"/>
                    <a:pt x="638" y="707"/>
                    <a:pt x="638" y="707"/>
                  </a:cubicBezTo>
                  <a:cubicBezTo>
                    <a:pt x="998" y="47"/>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7293139" y="1937247"/>
              <a:ext cx="66722" cy="63458"/>
            </a:xfrm>
            <a:custGeom>
              <a:rect b="b" l="l" r="r" t="t"/>
              <a:pathLst>
                <a:path extrusionOk="0" h="1108" w="1165">
                  <a:moveTo>
                    <a:pt x="333" y="1"/>
                  </a:moveTo>
                  <a:cubicBezTo>
                    <a:pt x="269" y="1"/>
                    <a:pt x="217" y="6"/>
                    <a:pt x="185" y="11"/>
                  </a:cubicBezTo>
                  <a:cubicBezTo>
                    <a:pt x="169" y="18"/>
                    <a:pt x="151" y="35"/>
                    <a:pt x="145" y="53"/>
                  </a:cubicBezTo>
                  <a:cubicBezTo>
                    <a:pt x="0" y="950"/>
                    <a:pt x="852" y="1084"/>
                    <a:pt x="1078" y="1108"/>
                  </a:cubicBezTo>
                  <a:cubicBezTo>
                    <a:pt x="1108" y="1108"/>
                    <a:pt x="1130" y="1084"/>
                    <a:pt x="1130" y="1055"/>
                  </a:cubicBezTo>
                  <a:cubicBezTo>
                    <a:pt x="1164" y="127"/>
                    <a:pt x="625" y="1"/>
                    <a:pt x="33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7301100" y="1937362"/>
              <a:ext cx="57502" cy="63572"/>
            </a:xfrm>
            <a:custGeom>
              <a:rect b="b" l="l" r="r" t="t"/>
              <a:pathLst>
                <a:path extrusionOk="0" h="1110" w="1004">
                  <a:moveTo>
                    <a:pt x="20" y="0"/>
                  </a:moveTo>
                  <a:cubicBezTo>
                    <a:pt x="15" y="0"/>
                    <a:pt x="11" y="2"/>
                    <a:pt x="6" y="4"/>
                  </a:cubicBezTo>
                  <a:cubicBezTo>
                    <a:pt x="0" y="16"/>
                    <a:pt x="0" y="28"/>
                    <a:pt x="6" y="39"/>
                  </a:cubicBezTo>
                  <a:lnTo>
                    <a:pt x="963" y="1100"/>
                  </a:lnTo>
                  <a:cubicBezTo>
                    <a:pt x="970" y="1107"/>
                    <a:pt x="976" y="1109"/>
                    <a:pt x="981" y="1109"/>
                  </a:cubicBezTo>
                  <a:cubicBezTo>
                    <a:pt x="985" y="1109"/>
                    <a:pt x="989" y="1108"/>
                    <a:pt x="991" y="1106"/>
                  </a:cubicBezTo>
                  <a:cubicBezTo>
                    <a:pt x="1003" y="1094"/>
                    <a:pt x="1003" y="1082"/>
                    <a:pt x="998" y="1071"/>
                  </a:cubicBezTo>
                  <a:lnTo>
                    <a:pt x="35" y="9"/>
                  </a:lnTo>
                  <a:cubicBezTo>
                    <a:pt x="32" y="3"/>
                    <a:pt x="26"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7310722" y="1949733"/>
              <a:ext cx="36253" cy="34192"/>
            </a:xfrm>
            <a:custGeom>
              <a:rect b="b" l="l" r="r" t="t"/>
              <a:pathLst>
                <a:path extrusionOk="0" h="597" w="633">
                  <a:moveTo>
                    <a:pt x="609" y="1"/>
                  </a:moveTo>
                  <a:cubicBezTo>
                    <a:pt x="607" y="1"/>
                    <a:pt x="605" y="1"/>
                    <a:pt x="603" y="2"/>
                  </a:cubicBezTo>
                  <a:lnTo>
                    <a:pt x="134" y="119"/>
                  </a:lnTo>
                  <a:lnTo>
                    <a:pt x="6" y="571"/>
                  </a:lnTo>
                  <a:cubicBezTo>
                    <a:pt x="1" y="582"/>
                    <a:pt x="6" y="593"/>
                    <a:pt x="17" y="593"/>
                  </a:cubicBezTo>
                  <a:cubicBezTo>
                    <a:pt x="21" y="595"/>
                    <a:pt x="24" y="596"/>
                    <a:pt x="27" y="596"/>
                  </a:cubicBezTo>
                  <a:cubicBezTo>
                    <a:pt x="33" y="596"/>
                    <a:pt x="37" y="592"/>
                    <a:pt x="41" y="588"/>
                  </a:cubicBezTo>
                  <a:lnTo>
                    <a:pt x="47" y="582"/>
                  </a:lnTo>
                  <a:lnTo>
                    <a:pt x="169" y="154"/>
                  </a:lnTo>
                  <a:lnTo>
                    <a:pt x="614" y="44"/>
                  </a:lnTo>
                  <a:cubicBezTo>
                    <a:pt x="627" y="37"/>
                    <a:pt x="632" y="31"/>
                    <a:pt x="627" y="20"/>
                  </a:cubicBezTo>
                  <a:cubicBezTo>
                    <a:pt x="627" y="11"/>
                    <a:pt x="618" y="1"/>
                    <a:pt x="60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7323322" y="1963135"/>
              <a:ext cx="31614" cy="30068"/>
            </a:xfrm>
            <a:custGeom>
              <a:rect b="b" l="l" r="r" t="t"/>
              <a:pathLst>
                <a:path extrusionOk="0" h="525" w="552">
                  <a:moveTo>
                    <a:pt x="522" y="0"/>
                  </a:moveTo>
                  <a:lnTo>
                    <a:pt x="110" y="105"/>
                  </a:lnTo>
                  <a:lnTo>
                    <a:pt x="6" y="498"/>
                  </a:lnTo>
                  <a:cubicBezTo>
                    <a:pt x="1" y="511"/>
                    <a:pt x="6" y="522"/>
                    <a:pt x="19" y="522"/>
                  </a:cubicBezTo>
                  <a:cubicBezTo>
                    <a:pt x="20" y="524"/>
                    <a:pt x="23" y="525"/>
                    <a:pt x="25" y="525"/>
                  </a:cubicBezTo>
                  <a:cubicBezTo>
                    <a:pt x="30" y="525"/>
                    <a:pt x="35" y="522"/>
                    <a:pt x="35" y="522"/>
                  </a:cubicBezTo>
                  <a:cubicBezTo>
                    <a:pt x="41" y="516"/>
                    <a:pt x="41" y="516"/>
                    <a:pt x="46" y="511"/>
                  </a:cubicBezTo>
                  <a:lnTo>
                    <a:pt x="145" y="139"/>
                  </a:lnTo>
                  <a:lnTo>
                    <a:pt x="528" y="46"/>
                  </a:lnTo>
                  <a:cubicBezTo>
                    <a:pt x="540" y="41"/>
                    <a:pt x="551" y="30"/>
                    <a:pt x="546" y="18"/>
                  </a:cubicBezTo>
                  <a:cubicBezTo>
                    <a:pt x="546" y="6"/>
                    <a:pt x="533" y="0"/>
                    <a:pt x="5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7336323" y="1976135"/>
              <a:ext cx="21935" cy="22279"/>
            </a:xfrm>
            <a:custGeom>
              <a:rect b="b" l="l" r="r" t="t"/>
              <a:pathLst>
                <a:path extrusionOk="0" h="389" w="383">
                  <a:moveTo>
                    <a:pt x="354" y="0"/>
                  </a:moveTo>
                  <a:lnTo>
                    <a:pt x="63" y="75"/>
                  </a:lnTo>
                  <a:lnTo>
                    <a:pt x="0" y="365"/>
                  </a:lnTo>
                  <a:cubicBezTo>
                    <a:pt x="0" y="376"/>
                    <a:pt x="6" y="388"/>
                    <a:pt x="17" y="388"/>
                  </a:cubicBezTo>
                  <a:cubicBezTo>
                    <a:pt x="23" y="388"/>
                    <a:pt x="28" y="388"/>
                    <a:pt x="35" y="383"/>
                  </a:cubicBezTo>
                  <a:cubicBezTo>
                    <a:pt x="41" y="383"/>
                    <a:pt x="41" y="376"/>
                    <a:pt x="41" y="370"/>
                  </a:cubicBezTo>
                  <a:lnTo>
                    <a:pt x="98" y="110"/>
                  </a:lnTo>
                  <a:lnTo>
                    <a:pt x="365" y="40"/>
                  </a:lnTo>
                  <a:cubicBezTo>
                    <a:pt x="376" y="40"/>
                    <a:pt x="383" y="28"/>
                    <a:pt x="376" y="17"/>
                  </a:cubicBezTo>
                  <a:cubicBezTo>
                    <a:pt x="376" y="6"/>
                    <a:pt x="365" y="0"/>
                    <a:pt x="3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7301100" y="1939080"/>
              <a:ext cx="31901" cy="28522"/>
            </a:xfrm>
            <a:custGeom>
              <a:rect b="b" l="l" r="r" t="t"/>
              <a:pathLst>
                <a:path extrusionOk="0" h="498" w="557">
                  <a:moveTo>
                    <a:pt x="534" y="1"/>
                  </a:moveTo>
                  <a:cubicBezTo>
                    <a:pt x="532" y="1"/>
                    <a:pt x="529" y="2"/>
                    <a:pt x="528" y="3"/>
                  </a:cubicBezTo>
                  <a:lnTo>
                    <a:pt x="163" y="148"/>
                  </a:lnTo>
                  <a:lnTo>
                    <a:pt x="6" y="466"/>
                  </a:lnTo>
                  <a:cubicBezTo>
                    <a:pt x="0" y="479"/>
                    <a:pt x="6" y="490"/>
                    <a:pt x="17" y="496"/>
                  </a:cubicBezTo>
                  <a:cubicBezTo>
                    <a:pt x="19" y="497"/>
                    <a:pt x="22" y="498"/>
                    <a:pt x="24" y="498"/>
                  </a:cubicBezTo>
                  <a:cubicBezTo>
                    <a:pt x="30" y="498"/>
                    <a:pt x="37" y="494"/>
                    <a:pt x="41" y="490"/>
                  </a:cubicBezTo>
                  <a:cubicBezTo>
                    <a:pt x="41" y="490"/>
                    <a:pt x="46" y="490"/>
                    <a:pt x="46" y="484"/>
                  </a:cubicBezTo>
                  <a:lnTo>
                    <a:pt x="191" y="183"/>
                  </a:lnTo>
                  <a:lnTo>
                    <a:pt x="539" y="38"/>
                  </a:lnTo>
                  <a:cubicBezTo>
                    <a:pt x="551" y="38"/>
                    <a:pt x="557" y="21"/>
                    <a:pt x="551" y="14"/>
                  </a:cubicBezTo>
                  <a:cubicBezTo>
                    <a:pt x="551" y="6"/>
                    <a:pt x="542" y="1"/>
                    <a:pt x="5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7301386" y="1937534"/>
              <a:ext cx="53550" cy="39690"/>
            </a:xfrm>
            <a:custGeom>
              <a:rect b="b" l="l" r="r" t="t"/>
              <a:pathLst>
                <a:path extrusionOk="0" h="693" w="935">
                  <a:moveTo>
                    <a:pt x="1" y="1"/>
                  </a:moveTo>
                  <a:cubicBezTo>
                    <a:pt x="5" y="593"/>
                    <a:pt x="266" y="693"/>
                    <a:pt x="442" y="693"/>
                  </a:cubicBezTo>
                  <a:cubicBezTo>
                    <a:pt x="531" y="693"/>
                    <a:pt x="598" y="667"/>
                    <a:pt x="598" y="667"/>
                  </a:cubicBezTo>
                  <a:cubicBezTo>
                    <a:pt x="934" y="48"/>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7316392" y="2011072"/>
              <a:ext cx="56413" cy="53435"/>
            </a:xfrm>
            <a:custGeom>
              <a:rect b="b" l="l" r="r" t="t"/>
              <a:pathLst>
                <a:path extrusionOk="0" h="933" w="985">
                  <a:moveTo>
                    <a:pt x="283" y="0"/>
                  </a:moveTo>
                  <a:cubicBezTo>
                    <a:pt x="229" y="0"/>
                    <a:pt x="184" y="5"/>
                    <a:pt x="156" y="9"/>
                  </a:cubicBezTo>
                  <a:cubicBezTo>
                    <a:pt x="140" y="9"/>
                    <a:pt x="127" y="27"/>
                    <a:pt x="122" y="44"/>
                  </a:cubicBezTo>
                  <a:cubicBezTo>
                    <a:pt x="1" y="803"/>
                    <a:pt x="724" y="920"/>
                    <a:pt x="910" y="931"/>
                  </a:cubicBezTo>
                  <a:cubicBezTo>
                    <a:pt x="914" y="932"/>
                    <a:pt x="918" y="932"/>
                    <a:pt x="921" y="932"/>
                  </a:cubicBezTo>
                  <a:cubicBezTo>
                    <a:pt x="943" y="932"/>
                    <a:pt x="956" y="917"/>
                    <a:pt x="956" y="891"/>
                  </a:cubicBezTo>
                  <a:cubicBezTo>
                    <a:pt x="985" y="105"/>
                    <a:pt x="533" y="0"/>
                    <a:pt x="2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7322978" y="2011014"/>
              <a:ext cx="48853" cy="53779"/>
            </a:xfrm>
            <a:custGeom>
              <a:rect b="b" l="l" r="r" t="t"/>
              <a:pathLst>
                <a:path extrusionOk="0" h="939" w="853">
                  <a:moveTo>
                    <a:pt x="22" y="1"/>
                  </a:moveTo>
                  <a:cubicBezTo>
                    <a:pt x="18" y="1"/>
                    <a:pt x="14" y="2"/>
                    <a:pt x="12" y="5"/>
                  </a:cubicBezTo>
                  <a:cubicBezTo>
                    <a:pt x="1" y="17"/>
                    <a:pt x="1" y="28"/>
                    <a:pt x="7" y="34"/>
                  </a:cubicBezTo>
                  <a:lnTo>
                    <a:pt x="817" y="932"/>
                  </a:lnTo>
                  <a:cubicBezTo>
                    <a:pt x="822" y="936"/>
                    <a:pt x="827" y="939"/>
                    <a:pt x="832" y="939"/>
                  </a:cubicBezTo>
                  <a:cubicBezTo>
                    <a:pt x="835" y="939"/>
                    <a:pt x="839" y="937"/>
                    <a:pt x="841" y="932"/>
                  </a:cubicBezTo>
                  <a:cubicBezTo>
                    <a:pt x="852" y="927"/>
                    <a:pt x="852" y="914"/>
                    <a:pt x="847" y="909"/>
                  </a:cubicBezTo>
                  <a:lnTo>
                    <a:pt x="36" y="10"/>
                  </a:lnTo>
                  <a:cubicBezTo>
                    <a:pt x="32" y="4"/>
                    <a:pt x="27" y="1"/>
                    <a:pt x="2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7331283" y="2021552"/>
              <a:ext cx="30584" cy="28923"/>
            </a:xfrm>
            <a:custGeom>
              <a:rect b="b" l="l" r="r" t="t"/>
              <a:pathLst>
                <a:path extrusionOk="0" h="505" w="534">
                  <a:moveTo>
                    <a:pt x="511" y="0"/>
                  </a:moveTo>
                  <a:lnTo>
                    <a:pt x="111" y="99"/>
                  </a:lnTo>
                  <a:lnTo>
                    <a:pt x="6" y="481"/>
                  </a:lnTo>
                  <a:cubicBezTo>
                    <a:pt x="1" y="494"/>
                    <a:pt x="6" y="499"/>
                    <a:pt x="19" y="505"/>
                  </a:cubicBezTo>
                  <a:cubicBezTo>
                    <a:pt x="24" y="505"/>
                    <a:pt x="30" y="505"/>
                    <a:pt x="35" y="499"/>
                  </a:cubicBezTo>
                  <a:cubicBezTo>
                    <a:pt x="35" y="499"/>
                    <a:pt x="35" y="494"/>
                    <a:pt x="41" y="494"/>
                  </a:cubicBezTo>
                  <a:lnTo>
                    <a:pt x="140" y="128"/>
                  </a:lnTo>
                  <a:lnTo>
                    <a:pt x="517" y="35"/>
                  </a:lnTo>
                  <a:cubicBezTo>
                    <a:pt x="528" y="35"/>
                    <a:pt x="533" y="24"/>
                    <a:pt x="533" y="13"/>
                  </a:cubicBezTo>
                  <a:cubicBezTo>
                    <a:pt x="528" y="7"/>
                    <a:pt x="522"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7341878" y="2033007"/>
              <a:ext cx="26689" cy="25486"/>
            </a:xfrm>
            <a:custGeom>
              <a:rect b="b" l="l" r="r" t="t"/>
              <a:pathLst>
                <a:path extrusionOk="0" h="445" w="466">
                  <a:moveTo>
                    <a:pt x="450" y="1"/>
                  </a:moveTo>
                  <a:cubicBezTo>
                    <a:pt x="447" y="1"/>
                    <a:pt x="445" y="2"/>
                    <a:pt x="442" y="3"/>
                  </a:cubicBezTo>
                  <a:lnTo>
                    <a:pt x="94" y="85"/>
                  </a:lnTo>
                  <a:lnTo>
                    <a:pt x="8" y="420"/>
                  </a:lnTo>
                  <a:cubicBezTo>
                    <a:pt x="1" y="426"/>
                    <a:pt x="8" y="439"/>
                    <a:pt x="19" y="444"/>
                  </a:cubicBezTo>
                  <a:cubicBezTo>
                    <a:pt x="24" y="444"/>
                    <a:pt x="30" y="444"/>
                    <a:pt x="35" y="439"/>
                  </a:cubicBezTo>
                  <a:cubicBezTo>
                    <a:pt x="35" y="439"/>
                    <a:pt x="35" y="433"/>
                    <a:pt x="42" y="426"/>
                  </a:cubicBezTo>
                  <a:lnTo>
                    <a:pt x="123" y="120"/>
                  </a:lnTo>
                  <a:lnTo>
                    <a:pt x="453" y="38"/>
                  </a:lnTo>
                  <a:cubicBezTo>
                    <a:pt x="460" y="32"/>
                    <a:pt x="465" y="21"/>
                    <a:pt x="465" y="16"/>
                  </a:cubicBezTo>
                  <a:cubicBezTo>
                    <a:pt x="461" y="6"/>
                    <a:pt x="456" y="1"/>
                    <a:pt x="4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7352874" y="2043831"/>
              <a:ext cx="18614" cy="18957"/>
            </a:xfrm>
            <a:custGeom>
              <a:rect b="b" l="l" r="r" t="t"/>
              <a:pathLst>
                <a:path extrusionOk="0" h="331" w="325">
                  <a:moveTo>
                    <a:pt x="302" y="1"/>
                  </a:moveTo>
                  <a:lnTo>
                    <a:pt x="52" y="63"/>
                  </a:lnTo>
                  <a:lnTo>
                    <a:pt x="1" y="307"/>
                  </a:lnTo>
                  <a:cubicBezTo>
                    <a:pt x="1" y="319"/>
                    <a:pt x="6" y="330"/>
                    <a:pt x="17" y="330"/>
                  </a:cubicBezTo>
                  <a:cubicBezTo>
                    <a:pt x="24" y="330"/>
                    <a:pt x="30" y="330"/>
                    <a:pt x="30" y="325"/>
                  </a:cubicBezTo>
                  <a:cubicBezTo>
                    <a:pt x="35" y="325"/>
                    <a:pt x="35" y="319"/>
                    <a:pt x="35" y="319"/>
                  </a:cubicBezTo>
                  <a:lnTo>
                    <a:pt x="81" y="92"/>
                  </a:lnTo>
                  <a:lnTo>
                    <a:pt x="308" y="35"/>
                  </a:lnTo>
                  <a:cubicBezTo>
                    <a:pt x="319" y="35"/>
                    <a:pt x="325" y="23"/>
                    <a:pt x="319" y="12"/>
                  </a:cubicBezTo>
                  <a:cubicBezTo>
                    <a:pt x="319" y="6"/>
                    <a:pt x="308" y="1"/>
                    <a:pt x="3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7323322" y="2012503"/>
              <a:ext cx="26975" cy="24226"/>
            </a:xfrm>
            <a:custGeom>
              <a:rect b="b" l="l" r="r" t="t"/>
              <a:pathLst>
                <a:path extrusionOk="0" h="423" w="471">
                  <a:moveTo>
                    <a:pt x="449" y="0"/>
                  </a:moveTo>
                  <a:cubicBezTo>
                    <a:pt x="447" y="0"/>
                    <a:pt x="444" y="1"/>
                    <a:pt x="441" y="2"/>
                  </a:cubicBezTo>
                  <a:lnTo>
                    <a:pt x="134" y="130"/>
                  </a:lnTo>
                  <a:lnTo>
                    <a:pt x="6" y="396"/>
                  </a:lnTo>
                  <a:cubicBezTo>
                    <a:pt x="1" y="408"/>
                    <a:pt x="1" y="414"/>
                    <a:pt x="12" y="420"/>
                  </a:cubicBezTo>
                  <a:cubicBezTo>
                    <a:pt x="14" y="421"/>
                    <a:pt x="16" y="422"/>
                    <a:pt x="18" y="422"/>
                  </a:cubicBezTo>
                  <a:cubicBezTo>
                    <a:pt x="22" y="422"/>
                    <a:pt x="26" y="420"/>
                    <a:pt x="30" y="420"/>
                  </a:cubicBezTo>
                  <a:lnTo>
                    <a:pt x="35" y="414"/>
                  </a:lnTo>
                  <a:lnTo>
                    <a:pt x="163" y="152"/>
                  </a:lnTo>
                  <a:lnTo>
                    <a:pt x="453" y="37"/>
                  </a:lnTo>
                  <a:cubicBezTo>
                    <a:pt x="464" y="31"/>
                    <a:pt x="471" y="19"/>
                    <a:pt x="464" y="13"/>
                  </a:cubicBezTo>
                  <a:cubicBezTo>
                    <a:pt x="460" y="5"/>
                    <a:pt x="456" y="0"/>
                    <a:pt x="4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7323665" y="2011243"/>
              <a:ext cx="45188" cy="33562"/>
            </a:xfrm>
            <a:custGeom>
              <a:rect b="b" l="l" r="r" t="t"/>
              <a:pathLst>
                <a:path extrusionOk="0" h="586" w="789">
                  <a:moveTo>
                    <a:pt x="0" y="1"/>
                  </a:moveTo>
                  <a:cubicBezTo>
                    <a:pt x="0" y="500"/>
                    <a:pt x="219" y="586"/>
                    <a:pt x="368" y="586"/>
                  </a:cubicBezTo>
                  <a:cubicBezTo>
                    <a:pt x="446" y="586"/>
                    <a:pt x="505" y="563"/>
                    <a:pt x="505" y="563"/>
                  </a:cubicBezTo>
                  <a:cubicBezTo>
                    <a:pt x="789" y="41"/>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7335922" y="2083235"/>
              <a:ext cx="50572" cy="47880"/>
            </a:xfrm>
            <a:custGeom>
              <a:rect b="b" l="l" r="r" t="t"/>
              <a:pathLst>
                <a:path extrusionOk="0" h="836" w="883">
                  <a:moveTo>
                    <a:pt x="252" y="1"/>
                  </a:moveTo>
                  <a:cubicBezTo>
                    <a:pt x="206" y="1"/>
                    <a:pt x="169" y="5"/>
                    <a:pt x="146" y="8"/>
                  </a:cubicBezTo>
                  <a:cubicBezTo>
                    <a:pt x="128" y="14"/>
                    <a:pt x="117" y="25"/>
                    <a:pt x="112" y="43"/>
                  </a:cubicBezTo>
                  <a:cubicBezTo>
                    <a:pt x="0" y="720"/>
                    <a:pt x="650" y="819"/>
                    <a:pt x="818" y="836"/>
                  </a:cubicBezTo>
                  <a:cubicBezTo>
                    <a:pt x="842" y="836"/>
                    <a:pt x="859" y="819"/>
                    <a:pt x="859" y="795"/>
                  </a:cubicBezTo>
                  <a:cubicBezTo>
                    <a:pt x="883" y="91"/>
                    <a:pt x="470" y="1"/>
                    <a:pt x="25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7341878" y="2083350"/>
              <a:ext cx="43584" cy="47937"/>
            </a:xfrm>
            <a:custGeom>
              <a:rect b="b" l="l" r="r" t="t"/>
              <a:pathLst>
                <a:path extrusionOk="0" h="837" w="761">
                  <a:moveTo>
                    <a:pt x="24" y="1"/>
                  </a:moveTo>
                  <a:cubicBezTo>
                    <a:pt x="20" y="1"/>
                    <a:pt x="16" y="3"/>
                    <a:pt x="13" y="6"/>
                  </a:cubicBezTo>
                  <a:cubicBezTo>
                    <a:pt x="8" y="12"/>
                    <a:pt x="1" y="17"/>
                    <a:pt x="13" y="28"/>
                  </a:cubicBezTo>
                  <a:lnTo>
                    <a:pt x="731" y="828"/>
                  </a:lnTo>
                  <a:cubicBezTo>
                    <a:pt x="736" y="832"/>
                    <a:pt x="743" y="837"/>
                    <a:pt x="748" y="837"/>
                  </a:cubicBezTo>
                  <a:cubicBezTo>
                    <a:pt x="751" y="837"/>
                    <a:pt x="753" y="836"/>
                    <a:pt x="755" y="834"/>
                  </a:cubicBezTo>
                  <a:cubicBezTo>
                    <a:pt x="760" y="828"/>
                    <a:pt x="760" y="817"/>
                    <a:pt x="755" y="811"/>
                  </a:cubicBezTo>
                  <a:lnTo>
                    <a:pt x="35" y="6"/>
                  </a:lnTo>
                  <a:cubicBezTo>
                    <a:pt x="33" y="3"/>
                    <a:pt x="28"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7349553" y="2092570"/>
              <a:ext cx="27262" cy="25773"/>
            </a:xfrm>
            <a:custGeom>
              <a:rect b="b" l="l" r="r" t="t"/>
              <a:pathLst>
                <a:path extrusionOk="0" h="450" w="476">
                  <a:moveTo>
                    <a:pt x="452" y="1"/>
                  </a:moveTo>
                  <a:lnTo>
                    <a:pt x="99" y="88"/>
                  </a:lnTo>
                  <a:lnTo>
                    <a:pt x="0" y="429"/>
                  </a:lnTo>
                  <a:cubicBezTo>
                    <a:pt x="0" y="442"/>
                    <a:pt x="6" y="447"/>
                    <a:pt x="13" y="447"/>
                  </a:cubicBezTo>
                  <a:cubicBezTo>
                    <a:pt x="15" y="449"/>
                    <a:pt x="16" y="450"/>
                    <a:pt x="18" y="450"/>
                  </a:cubicBezTo>
                  <a:cubicBezTo>
                    <a:pt x="22" y="450"/>
                    <a:pt x="26" y="447"/>
                    <a:pt x="29" y="447"/>
                  </a:cubicBezTo>
                  <a:cubicBezTo>
                    <a:pt x="29" y="447"/>
                    <a:pt x="29" y="442"/>
                    <a:pt x="35" y="442"/>
                  </a:cubicBezTo>
                  <a:lnTo>
                    <a:pt x="123" y="116"/>
                  </a:lnTo>
                  <a:lnTo>
                    <a:pt x="458" y="36"/>
                  </a:lnTo>
                  <a:cubicBezTo>
                    <a:pt x="470" y="30"/>
                    <a:pt x="476" y="24"/>
                    <a:pt x="470" y="12"/>
                  </a:cubicBezTo>
                  <a:cubicBezTo>
                    <a:pt x="470" y="6"/>
                    <a:pt x="458" y="1"/>
                    <a:pt x="45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7358831" y="2102765"/>
              <a:ext cx="23997" cy="22794"/>
            </a:xfrm>
            <a:custGeom>
              <a:rect b="b" l="l" r="r" t="t"/>
              <a:pathLst>
                <a:path extrusionOk="0" h="398" w="419">
                  <a:moveTo>
                    <a:pt x="403" y="0"/>
                  </a:moveTo>
                  <a:cubicBezTo>
                    <a:pt x="401" y="0"/>
                    <a:pt x="398" y="1"/>
                    <a:pt x="395" y="2"/>
                  </a:cubicBezTo>
                  <a:lnTo>
                    <a:pt x="87" y="77"/>
                  </a:lnTo>
                  <a:lnTo>
                    <a:pt x="6" y="374"/>
                  </a:lnTo>
                  <a:cubicBezTo>
                    <a:pt x="1" y="385"/>
                    <a:pt x="6" y="390"/>
                    <a:pt x="18" y="397"/>
                  </a:cubicBezTo>
                  <a:cubicBezTo>
                    <a:pt x="25" y="397"/>
                    <a:pt x="30" y="397"/>
                    <a:pt x="30" y="390"/>
                  </a:cubicBezTo>
                  <a:cubicBezTo>
                    <a:pt x="36" y="390"/>
                    <a:pt x="36" y="385"/>
                    <a:pt x="36" y="385"/>
                  </a:cubicBezTo>
                  <a:lnTo>
                    <a:pt x="111" y="107"/>
                  </a:lnTo>
                  <a:lnTo>
                    <a:pt x="400" y="31"/>
                  </a:lnTo>
                  <a:cubicBezTo>
                    <a:pt x="413" y="31"/>
                    <a:pt x="418" y="20"/>
                    <a:pt x="413" y="15"/>
                  </a:cubicBezTo>
                  <a:cubicBezTo>
                    <a:pt x="413" y="6"/>
                    <a:pt x="410"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7368510" y="2112501"/>
              <a:ext cx="16609" cy="17010"/>
            </a:xfrm>
            <a:custGeom>
              <a:rect b="b" l="l" r="r" t="t"/>
              <a:pathLst>
                <a:path extrusionOk="0" h="297" w="290">
                  <a:moveTo>
                    <a:pt x="273" y="1"/>
                  </a:moveTo>
                  <a:lnTo>
                    <a:pt x="52" y="59"/>
                  </a:lnTo>
                  <a:lnTo>
                    <a:pt x="6" y="273"/>
                  </a:lnTo>
                  <a:cubicBezTo>
                    <a:pt x="0" y="284"/>
                    <a:pt x="6" y="290"/>
                    <a:pt x="17" y="297"/>
                  </a:cubicBezTo>
                  <a:cubicBezTo>
                    <a:pt x="22" y="297"/>
                    <a:pt x="29" y="297"/>
                    <a:pt x="29" y="290"/>
                  </a:cubicBezTo>
                  <a:cubicBezTo>
                    <a:pt x="35" y="290"/>
                    <a:pt x="35" y="284"/>
                    <a:pt x="35" y="284"/>
                  </a:cubicBezTo>
                  <a:lnTo>
                    <a:pt x="75" y="81"/>
                  </a:lnTo>
                  <a:lnTo>
                    <a:pt x="278" y="30"/>
                  </a:lnTo>
                  <a:cubicBezTo>
                    <a:pt x="290" y="30"/>
                    <a:pt x="290" y="19"/>
                    <a:pt x="290" y="12"/>
                  </a:cubicBezTo>
                  <a:cubicBezTo>
                    <a:pt x="290" y="1"/>
                    <a:pt x="278" y="1"/>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7342279" y="2084495"/>
              <a:ext cx="23940" cy="21706"/>
            </a:xfrm>
            <a:custGeom>
              <a:rect b="b" l="l" r="r" t="t"/>
              <a:pathLst>
                <a:path extrusionOk="0" h="379" w="418">
                  <a:moveTo>
                    <a:pt x="403" y="0"/>
                  </a:moveTo>
                  <a:cubicBezTo>
                    <a:pt x="400" y="0"/>
                    <a:pt x="398" y="1"/>
                    <a:pt x="394" y="3"/>
                  </a:cubicBezTo>
                  <a:lnTo>
                    <a:pt x="122" y="113"/>
                  </a:lnTo>
                  <a:lnTo>
                    <a:pt x="6" y="356"/>
                  </a:lnTo>
                  <a:cubicBezTo>
                    <a:pt x="1" y="362"/>
                    <a:pt x="1" y="374"/>
                    <a:pt x="12" y="374"/>
                  </a:cubicBezTo>
                  <a:cubicBezTo>
                    <a:pt x="14" y="377"/>
                    <a:pt x="17" y="378"/>
                    <a:pt x="20" y="378"/>
                  </a:cubicBezTo>
                  <a:cubicBezTo>
                    <a:pt x="23" y="378"/>
                    <a:pt x="26" y="377"/>
                    <a:pt x="28" y="374"/>
                  </a:cubicBezTo>
                  <a:lnTo>
                    <a:pt x="35" y="369"/>
                  </a:lnTo>
                  <a:lnTo>
                    <a:pt x="145" y="136"/>
                  </a:lnTo>
                  <a:lnTo>
                    <a:pt x="405" y="32"/>
                  </a:lnTo>
                  <a:cubicBezTo>
                    <a:pt x="418" y="26"/>
                    <a:pt x="418" y="21"/>
                    <a:pt x="418" y="8"/>
                  </a:cubicBezTo>
                  <a:cubicBezTo>
                    <a:pt x="413" y="4"/>
                    <a:pt x="409" y="0"/>
                    <a:pt x="4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7342623" y="2083693"/>
              <a:ext cx="40205" cy="29724"/>
            </a:xfrm>
            <a:custGeom>
              <a:rect b="b" l="l" r="r" t="t"/>
              <a:pathLst>
                <a:path extrusionOk="0" h="519" w="702">
                  <a:moveTo>
                    <a:pt x="0" y="0"/>
                  </a:moveTo>
                  <a:cubicBezTo>
                    <a:pt x="0" y="443"/>
                    <a:pt x="196" y="518"/>
                    <a:pt x="330" y="518"/>
                  </a:cubicBezTo>
                  <a:cubicBezTo>
                    <a:pt x="400" y="518"/>
                    <a:pt x="452" y="498"/>
                    <a:pt x="452" y="498"/>
                  </a:cubicBezTo>
                  <a:cubicBezTo>
                    <a:pt x="701" y="2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7338613" y="2158777"/>
              <a:ext cx="50514" cy="47765"/>
            </a:xfrm>
            <a:custGeom>
              <a:rect b="b" l="l" r="r" t="t"/>
              <a:pathLst>
                <a:path extrusionOk="0" h="834" w="882">
                  <a:moveTo>
                    <a:pt x="262" y="1"/>
                  </a:moveTo>
                  <a:cubicBezTo>
                    <a:pt x="211" y="1"/>
                    <a:pt x="170" y="6"/>
                    <a:pt x="145" y="11"/>
                  </a:cubicBezTo>
                  <a:cubicBezTo>
                    <a:pt x="127" y="11"/>
                    <a:pt x="116" y="22"/>
                    <a:pt x="110" y="38"/>
                  </a:cubicBezTo>
                  <a:cubicBezTo>
                    <a:pt x="1" y="717"/>
                    <a:pt x="649" y="821"/>
                    <a:pt x="817" y="833"/>
                  </a:cubicBezTo>
                  <a:cubicBezTo>
                    <a:pt x="820" y="833"/>
                    <a:pt x="822" y="834"/>
                    <a:pt x="824" y="834"/>
                  </a:cubicBezTo>
                  <a:cubicBezTo>
                    <a:pt x="841" y="834"/>
                    <a:pt x="857" y="818"/>
                    <a:pt x="857" y="798"/>
                  </a:cubicBezTo>
                  <a:cubicBezTo>
                    <a:pt x="881" y="100"/>
                    <a:pt x="483" y="1"/>
                    <a:pt x="26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7344570" y="2158720"/>
              <a:ext cx="43584" cy="47994"/>
            </a:xfrm>
            <a:custGeom>
              <a:rect b="b" l="l" r="r" t="t"/>
              <a:pathLst>
                <a:path extrusionOk="0" h="838" w="761">
                  <a:moveTo>
                    <a:pt x="18" y="1"/>
                  </a:moveTo>
                  <a:cubicBezTo>
                    <a:pt x="15" y="1"/>
                    <a:pt x="11" y="2"/>
                    <a:pt x="6" y="5"/>
                  </a:cubicBezTo>
                  <a:cubicBezTo>
                    <a:pt x="1" y="12"/>
                    <a:pt x="1" y="23"/>
                    <a:pt x="6" y="28"/>
                  </a:cubicBezTo>
                  <a:lnTo>
                    <a:pt x="731" y="834"/>
                  </a:lnTo>
                  <a:cubicBezTo>
                    <a:pt x="734" y="836"/>
                    <a:pt x="738" y="838"/>
                    <a:pt x="742" y="838"/>
                  </a:cubicBezTo>
                  <a:cubicBezTo>
                    <a:pt x="747" y="838"/>
                    <a:pt x="751" y="836"/>
                    <a:pt x="753" y="834"/>
                  </a:cubicBezTo>
                  <a:cubicBezTo>
                    <a:pt x="760" y="828"/>
                    <a:pt x="760" y="817"/>
                    <a:pt x="753" y="811"/>
                  </a:cubicBezTo>
                  <a:lnTo>
                    <a:pt x="30" y="12"/>
                  </a:lnTo>
                  <a:cubicBezTo>
                    <a:pt x="26" y="4"/>
                    <a:pt x="22"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7352244" y="2168285"/>
              <a:ext cx="26918" cy="25601"/>
            </a:xfrm>
            <a:custGeom>
              <a:rect b="b" l="l" r="r" t="t"/>
              <a:pathLst>
                <a:path extrusionOk="0" h="447" w="470">
                  <a:moveTo>
                    <a:pt x="453" y="0"/>
                  </a:moveTo>
                  <a:lnTo>
                    <a:pt x="98" y="88"/>
                  </a:lnTo>
                  <a:lnTo>
                    <a:pt x="0" y="429"/>
                  </a:lnTo>
                  <a:cubicBezTo>
                    <a:pt x="0" y="436"/>
                    <a:pt x="0" y="447"/>
                    <a:pt x="12" y="447"/>
                  </a:cubicBezTo>
                  <a:lnTo>
                    <a:pt x="23" y="447"/>
                  </a:lnTo>
                  <a:cubicBezTo>
                    <a:pt x="28" y="441"/>
                    <a:pt x="28" y="441"/>
                    <a:pt x="28" y="436"/>
                  </a:cubicBezTo>
                  <a:lnTo>
                    <a:pt x="121" y="110"/>
                  </a:lnTo>
                  <a:lnTo>
                    <a:pt x="458" y="30"/>
                  </a:lnTo>
                  <a:cubicBezTo>
                    <a:pt x="469" y="30"/>
                    <a:pt x="469" y="18"/>
                    <a:pt x="469" y="11"/>
                  </a:cubicBezTo>
                  <a:cubicBezTo>
                    <a:pt x="469" y="0"/>
                    <a:pt x="458" y="0"/>
                    <a:pt x="4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7361465" y="2178422"/>
              <a:ext cx="23997" cy="22565"/>
            </a:xfrm>
            <a:custGeom>
              <a:rect b="b" l="l" r="r" t="t"/>
              <a:pathLst>
                <a:path extrusionOk="0" h="394" w="419">
                  <a:moveTo>
                    <a:pt x="401" y="1"/>
                  </a:moveTo>
                  <a:cubicBezTo>
                    <a:pt x="399" y="1"/>
                    <a:pt x="397" y="1"/>
                    <a:pt x="396" y="3"/>
                  </a:cubicBezTo>
                  <a:lnTo>
                    <a:pt x="83" y="78"/>
                  </a:lnTo>
                  <a:lnTo>
                    <a:pt x="1" y="374"/>
                  </a:lnTo>
                  <a:cubicBezTo>
                    <a:pt x="1" y="385"/>
                    <a:pt x="6" y="391"/>
                    <a:pt x="13" y="391"/>
                  </a:cubicBezTo>
                  <a:cubicBezTo>
                    <a:pt x="15" y="393"/>
                    <a:pt x="17" y="394"/>
                    <a:pt x="19" y="394"/>
                  </a:cubicBezTo>
                  <a:cubicBezTo>
                    <a:pt x="23" y="394"/>
                    <a:pt x="26" y="391"/>
                    <a:pt x="30" y="391"/>
                  </a:cubicBezTo>
                  <a:lnTo>
                    <a:pt x="36" y="385"/>
                  </a:lnTo>
                  <a:lnTo>
                    <a:pt x="111" y="102"/>
                  </a:lnTo>
                  <a:lnTo>
                    <a:pt x="401" y="32"/>
                  </a:lnTo>
                  <a:cubicBezTo>
                    <a:pt x="413" y="32"/>
                    <a:pt x="418" y="21"/>
                    <a:pt x="413" y="15"/>
                  </a:cubicBezTo>
                  <a:cubicBezTo>
                    <a:pt x="413" y="6"/>
                    <a:pt x="407"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7371144" y="2188044"/>
              <a:ext cx="16609" cy="16953"/>
            </a:xfrm>
            <a:custGeom>
              <a:rect b="b" l="l" r="r" t="t"/>
              <a:pathLst>
                <a:path extrusionOk="0" h="296" w="290">
                  <a:moveTo>
                    <a:pt x="275" y="1"/>
                  </a:moveTo>
                  <a:cubicBezTo>
                    <a:pt x="273" y="1"/>
                    <a:pt x="270" y="2"/>
                    <a:pt x="267" y="3"/>
                  </a:cubicBezTo>
                  <a:lnTo>
                    <a:pt x="53" y="61"/>
                  </a:lnTo>
                  <a:lnTo>
                    <a:pt x="6" y="276"/>
                  </a:lnTo>
                  <a:cubicBezTo>
                    <a:pt x="0" y="287"/>
                    <a:pt x="6" y="292"/>
                    <a:pt x="18" y="292"/>
                  </a:cubicBezTo>
                  <a:cubicBezTo>
                    <a:pt x="20" y="295"/>
                    <a:pt x="21" y="295"/>
                    <a:pt x="22" y="295"/>
                  </a:cubicBezTo>
                  <a:cubicBezTo>
                    <a:pt x="24" y="295"/>
                    <a:pt x="26" y="292"/>
                    <a:pt x="29" y="292"/>
                  </a:cubicBezTo>
                  <a:cubicBezTo>
                    <a:pt x="29" y="287"/>
                    <a:pt x="35" y="287"/>
                    <a:pt x="35" y="281"/>
                  </a:cubicBezTo>
                  <a:lnTo>
                    <a:pt x="75" y="84"/>
                  </a:lnTo>
                  <a:lnTo>
                    <a:pt x="278" y="32"/>
                  </a:lnTo>
                  <a:cubicBezTo>
                    <a:pt x="284" y="32"/>
                    <a:pt x="289" y="21"/>
                    <a:pt x="289" y="14"/>
                  </a:cubicBezTo>
                  <a:cubicBezTo>
                    <a:pt x="285" y="6"/>
                    <a:pt x="281" y="1"/>
                    <a:pt x="27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7344913" y="2160152"/>
              <a:ext cx="23940" cy="21477"/>
            </a:xfrm>
            <a:custGeom>
              <a:rect b="b" l="l" r="r" t="t"/>
              <a:pathLst>
                <a:path extrusionOk="0" h="375" w="418">
                  <a:moveTo>
                    <a:pt x="400" y="1"/>
                  </a:moveTo>
                  <a:cubicBezTo>
                    <a:pt x="398" y="1"/>
                    <a:pt x="396" y="2"/>
                    <a:pt x="394" y="3"/>
                  </a:cubicBezTo>
                  <a:lnTo>
                    <a:pt x="122" y="113"/>
                  </a:lnTo>
                  <a:lnTo>
                    <a:pt x="0" y="351"/>
                  </a:lnTo>
                  <a:cubicBezTo>
                    <a:pt x="0" y="362"/>
                    <a:pt x="0" y="369"/>
                    <a:pt x="12" y="375"/>
                  </a:cubicBezTo>
                  <a:lnTo>
                    <a:pt x="30" y="375"/>
                  </a:lnTo>
                  <a:lnTo>
                    <a:pt x="30" y="369"/>
                  </a:lnTo>
                  <a:lnTo>
                    <a:pt x="145" y="137"/>
                  </a:lnTo>
                  <a:lnTo>
                    <a:pt x="407" y="32"/>
                  </a:lnTo>
                  <a:cubicBezTo>
                    <a:pt x="412" y="27"/>
                    <a:pt x="418" y="14"/>
                    <a:pt x="412" y="9"/>
                  </a:cubicBezTo>
                  <a:cubicBezTo>
                    <a:pt x="412" y="5"/>
                    <a:pt x="406"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7344913" y="2158949"/>
              <a:ext cx="40549" cy="30125"/>
            </a:xfrm>
            <a:custGeom>
              <a:rect b="b" l="l" r="r" t="t"/>
              <a:pathLst>
                <a:path extrusionOk="0" h="526" w="708">
                  <a:moveTo>
                    <a:pt x="0" y="1"/>
                  </a:moveTo>
                  <a:cubicBezTo>
                    <a:pt x="4" y="449"/>
                    <a:pt x="201" y="525"/>
                    <a:pt x="333" y="525"/>
                  </a:cubicBezTo>
                  <a:cubicBezTo>
                    <a:pt x="401" y="525"/>
                    <a:pt x="453" y="506"/>
                    <a:pt x="453" y="506"/>
                  </a:cubicBezTo>
                  <a:cubicBezTo>
                    <a:pt x="707" y="35"/>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1"/>
            <p:cNvSpPr/>
            <p:nvPr/>
          </p:nvSpPr>
          <p:spPr>
            <a:xfrm>
              <a:off x="7268970" y="1824707"/>
              <a:ext cx="68040" cy="64775"/>
            </a:xfrm>
            <a:custGeom>
              <a:rect b="b" l="l" r="r" t="t"/>
              <a:pathLst>
                <a:path extrusionOk="0" h="1131" w="1188">
                  <a:moveTo>
                    <a:pt x="844" y="1"/>
                  </a:moveTo>
                  <a:cubicBezTo>
                    <a:pt x="546" y="1"/>
                    <a:pt x="0" y="131"/>
                    <a:pt x="29" y="1079"/>
                  </a:cubicBezTo>
                  <a:cubicBezTo>
                    <a:pt x="34" y="1107"/>
                    <a:pt x="56" y="1131"/>
                    <a:pt x="86" y="1131"/>
                  </a:cubicBezTo>
                  <a:cubicBezTo>
                    <a:pt x="312" y="1107"/>
                    <a:pt x="1187" y="975"/>
                    <a:pt x="1037" y="58"/>
                  </a:cubicBezTo>
                  <a:cubicBezTo>
                    <a:pt x="1037" y="36"/>
                    <a:pt x="1019" y="18"/>
                    <a:pt x="995" y="12"/>
                  </a:cubicBezTo>
                  <a:cubicBezTo>
                    <a:pt x="962" y="7"/>
                    <a:pt x="909" y="1"/>
                    <a:pt x="8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7270173" y="1824879"/>
              <a:ext cx="58876" cy="64832"/>
            </a:xfrm>
            <a:custGeom>
              <a:rect b="b" l="l" r="r" t="t"/>
              <a:pathLst>
                <a:path extrusionOk="0" h="1132" w="1028">
                  <a:moveTo>
                    <a:pt x="1001" y="1"/>
                  </a:moveTo>
                  <a:cubicBezTo>
                    <a:pt x="995" y="1"/>
                    <a:pt x="990" y="4"/>
                    <a:pt x="987" y="9"/>
                  </a:cubicBezTo>
                  <a:lnTo>
                    <a:pt x="8" y="1093"/>
                  </a:lnTo>
                  <a:cubicBezTo>
                    <a:pt x="1" y="1104"/>
                    <a:pt x="1" y="1117"/>
                    <a:pt x="8" y="1128"/>
                  </a:cubicBezTo>
                  <a:cubicBezTo>
                    <a:pt x="12" y="1130"/>
                    <a:pt x="17" y="1131"/>
                    <a:pt x="22" y="1131"/>
                  </a:cubicBezTo>
                  <a:cubicBezTo>
                    <a:pt x="28" y="1131"/>
                    <a:pt x="35" y="1129"/>
                    <a:pt x="42" y="1122"/>
                  </a:cubicBezTo>
                  <a:lnTo>
                    <a:pt x="1016" y="39"/>
                  </a:lnTo>
                  <a:cubicBezTo>
                    <a:pt x="1027" y="26"/>
                    <a:pt x="1027" y="15"/>
                    <a:pt x="1016" y="9"/>
                  </a:cubicBezTo>
                  <a:cubicBezTo>
                    <a:pt x="1013" y="4"/>
                    <a:pt x="1007" y="1"/>
                    <a:pt x="10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7282143" y="1837593"/>
              <a:ext cx="36941" cy="34764"/>
            </a:xfrm>
            <a:custGeom>
              <a:rect b="b" l="l" r="r" t="t"/>
              <a:pathLst>
                <a:path extrusionOk="0" h="607" w="645">
                  <a:moveTo>
                    <a:pt x="24" y="0"/>
                  </a:moveTo>
                  <a:cubicBezTo>
                    <a:pt x="15" y="0"/>
                    <a:pt x="6" y="9"/>
                    <a:pt x="0" y="20"/>
                  </a:cubicBezTo>
                  <a:cubicBezTo>
                    <a:pt x="0" y="31"/>
                    <a:pt x="7" y="42"/>
                    <a:pt x="18" y="42"/>
                  </a:cubicBezTo>
                  <a:lnTo>
                    <a:pt x="476" y="152"/>
                  </a:lnTo>
                  <a:lnTo>
                    <a:pt x="599" y="593"/>
                  </a:lnTo>
                  <a:cubicBezTo>
                    <a:pt x="599" y="593"/>
                    <a:pt x="599" y="598"/>
                    <a:pt x="604" y="598"/>
                  </a:cubicBezTo>
                  <a:cubicBezTo>
                    <a:pt x="608" y="602"/>
                    <a:pt x="612" y="607"/>
                    <a:pt x="616" y="607"/>
                  </a:cubicBezTo>
                  <a:cubicBezTo>
                    <a:pt x="617" y="607"/>
                    <a:pt x="619" y="606"/>
                    <a:pt x="621" y="604"/>
                  </a:cubicBezTo>
                  <a:cubicBezTo>
                    <a:pt x="633" y="604"/>
                    <a:pt x="644" y="593"/>
                    <a:pt x="639" y="582"/>
                  </a:cubicBezTo>
                  <a:lnTo>
                    <a:pt x="511" y="117"/>
                  </a:lnTo>
                  <a:lnTo>
                    <a:pt x="30" y="2"/>
                  </a:lnTo>
                  <a:cubicBezTo>
                    <a:pt x="28" y="1"/>
                    <a:pt x="26" y="0"/>
                    <a:pt x="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7273838" y="1851281"/>
              <a:ext cx="32244" cy="30584"/>
            </a:xfrm>
            <a:custGeom>
              <a:rect b="b" l="l" r="r" t="t"/>
              <a:pathLst>
                <a:path extrusionOk="0" h="534" w="563">
                  <a:moveTo>
                    <a:pt x="30" y="0"/>
                  </a:moveTo>
                  <a:cubicBezTo>
                    <a:pt x="19" y="0"/>
                    <a:pt x="6" y="6"/>
                    <a:pt x="6" y="17"/>
                  </a:cubicBezTo>
                  <a:cubicBezTo>
                    <a:pt x="1" y="30"/>
                    <a:pt x="13" y="41"/>
                    <a:pt x="24" y="41"/>
                  </a:cubicBezTo>
                  <a:lnTo>
                    <a:pt x="412" y="139"/>
                  </a:lnTo>
                  <a:lnTo>
                    <a:pt x="517" y="516"/>
                  </a:lnTo>
                  <a:cubicBezTo>
                    <a:pt x="522" y="522"/>
                    <a:pt x="522" y="528"/>
                    <a:pt x="522" y="528"/>
                  </a:cubicBezTo>
                  <a:cubicBezTo>
                    <a:pt x="528" y="533"/>
                    <a:pt x="540" y="533"/>
                    <a:pt x="546" y="533"/>
                  </a:cubicBezTo>
                  <a:cubicBezTo>
                    <a:pt x="557" y="533"/>
                    <a:pt x="563" y="516"/>
                    <a:pt x="557" y="504"/>
                  </a:cubicBezTo>
                  <a:lnTo>
                    <a:pt x="453" y="105"/>
                  </a:lnTo>
                  <a:lnTo>
                    <a:pt x="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7270574" y="1864397"/>
              <a:ext cx="22623" cy="22794"/>
            </a:xfrm>
            <a:custGeom>
              <a:rect b="b" l="l" r="r" t="t"/>
              <a:pathLst>
                <a:path extrusionOk="0" h="398" w="395">
                  <a:moveTo>
                    <a:pt x="19" y="1"/>
                  </a:moveTo>
                  <a:cubicBezTo>
                    <a:pt x="12" y="1"/>
                    <a:pt x="5" y="7"/>
                    <a:pt x="1" y="15"/>
                  </a:cubicBezTo>
                  <a:cubicBezTo>
                    <a:pt x="1" y="26"/>
                    <a:pt x="6" y="38"/>
                    <a:pt x="17" y="44"/>
                  </a:cubicBezTo>
                  <a:lnTo>
                    <a:pt x="290" y="114"/>
                  </a:lnTo>
                  <a:lnTo>
                    <a:pt x="348" y="379"/>
                  </a:lnTo>
                  <a:cubicBezTo>
                    <a:pt x="348" y="386"/>
                    <a:pt x="354" y="392"/>
                    <a:pt x="354" y="392"/>
                  </a:cubicBezTo>
                  <a:cubicBezTo>
                    <a:pt x="360" y="397"/>
                    <a:pt x="365" y="397"/>
                    <a:pt x="371" y="397"/>
                  </a:cubicBezTo>
                  <a:cubicBezTo>
                    <a:pt x="383" y="397"/>
                    <a:pt x="394" y="386"/>
                    <a:pt x="389" y="374"/>
                  </a:cubicBezTo>
                  <a:lnTo>
                    <a:pt x="325" y="79"/>
                  </a:lnTo>
                  <a:lnTo>
                    <a:pt x="28" y="4"/>
                  </a:lnTo>
                  <a:cubicBezTo>
                    <a:pt x="25" y="2"/>
                    <a:pt x="22" y="1"/>
                    <a:pt x="1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1"/>
            <p:cNvSpPr/>
            <p:nvPr/>
          </p:nvSpPr>
          <p:spPr>
            <a:xfrm>
              <a:off x="7296060" y="1826597"/>
              <a:ext cx="32645" cy="29152"/>
            </a:xfrm>
            <a:custGeom>
              <a:rect b="b" l="l" r="r" t="t"/>
              <a:pathLst>
                <a:path extrusionOk="0" h="509" w="570">
                  <a:moveTo>
                    <a:pt x="26" y="0"/>
                  </a:moveTo>
                  <a:cubicBezTo>
                    <a:pt x="19" y="0"/>
                    <a:pt x="12" y="6"/>
                    <a:pt x="8" y="14"/>
                  </a:cubicBezTo>
                  <a:cubicBezTo>
                    <a:pt x="1" y="25"/>
                    <a:pt x="8" y="38"/>
                    <a:pt x="19" y="43"/>
                  </a:cubicBezTo>
                  <a:lnTo>
                    <a:pt x="372" y="188"/>
                  </a:lnTo>
                  <a:lnTo>
                    <a:pt x="529" y="495"/>
                  </a:lnTo>
                  <a:lnTo>
                    <a:pt x="529" y="501"/>
                  </a:lnTo>
                  <a:cubicBezTo>
                    <a:pt x="533" y="505"/>
                    <a:pt x="540" y="509"/>
                    <a:pt x="548" y="509"/>
                  </a:cubicBezTo>
                  <a:cubicBezTo>
                    <a:pt x="551" y="509"/>
                    <a:pt x="554" y="508"/>
                    <a:pt x="557" y="506"/>
                  </a:cubicBezTo>
                  <a:cubicBezTo>
                    <a:pt x="564" y="501"/>
                    <a:pt x="570" y="490"/>
                    <a:pt x="564" y="477"/>
                  </a:cubicBezTo>
                  <a:lnTo>
                    <a:pt x="407" y="153"/>
                  </a:lnTo>
                  <a:lnTo>
                    <a:pt x="36" y="3"/>
                  </a:lnTo>
                  <a:cubicBezTo>
                    <a:pt x="32" y="1"/>
                    <a:pt x="29" y="0"/>
                    <a:pt x="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1"/>
            <p:cNvSpPr/>
            <p:nvPr/>
          </p:nvSpPr>
          <p:spPr>
            <a:xfrm>
              <a:off x="7273838" y="1825394"/>
              <a:ext cx="54581" cy="40377"/>
            </a:xfrm>
            <a:custGeom>
              <a:rect b="b" l="l" r="r" t="t"/>
              <a:pathLst>
                <a:path extrusionOk="0" h="705" w="953">
                  <a:moveTo>
                    <a:pt x="952" y="0"/>
                  </a:moveTo>
                  <a:cubicBezTo>
                    <a:pt x="952" y="0"/>
                    <a:pt x="1" y="41"/>
                    <a:pt x="343" y="678"/>
                  </a:cubicBezTo>
                  <a:cubicBezTo>
                    <a:pt x="343" y="678"/>
                    <a:pt x="413" y="704"/>
                    <a:pt x="505" y="704"/>
                  </a:cubicBezTo>
                  <a:cubicBezTo>
                    <a:pt x="685" y="704"/>
                    <a:pt x="952" y="602"/>
                    <a:pt x="95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1"/>
            <p:cNvSpPr/>
            <p:nvPr/>
          </p:nvSpPr>
          <p:spPr>
            <a:xfrm>
              <a:off x="7319656" y="1825051"/>
              <a:ext cx="71075" cy="67467"/>
            </a:xfrm>
            <a:custGeom>
              <a:rect b="b" l="l" r="r" t="t"/>
              <a:pathLst>
                <a:path extrusionOk="0" h="1178" w="1241">
                  <a:moveTo>
                    <a:pt x="361" y="0"/>
                  </a:moveTo>
                  <a:cubicBezTo>
                    <a:pt x="293" y="0"/>
                    <a:pt x="238" y="7"/>
                    <a:pt x="204" y="12"/>
                  </a:cubicBezTo>
                  <a:cubicBezTo>
                    <a:pt x="180" y="17"/>
                    <a:pt x="163" y="36"/>
                    <a:pt x="158" y="58"/>
                  </a:cubicBezTo>
                  <a:cubicBezTo>
                    <a:pt x="1" y="1015"/>
                    <a:pt x="910" y="1154"/>
                    <a:pt x="1154" y="1178"/>
                  </a:cubicBezTo>
                  <a:cubicBezTo>
                    <a:pt x="1183" y="1178"/>
                    <a:pt x="1207" y="1154"/>
                    <a:pt x="1212" y="1125"/>
                  </a:cubicBezTo>
                  <a:cubicBezTo>
                    <a:pt x="1241" y="134"/>
                    <a:pt x="671" y="0"/>
                    <a:pt x="36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1"/>
            <p:cNvSpPr/>
            <p:nvPr/>
          </p:nvSpPr>
          <p:spPr>
            <a:xfrm>
              <a:off x="7328362" y="1825165"/>
              <a:ext cx="61052" cy="67582"/>
            </a:xfrm>
            <a:custGeom>
              <a:rect b="b" l="l" r="r" t="t"/>
              <a:pathLst>
                <a:path extrusionOk="0" h="1180" w="1066">
                  <a:moveTo>
                    <a:pt x="20" y="1"/>
                  </a:moveTo>
                  <a:cubicBezTo>
                    <a:pt x="15" y="1"/>
                    <a:pt x="10" y="2"/>
                    <a:pt x="6" y="4"/>
                  </a:cubicBezTo>
                  <a:cubicBezTo>
                    <a:pt x="0" y="15"/>
                    <a:pt x="0" y="28"/>
                    <a:pt x="6" y="39"/>
                  </a:cubicBezTo>
                  <a:lnTo>
                    <a:pt x="1025" y="1176"/>
                  </a:lnTo>
                  <a:cubicBezTo>
                    <a:pt x="1031" y="1178"/>
                    <a:pt x="1037" y="1180"/>
                    <a:pt x="1043" y="1180"/>
                  </a:cubicBezTo>
                  <a:cubicBezTo>
                    <a:pt x="1049" y="1180"/>
                    <a:pt x="1055" y="1178"/>
                    <a:pt x="1060" y="1176"/>
                  </a:cubicBezTo>
                  <a:cubicBezTo>
                    <a:pt x="1066" y="1163"/>
                    <a:pt x="1066" y="1152"/>
                    <a:pt x="1060" y="1141"/>
                  </a:cubicBezTo>
                  <a:lnTo>
                    <a:pt x="40" y="10"/>
                  </a:lnTo>
                  <a:cubicBezTo>
                    <a:pt x="33" y="3"/>
                    <a:pt x="26"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
            <p:cNvSpPr/>
            <p:nvPr/>
          </p:nvSpPr>
          <p:spPr>
            <a:xfrm>
              <a:off x="7338613" y="1838280"/>
              <a:ext cx="38544" cy="36425"/>
            </a:xfrm>
            <a:custGeom>
              <a:rect b="b" l="l" r="r" t="t"/>
              <a:pathLst>
                <a:path extrusionOk="0" h="636" w="673">
                  <a:moveTo>
                    <a:pt x="638" y="1"/>
                  </a:moveTo>
                  <a:lnTo>
                    <a:pt x="140" y="123"/>
                  </a:lnTo>
                  <a:lnTo>
                    <a:pt x="6" y="604"/>
                  </a:lnTo>
                  <a:cubicBezTo>
                    <a:pt x="1" y="615"/>
                    <a:pt x="6" y="634"/>
                    <a:pt x="17" y="634"/>
                  </a:cubicBezTo>
                  <a:cubicBezTo>
                    <a:pt x="21" y="635"/>
                    <a:pt x="24" y="636"/>
                    <a:pt x="26" y="636"/>
                  </a:cubicBezTo>
                  <a:cubicBezTo>
                    <a:pt x="33" y="636"/>
                    <a:pt x="37" y="632"/>
                    <a:pt x="41" y="627"/>
                  </a:cubicBezTo>
                  <a:cubicBezTo>
                    <a:pt x="47" y="627"/>
                    <a:pt x="47" y="621"/>
                    <a:pt x="47" y="615"/>
                  </a:cubicBezTo>
                  <a:lnTo>
                    <a:pt x="174" y="163"/>
                  </a:lnTo>
                  <a:lnTo>
                    <a:pt x="649" y="48"/>
                  </a:lnTo>
                  <a:cubicBezTo>
                    <a:pt x="661" y="42"/>
                    <a:pt x="672" y="30"/>
                    <a:pt x="667" y="19"/>
                  </a:cubicBezTo>
                  <a:cubicBezTo>
                    <a:pt x="667" y="8"/>
                    <a:pt x="656" y="1"/>
                    <a:pt x="6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1"/>
            <p:cNvSpPr/>
            <p:nvPr/>
          </p:nvSpPr>
          <p:spPr>
            <a:xfrm>
              <a:off x="7351843" y="1852656"/>
              <a:ext cx="33619" cy="31901"/>
            </a:xfrm>
            <a:custGeom>
              <a:rect b="b" l="l" r="r" t="t"/>
              <a:pathLst>
                <a:path extrusionOk="0" h="557" w="587">
                  <a:moveTo>
                    <a:pt x="557" y="0"/>
                  </a:moveTo>
                  <a:lnTo>
                    <a:pt x="123" y="110"/>
                  </a:lnTo>
                  <a:lnTo>
                    <a:pt x="7" y="527"/>
                  </a:lnTo>
                  <a:cubicBezTo>
                    <a:pt x="1" y="538"/>
                    <a:pt x="13" y="556"/>
                    <a:pt x="24" y="556"/>
                  </a:cubicBezTo>
                  <a:cubicBezTo>
                    <a:pt x="30" y="556"/>
                    <a:pt x="35" y="556"/>
                    <a:pt x="42" y="549"/>
                  </a:cubicBezTo>
                  <a:cubicBezTo>
                    <a:pt x="48" y="549"/>
                    <a:pt x="48" y="544"/>
                    <a:pt x="48" y="538"/>
                  </a:cubicBezTo>
                  <a:lnTo>
                    <a:pt x="158" y="145"/>
                  </a:lnTo>
                  <a:lnTo>
                    <a:pt x="569" y="46"/>
                  </a:lnTo>
                  <a:cubicBezTo>
                    <a:pt x="581" y="40"/>
                    <a:pt x="586" y="28"/>
                    <a:pt x="586" y="17"/>
                  </a:cubicBezTo>
                  <a:cubicBezTo>
                    <a:pt x="581" y="6"/>
                    <a:pt x="569" y="0"/>
                    <a:pt x="55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1"/>
            <p:cNvSpPr/>
            <p:nvPr/>
          </p:nvSpPr>
          <p:spPr>
            <a:xfrm>
              <a:off x="7365474" y="1866172"/>
              <a:ext cx="23654" cy="23940"/>
            </a:xfrm>
            <a:custGeom>
              <a:rect b="b" l="l" r="r" t="t"/>
              <a:pathLst>
                <a:path extrusionOk="0" h="418" w="413">
                  <a:moveTo>
                    <a:pt x="383" y="1"/>
                  </a:moveTo>
                  <a:lnTo>
                    <a:pt x="70" y="83"/>
                  </a:lnTo>
                  <a:lnTo>
                    <a:pt x="6" y="390"/>
                  </a:lnTo>
                  <a:cubicBezTo>
                    <a:pt x="0" y="401"/>
                    <a:pt x="13" y="412"/>
                    <a:pt x="24" y="418"/>
                  </a:cubicBezTo>
                  <a:cubicBezTo>
                    <a:pt x="30" y="418"/>
                    <a:pt x="35" y="418"/>
                    <a:pt x="41" y="412"/>
                  </a:cubicBezTo>
                  <a:cubicBezTo>
                    <a:pt x="48" y="407"/>
                    <a:pt x="48" y="407"/>
                    <a:pt x="48" y="401"/>
                  </a:cubicBezTo>
                  <a:lnTo>
                    <a:pt x="110" y="123"/>
                  </a:lnTo>
                  <a:lnTo>
                    <a:pt x="395" y="48"/>
                  </a:lnTo>
                  <a:cubicBezTo>
                    <a:pt x="407" y="42"/>
                    <a:pt x="412" y="30"/>
                    <a:pt x="412" y="19"/>
                  </a:cubicBezTo>
                  <a:cubicBezTo>
                    <a:pt x="407" y="7"/>
                    <a:pt x="395"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1"/>
            <p:cNvSpPr/>
            <p:nvPr/>
          </p:nvSpPr>
          <p:spPr>
            <a:xfrm>
              <a:off x="7328362" y="1826941"/>
              <a:ext cx="33905" cy="30354"/>
            </a:xfrm>
            <a:custGeom>
              <a:rect b="b" l="l" r="r" t="t"/>
              <a:pathLst>
                <a:path extrusionOk="0" h="530" w="592">
                  <a:moveTo>
                    <a:pt x="566" y="0"/>
                  </a:moveTo>
                  <a:cubicBezTo>
                    <a:pt x="563" y="0"/>
                    <a:pt x="560" y="1"/>
                    <a:pt x="557" y="3"/>
                  </a:cubicBezTo>
                  <a:lnTo>
                    <a:pt x="174" y="158"/>
                  </a:lnTo>
                  <a:lnTo>
                    <a:pt x="6" y="495"/>
                  </a:lnTo>
                  <a:cubicBezTo>
                    <a:pt x="0" y="506"/>
                    <a:pt x="6" y="524"/>
                    <a:pt x="17" y="530"/>
                  </a:cubicBezTo>
                  <a:cubicBezTo>
                    <a:pt x="22" y="530"/>
                    <a:pt x="35" y="530"/>
                    <a:pt x="40" y="524"/>
                  </a:cubicBezTo>
                  <a:cubicBezTo>
                    <a:pt x="46" y="524"/>
                    <a:pt x="46" y="519"/>
                    <a:pt x="46" y="519"/>
                  </a:cubicBezTo>
                  <a:lnTo>
                    <a:pt x="202" y="193"/>
                  </a:lnTo>
                  <a:lnTo>
                    <a:pt x="573" y="43"/>
                  </a:lnTo>
                  <a:cubicBezTo>
                    <a:pt x="584" y="37"/>
                    <a:pt x="591" y="25"/>
                    <a:pt x="591" y="14"/>
                  </a:cubicBezTo>
                  <a:cubicBezTo>
                    <a:pt x="586" y="5"/>
                    <a:pt x="576" y="0"/>
                    <a:pt x="5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1"/>
            <p:cNvSpPr/>
            <p:nvPr/>
          </p:nvSpPr>
          <p:spPr>
            <a:xfrm>
              <a:off x="7328648" y="1825394"/>
              <a:ext cx="57101" cy="42095"/>
            </a:xfrm>
            <a:custGeom>
              <a:rect b="b" l="l" r="r" t="t"/>
              <a:pathLst>
                <a:path extrusionOk="0" h="735" w="997">
                  <a:moveTo>
                    <a:pt x="1" y="0"/>
                  </a:moveTo>
                  <a:lnTo>
                    <a:pt x="1" y="0"/>
                  </a:lnTo>
                  <a:cubicBezTo>
                    <a:pt x="4" y="628"/>
                    <a:pt x="282" y="735"/>
                    <a:pt x="469" y="735"/>
                  </a:cubicBezTo>
                  <a:cubicBezTo>
                    <a:pt x="565" y="735"/>
                    <a:pt x="638" y="707"/>
                    <a:pt x="638" y="707"/>
                  </a:cubicBezTo>
                  <a:cubicBezTo>
                    <a:pt x="997" y="46"/>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1"/>
            <p:cNvSpPr/>
            <p:nvPr/>
          </p:nvSpPr>
          <p:spPr>
            <a:xfrm>
              <a:off x="7376127" y="1827971"/>
              <a:ext cx="139516" cy="268035"/>
            </a:xfrm>
            <a:custGeom>
              <a:rect b="b" l="l" r="r" t="t"/>
              <a:pathLst>
                <a:path extrusionOk="0" h="4680" w="2436">
                  <a:moveTo>
                    <a:pt x="55" y="0"/>
                  </a:moveTo>
                  <a:cubicBezTo>
                    <a:pt x="30" y="0"/>
                    <a:pt x="6" y="22"/>
                    <a:pt x="6" y="48"/>
                  </a:cubicBezTo>
                  <a:cubicBezTo>
                    <a:pt x="1" y="76"/>
                    <a:pt x="23" y="106"/>
                    <a:pt x="52" y="111"/>
                  </a:cubicBezTo>
                  <a:cubicBezTo>
                    <a:pt x="111" y="118"/>
                    <a:pt x="1548" y="338"/>
                    <a:pt x="1548" y="2047"/>
                  </a:cubicBezTo>
                  <a:cubicBezTo>
                    <a:pt x="1548" y="3827"/>
                    <a:pt x="2302" y="4632"/>
                    <a:pt x="2336" y="4661"/>
                  </a:cubicBezTo>
                  <a:cubicBezTo>
                    <a:pt x="2342" y="4674"/>
                    <a:pt x="2359" y="4679"/>
                    <a:pt x="2371" y="4679"/>
                  </a:cubicBezTo>
                  <a:cubicBezTo>
                    <a:pt x="2388" y="4679"/>
                    <a:pt x="2400" y="4674"/>
                    <a:pt x="2411" y="4667"/>
                  </a:cubicBezTo>
                  <a:cubicBezTo>
                    <a:pt x="2435" y="4644"/>
                    <a:pt x="2435" y="4610"/>
                    <a:pt x="2411" y="4586"/>
                  </a:cubicBezTo>
                  <a:cubicBezTo>
                    <a:pt x="2406" y="4580"/>
                    <a:pt x="1652" y="3781"/>
                    <a:pt x="1652" y="2047"/>
                  </a:cubicBezTo>
                  <a:cubicBezTo>
                    <a:pt x="1652" y="245"/>
                    <a:pt x="81" y="1"/>
                    <a:pt x="63" y="1"/>
                  </a:cubicBezTo>
                  <a:cubicBezTo>
                    <a:pt x="61" y="1"/>
                    <a:pt x="58" y="0"/>
                    <a:pt x="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1"/>
            <p:cNvSpPr/>
            <p:nvPr/>
          </p:nvSpPr>
          <p:spPr>
            <a:xfrm>
              <a:off x="7395657" y="1798075"/>
              <a:ext cx="86768" cy="49483"/>
            </a:xfrm>
            <a:custGeom>
              <a:rect b="b" l="l" r="r" t="t"/>
              <a:pathLst>
                <a:path extrusionOk="0" h="864" w="1515">
                  <a:moveTo>
                    <a:pt x="748" y="1"/>
                  </a:moveTo>
                  <a:cubicBezTo>
                    <a:pt x="273" y="1"/>
                    <a:pt x="61" y="420"/>
                    <a:pt x="8" y="547"/>
                  </a:cubicBezTo>
                  <a:cubicBezTo>
                    <a:pt x="1" y="564"/>
                    <a:pt x="8" y="593"/>
                    <a:pt x="24" y="605"/>
                  </a:cubicBezTo>
                  <a:cubicBezTo>
                    <a:pt x="244" y="794"/>
                    <a:pt x="451" y="864"/>
                    <a:pt x="638" y="864"/>
                  </a:cubicBezTo>
                  <a:cubicBezTo>
                    <a:pt x="1076" y="864"/>
                    <a:pt x="1398" y="478"/>
                    <a:pt x="1496" y="344"/>
                  </a:cubicBezTo>
                  <a:cubicBezTo>
                    <a:pt x="1514" y="320"/>
                    <a:pt x="1508" y="285"/>
                    <a:pt x="1485" y="269"/>
                  </a:cubicBezTo>
                  <a:cubicBezTo>
                    <a:pt x="1189" y="73"/>
                    <a:pt x="946" y="1"/>
                    <a:pt x="74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1"/>
            <p:cNvSpPr/>
            <p:nvPr/>
          </p:nvSpPr>
          <p:spPr>
            <a:xfrm>
              <a:off x="7394397" y="1813768"/>
              <a:ext cx="88944" cy="18614"/>
            </a:xfrm>
            <a:custGeom>
              <a:rect b="b" l="l" r="r" t="t"/>
              <a:pathLst>
                <a:path extrusionOk="0" h="325" w="1553">
                  <a:moveTo>
                    <a:pt x="1525" y="0"/>
                  </a:moveTo>
                  <a:lnTo>
                    <a:pt x="23" y="278"/>
                  </a:lnTo>
                  <a:cubicBezTo>
                    <a:pt x="11" y="278"/>
                    <a:pt x="0" y="290"/>
                    <a:pt x="6" y="302"/>
                  </a:cubicBezTo>
                  <a:cubicBezTo>
                    <a:pt x="6" y="319"/>
                    <a:pt x="17" y="324"/>
                    <a:pt x="30" y="324"/>
                  </a:cubicBezTo>
                  <a:lnTo>
                    <a:pt x="1530" y="46"/>
                  </a:lnTo>
                  <a:cubicBezTo>
                    <a:pt x="1542" y="46"/>
                    <a:pt x="1553" y="35"/>
                    <a:pt x="1547" y="24"/>
                  </a:cubicBezTo>
                  <a:cubicBezTo>
                    <a:pt x="1547" y="6"/>
                    <a:pt x="1536" y="0"/>
                    <a:pt x="15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
            <p:cNvSpPr/>
            <p:nvPr/>
          </p:nvSpPr>
          <p:spPr>
            <a:xfrm>
              <a:off x="7420914" y="1797388"/>
              <a:ext cx="21649" cy="50514"/>
            </a:xfrm>
            <a:custGeom>
              <a:rect b="b" l="l" r="r" t="t"/>
              <a:pathLst>
                <a:path extrusionOk="0" h="882" w="378">
                  <a:moveTo>
                    <a:pt x="177" y="0"/>
                  </a:moveTo>
                  <a:cubicBezTo>
                    <a:pt x="169" y="0"/>
                    <a:pt x="162" y="5"/>
                    <a:pt x="158" y="14"/>
                  </a:cubicBezTo>
                  <a:lnTo>
                    <a:pt x="1" y="506"/>
                  </a:lnTo>
                  <a:lnTo>
                    <a:pt x="343" y="872"/>
                  </a:lnTo>
                  <a:cubicBezTo>
                    <a:pt x="346" y="878"/>
                    <a:pt x="354" y="881"/>
                    <a:pt x="360" y="881"/>
                  </a:cubicBezTo>
                  <a:cubicBezTo>
                    <a:pt x="365" y="881"/>
                    <a:pt x="370" y="880"/>
                    <a:pt x="372" y="877"/>
                  </a:cubicBezTo>
                  <a:cubicBezTo>
                    <a:pt x="378" y="872"/>
                    <a:pt x="378" y="861"/>
                    <a:pt x="378" y="854"/>
                  </a:cubicBezTo>
                  <a:cubicBezTo>
                    <a:pt x="378" y="848"/>
                    <a:pt x="378" y="848"/>
                    <a:pt x="372" y="843"/>
                  </a:cubicBezTo>
                  <a:lnTo>
                    <a:pt x="53" y="495"/>
                  </a:lnTo>
                  <a:lnTo>
                    <a:pt x="204" y="32"/>
                  </a:lnTo>
                  <a:cubicBezTo>
                    <a:pt x="204" y="19"/>
                    <a:pt x="198" y="8"/>
                    <a:pt x="186" y="2"/>
                  </a:cubicBezTo>
                  <a:cubicBezTo>
                    <a:pt x="183" y="1"/>
                    <a:pt x="180" y="0"/>
                    <a:pt x="1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
            <p:cNvSpPr/>
            <p:nvPr/>
          </p:nvSpPr>
          <p:spPr>
            <a:xfrm>
              <a:off x="7438840" y="1797674"/>
              <a:ext cx="19358" cy="44043"/>
            </a:xfrm>
            <a:custGeom>
              <a:rect b="b" l="l" r="r" t="t"/>
              <a:pathLst>
                <a:path extrusionOk="0" h="769" w="338">
                  <a:moveTo>
                    <a:pt x="154" y="1"/>
                  </a:moveTo>
                  <a:cubicBezTo>
                    <a:pt x="145" y="1"/>
                    <a:pt x="138" y="6"/>
                    <a:pt x="134" y="14"/>
                  </a:cubicBezTo>
                  <a:lnTo>
                    <a:pt x="1" y="444"/>
                  </a:lnTo>
                  <a:lnTo>
                    <a:pt x="297" y="763"/>
                  </a:lnTo>
                  <a:cubicBezTo>
                    <a:pt x="303" y="766"/>
                    <a:pt x="310" y="769"/>
                    <a:pt x="316" y="769"/>
                  </a:cubicBezTo>
                  <a:cubicBezTo>
                    <a:pt x="321" y="769"/>
                    <a:pt x="326" y="767"/>
                    <a:pt x="332" y="763"/>
                  </a:cubicBezTo>
                  <a:cubicBezTo>
                    <a:pt x="337" y="757"/>
                    <a:pt x="337" y="751"/>
                    <a:pt x="337" y="744"/>
                  </a:cubicBezTo>
                  <a:cubicBezTo>
                    <a:pt x="337" y="739"/>
                    <a:pt x="332" y="733"/>
                    <a:pt x="332" y="733"/>
                  </a:cubicBezTo>
                  <a:lnTo>
                    <a:pt x="53" y="431"/>
                  </a:lnTo>
                  <a:lnTo>
                    <a:pt x="180" y="32"/>
                  </a:lnTo>
                  <a:cubicBezTo>
                    <a:pt x="180" y="21"/>
                    <a:pt x="174" y="3"/>
                    <a:pt x="163" y="3"/>
                  </a:cubicBezTo>
                  <a:cubicBezTo>
                    <a:pt x="160" y="2"/>
                    <a:pt x="157" y="1"/>
                    <a:pt x="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
            <p:cNvSpPr/>
            <p:nvPr/>
          </p:nvSpPr>
          <p:spPr>
            <a:xfrm>
              <a:off x="7454762" y="1801741"/>
              <a:ext cx="15349" cy="31271"/>
            </a:xfrm>
            <a:custGeom>
              <a:rect b="b" l="l" r="r" t="t"/>
              <a:pathLst>
                <a:path extrusionOk="0" h="546" w="268">
                  <a:moveTo>
                    <a:pt x="116" y="0"/>
                  </a:moveTo>
                  <a:cubicBezTo>
                    <a:pt x="107" y="0"/>
                    <a:pt x="98" y="9"/>
                    <a:pt x="94" y="20"/>
                  </a:cubicBezTo>
                  <a:lnTo>
                    <a:pt x="1" y="326"/>
                  </a:lnTo>
                  <a:lnTo>
                    <a:pt x="227" y="541"/>
                  </a:lnTo>
                  <a:cubicBezTo>
                    <a:pt x="233" y="544"/>
                    <a:pt x="239" y="545"/>
                    <a:pt x="244" y="545"/>
                  </a:cubicBezTo>
                  <a:cubicBezTo>
                    <a:pt x="250" y="545"/>
                    <a:pt x="256" y="544"/>
                    <a:pt x="262" y="541"/>
                  </a:cubicBezTo>
                  <a:cubicBezTo>
                    <a:pt x="262" y="534"/>
                    <a:pt x="268" y="529"/>
                    <a:pt x="268" y="518"/>
                  </a:cubicBezTo>
                  <a:cubicBezTo>
                    <a:pt x="262" y="518"/>
                    <a:pt x="262" y="512"/>
                    <a:pt x="255" y="506"/>
                  </a:cubicBezTo>
                  <a:lnTo>
                    <a:pt x="54" y="309"/>
                  </a:lnTo>
                  <a:lnTo>
                    <a:pt x="134" y="31"/>
                  </a:lnTo>
                  <a:cubicBezTo>
                    <a:pt x="140" y="20"/>
                    <a:pt x="134" y="7"/>
                    <a:pt x="123" y="2"/>
                  </a:cubicBezTo>
                  <a:cubicBezTo>
                    <a:pt x="121" y="1"/>
                    <a:pt x="119" y="0"/>
                    <a:pt x="1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1"/>
            <p:cNvSpPr/>
            <p:nvPr/>
          </p:nvSpPr>
          <p:spPr>
            <a:xfrm>
              <a:off x="7408658" y="1804032"/>
              <a:ext cx="13974" cy="43527"/>
            </a:xfrm>
            <a:custGeom>
              <a:rect b="b" l="l" r="r" t="t"/>
              <a:pathLst>
                <a:path extrusionOk="0" h="760" w="244">
                  <a:moveTo>
                    <a:pt x="87" y="0"/>
                  </a:moveTo>
                  <a:cubicBezTo>
                    <a:pt x="77" y="0"/>
                    <a:pt x="69" y="10"/>
                    <a:pt x="64" y="20"/>
                  </a:cubicBezTo>
                  <a:lnTo>
                    <a:pt x="0" y="432"/>
                  </a:lnTo>
                  <a:lnTo>
                    <a:pt x="203" y="750"/>
                  </a:lnTo>
                  <a:cubicBezTo>
                    <a:pt x="207" y="757"/>
                    <a:pt x="212" y="759"/>
                    <a:pt x="218" y="759"/>
                  </a:cubicBezTo>
                  <a:cubicBezTo>
                    <a:pt x="222" y="759"/>
                    <a:pt x="227" y="758"/>
                    <a:pt x="233" y="756"/>
                  </a:cubicBezTo>
                  <a:cubicBezTo>
                    <a:pt x="238" y="750"/>
                    <a:pt x="244" y="738"/>
                    <a:pt x="244" y="732"/>
                  </a:cubicBezTo>
                  <a:lnTo>
                    <a:pt x="238" y="727"/>
                  </a:lnTo>
                  <a:lnTo>
                    <a:pt x="46" y="419"/>
                  </a:lnTo>
                  <a:lnTo>
                    <a:pt x="110" y="26"/>
                  </a:lnTo>
                  <a:cubicBezTo>
                    <a:pt x="110" y="14"/>
                    <a:pt x="105" y="2"/>
                    <a:pt x="94" y="2"/>
                  </a:cubicBezTo>
                  <a:cubicBezTo>
                    <a:pt x="91" y="1"/>
                    <a:pt x="89" y="0"/>
                    <a:pt x="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1"/>
            <p:cNvSpPr/>
            <p:nvPr/>
          </p:nvSpPr>
          <p:spPr>
            <a:xfrm>
              <a:off x="7394683" y="1807067"/>
              <a:ext cx="53550" cy="34593"/>
            </a:xfrm>
            <a:custGeom>
              <a:rect b="b" l="l" r="r" t="t"/>
              <a:pathLst>
                <a:path extrusionOk="0" h="604" w="935">
                  <a:moveTo>
                    <a:pt x="586" y="0"/>
                  </a:moveTo>
                  <a:cubicBezTo>
                    <a:pt x="286" y="0"/>
                    <a:pt x="1" y="419"/>
                    <a:pt x="1" y="419"/>
                  </a:cubicBezTo>
                  <a:cubicBezTo>
                    <a:pt x="222" y="555"/>
                    <a:pt x="391" y="604"/>
                    <a:pt x="521" y="604"/>
                  </a:cubicBezTo>
                  <a:cubicBezTo>
                    <a:pt x="869" y="604"/>
                    <a:pt x="934" y="251"/>
                    <a:pt x="934" y="251"/>
                  </a:cubicBezTo>
                  <a:cubicBezTo>
                    <a:pt x="827" y="66"/>
                    <a:pt x="705" y="0"/>
                    <a:pt x="5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1"/>
            <p:cNvSpPr/>
            <p:nvPr/>
          </p:nvSpPr>
          <p:spPr>
            <a:xfrm>
              <a:off x="7430249" y="1835417"/>
              <a:ext cx="63458" cy="36082"/>
            </a:xfrm>
            <a:custGeom>
              <a:rect b="b" l="l" r="r" t="t"/>
              <a:pathLst>
                <a:path extrusionOk="0" h="630" w="1108">
                  <a:moveTo>
                    <a:pt x="545" y="0"/>
                  </a:moveTo>
                  <a:cubicBezTo>
                    <a:pt x="200" y="0"/>
                    <a:pt x="47" y="304"/>
                    <a:pt x="6" y="393"/>
                  </a:cubicBezTo>
                  <a:cubicBezTo>
                    <a:pt x="0" y="411"/>
                    <a:pt x="6" y="428"/>
                    <a:pt x="17" y="440"/>
                  </a:cubicBezTo>
                  <a:cubicBezTo>
                    <a:pt x="176" y="578"/>
                    <a:pt x="326" y="629"/>
                    <a:pt x="462" y="629"/>
                  </a:cubicBezTo>
                  <a:cubicBezTo>
                    <a:pt x="781" y="629"/>
                    <a:pt x="1016" y="346"/>
                    <a:pt x="1089" y="248"/>
                  </a:cubicBezTo>
                  <a:cubicBezTo>
                    <a:pt x="1108" y="231"/>
                    <a:pt x="1101" y="208"/>
                    <a:pt x="1084" y="197"/>
                  </a:cubicBezTo>
                  <a:cubicBezTo>
                    <a:pt x="867" y="53"/>
                    <a:pt x="690" y="0"/>
                    <a:pt x="54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1"/>
            <p:cNvSpPr/>
            <p:nvPr/>
          </p:nvSpPr>
          <p:spPr>
            <a:xfrm>
              <a:off x="7429505" y="1846871"/>
              <a:ext cx="64546" cy="13402"/>
            </a:xfrm>
            <a:custGeom>
              <a:rect b="b" l="l" r="r" t="t"/>
              <a:pathLst>
                <a:path extrusionOk="0" h="234" w="1127">
                  <a:moveTo>
                    <a:pt x="1112" y="1"/>
                  </a:moveTo>
                  <a:cubicBezTo>
                    <a:pt x="1110" y="1"/>
                    <a:pt x="1109" y="1"/>
                    <a:pt x="1108" y="2"/>
                  </a:cubicBezTo>
                  <a:lnTo>
                    <a:pt x="13" y="198"/>
                  </a:lnTo>
                  <a:cubicBezTo>
                    <a:pt x="8" y="205"/>
                    <a:pt x="1" y="211"/>
                    <a:pt x="1" y="222"/>
                  </a:cubicBezTo>
                  <a:cubicBezTo>
                    <a:pt x="1" y="228"/>
                    <a:pt x="13" y="233"/>
                    <a:pt x="19" y="233"/>
                  </a:cubicBezTo>
                  <a:lnTo>
                    <a:pt x="1114" y="31"/>
                  </a:lnTo>
                  <a:cubicBezTo>
                    <a:pt x="1121" y="31"/>
                    <a:pt x="1126" y="25"/>
                    <a:pt x="1126" y="13"/>
                  </a:cubicBezTo>
                  <a:cubicBezTo>
                    <a:pt x="1126" y="9"/>
                    <a:pt x="1118"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1"/>
            <p:cNvSpPr/>
            <p:nvPr/>
          </p:nvSpPr>
          <p:spPr>
            <a:xfrm>
              <a:off x="7448806" y="1834901"/>
              <a:ext cx="15693" cy="36883"/>
            </a:xfrm>
            <a:custGeom>
              <a:rect b="b" l="l" r="r" t="t"/>
              <a:pathLst>
                <a:path extrusionOk="0" h="644" w="274">
                  <a:moveTo>
                    <a:pt x="125" y="0"/>
                  </a:moveTo>
                  <a:cubicBezTo>
                    <a:pt x="119" y="0"/>
                    <a:pt x="114" y="4"/>
                    <a:pt x="110" y="8"/>
                  </a:cubicBezTo>
                  <a:lnTo>
                    <a:pt x="0" y="367"/>
                  </a:lnTo>
                  <a:lnTo>
                    <a:pt x="244" y="634"/>
                  </a:lnTo>
                  <a:cubicBezTo>
                    <a:pt x="247" y="641"/>
                    <a:pt x="253" y="643"/>
                    <a:pt x="258" y="643"/>
                  </a:cubicBezTo>
                  <a:cubicBezTo>
                    <a:pt x="262" y="643"/>
                    <a:pt x="265" y="642"/>
                    <a:pt x="267" y="640"/>
                  </a:cubicBezTo>
                  <a:cubicBezTo>
                    <a:pt x="273" y="634"/>
                    <a:pt x="273" y="629"/>
                    <a:pt x="273" y="623"/>
                  </a:cubicBezTo>
                  <a:cubicBezTo>
                    <a:pt x="273" y="623"/>
                    <a:pt x="273" y="616"/>
                    <a:pt x="267" y="616"/>
                  </a:cubicBezTo>
                  <a:lnTo>
                    <a:pt x="35" y="361"/>
                  </a:lnTo>
                  <a:lnTo>
                    <a:pt x="145" y="19"/>
                  </a:lnTo>
                  <a:cubicBezTo>
                    <a:pt x="145" y="14"/>
                    <a:pt x="140" y="3"/>
                    <a:pt x="134" y="3"/>
                  </a:cubicBezTo>
                  <a:cubicBezTo>
                    <a:pt x="131" y="1"/>
                    <a:pt x="128" y="0"/>
                    <a:pt x="1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1"/>
            <p:cNvSpPr/>
            <p:nvPr/>
          </p:nvSpPr>
          <p:spPr>
            <a:xfrm>
              <a:off x="7461807" y="1835016"/>
              <a:ext cx="13974" cy="32187"/>
            </a:xfrm>
            <a:custGeom>
              <a:rect b="b" l="l" r="r" t="t"/>
              <a:pathLst>
                <a:path extrusionOk="0" h="562" w="244">
                  <a:moveTo>
                    <a:pt x="121" y="1"/>
                  </a:moveTo>
                  <a:cubicBezTo>
                    <a:pt x="110" y="1"/>
                    <a:pt x="98" y="6"/>
                    <a:pt x="98" y="12"/>
                  </a:cubicBezTo>
                  <a:lnTo>
                    <a:pt x="0" y="325"/>
                  </a:lnTo>
                  <a:lnTo>
                    <a:pt x="214" y="557"/>
                  </a:lnTo>
                  <a:cubicBezTo>
                    <a:pt x="217" y="560"/>
                    <a:pt x="221" y="561"/>
                    <a:pt x="225" y="561"/>
                  </a:cubicBezTo>
                  <a:cubicBezTo>
                    <a:pt x="230" y="561"/>
                    <a:pt x="234" y="560"/>
                    <a:pt x="237" y="557"/>
                  </a:cubicBezTo>
                  <a:cubicBezTo>
                    <a:pt x="244" y="551"/>
                    <a:pt x="244" y="545"/>
                    <a:pt x="244" y="545"/>
                  </a:cubicBezTo>
                  <a:cubicBezTo>
                    <a:pt x="244" y="539"/>
                    <a:pt x="244" y="533"/>
                    <a:pt x="237" y="533"/>
                  </a:cubicBezTo>
                  <a:lnTo>
                    <a:pt x="35" y="319"/>
                  </a:lnTo>
                  <a:lnTo>
                    <a:pt x="127" y="23"/>
                  </a:lnTo>
                  <a:cubicBezTo>
                    <a:pt x="132" y="12"/>
                    <a:pt x="127" y="6"/>
                    <a:pt x="1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
            <p:cNvSpPr/>
            <p:nvPr/>
          </p:nvSpPr>
          <p:spPr>
            <a:xfrm>
              <a:off x="7473318" y="1837994"/>
              <a:ext cx="11054" cy="22909"/>
            </a:xfrm>
            <a:custGeom>
              <a:rect b="b" l="l" r="r" t="t"/>
              <a:pathLst>
                <a:path extrusionOk="0" h="400" w="193">
                  <a:moveTo>
                    <a:pt x="88" y="0"/>
                  </a:moveTo>
                  <a:cubicBezTo>
                    <a:pt x="83" y="0"/>
                    <a:pt x="70" y="6"/>
                    <a:pt x="70" y="13"/>
                  </a:cubicBezTo>
                  <a:lnTo>
                    <a:pt x="1" y="238"/>
                  </a:lnTo>
                  <a:lnTo>
                    <a:pt x="164" y="395"/>
                  </a:lnTo>
                  <a:cubicBezTo>
                    <a:pt x="169" y="398"/>
                    <a:pt x="174" y="399"/>
                    <a:pt x="178" y="399"/>
                  </a:cubicBezTo>
                  <a:cubicBezTo>
                    <a:pt x="181" y="399"/>
                    <a:pt x="184" y="398"/>
                    <a:pt x="187" y="395"/>
                  </a:cubicBezTo>
                  <a:cubicBezTo>
                    <a:pt x="193" y="388"/>
                    <a:pt x="193" y="383"/>
                    <a:pt x="193" y="377"/>
                  </a:cubicBezTo>
                  <a:cubicBezTo>
                    <a:pt x="193" y="377"/>
                    <a:pt x="193" y="371"/>
                    <a:pt x="187" y="371"/>
                  </a:cubicBezTo>
                  <a:lnTo>
                    <a:pt x="36" y="227"/>
                  </a:lnTo>
                  <a:lnTo>
                    <a:pt x="100" y="24"/>
                  </a:lnTo>
                  <a:cubicBezTo>
                    <a:pt x="105" y="13"/>
                    <a:pt x="100" y="6"/>
                    <a:pt x="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
            <p:cNvSpPr/>
            <p:nvPr/>
          </p:nvSpPr>
          <p:spPr>
            <a:xfrm>
              <a:off x="7439470" y="1839655"/>
              <a:ext cx="10424" cy="31786"/>
            </a:xfrm>
            <a:custGeom>
              <a:rect b="b" l="l" r="r" t="t"/>
              <a:pathLst>
                <a:path extrusionOk="0" h="555" w="182">
                  <a:moveTo>
                    <a:pt x="70" y="0"/>
                  </a:moveTo>
                  <a:cubicBezTo>
                    <a:pt x="65" y="0"/>
                    <a:pt x="54" y="6"/>
                    <a:pt x="54" y="11"/>
                  </a:cubicBezTo>
                  <a:lnTo>
                    <a:pt x="1" y="313"/>
                  </a:lnTo>
                  <a:lnTo>
                    <a:pt x="152" y="546"/>
                  </a:lnTo>
                  <a:cubicBezTo>
                    <a:pt x="156" y="552"/>
                    <a:pt x="159" y="555"/>
                    <a:pt x="163" y="555"/>
                  </a:cubicBezTo>
                  <a:cubicBezTo>
                    <a:pt x="166" y="555"/>
                    <a:pt x="170" y="553"/>
                    <a:pt x="175" y="551"/>
                  </a:cubicBezTo>
                  <a:cubicBezTo>
                    <a:pt x="181" y="546"/>
                    <a:pt x="181" y="540"/>
                    <a:pt x="181" y="533"/>
                  </a:cubicBezTo>
                  <a:lnTo>
                    <a:pt x="181" y="527"/>
                  </a:lnTo>
                  <a:lnTo>
                    <a:pt x="35" y="308"/>
                  </a:lnTo>
                  <a:lnTo>
                    <a:pt x="83" y="18"/>
                  </a:lnTo>
                  <a:cubicBezTo>
                    <a:pt x="88" y="11"/>
                    <a:pt x="83" y="0"/>
                    <a:pt x="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1"/>
            <p:cNvSpPr/>
            <p:nvPr/>
          </p:nvSpPr>
          <p:spPr>
            <a:xfrm>
              <a:off x="7429505" y="1841774"/>
              <a:ext cx="39289" cy="25429"/>
            </a:xfrm>
            <a:custGeom>
              <a:rect b="b" l="l" r="r" t="t"/>
              <a:pathLst>
                <a:path extrusionOk="0" h="444" w="686">
                  <a:moveTo>
                    <a:pt x="431" y="1"/>
                  </a:moveTo>
                  <a:cubicBezTo>
                    <a:pt x="210" y="1"/>
                    <a:pt x="1" y="311"/>
                    <a:pt x="1" y="311"/>
                  </a:cubicBezTo>
                  <a:cubicBezTo>
                    <a:pt x="160" y="408"/>
                    <a:pt x="283" y="443"/>
                    <a:pt x="378" y="443"/>
                  </a:cubicBezTo>
                  <a:cubicBezTo>
                    <a:pt x="635" y="443"/>
                    <a:pt x="685" y="183"/>
                    <a:pt x="685" y="183"/>
                  </a:cubicBezTo>
                  <a:cubicBezTo>
                    <a:pt x="607" y="49"/>
                    <a:pt x="518"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1"/>
            <p:cNvSpPr/>
            <p:nvPr/>
          </p:nvSpPr>
          <p:spPr>
            <a:xfrm>
              <a:off x="7452128" y="1879116"/>
              <a:ext cx="66780" cy="41523"/>
            </a:xfrm>
            <a:custGeom>
              <a:rect b="b" l="l" r="r" t="t"/>
              <a:pathLst>
                <a:path extrusionOk="0" h="725" w="1166">
                  <a:moveTo>
                    <a:pt x="459" y="0"/>
                  </a:moveTo>
                  <a:cubicBezTo>
                    <a:pt x="251" y="0"/>
                    <a:pt x="80" y="112"/>
                    <a:pt x="18" y="157"/>
                  </a:cubicBezTo>
                  <a:cubicBezTo>
                    <a:pt x="6" y="170"/>
                    <a:pt x="1" y="186"/>
                    <a:pt x="6" y="204"/>
                  </a:cubicBezTo>
                  <a:cubicBezTo>
                    <a:pt x="146" y="618"/>
                    <a:pt x="430" y="724"/>
                    <a:pt x="681" y="724"/>
                  </a:cubicBezTo>
                  <a:cubicBezTo>
                    <a:pt x="877" y="724"/>
                    <a:pt x="1054" y="660"/>
                    <a:pt x="1130" y="627"/>
                  </a:cubicBezTo>
                  <a:cubicBezTo>
                    <a:pt x="1154" y="616"/>
                    <a:pt x="1165" y="592"/>
                    <a:pt x="1154" y="569"/>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1"/>
            <p:cNvSpPr/>
            <p:nvPr/>
          </p:nvSpPr>
          <p:spPr>
            <a:xfrm>
              <a:off x="7451097" y="1887936"/>
              <a:ext cx="68498" cy="26517"/>
            </a:xfrm>
            <a:custGeom>
              <a:rect b="b" l="l" r="r" t="t"/>
              <a:pathLst>
                <a:path extrusionOk="0" h="463" w="1196">
                  <a:moveTo>
                    <a:pt x="21" y="1"/>
                  </a:moveTo>
                  <a:cubicBezTo>
                    <a:pt x="13" y="1"/>
                    <a:pt x="6" y="6"/>
                    <a:pt x="6" y="16"/>
                  </a:cubicBezTo>
                  <a:cubicBezTo>
                    <a:pt x="1" y="27"/>
                    <a:pt x="6" y="32"/>
                    <a:pt x="19" y="38"/>
                  </a:cubicBezTo>
                  <a:lnTo>
                    <a:pt x="1166" y="462"/>
                  </a:lnTo>
                  <a:cubicBezTo>
                    <a:pt x="1178" y="462"/>
                    <a:pt x="1189" y="462"/>
                    <a:pt x="1189" y="450"/>
                  </a:cubicBezTo>
                  <a:cubicBezTo>
                    <a:pt x="1196" y="438"/>
                    <a:pt x="1189" y="433"/>
                    <a:pt x="1178" y="427"/>
                  </a:cubicBezTo>
                  <a:lnTo>
                    <a:pt x="30" y="3"/>
                  </a:lnTo>
                  <a:cubicBezTo>
                    <a:pt x="27" y="2"/>
                    <a:pt x="24" y="1"/>
                    <a:pt x="2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1"/>
            <p:cNvSpPr/>
            <p:nvPr/>
          </p:nvSpPr>
          <p:spPr>
            <a:xfrm>
              <a:off x="7471371" y="1880204"/>
              <a:ext cx="19644" cy="39461"/>
            </a:xfrm>
            <a:custGeom>
              <a:rect b="b" l="l" r="r" t="t"/>
              <a:pathLst>
                <a:path extrusionOk="0" h="689" w="343">
                  <a:moveTo>
                    <a:pt x="325" y="1"/>
                  </a:moveTo>
                  <a:cubicBezTo>
                    <a:pt x="321" y="1"/>
                    <a:pt x="317" y="2"/>
                    <a:pt x="313" y="6"/>
                  </a:cubicBezTo>
                  <a:lnTo>
                    <a:pt x="0" y="277"/>
                  </a:lnTo>
                  <a:lnTo>
                    <a:pt x="88" y="672"/>
                  </a:lnTo>
                  <a:cubicBezTo>
                    <a:pt x="88" y="683"/>
                    <a:pt x="99" y="689"/>
                    <a:pt x="111" y="689"/>
                  </a:cubicBezTo>
                  <a:cubicBezTo>
                    <a:pt x="117" y="683"/>
                    <a:pt x="122" y="683"/>
                    <a:pt x="122" y="678"/>
                  </a:cubicBezTo>
                  <a:lnTo>
                    <a:pt x="122" y="667"/>
                  </a:lnTo>
                  <a:lnTo>
                    <a:pt x="42" y="295"/>
                  </a:lnTo>
                  <a:lnTo>
                    <a:pt x="337" y="28"/>
                  </a:lnTo>
                  <a:cubicBezTo>
                    <a:pt x="342" y="23"/>
                    <a:pt x="342" y="11"/>
                    <a:pt x="337" y="6"/>
                  </a:cubicBezTo>
                  <a:cubicBezTo>
                    <a:pt x="334" y="2"/>
                    <a:pt x="330" y="1"/>
                    <a:pt x="3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1"/>
            <p:cNvSpPr/>
            <p:nvPr/>
          </p:nvSpPr>
          <p:spPr>
            <a:xfrm>
              <a:off x="7485288" y="1887191"/>
              <a:ext cx="17354" cy="34478"/>
            </a:xfrm>
            <a:custGeom>
              <a:rect b="b" l="l" r="r" t="t"/>
              <a:pathLst>
                <a:path extrusionOk="0" h="602" w="303">
                  <a:moveTo>
                    <a:pt x="282" y="1"/>
                  </a:moveTo>
                  <a:cubicBezTo>
                    <a:pt x="278" y="1"/>
                    <a:pt x="273" y="2"/>
                    <a:pt x="268" y="5"/>
                  </a:cubicBezTo>
                  <a:lnTo>
                    <a:pt x="1" y="248"/>
                  </a:lnTo>
                  <a:lnTo>
                    <a:pt x="77" y="585"/>
                  </a:lnTo>
                  <a:cubicBezTo>
                    <a:pt x="77" y="596"/>
                    <a:pt x="88" y="602"/>
                    <a:pt x="99" y="602"/>
                  </a:cubicBezTo>
                  <a:cubicBezTo>
                    <a:pt x="105" y="602"/>
                    <a:pt x="112" y="596"/>
                    <a:pt x="112" y="591"/>
                  </a:cubicBezTo>
                  <a:lnTo>
                    <a:pt x="112" y="579"/>
                  </a:lnTo>
                  <a:lnTo>
                    <a:pt x="42" y="259"/>
                  </a:lnTo>
                  <a:lnTo>
                    <a:pt x="291" y="34"/>
                  </a:lnTo>
                  <a:cubicBezTo>
                    <a:pt x="302" y="23"/>
                    <a:pt x="302" y="16"/>
                    <a:pt x="297" y="5"/>
                  </a:cubicBezTo>
                  <a:cubicBezTo>
                    <a:pt x="291" y="2"/>
                    <a:pt x="287"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1"/>
            <p:cNvSpPr/>
            <p:nvPr/>
          </p:nvSpPr>
          <p:spPr>
            <a:xfrm>
              <a:off x="7497659" y="1895496"/>
              <a:ext cx="12600" cy="25028"/>
            </a:xfrm>
            <a:custGeom>
              <a:rect b="b" l="l" r="r" t="t"/>
              <a:pathLst>
                <a:path extrusionOk="0" h="437" w="220">
                  <a:moveTo>
                    <a:pt x="202" y="0"/>
                  </a:moveTo>
                  <a:cubicBezTo>
                    <a:pt x="197" y="0"/>
                    <a:pt x="191" y="2"/>
                    <a:pt x="185" y="5"/>
                  </a:cubicBezTo>
                  <a:lnTo>
                    <a:pt x="0" y="178"/>
                  </a:lnTo>
                  <a:lnTo>
                    <a:pt x="63" y="422"/>
                  </a:lnTo>
                  <a:cubicBezTo>
                    <a:pt x="68" y="431"/>
                    <a:pt x="75" y="437"/>
                    <a:pt x="81" y="437"/>
                  </a:cubicBezTo>
                  <a:cubicBezTo>
                    <a:pt x="83" y="437"/>
                    <a:pt x="85" y="436"/>
                    <a:pt x="86" y="434"/>
                  </a:cubicBezTo>
                  <a:cubicBezTo>
                    <a:pt x="92" y="434"/>
                    <a:pt x="97" y="427"/>
                    <a:pt x="97" y="422"/>
                  </a:cubicBezTo>
                  <a:cubicBezTo>
                    <a:pt x="104" y="422"/>
                    <a:pt x="104" y="416"/>
                    <a:pt x="97" y="411"/>
                  </a:cubicBezTo>
                  <a:lnTo>
                    <a:pt x="40" y="191"/>
                  </a:lnTo>
                  <a:lnTo>
                    <a:pt x="214" y="34"/>
                  </a:lnTo>
                  <a:cubicBezTo>
                    <a:pt x="220" y="28"/>
                    <a:pt x="220" y="17"/>
                    <a:pt x="214" y="5"/>
                  </a:cubicBezTo>
                  <a:cubicBezTo>
                    <a:pt x="212" y="2"/>
                    <a:pt x="207" y="0"/>
                    <a:pt x="2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1"/>
            <p:cNvSpPr/>
            <p:nvPr/>
          </p:nvSpPr>
          <p:spPr>
            <a:xfrm>
              <a:off x="7462093" y="1877569"/>
              <a:ext cx="14318" cy="33504"/>
            </a:xfrm>
            <a:custGeom>
              <a:rect b="b" l="l" r="r" t="t"/>
              <a:pathLst>
                <a:path extrusionOk="0" h="585" w="250">
                  <a:moveTo>
                    <a:pt x="226" y="0"/>
                  </a:moveTo>
                  <a:cubicBezTo>
                    <a:pt x="222" y="0"/>
                    <a:pt x="218" y="2"/>
                    <a:pt x="215" y="5"/>
                  </a:cubicBezTo>
                  <a:lnTo>
                    <a:pt x="1" y="266"/>
                  </a:lnTo>
                  <a:lnTo>
                    <a:pt x="12" y="567"/>
                  </a:lnTo>
                  <a:cubicBezTo>
                    <a:pt x="12" y="579"/>
                    <a:pt x="17" y="585"/>
                    <a:pt x="30" y="585"/>
                  </a:cubicBezTo>
                  <a:cubicBezTo>
                    <a:pt x="35" y="585"/>
                    <a:pt x="41" y="579"/>
                    <a:pt x="47" y="574"/>
                  </a:cubicBezTo>
                  <a:lnTo>
                    <a:pt x="47" y="567"/>
                  </a:lnTo>
                  <a:lnTo>
                    <a:pt x="35" y="277"/>
                  </a:lnTo>
                  <a:lnTo>
                    <a:pt x="244" y="28"/>
                  </a:lnTo>
                  <a:cubicBezTo>
                    <a:pt x="250" y="23"/>
                    <a:pt x="250" y="10"/>
                    <a:pt x="239"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
            <p:cNvSpPr/>
            <p:nvPr/>
          </p:nvSpPr>
          <p:spPr>
            <a:xfrm>
              <a:off x="7451440" y="1883239"/>
              <a:ext cx="41408" cy="27663"/>
            </a:xfrm>
            <a:custGeom>
              <a:rect b="b" l="l" r="r" t="t"/>
              <a:pathLst>
                <a:path extrusionOk="0" h="483" w="723">
                  <a:moveTo>
                    <a:pt x="396" y="1"/>
                  </a:moveTo>
                  <a:cubicBezTo>
                    <a:pt x="205" y="1"/>
                    <a:pt x="0" y="98"/>
                    <a:pt x="0" y="98"/>
                  </a:cubicBezTo>
                  <a:cubicBezTo>
                    <a:pt x="162" y="399"/>
                    <a:pt x="324" y="483"/>
                    <a:pt x="453" y="483"/>
                  </a:cubicBezTo>
                  <a:cubicBezTo>
                    <a:pt x="611" y="483"/>
                    <a:pt x="719" y="358"/>
                    <a:pt x="719" y="358"/>
                  </a:cubicBezTo>
                  <a:cubicBezTo>
                    <a:pt x="722" y="76"/>
                    <a:pt x="565" y="1"/>
                    <a:pt x="3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
            <p:cNvSpPr/>
            <p:nvPr/>
          </p:nvSpPr>
          <p:spPr>
            <a:xfrm>
              <a:off x="7361179" y="1819438"/>
              <a:ext cx="47823" cy="42496"/>
            </a:xfrm>
            <a:custGeom>
              <a:rect b="b" l="l" r="r" t="t"/>
              <a:pathLst>
                <a:path extrusionOk="0" h="742" w="835">
                  <a:moveTo>
                    <a:pt x="608" y="0"/>
                  </a:moveTo>
                  <a:cubicBezTo>
                    <a:pt x="58" y="0"/>
                    <a:pt x="6" y="554"/>
                    <a:pt x="0" y="707"/>
                  </a:cubicBezTo>
                  <a:cubicBezTo>
                    <a:pt x="0" y="725"/>
                    <a:pt x="11" y="741"/>
                    <a:pt x="35" y="741"/>
                  </a:cubicBezTo>
                  <a:cubicBezTo>
                    <a:pt x="835" y="730"/>
                    <a:pt x="765" y="163"/>
                    <a:pt x="736" y="35"/>
                  </a:cubicBezTo>
                  <a:cubicBezTo>
                    <a:pt x="736" y="24"/>
                    <a:pt x="725" y="11"/>
                    <a:pt x="707" y="6"/>
                  </a:cubicBezTo>
                  <a:cubicBezTo>
                    <a:pt x="672" y="2"/>
                    <a:pt x="640" y="0"/>
                    <a:pt x="60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1"/>
            <p:cNvSpPr/>
            <p:nvPr/>
          </p:nvSpPr>
          <p:spPr>
            <a:xfrm>
              <a:off x="7360835" y="1819495"/>
              <a:ext cx="43241" cy="42668"/>
            </a:xfrm>
            <a:custGeom>
              <a:rect b="b" l="l" r="r" t="t"/>
              <a:pathLst>
                <a:path extrusionOk="0" h="745" w="755">
                  <a:moveTo>
                    <a:pt x="737" y="0"/>
                  </a:moveTo>
                  <a:cubicBezTo>
                    <a:pt x="732" y="0"/>
                    <a:pt x="728" y="2"/>
                    <a:pt x="725" y="5"/>
                  </a:cubicBezTo>
                  <a:lnTo>
                    <a:pt x="6" y="724"/>
                  </a:lnTo>
                  <a:cubicBezTo>
                    <a:pt x="1" y="729"/>
                    <a:pt x="1" y="735"/>
                    <a:pt x="6" y="740"/>
                  </a:cubicBezTo>
                  <a:cubicBezTo>
                    <a:pt x="9" y="743"/>
                    <a:pt x="14" y="745"/>
                    <a:pt x="18" y="745"/>
                  </a:cubicBezTo>
                  <a:cubicBezTo>
                    <a:pt x="23" y="745"/>
                    <a:pt x="27" y="743"/>
                    <a:pt x="30" y="740"/>
                  </a:cubicBezTo>
                  <a:lnTo>
                    <a:pt x="748" y="28"/>
                  </a:lnTo>
                  <a:cubicBezTo>
                    <a:pt x="755" y="23"/>
                    <a:pt x="755" y="10"/>
                    <a:pt x="748" y="5"/>
                  </a:cubicBezTo>
                  <a:cubicBezTo>
                    <a:pt x="745" y="2"/>
                    <a:pt x="741" y="0"/>
                    <a:pt x="73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1"/>
            <p:cNvSpPr/>
            <p:nvPr/>
          </p:nvSpPr>
          <p:spPr>
            <a:xfrm>
              <a:off x="7371144" y="1828029"/>
              <a:ext cx="25601" cy="24284"/>
            </a:xfrm>
            <a:custGeom>
              <a:rect b="b" l="l" r="r" t="t"/>
              <a:pathLst>
                <a:path extrusionOk="0" h="424" w="447">
                  <a:moveTo>
                    <a:pt x="24" y="0"/>
                  </a:moveTo>
                  <a:cubicBezTo>
                    <a:pt x="11" y="0"/>
                    <a:pt x="6" y="6"/>
                    <a:pt x="6" y="13"/>
                  </a:cubicBezTo>
                  <a:cubicBezTo>
                    <a:pt x="0" y="18"/>
                    <a:pt x="6" y="24"/>
                    <a:pt x="6" y="29"/>
                  </a:cubicBezTo>
                  <a:lnTo>
                    <a:pt x="18" y="29"/>
                  </a:lnTo>
                  <a:lnTo>
                    <a:pt x="319" y="99"/>
                  </a:lnTo>
                  <a:lnTo>
                    <a:pt x="417" y="412"/>
                  </a:lnTo>
                  <a:cubicBezTo>
                    <a:pt x="417" y="418"/>
                    <a:pt x="423" y="423"/>
                    <a:pt x="436" y="423"/>
                  </a:cubicBezTo>
                  <a:cubicBezTo>
                    <a:pt x="441" y="418"/>
                    <a:pt x="447" y="412"/>
                    <a:pt x="447" y="406"/>
                  </a:cubicBezTo>
                  <a:lnTo>
                    <a:pt x="348" y="75"/>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1"/>
            <p:cNvSpPr/>
            <p:nvPr/>
          </p:nvSpPr>
          <p:spPr>
            <a:xfrm>
              <a:off x="7365131" y="1837307"/>
              <a:ext cx="22279" cy="21134"/>
            </a:xfrm>
            <a:custGeom>
              <a:rect b="b" l="l" r="r" t="t"/>
              <a:pathLst>
                <a:path extrusionOk="0" h="369" w="389">
                  <a:moveTo>
                    <a:pt x="19" y="1"/>
                  </a:moveTo>
                  <a:cubicBezTo>
                    <a:pt x="12" y="1"/>
                    <a:pt x="1" y="7"/>
                    <a:pt x="1" y="12"/>
                  </a:cubicBezTo>
                  <a:cubicBezTo>
                    <a:pt x="1" y="18"/>
                    <a:pt x="1" y="25"/>
                    <a:pt x="6" y="25"/>
                  </a:cubicBezTo>
                  <a:cubicBezTo>
                    <a:pt x="6" y="30"/>
                    <a:pt x="12" y="30"/>
                    <a:pt x="12" y="30"/>
                  </a:cubicBezTo>
                  <a:lnTo>
                    <a:pt x="279" y="87"/>
                  </a:lnTo>
                  <a:lnTo>
                    <a:pt x="360" y="354"/>
                  </a:lnTo>
                  <a:cubicBezTo>
                    <a:pt x="360" y="362"/>
                    <a:pt x="366" y="368"/>
                    <a:pt x="372" y="368"/>
                  </a:cubicBezTo>
                  <a:cubicBezTo>
                    <a:pt x="374" y="368"/>
                    <a:pt x="376" y="367"/>
                    <a:pt x="378" y="365"/>
                  </a:cubicBezTo>
                  <a:cubicBezTo>
                    <a:pt x="383" y="365"/>
                    <a:pt x="389" y="354"/>
                    <a:pt x="389" y="349"/>
                  </a:cubicBezTo>
                  <a:lnTo>
                    <a:pt x="303" y="65"/>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1"/>
            <p:cNvSpPr/>
            <p:nvPr/>
          </p:nvSpPr>
          <p:spPr>
            <a:xfrm>
              <a:off x="7361809" y="1846470"/>
              <a:ext cx="16724" cy="14834"/>
            </a:xfrm>
            <a:custGeom>
              <a:rect b="b" l="l" r="r" t="t"/>
              <a:pathLst>
                <a:path extrusionOk="0" h="259" w="292">
                  <a:moveTo>
                    <a:pt x="14" y="1"/>
                  </a:moveTo>
                  <a:cubicBezTo>
                    <a:pt x="10" y="1"/>
                    <a:pt x="5" y="7"/>
                    <a:pt x="0" y="15"/>
                  </a:cubicBezTo>
                  <a:cubicBezTo>
                    <a:pt x="0" y="20"/>
                    <a:pt x="0" y="26"/>
                    <a:pt x="7" y="26"/>
                  </a:cubicBezTo>
                  <a:lnTo>
                    <a:pt x="13" y="32"/>
                  </a:lnTo>
                  <a:lnTo>
                    <a:pt x="203" y="61"/>
                  </a:lnTo>
                  <a:lnTo>
                    <a:pt x="262" y="247"/>
                  </a:lnTo>
                  <a:cubicBezTo>
                    <a:pt x="262" y="253"/>
                    <a:pt x="273" y="258"/>
                    <a:pt x="279" y="258"/>
                  </a:cubicBezTo>
                  <a:cubicBezTo>
                    <a:pt x="286" y="253"/>
                    <a:pt x="291" y="247"/>
                    <a:pt x="291" y="240"/>
                  </a:cubicBezTo>
                  <a:lnTo>
                    <a:pt x="227" y="32"/>
                  </a:lnTo>
                  <a:lnTo>
                    <a:pt x="18" y="4"/>
                  </a:lnTo>
                  <a:cubicBezTo>
                    <a:pt x="17" y="2"/>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1"/>
            <p:cNvSpPr/>
            <p:nvPr/>
          </p:nvSpPr>
          <p:spPr>
            <a:xfrm>
              <a:off x="7382427" y="1820755"/>
              <a:ext cx="21248" cy="21363"/>
            </a:xfrm>
            <a:custGeom>
              <a:rect b="b" l="l" r="r" t="t"/>
              <a:pathLst>
                <a:path extrusionOk="0" h="373" w="371">
                  <a:moveTo>
                    <a:pt x="23" y="1"/>
                  </a:moveTo>
                  <a:cubicBezTo>
                    <a:pt x="12" y="1"/>
                    <a:pt x="6" y="1"/>
                    <a:pt x="1" y="12"/>
                  </a:cubicBezTo>
                  <a:cubicBezTo>
                    <a:pt x="1" y="17"/>
                    <a:pt x="1" y="23"/>
                    <a:pt x="6" y="23"/>
                  </a:cubicBezTo>
                  <a:lnTo>
                    <a:pt x="12" y="28"/>
                  </a:lnTo>
                  <a:lnTo>
                    <a:pt x="232" y="122"/>
                  </a:lnTo>
                  <a:lnTo>
                    <a:pt x="343" y="365"/>
                  </a:lnTo>
                  <a:cubicBezTo>
                    <a:pt x="347" y="369"/>
                    <a:pt x="351" y="373"/>
                    <a:pt x="357" y="373"/>
                  </a:cubicBezTo>
                  <a:cubicBezTo>
                    <a:pt x="359" y="373"/>
                    <a:pt x="362" y="372"/>
                    <a:pt x="365" y="371"/>
                  </a:cubicBezTo>
                  <a:cubicBezTo>
                    <a:pt x="371" y="365"/>
                    <a:pt x="371" y="360"/>
                    <a:pt x="371" y="354"/>
                  </a:cubicBezTo>
                  <a:lnTo>
                    <a:pt x="250" y="98"/>
                  </a:lnTo>
                  <a:lnTo>
                    <a:pt x="2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1"/>
            <p:cNvSpPr/>
            <p:nvPr/>
          </p:nvSpPr>
          <p:spPr>
            <a:xfrm>
              <a:off x="7367479" y="1819724"/>
              <a:ext cx="36196" cy="28064"/>
            </a:xfrm>
            <a:custGeom>
              <a:rect b="b" l="l" r="r" t="t"/>
              <a:pathLst>
                <a:path extrusionOk="0" h="490" w="632">
                  <a:moveTo>
                    <a:pt x="632" y="1"/>
                  </a:moveTo>
                  <a:cubicBezTo>
                    <a:pt x="0" y="35"/>
                    <a:pt x="180" y="447"/>
                    <a:pt x="180" y="447"/>
                  </a:cubicBezTo>
                  <a:cubicBezTo>
                    <a:pt x="243" y="477"/>
                    <a:pt x="297" y="490"/>
                    <a:pt x="344" y="490"/>
                  </a:cubicBezTo>
                  <a:cubicBezTo>
                    <a:pt x="632" y="490"/>
                    <a:pt x="632" y="1"/>
                    <a:pt x="6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1"/>
            <p:cNvSpPr/>
            <p:nvPr/>
          </p:nvSpPr>
          <p:spPr>
            <a:xfrm>
              <a:off x="7397661" y="1856436"/>
              <a:ext cx="60823" cy="56356"/>
            </a:xfrm>
            <a:custGeom>
              <a:rect b="b" l="l" r="r" t="t"/>
              <a:pathLst>
                <a:path extrusionOk="0" h="984" w="1062">
                  <a:moveTo>
                    <a:pt x="597" y="1"/>
                  </a:moveTo>
                  <a:cubicBezTo>
                    <a:pt x="593" y="1"/>
                    <a:pt x="589" y="2"/>
                    <a:pt x="586" y="4"/>
                  </a:cubicBezTo>
                  <a:cubicBezTo>
                    <a:pt x="0" y="269"/>
                    <a:pt x="256" y="826"/>
                    <a:pt x="331" y="965"/>
                  </a:cubicBezTo>
                  <a:cubicBezTo>
                    <a:pt x="339" y="977"/>
                    <a:pt x="351" y="983"/>
                    <a:pt x="364" y="983"/>
                  </a:cubicBezTo>
                  <a:cubicBezTo>
                    <a:pt x="370" y="983"/>
                    <a:pt x="377" y="981"/>
                    <a:pt x="383" y="977"/>
                  </a:cubicBezTo>
                  <a:cubicBezTo>
                    <a:pt x="1062" y="560"/>
                    <a:pt x="714" y="108"/>
                    <a:pt x="626" y="15"/>
                  </a:cubicBezTo>
                  <a:cubicBezTo>
                    <a:pt x="618" y="7"/>
                    <a:pt x="607" y="1"/>
                    <a:pt x="59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1"/>
            <p:cNvSpPr/>
            <p:nvPr/>
          </p:nvSpPr>
          <p:spPr>
            <a:xfrm>
              <a:off x="7417249" y="1855577"/>
              <a:ext cx="16323" cy="58132"/>
            </a:xfrm>
            <a:custGeom>
              <a:rect b="b" l="l" r="r" t="t"/>
              <a:pathLst>
                <a:path extrusionOk="0" h="1015" w="285">
                  <a:moveTo>
                    <a:pt x="273" y="0"/>
                  </a:moveTo>
                  <a:cubicBezTo>
                    <a:pt x="262" y="0"/>
                    <a:pt x="257" y="6"/>
                    <a:pt x="250" y="12"/>
                  </a:cubicBezTo>
                  <a:lnTo>
                    <a:pt x="1" y="998"/>
                  </a:lnTo>
                  <a:cubicBezTo>
                    <a:pt x="1" y="1003"/>
                    <a:pt x="1" y="1009"/>
                    <a:pt x="13" y="1015"/>
                  </a:cubicBezTo>
                  <a:cubicBezTo>
                    <a:pt x="19" y="1015"/>
                    <a:pt x="30" y="1009"/>
                    <a:pt x="30" y="1003"/>
                  </a:cubicBezTo>
                  <a:lnTo>
                    <a:pt x="279" y="24"/>
                  </a:lnTo>
                  <a:cubicBezTo>
                    <a:pt x="284" y="12"/>
                    <a:pt x="279" y="6"/>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
            <p:cNvSpPr/>
            <p:nvPr/>
          </p:nvSpPr>
          <p:spPr>
            <a:xfrm>
              <a:off x="7409631" y="1872873"/>
              <a:ext cx="33562" cy="14891"/>
            </a:xfrm>
            <a:custGeom>
              <a:rect b="b" l="l" r="r" t="t"/>
              <a:pathLst>
                <a:path extrusionOk="0" h="260" w="586">
                  <a:moveTo>
                    <a:pt x="326" y="0"/>
                  </a:moveTo>
                  <a:lnTo>
                    <a:pt x="13" y="105"/>
                  </a:lnTo>
                  <a:cubicBezTo>
                    <a:pt x="0" y="105"/>
                    <a:pt x="0" y="116"/>
                    <a:pt x="0" y="121"/>
                  </a:cubicBezTo>
                  <a:cubicBezTo>
                    <a:pt x="0" y="127"/>
                    <a:pt x="7" y="134"/>
                    <a:pt x="13" y="134"/>
                  </a:cubicBezTo>
                  <a:lnTo>
                    <a:pt x="18" y="134"/>
                  </a:lnTo>
                  <a:lnTo>
                    <a:pt x="320" y="35"/>
                  </a:lnTo>
                  <a:lnTo>
                    <a:pt x="556" y="255"/>
                  </a:lnTo>
                  <a:cubicBezTo>
                    <a:pt x="560" y="258"/>
                    <a:pt x="564" y="259"/>
                    <a:pt x="569" y="259"/>
                  </a:cubicBezTo>
                  <a:cubicBezTo>
                    <a:pt x="573" y="259"/>
                    <a:pt x="577" y="258"/>
                    <a:pt x="580" y="255"/>
                  </a:cubicBezTo>
                  <a:cubicBezTo>
                    <a:pt x="586" y="249"/>
                    <a:pt x="586" y="238"/>
                    <a:pt x="580" y="231"/>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1"/>
            <p:cNvSpPr/>
            <p:nvPr/>
          </p:nvSpPr>
          <p:spPr>
            <a:xfrm>
              <a:off x="7408944" y="1884499"/>
              <a:ext cx="29324" cy="13173"/>
            </a:xfrm>
            <a:custGeom>
              <a:rect b="b" l="l" r="r" t="t"/>
              <a:pathLst>
                <a:path extrusionOk="0" h="230" w="512">
                  <a:moveTo>
                    <a:pt x="285" y="0"/>
                  </a:moveTo>
                  <a:lnTo>
                    <a:pt x="12" y="92"/>
                  </a:lnTo>
                  <a:cubicBezTo>
                    <a:pt x="1" y="98"/>
                    <a:pt x="1" y="105"/>
                    <a:pt x="1" y="110"/>
                  </a:cubicBezTo>
                  <a:cubicBezTo>
                    <a:pt x="1" y="116"/>
                    <a:pt x="6" y="121"/>
                    <a:pt x="12" y="121"/>
                  </a:cubicBezTo>
                  <a:lnTo>
                    <a:pt x="19" y="121"/>
                  </a:lnTo>
                  <a:lnTo>
                    <a:pt x="279" y="35"/>
                  </a:lnTo>
                  <a:lnTo>
                    <a:pt x="488" y="226"/>
                  </a:lnTo>
                  <a:cubicBezTo>
                    <a:pt x="491" y="229"/>
                    <a:pt x="493" y="230"/>
                    <a:pt x="496" y="230"/>
                  </a:cubicBezTo>
                  <a:cubicBezTo>
                    <a:pt x="499" y="230"/>
                    <a:pt x="502" y="229"/>
                    <a:pt x="506" y="226"/>
                  </a:cubicBezTo>
                  <a:cubicBezTo>
                    <a:pt x="511" y="220"/>
                    <a:pt x="511" y="209"/>
                    <a:pt x="506" y="202"/>
                  </a:cubicBezTo>
                  <a:lnTo>
                    <a:pt x="28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1"/>
            <p:cNvSpPr/>
            <p:nvPr/>
          </p:nvSpPr>
          <p:spPr>
            <a:xfrm>
              <a:off x="7410949" y="1895095"/>
              <a:ext cx="21363" cy="9622"/>
            </a:xfrm>
            <a:custGeom>
              <a:rect b="b" l="l" r="r" t="t"/>
              <a:pathLst>
                <a:path extrusionOk="0" h="168" w="373">
                  <a:moveTo>
                    <a:pt x="204" y="0"/>
                  </a:moveTo>
                  <a:lnTo>
                    <a:pt x="12" y="76"/>
                  </a:lnTo>
                  <a:cubicBezTo>
                    <a:pt x="1" y="81"/>
                    <a:pt x="1" y="87"/>
                    <a:pt x="1" y="94"/>
                  </a:cubicBezTo>
                  <a:cubicBezTo>
                    <a:pt x="1" y="99"/>
                    <a:pt x="6" y="105"/>
                    <a:pt x="12" y="105"/>
                  </a:cubicBezTo>
                  <a:lnTo>
                    <a:pt x="19" y="105"/>
                  </a:lnTo>
                  <a:lnTo>
                    <a:pt x="198" y="35"/>
                  </a:lnTo>
                  <a:lnTo>
                    <a:pt x="343" y="163"/>
                  </a:lnTo>
                  <a:cubicBezTo>
                    <a:pt x="346" y="166"/>
                    <a:pt x="350" y="167"/>
                    <a:pt x="354" y="167"/>
                  </a:cubicBezTo>
                  <a:cubicBezTo>
                    <a:pt x="359" y="167"/>
                    <a:pt x="363" y="166"/>
                    <a:pt x="367" y="163"/>
                  </a:cubicBezTo>
                  <a:cubicBezTo>
                    <a:pt x="372" y="156"/>
                    <a:pt x="367" y="145"/>
                    <a:pt x="360" y="140"/>
                  </a:cubicBezTo>
                  <a:lnTo>
                    <a:pt x="20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1"/>
            <p:cNvSpPr/>
            <p:nvPr/>
          </p:nvSpPr>
          <p:spPr>
            <a:xfrm>
              <a:off x="7415244" y="1864912"/>
              <a:ext cx="28980" cy="10424"/>
            </a:xfrm>
            <a:custGeom>
              <a:rect b="b" l="l" r="r" t="t"/>
              <a:pathLst>
                <a:path extrusionOk="0" h="182" w="506">
                  <a:moveTo>
                    <a:pt x="262" y="0"/>
                  </a:moveTo>
                  <a:lnTo>
                    <a:pt x="19" y="35"/>
                  </a:lnTo>
                  <a:cubicBezTo>
                    <a:pt x="6" y="35"/>
                    <a:pt x="1" y="41"/>
                    <a:pt x="1" y="46"/>
                  </a:cubicBezTo>
                  <a:cubicBezTo>
                    <a:pt x="6" y="52"/>
                    <a:pt x="6" y="57"/>
                    <a:pt x="13" y="64"/>
                  </a:cubicBezTo>
                  <a:lnTo>
                    <a:pt x="19" y="64"/>
                  </a:lnTo>
                  <a:lnTo>
                    <a:pt x="257" y="29"/>
                  </a:lnTo>
                  <a:lnTo>
                    <a:pt x="477" y="180"/>
                  </a:lnTo>
                  <a:cubicBezTo>
                    <a:pt x="478" y="181"/>
                    <a:pt x="480" y="182"/>
                    <a:pt x="483" y="182"/>
                  </a:cubicBezTo>
                  <a:cubicBezTo>
                    <a:pt x="488" y="182"/>
                    <a:pt x="495" y="178"/>
                    <a:pt x="500" y="174"/>
                  </a:cubicBezTo>
                  <a:cubicBezTo>
                    <a:pt x="506" y="169"/>
                    <a:pt x="500" y="156"/>
                    <a:pt x="493"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1"/>
            <p:cNvSpPr/>
            <p:nvPr/>
          </p:nvSpPr>
          <p:spPr>
            <a:xfrm>
              <a:off x="7402644" y="1855577"/>
              <a:ext cx="49541" cy="35280"/>
            </a:xfrm>
            <a:custGeom>
              <a:rect b="b" l="l" r="r" t="t"/>
              <a:pathLst>
                <a:path extrusionOk="0" h="616" w="865">
                  <a:moveTo>
                    <a:pt x="528" y="0"/>
                  </a:moveTo>
                  <a:cubicBezTo>
                    <a:pt x="1" y="354"/>
                    <a:pt x="365" y="615"/>
                    <a:pt x="365" y="615"/>
                  </a:cubicBezTo>
                  <a:cubicBezTo>
                    <a:pt x="865" y="568"/>
                    <a:pt x="528" y="1"/>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1"/>
            <p:cNvSpPr/>
            <p:nvPr/>
          </p:nvSpPr>
          <p:spPr>
            <a:xfrm>
              <a:off x="7419540" y="1886905"/>
              <a:ext cx="61167" cy="56356"/>
            </a:xfrm>
            <a:custGeom>
              <a:rect b="b" l="l" r="r" t="t"/>
              <a:pathLst>
                <a:path extrusionOk="0" h="984" w="1068">
                  <a:moveTo>
                    <a:pt x="606" y="1"/>
                  </a:moveTo>
                  <a:cubicBezTo>
                    <a:pt x="600" y="1"/>
                    <a:pt x="594" y="2"/>
                    <a:pt x="587" y="4"/>
                  </a:cubicBezTo>
                  <a:cubicBezTo>
                    <a:pt x="1" y="271"/>
                    <a:pt x="257" y="828"/>
                    <a:pt x="332" y="967"/>
                  </a:cubicBezTo>
                  <a:cubicBezTo>
                    <a:pt x="339" y="978"/>
                    <a:pt x="352" y="984"/>
                    <a:pt x="364" y="984"/>
                  </a:cubicBezTo>
                  <a:cubicBezTo>
                    <a:pt x="371" y="984"/>
                    <a:pt x="378" y="982"/>
                    <a:pt x="383" y="978"/>
                  </a:cubicBezTo>
                  <a:cubicBezTo>
                    <a:pt x="1068" y="555"/>
                    <a:pt x="714" y="109"/>
                    <a:pt x="627" y="10"/>
                  </a:cubicBezTo>
                  <a:cubicBezTo>
                    <a:pt x="620" y="3"/>
                    <a:pt x="614" y="1"/>
                    <a:pt x="60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1"/>
            <p:cNvSpPr/>
            <p:nvPr/>
          </p:nvSpPr>
          <p:spPr>
            <a:xfrm>
              <a:off x="7439184" y="1886103"/>
              <a:ext cx="16265" cy="57960"/>
            </a:xfrm>
            <a:custGeom>
              <a:rect b="b" l="l" r="r" t="t"/>
              <a:pathLst>
                <a:path extrusionOk="0" h="1012" w="284">
                  <a:moveTo>
                    <a:pt x="273" y="0"/>
                  </a:moveTo>
                  <a:cubicBezTo>
                    <a:pt x="262" y="0"/>
                    <a:pt x="256" y="7"/>
                    <a:pt x="256" y="13"/>
                  </a:cubicBezTo>
                  <a:lnTo>
                    <a:pt x="0" y="992"/>
                  </a:lnTo>
                  <a:cubicBezTo>
                    <a:pt x="0" y="1003"/>
                    <a:pt x="6" y="1009"/>
                    <a:pt x="13" y="1009"/>
                  </a:cubicBezTo>
                  <a:cubicBezTo>
                    <a:pt x="14" y="1011"/>
                    <a:pt x="16" y="1012"/>
                    <a:pt x="19" y="1012"/>
                  </a:cubicBezTo>
                  <a:cubicBezTo>
                    <a:pt x="24" y="1012"/>
                    <a:pt x="29" y="1007"/>
                    <a:pt x="29" y="1003"/>
                  </a:cubicBezTo>
                  <a:lnTo>
                    <a:pt x="284" y="18"/>
                  </a:lnTo>
                  <a:cubicBezTo>
                    <a:pt x="284" y="13"/>
                    <a:pt x="278" y="0"/>
                    <a:pt x="2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1"/>
            <p:cNvSpPr/>
            <p:nvPr/>
          </p:nvSpPr>
          <p:spPr>
            <a:xfrm>
              <a:off x="7431509" y="1903399"/>
              <a:ext cx="33619" cy="14891"/>
            </a:xfrm>
            <a:custGeom>
              <a:rect b="b" l="l" r="r" t="t"/>
              <a:pathLst>
                <a:path extrusionOk="0" h="260" w="587">
                  <a:moveTo>
                    <a:pt x="326" y="0"/>
                  </a:moveTo>
                  <a:lnTo>
                    <a:pt x="13" y="99"/>
                  </a:lnTo>
                  <a:cubicBezTo>
                    <a:pt x="8" y="104"/>
                    <a:pt x="1" y="110"/>
                    <a:pt x="1" y="123"/>
                  </a:cubicBezTo>
                  <a:cubicBezTo>
                    <a:pt x="8" y="128"/>
                    <a:pt x="8" y="128"/>
                    <a:pt x="13" y="128"/>
                  </a:cubicBezTo>
                  <a:cubicBezTo>
                    <a:pt x="16" y="131"/>
                    <a:pt x="17" y="132"/>
                    <a:pt x="18" y="132"/>
                  </a:cubicBezTo>
                  <a:cubicBezTo>
                    <a:pt x="19" y="132"/>
                    <a:pt x="19" y="131"/>
                    <a:pt x="19" y="128"/>
                  </a:cubicBezTo>
                  <a:lnTo>
                    <a:pt x="320" y="35"/>
                  </a:lnTo>
                  <a:lnTo>
                    <a:pt x="557" y="255"/>
                  </a:lnTo>
                  <a:cubicBezTo>
                    <a:pt x="560" y="258"/>
                    <a:pt x="564" y="259"/>
                    <a:pt x="567" y="259"/>
                  </a:cubicBezTo>
                  <a:cubicBezTo>
                    <a:pt x="572" y="259"/>
                    <a:pt x="577" y="256"/>
                    <a:pt x="581" y="249"/>
                  </a:cubicBezTo>
                  <a:cubicBezTo>
                    <a:pt x="586" y="244"/>
                    <a:pt x="586" y="238"/>
                    <a:pt x="581" y="232"/>
                  </a:cubicBezTo>
                  <a:lnTo>
                    <a:pt x="32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1"/>
            <p:cNvSpPr/>
            <p:nvPr/>
          </p:nvSpPr>
          <p:spPr>
            <a:xfrm>
              <a:off x="7430879" y="1915026"/>
              <a:ext cx="29610" cy="13115"/>
            </a:xfrm>
            <a:custGeom>
              <a:rect b="b" l="l" r="r" t="t"/>
              <a:pathLst>
                <a:path extrusionOk="0" h="229" w="517">
                  <a:moveTo>
                    <a:pt x="284" y="0"/>
                  </a:moveTo>
                  <a:lnTo>
                    <a:pt x="12" y="93"/>
                  </a:lnTo>
                  <a:cubicBezTo>
                    <a:pt x="6" y="93"/>
                    <a:pt x="0" y="105"/>
                    <a:pt x="0" y="110"/>
                  </a:cubicBezTo>
                  <a:cubicBezTo>
                    <a:pt x="6" y="116"/>
                    <a:pt x="6" y="116"/>
                    <a:pt x="12" y="121"/>
                  </a:cubicBezTo>
                  <a:lnTo>
                    <a:pt x="24" y="121"/>
                  </a:lnTo>
                  <a:lnTo>
                    <a:pt x="279" y="35"/>
                  </a:lnTo>
                  <a:lnTo>
                    <a:pt x="487" y="226"/>
                  </a:lnTo>
                  <a:cubicBezTo>
                    <a:pt x="489" y="228"/>
                    <a:pt x="491" y="228"/>
                    <a:pt x="494" y="228"/>
                  </a:cubicBezTo>
                  <a:cubicBezTo>
                    <a:pt x="500" y="228"/>
                    <a:pt x="507" y="224"/>
                    <a:pt x="511" y="220"/>
                  </a:cubicBezTo>
                  <a:cubicBezTo>
                    <a:pt x="516" y="214"/>
                    <a:pt x="511" y="209"/>
                    <a:pt x="505" y="203"/>
                  </a:cubicBezTo>
                  <a:lnTo>
                    <a:pt x="28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
            <p:cNvSpPr/>
            <p:nvPr/>
          </p:nvSpPr>
          <p:spPr>
            <a:xfrm>
              <a:off x="7432884" y="1925277"/>
              <a:ext cx="21305" cy="9965"/>
            </a:xfrm>
            <a:custGeom>
              <a:rect b="b" l="l" r="r" t="t"/>
              <a:pathLst>
                <a:path extrusionOk="0" h="174" w="372">
                  <a:moveTo>
                    <a:pt x="203" y="1"/>
                  </a:moveTo>
                  <a:lnTo>
                    <a:pt x="11" y="81"/>
                  </a:lnTo>
                  <a:cubicBezTo>
                    <a:pt x="0" y="81"/>
                    <a:pt x="0" y="94"/>
                    <a:pt x="0" y="99"/>
                  </a:cubicBezTo>
                  <a:cubicBezTo>
                    <a:pt x="6" y="105"/>
                    <a:pt x="6" y="105"/>
                    <a:pt x="11" y="111"/>
                  </a:cubicBezTo>
                  <a:cubicBezTo>
                    <a:pt x="18" y="111"/>
                    <a:pt x="18" y="111"/>
                    <a:pt x="24" y="105"/>
                  </a:cubicBezTo>
                  <a:lnTo>
                    <a:pt x="198" y="35"/>
                  </a:lnTo>
                  <a:lnTo>
                    <a:pt x="342" y="169"/>
                  </a:lnTo>
                  <a:cubicBezTo>
                    <a:pt x="345" y="172"/>
                    <a:pt x="349" y="173"/>
                    <a:pt x="354" y="173"/>
                  </a:cubicBezTo>
                  <a:cubicBezTo>
                    <a:pt x="358" y="173"/>
                    <a:pt x="363" y="172"/>
                    <a:pt x="366" y="169"/>
                  </a:cubicBezTo>
                  <a:cubicBezTo>
                    <a:pt x="372" y="163"/>
                    <a:pt x="372" y="151"/>
                    <a:pt x="366" y="145"/>
                  </a:cubicBezTo>
                  <a:lnTo>
                    <a:pt x="20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1"/>
            <p:cNvSpPr/>
            <p:nvPr/>
          </p:nvSpPr>
          <p:spPr>
            <a:xfrm>
              <a:off x="7437466" y="1895095"/>
              <a:ext cx="28694" cy="10653"/>
            </a:xfrm>
            <a:custGeom>
              <a:rect b="b" l="l" r="r" t="t"/>
              <a:pathLst>
                <a:path extrusionOk="0" h="186" w="501">
                  <a:moveTo>
                    <a:pt x="262" y="0"/>
                  </a:moveTo>
                  <a:lnTo>
                    <a:pt x="13" y="35"/>
                  </a:lnTo>
                  <a:cubicBezTo>
                    <a:pt x="8" y="35"/>
                    <a:pt x="1" y="46"/>
                    <a:pt x="1" y="52"/>
                  </a:cubicBezTo>
                  <a:cubicBezTo>
                    <a:pt x="1" y="59"/>
                    <a:pt x="8" y="64"/>
                    <a:pt x="13" y="64"/>
                  </a:cubicBezTo>
                  <a:lnTo>
                    <a:pt x="19" y="64"/>
                  </a:lnTo>
                  <a:lnTo>
                    <a:pt x="251" y="35"/>
                  </a:lnTo>
                  <a:lnTo>
                    <a:pt x="471" y="185"/>
                  </a:lnTo>
                  <a:cubicBezTo>
                    <a:pt x="482" y="185"/>
                    <a:pt x="488" y="185"/>
                    <a:pt x="495" y="180"/>
                  </a:cubicBezTo>
                  <a:cubicBezTo>
                    <a:pt x="500" y="174"/>
                    <a:pt x="500" y="163"/>
                    <a:pt x="488" y="156"/>
                  </a:cubicBezTo>
                  <a:lnTo>
                    <a:pt x="262"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1"/>
            <p:cNvSpPr/>
            <p:nvPr/>
          </p:nvSpPr>
          <p:spPr>
            <a:xfrm>
              <a:off x="7424580" y="1886103"/>
              <a:ext cx="49541" cy="35280"/>
            </a:xfrm>
            <a:custGeom>
              <a:rect b="b" l="l" r="r" t="t"/>
              <a:pathLst>
                <a:path extrusionOk="0" h="616" w="865">
                  <a:moveTo>
                    <a:pt x="528" y="0"/>
                  </a:moveTo>
                  <a:lnTo>
                    <a:pt x="528" y="0"/>
                  </a:lnTo>
                  <a:cubicBezTo>
                    <a:pt x="1" y="355"/>
                    <a:pt x="372" y="615"/>
                    <a:pt x="372" y="615"/>
                  </a:cubicBezTo>
                  <a:cubicBezTo>
                    <a:pt x="864" y="569"/>
                    <a:pt x="528" y="0"/>
                    <a:pt x="52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1"/>
            <p:cNvSpPr/>
            <p:nvPr/>
          </p:nvSpPr>
          <p:spPr>
            <a:xfrm>
              <a:off x="7428245" y="1952482"/>
              <a:ext cx="48166" cy="44902"/>
            </a:xfrm>
            <a:custGeom>
              <a:rect b="b" l="l" r="r" t="t"/>
              <a:pathLst>
                <a:path extrusionOk="0" h="784" w="841">
                  <a:moveTo>
                    <a:pt x="625" y="1"/>
                  </a:moveTo>
                  <a:cubicBezTo>
                    <a:pt x="17" y="1"/>
                    <a:pt x="1" y="590"/>
                    <a:pt x="6" y="748"/>
                  </a:cubicBezTo>
                  <a:cubicBezTo>
                    <a:pt x="6" y="766"/>
                    <a:pt x="23" y="783"/>
                    <a:pt x="41" y="783"/>
                  </a:cubicBezTo>
                  <a:cubicBezTo>
                    <a:pt x="841" y="714"/>
                    <a:pt x="731" y="152"/>
                    <a:pt x="696" y="31"/>
                  </a:cubicBezTo>
                  <a:cubicBezTo>
                    <a:pt x="690" y="13"/>
                    <a:pt x="678" y="1"/>
                    <a:pt x="661" y="1"/>
                  </a:cubicBezTo>
                  <a:cubicBezTo>
                    <a:pt x="649" y="1"/>
                    <a:pt x="637" y="1"/>
                    <a:pt x="62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1"/>
            <p:cNvSpPr/>
            <p:nvPr/>
          </p:nvSpPr>
          <p:spPr>
            <a:xfrm>
              <a:off x="7428245" y="1952310"/>
              <a:ext cx="40205" cy="45303"/>
            </a:xfrm>
            <a:custGeom>
              <a:rect b="b" l="l" r="r" t="t"/>
              <a:pathLst>
                <a:path extrusionOk="0" h="791" w="702">
                  <a:moveTo>
                    <a:pt x="684" y="0"/>
                  </a:moveTo>
                  <a:cubicBezTo>
                    <a:pt x="680" y="0"/>
                    <a:pt x="675" y="2"/>
                    <a:pt x="672" y="4"/>
                  </a:cubicBezTo>
                  <a:lnTo>
                    <a:pt x="6" y="769"/>
                  </a:lnTo>
                  <a:cubicBezTo>
                    <a:pt x="1" y="775"/>
                    <a:pt x="1" y="781"/>
                    <a:pt x="6" y="786"/>
                  </a:cubicBezTo>
                  <a:cubicBezTo>
                    <a:pt x="12" y="789"/>
                    <a:pt x="16" y="790"/>
                    <a:pt x="19" y="790"/>
                  </a:cubicBezTo>
                  <a:cubicBezTo>
                    <a:pt x="23" y="790"/>
                    <a:pt x="26" y="789"/>
                    <a:pt x="30" y="786"/>
                  </a:cubicBezTo>
                  <a:lnTo>
                    <a:pt x="696" y="21"/>
                  </a:lnTo>
                  <a:cubicBezTo>
                    <a:pt x="702" y="16"/>
                    <a:pt x="702" y="10"/>
                    <a:pt x="696" y="4"/>
                  </a:cubicBezTo>
                  <a:cubicBezTo>
                    <a:pt x="693" y="2"/>
                    <a:pt x="689" y="0"/>
                    <a:pt x="68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1"/>
            <p:cNvSpPr/>
            <p:nvPr/>
          </p:nvSpPr>
          <p:spPr>
            <a:xfrm>
              <a:off x="7436549" y="1962791"/>
              <a:ext cx="26861" cy="22623"/>
            </a:xfrm>
            <a:custGeom>
              <a:rect b="b" l="l" r="r" t="t"/>
              <a:pathLst>
                <a:path extrusionOk="0" h="395" w="469">
                  <a:moveTo>
                    <a:pt x="17" y="1"/>
                  </a:moveTo>
                  <a:cubicBezTo>
                    <a:pt x="11" y="1"/>
                    <a:pt x="0" y="6"/>
                    <a:pt x="0" y="12"/>
                  </a:cubicBezTo>
                  <a:cubicBezTo>
                    <a:pt x="0" y="18"/>
                    <a:pt x="0" y="24"/>
                    <a:pt x="6" y="30"/>
                  </a:cubicBezTo>
                  <a:lnTo>
                    <a:pt x="11" y="30"/>
                  </a:lnTo>
                  <a:lnTo>
                    <a:pt x="324" y="82"/>
                  </a:lnTo>
                  <a:lnTo>
                    <a:pt x="441" y="383"/>
                  </a:lnTo>
                  <a:cubicBezTo>
                    <a:pt x="441" y="389"/>
                    <a:pt x="452" y="394"/>
                    <a:pt x="458" y="394"/>
                  </a:cubicBezTo>
                  <a:cubicBezTo>
                    <a:pt x="463" y="389"/>
                    <a:pt x="469" y="383"/>
                    <a:pt x="463" y="372"/>
                  </a:cubicBezTo>
                  <a:lnTo>
                    <a:pt x="348" y="52"/>
                  </a:lnTo>
                  <a:lnTo>
                    <a:pt x="1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1"/>
            <p:cNvSpPr/>
            <p:nvPr/>
          </p:nvSpPr>
          <p:spPr>
            <a:xfrm>
              <a:off x="7430879" y="1972470"/>
              <a:ext cx="23940" cy="19644"/>
            </a:xfrm>
            <a:custGeom>
              <a:rect b="b" l="l" r="r" t="t"/>
              <a:pathLst>
                <a:path extrusionOk="0" h="343" w="418">
                  <a:moveTo>
                    <a:pt x="19" y="0"/>
                  </a:moveTo>
                  <a:cubicBezTo>
                    <a:pt x="12" y="0"/>
                    <a:pt x="6" y="6"/>
                    <a:pt x="0" y="11"/>
                  </a:cubicBezTo>
                  <a:cubicBezTo>
                    <a:pt x="0" y="17"/>
                    <a:pt x="6" y="22"/>
                    <a:pt x="6" y="29"/>
                  </a:cubicBezTo>
                  <a:lnTo>
                    <a:pt x="19" y="29"/>
                  </a:lnTo>
                  <a:lnTo>
                    <a:pt x="284" y="70"/>
                  </a:lnTo>
                  <a:lnTo>
                    <a:pt x="383" y="330"/>
                  </a:lnTo>
                  <a:cubicBezTo>
                    <a:pt x="389" y="342"/>
                    <a:pt x="394" y="342"/>
                    <a:pt x="407" y="342"/>
                  </a:cubicBezTo>
                  <a:cubicBezTo>
                    <a:pt x="412" y="335"/>
                    <a:pt x="418" y="330"/>
                    <a:pt x="412" y="324"/>
                  </a:cubicBezTo>
                  <a:lnTo>
                    <a:pt x="308" y="40"/>
                  </a:lnTo>
                  <a:lnTo>
                    <a:pt x="1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1"/>
            <p:cNvSpPr/>
            <p:nvPr/>
          </p:nvSpPr>
          <p:spPr>
            <a:xfrm>
              <a:off x="7428589" y="1981920"/>
              <a:ext cx="17296" cy="13574"/>
            </a:xfrm>
            <a:custGeom>
              <a:rect b="b" l="l" r="r" t="t"/>
              <a:pathLst>
                <a:path extrusionOk="0" h="237" w="302">
                  <a:moveTo>
                    <a:pt x="9" y="1"/>
                  </a:moveTo>
                  <a:cubicBezTo>
                    <a:pt x="3" y="1"/>
                    <a:pt x="0" y="7"/>
                    <a:pt x="0" y="15"/>
                  </a:cubicBezTo>
                  <a:cubicBezTo>
                    <a:pt x="0" y="20"/>
                    <a:pt x="0" y="20"/>
                    <a:pt x="6" y="26"/>
                  </a:cubicBezTo>
                  <a:cubicBezTo>
                    <a:pt x="6" y="26"/>
                    <a:pt x="6" y="31"/>
                    <a:pt x="11" y="31"/>
                  </a:cubicBezTo>
                  <a:lnTo>
                    <a:pt x="203" y="49"/>
                  </a:lnTo>
                  <a:lnTo>
                    <a:pt x="273" y="229"/>
                  </a:lnTo>
                  <a:cubicBezTo>
                    <a:pt x="273" y="233"/>
                    <a:pt x="278" y="237"/>
                    <a:pt x="284" y="237"/>
                  </a:cubicBezTo>
                  <a:cubicBezTo>
                    <a:pt x="286" y="237"/>
                    <a:pt x="288" y="236"/>
                    <a:pt x="289" y="234"/>
                  </a:cubicBezTo>
                  <a:cubicBezTo>
                    <a:pt x="302" y="234"/>
                    <a:pt x="302" y="223"/>
                    <a:pt x="302" y="218"/>
                  </a:cubicBezTo>
                  <a:lnTo>
                    <a:pt x="220" y="20"/>
                  </a:lnTo>
                  <a:lnTo>
                    <a:pt x="17" y="3"/>
                  </a:ln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1"/>
            <p:cNvSpPr/>
            <p:nvPr/>
          </p:nvSpPr>
          <p:spPr>
            <a:xfrm>
              <a:off x="7447145" y="1954715"/>
              <a:ext cx="22680" cy="19988"/>
            </a:xfrm>
            <a:custGeom>
              <a:rect b="b" l="l" r="r" t="t"/>
              <a:pathLst>
                <a:path extrusionOk="0" h="349" w="396">
                  <a:moveTo>
                    <a:pt x="14" y="1"/>
                  </a:moveTo>
                  <a:cubicBezTo>
                    <a:pt x="9" y="1"/>
                    <a:pt x="4" y="6"/>
                    <a:pt x="0" y="14"/>
                  </a:cubicBezTo>
                  <a:cubicBezTo>
                    <a:pt x="0" y="19"/>
                    <a:pt x="0" y="26"/>
                    <a:pt x="6" y="26"/>
                  </a:cubicBezTo>
                  <a:lnTo>
                    <a:pt x="13" y="32"/>
                  </a:lnTo>
                  <a:lnTo>
                    <a:pt x="238" y="107"/>
                  </a:lnTo>
                  <a:lnTo>
                    <a:pt x="366" y="339"/>
                  </a:lnTo>
                  <a:cubicBezTo>
                    <a:pt x="369" y="346"/>
                    <a:pt x="373" y="349"/>
                    <a:pt x="377" y="349"/>
                  </a:cubicBezTo>
                  <a:cubicBezTo>
                    <a:pt x="380" y="349"/>
                    <a:pt x="384" y="347"/>
                    <a:pt x="388" y="345"/>
                  </a:cubicBezTo>
                  <a:cubicBezTo>
                    <a:pt x="395" y="345"/>
                    <a:pt x="395" y="332"/>
                    <a:pt x="395" y="327"/>
                  </a:cubicBezTo>
                  <a:lnTo>
                    <a:pt x="256" y="83"/>
                  </a:lnTo>
                  <a:lnTo>
                    <a:pt x="18" y="3"/>
                  </a:lnTo>
                  <a:cubicBezTo>
                    <a:pt x="17" y="1"/>
                    <a:pt x="15"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1"/>
            <p:cNvSpPr/>
            <p:nvPr/>
          </p:nvSpPr>
          <p:spPr>
            <a:xfrm>
              <a:off x="7432254" y="1952539"/>
              <a:ext cx="37914" cy="29094"/>
            </a:xfrm>
            <a:custGeom>
              <a:rect b="b" l="l" r="r" t="t"/>
              <a:pathLst>
                <a:path extrusionOk="0" h="508" w="662">
                  <a:moveTo>
                    <a:pt x="626" y="0"/>
                  </a:moveTo>
                  <a:lnTo>
                    <a:pt x="626" y="0"/>
                  </a:lnTo>
                  <a:cubicBezTo>
                    <a:pt x="0" y="76"/>
                    <a:pt x="209" y="475"/>
                    <a:pt x="209" y="475"/>
                  </a:cubicBezTo>
                  <a:cubicBezTo>
                    <a:pt x="266" y="498"/>
                    <a:pt x="315" y="508"/>
                    <a:pt x="358" y="508"/>
                  </a:cubicBezTo>
                  <a:cubicBezTo>
                    <a:pt x="661" y="508"/>
                    <a:pt x="626" y="0"/>
                    <a:pt x="6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1"/>
            <p:cNvSpPr/>
            <p:nvPr/>
          </p:nvSpPr>
          <p:spPr>
            <a:xfrm>
              <a:off x="7442849" y="2010499"/>
              <a:ext cx="48166" cy="44730"/>
            </a:xfrm>
            <a:custGeom>
              <a:rect b="b" l="l" r="r" t="t"/>
              <a:pathLst>
                <a:path extrusionOk="0" h="781" w="841">
                  <a:moveTo>
                    <a:pt x="560" y="0"/>
                  </a:moveTo>
                  <a:cubicBezTo>
                    <a:pt x="557" y="0"/>
                    <a:pt x="554" y="1"/>
                    <a:pt x="551" y="2"/>
                  </a:cubicBezTo>
                  <a:cubicBezTo>
                    <a:pt x="0" y="107"/>
                    <a:pt x="110" y="628"/>
                    <a:pt x="145" y="762"/>
                  </a:cubicBezTo>
                  <a:cubicBezTo>
                    <a:pt x="149" y="774"/>
                    <a:pt x="160" y="781"/>
                    <a:pt x="173" y="781"/>
                  </a:cubicBezTo>
                  <a:cubicBezTo>
                    <a:pt x="177" y="781"/>
                    <a:pt x="181" y="780"/>
                    <a:pt x="185" y="779"/>
                  </a:cubicBezTo>
                  <a:cubicBezTo>
                    <a:pt x="840" y="559"/>
                    <a:pt x="637" y="112"/>
                    <a:pt x="580" y="14"/>
                  </a:cubicBezTo>
                  <a:cubicBezTo>
                    <a:pt x="576" y="5"/>
                    <a:pt x="568" y="0"/>
                    <a:pt x="56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1"/>
            <p:cNvSpPr/>
            <p:nvPr/>
          </p:nvSpPr>
          <p:spPr>
            <a:xfrm>
              <a:off x="7451440" y="2009983"/>
              <a:ext cx="24971" cy="45990"/>
            </a:xfrm>
            <a:custGeom>
              <a:rect b="b" l="l" r="r" t="t"/>
              <a:pathLst>
                <a:path extrusionOk="0" h="803" w="436">
                  <a:moveTo>
                    <a:pt x="425" y="0"/>
                  </a:moveTo>
                  <a:cubicBezTo>
                    <a:pt x="418" y="0"/>
                    <a:pt x="412" y="0"/>
                    <a:pt x="406" y="6"/>
                  </a:cubicBezTo>
                  <a:lnTo>
                    <a:pt x="0" y="782"/>
                  </a:lnTo>
                  <a:cubicBezTo>
                    <a:pt x="0" y="788"/>
                    <a:pt x="0" y="800"/>
                    <a:pt x="7" y="800"/>
                  </a:cubicBezTo>
                  <a:cubicBezTo>
                    <a:pt x="9" y="802"/>
                    <a:pt x="11" y="802"/>
                    <a:pt x="13" y="802"/>
                  </a:cubicBezTo>
                  <a:cubicBezTo>
                    <a:pt x="18" y="802"/>
                    <a:pt x="24" y="798"/>
                    <a:pt x="24" y="793"/>
                  </a:cubicBezTo>
                  <a:lnTo>
                    <a:pt x="430" y="17"/>
                  </a:lnTo>
                  <a:cubicBezTo>
                    <a:pt x="436" y="11"/>
                    <a:pt x="430" y="6"/>
                    <a:pt x="4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1"/>
            <p:cNvSpPr/>
            <p:nvPr/>
          </p:nvSpPr>
          <p:spPr>
            <a:xfrm>
              <a:off x="7451440" y="2023500"/>
              <a:ext cx="26975" cy="15292"/>
            </a:xfrm>
            <a:custGeom>
              <a:rect b="b" l="l" r="r" t="t"/>
              <a:pathLst>
                <a:path extrusionOk="0" h="267" w="471">
                  <a:moveTo>
                    <a:pt x="302" y="1"/>
                  </a:moveTo>
                  <a:lnTo>
                    <a:pt x="13" y="24"/>
                  </a:lnTo>
                  <a:cubicBezTo>
                    <a:pt x="7" y="24"/>
                    <a:pt x="0" y="30"/>
                    <a:pt x="0" y="43"/>
                  </a:cubicBezTo>
                  <a:lnTo>
                    <a:pt x="7" y="48"/>
                  </a:lnTo>
                  <a:cubicBezTo>
                    <a:pt x="13" y="54"/>
                    <a:pt x="13" y="54"/>
                    <a:pt x="18" y="54"/>
                  </a:cubicBezTo>
                  <a:lnTo>
                    <a:pt x="285" y="30"/>
                  </a:lnTo>
                  <a:lnTo>
                    <a:pt x="447" y="262"/>
                  </a:lnTo>
                  <a:cubicBezTo>
                    <a:pt x="450" y="265"/>
                    <a:pt x="453" y="266"/>
                    <a:pt x="456" y="266"/>
                  </a:cubicBezTo>
                  <a:cubicBezTo>
                    <a:pt x="459" y="266"/>
                    <a:pt x="462" y="265"/>
                    <a:pt x="465" y="262"/>
                  </a:cubicBezTo>
                  <a:cubicBezTo>
                    <a:pt x="470" y="262"/>
                    <a:pt x="470" y="251"/>
                    <a:pt x="470" y="244"/>
                  </a:cubicBezTo>
                  <a:lnTo>
                    <a:pt x="30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1"/>
            <p:cNvSpPr/>
            <p:nvPr/>
          </p:nvSpPr>
          <p:spPr>
            <a:xfrm>
              <a:off x="7448806" y="2032835"/>
              <a:ext cx="23654" cy="13516"/>
            </a:xfrm>
            <a:custGeom>
              <a:rect b="b" l="l" r="r" t="t"/>
              <a:pathLst>
                <a:path extrusionOk="0" h="236" w="413">
                  <a:moveTo>
                    <a:pt x="262" y="1"/>
                  </a:moveTo>
                  <a:lnTo>
                    <a:pt x="12" y="24"/>
                  </a:lnTo>
                  <a:cubicBezTo>
                    <a:pt x="6" y="24"/>
                    <a:pt x="0" y="30"/>
                    <a:pt x="0" y="35"/>
                  </a:cubicBezTo>
                  <a:cubicBezTo>
                    <a:pt x="0" y="41"/>
                    <a:pt x="6" y="46"/>
                    <a:pt x="6" y="46"/>
                  </a:cubicBezTo>
                  <a:lnTo>
                    <a:pt x="18" y="46"/>
                  </a:lnTo>
                  <a:lnTo>
                    <a:pt x="249" y="30"/>
                  </a:lnTo>
                  <a:lnTo>
                    <a:pt x="389" y="227"/>
                  </a:lnTo>
                  <a:cubicBezTo>
                    <a:pt x="389" y="231"/>
                    <a:pt x="395" y="235"/>
                    <a:pt x="400" y="235"/>
                  </a:cubicBezTo>
                  <a:cubicBezTo>
                    <a:pt x="403" y="235"/>
                    <a:pt x="405" y="234"/>
                    <a:pt x="407" y="233"/>
                  </a:cubicBezTo>
                  <a:cubicBezTo>
                    <a:pt x="412" y="227"/>
                    <a:pt x="412" y="220"/>
                    <a:pt x="407" y="215"/>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1"/>
            <p:cNvSpPr/>
            <p:nvPr/>
          </p:nvSpPr>
          <p:spPr>
            <a:xfrm>
              <a:off x="7448462" y="2041140"/>
              <a:ext cx="17354" cy="9794"/>
            </a:xfrm>
            <a:custGeom>
              <a:rect b="b" l="l" r="r" t="t"/>
              <a:pathLst>
                <a:path extrusionOk="0" h="171" w="303">
                  <a:moveTo>
                    <a:pt x="191" y="0"/>
                  </a:moveTo>
                  <a:lnTo>
                    <a:pt x="12" y="24"/>
                  </a:lnTo>
                  <a:cubicBezTo>
                    <a:pt x="6" y="29"/>
                    <a:pt x="1" y="35"/>
                    <a:pt x="6" y="41"/>
                  </a:cubicBezTo>
                  <a:cubicBezTo>
                    <a:pt x="6" y="48"/>
                    <a:pt x="6" y="48"/>
                    <a:pt x="12" y="53"/>
                  </a:cubicBezTo>
                  <a:lnTo>
                    <a:pt x="18" y="53"/>
                  </a:lnTo>
                  <a:lnTo>
                    <a:pt x="180" y="29"/>
                  </a:lnTo>
                  <a:lnTo>
                    <a:pt x="279" y="163"/>
                  </a:lnTo>
                  <a:cubicBezTo>
                    <a:pt x="279" y="167"/>
                    <a:pt x="285" y="171"/>
                    <a:pt x="290" y="171"/>
                  </a:cubicBezTo>
                  <a:cubicBezTo>
                    <a:pt x="292" y="171"/>
                    <a:pt x="294" y="170"/>
                    <a:pt x="296" y="169"/>
                  </a:cubicBezTo>
                  <a:cubicBezTo>
                    <a:pt x="303" y="163"/>
                    <a:pt x="303" y="157"/>
                    <a:pt x="296" y="152"/>
                  </a:cubicBezTo>
                  <a:lnTo>
                    <a:pt x="19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1"/>
            <p:cNvSpPr/>
            <p:nvPr/>
          </p:nvSpPr>
          <p:spPr>
            <a:xfrm>
              <a:off x="7458771" y="2015940"/>
              <a:ext cx="22966" cy="12600"/>
            </a:xfrm>
            <a:custGeom>
              <a:rect b="b" l="l" r="r" t="t"/>
              <a:pathLst>
                <a:path extrusionOk="0" h="220" w="401">
                  <a:moveTo>
                    <a:pt x="18" y="1"/>
                  </a:moveTo>
                  <a:cubicBezTo>
                    <a:pt x="6" y="1"/>
                    <a:pt x="0" y="6"/>
                    <a:pt x="0" y="12"/>
                  </a:cubicBezTo>
                  <a:cubicBezTo>
                    <a:pt x="0" y="17"/>
                    <a:pt x="6" y="23"/>
                    <a:pt x="6" y="23"/>
                  </a:cubicBezTo>
                  <a:lnTo>
                    <a:pt x="11" y="28"/>
                  </a:lnTo>
                  <a:lnTo>
                    <a:pt x="220" y="47"/>
                  </a:lnTo>
                  <a:lnTo>
                    <a:pt x="377" y="215"/>
                  </a:lnTo>
                  <a:cubicBezTo>
                    <a:pt x="380" y="218"/>
                    <a:pt x="383" y="219"/>
                    <a:pt x="386" y="219"/>
                  </a:cubicBezTo>
                  <a:cubicBezTo>
                    <a:pt x="388" y="219"/>
                    <a:pt x="391" y="218"/>
                    <a:pt x="394" y="215"/>
                  </a:cubicBezTo>
                  <a:cubicBezTo>
                    <a:pt x="401" y="209"/>
                    <a:pt x="401" y="202"/>
                    <a:pt x="394" y="197"/>
                  </a:cubicBezTo>
                  <a:lnTo>
                    <a:pt x="233" y="2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1"/>
            <p:cNvSpPr/>
            <p:nvPr/>
          </p:nvSpPr>
          <p:spPr>
            <a:xfrm>
              <a:off x="7446515" y="2009983"/>
              <a:ext cx="38258" cy="28178"/>
            </a:xfrm>
            <a:custGeom>
              <a:rect b="b" l="l" r="r" t="t"/>
              <a:pathLst>
                <a:path extrusionOk="0" h="492" w="668">
                  <a:moveTo>
                    <a:pt x="511" y="0"/>
                  </a:moveTo>
                  <a:lnTo>
                    <a:pt x="511" y="0"/>
                  </a:lnTo>
                  <a:cubicBezTo>
                    <a:pt x="0" y="191"/>
                    <a:pt x="260" y="487"/>
                    <a:pt x="260" y="487"/>
                  </a:cubicBezTo>
                  <a:cubicBezTo>
                    <a:pt x="281" y="490"/>
                    <a:pt x="301" y="491"/>
                    <a:pt x="319"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1"/>
            <p:cNvSpPr/>
            <p:nvPr/>
          </p:nvSpPr>
          <p:spPr>
            <a:xfrm>
              <a:off x="7457798" y="2064278"/>
              <a:ext cx="48166" cy="44730"/>
            </a:xfrm>
            <a:custGeom>
              <a:rect b="b" l="l" r="r" t="t"/>
              <a:pathLst>
                <a:path extrusionOk="0" h="781" w="841">
                  <a:moveTo>
                    <a:pt x="558" y="0"/>
                  </a:moveTo>
                  <a:cubicBezTo>
                    <a:pt x="554" y="0"/>
                    <a:pt x="549" y="1"/>
                    <a:pt x="544" y="2"/>
                  </a:cubicBezTo>
                  <a:cubicBezTo>
                    <a:pt x="1" y="112"/>
                    <a:pt x="110" y="628"/>
                    <a:pt x="145" y="762"/>
                  </a:cubicBezTo>
                  <a:cubicBezTo>
                    <a:pt x="149" y="774"/>
                    <a:pt x="160" y="781"/>
                    <a:pt x="172" y="781"/>
                  </a:cubicBezTo>
                  <a:cubicBezTo>
                    <a:pt x="177" y="781"/>
                    <a:pt x="181" y="780"/>
                    <a:pt x="186" y="779"/>
                  </a:cubicBezTo>
                  <a:cubicBezTo>
                    <a:pt x="841" y="559"/>
                    <a:pt x="638" y="112"/>
                    <a:pt x="579" y="14"/>
                  </a:cubicBezTo>
                  <a:cubicBezTo>
                    <a:pt x="575" y="5"/>
                    <a:pt x="568" y="0"/>
                    <a:pt x="5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1"/>
            <p:cNvSpPr/>
            <p:nvPr/>
          </p:nvSpPr>
          <p:spPr>
            <a:xfrm>
              <a:off x="7466102" y="2063762"/>
              <a:ext cx="24914" cy="45990"/>
            </a:xfrm>
            <a:custGeom>
              <a:rect b="b" l="l" r="r" t="t"/>
              <a:pathLst>
                <a:path extrusionOk="0" h="803" w="435">
                  <a:moveTo>
                    <a:pt x="429" y="0"/>
                  </a:moveTo>
                  <a:cubicBezTo>
                    <a:pt x="423" y="0"/>
                    <a:pt x="418" y="0"/>
                    <a:pt x="412" y="6"/>
                  </a:cubicBezTo>
                  <a:lnTo>
                    <a:pt x="6" y="782"/>
                  </a:lnTo>
                  <a:cubicBezTo>
                    <a:pt x="0" y="788"/>
                    <a:pt x="6" y="800"/>
                    <a:pt x="11" y="800"/>
                  </a:cubicBezTo>
                  <a:cubicBezTo>
                    <a:pt x="13" y="802"/>
                    <a:pt x="15" y="802"/>
                    <a:pt x="16" y="802"/>
                  </a:cubicBezTo>
                  <a:cubicBezTo>
                    <a:pt x="20" y="802"/>
                    <a:pt x="25" y="798"/>
                    <a:pt x="29" y="793"/>
                  </a:cubicBezTo>
                  <a:lnTo>
                    <a:pt x="434" y="17"/>
                  </a:lnTo>
                  <a:cubicBezTo>
                    <a:pt x="434" y="11"/>
                    <a:pt x="434" y="6"/>
                    <a:pt x="4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1"/>
            <p:cNvSpPr/>
            <p:nvPr/>
          </p:nvSpPr>
          <p:spPr>
            <a:xfrm>
              <a:off x="7466388" y="2077279"/>
              <a:ext cx="26918" cy="15349"/>
            </a:xfrm>
            <a:custGeom>
              <a:rect b="b" l="l" r="r" t="t"/>
              <a:pathLst>
                <a:path extrusionOk="0" h="268" w="470">
                  <a:moveTo>
                    <a:pt x="296" y="1"/>
                  </a:moveTo>
                  <a:lnTo>
                    <a:pt x="12" y="24"/>
                  </a:lnTo>
                  <a:cubicBezTo>
                    <a:pt x="6" y="24"/>
                    <a:pt x="1" y="36"/>
                    <a:pt x="1" y="42"/>
                  </a:cubicBezTo>
                  <a:cubicBezTo>
                    <a:pt x="1" y="48"/>
                    <a:pt x="6" y="48"/>
                    <a:pt x="6" y="54"/>
                  </a:cubicBezTo>
                  <a:lnTo>
                    <a:pt x="12" y="54"/>
                  </a:lnTo>
                  <a:lnTo>
                    <a:pt x="285" y="30"/>
                  </a:lnTo>
                  <a:lnTo>
                    <a:pt x="447" y="262"/>
                  </a:lnTo>
                  <a:cubicBezTo>
                    <a:pt x="447" y="268"/>
                    <a:pt x="458" y="268"/>
                    <a:pt x="464" y="268"/>
                  </a:cubicBezTo>
                  <a:cubicBezTo>
                    <a:pt x="470" y="262"/>
                    <a:pt x="470" y="251"/>
                    <a:pt x="464" y="244"/>
                  </a:cubicBezTo>
                  <a:lnTo>
                    <a:pt x="29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1"/>
            <p:cNvSpPr/>
            <p:nvPr/>
          </p:nvSpPr>
          <p:spPr>
            <a:xfrm>
              <a:off x="7463754" y="2086614"/>
              <a:ext cx="23596" cy="13516"/>
            </a:xfrm>
            <a:custGeom>
              <a:rect b="b" l="l" r="r" t="t"/>
              <a:pathLst>
                <a:path extrusionOk="0" h="236" w="412">
                  <a:moveTo>
                    <a:pt x="261" y="1"/>
                  </a:moveTo>
                  <a:lnTo>
                    <a:pt x="12" y="24"/>
                  </a:lnTo>
                  <a:cubicBezTo>
                    <a:pt x="6" y="24"/>
                    <a:pt x="1" y="30"/>
                    <a:pt x="1" y="35"/>
                  </a:cubicBezTo>
                  <a:cubicBezTo>
                    <a:pt x="1" y="41"/>
                    <a:pt x="6" y="46"/>
                    <a:pt x="6" y="46"/>
                  </a:cubicBezTo>
                  <a:lnTo>
                    <a:pt x="12" y="46"/>
                  </a:lnTo>
                  <a:lnTo>
                    <a:pt x="250" y="30"/>
                  </a:lnTo>
                  <a:lnTo>
                    <a:pt x="383" y="227"/>
                  </a:lnTo>
                  <a:cubicBezTo>
                    <a:pt x="387" y="231"/>
                    <a:pt x="394" y="235"/>
                    <a:pt x="400" y="235"/>
                  </a:cubicBezTo>
                  <a:cubicBezTo>
                    <a:pt x="402" y="235"/>
                    <a:pt x="404" y="234"/>
                    <a:pt x="406" y="233"/>
                  </a:cubicBezTo>
                  <a:cubicBezTo>
                    <a:pt x="411" y="227"/>
                    <a:pt x="411" y="220"/>
                    <a:pt x="406" y="215"/>
                  </a:cubicBezTo>
                  <a:lnTo>
                    <a:pt x="26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1"/>
            <p:cNvSpPr/>
            <p:nvPr/>
          </p:nvSpPr>
          <p:spPr>
            <a:xfrm>
              <a:off x="7463353" y="2094919"/>
              <a:ext cx="17354" cy="9794"/>
            </a:xfrm>
            <a:custGeom>
              <a:rect b="b" l="l" r="r" t="t"/>
              <a:pathLst>
                <a:path extrusionOk="0" h="171" w="303">
                  <a:moveTo>
                    <a:pt x="193" y="0"/>
                  </a:moveTo>
                  <a:lnTo>
                    <a:pt x="13" y="24"/>
                  </a:lnTo>
                  <a:cubicBezTo>
                    <a:pt x="8" y="29"/>
                    <a:pt x="1" y="35"/>
                    <a:pt x="1" y="41"/>
                  </a:cubicBezTo>
                  <a:cubicBezTo>
                    <a:pt x="1" y="47"/>
                    <a:pt x="8" y="47"/>
                    <a:pt x="8" y="53"/>
                  </a:cubicBezTo>
                  <a:lnTo>
                    <a:pt x="19" y="53"/>
                  </a:lnTo>
                  <a:lnTo>
                    <a:pt x="182" y="29"/>
                  </a:lnTo>
                  <a:lnTo>
                    <a:pt x="279" y="168"/>
                  </a:lnTo>
                  <a:cubicBezTo>
                    <a:pt x="279" y="168"/>
                    <a:pt x="285" y="171"/>
                    <a:pt x="290" y="171"/>
                  </a:cubicBezTo>
                  <a:cubicBezTo>
                    <a:pt x="293" y="171"/>
                    <a:pt x="295" y="170"/>
                    <a:pt x="297" y="168"/>
                  </a:cubicBezTo>
                  <a:cubicBezTo>
                    <a:pt x="303" y="163"/>
                    <a:pt x="303" y="157"/>
                    <a:pt x="297" y="152"/>
                  </a:cubicBezTo>
                  <a:lnTo>
                    <a:pt x="19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1"/>
            <p:cNvSpPr/>
            <p:nvPr/>
          </p:nvSpPr>
          <p:spPr>
            <a:xfrm>
              <a:off x="7473719" y="2069719"/>
              <a:ext cx="22966" cy="12543"/>
            </a:xfrm>
            <a:custGeom>
              <a:rect b="b" l="l" r="r" t="t"/>
              <a:pathLst>
                <a:path extrusionOk="0" h="219" w="401">
                  <a:moveTo>
                    <a:pt x="12" y="1"/>
                  </a:moveTo>
                  <a:cubicBezTo>
                    <a:pt x="6" y="1"/>
                    <a:pt x="1" y="6"/>
                    <a:pt x="1" y="12"/>
                  </a:cubicBezTo>
                  <a:cubicBezTo>
                    <a:pt x="1" y="17"/>
                    <a:pt x="1" y="23"/>
                    <a:pt x="6" y="23"/>
                  </a:cubicBezTo>
                  <a:lnTo>
                    <a:pt x="12" y="28"/>
                  </a:lnTo>
                  <a:lnTo>
                    <a:pt x="215" y="47"/>
                  </a:lnTo>
                  <a:lnTo>
                    <a:pt x="371" y="215"/>
                  </a:lnTo>
                  <a:cubicBezTo>
                    <a:pt x="374" y="218"/>
                    <a:pt x="378" y="219"/>
                    <a:pt x="383" y="219"/>
                  </a:cubicBezTo>
                  <a:cubicBezTo>
                    <a:pt x="387" y="219"/>
                    <a:pt x="392" y="218"/>
                    <a:pt x="394" y="215"/>
                  </a:cubicBezTo>
                  <a:cubicBezTo>
                    <a:pt x="400" y="215"/>
                    <a:pt x="400" y="202"/>
                    <a:pt x="394" y="197"/>
                  </a:cubicBezTo>
                  <a:lnTo>
                    <a:pt x="232" y="23"/>
                  </a:ln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1"/>
            <p:cNvSpPr/>
            <p:nvPr/>
          </p:nvSpPr>
          <p:spPr>
            <a:xfrm>
              <a:off x="7461406" y="2063762"/>
              <a:ext cx="38258" cy="28178"/>
            </a:xfrm>
            <a:custGeom>
              <a:rect b="b" l="l" r="r" t="t"/>
              <a:pathLst>
                <a:path extrusionOk="0" h="492" w="668">
                  <a:moveTo>
                    <a:pt x="511" y="0"/>
                  </a:moveTo>
                  <a:cubicBezTo>
                    <a:pt x="0" y="191"/>
                    <a:pt x="256" y="487"/>
                    <a:pt x="256" y="487"/>
                  </a:cubicBezTo>
                  <a:cubicBezTo>
                    <a:pt x="277" y="490"/>
                    <a:pt x="297" y="491"/>
                    <a:pt x="316" y="491"/>
                  </a:cubicBezTo>
                  <a:cubicBezTo>
                    <a:pt x="668" y="491"/>
                    <a:pt x="511" y="0"/>
                    <a:pt x="5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1"/>
            <p:cNvSpPr/>
            <p:nvPr/>
          </p:nvSpPr>
          <p:spPr>
            <a:xfrm>
              <a:off x="7499950" y="2084209"/>
              <a:ext cx="39862" cy="36941"/>
            </a:xfrm>
            <a:custGeom>
              <a:rect b="b" l="l" r="r" t="t"/>
              <a:pathLst>
                <a:path extrusionOk="0" h="645" w="696">
                  <a:moveTo>
                    <a:pt x="204" y="0"/>
                  </a:moveTo>
                  <a:cubicBezTo>
                    <a:pt x="148" y="0"/>
                    <a:pt x="101" y="8"/>
                    <a:pt x="76" y="13"/>
                  </a:cubicBezTo>
                  <a:cubicBezTo>
                    <a:pt x="64" y="19"/>
                    <a:pt x="52" y="31"/>
                    <a:pt x="52" y="43"/>
                  </a:cubicBezTo>
                  <a:cubicBezTo>
                    <a:pt x="0" y="599"/>
                    <a:pt x="528" y="645"/>
                    <a:pt x="661" y="645"/>
                  </a:cubicBezTo>
                  <a:cubicBezTo>
                    <a:pt x="678" y="645"/>
                    <a:pt x="696" y="634"/>
                    <a:pt x="696" y="617"/>
                  </a:cubicBezTo>
                  <a:cubicBezTo>
                    <a:pt x="678" y="84"/>
                    <a:pt x="388" y="0"/>
                    <a:pt x="204"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1"/>
            <p:cNvSpPr/>
            <p:nvPr/>
          </p:nvSpPr>
          <p:spPr>
            <a:xfrm>
              <a:off x="7502585" y="2084724"/>
              <a:ext cx="37571" cy="36769"/>
            </a:xfrm>
            <a:custGeom>
              <a:rect b="b" l="l" r="r" t="t"/>
              <a:pathLst>
                <a:path extrusionOk="0" h="642" w="656">
                  <a:moveTo>
                    <a:pt x="13" y="0"/>
                  </a:moveTo>
                  <a:cubicBezTo>
                    <a:pt x="9" y="0"/>
                    <a:pt x="6" y="2"/>
                    <a:pt x="6" y="4"/>
                  </a:cubicBezTo>
                  <a:cubicBezTo>
                    <a:pt x="0" y="10"/>
                    <a:pt x="0" y="17"/>
                    <a:pt x="6" y="22"/>
                  </a:cubicBezTo>
                  <a:lnTo>
                    <a:pt x="632" y="636"/>
                  </a:lnTo>
                  <a:cubicBezTo>
                    <a:pt x="635" y="639"/>
                    <a:pt x="638" y="641"/>
                    <a:pt x="641" y="641"/>
                  </a:cubicBezTo>
                  <a:cubicBezTo>
                    <a:pt x="644" y="641"/>
                    <a:pt x="647" y="639"/>
                    <a:pt x="650" y="636"/>
                  </a:cubicBezTo>
                  <a:cubicBezTo>
                    <a:pt x="656" y="630"/>
                    <a:pt x="656" y="625"/>
                    <a:pt x="650" y="619"/>
                  </a:cubicBezTo>
                  <a:lnTo>
                    <a:pt x="24" y="4"/>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1"/>
            <p:cNvSpPr/>
            <p:nvPr/>
          </p:nvSpPr>
          <p:spPr>
            <a:xfrm>
              <a:off x="7510202" y="2090623"/>
              <a:ext cx="20962" cy="22279"/>
            </a:xfrm>
            <a:custGeom>
              <a:rect b="b" l="l" r="r" t="t"/>
              <a:pathLst>
                <a:path extrusionOk="0" h="389" w="366">
                  <a:moveTo>
                    <a:pt x="343" y="0"/>
                  </a:moveTo>
                  <a:lnTo>
                    <a:pt x="65" y="93"/>
                  </a:lnTo>
                  <a:lnTo>
                    <a:pt x="1" y="371"/>
                  </a:lnTo>
                  <a:cubicBezTo>
                    <a:pt x="1" y="377"/>
                    <a:pt x="6" y="383"/>
                    <a:pt x="12" y="388"/>
                  </a:cubicBezTo>
                  <a:cubicBezTo>
                    <a:pt x="18" y="388"/>
                    <a:pt x="25" y="388"/>
                    <a:pt x="25" y="383"/>
                  </a:cubicBezTo>
                  <a:lnTo>
                    <a:pt x="30" y="377"/>
                  </a:lnTo>
                  <a:lnTo>
                    <a:pt x="87" y="110"/>
                  </a:lnTo>
                  <a:lnTo>
                    <a:pt x="354" y="24"/>
                  </a:lnTo>
                  <a:cubicBezTo>
                    <a:pt x="360" y="24"/>
                    <a:pt x="365" y="18"/>
                    <a:pt x="360" y="11"/>
                  </a:cubicBezTo>
                  <a:cubicBezTo>
                    <a:pt x="360" y="0"/>
                    <a:pt x="354"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1"/>
            <p:cNvSpPr/>
            <p:nvPr/>
          </p:nvSpPr>
          <p:spPr>
            <a:xfrm>
              <a:off x="7518220" y="2098584"/>
              <a:ext cx="18270" cy="19473"/>
            </a:xfrm>
            <a:custGeom>
              <a:rect b="b" l="l" r="r" t="t"/>
              <a:pathLst>
                <a:path extrusionOk="0" h="340" w="319">
                  <a:moveTo>
                    <a:pt x="302" y="0"/>
                  </a:moveTo>
                  <a:lnTo>
                    <a:pt x="51" y="81"/>
                  </a:lnTo>
                  <a:lnTo>
                    <a:pt x="6" y="324"/>
                  </a:lnTo>
                  <a:cubicBezTo>
                    <a:pt x="0" y="331"/>
                    <a:pt x="6" y="337"/>
                    <a:pt x="11" y="337"/>
                  </a:cubicBezTo>
                  <a:cubicBezTo>
                    <a:pt x="13" y="339"/>
                    <a:pt x="15" y="339"/>
                    <a:pt x="17" y="339"/>
                  </a:cubicBezTo>
                  <a:cubicBezTo>
                    <a:pt x="21" y="339"/>
                    <a:pt x="24" y="337"/>
                    <a:pt x="24" y="337"/>
                  </a:cubicBezTo>
                  <a:lnTo>
                    <a:pt x="29" y="331"/>
                  </a:lnTo>
                  <a:lnTo>
                    <a:pt x="75" y="99"/>
                  </a:lnTo>
                  <a:lnTo>
                    <a:pt x="307" y="24"/>
                  </a:lnTo>
                  <a:cubicBezTo>
                    <a:pt x="313" y="24"/>
                    <a:pt x="319" y="18"/>
                    <a:pt x="313" y="6"/>
                  </a:cubicBezTo>
                  <a:cubicBezTo>
                    <a:pt x="313" y="0"/>
                    <a:pt x="307" y="0"/>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1"/>
            <p:cNvSpPr/>
            <p:nvPr/>
          </p:nvSpPr>
          <p:spPr>
            <a:xfrm>
              <a:off x="7526467" y="2106201"/>
              <a:ext cx="12657" cy="14490"/>
            </a:xfrm>
            <a:custGeom>
              <a:rect b="b" l="l" r="r" t="t"/>
              <a:pathLst>
                <a:path extrusionOk="0" h="253" w="221">
                  <a:moveTo>
                    <a:pt x="198" y="1"/>
                  </a:moveTo>
                  <a:lnTo>
                    <a:pt x="24" y="59"/>
                  </a:lnTo>
                  <a:lnTo>
                    <a:pt x="1" y="239"/>
                  </a:lnTo>
                  <a:cubicBezTo>
                    <a:pt x="1" y="244"/>
                    <a:pt x="1" y="250"/>
                    <a:pt x="12" y="250"/>
                  </a:cubicBezTo>
                  <a:cubicBezTo>
                    <a:pt x="12" y="252"/>
                    <a:pt x="13" y="252"/>
                    <a:pt x="14" y="252"/>
                  </a:cubicBezTo>
                  <a:cubicBezTo>
                    <a:pt x="16" y="252"/>
                    <a:pt x="21" y="250"/>
                    <a:pt x="24" y="250"/>
                  </a:cubicBezTo>
                  <a:lnTo>
                    <a:pt x="24" y="244"/>
                  </a:lnTo>
                  <a:lnTo>
                    <a:pt x="47" y="81"/>
                  </a:lnTo>
                  <a:lnTo>
                    <a:pt x="209" y="24"/>
                  </a:lnTo>
                  <a:cubicBezTo>
                    <a:pt x="215" y="24"/>
                    <a:pt x="220" y="17"/>
                    <a:pt x="215" y="12"/>
                  </a:cubicBezTo>
                  <a:cubicBezTo>
                    <a:pt x="215" y="1"/>
                    <a:pt x="209" y="1"/>
                    <a:pt x="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1"/>
            <p:cNvSpPr/>
            <p:nvPr/>
          </p:nvSpPr>
          <p:spPr>
            <a:xfrm>
              <a:off x="7503616" y="2084610"/>
              <a:ext cx="18614" cy="18614"/>
            </a:xfrm>
            <a:custGeom>
              <a:rect b="b" l="l" r="r" t="t"/>
              <a:pathLst>
                <a:path extrusionOk="0" h="325" w="325">
                  <a:moveTo>
                    <a:pt x="301" y="1"/>
                  </a:moveTo>
                  <a:lnTo>
                    <a:pt x="87" y="105"/>
                  </a:lnTo>
                  <a:lnTo>
                    <a:pt x="6" y="308"/>
                  </a:lnTo>
                  <a:cubicBezTo>
                    <a:pt x="0" y="314"/>
                    <a:pt x="6" y="319"/>
                    <a:pt x="12" y="325"/>
                  </a:cubicBezTo>
                  <a:cubicBezTo>
                    <a:pt x="17" y="325"/>
                    <a:pt x="23" y="325"/>
                    <a:pt x="28" y="319"/>
                  </a:cubicBezTo>
                  <a:lnTo>
                    <a:pt x="110" y="129"/>
                  </a:lnTo>
                  <a:lnTo>
                    <a:pt x="313" y="24"/>
                  </a:lnTo>
                  <a:cubicBezTo>
                    <a:pt x="319" y="24"/>
                    <a:pt x="325" y="12"/>
                    <a:pt x="319" y="6"/>
                  </a:cubicBezTo>
                  <a:cubicBezTo>
                    <a:pt x="319" y="1"/>
                    <a:pt x="306" y="1"/>
                    <a:pt x="3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1"/>
            <p:cNvSpPr/>
            <p:nvPr/>
          </p:nvSpPr>
          <p:spPr>
            <a:xfrm>
              <a:off x="7502871" y="2084953"/>
              <a:ext cx="32130" cy="23253"/>
            </a:xfrm>
            <a:custGeom>
              <a:rect b="b" l="l" r="r" t="t"/>
              <a:pathLst>
                <a:path extrusionOk="0" h="406" w="561">
                  <a:moveTo>
                    <a:pt x="6" y="0"/>
                  </a:moveTo>
                  <a:cubicBezTo>
                    <a:pt x="3" y="0"/>
                    <a:pt x="1" y="0"/>
                    <a:pt x="1" y="0"/>
                  </a:cubicBezTo>
                  <a:cubicBezTo>
                    <a:pt x="23" y="342"/>
                    <a:pt x="169" y="406"/>
                    <a:pt x="276" y="406"/>
                  </a:cubicBezTo>
                  <a:cubicBezTo>
                    <a:pt x="340" y="406"/>
                    <a:pt x="389" y="383"/>
                    <a:pt x="389" y="383"/>
                  </a:cubicBezTo>
                  <a:cubicBezTo>
                    <a:pt x="560" y="10"/>
                    <a:pt x="60"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1"/>
            <p:cNvSpPr/>
            <p:nvPr/>
          </p:nvSpPr>
          <p:spPr>
            <a:xfrm>
              <a:off x="7466732" y="1947499"/>
              <a:ext cx="66837" cy="41580"/>
            </a:xfrm>
            <a:custGeom>
              <a:rect b="b" l="l" r="r" t="t"/>
              <a:pathLst>
                <a:path extrusionOk="0" h="726" w="1167">
                  <a:moveTo>
                    <a:pt x="459" y="0"/>
                  </a:moveTo>
                  <a:cubicBezTo>
                    <a:pt x="251" y="0"/>
                    <a:pt x="80" y="112"/>
                    <a:pt x="18" y="158"/>
                  </a:cubicBezTo>
                  <a:cubicBezTo>
                    <a:pt x="6" y="169"/>
                    <a:pt x="0" y="187"/>
                    <a:pt x="6" y="204"/>
                  </a:cubicBezTo>
                  <a:cubicBezTo>
                    <a:pt x="145" y="619"/>
                    <a:pt x="427" y="725"/>
                    <a:pt x="678" y="725"/>
                  </a:cubicBezTo>
                  <a:cubicBezTo>
                    <a:pt x="876" y="725"/>
                    <a:pt x="1055" y="660"/>
                    <a:pt x="1131" y="627"/>
                  </a:cubicBezTo>
                  <a:cubicBezTo>
                    <a:pt x="1154" y="616"/>
                    <a:pt x="1166" y="592"/>
                    <a:pt x="1154" y="570"/>
                  </a:cubicBezTo>
                  <a:cubicBezTo>
                    <a:pt x="935" y="122"/>
                    <a:pt x="677" y="0"/>
                    <a:pt x="4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1"/>
            <p:cNvSpPr/>
            <p:nvPr/>
          </p:nvSpPr>
          <p:spPr>
            <a:xfrm>
              <a:off x="7465758" y="1956491"/>
              <a:ext cx="68441" cy="26403"/>
            </a:xfrm>
            <a:custGeom>
              <a:rect b="b" l="l" r="r" t="t"/>
              <a:pathLst>
                <a:path extrusionOk="0" h="461" w="1195">
                  <a:moveTo>
                    <a:pt x="29" y="1"/>
                  </a:moveTo>
                  <a:cubicBezTo>
                    <a:pt x="17" y="1"/>
                    <a:pt x="6" y="1"/>
                    <a:pt x="6" y="12"/>
                  </a:cubicBezTo>
                  <a:cubicBezTo>
                    <a:pt x="1" y="23"/>
                    <a:pt x="6" y="30"/>
                    <a:pt x="17" y="36"/>
                  </a:cubicBezTo>
                  <a:lnTo>
                    <a:pt x="1165" y="459"/>
                  </a:lnTo>
                  <a:cubicBezTo>
                    <a:pt x="1168" y="460"/>
                    <a:pt x="1171" y="461"/>
                    <a:pt x="1174" y="461"/>
                  </a:cubicBezTo>
                  <a:cubicBezTo>
                    <a:pt x="1182" y="461"/>
                    <a:pt x="1189" y="456"/>
                    <a:pt x="1189" y="447"/>
                  </a:cubicBezTo>
                  <a:cubicBezTo>
                    <a:pt x="1194" y="435"/>
                    <a:pt x="1189" y="429"/>
                    <a:pt x="1176" y="424"/>
                  </a:cubicBezTo>
                  <a:lnTo>
                    <a:pt x="2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1"/>
            <p:cNvSpPr/>
            <p:nvPr/>
          </p:nvSpPr>
          <p:spPr>
            <a:xfrm>
              <a:off x="7486033" y="1948645"/>
              <a:ext cx="19644" cy="39461"/>
            </a:xfrm>
            <a:custGeom>
              <a:rect b="b" l="l" r="r" t="t"/>
              <a:pathLst>
                <a:path extrusionOk="0" h="689" w="343">
                  <a:moveTo>
                    <a:pt x="324" y="0"/>
                  </a:moveTo>
                  <a:cubicBezTo>
                    <a:pt x="320" y="0"/>
                    <a:pt x="316" y="2"/>
                    <a:pt x="313" y="4"/>
                  </a:cubicBezTo>
                  <a:lnTo>
                    <a:pt x="0" y="277"/>
                  </a:lnTo>
                  <a:lnTo>
                    <a:pt x="86" y="671"/>
                  </a:lnTo>
                  <a:cubicBezTo>
                    <a:pt x="86" y="682"/>
                    <a:pt x="99" y="689"/>
                    <a:pt x="110" y="689"/>
                  </a:cubicBezTo>
                  <a:cubicBezTo>
                    <a:pt x="115" y="682"/>
                    <a:pt x="121" y="682"/>
                    <a:pt x="121" y="676"/>
                  </a:cubicBezTo>
                  <a:lnTo>
                    <a:pt x="121" y="665"/>
                  </a:lnTo>
                  <a:lnTo>
                    <a:pt x="40" y="294"/>
                  </a:lnTo>
                  <a:lnTo>
                    <a:pt x="335" y="34"/>
                  </a:lnTo>
                  <a:cubicBezTo>
                    <a:pt x="342" y="21"/>
                    <a:pt x="342" y="10"/>
                    <a:pt x="335" y="4"/>
                  </a:cubicBezTo>
                  <a:cubicBezTo>
                    <a:pt x="332" y="2"/>
                    <a:pt x="328" y="0"/>
                    <a:pt x="32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1"/>
            <p:cNvSpPr/>
            <p:nvPr/>
          </p:nvSpPr>
          <p:spPr>
            <a:xfrm>
              <a:off x="7499950" y="1955575"/>
              <a:ext cx="17239" cy="34535"/>
            </a:xfrm>
            <a:custGeom>
              <a:rect b="b" l="l" r="r" t="t"/>
              <a:pathLst>
                <a:path extrusionOk="0" h="603" w="301">
                  <a:moveTo>
                    <a:pt x="279" y="0"/>
                  </a:moveTo>
                  <a:cubicBezTo>
                    <a:pt x="274" y="0"/>
                    <a:pt x="270" y="2"/>
                    <a:pt x="266" y="4"/>
                  </a:cubicBezTo>
                  <a:lnTo>
                    <a:pt x="0" y="248"/>
                  </a:lnTo>
                  <a:lnTo>
                    <a:pt x="76" y="584"/>
                  </a:lnTo>
                  <a:cubicBezTo>
                    <a:pt x="76" y="596"/>
                    <a:pt x="87" y="603"/>
                    <a:pt x="99" y="603"/>
                  </a:cubicBezTo>
                  <a:cubicBezTo>
                    <a:pt x="105" y="603"/>
                    <a:pt x="105" y="596"/>
                    <a:pt x="110" y="590"/>
                  </a:cubicBezTo>
                  <a:lnTo>
                    <a:pt x="110" y="579"/>
                  </a:lnTo>
                  <a:lnTo>
                    <a:pt x="41" y="260"/>
                  </a:lnTo>
                  <a:lnTo>
                    <a:pt x="290" y="34"/>
                  </a:lnTo>
                  <a:cubicBezTo>
                    <a:pt x="301" y="28"/>
                    <a:pt x="301" y="17"/>
                    <a:pt x="295" y="4"/>
                  </a:cubicBezTo>
                  <a:cubicBezTo>
                    <a:pt x="290" y="2"/>
                    <a:pt x="284" y="0"/>
                    <a:pt x="2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1"/>
            <p:cNvSpPr/>
            <p:nvPr/>
          </p:nvSpPr>
          <p:spPr>
            <a:xfrm>
              <a:off x="7511920" y="1963879"/>
              <a:ext cx="12944" cy="25028"/>
            </a:xfrm>
            <a:custGeom>
              <a:rect b="b" l="l" r="r" t="t"/>
              <a:pathLst>
                <a:path extrusionOk="0" h="437" w="226">
                  <a:moveTo>
                    <a:pt x="208" y="0"/>
                  </a:moveTo>
                  <a:cubicBezTo>
                    <a:pt x="203" y="0"/>
                    <a:pt x="197" y="2"/>
                    <a:pt x="191" y="5"/>
                  </a:cubicBezTo>
                  <a:lnTo>
                    <a:pt x="0" y="179"/>
                  </a:lnTo>
                  <a:lnTo>
                    <a:pt x="70" y="423"/>
                  </a:lnTo>
                  <a:cubicBezTo>
                    <a:pt x="74" y="431"/>
                    <a:pt x="81" y="436"/>
                    <a:pt x="86" y="436"/>
                  </a:cubicBezTo>
                  <a:cubicBezTo>
                    <a:pt x="89" y="436"/>
                    <a:pt x="90" y="435"/>
                    <a:pt x="92" y="434"/>
                  </a:cubicBezTo>
                  <a:cubicBezTo>
                    <a:pt x="99" y="434"/>
                    <a:pt x="104" y="428"/>
                    <a:pt x="104" y="423"/>
                  </a:cubicBezTo>
                  <a:cubicBezTo>
                    <a:pt x="104" y="423"/>
                    <a:pt x="110" y="416"/>
                    <a:pt x="104" y="410"/>
                  </a:cubicBezTo>
                  <a:lnTo>
                    <a:pt x="46" y="190"/>
                  </a:lnTo>
                  <a:lnTo>
                    <a:pt x="220" y="33"/>
                  </a:lnTo>
                  <a:cubicBezTo>
                    <a:pt x="225" y="28"/>
                    <a:pt x="225" y="17"/>
                    <a:pt x="220" y="5"/>
                  </a:cubicBezTo>
                  <a:cubicBezTo>
                    <a:pt x="217" y="2"/>
                    <a:pt x="213" y="0"/>
                    <a:pt x="2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1"/>
            <p:cNvSpPr/>
            <p:nvPr/>
          </p:nvSpPr>
          <p:spPr>
            <a:xfrm>
              <a:off x="7476697" y="1945953"/>
              <a:ext cx="14318" cy="33504"/>
            </a:xfrm>
            <a:custGeom>
              <a:rect b="b" l="l" r="r" t="t"/>
              <a:pathLst>
                <a:path extrusionOk="0" h="585" w="250">
                  <a:moveTo>
                    <a:pt x="226" y="0"/>
                  </a:moveTo>
                  <a:cubicBezTo>
                    <a:pt x="222" y="0"/>
                    <a:pt x="217" y="2"/>
                    <a:pt x="214" y="5"/>
                  </a:cubicBezTo>
                  <a:lnTo>
                    <a:pt x="0" y="266"/>
                  </a:lnTo>
                  <a:lnTo>
                    <a:pt x="6" y="567"/>
                  </a:lnTo>
                  <a:cubicBezTo>
                    <a:pt x="11" y="579"/>
                    <a:pt x="18" y="584"/>
                    <a:pt x="29" y="584"/>
                  </a:cubicBezTo>
                  <a:cubicBezTo>
                    <a:pt x="35" y="584"/>
                    <a:pt x="41" y="579"/>
                    <a:pt x="41" y="573"/>
                  </a:cubicBezTo>
                  <a:cubicBezTo>
                    <a:pt x="46" y="573"/>
                    <a:pt x="46" y="567"/>
                    <a:pt x="46" y="567"/>
                  </a:cubicBezTo>
                  <a:lnTo>
                    <a:pt x="35" y="277"/>
                  </a:lnTo>
                  <a:lnTo>
                    <a:pt x="244" y="28"/>
                  </a:lnTo>
                  <a:cubicBezTo>
                    <a:pt x="249" y="22"/>
                    <a:pt x="249" y="11"/>
                    <a:pt x="238" y="5"/>
                  </a:cubicBezTo>
                  <a:cubicBezTo>
                    <a:pt x="235" y="2"/>
                    <a:pt x="231"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1"/>
            <p:cNvSpPr/>
            <p:nvPr/>
          </p:nvSpPr>
          <p:spPr>
            <a:xfrm>
              <a:off x="7466102" y="1951623"/>
              <a:ext cx="41351" cy="27663"/>
            </a:xfrm>
            <a:custGeom>
              <a:rect b="b" l="l" r="r" t="t"/>
              <a:pathLst>
                <a:path extrusionOk="0" h="483" w="722">
                  <a:moveTo>
                    <a:pt x="396" y="0"/>
                  </a:moveTo>
                  <a:cubicBezTo>
                    <a:pt x="205" y="0"/>
                    <a:pt x="0" y="97"/>
                    <a:pt x="0" y="97"/>
                  </a:cubicBezTo>
                  <a:cubicBezTo>
                    <a:pt x="162" y="400"/>
                    <a:pt x="323" y="483"/>
                    <a:pt x="452" y="483"/>
                  </a:cubicBezTo>
                  <a:cubicBezTo>
                    <a:pt x="610" y="483"/>
                    <a:pt x="718" y="359"/>
                    <a:pt x="718" y="359"/>
                  </a:cubicBezTo>
                  <a:cubicBezTo>
                    <a:pt x="721" y="76"/>
                    <a:pt x="564" y="0"/>
                    <a:pt x="3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1"/>
            <p:cNvSpPr/>
            <p:nvPr/>
          </p:nvSpPr>
          <p:spPr>
            <a:xfrm>
              <a:off x="7474349" y="2005230"/>
              <a:ext cx="51202" cy="31672"/>
            </a:xfrm>
            <a:custGeom>
              <a:rect b="b" l="l" r="r" t="t"/>
              <a:pathLst>
                <a:path extrusionOk="0" h="553" w="894">
                  <a:moveTo>
                    <a:pt x="351" y="1"/>
                  </a:moveTo>
                  <a:cubicBezTo>
                    <a:pt x="193" y="1"/>
                    <a:pt x="63" y="84"/>
                    <a:pt x="18" y="118"/>
                  </a:cubicBezTo>
                  <a:cubicBezTo>
                    <a:pt x="6" y="129"/>
                    <a:pt x="1" y="140"/>
                    <a:pt x="6" y="153"/>
                  </a:cubicBezTo>
                  <a:cubicBezTo>
                    <a:pt x="114" y="471"/>
                    <a:pt x="329" y="553"/>
                    <a:pt x="520" y="553"/>
                  </a:cubicBezTo>
                  <a:cubicBezTo>
                    <a:pt x="670" y="553"/>
                    <a:pt x="806" y="503"/>
                    <a:pt x="865" y="477"/>
                  </a:cubicBezTo>
                  <a:cubicBezTo>
                    <a:pt x="881" y="471"/>
                    <a:pt x="894" y="448"/>
                    <a:pt x="881" y="431"/>
                  </a:cubicBezTo>
                  <a:cubicBezTo>
                    <a:pt x="715" y="93"/>
                    <a:pt x="517" y="1"/>
                    <a:pt x="35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1"/>
            <p:cNvSpPr/>
            <p:nvPr/>
          </p:nvSpPr>
          <p:spPr>
            <a:xfrm>
              <a:off x="7473719" y="2011988"/>
              <a:ext cx="52175" cy="20274"/>
            </a:xfrm>
            <a:custGeom>
              <a:rect b="b" l="l" r="r" t="t"/>
              <a:pathLst>
                <a:path extrusionOk="0" h="354" w="911">
                  <a:moveTo>
                    <a:pt x="23" y="0"/>
                  </a:moveTo>
                  <a:cubicBezTo>
                    <a:pt x="17" y="0"/>
                    <a:pt x="6" y="6"/>
                    <a:pt x="6" y="11"/>
                  </a:cubicBezTo>
                  <a:cubicBezTo>
                    <a:pt x="1" y="17"/>
                    <a:pt x="6" y="22"/>
                    <a:pt x="12" y="28"/>
                  </a:cubicBezTo>
                  <a:lnTo>
                    <a:pt x="892" y="353"/>
                  </a:lnTo>
                  <a:cubicBezTo>
                    <a:pt x="898" y="353"/>
                    <a:pt x="905" y="348"/>
                    <a:pt x="911" y="341"/>
                  </a:cubicBezTo>
                  <a:cubicBezTo>
                    <a:pt x="911" y="335"/>
                    <a:pt x="905" y="324"/>
                    <a:pt x="898" y="324"/>
                  </a:cubicBez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1"/>
            <p:cNvSpPr/>
            <p:nvPr/>
          </p:nvSpPr>
          <p:spPr>
            <a:xfrm>
              <a:off x="7489297" y="2006089"/>
              <a:ext cx="15005" cy="29954"/>
            </a:xfrm>
            <a:custGeom>
              <a:rect b="b" l="l" r="r" t="t"/>
              <a:pathLst>
                <a:path extrusionOk="0" h="523" w="262">
                  <a:moveTo>
                    <a:pt x="247" y="0"/>
                  </a:moveTo>
                  <a:cubicBezTo>
                    <a:pt x="244" y="0"/>
                    <a:pt x="241" y="2"/>
                    <a:pt x="238" y="4"/>
                  </a:cubicBezTo>
                  <a:lnTo>
                    <a:pt x="0" y="213"/>
                  </a:lnTo>
                  <a:lnTo>
                    <a:pt x="64" y="513"/>
                  </a:lnTo>
                  <a:cubicBezTo>
                    <a:pt x="64" y="518"/>
                    <a:pt x="70" y="523"/>
                    <a:pt x="76" y="523"/>
                  </a:cubicBezTo>
                  <a:cubicBezTo>
                    <a:pt x="78" y="523"/>
                    <a:pt x="81" y="522"/>
                    <a:pt x="82" y="520"/>
                  </a:cubicBezTo>
                  <a:cubicBezTo>
                    <a:pt x="88" y="520"/>
                    <a:pt x="88" y="520"/>
                    <a:pt x="93" y="513"/>
                  </a:cubicBezTo>
                  <a:lnTo>
                    <a:pt x="93" y="508"/>
                  </a:lnTo>
                  <a:lnTo>
                    <a:pt x="29" y="224"/>
                  </a:lnTo>
                  <a:lnTo>
                    <a:pt x="256" y="21"/>
                  </a:lnTo>
                  <a:cubicBezTo>
                    <a:pt x="262" y="15"/>
                    <a:pt x="262" y="10"/>
                    <a:pt x="256" y="4"/>
                  </a:cubicBezTo>
                  <a:cubicBezTo>
                    <a:pt x="253" y="2"/>
                    <a:pt x="250" y="0"/>
                    <a:pt x="2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1"/>
            <p:cNvSpPr/>
            <p:nvPr/>
          </p:nvSpPr>
          <p:spPr>
            <a:xfrm>
              <a:off x="7499950" y="2011301"/>
              <a:ext cx="12944" cy="26231"/>
            </a:xfrm>
            <a:custGeom>
              <a:rect b="b" l="l" r="r" t="t"/>
              <a:pathLst>
                <a:path extrusionOk="0" h="458" w="226">
                  <a:moveTo>
                    <a:pt x="212" y="1"/>
                  </a:moveTo>
                  <a:cubicBezTo>
                    <a:pt x="209" y="1"/>
                    <a:pt x="206" y="2"/>
                    <a:pt x="204" y="5"/>
                  </a:cubicBezTo>
                  <a:lnTo>
                    <a:pt x="0" y="192"/>
                  </a:lnTo>
                  <a:lnTo>
                    <a:pt x="57" y="446"/>
                  </a:lnTo>
                  <a:cubicBezTo>
                    <a:pt x="57" y="457"/>
                    <a:pt x="64" y="457"/>
                    <a:pt x="70" y="457"/>
                  </a:cubicBezTo>
                  <a:cubicBezTo>
                    <a:pt x="76" y="457"/>
                    <a:pt x="81" y="452"/>
                    <a:pt x="81" y="452"/>
                  </a:cubicBezTo>
                  <a:lnTo>
                    <a:pt x="81" y="441"/>
                  </a:lnTo>
                  <a:lnTo>
                    <a:pt x="30" y="197"/>
                  </a:lnTo>
                  <a:lnTo>
                    <a:pt x="220" y="23"/>
                  </a:lnTo>
                  <a:cubicBezTo>
                    <a:pt x="226" y="23"/>
                    <a:pt x="226" y="12"/>
                    <a:pt x="220" y="5"/>
                  </a:cubicBezTo>
                  <a:cubicBezTo>
                    <a:pt x="217" y="2"/>
                    <a:pt x="215"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1"/>
            <p:cNvSpPr/>
            <p:nvPr/>
          </p:nvSpPr>
          <p:spPr>
            <a:xfrm>
              <a:off x="7509171" y="2017658"/>
              <a:ext cx="9736" cy="19014"/>
            </a:xfrm>
            <a:custGeom>
              <a:rect b="b" l="l" r="r" t="t"/>
              <a:pathLst>
                <a:path extrusionOk="0" h="332" w="170">
                  <a:moveTo>
                    <a:pt x="155" y="0"/>
                  </a:moveTo>
                  <a:cubicBezTo>
                    <a:pt x="152" y="0"/>
                    <a:pt x="150" y="2"/>
                    <a:pt x="147" y="5"/>
                  </a:cubicBezTo>
                  <a:lnTo>
                    <a:pt x="1" y="138"/>
                  </a:lnTo>
                  <a:lnTo>
                    <a:pt x="54" y="324"/>
                  </a:lnTo>
                  <a:cubicBezTo>
                    <a:pt x="54" y="328"/>
                    <a:pt x="56" y="332"/>
                    <a:pt x="62" y="332"/>
                  </a:cubicBezTo>
                  <a:cubicBezTo>
                    <a:pt x="64" y="332"/>
                    <a:pt x="67" y="331"/>
                    <a:pt x="70" y="330"/>
                  </a:cubicBezTo>
                  <a:cubicBezTo>
                    <a:pt x="70" y="330"/>
                    <a:pt x="77" y="330"/>
                    <a:pt x="77" y="324"/>
                  </a:cubicBezTo>
                  <a:lnTo>
                    <a:pt x="77" y="318"/>
                  </a:lnTo>
                  <a:lnTo>
                    <a:pt x="30" y="145"/>
                  </a:lnTo>
                  <a:lnTo>
                    <a:pt x="164" y="28"/>
                  </a:lnTo>
                  <a:cubicBezTo>
                    <a:pt x="169" y="22"/>
                    <a:pt x="169" y="11"/>
                    <a:pt x="164" y="5"/>
                  </a:cubicBezTo>
                  <a:cubicBezTo>
                    <a:pt x="161" y="2"/>
                    <a:pt x="158" y="0"/>
                    <a:pt x="15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1"/>
            <p:cNvSpPr/>
            <p:nvPr/>
          </p:nvSpPr>
          <p:spPr>
            <a:xfrm>
              <a:off x="7482024" y="2004084"/>
              <a:ext cx="10996" cy="25486"/>
            </a:xfrm>
            <a:custGeom>
              <a:rect b="b" l="l" r="r" t="t"/>
              <a:pathLst>
                <a:path extrusionOk="0" h="445" w="192">
                  <a:moveTo>
                    <a:pt x="175" y="0"/>
                  </a:moveTo>
                  <a:cubicBezTo>
                    <a:pt x="172" y="0"/>
                    <a:pt x="169" y="2"/>
                    <a:pt x="169" y="5"/>
                  </a:cubicBezTo>
                  <a:lnTo>
                    <a:pt x="0" y="201"/>
                  </a:lnTo>
                  <a:lnTo>
                    <a:pt x="12" y="433"/>
                  </a:lnTo>
                  <a:cubicBezTo>
                    <a:pt x="12" y="439"/>
                    <a:pt x="17" y="444"/>
                    <a:pt x="23" y="444"/>
                  </a:cubicBezTo>
                  <a:cubicBezTo>
                    <a:pt x="30" y="444"/>
                    <a:pt x="35" y="439"/>
                    <a:pt x="35" y="433"/>
                  </a:cubicBezTo>
                  <a:lnTo>
                    <a:pt x="30" y="213"/>
                  </a:lnTo>
                  <a:lnTo>
                    <a:pt x="185" y="21"/>
                  </a:lnTo>
                  <a:cubicBezTo>
                    <a:pt x="191" y="16"/>
                    <a:pt x="191" y="10"/>
                    <a:pt x="185" y="5"/>
                  </a:cubicBezTo>
                  <a:cubicBezTo>
                    <a:pt x="183" y="2"/>
                    <a:pt x="179" y="0"/>
                    <a:pt x="1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1"/>
            <p:cNvSpPr/>
            <p:nvPr/>
          </p:nvSpPr>
          <p:spPr>
            <a:xfrm>
              <a:off x="7474063" y="2008380"/>
              <a:ext cx="31385" cy="21305"/>
            </a:xfrm>
            <a:custGeom>
              <a:rect b="b" l="l" r="r" t="t"/>
              <a:pathLst>
                <a:path extrusionOk="0" h="372" w="548">
                  <a:moveTo>
                    <a:pt x="299" y="1"/>
                  </a:moveTo>
                  <a:cubicBezTo>
                    <a:pt x="155" y="1"/>
                    <a:pt x="0" y="74"/>
                    <a:pt x="0" y="74"/>
                  </a:cubicBezTo>
                  <a:cubicBezTo>
                    <a:pt x="124" y="307"/>
                    <a:pt x="246" y="371"/>
                    <a:pt x="344" y="371"/>
                  </a:cubicBezTo>
                  <a:cubicBezTo>
                    <a:pt x="463" y="371"/>
                    <a:pt x="544" y="277"/>
                    <a:pt x="544" y="277"/>
                  </a:cubicBezTo>
                  <a:cubicBezTo>
                    <a:pt x="548" y="59"/>
                    <a:pt x="427" y="1"/>
                    <a:pt x="2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1"/>
            <p:cNvSpPr/>
            <p:nvPr/>
          </p:nvSpPr>
          <p:spPr>
            <a:xfrm>
              <a:off x="7488610" y="2043144"/>
              <a:ext cx="50915" cy="31614"/>
            </a:xfrm>
            <a:custGeom>
              <a:rect b="b" l="l" r="r" t="t"/>
              <a:pathLst>
                <a:path extrusionOk="0" h="552" w="889">
                  <a:moveTo>
                    <a:pt x="350" y="1"/>
                  </a:moveTo>
                  <a:cubicBezTo>
                    <a:pt x="191" y="1"/>
                    <a:pt x="60" y="86"/>
                    <a:pt x="12" y="122"/>
                  </a:cubicBezTo>
                  <a:cubicBezTo>
                    <a:pt x="1" y="128"/>
                    <a:pt x="1" y="145"/>
                    <a:pt x="1" y="157"/>
                  </a:cubicBezTo>
                  <a:cubicBezTo>
                    <a:pt x="108" y="471"/>
                    <a:pt x="322" y="552"/>
                    <a:pt x="514" y="552"/>
                  </a:cubicBezTo>
                  <a:cubicBezTo>
                    <a:pt x="665" y="552"/>
                    <a:pt x="803" y="502"/>
                    <a:pt x="865" y="476"/>
                  </a:cubicBezTo>
                  <a:cubicBezTo>
                    <a:pt x="881" y="470"/>
                    <a:pt x="888" y="452"/>
                    <a:pt x="876" y="435"/>
                  </a:cubicBezTo>
                  <a:cubicBezTo>
                    <a:pt x="713" y="94"/>
                    <a:pt x="516" y="1"/>
                    <a:pt x="3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1"/>
            <p:cNvSpPr/>
            <p:nvPr/>
          </p:nvSpPr>
          <p:spPr>
            <a:xfrm>
              <a:off x="7487980" y="2050017"/>
              <a:ext cx="52175" cy="20103"/>
            </a:xfrm>
            <a:custGeom>
              <a:rect b="b" l="l" r="r" t="t"/>
              <a:pathLst>
                <a:path extrusionOk="0" h="351" w="911">
                  <a:moveTo>
                    <a:pt x="13" y="0"/>
                  </a:moveTo>
                  <a:cubicBezTo>
                    <a:pt x="9" y="0"/>
                    <a:pt x="5" y="4"/>
                    <a:pt x="1" y="8"/>
                  </a:cubicBezTo>
                  <a:cubicBezTo>
                    <a:pt x="1" y="19"/>
                    <a:pt x="1" y="25"/>
                    <a:pt x="12" y="25"/>
                  </a:cubicBezTo>
                  <a:lnTo>
                    <a:pt x="887" y="350"/>
                  </a:lnTo>
                  <a:cubicBezTo>
                    <a:pt x="892" y="350"/>
                    <a:pt x="905" y="350"/>
                    <a:pt x="905" y="345"/>
                  </a:cubicBezTo>
                  <a:cubicBezTo>
                    <a:pt x="911" y="332"/>
                    <a:pt x="905" y="327"/>
                    <a:pt x="899" y="321"/>
                  </a:cubicBezTo>
                  <a:lnTo>
                    <a:pt x="17" y="2"/>
                  </a:lnTo>
                  <a:cubicBezTo>
                    <a:pt x="16" y="1"/>
                    <a:pt x="14"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1"/>
            <p:cNvSpPr/>
            <p:nvPr/>
          </p:nvSpPr>
          <p:spPr>
            <a:xfrm>
              <a:off x="7503215" y="2043889"/>
              <a:ext cx="15005" cy="30183"/>
            </a:xfrm>
            <a:custGeom>
              <a:rect b="b" l="l" r="r" t="t"/>
              <a:pathLst>
                <a:path extrusionOk="0" h="527" w="262">
                  <a:moveTo>
                    <a:pt x="250" y="1"/>
                  </a:moveTo>
                  <a:cubicBezTo>
                    <a:pt x="246" y="1"/>
                    <a:pt x="241" y="2"/>
                    <a:pt x="238" y="5"/>
                  </a:cubicBezTo>
                  <a:lnTo>
                    <a:pt x="0" y="214"/>
                  </a:lnTo>
                  <a:lnTo>
                    <a:pt x="70" y="514"/>
                  </a:lnTo>
                  <a:cubicBezTo>
                    <a:pt x="70" y="521"/>
                    <a:pt x="77" y="527"/>
                    <a:pt x="83" y="527"/>
                  </a:cubicBezTo>
                  <a:cubicBezTo>
                    <a:pt x="88" y="527"/>
                    <a:pt x="94" y="521"/>
                    <a:pt x="94" y="514"/>
                  </a:cubicBezTo>
                  <a:lnTo>
                    <a:pt x="94" y="509"/>
                  </a:lnTo>
                  <a:lnTo>
                    <a:pt x="35" y="225"/>
                  </a:lnTo>
                  <a:lnTo>
                    <a:pt x="256" y="27"/>
                  </a:lnTo>
                  <a:cubicBezTo>
                    <a:pt x="262" y="22"/>
                    <a:pt x="262" y="11"/>
                    <a:pt x="262" y="5"/>
                  </a:cubicBezTo>
                  <a:cubicBezTo>
                    <a:pt x="259" y="2"/>
                    <a:pt x="255" y="1"/>
                    <a:pt x="2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1"/>
            <p:cNvSpPr/>
            <p:nvPr/>
          </p:nvSpPr>
          <p:spPr>
            <a:xfrm>
              <a:off x="7513867" y="2049272"/>
              <a:ext cx="13287" cy="26460"/>
            </a:xfrm>
            <a:custGeom>
              <a:rect b="b" l="l" r="r" t="t"/>
              <a:pathLst>
                <a:path extrusionOk="0" h="462" w="232">
                  <a:moveTo>
                    <a:pt x="211" y="0"/>
                  </a:moveTo>
                  <a:cubicBezTo>
                    <a:pt x="208" y="0"/>
                    <a:pt x="206" y="1"/>
                    <a:pt x="204" y="3"/>
                  </a:cubicBezTo>
                  <a:lnTo>
                    <a:pt x="1" y="189"/>
                  </a:lnTo>
                  <a:lnTo>
                    <a:pt x="58" y="449"/>
                  </a:lnTo>
                  <a:cubicBezTo>
                    <a:pt x="58" y="455"/>
                    <a:pt x="70" y="462"/>
                    <a:pt x="76" y="462"/>
                  </a:cubicBezTo>
                  <a:cubicBezTo>
                    <a:pt x="82" y="455"/>
                    <a:pt x="82" y="455"/>
                    <a:pt x="87" y="449"/>
                  </a:cubicBezTo>
                  <a:lnTo>
                    <a:pt x="87" y="444"/>
                  </a:lnTo>
                  <a:lnTo>
                    <a:pt x="30" y="200"/>
                  </a:lnTo>
                  <a:lnTo>
                    <a:pt x="226" y="27"/>
                  </a:lnTo>
                  <a:cubicBezTo>
                    <a:pt x="226" y="21"/>
                    <a:pt x="232" y="10"/>
                    <a:pt x="226" y="3"/>
                  </a:cubicBezTo>
                  <a:cubicBezTo>
                    <a:pt x="223" y="3"/>
                    <a:pt x="216" y="0"/>
                    <a:pt x="2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1"/>
            <p:cNvSpPr/>
            <p:nvPr/>
          </p:nvSpPr>
          <p:spPr>
            <a:xfrm>
              <a:off x="7523145" y="2055801"/>
              <a:ext cx="9679" cy="18900"/>
            </a:xfrm>
            <a:custGeom>
              <a:rect b="b" l="l" r="r" t="t"/>
              <a:pathLst>
                <a:path extrusionOk="0" h="330" w="169">
                  <a:moveTo>
                    <a:pt x="146" y="0"/>
                  </a:moveTo>
                  <a:lnTo>
                    <a:pt x="0" y="132"/>
                  </a:lnTo>
                  <a:lnTo>
                    <a:pt x="53" y="319"/>
                  </a:lnTo>
                  <a:cubicBezTo>
                    <a:pt x="53" y="330"/>
                    <a:pt x="64" y="330"/>
                    <a:pt x="70" y="330"/>
                  </a:cubicBezTo>
                  <a:cubicBezTo>
                    <a:pt x="77" y="330"/>
                    <a:pt x="77" y="324"/>
                    <a:pt x="82" y="319"/>
                  </a:cubicBezTo>
                  <a:lnTo>
                    <a:pt x="82" y="313"/>
                  </a:lnTo>
                  <a:lnTo>
                    <a:pt x="29" y="145"/>
                  </a:lnTo>
                  <a:lnTo>
                    <a:pt x="163" y="22"/>
                  </a:lnTo>
                  <a:cubicBezTo>
                    <a:pt x="169" y="17"/>
                    <a:pt x="169" y="11"/>
                    <a:pt x="163" y="6"/>
                  </a:cubicBezTo>
                  <a:cubicBezTo>
                    <a:pt x="157" y="0"/>
                    <a:pt x="152" y="0"/>
                    <a:pt x="1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1"/>
            <p:cNvSpPr/>
            <p:nvPr/>
          </p:nvSpPr>
          <p:spPr>
            <a:xfrm>
              <a:off x="7496285" y="2041941"/>
              <a:ext cx="10653" cy="25544"/>
            </a:xfrm>
            <a:custGeom>
              <a:rect b="b" l="l" r="r" t="t"/>
              <a:pathLst>
                <a:path extrusionOk="0" h="446" w="186">
                  <a:moveTo>
                    <a:pt x="172" y="0"/>
                  </a:moveTo>
                  <a:cubicBezTo>
                    <a:pt x="169" y="0"/>
                    <a:pt x="166" y="2"/>
                    <a:pt x="163" y="4"/>
                  </a:cubicBezTo>
                  <a:lnTo>
                    <a:pt x="0" y="200"/>
                  </a:lnTo>
                  <a:lnTo>
                    <a:pt x="6" y="433"/>
                  </a:lnTo>
                  <a:cubicBezTo>
                    <a:pt x="6" y="437"/>
                    <a:pt x="10" y="446"/>
                    <a:pt x="14" y="446"/>
                  </a:cubicBezTo>
                  <a:cubicBezTo>
                    <a:pt x="15" y="446"/>
                    <a:pt x="16" y="445"/>
                    <a:pt x="17" y="444"/>
                  </a:cubicBezTo>
                  <a:cubicBezTo>
                    <a:pt x="24" y="444"/>
                    <a:pt x="30" y="444"/>
                    <a:pt x="35" y="438"/>
                  </a:cubicBezTo>
                  <a:lnTo>
                    <a:pt x="35" y="433"/>
                  </a:lnTo>
                  <a:lnTo>
                    <a:pt x="24" y="213"/>
                  </a:lnTo>
                  <a:lnTo>
                    <a:pt x="185" y="21"/>
                  </a:lnTo>
                  <a:cubicBezTo>
                    <a:pt x="185" y="15"/>
                    <a:pt x="185" y="10"/>
                    <a:pt x="180" y="4"/>
                  </a:cubicBezTo>
                  <a:cubicBezTo>
                    <a:pt x="177" y="2"/>
                    <a:pt x="174" y="0"/>
                    <a:pt x="1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1"/>
            <p:cNvSpPr/>
            <p:nvPr/>
          </p:nvSpPr>
          <p:spPr>
            <a:xfrm>
              <a:off x="7487980" y="2046409"/>
              <a:ext cx="31614" cy="21134"/>
            </a:xfrm>
            <a:custGeom>
              <a:rect b="b" l="l" r="r" t="t"/>
              <a:pathLst>
                <a:path extrusionOk="0" h="369" w="552">
                  <a:moveTo>
                    <a:pt x="298" y="0"/>
                  </a:moveTo>
                  <a:cubicBezTo>
                    <a:pt x="154" y="0"/>
                    <a:pt x="1" y="71"/>
                    <a:pt x="1" y="71"/>
                  </a:cubicBezTo>
                  <a:cubicBezTo>
                    <a:pt x="124" y="304"/>
                    <a:pt x="248" y="368"/>
                    <a:pt x="348" y="368"/>
                  </a:cubicBezTo>
                  <a:cubicBezTo>
                    <a:pt x="468" y="368"/>
                    <a:pt x="552" y="274"/>
                    <a:pt x="552" y="274"/>
                  </a:cubicBezTo>
                  <a:cubicBezTo>
                    <a:pt x="552" y="57"/>
                    <a:pt x="428" y="0"/>
                    <a:pt x="2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1"/>
            <p:cNvSpPr/>
            <p:nvPr/>
          </p:nvSpPr>
          <p:spPr>
            <a:xfrm>
              <a:off x="7191251" y="1837307"/>
              <a:ext cx="72392" cy="249364"/>
            </a:xfrm>
            <a:custGeom>
              <a:rect b="b" l="l" r="r" t="t"/>
              <a:pathLst>
                <a:path extrusionOk="0" h="4354" w="1264">
                  <a:moveTo>
                    <a:pt x="1198" y="1"/>
                  </a:moveTo>
                  <a:cubicBezTo>
                    <a:pt x="1189" y="1"/>
                    <a:pt x="1180" y="3"/>
                    <a:pt x="1170" y="7"/>
                  </a:cubicBezTo>
                  <a:cubicBezTo>
                    <a:pt x="1159" y="18"/>
                    <a:pt x="0" y="772"/>
                    <a:pt x="249" y="2342"/>
                  </a:cubicBezTo>
                  <a:cubicBezTo>
                    <a:pt x="493" y="3832"/>
                    <a:pt x="52" y="4255"/>
                    <a:pt x="46" y="4260"/>
                  </a:cubicBezTo>
                  <a:cubicBezTo>
                    <a:pt x="22" y="4278"/>
                    <a:pt x="22" y="4313"/>
                    <a:pt x="41" y="4337"/>
                  </a:cubicBezTo>
                  <a:cubicBezTo>
                    <a:pt x="52" y="4348"/>
                    <a:pt x="70" y="4354"/>
                    <a:pt x="81" y="4354"/>
                  </a:cubicBezTo>
                  <a:cubicBezTo>
                    <a:pt x="99" y="4354"/>
                    <a:pt x="110" y="4348"/>
                    <a:pt x="121" y="4342"/>
                  </a:cubicBezTo>
                  <a:cubicBezTo>
                    <a:pt x="139" y="4324"/>
                    <a:pt x="608" y="3890"/>
                    <a:pt x="359" y="2325"/>
                  </a:cubicBezTo>
                  <a:cubicBezTo>
                    <a:pt x="116" y="830"/>
                    <a:pt x="1217" y="105"/>
                    <a:pt x="1228" y="100"/>
                  </a:cubicBezTo>
                  <a:cubicBezTo>
                    <a:pt x="1258" y="82"/>
                    <a:pt x="1263" y="52"/>
                    <a:pt x="1247" y="25"/>
                  </a:cubicBezTo>
                  <a:cubicBezTo>
                    <a:pt x="1234" y="9"/>
                    <a:pt x="1217" y="1"/>
                    <a:pt x="11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1"/>
            <p:cNvSpPr/>
            <p:nvPr/>
          </p:nvSpPr>
          <p:spPr>
            <a:xfrm>
              <a:off x="7164620" y="1879517"/>
              <a:ext cx="56242" cy="35223"/>
            </a:xfrm>
            <a:custGeom>
              <a:rect b="b" l="l" r="r" t="t"/>
              <a:pathLst>
                <a:path extrusionOk="0" h="615" w="982">
                  <a:moveTo>
                    <a:pt x="617" y="1"/>
                  </a:moveTo>
                  <a:cubicBezTo>
                    <a:pt x="262" y="1"/>
                    <a:pt x="61" y="357"/>
                    <a:pt x="8" y="470"/>
                  </a:cubicBezTo>
                  <a:cubicBezTo>
                    <a:pt x="1" y="492"/>
                    <a:pt x="8" y="510"/>
                    <a:pt x="24" y="521"/>
                  </a:cubicBezTo>
                  <a:cubicBezTo>
                    <a:pt x="187" y="588"/>
                    <a:pt x="322" y="615"/>
                    <a:pt x="435" y="615"/>
                  </a:cubicBezTo>
                  <a:cubicBezTo>
                    <a:pt x="852" y="615"/>
                    <a:pt x="958" y="245"/>
                    <a:pt x="981" y="144"/>
                  </a:cubicBezTo>
                  <a:cubicBezTo>
                    <a:pt x="981" y="128"/>
                    <a:pt x="974" y="110"/>
                    <a:pt x="963" y="104"/>
                  </a:cubicBezTo>
                  <a:cubicBezTo>
                    <a:pt x="835" y="30"/>
                    <a:pt x="719" y="1"/>
                    <a:pt x="61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1"/>
            <p:cNvSpPr/>
            <p:nvPr/>
          </p:nvSpPr>
          <p:spPr>
            <a:xfrm>
              <a:off x="7163990" y="1885645"/>
              <a:ext cx="57788" cy="23596"/>
            </a:xfrm>
            <a:custGeom>
              <a:rect b="b" l="l" r="r" t="t"/>
              <a:pathLst>
                <a:path extrusionOk="0" h="412" w="1009">
                  <a:moveTo>
                    <a:pt x="991" y="0"/>
                  </a:moveTo>
                  <a:cubicBezTo>
                    <a:pt x="989" y="0"/>
                    <a:pt x="987" y="1"/>
                    <a:pt x="985" y="3"/>
                  </a:cubicBezTo>
                  <a:lnTo>
                    <a:pt x="12" y="380"/>
                  </a:lnTo>
                  <a:cubicBezTo>
                    <a:pt x="6" y="385"/>
                    <a:pt x="0" y="391"/>
                    <a:pt x="6" y="403"/>
                  </a:cubicBezTo>
                  <a:cubicBezTo>
                    <a:pt x="6" y="407"/>
                    <a:pt x="12" y="411"/>
                    <a:pt x="18" y="411"/>
                  </a:cubicBezTo>
                  <a:cubicBezTo>
                    <a:pt x="20" y="411"/>
                    <a:pt x="22" y="411"/>
                    <a:pt x="24" y="409"/>
                  </a:cubicBezTo>
                  <a:lnTo>
                    <a:pt x="998" y="32"/>
                  </a:lnTo>
                  <a:cubicBezTo>
                    <a:pt x="1003" y="26"/>
                    <a:pt x="1009" y="15"/>
                    <a:pt x="1003" y="8"/>
                  </a:cubicBezTo>
                  <a:cubicBezTo>
                    <a:pt x="999" y="4"/>
                    <a:pt x="996" y="0"/>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1"/>
            <p:cNvSpPr/>
            <p:nvPr/>
          </p:nvSpPr>
          <p:spPr>
            <a:xfrm>
              <a:off x="7187242" y="1881006"/>
              <a:ext cx="17296" cy="32703"/>
            </a:xfrm>
            <a:custGeom>
              <a:rect b="b" l="l" r="r" t="t"/>
              <a:pathLst>
                <a:path extrusionOk="0" h="571" w="302">
                  <a:moveTo>
                    <a:pt x="17" y="1"/>
                  </a:moveTo>
                  <a:cubicBezTo>
                    <a:pt x="12" y="1"/>
                    <a:pt x="6" y="5"/>
                    <a:pt x="6" y="9"/>
                  </a:cubicBezTo>
                  <a:cubicBezTo>
                    <a:pt x="1" y="14"/>
                    <a:pt x="1" y="20"/>
                    <a:pt x="1" y="20"/>
                  </a:cubicBezTo>
                  <a:cubicBezTo>
                    <a:pt x="1" y="27"/>
                    <a:pt x="6" y="27"/>
                    <a:pt x="6" y="32"/>
                  </a:cubicBezTo>
                  <a:lnTo>
                    <a:pt x="266" y="223"/>
                  </a:lnTo>
                  <a:lnTo>
                    <a:pt x="226" y="554"/>
                  </a:lnTo>
                  <a:cubicBezTo>
                    <a:pt x="226" y="559"/>
                    <a:pt x="232" y="571"/>
                    <a:pt x="244" y="571"/>
                  </a:cubicBezTo>
                  <a:cubicBezTo>
                    <a:pt x="250" y="571"/>
                    <a:pt x="261" y="565"/>
                    <a:pt x="261" y="554"/>
                  </a:cubicBezTo>
                  <a:lnTo>
                    <a:pt x="301" y="206"/>
                  </a:lnTo>
                  <a:lnTo>
                    <a:pt x="23" y="3"/>
                  </a:lnTo>
                  <a:cubicBezTo>
                    <a:pt x="21" y="1"/>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1"/>
            <p:cNvSpPr/>
            <p:nvPr/>
          </p:nvSpPr>
          <p:spPr>
            <a:xfrm>
              <a:off x="7177620" y="1887191"/>
              <a:ext cx="15349" cy="28522"/>
            </a:xfrm>
            <a:custGeom>
              <a:rect b="b" l="l" r="r" t="t"/>
              <a:pathLst>
                <a:path extrusionOk="0" h="498" w="268">
                  <a:moveTo>
                    <a:pt x="15" y="1"/>
                  </a:moveTo>
                  <a:cubicBezTo>
                    <a:pt x="11" y="1"/>
                    <a:pt x="9" y="2"/>
                    <a:pt x="6" y="5"/>
                  </a:cubicBezTo>
                  <a:cubicBezTo>
                    <a:pt x="0" y="10"/>
                    <a:pt x="0" y="16"/>
                    <a:pt x="0" y="23"/>
                  </a:cubicBezTo>
                  <a:cubicBezTo>
                    <a:pt x="6" y="23"/>
                    <a:pt x="6" y="29"/>
                    <a:pt x="6" y="29"/>
                  </a:cubicBezTo>
                  <a:lnTo>
                    <a:pt x="233" y="190"/>
                  </a:lnTo>
                  <a:lnTo>
                    <a:pt x="203" y="481"/>
                  </a:lnTo>
                  <a:cubicBezTo>
                    <a:pt x="203" y="486"/>
                    <a:pt x="209" y="492"/>
                    <a:pt x="215" y="497"/>
                  </a:cubicBezTo>
                  <a:cubicBezTo>
                    <a:pt x="220" y="497"/>
                    <a:pt x="233" y="492"/>
                    <a:pt x="233" y="481"/>
                  </a:cubicBezTo>
                  <a:lnTo>
                    <a:pt x="267" y="179"/>
                  </a:lnTo>
                  <a:lnTo>
                    <a:pt x="30" y="5"/>
                  </a:lnTo>
                  <a:cubicBezTo>
                    <a:pt x="23"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1"/>
            <p:cNvSpPr/>
            <p:nvPr/>
          </p:nvSpPr>
          <p:spPr>
            <a:xfrm>
              <a:off x="7170977" y="1894579"/>
              <a:ext cx="11626" cy="20160"/>
            </a:xfrm>
            <a:custGeom>
              <a:rect b="b" l="l" r="r" t="t"/>
              <a:pathLst>
                <a:path extrusionOk="0" h="352" w="203">
                  <a:moveTo>
                    <a:pt x="14" y="0"/>
                  </a:moveTo>
                  <a:cubicBezTo>
                    <a:pt x="9" y="0"/>
                    <a:pt x="4" y="3"/>
                    <a:pt x="1" y="9"/>
                  </a:cubicBezTo>
                  <a:lnTo>
                    <a:pt x="1" y="21"/>
                  </a:lnTo>
                  <a:cubicBezTo>
                    <a:pt x="1" y="26"/>
                    <a:pt x="6" y="26"/>
                    <a:pt x="6" y="26"/>
                  </a:cubicBezTo>
                  <a:lnTo>
                    <a:pt x="168" y="137"/>
                  </a:lnTo>
                  <a:lnTo>
                    <a:pt x="151" y="334"/>
                  </a:lnTo>
                  <a:cubicBezTo>
                    <a:pt x="151" y="339"/>
                    <a:pt x="157" y="352"/>
                    <a:pt x="162" y="352"/>
                  </a:cubicBezTo>
                  <a:cubicBezTo>
                    <a:pt x="175" y="352"/>
                    <a:pt x="180" y="346"/>
                    <a:pt x="180" y="334"/>
                  </a:cubicBezTo>
                  <a:lnTo>
                    <a:pt x="203" y="119"/>
                  </a:lnTo>
                  <a:lnTo>
                    <a:pt x="23" y="4"/>
                  </a:lnTo>
                  <a:cubicBezTo>
                    <a:pt x="21" y="2"/>
                    <a:pt x="18"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1"/>
            <p:cNvSpPr/>
            <p:nvPr/>
          </p:nvSpPr>
          <p:spPr>
            <a:xfrm>
              <a:off x="7200873" y="1878600"/>
              <a:ext cx="12027" cy="28522"/>
            </a:xfrm>
            <a:custGeom>
              <a:rect b="b" l="l" r="r" t="t"/>
              <a:pathLst>
                <a:path extrusionOk="0" h="498" w="210">
                  <a:moveTo>
                    <a:pt x="14" y="1"/>
                  </a:moveTo>
                  <a:cubicBezTo>
                    <a:pt x="12" y="1"/>
                    <a:pt x="9" y="2"/>
                    <a:pt x="6" y="5"/>
                  </a:cubicBezTo>
                  <a:cubicBezTo>
                    <a:pt x="0" y="10"/>
                    <a:pt x="0" y="16"/>
                    <a:pt x="0" y="21"/>
                  </a:cubicBezTo>
                  <a:lnTo>
                    <a:pt x="6" y="27"/>
                  </a:lnTo>
                  <a:lnTo>
                    <a:pt x="174" y="208"/>
                  </a:lnTo>
                  <a:lnTo>
                    <a:pt x="180" y="479"/>
                  </a:lnTo>
                  <a:cubicBezTo>
                    <a:pt x="180" y="486"/>
                    <a:pt x="186" y="497"/>
                    <a:pt x="197" y="497"/>
                  </a:cubicBezTo>
                  <a:cubicBezTo>
                    <a:pt x="202" y="497"/>
                    <a:pt x="209" y="486"/>
                    <a:pt x="209" y="479"/>
                  </a:cubicBezTo>
                  <a:lnTo>
                    <a:pt x="202" y="195"/>
                  </a:lnTo>
                  <a:lnTo>
                    <a:pt x="23" y="5"/>
                  </a:lnTo>
                  <a:cubicBezTo>
                    <a:pt x="20" y="2"/>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1"/>
            <p:cNvSpPr/>
            <p:nvPr/>
          </p:nvSpPr>
          <p:spPr>
            <a:xfrm>
              <a:off x="7186670" y="1882552"/>
              <a:ext cx="34822" cy="24513"/>
            </a:xfrm>
            <a:custGeom>
              <a:rect b="b" l="l" r="r" t="t"/>
              <a:pathLst>
                <a:path extrusionOk="0" h="428" w="608">
                  <a:moveTo>
                    <a:pt x="316" y="0"/>
                  </a:moveTo>
                  <a:cubicBezTo>
                    <a:pt x="1" y="0"/>
                    <a:pt x="5" y="300"/>
                    <a:pt x="5" y="300"/>
                  </a:cubicBezTo>
                  <a:cubicBezTo>
                    <a:pt x="84" y="392"/>
                    <a:pt x="160" y="427"/>
                    <a:pt x="229" y="427"/>
                  </a:cubicBezTo>
                  <a:cubicBezTo>
                    <a:pt x="452" y="427"/>
                    <a:pt x="607" y="62"/>
                    <a:pt x="607" y="62"/>
                  </a:cubicBezTo>
                  <a:cubicBezTo>
                    <a:pt x="488" y="18"/>
                    <a:pt x="393" y="0"/>
                    <a:pt x="3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1"/>
            <p:cNvSpPr/>
            <p:nvPr/>
          </p:nvSpPr>
          <p:spPr>
            <a:xfrm>
              <a:off x="7151390" y="1930947"/>
              <a:ext cx="56471" cy="35280"/>
            </a:xfrm>
            <a:custGeom>
              <a:rect b="b" l="l" r="r" t="t"/>
              <a:pathLst>
                <a:path extrusionOk="0" h="616" w="986">
                  <a:moveTo>
                    <a:pt x="616" y="1"/>
                  </a:moveTo>
                  <a:cubicBezTo>
                    <a:pt x="263" y="1"/>
                    <a:pt x="66" y="357"/>
                    <a:pt x="12" y="469"/>
                  </a:cubicBezTo>
                  <a:cubicBezTo>
                    <a:pt x="1" y="487"/>
                    <a:pt x="12" y="511"/>
                    <a:pt x="30" y="522"/>
                  </a:cubicBezTo>
                  <a:cubicBezTo>
                    <a:pt x="191" y="589"/>
                    <a:pt x="326" y="616"/>
                    <a:pt x="438" y="616"/>
                  </a:cubicBezTo>
                  <a:cubicBezTo>
                    <a:pt x="853" y="616"/>
                    <a:pt x="961" y="246"/>
                    <a:pt x="980" y="145"/>
                  </a:cubicBezTo>
                  <a:cubicBezTo>
                    <a:pt x="986" y="128"/>
                    <a:pt x="980" y="110"/>
                    <a:pt x="962" y="105"/>
                  </a:cubicBezTo>
                  <a:cubicBezTo>
                    <a:pt x="833" y="30"/>
                    <a:pt x="718" y="1"/>
                    <a:pt x="61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1"/>
            <p:cNvSpPr/>
            <p:nvPr/>
          </p:nvSpPr>
          <p:spPr>
            <a:xfrm>
              <a:off x="7151103" y="1937133"/>
              <a:ext cx="57387" cy="23539"/>
            </a:xfrm>
            <a:custGeom>
              <a:rect b="b" l="l" r="r" t="t"/>
              <a:pathLst>
                <a:path extrusionOk="0" h="411" w="1002">
                  <a:moveTo>
                    <a:pt x="985" y="0"/>
                  </a:moveTo>
                  <a:cubicBezTo>
                    <a:pt x="983" y="0"/>
                    <a:pt x="981" y="1"/>
                    <a:pt x="979" y="2"/>
                  </a:cubicBezTo>
                  <a:lnTo>
                    <a:pt x="11" y="379"/>
                  </a:lnTo>
                  <a:cubicBezTo>
                    <a:pt x="0" y="385"/>
                    <a:pt x="0" y="390"/>
                    <a:pt x="0" y="403"/>
                  </a:cubicBezTo>
                  <a:cubicBezTo>
                    <a:pt x="4" y="407"/>
                    <a:pt x="8" y="411"/>
                    <a:pt x="14" y="411"/>
                  </a:cubicBezTo>
                  <a:cubicBezTo>
                    <a:pt x="16" y="411"/>
                    <a:pt x="19" y="410"/>
                    <a:pt x="22" y="408"/>
                  </a:cubicBezTo>
                  <a:lnTo>
                    <a:pt x="991" y="32"/>
                  </a:lnTo>
                  <a:cubicBezTo>
                    <a:pt x="996" y="26"/>
                    <a:pt x="1002" y="13"/>
                    <a:pt x="996" y="8"/>
                  </a:cubicBezTo>
                  <a:cubicBezTo>
                    <a:pt x="996" y="4"/>
                    <a:pt x="991" y="0"/>
                    <a:pt x="9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1"/>
            <p:cNvSpPr/>
            <p:nvPr/>
          </p:nvSpPr>
          <p:spPr>
            <a:xfrm>
              <a:off x="7173955" y="1932494"/>
              <a:ext cx="17354" cy="32703"/>
            </a:xfrm>
            <a:custGeom>
              <a:rect b="b" l="l" r="r" t="t"/>
              <a:pathLst>
                <a:path extrusionOk="0" h="571" w="303">
                  <a:moveTo>
                    <a:pt x="23" y="0"/>
                  </a:moveTo>
                  <a:cubicBezTo>
                    <a:pt x="17" y="0"/>
                    <a:pt x="10" y="4"/>
                    <a:pt x="6" y="8"/>
                  </a:cubicBezTo>
                  <a:cubicBezTo>
                    <a:pt x="0" y="14"/>
                    <a:pt x="0" y="19"/>
                    <a:pt x="6" y="19"/>
                  </a:cubicBezTo>
                  <a:cubicBezTo>
                    <a:pt x="6" y="25"/>
                    <a:pt x="6" y="25"/>
                    <a:pt x="11" y="32"/>
                  </a:cubicBezTo>
                  <a:lnTo>
                    <a:pt x="273" y="222"/>
                  </a:lnTo>
                  <a:lnTo>
                    <a:pt x="233" y="553"/>
                  </a:lnTo>
                  <a:cubicBezTo>
                    <a:pt x="233" y="559"/>
                    <a:pt x="238" y="570"/>
                    <a:pt x="244" y="570"/>
                  </a:cubicBezTo>
                  <a:cubicBezTo>
                    <a:pt x="255" y="570"/>
                    <a:pt x="262" y="565"/>
                    <a:pt x="262" y="553"/>
                  </a:cubicBezTo>
                  <a:lnTo>
                    <a:pt x="302" y="206"/>
                  </a:lnTo>
                  <a:lnTo>
                    <a:pt x="30" y="3"/>
                  </a:lnTo>
                  <a:cubicBezTo>
                    <a:pt x="28" y="1"/>
                    <a:pt x="26"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1"/>
            <p:cNvSpPr/>
            <p:nvPr/>
          </p:nvSpPr>
          <p:spPr>
            <a:xfrm>
              <a:off x="7164620" y="1938679"/>
              <a:ext cx="15063" cy="28464"/>
            </a:xfrm>
            <a:custGeom>
              <a:rect b="b" l="l" r="r" t="t"/>
              <a:pathLst>
                <a:path extrusionOk="0" h="497" w="263">
                  <a:moveTo>
                    <a:pt x="13" y="0"/>
                  </a:moveTo>
                  <a:cubicBezTo>
                    <a:pt x="9" y="0"/>
                    <a:pt x="4" y="2"/>
                    <a:pt x="1" y="5"/>
                  </a:cubicBezTo>
                  <a:lnTo>
                    <a:pt x="1" y="21"/>
                  </a:lnTo>
                  <a:cubicBezTo>
                    <a:pt x="1" y="21"/>
                    <a:pt x="1" y="28"/>
                    <a:pt x="8" y="28"/>
                  </a:cubicBezTo>
                  <a:lnTo>
                    <a:pt x="233" y="190"/>
                  </a:lnTo>
                  <a:lnTo>
                    <a:pt x="198" y="480"/>
                  </a:lnTo>
                  <a:cubicBezTo>
                    <a:pt x="198" y="486"/>
                    <a:pt x="204" y="491"/>
                    <a:pt x="209" y="497"/>
                  </a:cubicBezTo>
                  <a:cubicBezTo>
                    <a:pt x="222" y="497"/>
                    <a:pt x="227" y="491"/>
                    <a:pt x="227" y="480"/>
                  </a:cubicBezTo>
                  <a:lnTo>
                    <a:pt x="262" y="178"/>
                  </a:lnTo>
                  <a:lnTo>
                    <a:pt x="24" y="5"/>
                  </a:lnTo>
                  <a:cubicBezTo>
                    <a:pt x="21" y="2"/>
                    <a:pt x="17"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1"/>
            <p:cNvSpPr/>
            <p:nvPr/>
          </p:nvSpPr>
          <p:spPr>
            <a:xfrm>
              <a:off x="7157690" y="1945953"/>
              <a:ext cx="11684" cy="20274"/>
            </a:xfrm>
            <a:custGeom>
              <a:rect b="b" l="l" r="r" t="t"/>
              <a:pathLst>
                <a:path extrusionOk="0" h="354" w="204">
                  <a:moveTo>
                    <a:pt x="14" y="1"/>
                  </a:moveTo>
                  <a:cubicBezTo>
                    <a:pt x="10" y="1"/>
                    <a:pt x="6" y="4"/>
                    <a:pt x="6" y="11"/>
                  </a:cubicBezTo>
                  <a:cubicBezTo>
                    <a:pt x="1" y="11"/>
                    <a:pt x="1" y="17"/>
                    <a:pt x="1" y="22"/>
                  </a:cubicBezTo>
                  <a:lnTo>
                    <a:pt x="6" y="28"/>
                  </a:lnTo>
                  <a:lnTo>
                    <a:pt x="174" y="132"/>
                  </a:lnTo>
                  <a:lnTo>
                    <a:pt x="151" y="335"/>
                  </a:lnTo>
                  <a:cubicBezTo>
                    <a:pt x="151" y="341"/>
                    <a:pt x="156" y="353"/>
                    <a:pt x="169" y="353"/>
                  </a:cubicBezTo>
                  <a:cubicBezTo>
                    <a:pt x="174" y="353"/>
                    <a:pt x="180" y="346"/>
                    <a:pt x="180" y="335"/>
                  </a:cubicBezTo>
                  <a:lnTo>
                    <a:pt x="204" y="121"/>
                  </a:lnTo>
                  <a:lnTo>
                    <a:pt x="24" y="5"/>
                  </a:lnTo>
                  <a:cubicBezTo>
                    <a:pt x="21" y="3"/>
                    <a:pt x="17"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1"/>
            <p:cNvSpPr/>
            <p:nvPr/>
          </p:nvSpPr>
          <p:spPr>
            <a:xfrm>
              <a:off x="7187586" y="1930031"/>
              <a:ext cx="12314" cy="28522"/>
            </a:xfrm>
            <a:custGeom>
              <a:rect b="b" l="l" r="r" t="t"/>
              <a:pathLst>
                <a:path extrusionOk="0" h="498" w="215">
                  <a:moveTo>
                    <a:pt x="18" y="0"/>
                  </a:moveTo>
                  <a:cubicBezTo>
                    <a:pt x="13" y="0"/>
                    <a:pt x="9" y="2"/>
                    <a:pt x="6" y="5"/>
                  </a:cubicBezTo>
                  <a:cubicBezTo>
                    <a:pt x="0" y="11"/>
                    <a:pt x="0" y="16"/>
                    <a:pt x="0" y="22"/>
                  </a:cubicBezTo>
                  <a:lnTo>
                    <a:pt x="6" y="28"/>
                  </a:lnTo>
                  <a:lnTo>
                    <a:pt x="174" y="207"/>
                  </a:lnTo>
                  <a:lnTo>
                    <a:pt x="185" y="480"/>
                  </a:lnTo>
                  <a:cubicBezTo>
                    <a:pt x="185" y="485"/>
                    <a:pt x="191" y="498"/>
                    <a:pt x="198" y="498"/>
                  </a:cubicBezTo>
                  <a:cubicBezTo>
                    <a:pt x="209" y="498"/>
                    <a:pt x="214" y="485"/>
                    <a:pt x="214" y="480"/>
                  </a:cubicBezTo>
                  <a:lnTo>
                    <a:pt x="203" y="196"/>
                  </a:lnTo>
                  <a:lnTo>
                    <a:pt x="29"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1"/>
            <p:cNvSpPr/>
            <p:nvPr/>
          </p:nvSpPr>
          <p:spPr>
            <a:xfrm>
              <a:off x="7173440" y="1934040"/>
              <a:ext cx="34764" cy="24455"/>
            </a:xfrm>
            <a:custGeom>
              <a:rect b="b" l="l" r="r" t="t"/>
              <a:pathLst>
                <a:path extrusionOk="0" h="427" w="607">
                  <a:moveTo>
                    <a:pt x="315" y="0"/>
                  </a:moveTo>
                  <a:cubicBezTo>
                    <a:pt x="0" y="0"/>
                    <a:pt x="4" y="300"/>
                    <a:pt x="4" y="300"/>
                  </a:cubicBezTo>
                  <a:cubicBezTo>
                    <a:pt x="83" y="392"/>
                    <a:pt x="159" y="427"/>
                    <a:pt x="228" y="427"/>
                  </a:cubicBezTo>
                  <a:cubicBezTo>
                    <a:pt x="451" y="427"/>
                    <a:pt x="606" y="62"/>
                    <a:pt x="606" y="62"/>
                  </a:cubicBezTo>
                  <a:cubicBezTo>
                    <a:pt x="487" y="18"/>
                    <a:pt x="392" y="0"/>
                    <a:pt x="3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1"/>
            <p:cNvSpPr/>
            <p:nvPr/>
          </p:nvSpPr>
          <p:spPr>
            <a:xfrm>
              <a:off x="7163360" y="1974589"/>
              <a:ext cx="49025" cy="42725"/>
            </a:xfrm>
            <a:custGeom>
              <a:rect b="b" l="l" r="r" t="t"/>
              <a:pathLst>
                <a:path extrusionOk="0" h="746" w="856">
                  <a:moveTo>
                    <a:pt x="627" y="1"/>
                  </a:moveTo>
                  <a:cubicBezTo>
                    <a:pt x="82" y="1"/>
                    <a:pt x="11" y="552"/>
                    <a:pt x="0" y="705"/>
                  </a:cubicBezTo>
                  <a:cubicBezTo>
                    <a:pt x="0" y="728"/>
                    <a:pt x="11" y="745"/>
                    <a:pt x="35" y="745"/>
                  </a:cubicBezTo>
                  <a:cubicBezTo>
                    <a:pt x="44" y="745"/>
                    <a:pt x="52" y="745"/>
                    <a:pt x="61" y="745"/>
                  </a:cubicBezTo>
                  <a:cubicBezTo>
                    <a:pt x="856" y="745"/>
                    <a:pt x="800" y="170"/>
                    <a:pt x="777" y="44"/>
                  </a:cubicBezTo>
                  <a:cubicBezTo>
                    <a:pt x="777" y="27"/>
                    <a:pt x="765" y="15"/>
                    <a:pt x="747" y="9"/>
                  </a:cubicBezTo>
                  <a:cubicBezTo>
                    <a:pt x="705" y="3"/>
                    <a:pt x="665" y="1"/>
                    <a:pt x="62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1"/>
            <p:cNvSpPr/>
            <p:nvPr/>
          </p:nvSpPr>
          <p:spPr>
            <a:xfrm>
              <a:off x="7163016" y="1975162"/>
              <a:ext cx="45474" cy="42382"/>
            </a:xfrm>
            <a:custGeom>
              <a:rect b="b" l="l" r="r" t="t"/>
              <a:pathLst>
                <a:path extrusionOk="0" h="740" w="794">
                  <a:moveTo>
                    <a:pt x="777" y="0"/>
                  </a:moveTo>
                  <a:cubicBezTo>
                    <a:pt x="773" y="0"/>
                    <a:pt x="769" y="2"/>
                    <a:pt x="766" y="5"/>
                  </a:cubicBezTo>
                  <a:lnTo>
                    <a:pt x="6" y="718"/>
                  </a:lnTo>
                  <a:cubicBezTo>
                    <a:pt x="1" y="724"/>
                    <a:pt x="1" y="729"/>
                    <a:pt x="6" y="735"/>
                  </a:cubicBezTo>
                  <a:cubicBezTo>
                    <a:pt x="9" y="738"/>
                    <a:pt x="13" y="739"/>
                    <a:pt x="17" y="739"/>
                  </a:cubicBezTo>
                  <a:cubicBezTo>
                    <a:pt x="22" y="739"/>
                    <a:pt x="26" y="738"/>
                    <a:pt x="29" y="735"/>
                  </a:cubicBezTo>
                  <a:lnTo>
                    <a:pt x="788" y="23"/>
                  </a:lnTo>
                  <a:cubicBezTo>
                    <a:pt x="794" y="17"/>
                    <a:pt x="794" y="10"/>
                    <a:pt x="788" y="5"/>
                  </a:cubicBezTo>
                  <a:cubicBezTo>
                    <a:pt x="785" y="2"/>
                    <a:pt x="781" y="0"/>
                    <a:pt x="7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1"/>
            <p:cNvSpPr/>
            <p:nvPr/>
          </p:nvSpPr>
          <p:spPr>
            <a:xfrm>
              <a:off x="7174585" y="1982722"/>
              <a:ext cx="25601" cy="25658"/>
            </a:xfrm>
            <a:custGeom>
              <a:rect b="b" l="l" r="r" t="t"/>
              <a:pathLst>
                <a:path extrusionOk="0" h="448" w="447">
                  <a:moveTo>
                    <a:pt x="24" y="1"/>
                  </a:moveTo>
                  <a:cubicBezTo>
                    <a:pt x="13" y="1"/>
                    <a:pt x="7" y="6"/>
                    <a:pt x="0" y="12"/>
                  </a:cubicBezTo>
                  <a:cubicBezTo>
                    <a:pt x="0" y="17"/>
                    <a:pt x="0" y="24"/>
                    <a:pt x="7" y="30"/>
                  </a:cubicBezTo>
                  <a:cubicBezTo>
                    <a:pt x="7" y="30"/>
                    <a:pt x="13" y="30"/>
                    <a:pt x="13" y="35"/>
                  </a:cubicBezTo>
                  <a:lnTo>
                    <a:pt x="326" y="116"/>
                  </a:lnTo>
                  <a:lnTo>
                    <a:pt x="412" y="435"/>
                  </a:lnTo>
                  <a:cubicBezTo>
                    <a:pt x="418" y="447"/>
                    <a:pt x="425" y="447"/>
                    <a:pt x="430" y="447"/>
                  </a:cubicBezTo>
                  <a:cubicBezTo>
                    <a:pt x="441" y="447"/>
                    <a:pt x="447" y="435"/>
                    <a:pt x="441" y="429"/>
                  </a:cubicBezTo>
                  <a:lnTo>
                    <a:pt x="355" y="8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1"/>
            <p:cNvSpPr/>
            <p:nvPr/>
          </p:nvSpPr>
          <p:spPr>
            <a:xfrm>
              <a:off x="7167941" y="1992057"/>
              <a:ext cx="22623" cy="22279"/>
            </a:xfrm>
            <a:custGeom>
              <a:rect b="b" l="l" r="r" t="t"/>
              <a:pathLst>
                <a:path extrusionOk="0" h="389" w="395">
                  <a:moveTo>
                    <a:pt x="25" y="0"/>
                  </a:moveTo>
                  <a:cubicBezTo>
                    <a:pt x="12" y="0"/>
                    <a:pt x="7" y="6"/>
                    <a:pt x="1" y="11"/>
                  </a:cubicBezTo>
                  <a:cubicBezTo>
                    <a:pt x="1" y="17"/>
                    <a:pt x="1" y="23"/>
                    <a:pt x="7" y="28"/>
                  </a:cubicBezTo>
                  <a:cubicBezTo>
                    <a:pt x="7" y="28"/>
                    <a:pt x="12" y="28"/>
                    <a:pt x="12" y="35"/>
                  </a:cubicBezTo>
                  <a:lnTo>
                    <a:pt x="285" y="98"/>
                  </a:lnTo>
                  <a:lnTo>
                    <a:pt x="360" y="376"/>
                  </a:lnTo>
                  <a:cubicBezTo>
                    <a:pt x="367" y="388"/>
                    <a:pt x="372" y="388"/>
                    <a:pt x="378" y="388"/>
                  </a:cubicBezTo>
                  <a:cubicBezTo>
                    <a:pt x="389" y="388"/>
                    <a:pt x="395" y="376"/>
                    <a:pt x="389" y="370"/>
                  </a:cubicBezTo>
                  <a:lnTo>
                    <a:pt x="308" y="75"/>
                  </a:lnTo>
                  <a:lnTo>
                    <a:pt x="2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1"/>
            <p:cNvSpPr/>
            <p:nvPr/>
          </p:nvSpPr>
          <p:spPr>
            <a:xfrm>
              <a:off x="7164333" y="2001507"/>
              <a:ext cx="17010" cy="15578"/>
            </a:xfrm>
            <a:custGeom>
              <a:rect b="b" l="l" r="r" t="t"/>
              <a:pathLst>
                <a:path extrusionOk="0" h="272" w="297">
                  <a:moveTo>
                    <a:pt x="16" y="0"/>
                  </a:moveTo>
                  <a:cubicBezTo>
                    <a:pt x="9" y="0"/>
                    <a:pt x="6" y="6"/>
                    <a:pt x="6" y="15"/>
                  </a:cubicBezTo>
                  <a:cubicBezTo>
                    <a:pt x="0" y="20"/>
                    <a:pt x="6" y="20"/>
                    <a:pt x="6" y="26"/>
                  </a:cubicBezTo>
                  <a:cubicBezTo>
                    <a:pt x="13" y="26"/>
                    <a:pt x="13" y="31"/>
                    <a:pt x="18" y="31"/>
                  </a:cubicBezTo>
                  <a:lnTo>
                    <a:pt x="209" y="66"/>
                  </a:lnTo>
                  <a:lnTo>
                    <a:pt x="262" y="258"/>
                  </a:lnTo>
                  <a:cubicBezTo>
                    <a:pt x="266" y="266"/>
                    <a:pt x="270" y="272"/>
                    <a:pt x="276" y="272"/>
                  </a:cubicBezTo>
                  <a:cubicBezTo>
                    <a:pt x="278" y="272"/>
                    <a:pt x="281" y="271"/>
                    <a:pt x="284" y="269"/>
                  </a:cubicBezTo>
                  <a:cubicBezTo>
                    <a:pt x="291" y="269"/>
                    <a:pt x="296" y="258"/>
                    <a:pt x="291" y="253"/>
                  </a:cubicBezTo>
                  <a:lnTo>
                    <a:pt x="232" y="44"/>
                  </a:lnTo>
                  <a:lnTo>
                    <a:pt x="24" y="2"/>
                  </a:lnTo>
                  <a:cubicBezTo>
                    <a:pt x="21" y="1"/>
                    <a:pt x="18"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1"/>
            <p:cNvSpPr/>
            <p:nvPr/>
          </p:nvSpPr>
          <p:spPr>
            <a:xfrm>
              <a:off x="7186211" y="1975563"/>
              <a:ext cx="21649" cy="22623"/>
            </a:xfrm>
            <a:custGeom>
              <a:rect b="b" l="l" r="r" t="t"/>
              <a:pathLst>
                <a:path extrusionOk="0" h="395" w="378">
                  <a:moveTo>
                    <a:pt x="18" y="1"/>
                  </a:moveTo>
                  <a:cubicBezTo>
                    <a:pt x="12" y="1"/>
                    <a:pt x="6" y="5"/>
                    <a:pt x="6" y="10"/>
                  </a:cubicBezTo>
                  <a:cubicBezTo>
                    <a:pt x="1" y="16"/>
                    <a:pt x="1" y="21"/>
                    <a:pt x="6" y="27"/>
                  </a:cubicBezTo>
                  <a:lnTo>
                    <a:pt x="13" y="32"/>
                  </a:lnTo>
                  <a:lnTo>
                    <a:pt x="233" y="131"/>
                  </a:lnTo>
                  <a:lnTo>
                    <a:pt x="343" y="386"/>
                  </a:lnTo>
                  <a:cubicBezTo>
                    <a:pt x="347" y="391"/>
                    <a:pt x="351" y="395"/>
                    <a:pt x="357" y="395"/>
                  </a:cubicBezTo>
                  <a:cubicBezTo>
                    <a:pt x="360" y="395"/>
                    <a:pt x="363" y="394"/>
                    <a:pt x="366" y="393"/>
                  </a:cubicBezTo>
                  <a:cubicBezTo>
                    <a:pt x="372" y="386"/>
                    <a:pt x="378" y="380"/>
                    <a:pt x="372" y="375"/>
                  </a:cubicBezTo>
                  <a:lnTo>
                    <a:pt x="256" y="108"/>
                  </a:lnTo>
                  <a:lnTo>
                    <a:pt x="24" y="3"/>
                  </a:lnTo>
                  <a:cubicBezTo>
                    <a:pt x="23"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1"/>
            <p:cNvSpPr/>
            <p:nvPr/>
          </p:nvSpPr>
          <p:spPr>
            <a:xfrm>
              <a:off x="7170977" y="1975391"/>
              <a:ext cx="37227" cy="28235"/>
            </a:xfrm>
            <a:custGeom>
              <a:rect b="b" l="l" r="r" t="t"/>
              <a:pathLst>
                <a:path extrusionOk="0" h="493" w="650">
                  <a:moveTo>
                    <a:pt x="649" y="1"/>
                  </a:moveTo>
                  <a:lnTo>
                    <a:pt x="649" y="1"/>
                  </a:lnTo>
                  <a:cubicBezTo>
                    <a:pt x="1" y="13"/>
                    <a:pt x="175" y="442"/>
                    <a:pt x="175" y="442"/>
                  </a:cubicBezTo>
                  <a:cubicBezTo>
                    <a:pt x="243" y="477"/>
                    <a:pt x="301" y="492"/>
                    <a:pt x="351" y="492"/>
                  </a:cubicBezTo>
                  <a:cubicBezTo>
                    <a:pt x="637" y="492"/>
                    <a:pt x="649" y="1"/>
                    <a:pt x="6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1"/>
            <p:cNvSpPr/>
            <p:nvPr/>
          </p:nvSpPr>
          <p:spPr>
            <a:xfrm>
              <a:off x="7163990" y="2074644"/>
              <a:ext cx="49541" cy="46219"/>
            </a:xfrm>
            <a:custGeom>
              <a:rect b="b" l="l" r="r" t="t"/>
              <a:pathLst>
                <a:path extrusionOk="0" h="807" w="865">
                  <a:moveTo>
                    <a:pt x="637" y="0"/>
                  </a:moveTo>
                  <a:cubicBezTo>
                    <a:pt x="11" y="0"/>
                    <a:pt x="1" y="613"/>
                    <a:pt x="6" y="771"/>
                  </a:cubicBezTo>
                  <a:cubicBezTo>
                    <a:pt x="6" y="795"/>
                    <a:pt x="24" y="806"/>
                    <a:pt x="46" y="806"/>
                  </a:cubicBezTo>
                  <a:cubicBezTo>
                    <a:pt x="864" y="726"/>
                    <a:pt x="749" y="151"/>
                    <a:pt x="707" y="24"/>
                  </a:cubicBezTo>
                  <a:cubicBezTo>
                    <a:pt x="702" y="12"/>
                    <a:pt x="690" y="1"/>
                    <a:pt x="672" y="1"/>
                  </a:cubicBezTo>
                  <a:cubicBezTo>
                    <a:pt x="660" y="0"/>
                    <a:pt x="648" y="0"/>
                    <a:pt x="6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1"/>
            <p:cNvSpPr/>
            <p:nvPr/>
          </p:nvSpPr>
          <p:spPr>
            <a:xfrm>
              <a:off x="7164333" y="2074129"/>
              <a:ext cx="40606" cy="47364"/>
            </a:xfrm>
            <a:custGeom>
              <a:rect b="b" l="l" r="r" t="t"/>
              <a:pathLst>
                <a:path extrusionOk="0" h="827" w="709">
                  <a:moveTo>
                    <a:pt x="690" y="0"/>
                  </a:moveTo>
                  <a:cubicBezTo>
                    <a:pt x="686" y="0"/>
                    <a:pt x="682" y="1"/>
                    <a:pt x="679" y="4"/>
                  </a:cubicBezTo>
                  <a:lnTo>
                    <a:pt x="6" y="799"/>
                  </a:lnTo>
                  <a:cubicBezTo>
                    <a:pt x="0" y="804"/>
                    <a:pt x="0" y="815"/>
                    <a:pt x="6" y="821"/>
                  </a:cubicBezTo>
                  <a:cubicBezTo>
                    <a:pt x="9" y="824"/>
                    <a:pt x="14" y="826"/>
                    <a:pt x="18" y="826"/>
                  </a:cubicBezTo>
                  <a:cubicBezTo>
                    <a:pt x="22" y="826"/>
                    <a:pt x="26" y="824"/>
                    <a:pt x="29" y="821"/>
                  </a:cubicBezTo>
                  <a:lnTo>
                    <a:pt x="701" y="28"/>
                  </a:lnTo>
                  <a:cubicBezTo>
                    <a:pt x="708" y="21"/>
                    <a:pt x="708" y="10"/>
                    <a:pt x="701" y="4"/>
                  </a:cubicBezTo>
                  <a:cubicBezTo>
                    <a:pt x="698" y="1"/>
                    <a:pt x="694" y="0"/>
                    <a:pt x="6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1"/>
            <p:cNvSpPr/>
            <p:nvPr/>
          </p:nvSpPr>
          <p:spPr>
            <a:xfrm>
              <a:off x="7172294" y="2085526"/>
              <a:ext cx="27892" cy="22737"/>
            </a:xfrm>
            <a:custGeom>
              <a:rect b="b" l="l" r="r" t="t"/>
              <a:pathLst>
                <a:path extrusionOk="0" h="397" w="487">
                  <a:moveTo>
                    <a:pt x="9" y="0"/>
                  </a:moveTo>
                  <a:cubicBezTo>
                    <a:pt x="3" y="0"/>
                    <a:pt x="0" y="6"/>
                    <a:pt x="0" y="14"/>
                  </a:cubicBezTo>
                  <a:cubicBezTo>
                    <a:pt x="0" y="20"/>
                    <a:pt x="0" y="25"/>
                    <a:pt x="6" y="25"/>
                  </a:cubicBezTo>
                  <a:lnTo>
                    <a:pt x="13" y="31"/>
                  </a:lnTo>
                  <a:lnTo>
                    <a:pt x="331" y="78"/>
                  </a:lnTo>
                  <a:lnTo>
                    <a:pt x="452" y="385"/>
                  </a:lnTo>
                  <a:cubicBezTo>
                    <a:pt x="458" y="396"/>
                    <a:pt x="465" y="396"/>
                    <a:pt x="476" y="396"/>
                  </a:cubicBezTo>
                  <a:cubicBezTo>
                    <a:pt x="481" y="391"/>
                    <a:pt x="487" y="385"/>
                    <a:pt x="481" y="373"/>
                  </a:cubicBezTo>
                  <a:lnTo>
                    <a:pt x="353" y="49"/>
                  </a:lnTo>
                  <a:lnTo>
                    <a:pt x="18" y="3"/>
                  </a:lnTo>
                  <a:cubicBezTo>
                    <a:pt x="15" y="1"/>
                    <a:pt x="12" y="0"/>
                    <a:pt x="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1"/>
            <p:cNvSpPr/>
            <p:nvPr/>
          </p:nvSpPr>
          <p:spPr>
            <a:xfrm>
              <a:off x="7166624" y="2095205"/>
              <a:ext cx="24684" cy="19988"/>
            </a:xfrm>
            <a:custGeom>
              <a:rect b="b" l="l" r="r" t="t"/>
              <a:pathLst>
                <a:path extrusionOk="0" h="349" w="431">
                  <a:moveTo>
                    <a:pt x="18" y="1"/>
                  </a:moveTo>
                  <a:cubicBezTo>
                    <a:pt x="13" y="1"/>
                    <a:pt x="0" y="8"/>
                    <a:pt x="0" y="19"/>
                  </a:cubicBezTo>
                  <a:cubicBezTo>
                    <a:pt x="0" y="24"/>
                    <a:pt x="0" y="24"/>
                    <a:pt x="7" y="30"/>
                  </a:cubicBezTo>
                  <a:lnTo>
                    <a:pt x="13" y="36"/>
                  </a:lnTo>
                  <a:lnTo>
                    <a:pt x="291" y="70"/>
                  </a:lnTo>
                  <a:lnTo>
                    <a:pt x="395" y="337"/>
                  </a:lnTo>
                  <a:cubicBezTo>
                    <a:pt x="401" y="348"/>
                    <a:pt x="407" y="348"/>
                    <a:pt x="418" y="348"/>
                  </a:cubicBezTo>
                  <a:cubicBezTo>
                    <a:pt x="425" y="343"/>
                    <a:pt x="430" y="337"/>
                    <a:pt x="425" y="332"/>
                  </a:cubicBezTo>
                  <a:lnTo>
                    <a:pt x="313" y="42"/>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1"/>
            <p:cNvSpPr/>
            <p:nvPr/>
          </p:nvSpPr>
          <p:spPr>
            <a:xfrm>
              <a:off x="7163990" y="2105170"/>
              <a:ext cx="18270" cy="13803"/>
            </a:xfrm>
            <a:custGeom>
              <a:rect b="b" l="l" r="r" t="t"/>
              <a:pathLst>
                <a:path extrusionOk="0" h="241" w="319">
                  <a:moveTo>
                    <a:pt x="19" y="1"/>
                  </a:moveTo>
                  <a:cubicBezTo>
                    <a:pt x="12" y="1"/>
                    <a:pt x="6" y="8"/>
                    <a:pt x="0" y="13"/>
                  </a:cubicBezTo>
                  <a:cubicBezTo>
                    <a:pt x="0" y="19"/>
                    <a:pt x="6" y="24"/>
                    <a:pt x="6" y="24"/>
                  </a:cubicBezTo>
                  <a:cubicBezTo>
                    <a:pt x="12" y="30"/>
                    <a:pt x="12" y="30"/>
                    <a:pt x="19" y="30"/>
                  </a:cubicBezTo>
                  <a:lnTo>
                    <a:pt x="209" y="48"/>
                  </a:lnTo>
                  <a:lnTo>
                    <a:pt x="290" y="233"/>
                  </a:lnTo>
                  <a:cubicBezTo>
                    <a:pt x="290" y="237"/>
                    <a:pt x="296" y="241"/>
                    <a:pt x="302" y="241"/>
                  </a:cubicBezTo>
                  <a:cubicBezTo>
                    <a:pt x="304" y="241"/>
                    <a:pt x="306" y="240"/>
                    <a:pt x="308" y="238"/>
                  </a:cubicBezTo>
                  <a:cubicBezTo>
                    <a:pt x="313" y="233"/>
                    <a:pt x="319" y="227"/>
                    <a:pt x="313" y="222"/>
                  </a:cubicBezTo>
                  <a:lnTo>
                    <a:pt x="233" y="19"/>
                  </a:lnTo>
                  <a:lnTo>
                    <a:pt x="1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1"/>
            <p:cNvSpPr/>
            <p:nvPr/>
          </p:nvSpPr>
          <p:spPr>
            <a:xfrm>
              <a:off x="7182947" y="2076992"/>
              <a:ext cx="23539" cy="20160"/>
            </a:xfrm>
            <a:custGeom>
              <a:rect b="b" l="l" r="r" t="t"/>
              <a:pathLst>
                <a:path extrusionOk="0" h="352" w="411">
                  <a:moveTo>
                    <a:pt x="23" y="0"/>
                  </a:moveTo>
                  <a:cubicBezTo>
                    <a:pt x="17" y="0"/>
                    <a:pt x="6" y="0"/>
                    <a:pt x="6" y="13"/>
                  </a:cubicBezTo>
                  <a:cubicBezTo>
                    <a:pt x="1" y="18"/>
                    <a:pt x="6" y="24"/>
                    <a:pt x="6" y="29"/>
                  </a:cubicBezTo>
                  <a:lnTo>
                    <a:pt x="12" y="29"/>
                  </a:lnTo>
                  <a:lnTo>
                    <a:pt x="244" y="110"/>
                  </a:lnTo>
                  <a:lnTo>
                    <a:pt x="383" y="342"/>
                  </a:lnTo>
                  <a:cubicBezTo>
                    <a:pt x="386" y="349"/>
                    <a:pt x="390" y="352"/>
                    <a:pt x="393" y="352"/>
                  </a:cubicBezTo>
                  <a:cubicBezTo>
                    <a:pt x="395" y="352"/>
                    <a:pt x="397" y="350"/>
                    <a:pt x="400" y="348"/>
                  </a:cubicBezTo>
                  <a:cubicBezTo>
                    <a:pt x="411" y="348"/>
                    <a:pt x="411" y="337"/>
                    <a:pt x="405" y="331"/>
                  </a:cubicBezTo>
                  <a:lnTo>
                    <a:pt x="266" y="82"/>
                  </a:lnTo>
                  <a:lnTo>
                    <a:pt x="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1"/>
            <p:cNvSpPr/>
            <p:nvPr/>
          </p:nvSpPr>
          <p:spPr>
            <a:xfrm>
              <a:off x="7167655" y="2074358"/>
              <a:ext cx="39461" cy="30068"/>
            </a:xfrm>
            <a:custGeom>
              <a:rect b="b" l="l" r="r" t="t"/>
              <a:pathLst>
                <a:path extrusionOk="0" h="525" w="689">
                  <a:moveTo>
                    <a:pt x="643" y="0"/>
                  </a:moveTo>
                  <a:lnTo>
                    <a:pt x="643" y="0"/>
                  </a:lnTo>
                  <a:cubicBezTo>
                    <a:pt x="0" y="87"/>
                    <a:pt x="220" y="493"/>
                    <a:pt x="220" y="493"/>
                  </a:cubicBezTo>
                  <a:cubicBezTo>
                    <a:pt x="278" y="515"/>
                    <a:pt x="328" y="525"/>
                    <a:pt x="371" y="525"/>
                  </a:cubicBezTo>
                  <a:cubicBezTo>
                    <a:pt x="688" y="525"/>
                    <a:pt x="643" y="0"/>
                    <a:pt x="6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1"/>
            <p:cNvSpPr/>
            <p:nvPr/>
          </p:nvSpPr>
          <p:spPr>
            <a:xfrm>
              <a:off x="7214103" y="1871212"/>
              <a:ext cx="56872" cy="52519"/>
            </a:xfrm>
            <a:custGeom>
              <a:rect b="b" l="l" r="r" t="t"/>
              <a:pathLst>
                <a:path extrusionOk="0" h="917" w="993">
                  <a:moveTo>
                    <a:pt x="279" y="0"/>
                  </a:moveTo>
                  <a:cubicBezTo>
                    <a:pt x="262" y="0"/>
                    <a:pt x="249" y="6"/>
                    <a:pt x="244" y="24"/>
                  </a:cubicBezTo>
                  <a:cubicBezTo>
                    <a:pt x="0" y="637"/>
                    <a:pt x="586" y="864"/>
                    <a:pt x="743" y="915"/>
                  </a:cubicBezTo>
                  <a:cubicBezTo>
                    <a:pt x="746" y="916"/>
                    <a:pt x="749" y="917"/>
                    <a:pt x="752" y="917"/>
                  </a:cubicBezTo>
                  <a:cubicBezTo>
                    <a:pt x="767" y="917"/>
                    <a:pt x="785" y="906"/>
                    <a:pt x="789" y="886"/>
                  </a:cubicBezTo>
                  <a:cubicBezTo>
                    <a:pt x="992" y="93"/>
                    <a:pt x="412" y="6"/>
                    <a:pt x="27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1"/>
            <p:cNvSpPr/>
            <p:nvPr/>
          </p:nvSpPr>
          <p:spPr>
            <a:xfrm>
              <a:off x="7228020" y="1870639"/>
              <a:ext cx="31328" cy="53607"/>
            </a:xfrm>
            <a:custGeom>
              <a:rect b="b" l="l" r="r" t="t"/>
              <a:pathLst>
                <a:path extrusionOk="0" h="936" w="547">
                  <a:moveTo>
                    <a:pt x="19" y="0"/>
                  </a:moveTo>
                  <a:cubicBezTo>
                    <a:pt x="14" y="0"/>
                    <a:pt x="10" y="2"/>
                    <a:pt x="6" y="5"/>
                  </a:cubicBezTo>
                  <a:cubicBezTo>
                    <a:pt x="1" y="5"/>
                    <a:pt x="1" y="16"/>
                    <a:pt x="1" y="21"/>
                  </a:cubicBezTo>
                  <a:lnTo>
                    <a:pt x="517" y="925"/>
                  </a:lnTo>
                  <a:cubicBezTo>
                    <a:pt x="520" y="933"/>
                    <a:pt x="523" y="936"/>
                    <a:pt x="528" y="936"/>
                  </a:cubicBezTo>
                  <a:cubicBezTo>
                    <a:pt x="531" y="936"/>
                    <a:pt x="535" y="934"/>
                    <a:pt x="541" y="931"/>
                  </a:cubicBezTo>
                  <a:cubicBezTo>
                    <a:pt x="546" y="931"/>
                    <a:pt x="546" y="920"/>
                    <a:pt x="546" y="914"/>
                  </a:cubicBezTo>
                  <a:lnTo>
                    <a:pt x="30" y="5"/>
                  </a:lnTo>
                  <a:cubicBezTo>
                    <a:pt x="27" y="2"/>
                    <a:pt x="23"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1"/>
            <p:cNvSpPr/>
            <p:nvPr/>
          </p:nvSpPr>
          <p:spPr>
            <a:xfrm>
              <a:off x="7228020" y="1886103"/>
              <a:ext cx="30641" cy="19014"/>
            </a:xfrm>
            <a:custGeom>
              <a:rect b="b" l="l" r="r" t="t"/>
              <a:pathLst>
                <a:path extrusionOk="0" h="332" w="535">
                  <a:moveTo>
                    <a:pt x="517" y="0"/>
                  </a:moveTo>
                  <a:lnTo>
                    <a:pt x="164" y="7"/>
                  </a:lnTo>
                  <a:lnTo>
                    <a:pt x="6" y="308"/>
                  </a:lnTo>
                  <a:cubicBezTo>
                    <a:pt x="1" y="320"/>
                    <a:pt x="1" y="326"/>
                    <a:pt x="13" y="331"/>
                  </a:cubicBezTo>
                  <a:lnTo>
                    <a:pt x="24" y="331"/>
                  </a:lnTo>
                  <a:cubicBezTo>
                    <a:pt x="30" y="331"/>
                    <a:pt x="30" y="326"/>
                    <a:pt x="30" y="326"/>
                  </a:cubicBezTo>
                  <a:lnTo>
                    <a:pt x="187" y="42"/>
                  </a:lnTo>
                  <a:lnTo>
                    <a:pt x="517" y="29"/>
                  </a:lnTo>
                  <a:cubicBezTo>
                    <a:pt x="528" y="29"/>
                    <a:pt x="535" y="24"/>
                    <a:pt x="535" y="13"/>
                  </a:cubicBezTo>
                  <a:cubicBezTo>
                    <a:pt x="535" y="7"/>
                    <a:pt x="522"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1"/>
            <p:cNvSpPr/>
            <p:nvPr/>
          </p:nvSpPr>
          <p:spPr>
            <a:xfrm>
              <a:off x="7235351" y="1896756"/>
              <a:ext cx="26632" cy="16953"/>
            </a:xfrm>
            <a:custGeom>
              <a:rect b="b" l="l" r="r" t="t"/>
              <a:pathLst>
                <a:path extrusionOk="0" h="296" w="465">
                  <a:moveTo>
                    <a:pt x="453" y="1"/>
                  </a:moveTo>
                  <a:lnTo>
                    <a:pt x="145" y="12"/>
                  </a:lnTo>
                  <a:lnTo>
                    <a:pt x="6" y="273"/>
                  </a:lnTo>
                  <a:cubicBezTo>
                    <a:pt x="1" y="279"/>
                    <a:pt x="6" y="290"/>
                    <a:pt x="12" y="296"/>
                  </a:cubicBezTo>
                  <a:lnTo>
                    <a:pt x="30" y="296"/>
                  </a:lnTo>
                  <a:cubicBezTo>
                    <a:pt x="30" y="290"/>
                    <a:pt x="30" y="290"/>
                    <a:pt x="36" y="290"/>
                  </a:cubicBezTo>
                  <a:lnTo>
                    <a:pt x="164" y="41"/>
                  </a:lnTo>
                  <a:lnTo>
                    <a:pt x="453" y="35"/>
                  </a:lnTo>
                  <a:cubicBezTo>
                    <a:pt x="458" y="35"/>
                    <a:pt x="464" y="23"/>
                    <a:pt x="464" y="17"/>
                  </a:cubicBezTo>
                  <a:cubicBezTo>
                    <a:pt x="464" y="6"/>
                    <a:pt x="458" y="1"/>
                    <a:pt x="4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1"/>
            <p:cNvSpPr/>
            <p:nvPr/>
          </p:nvSpPr>
          <p:spPr>
            <a:xfrm>
              <a:off x="7243656" y="1906377"/>
              <a:ext cx="19014" cy="13001"/>
            </a:xfrm>
            <a:custGeom>
              <a:rect b="b" l="l" r="r" t="t"/>
              <a:pathLst>
                <a:path extrusionOk="0" h="227" w="332">
                  <a:moveTo>
                    <a:pt x="313" y="1"/>
                  </a:moveTo>
                  <a:lnTo>
                    <a:pt x="94" y="12"/>
                  </a:lnTo>
                  <a:lnTo>
                    <a:pt x="6" y="203"/>
                  </a:lnTo>
                  <a:cubicBezTo>
                    <a:pt x="0" y="215"/>
                    <a:pt x="6" y="221"/>
                    <a:pt x="12" y="226"/>
                  </a:cubicBezTo>
                  <a:lnTo>
                    <a:pt x="30" y="226"/>
                  </a:lnTo>
                  <a:cubicBezTo>
                    <a:pt x="30" y="226"/>
                    <a:pt x="30" y="221"/>
                    <a:pt x="35" y="221"/>
                  </a:cubicBezTo>
                  <a:lnTo>
                    <a:pt x="116" y="41"/>
                  </a:lnTo>
                  <a:lnTo>
                    <a:pt x="313" y="36"/>
                  </a:lnTo>
                  <a:cubicBezTo>
                    <a:pt x="325" y="36"/>
                    <a:pt x="332" y="23"/>
                    <a:pt x="332" y="18"/>
                  </a:cubicBezTo>
                  <a:cubicBezTo>
                    <a:pt x="332" y="7"/>
                    <a:pt x="319"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1"/>
            <p:cNvSpPr/>
            <p:nvPr/>
          </p:nvSpPr>
          <p:spPr>
            <a:xfrm>
              <a:off x="7223725" y="1876138"/>
              <a:ext cx="26574" cy="15979"/>
            </a:xfrm>
            <a:custGeom>
              <a:rect b="b" l="l" r="r" t="t"/>
              <a:pathLst>
                <a:path extrusionOk="0" h="279" w="464">
                  <a:moveTo>
                    <a:pt x="447" y="0"/>
                  </a:moveTo>
                  <a:lnTo>
                    <a:pt x="169" y="53"/>
                  </a:lnTo>
                  <a:lnTo>
                    <a:pt x="6" y="256"/>
                  </a:lnTo>
                  <a:cubicBezTo>
                    <a:pt x="1" y="262"/>
                    <a:pt x="1" y="267"/>
                    <a:pt x="6" y="273"/>
                  </a:cubicBezTo>
                  <a:cubicBezTo>
                    <a:pt x="12" y="279"/>
                    <a:pt x="19" y="279"/>
                    <a:pt x="24" y="279"/>
                  </a:cubicBezTo>
                  <a:lnTo>
                    <a:pt x="30" y="273"/>
                  </a:lnTo>
                  <a:lnTo>
                    <a:pt x="180" y="82"/>
                  </a:lnTo>
                  <a:lnTo>
                    <a:pt x="453" y="35"/>
                  </a:lnTo>
                  <a:cubicBezTo>
                    <a:pt x="458" y="30"/>
                    <a:pt x="464" y="24"/>
                    <a:pt x="464" y="13"/>
                  </a:cubicBezTo>
                  <a:cubicBezTo>
                    <a:pt x="464" y="7"/>
                    <a:pt x="453"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1"/>
            <p:cNvSpPr/>
            <p:nvPr/>
          </p:nvSpPr>
          <p:spPr>
            <a:xfrm>
              <a:off x="7221835" y="1870869"/>
              <a:ext cx="44100" cy="32359"/>
            </a:xfrm>
            <a:custGeom>
              <a:rect b="b" l="l" r="r" t="t"/>
              <a:pathLst>
                <a:path extrusionOk="0" h="565" w="770">
                  <a:moveTo>
                    <a:pt x="114" y="1"/>
                  </a:moveTo>
                  <a:lnTo>
                    <a:pt x="114" y="1"/>
                  </a:lnTo>
                  <a:cubicBezTo>
                    <a:pt x="0" y="518"/>
                    <a:pt x="292" y="565"/>
                    <a:pt x="401" y="565"/>
                  </a:cubicBezTo>
                  <a:cubicBezTo>
                    <a:pt x="425" y="565"/>
                    <a:pt x="440" y="563"/>
                    <a:pt x="440" y="563"/>
                  </a:cubicBezTo>
                  <a:cubicBezTo>
                    <a:pt x="770" y="174"/>
                    <a:pt x="115" y="1"/>
                    <a:pt x="1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1"/>
            <p:cNvSpPr/>
            <p:nvPr/>
          </p:nvSpPr>
          <p:spPr>
            <a:xfrm>
              <a:off x="7195547" y="1908955"/>
              <a:ext cx="56757" cy="52347"/>
            </a:xfrm>
            <a:custGeom>
              <a:rect b="b" l="l" r="r" t="t"/>
              <a:pathLst>
                <a:path extrusionOk="0" h="914" w="991">
                  <a:moveTo>
                    <a:pt x="269" y="0"/>
                  </a:moveTo>
                  <a:cubicBezTo>
                    <a:pt x="257" y="0"/>
                    <a:pt x="248" y="9"/>
                    <a:pt x="244" y="19"/>
                  </a:cubicBezTo>
                  <a:cubicBezTo>
                    <a:pt x="0" y="639"/>
                    <a:pt x="586" y="866"/>
                    <a:pt x="742" y="912"/>
                  </a:cubicBezTo>
                  <a:cubicBezTo>
                    <a:pt x="746" y="913"/>
                    <a:pt x="750" y="913"/>
                    <a:pt x="754" y="913"/>
                  </a:cubicBezTo>
                  <a:cubicBezTo>
                    <a:pt x="771" y="913"/>
                    <a:pt x="783" y="903"/>
                    <a:pt x="789" y="888"/>
                  </a:cubicBezTo>
                  <a:cubicBezTo>
                    <a:pt x="991" y="88"/>
                    <a:pt x="412" y="7"/>
                    <a:pt x="279" y="2"/>
                  </a:cubicBezTo>
                  <a:cubicBezTo>
                    <a:pt x="275" y="1"/>
                    <a:pt x="272" y="0"/>
                    <a:pt x="26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1"/>
            <p:cNvSpPr/>
            <p:nvPr/>
          </p:nvSpPr>
          <p:spPr>
            <a:xfrm>
              <a:off x="7209464" y="1908210"/>
              <a:ext cx="31614" cy="53779"/>
            </a:xfrm>
            <a:custGeom>
              <a:rect b="b" l="l" r="r" t="t"/>
              <a:pathLst>
                <a:path extrusionOk="0" h="939" w="552">
                  <a:moveTo>
                    <a:pt x="15" y="1"/>
                  </a:moveTo>
                  <a:cubicBezTo>
                    <a:pt x="13" y="1"/>
                    <a:pt x="10" y="2"/>
                    <a:pt x="6" y="4"/>
                  </a:cubicBezTo>
                  <a:cubicBezTo>
                    <a:pt x="1" y="9"/>
                    <a:pt x="1" y="15"/>
                    <a:pt x="1" y="26"/>
                  </a:cubicBezTo>
                  <a:lnTo>
                    <a:pt x="517" y="930"/>
                  </a:lnTo>
                  <a:cubicBezTo>
                    <a:pt x="521" y="934"/>
                    <a:pt x="527" y="939"/>
                    <a:pt x="533" y="939"/>
                  </a:cubicBezTo>
                  <a:cubicBezTo>
                    <a:pt x="535" y="939"/>
                    <a:pt x="537" y="938"/>
                    <a:pt x="539" y="936"/>
                  </a:cubicBezTo>
                  <a:cubicBezTo>
                    <a:pt x="546" y="930"/>
                    <a:pt x="552" y="919"/>
                    <a:pt x="546" y="913"/>
                  </a:cubicBezTo>
                  <a:lnTo>
                    <a:pt x="30" y="9"/>
                  </a:lnTo>
                  <a:cubicBezTo>
                    <a:pt x="26" y="5"/>
                    <a:pt x="21"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1"/>
            <p:cNvSpPr/>
            <p:nvPr/>
          </p:nvSpPr>
          <p:spPr>
            <a:xfrm>
              <a:off x="7209464" y="1923617"/>
              <a:ext cx="30584" cy="19244"/>
            </a:xfrm>
            <a:custGeom>
              <a:rect b="b" l="l" r="r" t="t"/>
              <a:pathLst>
                <a:path extrusionOk="0" h="336" w="534">
                  <a:moveTo>
                    <a:pt x="517" y="0"/>
                  </a:moveTo>
                  <a:lnTo>
                    <a:pt x="163" y="13"/>
                  </a:lnTo>
                  <a:lnTo>
                    <a:pt x="6" y="313"/>
                  </a:lnTo>
                  <a:cubicBezTo>
                    <a:pt x="1" y="319"/>
                    <a:pt x="6" y="332"/>
                    <a:pt x="12" y="332"/>
                  </a:cubicBezTo>
                  <a:cubicBezTo>
                    <a:pt x="15" y="334"/>
                    <a:pt x="18" y="336"/>
                    <a:pt x="20" y="336"/>
                  </a:cubicBezTo>
                  <a:cubicBezTo>
                    <a:pt x="23" y="336"/>
                    <a:pt x="24" y="334"/>
                    <a:pt x="24" y="332"/>
                  </a:cubicBezTo>
                  <a:cubicBezTo>
                    <a:pt x="30" y="332"/>
                    <a:pt x="30" y="332"/>
                    <a:pt x="30" y="326"/>
                  </a:cubicBezTo>
                  <a:lnTo>
                    <a:pt x="186" y="41"/>
                  </a:lnTo>
                  <a:lnTo>
                    <a:pt x="517" y="35"/>
                  </a:lnTo>
                  <a:cubicBezTo>
                    <a:pt x="528" y="35"/>
                    <a:pt x="533" y="24"/>
                    <a:pt x="533" y="19"/>
                  </a:cubicBezTo>
                  <a:cubicBezTo>
                    <a:pt x="533" y="6"/>
                    <a:pt x="528" y="0"/>
                    <a:pt x="5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1"/>
            <p:cNvSpPr/>
            <p:nvPr/>
          </p:nvSpPr>
          <p:spPr>
            <a:xfrm>
              <a:off x="7217139" y="1934613"/>
              <a:ext cx="26574" cy="16838"/>
            </a:xfrm>
            <a:custGeom>
              <a:rect b="b" l="l" r="r" t="t"/>
              <a:pathLst>
                <a:path extrusionOk="0" h="294" w="464">
                  <a:moveTo>
                    <a:pt x="447" y="0"/>
                  </a:moveTo>
                  <a:lnTo>
                    <a:pt x="139" y="6"/>
                  </a:lnTo>
                  <a:lnTo>
                    <a:pt x="0" y="273"/>
                  </a:lnTo>
                  <a:cubicBezTo>
                    <a:pt x="0" y="279"/>
                    <a:pt x="0" y="290"/>
                    <a:pt x="6" y="290"/>
                  </a:cubicBezTo>
                  <a:cubicBezTo>
                    <a:pt x="9" y="293"/>
                    <a:pt x="11" y="294"/>
                    <a:pt x="14" y="294"/>
                  </a:cubicBezTo>
                  <a:cubicBezTo>
                    <a:pt x="17" y="294"/>
                    <a:pt x="20" y="293"/>
                    <a:pt x="23" y="290"/>
                  </a:cubicBezTo>
                  <a:cubicBezTo>
                    <a:pt x="23" y="290"/>
                    <a:pt x="29" y="290"/>
                    <a:pt x="29" y="284"/>
                  </a:cubicBezTo>
                  <a:lnTo>
                    <a:pt x="156" y="41"/>
                  </a:lnTo>
                  <a:lnTo>
                    <a:pt x="447" y="30"/>
                  </a:lnTo>
                  <a:cubicBezTo>
                    <a:pt x="452" y="30"/>
                    <a:pt x="463" y="23"/>
                    <a:pt x="463" y="12"/>
                  </a:cubicBezTo>
                  <a:cubicBezTo>
                    <a:pt x="463" y="6"/>
                    <a:pt x="452"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1"/>
            <p:cNvSpPr/>
            <p:nvPr/>
          </p:nvSpPr>
          <p:spPr>
            <a:xfrm>
              <a:off x="7225099" y="1944235"/>
              <a:ext cx="18957" cy="13001"/>
            </a:xfrm>
            <a:custGeom>
              <a:rect b="b" l="l" r="r" t="t"/>
              <a:pathLst>
                <a:path extrusionOk="0" h="227" w="331">
                  <a:moveTo>
                    <a:pt x="313" y="1"/>
                  </a:moveTo>
                  <a:lnTo>
                    <a:pt x="92" y="6"/>
                  </a:lnTo>
                  <a:lnTo>
                    <a:pt x="6" y="202"/>
                  </a:lnTo>
                  <a:cubicBezTo>
                    <a:pt x="0" y="209"/>
                    <a:pt x="6" y="221"/>
                    <a:pt x="11" y="226"/>
                  </a:cubicBezTo>
                  <a:cubicBezTo>
                    <a:pt x="17" y="226"/>
                    <a:pt x="23" y="226"/>
                    <a:pt x="30" y="221"/>
                  </a:cubicBezTo>
                  <a:cubicBezTo>
                    <a:pt x="30" y="221"/>
                    <a:pt x="35" y="221"/>
                    <a:pt x="35" y="215"/>
                  </a:cubicBezTo>
                  <a:lnTo>
                    <a:pt x="116" y="41"/>
                  </a:lnTo>
                  <a:lnTo>
                    <a:pt x="313" y="29"/>
                  </a:lnTo>
                  <a:cubicBezTo>
                    <a:pt x="324" y="29"/>
                    <a:pt x="330" y="23"/>
                    <a:pt x="330" y="12"/>
                  </a:cubicBezTo>
                  <a:cubicBezTo>
                    <a:pt x="330" y="6"/>
                    <a:pt x="324" y="1"/>
                    <a:pt x="3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1"/>
            <p:cNvSpPr/>
            <p:nvPr/>
          </p:nvSpPr>
          <p:spPr>
            <a:xfrm>
              <a:off x="7205169" y="1913995"/>
              <a:ext cx="26574" cy="15864"/>
            </a:xfrm>
            <a:custGeom>
              <a:rect b="b" l="l" r="r" t="t"/>
              <a:pathLst>
                <a:path extrusionOk="0" h="277" w="464">
                  <a:moveTo>
                    <a:pt x="447" y="0"/>
                  </a:moveTo>
                  <a:lnTo>
                    <a:pt x="169" y="47"/>
                  </a:lnTo>
                  <a:lnTo>
                    <a:pt x="6" y="251"/>
                  </a:lnTo>
                  <a:cubicBezTo>
                    <a:pt x="1" y="256"/>
                    <a:pt x="1" y="267"/>
                    <a:pt x="12" y="273"/>
                  </a:cubicBezTo>
                  <a:cubicBezTo>
                    <a:pt x="12" y="276"/>
                    <a:pt x="15" y="277"/>
                    <a:pt x="18" y="277"/>
                  </a:cubicBezTo>
                  <a:cubicBezTo>
                    <a:pt x="22" y="277"/>
                    <a:pt x="26" y="276"/>
                    <a:pt x="30" y="273"/>
                  </a:cubicBezTo>
                  <a:lnTo>
                    <a:pt x="30" y="267"/>
                  </a:lnTo>
                  <a:lnTo>
                    <a:pt x="186" y="77"/>
                  </a:lnTo>
                  <a:lnTo>
                    <a:pt x="453" y="29"/>
                  </a:lnTo>
                  <a:cubicBezTo>
                    <a:pt x="464" y="29"/>
                    <a:pt x="464" y="18"/>
                    <a:pt x="464" y="13"/>
                  </a:cubicBezTo>
                  <a:cubicBezTo>
                    <a:pt x="464" y="7"/>
                    <a:pt x="458" y="0"/>
                    <a:pt x="44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1"/>
            <p:cNvSpPr/>
            <p:nvPr/>
          </p:nvSpPr>
          <p:spPr>
            <a:xfrm>
              <a:off x="7203508" y="1908382"/>
              <a:ext cx="44157" cy="32359"/>
            </a:xfrm>
            <a:custGeom>
              <a:rect b="b" l="l" r="r" t="t"/>
              <a:pathLst>
                <a:path extrusionOk="0" h="565" w="771">
                  <a:moveTo>
                    <a:pt x="110" y="1"/>
                  </a:moveTo>
                  <a:cubicBezTo>
                    <a:pt x="1" y="518"/>
                    <a:pt x="288" y="565"/>
                    <a:pt x="396" y="565"/>
                  </a:cubicBezTo>
                  <a:cubicBezTo>
                    <a:pt x="419" y="565"/>
                    <a:pt x="434" y="563"/>
                    <a:pt x="434" y="563"/>
                  </a:cubicBezTo>
                  <a:cubicBezTo>
                    <a:pt x="771" y="175"/>
                    <a:pt x="110" y="1"/>
                    <a:pt x="1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1"/>
            <p:cNvSpPr/>
            <p:nvPr/>
          </p:nvSpPr>
          <p:spPr>
            <a:xfrm>
              <a:off x="7206429" y="1965368"/>
              <a:ext cx="45875" cy="41637"/>
            </a:xfrm>
            <a:custGeom>
              <a:rect b="b" l="l" r="r" t="t"/>
              <a:pathLst>
                <a:path extrusionOk="0" h="727" w="801">
                  <a:moveTo>
                    <a:pt x="240" y="1"/>
                  </a:moveTo>
                  <a:cubicBezTo>
                    <a:pt x="168" y="1"/>
                    <a:pt x="108" y="12"/>
                    <a:pt x="77" y="20"/>
                  </a:cubicBezTo>
                  <a:cubicBezTo>
                    <a:pt x="59" y="25"/>
                    <a:pt x="48" y="37"/>
                    <a:pt x="48" y="49"/>
                  </a:cubicBezTo>
                  <a:cubicBezTo>
                    <a:pt x="1" y="686"/>
                    <a:pt x="605" y="726"/>
                    <a:pt x="760" y="726"/>
                  </a:cubicBezTo>
                  <a:cubicBezTo>
                    <a:pt x="784" y="726"/>
                    <a:pt x="801" y="710"/>
                    <a:pt x="795" y="686"/>
                  </a:cubicBezTo>
                  <a:cubicBezTo>
                    <a:pt x="765" y="99"/>
                    <a:pt x="449"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1"/>
            <p:cNvSpPr/>
            <p:nvPr/>
          </p:nvSpPr>
          <p:spPr>
            <a:xfrm>
              <a:off x="7208834" y="1966227"/>
              <a:ext cx="43871" cy="40721"/>
            </a:xfrm>
            <a:custGeom>
              <a:rect b="b" l="l" r="r" t="t"/>
              <a:pathLst>
                <a:path extrusionOk="0" h="711" w="766">
                  <a:moveTo>
                    <a:pt x="17" y="1"/>
                  </a:moveTo>
                  <a:cubicBezTo>
                    <a:pt x="13" y="1"/>
                    <a:pt x="9" y="2"/>
                    <a:pt x="6" y="5"/>
                  </a:cubicBezTo>
                  <a:cubicBezTo>
                    <a:pt x="1" y="10"/>
                    <a:pt x="1" y="22"/>
                    <a:pt x="6" y="27"/>
                  </a:cubicBezTo>
                  <a:lnTo>
                    <a:pt x="736" y="706"/>
                  </a:lnTo>
                  <a:cubicBezTo>
                    <a:pt x="739" y="709"/>
                    <a:pt x="743" y="710"/>
                    <a:pt x="748" y="710"/>
                  </a:cubicBezTo>
                  <a:cubicBezTo>
                    <a:pt x="752" y="710"/>
                    <a:pt x="756" y="709"/>
                    <a:pt x="759" y="706"/>
                  </a:cubicBezTo>
                  <a:cubicBezTo>
                    <a:pt x="766" y="700"/>
                    <a:pt x="766" y="688"/>
                    <a:pt x="759" y="682"/>
                  </a:cubicBezTo>
                  <a:lnTo>
                    <a:pt x="28" y="5"/>
                  </a:lnTo>
                  <a:cubicBezTo>
                    <a:pt x="26" y="2"/>
                    <a:pt x="21"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1"/>
            <p:cNvSpPr/>
            <p:nvPr/>
          </p:nvSpPr>
          <p:spPr>
            <a:xfrm>
              <a:off x="7218399" y="1972126"/>
              <a:ext cx="23024" cy="25944"/>
            </a:xfrm>
            <a:custGeom>
              <a:rect b="b" l="l" r="r" t="t"/>
              <a:pathLst>
                <a:path extrusionOk="0" h="453" w="402">
                  <a:moveTo>
                    <a:pt x="383" y="1"/>
                  </a:moveTo>
                  <a:lnTo>
                    <a:pt x="65" y="110"/>
                  </a:lnTo>
                  <a:lnTo>
                    <a:pt x="1" y="435"/>
                  </a:lnTo>
                  <a:cubicBezTo>
                    <a:pt x="1" y="440"/>
                    <a:pt x="7" y="446"/>
                    <a:pt x="13" y="453"/>
                  </a:cubicBezTo>
                  <a:cubicBezTo>
                    <a:pt x="19" y="453"/>
                    <a:pt x="24" y="446"/>
                    <a:pt x="30" y="446"/>
                  </a:cubicBezTo>
                  <a:lnTo>
                    <a:pt x="30" y="440"/>
                  </a:lnTo>
                  <a:lnTo>
                    <a:pt x="88" y="133"/>
                  </a:lnTo>
                  <a:lnTo>
                    <a:pt x="390" y="28"/>
                  </a:lnTo>
                  <a:cubicBezTo>
                    <a:pt x="401" y="28"/>
                    <a:pt x="401" y="17"/>
                    <a:pt x="401" y="12"/>
                  </a:cubicBezTo>
                  <a:cubicBezTo>
                    <a:pt x="401" y="1"/>
                    <a:pt x="390" y="1"/>
                    <a:pt x="3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1"/>
            <p:cNvSpPr/>
            <p:nvPr/>
          </p:nvSpPr>
          <p:spPr>
            <a:xfrm>
              <a:off x="7227734" y="1981061"/>
              <a:ext cx="20274" cy="22623"/>
            </a:xfrm>
            <a:custGeom>
              <a:rect b="b" l="l" r="r" t="t"/>
              <a:pathLst>
                <a:path extrusionOk="0" h="395" w="354">
                  <a:moveTo>
                    <a:pt x="331" y="0"/>
                  </a:moveTo>
                  <a:lnTo>
                    <a:pt x="53" y="99"/>
                  </a:lnTo>
                  <a:lnTo>
                    <a:pt x="0" y="377"/>
                  </a:lnTo>
                  <a:cubicBezTo>
                    <a:pt x="0" y="383"/>
                    <a:pt x="6" y="394"/>
                    <a:pt x="11" y="394"/>
                  </a:cubicBezTo>
                  <a:cubicBezTo>
                    <a:pt x="18" y="394"/>
                    <a:pt x="24" y="394"/>
                    <a:pt x="24" y="388"/>
                  </a:cubicBezTo>
                  <a:cubicBezTo>
                    <a:pt x="29" y="388"/>
                    <a:pt x="29" y="383"/>
                    <a:pt x="29" y="383"/>
                  </a:cubicBezTo>
                  <a:lnTo>
                    <a:pt x="75" y="116"/>
                  </a:lnTo>
                  <a:lnTo>
                    <a:pt x="342" y="30"/>
                  </a:lnTo>
                  <a:cubicBezTo>
                    <a:pt x="348" y="24"/>
                    <a:pt x="354" y="18"/>
                    <a:pt x="348" y="12"/>
                  </a:cubicBezTo>
                  <a:cubicBezTo>
                    <a:pt x="348" y="0"/>
                    <a:pt x="337"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1"/>
            <p:cNvSpPr/>
            <p:nvPr/>
          </p:nvSpPr>
          <p:spPr>
            <a:xfrm>
              <a:off x="7237069" y="1989652"/>
              <a:ext cx="13974" cy="16838"/>
            </a:xfrm>
            <a:custGeom>
              <a:rect b="b" l="l" r="r" t="t"/>
              <a:pathLst>
                <a:path extrusionOk="0" h="294" w="244">
                  <a:moveTo>
                    <a:pt x="220" y="1"/>
                  </a:moveTo>
                  <a:lnTo>
                    <a:pt x="22" y="70"/>
                  </a:lnTo>
                  <a:lnTo>
                    <a:pt x="0" y="279"/>
                  </a:lnTo>
                  <a:cubicBezTo>
                    <a:pt x="0" y="286"/>
                    <a:pt x="6" y="291"/>
                    <a:pt x="11" y="291"/>
                  </a:cubicBezTo>
                  <a:cubicBezTo>
                    <a:pt x="13" y="293"/>
                    <a:pt x="15" y="294"/>
                    <a:pt x="17" y="294"/>
                  </a:cubicBezTo>
                  <a:cubicBezTo>
                    <a:pt x="20" y="294"/>
                    <a:pt x="22" y="291"/>
                    <a:pt x="22" y="291"/>
                  </a:cubicBezTo>
                  <a:cubicBezTo>
                    <a:pt x="29" y="286"/>
                    <a:pt x="29" y="286"/>
                    <a:pt x="29" y="279"/>
                  </a:cubicBezTo>
                  <a:lnTo>
                    <a:pt x="51" y="94"/>
                  </a:lnTo>
                  <a:lnTo>
                    <a:pt x="231" y="30"/>
                  </a:lnTo>
                  <a:cubicBezTo>
                    <a:pt x="238" y="30"/>
                    <a:pt x="243" y="19"/>
                    <a:pt x="243" y="13"/>
                  </a:cubicBezTo>
                  <a:cubicBezTo>
                    <a:pt x="238" y="1"/>
                    <a:pt x="231"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1"/>
            <p:cNvSpPr/>
            <p:nvPr/>
          </p:nvSpPr>
          <p:spPr>
            <a:xfrm>
              <a:off x="7210839" y="1965425"/>
              <a:ext cx="20274" cy="21821"/>
            </a:xfrm>
            <a:custGeom>
              <a:rect b="b" l="l" r="r" t="t"/>
              <a:pathLst>
                <a:path extrusionOk="0" h="381" w="354">
                  <a:moveTo>
                    <a:pt x="330" y="1"/>
                  </a:moveTo>
                  <a:lnTo>
                    <a:pt x="87" y="129"/>
                  </a:lnTo>
                  <a:lnTo>
                    <a:pt x="0" y="361"/>
                  </a:lnTo>
                  <a:cubicBezTo>
                    <a:pt x="0" y="367"/>
                    <a:pt x="0" y="378"/>
                    <a:pt x="12" y="378"/>
                  </a:cubicBezTo>
                  <a:cubicBezTo>
                    <a:pt x="13" y="380"/>
                    <a:pt x="15" y="380"/>
                    <a:pt x="17" y="380"/>
                  </a:cubicBezTo>
                  <a:cubicBezTo>
                    <a:pt x="20" y="380"/>
                    <a:pt x="23" y="378"/>
                    <a:pt x="23" y="378"/>
                  </a:cubicBezTo>
                  <a:lnTo>
                    <a:pt x="28" y="372"/>
                  </a:lnTo>
                  <a:lnTo>
                    <a:pt x="110" y="152"/>
                  </a:lnTo>
                  <a:lnTo>
                    <a:pt x="348" y="30"/>
                  </a:lnTo>
                  <a:cubicBezTo>
                    <a:pt x="354" y="24"/>
                    <a:pt x="354" y="19"/>
                    <a:pt x="354" y="6"/>
                  </a:cubicBezTo>
                  <a:cubicBezTo>
                    <a:pt x="348" y="1"/>
                    <a:pt x="341"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1"/>
            <p:cNvSpPr/>
            <p:nvPr/>
          </p:nvSpPr>
          <p:spPr>
            <a:xfrm>
              <a:off x="7209178" y="1966456"/>
              <a:ext cx="35910" cy="26002"/>
            </a:xfrm>
            <a:custGeom>
              <a:rect b="b" l="l" r="r" t="t"/>
              <a:pathLst>
                <a:path extrusionOk="0" h="454" w="627">
                  <a:moveTo>
                    <a:pt x="23" y="0"/>
                  </a:moveTo>
                  <a:cubicBezTo>
                    <a:pt x="9" y="0"/>
                    <a:pt x="0" y="1"/>
                    <a:pt x="0" y="1"/>
                  </a:cubicBezTo>
                  <a:cubicBezTo>
                    <a:pt x="35" y="380"/>
                    <a:pt x="198" y="454"/>
                    <a:pt x="320" y="454"/>
                  </a:cubicBezTo>
                  <a:cubicBezTo>
                    <a:pt x="397" y="454"/>
                    <a:pt x="458" y="424"/>
                    <a:pt x="458" y="424"/>
                  </a:cubicBezTo>
                  <a:cubicBezTo>
                    <a:pt x="627" y="23"/>
                    <a:pt x="13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1"/>
            <p:cNvSpPr/>
            <p:nvPr/>
          </p:nvSpPr>
          <p:spPr>
            <a:xfrm>
              <a:off x="7207803" y="2025562"/>
              <a:ext cx="45532" cy="41523"/>
            </a:xfrm>
            <a:custGeom>
              <a:rect b="b" l="l" r="r" t="t"/>
              <a:pathLst>
                <a:path extrusionOk="0" h="725" w="795">
                  <a:moveTo>
                    <a:pt x="240" y="1"/>
                  </a:moveTo>
                  <a:cubicBezTo>
                    <a:pt x="165" y="1"/>
                    <a:pt x="102" y="14"/>
                    <a:pt x="70" y="23"/>
                  </a:cubicBezTo>
                  <a:cubicBezTo>
                    <a:pt x="59" y="23"/>
                    <a:pt x="46" y="34"/>
                    <a:pt x="41" y="52"/>
                  </a:cubicBezTo>
                  <a:cubicBezTo>
                    <a:pt x="1" y="684"/>
                    <a:pt x="603" y="724"/>
                    <a:pt x="760" y="724"/>
                  </a:cubicBezTo>
                  <a:cubicBezTo>
                    <a:pt x="777" y="724"/>
                    <a:pt x="795" y="708"/>
                    <a:pt x="795" y="690"/>
                  </a:cubicBezTo>
                  <a:cubicBezTo>
                    <a:pt x="761" y="104"/>
                    <a:pt x="450" y="1"/>
                    <a:pt x="24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1"/>
            <p:cNvSpPr/>
            <p:nvPr/>
          </p:nvSpPr>
          <p:spPr>
            <a:xfrm>
              <a:off x="7209808" y="2026306"/>
              <a:ext cx="43871" cy="41007"/>
            </a:xfrm>
            <a:custGeom>
              <a:rect b="b" l="l" r="r" t="t"/>
              <a:pathLst>
                <a:path extrusionOk="0" h="716" w="766">
                  <a:moveTo>
                    <a:pt x="18" y="0"/>
                  </a:moveTo>
                  <a:cubicBezTo>
                    <a:pt x="13" y="0"/>
                    <a:pt x="9" y="2"/>
                    <a:pt x="6" y="5"/>
                  </a:cubicBezTo>
                  <a:cubicBezTo>
                    <a:pt x="0" y="16"/>
                    <a:pt x="0" y="21"/>
                    <a:pt x="6" y="28"/>
                  </a:cubicBezTo>
                  <a:lnTo>
                    <a:pt x="742" y="711"/>
                  </a:lnTo>
                  <a:cubicBezTo>
                    <a:pt x="745" y="714"/>
                    <a:pt x="748" y="715"/>
                    <a:pt x="751" y="715"/>
                  </a:cubicBezTo>
                  <a:cubicBezTo>
                    <a:pt x="754" y="715"/>
                    <a:pt x="757" y="714"/>
                    <a:pt x="760" y="711"/>
                  </a:cubicBezTo>
                  <a:cubicBezTo>
                    <a:pt x="765" y="700"/>
                    <a:pt x="765" y="695"/>
                    <a:pt x="760" y="689"/>
                  </a:cubicBezTo>
                  <a:lnTo>
                    <a:pt x="30" y="5"/>
                  </a:lnTo>
                  <a:cubicBezTo>
                    <a:pt x="27"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1"/>
            <p:cNvSpPr/>
            <p:nvPr/>
          </p:nvSpPr>
          <p:spPr>
            <a:xfrm>
              <a:off x="7219429" y="2032377"/>
              <a:ext cx="23310" cy="25773"/>
            </a:xfrm>
            <a:custGeom>
              <a:rect b="b" l="l" r="r" t="t"/>
              <a:pathLst>
                <a:path extrusionOk="0" h="450" w="407">
                  <a:moveTo>
                    <a:pt x="389" y="1"/>
                  </a:moveTo>
                  <a:cubicBezTo>
                    <a:pt x="387" y="1"/>
                    <a:pt x="385" y="1"/>
                    <a:pt x="383" y="3"/>
                  </a:cubicBezTo>
                  <a:lnTo>
                    <a:pt x="65" y="113"/>
                  </a:lnTo>
                  <a:lnTo>
                    <a:pt x="1" y="431"/>
                  </a:lnTo>
                  <a:cubicBezTo>
                    <a:pt x="1" y="437"/>
                    <a:pt x="6" y="450"/>
                    <a:pt x="12" y="450"/>
                  </a:cubicBezTo>
                  <a:cubicBezTo>
                    <a:pt x="17" y="450"/>
                    <a:pt x="24" y="450"/>
                    <a:pt x="30" y="444"/>
                  </a:cubicBezTo>
                  <a:lnTo>
                    <a:pt x="30" y="437"/>
                  </a:lnTo>
                  <a:lnTo>
                    <a:pt x="87" y="131"/>
                  </a:lnTo>
                  <a:lnTo>
                    <a:pt x="394" y="27"/>
                  </a:lnTo>
                  <a:cubicBezTo>
                    <a:pt x="400" y="27"/>
                    <a:pt x="407" y="20"/>
                    <a:pt x="400" y="9"/>
                  </a:cubicBezTo>
                  <a:cubicBezTo>
                    <a:pt x="400" y="5"/>
                    <a:pt x="394"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1"/>
            <p:cNvSpPr/>
            <p:nvPr/>
          </p:nvSpPr>
          <p:spPr>
            <a:xfrm>
              <a:off x="7228765" y="2041140"/>
              <a:ext cx="20274" cy="22680"/>
            </a:xfrm>
            <a:custGeom>
              <a:rect b="b" l="l" r="r" t="t"/>
              <a:pathLst>
                <a:path extrusionOk="0" h="396" w="354">
                  <a:moveTo>
                    <a:pt x="330" y="0"/>
                  </a:moveTo>
                  <a:lnTo>
                    <a:pt x="52" y="99"/>
                  </a:lnTo>
                  <a:lnTo>
                    <a:pt x="0" y="377"/>
                  </a:lnTo>
                  <a:cubicBezTo>
                    <a:pt x="0" y="388"/>
                    <a:pt x="6" y="395"/>
                    <a:pt x="11" y="395"/>
                  </a:cubicBezTo>
                  <a:lnTo>
                    <a:pt x="28" y="395"/>
                  </a:lnTo>
                  <a:lnTo>
                    <a:pt x="28" y="383"/>
                  </a:lnTo>
                  <a:lnTo>
                    <a:pt x="81" y="123"/>
                  </a:lnTo>
                  <a:lnTo>
                    <a:pt x="341" y="29"/>
                  </a:lnTo>
                  <a:cubicBezTo>
                    <a:pt x="348" y="29"/>
                    <a:pt x="354" y="18"/>
                    <a:pt x="348" y="13"/>
                  </a:cubicBezTo>
                  <a:cubicBezTo>
                    <a:pt x="348" y="6"/>
                    <a:pt x="336"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1"/>
            <p:cNvSpPr/>
            <p:nvPr/>
          </p:nvSpPr>
          <p:spPr>
            <a:xfrm>
              <a:off x="7237986" y="2050017"/>
              <a:ext cx="14032" cy="16724"/>
            </a:xfrm>
            <a:custGeom>
              <a:rect b="b" l="l" r="r" t="t"/>
              <a:pathLst>
                <a:path extrusionOk="0" h="292" w="245">
                  <a:moveTo>
                    <a:pt x="232" y="0"/>
                  </a:moveTo>
                  <a:cubicBezTo>
                    <a:pt x="231" y="0"/>
                    <a:pt x="229" y="1"/>
                    <a:pt x="227" y="2"/>
                  </a:cubicBezTo>
                  <a:lnTo>
                    <a:pt x="24" y="72"/>
                  </a:lnTo>
                  <a:lnTo>
                    <a:pt x="1" y="275"/>
                  </a:lnTo>
                  <a:cubicBezTo>
                    <a:pt x="1" y="281"/>
                    <a:pt x="6" y="292"/>
                    <a:pt x="13" y="292"/>
                  </a:cubicBezTo>
                  <a:cubicBezTo>
                    <a:pt x="19" y="292"/>
                    <a:pt x="24" y="292"/>
                    <a:pt x="24" y="286"/>
                  </a:cubicBezTo>
                  <a:cubicBezTo>
                    <a:pt x="30" y="286"/>
                    <a:pt x="30" y="281"/>
                    <a:pt x="30" y="281"/>
                  </a:cubicBezTo>
                  <a:lnTo>
                    <a:pt x="54" y="94"/>
                  </a:lnTo>
                  <a:lnTo>
                    <a:pt x="233" y="25"/>
                  </a:lnTo>
                  <a:cubicBezTo>
                    <a:pt x="244" y="25"/>
                    <a:pt x="244" y="19"/>
                    <a:pt x="244" y="8"/>
                  </a:cubicBezTo>
                  <a:cubicBezTo>
                    <a:pt x="240" y="4"/>
                    <a:pt x="236" y="0"/>
                    <a:pt x="2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1"/>
            <p:cNvSpPr/>
            <p:nvPr/>
          </p:nvSpPr>
          <p:spPr>
            <a:xfrm>
              <a:off x="7211812" y="2025733"/>
              <a:ext cx="20561" cy="21764"/>
            </a:xfrm>
            <a:custGeom>
              <a:rect b="b" l="l" r="r" t="t"/>
              <a:pathLst>
                <a:path extrusionOk="0" h="380" w="359">
                  <a:moveTo>
                    <a:pt x="342" y="1"/>
                  </a:moveTo>
                  <a:cubicBezTo>
                    <a:pt x="340" y="1"/>
                    <a:pt x="338" y="1"/>
                    <a:pt x="337" y="4"/>
                  </a:cubicBezTo>
                  <a:lnTo>
                    <a:pt x="93" y="130"/>
                  </a:lnTo>
                  <a:lnTo>
                    <a:pt x="0" y="357"/>
                  </a:lnTo>
                  <a:cubicBezTo>
                    <a:pt x="0" y="368"/>
                    <a:pt x="6" y="374"/>
                    <a:pt x="11" y="379"/>
                  </a:cubicBezTo>
                  <a:cubicBezTo>
                    <a:pt x="18" y="379"/>
                    <a:pt x="24" y="379"/>
                    <a:pt x="29" y="374"/>
                  </a:cubicBezTo>
                  <a:lnTo>
                    <a:pt x="29" y="368"/>
                  </a:lnTo>
                  <a:lnTo>
                    <a:pt x="116" y="148"/>
                  </a:lnTo>
                  <a:lnTo>
                    <a:pt x="348" y="26"/>
                  </a:lnTo>
                  <a:cubicBezTo>
                    <a:pt x="353" y="26"/>
                    <a:pt x="359" y="15"/>
                    <a:pt x="353" y="9"/>
                  </a:cubicBezTo>
                  <a:cubicBezTo>
                    <a:pt x="349" y="5"/>
                    <a:pt x="346" y="1"/>
                    <a:pt x="3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1"/>
            <p:cNvSpPr/>
            <p:nvPr/>
          </p:nvSpPr>
          <p:spPr>
            <a:xfrm>
              <a:off x="7210094" y="2026535"/>
              <a:ext cx="36540" cy="26288"/>
            </a:xfrm>
            <a:custGeom>
              <a:rect b="b" l="l" r="r" t="t"/>
              <a:pathLst>
                <a:path extrusionOk="0" h="459" w="638">
                  <a:moveTo>
                    <a:pt x="17" y="0"/>
                  </a:moveTo>
                  <a:cubicBezTo>
                    <a:pt x="7" y="0"/>
                    <a:pt x="1" y="1"/>
                    <a:pt x="1" y="1"/>
                  </a:cubicBezTo>
                  <a:cubicBezTo>
                    <a:pt x="37" y="384"/>
                    <a:pt x="201" y="459"/>
                    <a:pt x="322" y="459"/>
                  </a:cubicBezTo>
                  <a:cubicBezTo>
                    <a:pt x="399" y="459"/>
                    <a:pt x="459" y="429"/>
                    <a:pt x="459" y="429"/>
                  </a:cubicBezTo>
                  <a:cubicBezTo>
                    <a:pt x="637" y="20"/>
                    <a:pt x="117"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1"/>
            <p:cNvSpPr/>
            <p:nvPr/>
          </p:nvSpPr>
          <p:spPr>
            <a:xfrm>
              <a:off x="7190220" y="1822072"/>
              <a:ext cx="82415" cy="51488"/>
            </a:xfrm>
            <a:custGeom>
              <a:rect b="b" l="l" r="r" t="t"/>
              <a:pathLst>
                <a:path extrusionOk="0" h="899" w="1439">
                  <a:moveTo>
                    <a:pt x="904" y="1"/>
                  </a:moveTo>
                  <a:cubicBezTo>
                    <a:pt x="384" y="1"/>
                    <a:pt x="94" y="523"/>
                    <a:pt x="13" y="690"/>
                  </a:cubicBezTo>
                  <a:cubicBezTo>
                    <a:pt x="0" y="719"/>
                    <a:pt x="13" y="748"/>
                    <a:pt x="40" y="759"/>
                  </a:cubicBezTo>
                  <a:cubicBezTo>
                    <a:pt x="279" y="859"/>
                    <a:pt x="478" y="899"/>
                    <a:pt x="643" y="899"/>
                  </a:cubicBezTo>
                  <a:cubicBezTo>
                    <a:pt x="1248" y="899"/>
                    <a:pt x="1404" y="359"/>
                    <a:pt x="1431" y="209"/>
                  </a:cubicBezTo>
                  <a:cubicBezTo>
                    <a:pt x="1438" y="186"/>
                    <a:pt x="1426" y="163"/>
                    <a:pt x="1409" y="151"/>
                  </a:cubicBezTo>
                  <a:cubicBezTo>
                    <a:pt x="1221" y="44"/>
                    <a:pt x="1053" y="1"/>
                    <a:pt x="90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1"/>
            <p:cNvSpPr/>
            <p:nvPr/>
          </p:nvSpPr>
          <p:spPr>
            <a:xfrm>
              <a:off x="7189533" y="1830892"/>
              <a:ext cx="84076" cy="34707"/>
            </a:xfrm>
            <a:custGeom>
              <a:rect b="b" l="l" r="r" t="t"/>
              <a:pathLst>
                <a:path extrusionOk="0" h="606" w="1468">
                  <a:moveTo>
                    <a:pt x="1448" y="1"/>
                  </a:moveTo>
                  <a:cubicBezTo>
                    <a:pt x="1445" y="1"/>
                    <a:pt x="1441" y="2"/>
                    <a:pt x="1438" y="3"/>
                  </a:cubicBezTo>
                  <a:lnTo>
                    <a:pt x="18" y="559"/>
                  </a:lnTo>
                  <a:cubicBezTo>
                    <a:pt x="7" y="565"/>
                    <a:pt x="1" y="576"/>
                    <a:pt x="1" y="589"/>
                  </a:cubicBezTo>
                  <a:cubicBezTo>
                    <a:pt x="7" y="600"/>
                    <a:pt x="18" y="605"/>
                    <a:pt x="30" y="605"/>
                  </a:cubicBezTo>
                  <a:lnTo>
                    <a:pt x="1450" y="43"/>
                  </a:lnTo>
                  <a:cubicBezTo>
                    <a:pt x="1462" y="43"/>
                    <a:pt x="1467" y="25"/>
                    <a:pt x="1467" y="14"/>
                  </a:cubicBezTo>
                  <a:cubicBezTo>
                    <a:pt x="1463" y="6"/>
                    <a:pt x="1456" y="1"/>
                    <a:pt x="14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1"/>
            <p:cNvSpPr/>
            <p:nvPr/>
          </p:nvSpPr>
          <p:spPr>
            <a:xfrm>
              <a:off x="7223438" y="1824306"/>
              <a:ext cx="25314" cy="47651"/>
            </a:xfrm>
            <a:custGeom>
              <a:rect b="b" l="l" r="r" t="t"/>
              <a:pathLst>
                <a:path extrusionOk="0" h="832" w="442">
                  <a:moveTo>
                    <a:pt x="20" y="1"/>
                  </a:moveTo>
                  <a:cubicBezTo>
                    <a:pt x="14" y="1"/>
                    <a:pt x="9" y="4"/>
                    <a:pt x="6" y="8"/>
                  </a:cubicBezTo>
                  <a:cubicBezTo>
                    <a:pt x="0" y="19"/>
                    <a:pt x="0" y="25"/>
                    <a:pt x="0" y="30"/>
                  </a:cubicBezTo>
                  <a:cubicBezTo>
                    <a:pt x="0" y="36"/>
                    <a:pt x="6" y="36"/>
                    <a:pt x="6" y="43"/>
                  </a:cubicBezTo>
                  <a:lnTo>
                    <a:pt x="388" y="321"/>
                  </a:lnTo>
                  <a:lnTo>
                    <a:pt x="330" y="808"/>
                  </a:lnTo>
                  <a:cubicBezTo>
                    <a:pt x="330" y="819"/>
                    <a:pt x="342" y="830"/>
                    <a:pt x="353" y="830"/>
                  </a:cubicBezTo>
                  <a:cubicBezTo>
                    <a:pt x="356" y="831"/>
                    <a:pt x="358" y="832"/>
                    <a:pt x="360" y="832"/>
                  </a:cubicBezTo>
                  <a:cubicBezTo>
                    <a:pt x="369" y="832"/>
                    <a:pt x="377" y="823"/>
                    <a:pt x="377" y="814"/>
                  </a:cubicBezTo>
                  <a:lnTo>
                    <a:pt x="441" y="303"/>
                  </a:lnTo>
                  <a:lnTo>
                    <a:pt x="35" y="8"/>
                  </a:lnTo>
                  <a:cubicBezTo>
                    <a:pt x="30" y="3"/>
                    <a:pt x="25"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1"/>
            <p:cNvSpPr/>
            <p:nvPr/>
          </p:nvSpPr>
          <p:spPr>
            <a:xfrm>
              <a:off x="7209178" y="1833298"/>
              <a:ext cx="22565" cy="41637"/>
            </a:xfrm>
            <a:custGeom>
              <a:rect b="b" l="l" r="r" t="t"/>
              <a:pathLst>
                <a:path extrusionOk="0" h="727" w="394">
                  <a:moveTo>
                    <a:pt x="27" y="1"/>
                  </a:moveTo>
                  <a:cubicBezTo>
                    <a:pt x="20" y="1"/>
                    <a:pt x="13" y="6"/>
                    <a:pt x="6" y="13"/>
                  </a:cubicBezTo>
                  <a:cubicBezTo>
                    <a:pt x="6" y="18"/>
                    <a:pt x="0" y="25"/>
                    <a:pt x="6" y="31"/>
                  </a:cubicBezTo>
                  <a:cubicBezTo>
                    <a:pt x="6" y="36"/>
                    <a:pt x="11" y="42"/>
                    <a:pt x="11" y="42"/>
                  </a:cubicBezTo>
                  <a:lnTo>
                    <a:pt x="342" y="280"/>
                  </a:lnTo>
                  <a:lnTo>
                    <a:pt x="295" y="702"/>
                  </a:lnTo>
                  <a:cubicBezTo>
                    <a:pt x="295" y="714"/>
                    <a:pt x="301" y="726"/>
                    <a:pt x="313" y="726"/>
                  </a:cubicBezTo>
                  <a:cubicBezTo>
                    <a:pt x="330" y="726"/>
                    <a:pt x="335" y="721"/>
                    <a:pt x="342" y="708"/>
                  </a:cubicBezTo>
                  <a:lnTo>
                    <a:pt x="394" y="262"/>
                  </a:lnTo>
                  <a:lnTo>
                    <a:pt x="41" y="7"/>
                  </a:lnTo>
                  <a:cubicBezTo>
                    <a:pt x="36" y="3"/>
                    <a:pt x="32" y="1"/>
                    <a:pt x="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1"/>
            <p:cNvSpPr/>
            <p:nvPr/>
          </p:nvSpPr>
          <p:spPr>
            <a:xfrm>
              <a:off x="7199212" y="1844122"/>
              <a:ext cx="17239" cy="29438"/>
            </a:xfrm>
            <a:custGeom>
              <a:rect b="b" l="l" r="r" t="t"/>
              <a:pathLst>
                <a:path extrusionOk="0" h="514" w="301">
                  <a:moveTo>
                    <a:pt x="30" y="1"/>
                  </a:moveTo>
                  <a:cubicBezTo>
                    <a:pt x="20" y="1"/>
                    <a:pt x="10" y="5"/>
                    <a:pt x="6" y="10"/>
                  </a:cubicBezTo>
                  <a:cubicBezTo>
                    <a:pt x="0" y="15"/>
                    <a:pt x="0" y="27"/>
                    <a:pt x="6" y="32"/>
                  </a:cubicBezTo>
                  <a:cubicBezTo>
                    <a:pt x="6" y="38"/>
                    <a:pt x="11" y="38"/>
                    <a:pt x="11" y="45"/>
                  </a:cubicBezTo>
                  <a:lnTo>
                    <a:pt x="255" y="195"/>
                  </a:lnTo>
                  <a:lnTo>
                    <a:pt x="226" y="490"/>
                  </a:lnTo>
                  <a:cubicBezTo>
                    <a:pt x="220" y="502"/>
                    <a:pt x="231" y="513"/>
                    <a:pt x="244" y="513"/>
                  </a:cubicBezTo>
                  <a:cubicBezTo>
                    <a:pt x="255" y="513"/>
                    <a:pt x="266" y="502"/>
                    <a:pt x="266" y="490"/>
                  </a:cubicBezTo>
                  <a:lnTo>
                    <a:pt x="301" y="171"/>
                  </a:lnTo>
                  <a:lnTo>
                    <a:pt x="41" y="3"/>
                  </a:lnTo>
                  <a:cubicBezTo>
                    <a:pt x="37" y="1"/>
                    <a:pt x="34" y="1"/>
                    <a:pt x="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1"/>
            <p:cNvSpPr/>
            <p:nvPr/>
          </p:nvSpPr>
          <p:spPr>
            <a:xfrm>
              <a:off x="7243026" y="1820870"/>
              <a:ext cx="17984" cy="41351"/>
            </a:xfrm>
            <a:custGeom>
              <a:rect b="b" l="l" r="r" t="t"/>
              <a:pathLst>
                <a:path extrusionOk="0" h="722" w="314">
                  <a:moveTo>
                    <a:pt x="23" y="1"/>
                  </a:moveTo>
                  <a:cubicBezTo>
                    <a:pt x="18" y="1"/>
                    <a:pt x="14" y="2"/>
                    <a:pt x="11" y="4"/>
                  </a:cubicBezTo>
                  <a:cubicBezTo>
                    <a:pt x="6" y="15"/>
                    <a:pt x="0" y="21"/>
                    <a:pt x="6" y="33"/>
                  </a:cubicBezTo>
                  <a:cubicBezTo>
                    <a:pt x="6" y="33"/>
                    <a:pt x="6" y="39"/>
                    <a:pt x="11" y="39"/>
                  </a:cubicBezTo>
                  <a:lnTo>
                    <a:pt x="255" y="299"/>
                  </a:lnTo>
                  <a:lnTo>
                    <a:pt x="266" y="700"/>
                  </a:lnTo>
                  <a:cubicBezTo>
                    <a:pt x="266" y="711"/>
                    <a:pt x="279" y="722"/>
                    <a:pt x="290" y="722"/>
                  </a:cubicBezTo>
                  <a:cubicBezTo>
                    <a:pt x="301" y="722"/>
                    <a:pt x="313" y="711"/>
                    <a:pt x="313" y="700"/>
                  </a:cubicBezTo>
                  <a:lnTo>
                    <a:pt x="301" y="282"/>
                  </a:lnTo>
                  <a:lnTo>
                    <a:pt x="41" y="10"/>
                  </a:lnTo>
                  <a:cubicBezTo>
                    <a:pt x="37" y="3"/>
                    <a:pt x="30" y="1"/>
                    <a:pt x="2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1"/>
            <p:cNvSpPr/>
            <p:nvPr/>
          </p:nvSpPr>
          <p:spPr>
            <a:xfrm>
              <a:off x="7222522" y="1826482"/>
              <a:ext cx="51087" cy="35795"/>
            </a:xfrm>
            <a:custGeom>
              <a:rect b="b" l="l" r="r" t="t"/>
              <a:pathLst>
                <a:path extrusionOk="0" h="625" w="892">
                  <a:moveTo>
                    <a:pt x="463" y="1"/>
                  </a:moveTo>
                  <a:cubicBezTo>
                    <a:pt x="1" y="1"/>
                    <a:pt x="5" y="439"/>
                    <a:pt x="5" y="439"/>
                  </a:cubicBezTo>
                  <a:cubicBezTo>
                    <a:pt x="122" y="573"/>
                    <a:pt x="233" y="625"/>
                    <a:pt x="334" y="625"/>
                  </a:cubicBezTo>
                  <a:cubicBezTo>
                    <a:pt x="662" y="625"/>
                    <a:pt x="891" y="91"/>
                    <a:pt x="891" y="91"/>
                  </a:cubicBezTo>
                  <a:cubicBezTo>
                    <a:pt x="716" y="27"/>
                    <a:pt x="576" y="1"/>
                    <a:pt x="4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1"/>
            <p:cNvSpPr/>
            <p:nvPr/>
          </p:nvSpPr>
          <p:spPr>
            <a:xfrm>
              <a:off x="7164333" y="2032721"/>
              <a:ext cx="49483" cy="39117"/>
            </a:xfrm>
            <a:custGeom>
              <a:rect b="b" l="l" r="r" t="t"/>
              <a:pathLst>
                <a:path extrusionOk="0" h="683" w="864">
                  <a:moveTo>
                    <a:pt x="615" y="1"/>
                  </a:moveTo>
                  <a:cubicBezTo>
                    <a:pt x="155" y="1"/>
                    <a:pt x="31" y="486"/>
                    <a:pt x="0" y="629"/>
                  </a:cubicBezTo>
                  <a:cubicBezTo>
                    <a:pt x="0" y="647"/>
                    <a:pt x="13" y="669"/>
                    <a:pt x="35" y="669"/>
                  </a:cubicBezTo>
                  <a:cubicBezTo>
                    <a:pt x="104" y="678"/>
                    <a:pt x="168" y="683"/>
                    <a:pt x="227" y="683"/>
                  </a:cubicBezTo>
                  <a:cubicBezTo>
                    <a:pt x="854" y="683"/>
                    <a:pt x="863" y="183"/>
                    <a:pt x="858" y="61"/>
                  </a:cubicBezTo>
                  <a:cubicBezTo>
                    <a:pt x="858" y="48"/>
                    <a:pt x="847" y="32"/>
                    <a:pt x="829" y="32"/>
                  </a:cubicBezTo>
                  <a:cubicBezTo>
                    <a:pt x="751" y="10"/>
                    <a:pt x="679" y="1"/>
                    <a:pt x="61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1"/>
            <p:cNvSpPr/>
            <p:nvPr/>
          </p:nvSpPr>
          <p:spPr>
            <a:xfrm>
              <a:off x="7163990" y="2034267"/>
              <a:ext cx="50171" cy="37055"/>
            </a:xfrm>
            <a:custGeom>
              <a:rect b="b" l="l" r="r" t="t"/>
              <a:pathLst>
                <a:path extrusionOk="0" h="647" w="876">
                  <a:moveTo>
                    <a:pt x="859" y="1"/>
                  </a:moveTo>
                  <a:cubicBezTo>
                    <a:pt x="854" y="1"/>
                    <a:pt x="850" y="2"/>
                    <a:pt x="846" y="5"/>
                  </a:cubicBezTo>
                  <a:lnTo>
                    <a:pt x="6" y="620"/>
                  </a:lnTo>
                  <a:cubicBezTo>
                    <a:pt x="0" y="625"/>
                    <a:pt x="0" y="636"/>
                    <a:pt x="6" y="642"/>
                  </a:cubicBezTo>
                  <a:cubicBezTo>
                    <a:pt x="9" y="645"/>
                    <a:pt x="12" y="646"/>
                    <a:pt x="15" y="646"/>
                  </a:cubicBezTo>
                  <a:cubicBezTo>
                    <a:pt x="18" y="646"/>
                    <a:pt x="21" y="645"/>
                    <a:pt x="24" y="642"/>
                  </a:cubicBezTo>
                  <a:lnTo>
                    <a:pt x="864" y="28"/>
                  </a:lnTo>
                  <a:cubicBezTo>
                    <a:pt x="875" y="21"/>
                    <a:pt x="875" y="16"/>
                    <a:pt x="870" y="5"/>
                  </a:cubicBezTo>
                  <a:cubicBezTo>
                    <a:pt x="867" y="2"/>
                    <a:pt x="863" y="1"/>
                    <a:pt x="8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1"/>
            <p:cNvSpPr/>
            <p:nvPr/>
          </p:nvSpPr>
          <p:spPr>
            <a:xfrm>
              <a:off x="7179625" y="2038162"/>
              <a:ext cx="22279" cy="28293"/>
            </a:xfrm>
            <a:custGeom>
              <a:rect b="b" l="l" r="r" t="t"/>
              <a:pathLst>
                <a:path extrusionOk="0" h="494" w="389">
                  <a:moveTo>
                    <a:pt x="24" y="1"/>
                  </a:moveTo>
                  <a:cubicBezTo>
                    <a:pt x="11" y="1"/>
                    <a:pt x="6" y="1"/>
                    <a:pt x="0" y="12"/>
                  </a:cubicBezTo>
                  <a:cubicBezTo>
                    <a:pt x="0" y="17"/>
                    <a:pt x="0" y="23"/>
                    <a:pt x="6" y="23"/>
                  </a:cubicBezTo>
                  <a:cubicBezTo>
                    <a:pt x="6" y="30"/>
                    <a:pt x="6" y="30"/>
                    <a:pt x="11" y="30"/>
                  </a:cubicBezTo>
                  <a:lnTo>
                    <a:pt x="313" y="151"/>
                  </a:lnTo>
                  <a:lnTo>
                    <a:pt x="359" y="482"/>
                  </a:lnTo>
                  <a:cubicBezTo>
                    <a:pt x="359" y="488"/>
                    <a:pt x="365" y="493"/>
                    <a:pt x="377" y="493"/>
                  </a:cubicBezTo>
                  <a:cubicBezTo>
                    <a:pt x="383" y="493"/>
                    <a:pt x="388" y="482"/>
                    <a:pt x="388" y="475"/>
                  </a:cubicBezTo>
                  <a:lnTo>
                    <a:pt x="342" y="127"/>
                  </a:lnTo>
                  <a:lnTo>
                    <a:pt x="2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1"/>
            <p:cNvSpPr/>
            <p:nvPr/>
          </p:nvSpPr>
          <p:spPr>
            <a:xfrm>
              <a:off x="7171951" y="2046638"/>
              <a:ext cx="19644" cy="24398"/>
            </a:xfrm>
            <a:custGeom>
              <a:rect b="b" l="l" r="r" t="t"/>
              <a:pathLst>
                <a:path extrusionOk="0" h="426" w="343">
                  <a:moveTo>
                    <a:pt x="15" y="1"/>
                  </a:moveTo>
                  <a:cubicBezTo>
                    <a:pt x="8" y="1"/>
                    <a:pt x="4" y="5"/>
                    <a:pt x="1" y="9"/>
                  </a:cubicBezTo>
                  <a:lnTo>
                    <a:pt x="1" y="27"/>
                  </a:lnTo>
                  <a:lnTo>
                    <a:pt x="12" y="27"/>
                  </a:lnTo>
                  <a:lnTo>
                    <a:pt x="273" y="131"/>
                  </a:lnTo>
                  <a:lnTo>
                    <a:pt x="314" y="415"/>
                  </a:lnTo>
                  <a:cubicBezTo>
                    <a:pt x="314" y="420"/>
                    <a:pt x="319" y="426"/>
                    <a:pt x="332" y="426"/>
                  </a:cubicBezTo>
                  <a:cubicBezTo>
                    <a:pt x="337" y="426"/>
                    <a:pt x="343" y="420"/>
                    <a:pt x="343" y="409"/>
                  </a:cubicBezTo>
                  <a:lnTo>
                    <a:pt x="297" y="107"/>
                  </a:lnTo>
                  <a:lnTo>
                    <a:pt x="24" y="3"/>
                  </a:lnTo>
                  <a:cubicBezTo>
                    <a:pt x="21" y="1"/>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1"/>
            <p:cNvSpPr/>
            <p:nvPr/>
          </p:nvSpPr>
          <p:spPr>
            <a:xfrm>
              <a:off x="7167311" y="2055401"/>
              <a:ext cx="14662" cy="17354"/>
            </a:xfrm>
            <a:custGeom>
              <a:rect b="b" l="l" r="r" t="t"/>
              <a:pathLst>
                <a:path extrusionOk="0" h="303" w="256">
                  <a:moveTo>
                    <a:pt x="18" y="0"/>
                  </a:moveTo>
                  <a:cubicBezTo>
                    <a:pt x="12" y="0"/>
                    <a:pt x="1" y="7"/>
                    <a:pt x="1" y="13"/>
                  </a:cubicBezTo>
                  <a:lnTo>
                    <a:pt x="1" y="24"/>
                  </a:lnTo>
                  <a:cubicBezTo>
                    <a:pt x="6" y="29"/>
                    <a:pt x="6" y="29"/>
                    <a:pt x="12" y="29"/>
                  </a:cubicBezTo>
                  <a:lnTo>
                    <a:pt x="197" y="93"/>
                  </a:lnTo>
                  <a:lnTo>
                    <a:pt x="226" y="291"/>
                  </a:lnTo>
                  <a:cubicBezTo>
                    <a:pt x="226" y="297"/>
                    <a:pt x="239" y="302"/>
                    <a:pt x="244" y="302"/>
                  </a:cubicBezTo>
                  <a:cubicBezTo>
                    <a:pt x="250" y="302"/>
                    <a:pt x="255" y="291"/>
                    <a:pt x="255" y="285"/>
                  </a:cubicBezTo>
                  <a:lnTo>
                    <a:pt x="221" y="64"/>
                  </a:ln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1"/>
            <p:cNvSpPr/>
            <p:nvPr/>
          </p:nvSpPr>
          <p:spPr>
            <a:xfrm>
              <a:off x="7192168" y="2032377"/>
              <a:ext cx="18728" cy="24742"/>
            </a:xfrm>
            <a:custGeom>
              <a:rect b="b" l="l" r="r" t="t"/>
              <a:pathLst>
                <a:path extrusionOk="0" h="432" w="327">
                  <a:moveTo>
                    <a:pt x="16" y="1"/>
                  </a:moveTo>
                  <a:cubicBezTo>
                    <a:pt x="9" y="1"/>
                    <a:pt x="5" y="5"/>
                    <a:pt x="1" y="9"/>
                  </a:cubicBezTo>
                  <a:lnTo>
                    <a:pt x="1" y="27"/>
                  </a:lnTo>
                  <a:lnTo>
                    <a:pt x="6" y="32"/>
                  </a:lnTo>
                  <a:lnTo>
                    <a:pt x="215" y="159"/>
                  </a:lnTo>
                  <a:lnTo>
                    <a:pt x="292" y="420"/>
                  </a:lnTo>
                  <a:cubicBezTo>
                    <a:pt x="297" y="431"/>
                    <a:pt x="303" y="431"/>
                    <a:pt x="314" y="431"/>
                  </a:cubicBezTo>
                  <a:cubicBezTo>
                    <a:pt x="319" y="431"/>
                    <a:pt x="326" y="420"/>
                    <a:pt x="319" y="415"/>
                  </a:cubicBezTo>
                  <a:lnTo>
                    <a:pt x="239" y="142"/>
                  </a:lnTo>
                  <a:lnTo>
                    <a:pt x="25" y="3"/>
                  </a:lnTo>
                  <a:cubicBezTo>
                    <a:pt x="21" y="1"/>
                    <a:pt x="18" y="1"/>
                    <a:pt x="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1"/>
            <p:cNvSpPr/>
            <p:nvPr/>
          </p:nvSpPr>
          <p:spPr>
            <a:xfrm>
              <a:off x="7177449" y="2034152"/>
              <a:ext cx="36368" cy="26632"/>
            </a:xfrm>
            <a:custGeom>
              <a:rect b="b" l="l" r="r" t="t"/>
              <a:pathLst>
                <a:path extrusionOk="0" h="465" w="635">
                  <a:moveTo>
                    <a:pt x="516" y="1"/>
                  </a:moveTo>
                  <a:cubicBezTo>
                    <a:pt x="1" y="1"/>
                    <a:pt x="108" y="395"/>
                    <a:pt x="108" y="395"/>
                  </a:cubicBezTo>
                  <a:cubicBezTo>
                    <a:pt x="182" y="444"/>
                    <a:pt x="247" y="465"/>
                    <a:pt x="303" y="465"/>
                  </a:cubicBezTo>
                  <a:cubicBezTo>
                    <a:pt x="568" y="465"/>
                    <a:pt x="635" y="7"/>
                    <a:pt x="635" y="7"/>
                  </a:cubicBezTo>
                  <a:cubicBezTo>
                    <a:pt x="592" y="3"/>
                    <a:pt x="552" y="1"/>
                    <a:pt x="5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4" name="Google Shape;3304;p31"/>
          <p:cNvSpPr txBox="1"/>
          <p:nvPr>
            <p:ph idx="1" type="subTitle"/>
          </p:nvPr>
        </p:nvSpPr>
        <p:spPr>
          <a:xfrm>
            <a:off x="395625" y="259567"/>
            <a:ext cx="2634900" cy="10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 </a:t>
            </a:r>
            <a:r>
              <a:rPr i="1" lang="en"/>
              <a:t>am I?</a:t>
            </a:r>
            <a:endParaRPr i="1"/>
          </a:p>
        </p:txBody>
      </p:sp>
      <p:grpSp>
        <p:nvGrpSpPr>
          <p:cNvPr id="3305" name="Google Shape;3305;p31"/>
          <p:cNvGrpSpPr/>
          <p:nvPr/>
        </p:nvGrpSpPr>
        <p:grpSpPr>
          <a:xfrm>
            <a:off x="5256351" y="134874"/>
            <a:ext cx="412857" cy="766940"/>
            <a:chOff x="5683209" y="856229"/>
            <a:chExt cx="110192" cy="204692"/>
          </a:xfrm>
        </p:grpSpPr>
        <p:sp>
          <p:nvSpPr>
            <p:cNvPr id="3306" name="Google Shape;3306;p31"/>
            <p:cNvSpPr/>
            <p:nvPr/>
          </p:nvSpPr>
          <p:spPr>
            <a:xfrm>
              <a:off x="5699417" y="937613"/>
              <a:ext cx="79036" cy="123308"/>
            </a:xfrm>
            <a:custGeom>
              <a:rect b="b" l="l" r="r" t="t"/>
              <a:pathLst>
                <a:path extrusionOk="0" h="2153" w="1380">
                  <a:moveTo>
                    <a:pt x="681" y="1"/>
                  </a:moveTo>
                  <a:cubicBezTo>
                    <a:pt x="610" y="1"/>
                    <a:pt x="539" y="11"/>
                    <a:pt x="470" y="32"/>
                  </a:cubicBezTo>
                  <a:lnTo>
                    <a:pt x="459" y="37"/>
                  </a:lnTo>
                  <a:lnTo>
                    <a:pt x="459" y="189"/>
                  </a:lnTo>
                  <a:cubicBezTo>
                    <a:pt x="459" y="189"/>
                    <a:pt x="23" y="379"/>
                    <a:pt x="23" y="594"/>
                  </a:cubicBezTo>
                  <a:lnTo>
                    <a:pt x="23" y="1904"/>
                  </a:lnTo>
                  <a:cubicBezTo>
                    <a:pt x="23" y="1904"/>
                    <a:pt x="1" y="2147"/>
                    <a:pt x="678" y="2153"/>
                  </a:cubicBezTo>
                  <a:lnTo>
                    <a:pt x="702" y="2153"/>
                  </a:lnTo>
                  <a:cubicBezTo>
                    <a:pt x="1379" y="2147"/>
                    <a:pt x="1352" y="1904"/>
                    <a:pt x="1352" y="1904"/>
                  </a:cubicBezTo>
                  <a:lnTo>
                    <a:pt x="1352" y="594"/>
                  </a:lnTo>
                  <a:cubicBezTo>
                    <a:pt x="1352" y="379"/>
                    <a:pt x="900" y="189"/>
                    <a:pt x="900" y="189"/>
                  </a:cubicBezTo>
                  <a:lnTo>
                    <a:pt x="900" y="32"/>
                  </a:lnTo>
                  <a:lnTo>
                    <a:pt x="882" y="26"/>
                  </a:lnTo>
                  <a:cubicBezTo>
                    <a:pt x="815" y="9"/>
                    <a:pt x="748" y="1"/>
                    <a:pt x="6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1"/>
            <p:cNvSpPr/>
            <p:nvPr/>
          </p:nvSpPr>
          <p:spPr>
            <a:xfrm>
              <a:off x="5723357" y="934750"/>
              <a:ext cx="30870" cy="5040"/>
            </a:xfrm>
            <a:custGeom>
              <a:rect b="b" l="l" r="r" t="t"/>
              <a:pathLst>
                <a:path extrusionOk="0" h="88" w="539">
                  <a:moveTo>
                    <a:pt x="266" y="1"/>
                  </a:moveTo>
                  <a:cubicBezTo>
                    <a:pt x="220" y="1"/>
                    <a:pt x="0" y="6"/>
                    <a:pt x="0" y="87"/>
                  </a:cubicBezTo>
                  <a:lnTo>
                    <a:pt x="57" y="87"/>
                  </a:lnTo>
                  <a:cubicBezTo>
                    <a:pt x="70" y="70"/>
                    <a:pt x="139" y="52"/>
                    <a:pt x="266" y="52"/>
                  </a:cubicBezTo>
                  <a:cubicBezTo>
                    <a:pt x="400" y="52"/>
                    <a:pt x="469" y="70"/>
                    <a:pt x="482" y="87"/>
                  </a:cubicBezTo>
                  <a:lnTo>
                    <a:pt x="539" y="87"/>
                  </a:lnTo>
                  <a:cubicBezTo>
                    <a:pt x="539" y="6"/>
                    <a:pt x="313" y="1"/>
                    <a:pt x="266"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1"/>
            <p:cNvSpPr/>
            <p:nvPr/>
          </p:nvSpPr>
          <p:spPr>
            <a:xfrm>
              <a:off x="5711387" y="882173"/>
              <a:ext cx="40205" cy="152230"/>
            </a:xfrm>
            <a:custGeom>
              <a:rect b="b" l="l" r="r" t="t"/>
              <a:pathLst>
                <a:path extrusionOk="0" h="2658" w="702">
                  <a:moveTo>
                    <a:pt x="27" y="0"/>
                  </a:moveTo>
                  <a:cubicBezTo>
                    <a:pt x="24" y="0"/>
                    <a:pt x="21" y="1"/>
                    <a:pt x="17" y="2"/>
                  </a:cubicBezTo>
                  <a:cubicBezTo>
                    <a:pt x="6" y="9"/>
                    <a:pt x="1" y="20"/>
                    <a:pt x="6" y="31"/>
                  </a:cubicBezTo>
                  <a:cubicBezTo>
                    <a:pt x="12" y="44"/>
                    <a:pt x="656" y="1185"/>
                    <a:pt x="493" y="2634"/>
                  </a:cubicBezTo>
                  <a:cubicBezTo>
                    <a:pt x="487" y="2645"/>
                    <a:pt x="499" y="2658"/>
                    <a:pt x="510" y="2658"/>
                  </a:cubicBezTo>
                  <a:lnTo>
                    <a:pt x="517" y="2658"/>
                  </a:lnTo>
                  <a:cubicBezTo>
                    <a:pt x="528" y="2658"/>
                    <a:pt x="533" y="2645"/>
                    <a:pt x="533" y="2640"/>
                  </a:cubicBezTo>
                  <a:cubicBezTo>
                    <a:pt x="702" y="1179"/>
                    <a:pt x="52" y="26"/>
                    <a:pt x="47" y="15"/>
                  </a:cubicBezTo>
                  <a:cubicBezTo>
                    <a:pt x="42" y="6"/>
                    <a:pt x="35" y="0"/>
                    <a:pt x="2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1"/>
            <p:cNvSpPr/>
            <p:nvPr/>
          </p:nvSpPr>
          <p:spPr>
            <a:xfrm>
              <a:off x="5683209" y="877305"/>
              <a:ext cx="57387" cy="32302"/>
            </a:xfrm>
            <a:custGeom>
              <a:rect b="b" l="l" r="r" t="t"/>
              <a:pathLst>
                <a:path extrusionOk="0" h="564" w="1002">
                  <a:moveTo>
                    <a:pt x="550" y="1"/>
                  </a:moveTo>
                  <a:lnTo>
                    <a:pt x="376" y="111"/>
                  </a:lnTo>
                  <a:cubicBezTo>
                    <a:pt x="376" y="111"/>
                    <a:pt x="0" y="546"/>
                    <a:pt x="132" y="563"/>
                  </a:cubicBezTo>
                  <a:cubicBezTo>
                    <a:pt x="134" y="563"/>
                    <a:pt x="136" y="563"/>
                    <a:pt x="138" y="563"/>
                  </a:cubicBezTo>
                  <a:cubicBezTo>
                    <a:pt x="264" y="563"/>
                    <a:pt x="394" y="204"/>
                    <a:pt x="394" y="204"/>
                  </a:cubicBezTo>
                  <a:cubicBezTo>
                    <a:pt x="394" y="204"/>
                    <a:pt x="399" y="523"/>
                    <a:pt x="504" y="523"/>
                  </a:cubicBezTo>
                  <a:cubicBezTo>
                    <a:pt x="614" y="523"/>
                    <a:pt x="493" y="186"/>
                    <a:pt x="493" y="186"/>
                  </a:cubicBezTo>
                  <a:lnTo>
                    <a:pt x="493" y="186"/>
                  </a:lnTo>
                  <a:cubicBezTo>
                    <a:pt x="493" y="186"/>
                    <a:pt x="626" y="435"/>
                    <a:pt x="701" y="435"/>
                  </a:cubicBezTo>
                  <a:cubicBezTo>
                    <a:pt x="707" y="435"/>
                    <a:pt x="713" y="433"/>
                    <a:pt x="718" y="429"/>
                  </a:cubicBezTo>
                  <a:cubicBezTo>
                    <a:pt x="793" y="389"/>
                    <a:pt x="591" y="140"/>
                    <a:pt x="591" y="140"/>
                  </a:cubicBezTo>
                  <a:lnTo>
                    <a:pt x="591" y="140"/>
                  </a:lnTo>
                  <a:cubicBezTo>
                    <a:pt x="591" y="140"/>
                    <a:pt x="800" y="281"/>
                    <a:pt x="884" y="281"/>
                  </a:cubicBezTo>
                  <a:cubicBezTo>
                    <a:pt x="895" y="281"/>
                    <a:pt x="904" y="279"/>
                    <a:pt x="910" y="274"/>
                  </a:cubicBezTo>
                  <a:cubicBezTo>
                    <a:pt x="967" y="226"/>
                    <a:pt x="637" y="71"/>
                    <a:pt x="637" y="71"/>
                  </a:cubicBezTo>
                  <a:lnTo>
                    <a:pt x="637" y="71"/>
                  </a:lnTo>
                  <a:cubicBezTo>
                    <a:pt x="637" y="71"/>
                    <a:pt x="776" y="125"/>
                    <a:pt x="871" y="125"/>
                  </a:cubicBezTo>
                  <a:cubicBezTo>
                    <a:pt x="907" y="125"/>
                    <a:pt x="937" y="117"/>
                    <a:pt x="950" y="94"/>
                  </a:cubicBezTo>
                  <a:cubicBezTo>
                    <a:pt x="1002" y="12"/>
                    <a:pt x="550" y="1"/>
                    <a:pt x="5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1"/>
            <p:cNvSpPr/>
            <p:nvPr/>
          </p:nvSpPr>
          <p:spPr>
            <a:xfrm>
              <a:off x="5697470" y="872723"/>
              <a:ext cx="17239" cy="10939"/>
            </a:xfrm>
            <a:custGeom>
              <a:rect b="b" l="l" r="r" t="t"/>
              <a:pathLst>
                <a:path extrusionOk="0" h="191" w="301">
                  <a:moveTo>
                    <a:pt x="169" y="1"/>
                  </a:moveTo>
                  <a:cubicBezTo>
                    <a:pt x="153" y="1"/>
                    <a:pt x="135" y="4"/>
                    <a:pt x="116" y="11"/>
                  </a:cubicBezTo>
                  <a:cubicBezTo>
                    <a:pt x="0" y="52"/>
                    <a:pt x="127" y="191"/>
                    <a:pt x="127" y="191"/>
                  </a:cubicBezTo>
                  <a:lnTo>
                    <a:pt x="301" y="81"/>
                  </a:lnTo>
                  <a:cubicBezTo>
                    <a:pt x="301" y="81"/>
                    <a:pt x="252" y="1"/>
                    <a:pt x="16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1"/>
            <p:cNvSpPr/>
            <p:nvPr/>
          </p:nvSpPr>
          <p:spPr>
            <a:xfrm>
              <a:off x="5721009" y="869803"/>
              <a:ext cx="55153" cy="167236"/>
            </a:xfrm>
            <a:custGeom>
              <a:rect b="b" l="l" r="r" t="t"/>
              <a:pathLst>
                <a:path extrusionOk="0" h="2920" w="963">
                  <a:moveTo>
                    <a:pt x="939" y="0"/>
                  </a:moveTo>
                  <a:cubicBezTo>
                    <a:pt x="933" y="0"/>
                    <a:pt x="925" y="3"/>
                    <a:pt x="922" y="10"/>
                  </a:cubicBezTo>
                  <a:cubicBezTo>
                    <a:pt x="911" y="22"/>
                    <a:pt x="1" y="1106"/>
                    <a:pt x="133" y="2903"/>
                  </a:cubicBezTo>
                  <a:cubicBezTo>
                    <a:pt x="133" y="2914"/>
                    <a:pt x="140" y="2920"/>
                    <a:pt x="151" y="2920"/>
                  </a:cubicBezTo>
                  <a:lnTo>
                    <a:pt x="157" y="2920"/>
                  </a:lnTo>
                  <a:cubicBezTo>
                    <a:pt x="168" y="2920"/>
                    <a:pt x="180" y="2914"/>
                    <a:pt x="180" y="2896"/>
                  </a:cubicBezTo>
                  <a:cubicBezTo>
                    <a:pt x="47" y="1122"/>
                    <a:pt x="945" y="51"/>
                    <a:pt x="957" y="39"/>
                  </a:cubicBezTo>
                  <a:cubicBezTo>
                    <a:pt x="962" y="28"/>
                    <a:pt x="962" y="17"/>
                    <a:pt x="951" y="4"/>
                  </a:cubicBezTo>
                  <a:cubicBezTo>
                    <a:pt x="949" y="2"/>
                    <a:pt x="944" y="0"/>
                    <a:pt x="9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1"/>
            <p:cNvSpPr/>
            <p:nvPr/>
          </p:nvSpPr>
          <p:spPr>
            <a:xfrm>
              <a:off x="5732578" y="864362"/>
              <a:ext cx="60823" cy="36311"/>
            </a:xfrm>
            <a:custGeom>
              <a:rect b="b" l="l" r="r" t="t"/>
              <a:pathLst>
                <a:path extrusionOk="0" h="634" w="1062">
                  <a:moveTo>
                    <a:pt x="581" y="0"/>
                  </a:moveTo>
                  <a:cubicBezTo>
                    <a:pt x="581" y="0"/>
                    <a:pt x="1" y="88"/>
                    <a:pt x="30" y="216"/>
                  </a:cubicBezTo>
                  <a:cubicBezTo>
                    <a:pt x="36" y="238"/>
                    <a:pt x="57" y="247"/>
                    <a:pt x="89" y="247"/>
                  </a:cubicBezTo>
                  <a:cubicBezTo>
                    <a:pt x="238" y="247"/>
                    <a:pt x="610" y="42"/>
                    <a:pt x="610" y="42"/>
                  </a:cubicBezTo>
                  <a:lnTo>
                    <a:pt x="610" y="42"/>
                  </a:lnTo>
                  <a:cubicBezTo>
                    <a:pt x="610" y="42"/>
                    <a:pt x="193" y="383"/>
                    <a:pt x="257" y="476"/>
                  </a:cubicBezTo>
                  <a:cubicBezTo>
                    <a:pt x="262" y="484"/>
                    <a:pt x="270" y="488"/>
                    <a:pt x="279" y="488"/>
                  </a:cubicBezTo>
                  <a:cubicBezTo>
                    <a:pt x="378" y="488"/>
                    <a:pt x="661" y="83"/>
                    <a:pt x="661" y="82"/>
                  </a:cubicBezTo>
                  <a:lnTo>
                    <a:pt x="661" y="82"/>
                  </a:lnTo>
                  <a:cubicBezTo>
                    <a:pt x="661" y="83"/>
                    <a:pt x="430" y="546"/>
                    <a:pt x="494" y="598"/>
                  </a:cubicBezTo>
                  <a:cubicBezTo>
                    <a:pt x="497" y="601"/>
                    <a:pt x="500" y="602"/>
                    <a:pt x="504" y="602"/>
                  </a:cubicBezTo>
                  <a:cubicBezTo>
                    <a:pt x="573" y="602"/>
                    <a:pt x="738" y="117"/>
                    <a:pt x="738" y="117"/>
                  </a:cubicBezTo>
                  <a:lnTo>
                    <a:pt x="738" y="117"/>
                  </a:lnTo>
                  <a:cubicBezTo>
                    <a:pt x="738" y="117"/>
                    <a:pt x="610" y="621"/>
                    <a:pt x="696" y="633"/>
                  </a:cubicBezTo>
                  <a:cubicBezTo>
                    <a:pt x="697" y="633"/>
                    <a:pt x="698" y="633"/>
                    <a:pt x="699" y="633"/>
                  </a:cubicBezTo>
                  <a:cubicBezTo>
                    <a:pt x="784" y="633"/>
                    <a:pt x="800" y="128"/>
                    <a:pt x="800" y="128"/>
                  </a:cubicBezTo>
                  <a:cubicBezTo>
                    <a:pt x="800" y="128"/>
                    <a:pt x="818" y="626"/>
                    <a:pt x="937" y="626"/>
                  </a:cubicBezTo>
                  <a:cubicBezTo>
                    <a:pt x="938" y="626"/>
                    <a:pt x="939" y="626"/>
                    <a:pt x="940" y="626"/>
                  </a:cubicBezTo>
                  <a:cubicBezTo>
                    <a:pt x="1062" y="621"/>
                    <a:pt x="883" y="123"/>
                    <a:pt x="883" y="123"/>
                  </a:cubicBezTo>
                  <a:lnTo>
                    <a:pt x="5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1"/>
            <p:cNvSpPr/>
            <p:nvPr/>
          </p:nvSpPr>
          <p:spPr>
            <a:xfrm>
              <a:off x="5765796" y="856229"/>
              <a:ext cx="22279" cy="15177"/>
            </a:xfrm>
            <a:custGeom>
              <a:rect b="b" l="l" r="r" t="t"/>
              <a:pathLst>
                <a:path extrusionOk="0" h="265" w="389">
                  <a:moveTo>
                    <a:pt x="191" y="1"/>
                  </a:moveTo>
                  <a:cubicBezTo>
                    <a:pt x="84" y="1"/>
                    <a:pt x="1" y="142"/>
                    <a:pt x="1" y="142"/>
                  </a:cubicBezTo>
                  <a:lnTo>
                    <a:pt x="303" y="265"/>
                  </a:lnTo>
                  <a:cubicBezTo>
                    <a:pt x="303" y="265"/>
                    <a:pt x="389" y="85"/>
                    <a:pt x="250" y="16"/>
                  </a:cubicBezTo>
                  <a:cubicBezTo>
                    <a:pt x="230" y="5"/>
                    <a:pt x="210" y="1"/>
                    <a:pt x="19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1"/>
            <p:cNvSpPr/>
            <p:nvPr/>
          </p:nvSpPr>
          <p:spPr>
            <a:xfrm>
              <a:off x="5723357" y="939675"/>
              <a:ext cx="30870" cy="5097"/>
            </a:xfrm>
            <a:custGeom>
              <a:rect b="b" l="l" r="r" t="t"/>
              <a:pathLst>
                <a:path extrusionOk="0" h="89" w="539">
                  <a:moveTo>
                    <a:pt x="59" y="1"/>
                  </a:moveTo>
                  <a:cubicBezTo>
                    <a:pt x="58" y="1"/>
                    <a:pt x="57" y="1"/>
                    <a:pt x="57" y="1"/>
                  </a:cubicBezTo>
                  <a:lnTo>
                    <a:pt x="0" y="1"/>
                  </a:lnTo>
                  <a:cubicBezTo>
                    <a:pt x="0" y="83"/>
                    <a:pt x="226" y="89"/>
                    <a:pt x="273" y="89"/>
                  </a:cubicBezTo>
                  <a:cubicBezTo>
                    <a:pt x="319" y="89"/>
                    <a:pt x="539" y="83"/>
                    <a:pt x="539" y="1"/>
                  </a:cubicBezTo>
                  <a:lnTo>
                    <a:pt x="482" y="1"/>
                  </a:lnTo>
                  <a:cubicBezTo>
                    <a:pt x="469" y="14"/>
                    <a:pt x="405" y="30"/>
                    <a:pt x="273" y="30"/>
                  </a:cubicBezTo>
                  <a:cubicBezTo>
                    <a:pt x="149" y="30"/>
                    <a:pt x="70" y="1"/>
                    <a:pt x="59"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1"/>
            <p:cNvSpPr/>
            <p:nvPr/>
          </p:nvSpPr>
          <p:spPr>
            <a:xfrm>
              <a:off x="5699417" y="939389"/>
              <a:ext cx="79036" cy="121532"/>
            </a:xfrm>
            <a:custGeom>
              <a:rect b="b" l="l" r="r" t="t"/>
              <a:pathLst>
                <a:path extrusionOk="0" h="2122" w="1380">
                  <a:moveTo>
                    <a:pt x="475" y="1"/>
                  </a:moveTo>
                  <a:lnTo>
                    <a:pt x="459" y="6"/>
                  </a:lnTo>
                  <a:lnTo>
                    <a:pt x="459" y="158"/>
                  </a:lnTo>
                  <a:cubicBezTo>
                    <a:pt x="459" y="158"/>
                    <a:pt x="23" y="348"/>
                    <a:pt x="23" y="563"/>
                  </a:cubicBezTo>
                  <a:lnTo>
                    <a:pt x="23" y="1873"/>
                  </a:lnTo>
                  <a:cubicBezTo>
                    <a:pt x="23" y="1873"/>
                    <a:pt x="1" y="2116"/>
                    <a:pt x="678" y="2122"/>
                  </a:cubicBezTo>
                  <a:lnTo>
                    <a:pt x="702" y="2122"/>
                  </a:lnTo>
                  <a:cubicBezTo>
                    <a:pt x="1379" y="2116"/>
                    <a:pt x="1352" y="1873"/>
                    <a:pt x="1352" y="1873"/>
                  </a:cubicBezTo>
                  <a:lnTo>
                    <a:pt x="1352" y="563"/>
                  </a:lnTo>
                  <a:cubicBezTo>
                    <a:pt x="1352" y="348"/>
                    <a:pt x="900" y="158"/>
                    <a:pt x="900" y="158"/>
                  </a:cubicBezTo>
                  <a:lnTo>
                    <a:pt x="900" y="1"/>
                  </a:lnTo>
                  <a:cubicBezTo>
                    <a:pt x="900" y="1"/>
                    <a:pt x="801" y="36"/>
                    <a:pt x="676" y="36"/>
                  </a:cubicBezTo>
                  <a:cubicBezTo>
                    <a:pt x="613" y="36"/>
                    <a:pt x="543" y="27"/>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1"/>
            <p:cNvSpPr/>
            <p:nvPr/>
          </p:nvSpPr>
          <p:spPr>
            <a:xfrm>
              <a:off x="5709726" y="953764"/>
              <a:ext cx="19644" cy="15521"/>
            </a:xfrm>
            <a:custGeom>
              <a:rect b="b" l="l" r="r" t="t"/>
              <a:pathLst>
                <a:path extrusionOk="0" h="271" w="343">
                  <a:moveTo>
                    <a:pt x="271" y="0"/>
                  </a:moveTo>
                  <a:cubicBezTo>
                    <a:pt x="231" y="0"/>
                    <a:pt x="172" y="26"/>
                    <a:pt x="116" y="74"/>
                  </a:cubicBezTo>
                  <a:cubicBezTo>
                    <a:pt x="41" y="138"/>
                    <a:pt x="0" y="220"/>
                    <a:pt x="30" y="255"/>
                  </a:cubicBezTo>
                  <a:cubicBezTo>
                    <a:pt x="39" y="265"/>
                    <a:pt x="53" y="271"/>
                    <a:pt x="72" y="271"/>
                  </a:cubicBezTo>
                  <a:cubicBezTo>
                    <a:pt x="112" y="271"/>
                    <a:pt x="170" y="246"/>
                    <a:pt x="226" y="202"/>
                  </a:cubicBezTo>
                  <a:cubicBezTo>
                    <a:pt x="302" y="132"/>
                    <a:pt x="343" y="51"/>
                    <a:pt x="313" y="17"/>
                  </a:cubicBezTo>
                  <a:cubicBezTo>
                    <a:pt x="304" y="6"/>
                    <a:pt x="29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1"/>
            <p:cNvSpPr/>
            <p:nvPr/>
          </p:nvSpPr>
          <p:spPr>
            <a:xfrm>
              <a:off x="5707092" y="972607"/>
              <a:ext cx="17239" cy="81270"/>
            </a:xfrm>
            <a:custGeom>
              <a:rect b="b" l="l" r="r" t="t"/>
              <a:pathLst>
                <a:path extrusionOk="0" h="1419" w="301">
                  <a:moveTo>
                    <a:pt x="28" y="1"/>
                  </a:moveTo>
                  <a:cubicBezTo>
                    <a:pt x="28" y="1"/>
                    <a:pt x="1" y="1194"/>
                    <a:pt x="28" y="1322"/>
                  </a:cubicBezTo>
                  <a:cubicBezTo>
                    <a:pt x="47" y="1404"/>
                    <a:pt x="155" y="1418"/>
                    <a:pt x="230" y="1418"/>
                  </a:cubicBezTo>
                  <a:cubicBezTo>
                    <a:pt x="270" y="1418"/>
                    <a:pt x="301" y="1414"/>
                    <a:pt x="301" y="1414"/>
                  </a:cubicBezTo>
                  <a:lnTo>
                    <a:pt x="301" y="1"/>
                  </a:lnTo>
                  <a:cubicBezTo>
                    <a:pt x="253" y="29"/>
                    <a:pt x="206" y="39"/>
                    <a:pt x="166" y="39"/>
                  </a:cubicBezTo>
                  <a:cubicBezTo>
                    <a:pt x="85" y="39"/>
                    <a:pt x="28"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31"/>
          <p:cNvGrpSpPr/>
          <p:nvPr/>
        </p:nvGrpSpPr>
        <p:grpSpPr>
          <a:xfrm>
            <a:off x="5629375" y="622747"/>
            <a:ext cx="1110896" cy="296347"/>
            <a:chOff x="5932803" y="978907"/>
            <a:chExt cx="296500" cy="79093"/>
          </a:xfrm>
        </p:grpSpPr>
        <p:sp>
          <p:nvSpPr>
            <p:cNvPr id="3319" name="Google Shape;3319;p31"/>
            <p:cNvSpPr/>
            <p:nvPr/>
          </p:nvSpPr>
          <p:spPr>
            <a:xfrm>
              <a:off x="5941394" y="979250"/>
              <a:ext cx="34650" cy="38487"/>
            </a:xfrm>
            <a:custGeom>
              <a:rect b="b" l="l" r="r" t="t"/>
              <a:pathLst>
                <a:path extrusionOk="0" h="672" w="605">
                  <a:moveTo>
                    <a:pt x="604" y="0"/>
                  </a:moveTo>
                  <a:lnTo>
                    <a:pt x="19" y="262"/>
                  </a:lnTo>
                  <a:cubicBezTo>
                    <a:pt x="83" y="359"/>
                    <a:pt x="88" y="487"/>
                    <a:pt x="41" y="597"/>
                  </a:cubicBezTo>
                  <a:lnTo>
                    <a:pt x="1" y="672"/>
                  </a:lnTo>
                  <a:lnTo>
                    <a:pt x="586" y="458"/>
                  </a:lnTo>
                  <a:lnTo>
                    <a:pt x="604"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1"/>
            <p:cNvSpPr/>
            <p:nvPr/>
          </p:nvSpPr>
          <p:spPr>
            <a:xfrm>
              <a:off x="5940764" y="978907"/>
              <a:ext cx="31271" cy="15349"/>
            </a:xfrm>
            <a:custGeom>
              <a:rect b="b" l="l" r="r" t="t"/>
              <a:pathLst>
                <a:path extrusionOk="0" h="268" w="546">
                  <a:moveTo>
                    <a:pt x="517" y="1"/>
                  </a:moveTo>
                  <a:lnTo>
                    <a:pt x="17" y="220"/>
                  </a:lnTo>
                  <a:cubicBezTo>
                    <a:pt x="17" y="220"/>
                    <a:pt x="0" y="244"/>
                    <a:pt x="30" y="268"/>
                  </a:cubicBezTo>
                  <a:lnTo>
                    <a:pt x="546" y="46"/>
                  </a:lnTo>
                  <a:lnTo>
                    <a:pt x="517"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1"/>
            <p:cNvSpPr/>
            <p:nvPr/>
          </p:nvSpPr>
          <p:spPr>
            <a:xfrm>
              <a:off x="5939733" y="1001758"/>
              <a:ext cx="31614" cy="15979"/>
            </a:xfrm>
            <a:custGeom>
              <a:rect b="b" l="l" r="r" t="t"/>
              <a:pathLst>
                <a:path extrusionOk="0" h="279" w="552">
                  <a:moveTo>
                    <a:pt x="551" y="1"/>
                  </a:moveTo>
                  <a:lnTo>
                    <a:pt x="18" y="239"/>
                  </a:lnTo>
                  <a:cubicBezTo>
                    <a:pt x="18" y="239"/>
                    <a:pt x="0" y="257"/>
                    <a:pt x="30" y="279"/>
                  </a:cubicBezTo>
                  <a:lnTo>
                    <a:pt x="546" y="54"/>
                  </a:lnTo>
                  <a:lnTo>
                    <a:pt x="55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1"/>
            <p:cNvSpPr/>
            <p:nvPr/>
          </p:nvSpPr>
          <p:spPr>
            <a:xfrm>
              <a:off x="5969285" y="978907"/>
              <a:ext cx="225825" cy="33905"/>
            </a:xfrm>
            <a:custGeom>
              <a:rect b="b" l="l" r="r" t="t"/>
              <a:pathLst>
                <a:path extrusionOk="0" h="592" w="3943">
                  <a:moveTo>
                    <a:pt x="19" y="1"/>
                  </a:moveTo>
                  <a:cubicBezTo>
                    <a:pt x="70" y="140"/>
                    <a:pt x="70" y="295"/>
                    <a:pt x="13" y="435"/>
                  </a:cubicBezTo>
                  <a:lnTo>
                    <a:pt x="0" y="458"/>
                  </a:lnTo>
                  <a:lnTo>
                    <a:pt x="3809" y="592"/>
                  </a:lnTo>
                  <a:lnTo>
                    <a:pt x="3826" y="574"/>
                  </a:lnTo>
                  <a:cubicBezTo>
                    <a:pt x="3943" y="453"/>
                    <a:pt x="3943" y="255"/>
                    <a:pt x="3820" y="134"/>
                  </a:cubicBezTo>
                  <a:lnTo>
                    <a:pt x="19"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1"/>
            <p:cNvSpPr/>
            <p:nvPr/>
          </p:nvSpPr>
          <p:spPr>
            <a:xfrm>
              <a:off x="6021804" y="980911"/>
              <a:ext cx="14604" cy="26574"/>
            </a:xfrm>
            <a:custGeom>
              <a:rect b="b" l="l" r="r" t="t"/>
              <a:pathLst>
                <a:path extrusionOk="0" h="464" w="255">
                  <a:moveTo>
                    <a:pt x="17" y="0"/>
                  </a:moveTo>
                  <a:lnTo>
                    <a:pt x="0" y="458"/>
                  </a:lnTo>
                  <a:lnTo>
                    <a:pt x="237" y="464"/>
                  </a:lnTo>
                  <a:lnTo>
                    <a:pt x="255" y="6"/>
                  </a:lnTo>
                  <a:lnTo>
                    <a:pt x="17"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1"/>
            <p:cNvSpPr/>
            <p:nvPr/>
          </p:nvSpPr>
          <p:spPr>
            <a:xfrm>
              <a:off x="6008803" y="980281"/>
              <a:ext cx="7675" cy="26574"/>
            </a:xfrm>
            <a:custGeom>
              <a:rect b="b" l="l" r="r" t="t"/>
              <a:pathLst>
                <a:path extrusionOk="0" h="464" w="134">
                  <a:moveTo>
                    <a:pt x="12" y="0"/>
                  </a:moveTo>
                  <a:lnTo>
                    <a:pt x="0" y="458"/>
                  </a:lnTo>
                  <a:lnTo>
                    <a:pt x="116" y="463"/>
                  </a:lnTo>
                  <a:lnTo>
                    <a:pt x="134" y="6"/>
                  </a:lnTo>
                  <a:lnTo>
                    <a:pt x="12"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1"/>
            <p:cNvSpPr/>
            <p:nvPr/>
          </p:nvSpPr>
          <p:spPr>
            <a:xfrm>
              <a:off x="5994829" y="979880"/>
              <a:ext cx="7732" cy="26632"/>
            </a:xfrm>
            <a:custGeom>
              <a:rect b="b" l="l" r="r" t="t"/>
              <a:pathLst>
                <a:path extrusionOk="0" h="465" w="135">
                  <a:moveTo>
                    <a:pt x="19" y="0"/>
                  </a:moveTo>
                  <a:lnTo>
                    <a:pt x="1" y="459"/>
                  </a:lnTo>
                  <a:lnTo>
                    <a:pt x="123" y="465"/>
                  </a:lnTo>
                  <a:lnTo>
                    <a:pt x="134"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1"/>
            <p:cNvSpPr/>
            <p:nvPr/>
          </p:nvSpPr>
          <p:spPr>
            <a:xfrm>
              <a:off x="5934807" y="1004164"/>
              <a:ext cx="39862" cy="44844"/>
            </a:xfrm>
            <a:custGeom>
              <a:rect b="b" l="l" r="r" t="t"/>
              <a:pathLst>
                <a:path extrusionOk="0" h="783" w="696">
                  <a:moveTo>
                    <a:pt x="696" y="0"/>
                  </a:moveTo>
                  <a:lnTo>
                    <a:pt x="17" y="301"/>
                  </a:lnTo>
                  <a:cubicBezTo>
                    <a:pt x="86" y="418"/>
                    <a:pt x="99" y="562"/>
                    <a:pt x="40" y="689"/>
                  </a:cubicBezTo>
                  <a:lnTo>
                    <a:pt x="0" y="782"/>
                  </a:lnTo>
                  <a:lnTo>
                    <a:pt x="678" y="528"/>
                  </a:lnTo>
                  <a:lnTo>
                    <a:pt x="696"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1"/>
            <p:cNvSpPr/>
            <p:nvPr/>
          </p:nvSpPr>
          <p:spPr>
            <a:xfrm>
              <a:off x="5933433" y="1003763"/>
              <a:ext cx="36597" cy="17640"/>
            </a:xfrm>
            <a:custGeom>
              <a:rect b="b" l="l" r="r" t="t"/>
              <a:pathLst>
                <a:path extrusionOk="0" h="308" w="639">
                  <a:moveTo>
                    <a:pt x="604" y="1"/>
                  </a:moveTo>
                  <a:lnTo>
                    <a:pt x="24" y="256"/>
                  </a:lnTo>
                  <a:cubicBezTo>
                    <a:pt x="24" y="256"/>
                    <a:pt x="0" y="279"/>
                    <a:pt x="41" y="308"/>
                  </a:cubicBezTo>
                  <a:lnTo>
                    <a:pt x="639" y="53"/>
                  </a:lnTo>
                  <a:lnTo>
                    <a:pt x="60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1"/>
            <p:cNvSpPr/>
            <p:nvPr/>
          </p:nvSpPr>
          <p:spPr>
            <a:xfrm>
              <a:off x="5932803" y="1030395"/>
              <a:ext cx="36196" cy="18614"/>
            </a:xfrm>
            <a:custGeom>
              <a:rect b="b" l="l" r="r" t="t"/>
              <a:pathLst>
                <a:path extrusionOk="0" h="325" w="632">
                  <a:moveTo>
                    <a:pt x="632" y="0"/>
                  </a:moveTo>
                  <a:lnTo>
                    <a:pt x="17" y="273"/>
                  </a:lnTo>
                  <a:cubicBezTo>
                    <a:pt x="17" y="273"/>
                    <a:pt x="0" y="295"/>
                    <a:pt x="35" y="324"/>
                  </a:cubicBezTo>
                  <a:lnTo>
                    <a:pt x="632" y="57"/>
                  </a:lnTo>
                  <a:lnTo>
                    <a:pt x="63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1"/>
            <p:cNvSpPr/>
            <p:nvPr/>
          </p:nvSpPr>
          <p:spPr>
            <a:xfrm>
              <a:off x="5966994" y="1003763"/>
              <a:ext cx="262308" cy="39575"/>
            </a:xfrm>
            <a:custGeom>
              <a:rect b="b" l="l" r="r" t="t"/>
              <a:pathLst>
                <a:path extrusionOk="0" h="691" w="4580">
                  <a:moveTo>
                    <a:pt x="18" y="1"/>
                  </a:moveTo>
                  <a:lnTo>
                    <a:pt x="18" y="1"/>
                  </a:lnTo>
                  <a:cubicBezTo>
                    <a:pt x="81" y="163"/>
                    <a:pt x="81" y="343"/>
                    <a:pt x="11" y="500"/>
                  </a:cubicBezTo>
                  <a:lnTo>
                    <a:pt x="0" y="535"/>
                  </a:lnTo>
                  <a:lnTo>
                    <a:pt x="4417" y="690"/>
                  </a:lnTo>
                  <a:lnTo>
                    <a:pt x="4440" y="661"/>
                  </a:lnTo>
                  <a:cubicBezTo>
                    <a:pt x="4579" y="522"/>
                    <a:pt x="4574" y="297"/>
                    <a:pt x="4435" y="158"/>
                  </a:cubicBezTo>
                  <a:lnTo>
                    <a:pt x="18"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1"/>
            <p:cNvSpPr/>
            <p:nvPr/>
          </p:nvSpPr>
          <p:spPr>
            <a:xfrm>
              <a:off x="6027761" y="1005767"/>
              <a:ext cx="16953" cy="31271"/>
            </a:xfrm>
            <a:custGeom>
              <a:rect b="b" l="l" r="r" t="t"/>
              <a:pathLst>
                <a:path extrusionOk="0" h="546" w="296">
                  <a:moveTo>
                    <a:pt x="23" y="0"/>
                  </a:moveTo>
                  <a:lnTo>
                    <a:pt x="0" y="534"/>
                  </a:lnTo>
                  <a:lnTo>
                    <a:pt x="279" y="546"/>
                  </a:lnTo>
                  <a:lnTo>
                    <a:pt x="295" y="13"/>
                  </a:lnTo>
                  <a:lnTo>
                    <a:pt x="23"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1"/>
            <p:cNvSpPr/>
            <p:nvPr/>
          </p:nvSpPr>
          <p:spPr>
            <a:xfrm>
              <a:off x="6012469" y="1005424"/>
              <a:ext cx="8992" cy="30641"/>
            </a:xfrm>
            <a:custGeom>
              <a:rect b="b" l="l" r="r" t="t"/>
              <a:pathLst>
                <a:path extrusionOk="0" h="535" w="157">
                  <a:moveTo>
                    <a:pt x="24" y="1"/>
                  </a:moveTo>
                  <a:lnTo>
                    <a:pt x="0" y="528"/>
                  </a:lnTo>
                  <a:lnTo>
                    <a:pt x="139" y="535"/>
                  </a:lnTo>
                  <a:lnTo>
                    <a:pt x="15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1"/>
            <p:cNvSpPr/>
            <p:nvPr/>
          </p:nvSpPr>
          <p:spPr>
            <a:xfrm>
              <a:off x="5933433" y="1033659"/>
              <a:ext cx="286534" cy="24341"/>
            </a:xfrm>
            <a:custGeom>
              <a:rect b="b" l="l" r="r" t="t"/>
              <a:pathLst>
                <a:path extrusionOk="0" h="425" w="5003">
                  <a:moveTo>
                    <a:pt x="621" y="0"/>
                  </a:moveTo>
                  <a:lnTo>
                    <a:pt x="0" y="267"/>
                  </a:lnTo>
                  <a:lnTo>
                    <a:pt x="4551" y="424"/>
                  </a:lnTo>
                  <a:lnTo>
                    <a:pt x="5003" y="168"/>
                  </a:lnTo>
                  <a:lnTo>
                    <a:pt x="62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31"/>
          <p:cNvSpPr txBox="1"/>
          <p:nvPr>
            <p:ph type="title"/>
          </p:nvPr>
        </p:nvSpPr>
        <p:spPr>
          <a:xfrm>
            <a:off x="611298" y="1024128"/>
            <a:ext cx="3943800" cy="30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Budding Data Scientist </a:t>
            </a:r>
            <a:endParaRPr>
              <a:latin typeface="DM Serif Display"/>
              <a:ea typeface="DM Serif Display"/>
              <a:cs typeface="DM Serif Display"/>
              <a:sym typeface="DM Serif Display"/>
            </a:endParaRPr>
          </a:p>
          <a:p>
            <a:pPr indent="-311150" lvl="0" marL="457200" rtl="0" algn="l">
              <a:spcBef>
                <a:spcPts val="0"/>
              </a:spcBef>
              <a:spcAft>
                <a:spcPts val="0"/>
              </a:spcAft>
              <a:buSzPts val="1300"/>
              <a:buFont typeface="Inter"/>
              <a:buChar char="-"/>
            </a:pPr>
            <a:r>
              <a:rPr lang="en" sz="1300">
                <a:latin typeface="Inter"/>
                <a:ea typeface="Inter"/>
                <a:cs typeface="Inter"/>
                <a:sym typeface="Inter"/>
              </a:rPr>
              <a:t>Started </a:t>
            </a:r>
            <a:r>
              <a:rPr lang="en" sz="1300">
                <a:latin typeface="Inter"/>
                <a:ea typeface="Inter"/>
                <a:cs typeface="Inter"/>
                <a:sym typeface="Inter"/>
              </a:rPr>
              <a:t>studying data science eight months ago at entity academy through a bootcamp program.</a:t>
            </a:r>
            <a:endParaRPr sz="1300">
              <a:latin typeface="Inter"/>
              <a:ea typeface="Inter"/>
              <a:cs typeface="Inter"/>
              <a:sym typeface="Inter"/>
            </a:endParaRPr>
          </a:p>
          <a:p>
            <a:pPr indent="0" lvl="0" marL="0" rtl="0" algn="l">
              <a:spcBef>
                <a:spcPts val="0"/>
              </a:spcBef>
              <a:spcAft>
                <a:spcPts val="0"/>
              </a:spcAft>
              <a:buNone/>
            </a:pPr>
            <a:r>
              <a:t/>
            </a:r>
            <a:endParaRPr sz="1300">
              <a:latin typeface="Inter"/>
              <a:ea typeface="Inter"/>
              <a:cs typeface="Inter"/>
              <a:sym typeface="Inter"/>
            </a:endParaRPr>
          </a:p>
          <a:p>
            <a:pPr indent="0" lvl="0" marL="0" rtl="0" algn="l">
              <a:spcBef>
                <a:spcPts val="0"/>
              </a:spcBef>
              <a:spcAft>
                <a:spcPts val="0"/>
              </a:spcAft>
              <a:buNone/>
            </a:pPr>
            <a:r>
              <a:rPr lang="en">
                <a:latin typeface="DM Serif Display"/>
                <a:ea typeface="DM Serif Display"/>
                <a:cs typeface="DM Serif Display"/>
                <a:sym typeface="DM Serif Display"/>
              </a:rPr>
              <a:t>Actress</a:t>
            </a:r>
            <a:endParaRPr>
              <a:latin typeface="DM Serif Display"/>
              <a:ea typeface="DM Serif Display"/>
              <a:cs typeface="DM Serif Display"/>
              <a:sym typeface="DM Serif Display"/>
            </a:endParaRPr>
          </a:p>
          <a:p>
            <a:pPr indent="-311150" lvl="0" marL="457200" marR="16427" rtl="0" algn="l">
              <a:spcBef>
                <a:spcPts val="0"/>
              </a:spcBef>
              <a:spcAft>
                <a:spcPts val="0"/>
              </a:spcAft>
              <a:buSzPts val="1300"/>
              <a:buFont typeface="Inter"/>
              <a:buChar char="-"/>
            </a:pPr>
            <a:r>
              <a:rPr lang="en" sz="1300">
                <a:latin typeface="Inter"/>
                <a:ea typeface="Inter"/>
                <a:cs typeface="Inter"/>
                <a:sym typeface="Inter"/>
              </a:rPr>
              <a:t>Moved out to LA at 18 to study acting at a conservatory. </a:t>
            </a:r>
            <a:endParaRPr>
              <a:latin typeface="DM Serif Display"/>
              <a:ea typeface="DM Serif Display"/>
              <a:cs typeface="DM Serif Display"/>
              <a:sym typeface="DM Serif Display"/>
            </a:endParaRPr>
          </a:p>
          <a:p>
            <a:pPr indent="0" lvl="0" marL="0" marR="16427" rtl="0" algn="l">
              <a:spcBef>
                <a:spcPts val="0"/>
              </a:spcBef>
              <a:spcAft>
                <a:spcPts val="0"/>
              </a:spcAft>
              <a:buNone/>
            </a:pPr>
            <a:r>
              <a:t/>
            </a:r>
            <a:endParaRPr>
              <a:latin typeface="DM Serif Display"/>
              <a:ea typeface="DM Serif Display"/>
              <a:cs typeface="DM Serif Display"/>
              <a:sym typeface="DM Serif Display"/>
            </a:endParaRPr>
          </a:p>
          <a:p>
            <a:pPr indent="0" lvl="0" marL="0" marR="16427" rtl="0" algn="l">
              <a:spcBef>
                <a:spcPts val="0"/>
              </a:spcBef>
              <a:spcAft>
                <a:spcPts val="0"/>
              </a:spcAft>
              <a:buNone/>
            </a:pPr>
            <a:r>
              <a:rPr lang="en">
                <a:latin typeface="DM Serif Display"/>
                <a:ea typeface="DM Serif Display"/>
                <a:cs typeface="DM Serif Display"/>
                <a:sym typeface="DM Serif Display"/>
              </a:rPr>
              <a:t>Server</a:t>
            </a:r>
            <a:endParaRPr>
              <a:latin typeface="DM Serif Display"/>
              <a:ea typeface="DM Serif Display"/>
              <a:cs typeface="DM Serif Display"/>
              <a:sym typeface="DM Serif Display"/>
            </a:endParaRPr>
          </a:p>
          <a:p>
            <a:pPr indent="-311150" lvl="0" marL="457200" marR="16427" rtl="0" algn="l">
              <a:spcBef>
                <a:spcPts val="0"/>
              </a:spcBef>
              <a:spcAft>
                <a:spcPts val="0"/>
              </a:spcAft>
              <a:buSzPts val="1300"/>
              <a:buFont typeface="Inter"/>
              <a:buChar char="-"/>
            </a:pPr>
            <a:r>
              <a:rPr lang="en" sz="1300">
                <a:latin typeface="Inter"/>
                <a:ea typeface="Inter"/>
                <a:cs typeface="Inter"/>
                <a:sym typeface="Inter"/>
              </a:rPr>
              <a:t>At a little family-owned cuban restaurant.</a:t>
            </a:r>
            <a:endParaRPr sz="1300">
              <a:latin typeface="Inter"/>
              <a:ea typeface="Inter"/>
              <a:cs typeface="Inter"/>
              <a:sym typeface="Inter"/>
            </a:endParaRPr>
          </a:p>
          <a:p>
            <a:pPr indent="0" lvl="0" marL="0" marR="16427" rtl="0" algn="l">
              <a:spcBef>
                <a:spcPts val="0"/>
              </a:spcBef>
              <a:spcAft>
                <a:spcPts val="0"/>
              </a:spcAft>
              <a:buNone/>
            </a:pPr>
            <a:r>
              <a:t/>
            </a:r>
            <a:endParaRPr sz="1300">
              <a:latin typeface="Inter"/>
              <a:ea typeface="Inter"/>
              <a:cs typeface="Inter"/>
              <a:sym typeface="Inter"/>
            </a:endParaRPr>
          </a:p>
          <a:p>
            <a:pPr indent="0" lvl="0" marL="0" marR="16427" rtl="0" algn="l">
              <a:spcBef>
                <a:spcPts val="0"/>
              </a:spcBef>
              <a:spcAft>
                <a:spcPts val="0"/>
              </a:spcAft>
              <a:buNone/>
            </a:pPr>
            <a:r>
              <a:rPr lang="en">
                <a:latin typeface="DM Serif Display"/>
                <a:ea typeface="DM Serif Display"/>
                <a:cs typeface="DM Serif Display"/>
                <a:sym typeface="DM Serif Display"/>
              </a:rPr>
              <a:t>International Baccalaureate Graduate</a:t>
            </a:r>
            <a:endParaRPr sz="1300">
              <a:latin typeface="Inter"/>
              <a:ea typeface="Inter"/>
              <a:cs typeface="Inter"/>
              <a:sym typeface="Inter"/>
            </a:endParaRPr>
          </a:p>
        </p:txBody>
      </p:sp>
      <p:grpSp>
        <p:nvGrpSpPr>
          <p:cNvPr id="3334" name="Google Shape;3334;p31"/>
          <p:cNvGrpSpPr/>
          <p:nvPr/>
        </p:nvGrpSpPr>
        <p:grpSpPr>
          <a:xfrm>
            <a:off x="5575521" y="1283836"/>
            <a:ext cx="935581" cy="578316"/>
            <a:chOff x="5933776" y="1072547"/>
            <a:chExt cx="249708" cy="154349"/>
          </a:xfrm>
        </p:grpSpPr>
        <p:sp>
          <p:nvSpPr>
            <p:cNvPr id="3335" name="Google Shape;3335;p31"/>
            <p:cNvSpPr/>
            <p:nvPr/>
          </p:nvSpPr>
          <p:spPr>
            <a:xfrm>
              <a:off x="5933776" y="1072547"/>
              <a:ext cx="247016" cy="150340"/>
            </a:xfrm>
            <a:custGeom>
              <a:rect b="b" l="l" r="r" t="t"/>
              <a:pathLst>
                <a:path extrusionOk="0" h="2625" w="4313">
                  <a:moveTo>
                    <a:pt x="1537" y="1043"/>
                  </a:moveTo>
                  <a:lnTo>
                    <a:pt x="1537" y="1043"/>
                  </a:lnTo>
                  <a:cubicBezTo>
                    <a:pt x="1363" y="1212"/>
                    <a:pt x="1252" y="1449"/>
                    <a:pt x="1252" y="1710"/>
                  </a:cubicBezTo>
                  <a:cubicBezTo>
                    <a:pt x="1252" y="1964"/>
                    <a:pt x="1351" y="2191"/>
                    <a:pt x="1519" y="2359"/>
                  </a:cubicBezTo>
                  <a:cubicBezTo>
                    <a:pt x="1189" y="2180"/>
                    <a:pt x="957" y="1907"/>
                    <a:pt x="847" y="1750"/>
                  </a:cubicBezTo>
                  <a:cubicBezTo>
                    <a:pt x="824" y="1715"/>
                    <a:pt x="824" y="1664"/>
                    <a:pt x="853" y="1629"/>
                  </a:cubicBezTo>
                  <a:cubicBezTo>
                    <a:pt x="963" y="1477"/>
                    <a:pt x="1200" y="1212"/>
                    <a:pt x="1537" y="1043"/>
                  </a:cubicBezTo>
                  <a:close/>
                  <a:moveTo>
                    <a:pt x="2789" y="1043"/>
                  </a:moveTo>
                  <a:lnTo>
                    <a:pt x="2789" y="1043"/>
                  </a:lnTo>
                  <a:cubicBezTo>
                    <a:pt x="3130" y="1212"/>
                    <a:pt x="3362" y="1477"/>
                    <a:pt x="3472" y="1629"/>
                  </a:cubicBezTo>
                  <a:cubicBezTo>
                    <a:pt x="3501" y="1664"/>
                    <a:pt x="3501" y="1715"/>
                    <a:pt x="3478" y="1750"/>
                  </a:cubicBezTo>
                  <a:cubicBezTo>
                    <a:pt x="3368" y="1907"/>
                    <a:pt x="3137" y="2180"/>
                    <a:pt x="2806" y="2359"/>
                  </a:cubicBezTo>
                  <a:cubicBezTo>
                    <a:pt x="2974" y="2191"/>
                    <a:pt x="3073" y="1964"/>
                    <a:pt x="3073" y="1710"/>
                  </a:cubicBezTo>
                  <a:cubicBezTo>
                    <a:pt x="3073" y="1449"/>
                    <a:pt x="2963" y="1212"/>
                    <a:pt x="2789" y="1043"/>
                  </a:cubicBezTo>
                  <a:close/>
                  <a:moveTo>
                    <a:pt x="2163" y="904"/>
                  </a:moveTo>
                  <a:cubicBezTo>
                    <a:pt x="2608" y="904"/>
                    <a:pt x="2968" y="1263"/>
                    <a:pt x="2968" y="1710"/>
                  </a:cubicBezTo>
                  <a:cubicBezTo>
                    <a:pt x="2968" y="2156"/>
                    <a:pt x="2608" y="2515"/>
                    <a:pt x="2163" y="2515"/>
                  </a:cubicBezTo>
                  <a:cubicBezTo>
                    <a:pt x="1717" y="2515"/>
                    <a:pt x="1356" y="2156"/>
                    <a:pt x="1356" y="1710"/>
                  </a:cubicBezTo>
                  <a:cubicBezTo>
                    <a:pt x="1356" y="1263"/>
                    <a:pt x="1717" y="904"/>
                    <a:pt x="2163" y="904"/>
                  </a:cubicBezTo>
                  <a:close/>
                  <a:moveTo>
                    <a:pt x="2163" y="0"/>
                  </a:moveTo>
                  <a:cubicBezTo>
                    <a:pt x="2134" y="0"/>
                    <a:pt x="2110" y="24"/>
                    <a:pt x="2110" y="51"/>
                  </a:cubicBezTo>
                  <a:lnTo>
                    <a:pt x="2110" y="794"/>
                  </a:lnTo>
                  <a:cubicBezTo>
                    <a:pt x="2006" y="800"/>
                    <a:pt x="1907" y="811"/>
                    <a:pt x="1821" y="835"/>
                  </a:cubicBezTo>
                  <a:lnTo>
                    <a:pt x="1537" y="134"/>
                  </a:lnTo>
                  <a:cubicBezTo>
                    <a:pt x="1528" y="112"/>
                    <a:pt x="1509" y="100"/>
                    <a:pt x="1489" y="100"/>
                  </a:cubicBezTo>
                  <a:cubicBezTo>
                    <a:pt x="1482" y="100"/>
                    <a:pt x="1475" y="101"/>
                    <a:pt x="1468" y="104"/>
                  </a:cubicBezTo>
                  <a:cubicBezTo>
                    <a:pt x="1438" y="115"/>
                    <a:pt x="1426" y="145"/>
                    <a:pt x="1438" y="168"/>
                  </a:cubicBezTo>
                  <a:lnTo>
                    <a:pt x="1717" y="858"/>
                  </a:lnTo>
                  <a:cubicBezTo>
                    <a:pt x="1612" y="893"/>
                    <a:pt x="1519" y="933"/>
                    <a:pt x="1433" y="979"/>
                  </a:cubicBezTo>
                  <a:lnTo>
                    <a:pt x="968" y="383"/>
                  </a:lnTo>
                  <a:cubicBezTo>
                    <a:pt x="958" y="368"/>
                    <a:pt x="942" y="361"/>
                    <a:pt x="925" y="361"/>
                  </a:cubicBezTo>
                  <a:cubicBezTo>
                    <a:pt x="914" y="361"/>
                    <a:pt x="903" y="364"/>
                    <a:pt x="893" y="371"/>
                  </a:cubicBezTo>
                  <a:cubicBezTo>
                    <a:pt x="869" y="388"/>
                    <a:pt x="869" y="423"/>
                    <a:pt x="888" y="447"/>
                  </a:cubicBezTo>
                  <a:lnTo>
                    <a:pt x="1340" y="1032"/>
                  </a:lnTo>
                  <a:cubicBezTo>
                    <a:pt x="1224" y="1107"/>
                    <a:pt x="1120" y="1188"/>
                    <a:pt x="1032" y="1269"/>
                  </a:cubicBezTo>
                  <a:cubicBezTo>
                    <a:pt x="1032" y="1263"/>
                    <a:pt x="1027" y="1258"/>
                    <a:pt x="1021" y="1252"/>
                  </a:cubicBezTo>
                  <a:lnTo>
                    <a:pt x="435" y="736"/>
                  </a:lnTo>
                  <a:cubicBezTo>
                    <a:pt x="427" y="725"/>
                    <a:pt x="415" y="721"/>
                    <a:pt x="403" y="721"/>
                  </a:cubicBezTo>
                  <a:cubicBezTo>
                    <a:pt x="389" y="721"/>
                    <a:pt x="375" y="727"/>
                    <a:pt x="366" y="736"/>
                  </a:cubicBezTo>
                  <a:cubicBezTo>
                    <a:pt x="342" y="760"/>
                    <a:pt x="348" y="794"/>
                    <a:pt x="366" y="811"/>
                  </a:cubicBezTo>
                  <a:lnTo>
                    <a:pt x="951" y="1333"/>
                  </a:lnTo>
                  <a:cubicBezTo>
                    <a:pt x="957" y="1333"/>
                    <a:pt x="957" y="1338"/>
                    <a:pt x="963" y="1338"/>
                  </a:cubicBezTo>
                  <a:cubicBezTo>
                    <a:pt x="858" y="1443"/>
                    <a:pt x="783" y="1541"/>
                    <a:pt x="737" y="1611"/>
                  </a:cubicBezTo>
                  <a:lnTo>
                    <a:pt x="88" y="1241"/>
                  </a:lnTo>
                  <a:cubicBezTo>
                    <a:pt x="80" y="1235"/>
                    <a:pt x="70" y="1232"/>
                    <a:pt x="61" y="1232"/>
                  </a:cubicBezTo>
                  <a:cubicBezTo>
                    <a:pt x="43" y="1232"/>
                    <a:pt x="25" y="1242"/>
                    <a:pt x="18" y="1258"/>
                  </a:cubicBezTo>
                  <a:cubicBezTo>
                    <a:pt x="0" y="1281"/>
                    <a:pt x="13" y="1316"/>
                    <a:pt x="35" y="1327"/>
                  </a:cubicBezTo>
                  <a:lnTo>
                    <a:pt x="690" y="1704"/>
                  </a:lnTo>
                  <a:cubicBezTo>
                    <a:pt x="765" y="1825"/>
                    <a:pt x="1276" y="2625"/>
                    <a:pt x="2163" y="2625"/>
                  </a:cubicBezTo>
                  <a:cubicBezTo>
                    <a:pt x="3073" y="2625"/>
                    <a:pt x="3582" y="1790"/>
                    <a:pt x="3635" y="1698"/>
                  </a:cubicBezTo>
                  <a:lnTo>
                    <a:pt x="4277" y="1327"/>
                  </a:lnTo>
                  <a:cubicBezTo>
                    <a:pt x="4307" y="1316"/>
                    <a:pt x="4312" y="1281"/>
                    <a:pt x="4301" y="1258"/>
                  </a:cubicBezTo>
                  <a:cubicBezTo>
                    <a:pt x="4290" y="1242"/>
                    <a:pt x="4274" y="1232"/>
                    <a:pt x="4256" y="1232"/>
                  </a:cubicBezTo>
                  <a:cubicBezTo>
                    <a:pt x="4246" y="1232"/>
                    <a:pt x="4236" y="1235"/>
                    <a:pt x="4226" y="1241"/>
                  </a:cubicBezTo>
                  <a:lnTo>
                    <a:pt x="3589" y="1605"/>
                  </a:lnTo>
                  <a:cubicBezTo>
                    <a:pt x="3542" y="1541"/>
                    <a:pt x="3466" y="1443"/>
                    <a:pt x="3362" y="1333"/>
                  </a:cubicBezTo>
                  <a:lnTo>
                    <a:pt x="3948" y="811"/>
                  </a:lnTo>
                  <a:cubicBezTo>
                    <a:pt x="3971" y="794"/>
                    <a:pt x="3971" y="760"/>
                    <a:pt x="3953" y="736"/>
                  </a:cubicBezTo>
                  <a:cubicBezTo>
                    <a:pt x="3944" y="727"/>
                    <a:pt x="3930" y="721"/>
                    <a:pt x="3915" y="721"/>
                  </a:cubicBezTo>
                  <a:cubicBezTo>
                    <a:pt x="3902" y="721"/>
                    <a:pt x="3889" y="725"/>
                    <a:pt x="3878" y="736"/>
                  </a:cubicBezTo>
                  <a:lnTo>
                    <a:pt x="3293" y="1252"/>
                  </a:lnTo>
                  <a:cubicBezTo>
                    <a:pt x="3293" y="1258"/>
                    <a:pt x="3287" y="1258"/>
                    <a:pt x="3287" y="1263"/>
                  </a:cubicBezTo>
                  <a:cubicBezTo>
                    <a:pt x="3199" y="1182"/>
                    <a:pt x="3095" y="1102"/>
                    <a:pt x="2980" y="1032"/>
                  </a:cubicBezTo>
                  <a:lnTo>
                    <a:pt x="3432" y="447"/>
                  </a:lnTo>
                  <a:cubicBezTo>
                    <a:pt x="3450" y="423"/>
                    <a:pt x="3443" y="388"/>
                    <a:pt x="3421" y="371"/>
                  </a:cubicBezTo>
                  <a:cubicBezTo>
                    <a:pt x="3411" y="364"/>
                    <a:pt x="3401" y="361"/>
                    <a:pt x="3391" y="361"/>
                  </a:cubicBezTo>
                  <a:cubicBezTo>
                    <a:pt x="3376" y="361"/>
                    <a:pt x="3361" y="368"/>
                    <a:pt x="3351" y="383"/>
                  </a:cubicBezTo>
                  <a:lnTo>
                    <a:pt x="2886" y="979"/>
                  </a:lnTo>
                  <a:cubicBezTo>
                    <a:pt x="2800" y="928"/>
                    <a:pt x="2701" y="886"/>
                    <a:pt x="2603" y="858"/>
                  </a:cubicBezTo>
                  <a:lnTo>
                    <a:pt x="2875" y="168"/>
                  </a:lnTo>
                  <a:cubicBezTo>
                    <a:pt x="2886" y="145"/>
                    <a:pt x="2875" y="115"/>
                    <a:pt x="2846" y="104"/>
                  </a:cubicBezTo>
                  <a:cubicBezTo>
                    <a:pt x="2840" y="101"/>
                    <a:pt x="2834" y="100"/>
                    <a:pt x="2828" y="100"/>
                  </a:cubicBezTo>
                  <a:cubicBezTo>
                    <a:pt x="2810" y="100"/>
                    <a:pt x="2791" y="112"/>
                    <a:pt x="2782" y="134"/>
                  </a:cubicBezTo>
                  <a:lnTo>
                    <a:pt x="2498" y="829"/>
                  </a:lnTo>
                  <a:cubicBezTo>
                    <a:pt x="2412" y="811"/>
                    <a:pt x="2313" y="800"/>
                    <a:pt x="2215" y="794"/>
                  </a:cubicBezTo>
                  <a:lnTo>
                    <a:pt x="2215" y="51"/>
                  </a:lnTo>
                  <a:cubicBezTo>
                    <a:pt x="2215" y="24"/>
                    <a:pt x="2191" y="0"/>
                    <a:pt x="216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1"/>
            <p:cNvSpPr/>
            <p:nvPr/>
          </p:nvSpPr>
          <p:spPr>
            <a:xfrm>
              <a:off x="5993798" y="1123062"/>
              <a:ext cx="132987" cy="101258"/>
            </a:xfrm>
            <a:custGeom>
              <a:rect b="b" l="l" r="r" t="t"/>
              <a:pathLst>
                <a:path extrusionOk="0" h="1768" w="2322">
                  <a:moveTo>
                    <a:pt x="1163" y="0"/>
                  </a:moveTo>
                  <a:cubicBezTo>
                    <a:pt x="497" y="0"/>
                    <a:pt x="1" y="737"/>
                    <a:pt x="454" y="1442"/>
                  </a:cubicBezTo>
                  <a:cubicBezTo>
                    <a:pt x="495" y="1506"/>
                    <a:pt x="546" y="1552"/>
                    <a:pt x="605" y="1593"/>
                  </a:cubicBezTo>
                  <a:cubicBezTo>
                    <a:pt x="794" y="1714"/>
                    <a:pt x="985" y="1767"/>
                    <a:pt x="1164" y="1767"/>
                  </a:cubicBezTo>
                  <a:cubicBezTo>
                    <a:pt x="1830" y="1767"/>
                    <a:pt x="2322" y="1028"/>
                    <a:pt x="1873" y="330"/>
                  </a:cubicBezTo>
                  <a:cubicBezTo>
                    <a:pt x="1833" y="266"/>
                    <a:pt x="1781" y="213"/>
                    <a:pt x="1717" y="172"/>
                  </a:cubicBezTo>
                  <a:cubicBezTo>
                    <a:pt x="1530" y="53"/>
                    <a:pt x="1341" y="0"/>
                    <a:pt x="116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1"/>
            <p:cNvSpPr/>
            <p:nvPr/>
          </p:nvSpPr>
          <p:spPr>
            <a:xfrm>
              <a:off x="6023064" y="1130278"/>
              <a:ext cx="78750" cy="90319"/>
            </a:xfrm>
            <a:custGeom>
              <a:rect b="b" l="l" r="r" t="t"/>
              <a:pathLst>
                <a:path extrusionOk="0" h="1577" w="1375">
                  <a:moveTo>
                    <a:pt x="1073" y="1"/>
                  </a:moveTo>
                  <a:lnTo>
                    <a:pt x="0" y="1316"/>
                  </a:lnTo>
                  <a:lnTo>
                    <a:pt x="273" y="1577"/>
                  </a:lnTo>
                  <a:lnTo>
                    <a:pt x="1375" y="284"/>
                  </a:lnTo>
                  <a:lnTo>
                    <a:pt x="10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1"/>
            <p:cNvSpPr/>
            <p:nvPr/>
          </p:nvSpPr>
          <p:spPr>
            <a:xfrm>
              <a:off x="6047290" y="1155134"/>
              <a:ext cx="59449" cy="67123"/>
            </a:xfrm>
            <a:custGeom>
              <a:rect b="b" l="l" r="r" t="t"/>
              <a:pathLst>
                <a:path extrusionOk="0" h="1172" w="1038">
                  <a:moveTo>
                    <a:pt x="1016" y="1"/>
                  </a:moveTo>
                  <a:lnTo>
                    <a:pt x="0" y="1143"/>
                  </a:lnTo>
                  <a:lnTo>
                    <a:pt x="64" y="1172"/>
                  </a:lnTo>
                  <a:lnTo>
                    <a:pt x="1038" y="70"/>
                  </a:lnTo>
                  <a:lnTo>
                    <a:pt x="10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1"/>
            <p:cNvSpPr/>
            <p:nvPr/>
          </p:nvSpPr>
          <p:spPr>
            <a:xfrm>
              <a:off x="6015103" y="1126269"/>
              <a:ext cx="62083" cy="71476"/>
            </a:xfrm>
            <a:custGeom>
              <a:rect b="b" l="l" r="r" t="t"/>
              <a:pathLst>
                <a:path extrusionOk="0" h="1248" w="1084">
                  <a:moveTo>
                    <a:pt x="963" y="1"/>
                  </a:moveTo>
                  <a:lnTo>
                    <a:pt x="0" y="1090"/>
                  </a:lnTo>
                  <a:lnTo>
                    <a:pt x="48" y="1247"/>
                  </a:lnTo>
                  <a:lnTo>
                    <a:pt x="1084" y="30"/>
                  </a:lnTo>
                  <a:lnTo>
                    <a:pt x="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1"/>
            <p:cNvSpPr/>
            <p:nvPr/>
          </p:nvSpPr>
          <p:spPr>
            <a:xfrm>
              <a:off x="5936755" y="1076155"/>
              <a:ext cx="246730" cy="150741"/>
            </a:xfrm>
            <a:custGeom>
              <a:rect b="b" l="l" r="r" t="t"/>
              <a:pathLst>
                <a:path extrusionOk="0" h="2632" w="4308">
                  <a:moveTo>
                    <a:pt x="1537" y="1050"/>
                  </a:moveTo>
                  <a:lnTo>
                    <a:pt x="1537" y="1050"/>
                  </a:lnTo>
                  <a:cubicBezTo>
                    <a:pt x="1357" y="1213"/>
                    <a:pt x="1247" y="1449"/>
                    <a:pt x="1247" y="1711"/>
                  </a:cubicBezTo>
                  <a:cubicBezTo>
                    <a:pt x="1247" y="1965"/>
                    <a:pt x="1352" y="2197"/>
                    <a:pt x="1520" y="2360"/>
                  </a:cubicBezTo>
                  <a:cubicBezTo>
                    <a:pt x="1183" y="2186"/>
                    <a:pt x="957" y="1908"/>
                    <a:pt x="847" y="1756"/>
                  </a:cubicBezTo>
                  <a:cubicBezTo>
                    <a:pt x="817" y="1716"/>
                    <a:pt x="817" y="1670"/>
                    <a:pt x="847" y="1635"/>
                  </a:cubicBezTo>
                  <a:cubicBezTo>
                    <a:pt x="957" y="1484"/>
                    <a:pt x="1194" y="1213"/>
                    <a:pt x="1537" y="1050"/>
                  </a:cubicBezTo>
                  <a:close/>
                  <a:moveTo>
                    <a:pt x="2783" y="1050"/>
                  </a:moveTo>
                  <a:lnTo>
                    <a:pt x="2783" y="1050"/>
                  </a:lnTo>
                  <a:cubicBezTo>
                    <a:pt x="3125" y="1213"/>
                    <a:pt x="3356" y="1484"/>
                    <a:pt x="3473" y="1635"/>
                  </a:cubicBezTo>
                  <a:cubicBezTo>
                    <a:pt x="3495" y="1670"/>
                    <a:pt x="3495" y="1716"/>
                    <a:pt x="3473" y="1756"/>
                  </a:cubicBezTo>
                  <a:cubicBezTo>
                    <a:pt x="3363" y="1908"/>
                    <a:pt x="3131" y="2186"/>
                    <a:pt x="2800" y="2360"/>
                  </a:cubicBezTo>
                  <a:cubicBezTo>
                    <a:pt x="2968" y="2197"/>
                    <a:pt x="3072" y="1965"/>
                    <a:pt x="3072" y="1711"/>
                  </a:cubicBezTo>
                  <a:cubicBezTo>
                    <a:pt x="3072" y="1449"/>
                    <a:pt x="2962" y="1213"/>
                    <a:pt x="2783" y="1050"/>
                  </a:cubicBezTo>
                  <a:close/>
                  <a:moveTo>
                    <a:pt x="2157" y="905"/>
                  </a:moveTo>
                  <a:cubicBezTo>
                    <a:pt x="2604" y="905"/>
                    <a:pt x="2968" y="1264"/>
                    <a:pt x="2968" y="1711"/>
                  </a:cubicBezTo>
                  <a:cubicBezTo>
                    <a:pt x="2968" y="2157"/>
                    <a:pt x="2604" y="2522"/>
                    <a:pt x="2157" y="2522"/>
                  </a:cubicBezTo>
                  <a:cubicBezTo>
                    <a:pt x="1710" y="2522"/>
                    <a:pt x="1352" y="2157"/>
                    <a:pt x="1352" y="1711"/>
                  </a:cubicBezTo>
                  <a:cubicBezTo>
                    <a:pt x="1352" y="1264"/>
                    <a:pt x="1710" y="905"/>
                    <a:pt x="2157" y="905"/>
                  </a:cubicBezTo>
                  <a:close/>
                  <a:moveTo>
                    <a:pt x="2157" y="1"/>
                  </a:moveTo>
                  <a:cubicBezTo>
                    <a:pt x="2128" y="1"/>
                    <a:pt x="2104" y="23"/>
                    <a:pt x="2104" y="52"/>
                  </a:cubicBezTo>
                  <a:lnTo>
                    <a:pt x="2104" y="795"/>
                  </a:lnTo>
                  <a:cubicBezTo>
                    <a:pt x="2007" y="801"/>
                    <a:pt x="1908" y="812"/>
                    <a:pt x="1815" y="836"/>
                  </a:cubicBezTo>
                  <a:lnTo>
                    <a:pt x="1531" y="135"/>
                  </a:lnTo>
                  <a:cubicBezTo>
                    <a:pt x="1523" y="113"/>
                    <a:pt x="1505" y="100"/>
                    <a:pt x="1484" y="100"/>
                  </a:cubicBezTo>
                  <a:cubicBezTo>
                    <a:pt x="1477" y="100"/>
                    <a:pt x="1469" y="102"/>
                    <a:pt x="1461" y="105"/>
                  </a:cubicBezTo>
                  <a:cubicBezTo>
                    <a:pt x="1438" y="116"/>
                    <a:pt x="1421" y="146"/>
                    <a:pt x="1432" y="175"/>
                  </a:cubicBezTo>
                  <a:lnTo>
                    <a:pt x="1710" y="865"/>
                  </a:lnTo>
                  <a:cubicBezTo>
                    <a:pt x="1612" y="893"/>
                    <a:pt x="1513" y="934"/>
                    <a:pt x="1427" y="980"/>
                  </a:cubicBezTo>
                  <a:lnTo>
                    <a:pt x="963" y="384"/>
                  </a:lnTo>
                  <a:cubicBezTo>
                    <a:pt x="952" y="369"/>
                    <a:pt x="935" y="361"/>
                    <a:pt x="920" y="361"/>
                  </a:cubicBezTo>
                  <a:cubicBezTo>
                    <a:pt x="910" y="361"/>
                    <a:pt x="900" y="365"/>
                    <a:pt x="894" y="371"/>
                  </a:cubicBezTo>
                  <a:cubicBezTo>
                    <a:pt x="870" y="389"/>
                    <a:pt x="865" y="424"/>
                    <a:pt x="881" y="448"/>
                  </a:cubicBezTo>
                  <a:lnTo>
                    <a:pt x="1333" y="1039"/>
                  </a:lnTo>
                  <a:cubicBezTo>
                    <a:pt x="1218" y="1108"/>
                    <a:pt x="1114" y="1189"/>
                    <a:pt x="1026" y="1270"/>
                  </a:cubicBezTo>
                  <a:cubicBezTo>
                    <a:pt x="1026" y="1264"/>
                    <a:pt x="1021" y="1258"/>
                    <a:pt x="1021" y="1258"/>
                  </a:cubicBezTo>
                  <a:lnTo>
                    <a:pt x="435" y="737"/>
                  </a:lnTo>
                  <a:cubicBezTo>
                    <a:pt x="425" y="728"/>
                    <a:pt x="411" y="724"/>
                    <a:pt x="399" y="724"/>
                  </a:cubicBezTo>
                  <a:cubicBezTo>
                    <a:pt x="384" y="724"/>
                    <a:pt x="369" y="730"/>
                    <a:pt x="360" y="742"/>
                  </a:cubicBezTo>
                  <a:cubicBezTo>
                    <a:pt x="338" y="760"/>
                    <a:pt x="343" y="795"/>
                    <a:pt x="365" y="812"/>
                  </a:cubicBezTo>
                  <a:lnTo>
                    <a:pt x="951" y="1334"/>
                  </a:lnTo>
                  <a:cubicBezTo>
                    <a:pt x="951" y="1339"/>
                    <a:pt x="957" y="1339"/>
                    <a:pt x="957" y="1339"/>
                  </a:cubicBezTo>
                  <a:cubicBezTo>
                    <a:pt x="852" y="1449"/>
                    <a:pt x="777" y="1548"/>
                    <a:pt x="731" y="1612"/>
                  </a:cubicBezTo>
                  <a:lnTo>
                    <a:pt x="82" y="1240"/>
                  </a:lnTo>
                  <a:cubicBezTo>
                    <a:pt x="74" y="1237"/>
                    <a:pt x="66" y="1235"/>
                    <a:pt x="58" y="1235"/>
                  </a:cubicBezTo>
                  <a:cubicBezTo>
                    <a:pt x="41" y="1235"/>
                    <a:pt x="24" y="1243"/>
                    <a:pt x="12" y="1258"/>
                  </a:cubicBezTo>
                  <a:cubicBezTo>
                    <a:pt x="1" y="1288"/>
                    <a:pt x="6" y="1317"/>
                    <a:pt x="30" y="1334"/>
                  </a:cubicBezTo>
                  <a:lnTo>
                    <a:pt x="691" y="1705"/>
                  </a:lnTo>
                  <a:cubicBezTo>
                    <a:pt x="760" y="1832"/>
                    <a:pt x="1270" y="2631"/>
                    <a:pt x="2157" y="2631"/>
                  </a:cubicBezTo>
                  <a:cubicBezTo>
                    <a:pt x="3067" y="2631"/>
                    <a:pt x="3577" y="1791"/>
                    <a:pt x="3634" y="1699"/>
                  </a:cubicBezTo>
                  <a:lnTo>
                    <a:pt x="4278" y="1334"/>
                  </a:lnTo>
                  <a:cubicBezTo>
                    <a:pt x="4302" y="1317"/>
                    <a:pt x="4308" y="1288"/>
                    <a:pt x="4295" y="1258"/>
                  </a:cubicBezTo>
                  <a:cubicBezTo>
                    <a:pt x="4288" y="1243"/>
                    <a:pt x="4269" y="1235"/>
                    <a:pt x="4251" y="1235"/>
                  </a:cubicBezTo>
                  <a:cubicBezTo>
                    <a:pt x="4242" y="1235"/>
                    <a:pt x="4233" y="1237"/>
                    <a:pt x="4225" y="1240"/>
                  </a:cubicBezTo>
                  <a:lnTo>
                    <a:pt x="3583" y="1606"/>
                  </a:lnTo>
                  <a:cubicBezTo>
                    <a:pt x="3537" y="1542"/>
                    <a:pt x="3460" y="1443"/>
                    <a:pt x="3356" y="1339"/>
                  </a:cubicBezTo>
                  <a:lnTo>
                    <a:pt x="3363" y="1334"/>
                  </a:lnTo>
                  <a:lnTo>
                    <a:pt x="3947" y="812"/>
                  </a:lnTo>
                  <a:cubicBezTo>
                    <a:pt x="3965" y="795"/>
                    <a:pt x="3971" y="760"/>
                    <a:pt x="3947" y="742"/>
                  </a:cubicBezTo>
                  <a:cubicBezTo>
                    <a:pt x="3938" y="730"/>
                    <a:pt x="3924" y="724"/>
                    <a:pt x="3910" y="724"/>
                  </a:cubicBezTo>
                  <a:cubicBezTo>
                    <a:pt x="3898" y="724"/>
                    <a:pt x="3886" y="728"/>
                    <a:pt x="3878" y="737"/>
                  </a:cubicBezTo>
                  <a:lnTo>
                    <a:pt x="3293" y="1258"/>
                  </a:lnTo>
                  <a:cubicBezTo>
                    <a:pt x="3287" y="1258"/>
                    <a:pt x="3287" y="1264"/>
                    <a:pt x="3281" y="1264"/>
                  </a:cubicBezTo>
                  <a:cubicBezTo>
                    <a:pt x="3195" y="1183"/>
                    <a:pt x="3096" y="1101"/>
                    <a:pt x="2974" y="1032"/>
                  </a:cubicBezTo>
                  <a:lnTo>
                    <a:pt x="3426" y="448"/>
                  </a:lnTo>
                  <a:cubicBezTo>
                    <a:pt x="3444" y="424"/>
                    <a:pt x="3438" y="389"/>
                    <a:pt x="3420" y="371"/>
                  </a:cubicBezTo>
                  <a:cubicBezTo>
                    <a:pt x="3411" y="365"/>
                    <a:pt x="3401" y="361"/>
                    <a:pt x="3390" y="361"/>
                  </a:cubicBezTo>
                  <a:cubicBezTo>
                    <a:pt x="3373" y="361"/>
                    <a:pt x="3356" y="369"/>
                    <a:pt x="3345" y="384"/>
                  </a:cubicBezTo>
                  <a:lnTo>
                    <a:pt x="2887" y="980"/>
                  </a:lnTo>
                  <a:cubicBezTo>
                    <a:pt x="2794" y="934"/>
                    <a:pt x="2702" y="893"/>
                    <a:pt x="2598" y="858"/>
                  </a:cubicBezTo>
                  <a:lnTo>
                    <a:pt x="2876" y="175"/>
                  </a:lnTo>
                  <a:cubicBezTo>
                    <a:pt x="2887" y="146"/>
                    <a:pt x="2869" y="116"/>
                    <a:pt x="2847" y="105"/>
                  </a:cubicBezTo>
                  <a:cubicBezTo>
                    <a:pt x="2839" y="102"/>
                    <a:pt x="2832" y="100"/>
                    <a:pt x="2824" y="100"/>
                  </a:cubicBezTo>
                  <a:cubicBezTo>
                    <a:pt x="2804" y="100"/>
                    <a:pt x="2786" y="113"/>
                    <a:pt x="2777" y="135"/>
                  </a:cubicBezTo>
                  <a:lnTo>
                    <a:pt x="2494" y="836"/>
                  </a:lnTo>
                  <a:cubicBezTo>
                    <a:pt x="2406" y="812"/>
                    <a:pt x="2307" y="801"/>
                    <a:pt x="2208" y="795"/>
                  </a:cubicBezTo>
                  <a:lnTo>
                    <a:pt x="2208" y="52"/>
                  </a:lnTo>
                  <a:cubicBezTo>
                    <a:pt x="2208" y="23"/>
                    <a:pt x="2186" y="1"/>
                    <a:pt x="215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31"/>
          <p:cNvGrpSpPr/>
          <p:nvPr/>
        </p:nvGrpSpPr>
        <p:grpSpPr>
          <a:xfrm>
            <a:off x="4873498" y="-5645"/>
            <a:ext cx="2995523" cy="2160733"/>
            <a:chOff x="6006048" y="2516874"/>
            <a:chExt cx="1612924" cy="1163436"/>
          </a:xfrm>
        </p:grpSpPr>
        <p:sp>
          <p:nvSpPr>
            <p:cNvPr id="3342" name="Google Shape;3342;p31"/>
            <p:cNvSpPr/>
            <p:nvPr/>
          </p:nvSpPr>
          <p:spPr>
            <a:xfrm>
              <a:off x="6006054" y="3041395"/>
              <a:ext cx="1612915" cy="638915"/>
            </a:xfrm>
            <a:custGeom>
              <a:rect b="b" l="l" r="r" t="t"/>
              <a:pathLst>
                <a:path extrusionOk="0" h="4824" w="12178">
                  <a:moveTo>
                    <a:pt x="1" y="1"/>
                  </a:moveTo>
                  <a:lnTo>
                    <a:pt x="1" y="4823"/>
                  </a:lnTo>
                  <a:lnTo>
                    <a:pt x="12178" y="4823"/>
                  </a:lnTo>
                  <a:lnTo>
                    <a:pt x="12178" y="1"/>
                  </a:lnTo>
                  <a:close/>
                </a:path>
              </a:pathLst>
            </a:custGeom>
            <a:gradFill>
              <a:gsLst>
                <a:gs pos="0">
                  <a:srgbClr val="1D2D60">
                    <a:alpha val="392"/>
                  </a:srgbClr>
                </a:gs>
                <a:gs pos="100000">
                  <a:srgbClr val="1D2D60">
                    <a:alpha val="419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31"/>
            <p:cNvGrpSpPr/>
            <p:nvPr/>
          </p:nvGrpSpPr>
          <p:grpSpPr>
            <a:xfrm>
              <a:off x="6006048" y="2516874"/>
              <a:ext cx="1612924" cy="770816"/>
              <a:chOff x="5746209" y="1679349"/>
              <a:chExt cx="799467" cy="382065"/>
            </a:xfrm>
          </p:grpSpPr>
          <p:sp>
            <p:nvSpPr>
              <p:cNvPr id="3344" name="Google Shape;3344;p31"/>
              <p:cNvSpPr/>
              <p:nvPr/>
            </p:nvSpPr>
            <p:spPr>
              <a:xfrm>
                <a:off x="5806288" y="1909986"/>
                <a:ext cx="739388" cy="46276"/>
              </a:xfrm>
              <a:custGeom>
                <a:rect b="b" l="l" r="r" t="t"/>
                <a:pathLst>
                  <a:path extrusionOk="0" h="808" w="12910">
                    <a:moveTo>
                      <a:pt x="0" y="1"/>
                    </a:moveTo>
                    <a:lnTo>
                      <a:pt x="0" y="494"/>
                    </a:lnTo>
                    <a:lnTo>
                      <a:pt x="12909" y="807"/>
                    </a:lnTo>
                    <a:lnTo>
                      <a:pt x="12909" y="401"/>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1"/>
              <p:cNvSpPr/>
              <p:nvPr/>
            </p:nvSpPr>
            <p:spPr>
              <a:xfrm>
                <a:off x="5746209" y="1909986"/>
                <a:ext cx="60136" cy="33275"/>
              </a:xfrm>
              <a:custGeom>
                <a:rect b="b" l="l" r="r" t="t"/>
                <a:pathLst>
                  <a:path extrusionOk="0" h="581" w="1050">
                    <a:moveTo>
                      <a:pt x="1049" y="1"/>
                    </a:moveTo>
                    <a:lnTo>
                      <a:pt x="1" y="117"/>
                    </a:lnTo>
                    <a:lnTo>
                      <a:pt x="1" y="581"/>
                    </a:lnTo>
                    <a:lnTo>
                      <a:pt x="1049" y="494"/>
                    </a:lnTo>
                    <a:lnTo>
                      <a:pt x="10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1"/>
              <p:cNvSpPr/>
              <p:nvPr/>
            </p:nvSpPr>
            <p:spPr>
              <a:xfrm>
                <a:off x="5746209" y="1938278"/>
                <a:ext cx="799467" cy="22279"/>
              </a:xfrm>
              <a:custGeom>
                <a:rect b="b" l="l" r="r" t="t"/>
                <a:pathLst>
                  <a:path extrusionOk="0" h="389" w="13959">
                    <a:moveTo>
                      <a:pt x="1049" y="0"/>
                    </a:moveTo>
                    <a:lnTo>
                      <a:pt x="1" y="87"/>
                    </a:lnTo>
                    <a:lnTo>
                      <a:pt x="11372" y="388"/>
                    </a:lnTo>
                    <a:lnTo>
                      <a:pt x="13958" y="313"/>
                    </a:lnTo>
                    <a:lnTo>
                      <a:pt x="1049"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1"/>
              <p:cNvSpPr/>
              <p:nvPr/>
            </p:nvSpPr>
            <p:spPr>
              <a:xfrm>
                <a:off x="5829197" y="1946239"/>
                <a:ext cx="16036" cy="92953"/>
              </a:xfrm>
              <a:custGeom>
                <a:rect b="b" l="l" r="r" t="t"/>
                <a:pathLst>
                  <a:path extrusionOk="0" h="1623" w="280">
                    <a:moveTo>
                      <a:pt x="63" y="1"/>
                    </a:moveTo>
                    <a:cubicBezTo>
                      <a:pt x="57" y="1"/>
                      <a:pt x="52" y="3"/>
                      <a:pt x="47" y="6"/>
                    </a:cubicBezTo>
                    <a:cubicBezTo>
                      <a:pt x="25" y="12"/>
                      <a:pt x="18" y="35"/>
                      <a:pt x="25" y="52"/>
                    </a:cubicBezTo>
                    <a:cubicBezTo>
                      <a:pt x="25" y="58"/>
                      <a:pt x="199" y="453"/>
                      <a:pt x="105" y="771"/>
                    </a:cubicBezTo>
                    <a:cubicBezTo>
                      <a:pt x="1" y="1119"/>
                      <a:pt x="129" y="1577"/>
                      <a:pt x="135" y="1593"/>
                    </a:cubicBezTo>
                    <a:cubicBezTo>
                      <a:pt x="140" y="1611"/>
                      <a:pt x="151" y="1622"/>
                      <a:pt x="169" y="1622"/>
                    </a:cubicBezTo>
                    <a:lnTo>
                      <a:pt x="180" y="1622"/>
                    </a:lnTo>
                    <a:cubicBezTo>
                      <a:pt x="204" y="1617"/>
                      <a:pt x="215" y="1593"/>
                      <a:pt x="210" y="1577"/>
                    </a:cubicBezTo>
                    <a:cubicBezTo>
                      <a:pt x="210" y="1571"/>
                      <a:pt x="82" y="1119"/>
                      <a:pt x="180" y="793"/>
                    </a:cubicBezTo>
                    <a:cubicBezTo>
                      <a:pt x="279" y="446"/>
                      <a:pt x="105" y="41"/>
                      <a:pt x="100" y="23"/>
                    </a:cubicBezTo>
                    <a:cubicBezTo>
                      <a:pt x="91" y="11"/>
                      <a:pt x="77" y="1"/>
                      <a:pt x="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1"/>
              <p:cNvSpPr/>
              <p:nvPr/>
            </p:nvSpPr>
            <p:spPr>
              <a:xfrm>
                <a:off x="5811614" y="1943776"/>
                <a:ext cx="30584" cy="97707"/>
              </a:xfrm>
              <a:custGeom>
                <a:rect b="b" l="l" r="r" t="t"/>
                <a:pathLst>
                  <a:path extrusionOk="0" h="1706" w="534">
                    <a:moveTo>
                      <a:pt x="311" y="0"/>
                    </a:moveTo>
                    <a:cubicBezTo>
                      <a:pt x="308" y="0"/>
                      <a:pt x="305" y="1"/>
                      <a:pt x="302" y="2"/>
                    </a:cubicBezTo>
                    <a:cubicBezTo>
                      <a:pt x="279" y="9"/>
                      <a:pt x="273" y="31"/>
                      <a:pt x="279" y="55"/>
                    </a:cubicBezTo>
                    <a:cubicBezTo>
                      <a:pt x="279" y="60"/>
                      <a:pt x="447" y="507"/>
                      <a:pt x="233" y="831"/>
                    </a:cubicBezTo>
                    <a:cubicBezTo>
                      <a:pt x="1" y="1184"/>
                      <a:pt x="12" y="1649"/>
                      <a:pt x="12" y="1671"/>
                    </a:cubicBezTo>
                    <a:cubicBezTo>
                      <a:pt x="12" y="1689"/>
                      <a:pt x="30" y="1706"/>
                      <a:pt x="53" y="1706"/>
                    </a:cubicBezTo>
                    <a:cubicBezTo>
                      <a:pt x="76" y="1706"/>
                      <a:pt x="88" y="1689"/>
                      <a:pt x="88" y="1665"/>
                    </a:cubicBezTo>
                    <a:cubicBezTo>
                      <a:pt x="88" y="1660"/>
                      <a:pt x="76" y="1208"/>
                      <a:pt x="297" y="878"/>
                    </a:cubicBezTo>
                    <a:cubicBezTo>
                      <a:pt x="533" y="518"/>
                      <a:pt x="359" y="43"/>
                      <a:pt x="354" y="25"/>
                    </a:cubicBezTo>
                    <a:cubicBezTo>
                      <a:pt x="345" y="11"/>
                      <a:pt x="327" y="0"/>
                      <a:pt x="3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1"/>
              <p:cNvSpPr/>
              <p:nvPr/>
            </p:nvSpPr>
            <p:spPr>
              <a:xfrm>
                <a:off x="5803653" y="1943834"/>
                <a:ext cx="26288" cy="87398"/>
              </a:xfrm>
              <a:custGeom>
                <a:rect b="b" l="l" r="r" t="t"/>
                <a:pathLst>
                  <a:path extrusionOk="0" h="1526" w="459">
                    <a:moveTo>
                      <a:pt x="401" y="1"/>
                    </a:moveTo>
                    <a:cubicBezTo>
                      <a:pt x="377" y="1"/>
                      <a:pt x="359" y="19"/>
                      <a:pt x="366" y="42"/>
                    </a:cubicBezTo>
                    <a:cubicBezTo>
                      <a:pt x="366" y="48"/>
                      <a:pt x="377" y="586"/>
                      <a:pt x="220" y="859"/>
                    </a:cubicBezTo>
                    <a:cubicBezTo>
                      <a:pt x="53" y="1143"/>
                      <a:pt x="6" y="1468"/>
                      <a:pt x="6" y="1479"/>
                    </a:cubicBezTo>
                    <a:cubicBezTo>
                      <a:pt x="0" y="1503"/>
                      <a:pt x="19" y="1520"/>
                      <a:pt x="35" y="1525"/>
                    </a:cubicBezTo>
                    <a:lnTo>
                      <a:pt x="41" y="1525"/>
                    </a:lnTo>
                    <a:cubicBezTo>
                      <a:pt x="64" y="1525"/>
                      <a:pt x="81" y="1509"/>
                      <a:pt x="81" y="1491"/>
                    </a:cubicBezTo>
                    <a:cubicBezTo>
                      <a:pt x="81" y="1485"/>
                      <a:pt x="128" y="1166"/>
                      <a:pt x="290" y="894"/>
                    </a:cubicBezTo>
                    <a:cubicBezTo>
                      <a:pt x="458" y="610"/>
                      <a:pt x="441" y="65"/>
                      <a:pt x="441" y="42"/>
                    </a:cubicBezTo>
                    <a:cubicBezTo>
                      <a:pt x="441" y="19"/>
                      <a:pt x="423"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1"/>
              <p:cNvSpPr/>
              <p:nvPr/>
            </p:nvSpPr>
            <p:spPr>
              <a:xfrm>
                <a:off x="5830915" y="1942287"/>
                <a:ext cx="20618" cy="96905"/>
              </a:xfrm>
              <a:custGeom>
                <a:rect b="b" l="l" r="r" t="t"/>
                <a:pathLst>
                  <a:path extrusionOk="0" h="1692" w="360">
                    <a:moveTo>
                      <a:pt x="45" y="0"/>
                    </a:moveTo>
                    <a:cubicBezTo>
                      <a:pt x="39" y="0"/>
                      <a:pt x="34" y="2"/>
                      <a:pt x="29" y="6"/>
                    </a:cubicBezTo>
                    <a:cubicBezTo>
                      <a:pt x="6" y="11"/>
                      <a:pt x="0" y="35"/>
                      <a:pt x="6" y="57"/>
                    </a:cubicBezTo>
                    <a:cubicBezTo>
                      <a:pt x="11" y="63"/>
                      <a:pt x="266" y="677"/>
                      <a:pt x="214" y="1095"/>
                    </a:cubicBezTo>
                    <a:cubicBezTo>
                      <a:pt x="156" y="1536"/>
                      <a:pt x="278" y="1669"/>
                      <a:pt x="290" y="1680"/>
                    </a:cubicBezTo>
                    <a:cubicBezTo>
                      <a:pt x="295" y="1691"/>
                      <a:pt x="308" y="1691"/>
                      <a:pt x="319" y="1691"/>
                    </a:cubicBezTo>
                    <a:cubicBezTo>
                      <a:pt x="324" y="1691"/>
                      <a:pt x="335" y="1691"/>
                      <a:pt x="342" y="1680"/>
                    </a:cubicBezTo>
                    <a:cubicBezTo>
                      <a:pt x="359" y="1669"/>
                      <a:pt x="359" y="1640"/>
                      <a:pt x="348" y="1627"/>
                    </a:cubicBezTo>
                    <a:cubicBezTo>
                      <a:pt x="348" y="1622"/>
                      <a:pt x="238" y="1506"/>
                      <a:pt x="290" y="1106"/>
                    </a:cubicBezTo>
                    <a:cubicBezTo>
                      <a:pt x="348" y="666"/>
                      <a:pt x="92" y="51"/>
                      <a:pt x="81" y="22"/>
                    </a:cubicBezTo>
                    <a:cubicBezTo>
                      <a:pt x="73" y="10"/>
                      <a:pt x="58" y="0"/>
                      <a:pt x="4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1"/>
              <p:cNvSpPr/>
              <p:nvPr/>
            </p:nvSpPr>
            <p:spPr>
              <a:xfrm>
                <a:off x="5821236" y="1940569"/>
                <a:ext cx="16953" cy="104580"/>
              </a:xfrm>
              <a:custGeom>
                <a:rect b="b" l="l" r="r" t="t"/>
                <a:pathLst>
                  <a:path extrusionOk="0" h="1826" w="296">
                    <a:moveTo>
                      <a:pt x="140" y="1"/>
                    </a:moveTo>
                    <a:cubicBezTo>
                      <a:pt x="122" y="6"/>
                      <a:pt x="105" y="23"/>
                      <a:pt x="111" y="47"/>
                    </a:cubicBezTo>
                    <a:cubicBezTo>
                      <a:pt x="111" y="52"/>
                      <a:pt x="215" y="760"/>
                      <a:pt x="111" y="1159"/>
                    </a:cubicBezTo>
                    <a:cubicBezTo>
                      <a:pt x="1" y="1577"/>
                      <a:pt x="52" y="1785"/>
                      <a:pt x="59" y="1797"/>
                    </a:cubicBezTo>
                    <a:cubicBezTo>
                      <a:pt x="65" y="1815"/>
                      <a:pt x="76" y="1826"/>
                      <a:pt x="94" y="1826"/>
                    </a:cubicBezTo>
                    <a:cubicBezTo>
                      <a:pt x="100" y="1826"/>
                      <a:pt x="105" y="1820"/>
                      <a:pt x="105" y="1820"/>
                    </a:cubicBezTo>
                    <a:cubicBezTo>
                      <a:pt x="129" y="1815"/>
                      <a:pt x="140" y="1797"/>
                      <a:pt x="134" y="1774"/>
                    </a:cubicBezTo>
                    <a:cubicBezTo>
                      <a:pt x="134" y="1774"/>
                      <a:pt x="82" y="1577"/>
                      <a:pt x="186" y="1183"/>
                    </a:cubicBezTo>
                    <a:cubicBezTo>
                      <a:pt x="296" y="766"/>
                      <a:pt x="191" y="65"/>
                      <a:pt x="186" y="36"/>
                    </a:cubicBezTo>
                    <a:cubicBezTo>
                      <a:pt x="180" y="12"/>
                      <a:pt x="164" y="1"/>
                      <a:pt x="1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1"/>
              <p:cNvSpPr/>
              <p:nvPr/>
            </p:nvSpPr>
            <p:spPr>
              <a:xfrm>
                <a:off x="5820950" y="1939882"/>
                <a:ext cx="14948" cy="6758"/>
              </a:xfrm>
              <a:custGeom>
                <a:rect b="b" l="l" r="r" t="t"/>
                <a:pathLst>
                  <a:path extrusionOk="0" h="118" w="261">
                    <a:moveTo>
                      <a:pt x="17" y="0"/>
                    </a:moveTo>
                    <a:cubicBezTo>
                      <a:pt x="17" y="0"/>
                      <a:pt x="0" y="117"/>
                      <a:pt x="134" y="117"/>
                    </a:cubicBezTo>
                    <a:cubicBezTo>
                      <a:pt x="260" y="117"/>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1"/>
              <p:cNvSpPr/>
              <p:nvPr/>
            </p:nvSpPr>
            <p:spPr>
              <a:xfrm>
                <a:off x="5825245" y="1940913"/>
                <a:ext cx="13974" cy="10252"/>
              </a:xfrm>
              <a:custGeom>
                <a:rect b="b" l="l" r="r" t="t"/>
                <a:pathLst>
                  <a:path extrusionOk="0" h="179" w="244">
                    <a:moveTo>
                      <a:pt x="169" y="0"/>
                    </a:moveTo>
                    <a:cubicBezTo>
                      <a:pt x="169" y="0"/>
                      <a:pt x="169" y="64"/>
                      <a:pt x="110" y="81"/>
                    </a:cubicBezTo>
                    <a:cubicBezTo>
                      <a:pt x="85" y="90"/>
                      <a:pt x="63" y="93"/>
                      <a:pt x="45" y="93"/>
                    </a:cubicBezTo>
                    <a:cubicBezTo>
                      <a:pt x="17" y="93"/>
                      <a:pt x="0" y="87"/>
                      <a:pt x="0" y="87"/>
                    </a:cubicBezTo>
                    <a:lnTo>
                      <a:pt x="0" y="87"/>
                    </a:lnTo>
                    <a:cubicBezTo>
                      <a:pt x="0" y="87"/>
                      <a:pt x="33" y="179"/>
                      <a:pt x="104" y="179"/>
                    </a:cubicBezTo>
                    <a:cubicBezTo>
                      <a:pt x="116" y="179"/>
                      <a:pt x="130" y="176"/>
                      <a:pt x="145" y="169"/>
                    </a:cubicBezTo>
                    <a:cubicBezTo>
                      <a:pt x="244" y="121"/>
                      <a:pt x="169" y="6"/>
                      <a:pt x="169" y="6"/>
                    </a:cubicBezTo>
                    <a:lnTo>
                      <a:pt x="16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1"/>
              <p:cNvSpPr/>
              <p:nvPr/>
            </p:nvSpPr>
            <p:spPr>
              <a:xfrm>
                <a:off x="5825245" y="1939882"/>
                <a:ext cx="10939" cy="6873"/>
              </a:xfrm>
              <a:custGeom>
                <a:rect b="b" l="l" r="r" t="t"/>
                <a:pathLst>
                  <a:path extrusionOk="0" h="120" w="191">
                    <a:moveTo>
                      <a:pt x="169" y="0"/>
                    </a:moveTo>
                    <a:cubicBezTo>
                      <a:pt x="158" y="82"/>
                      <a:pt x="99" y="106"/>
                      <a:pt x="30" y="106"/>
                    </a:cubicBezTo>
                    <a:cubicBezTo>
                      <a:pt x="20" y="106"/>
                      <a:pt x="10" y="105"/>
                      <a:pt x="0" y="105"/>
                    </a:cubicBezTo>
                    <a:lnTo>
                      <a:pt x="0" y="105"/>
                    </a:lnTo>
                    <a:cubicBezTo>
                      <a:pt x="20" y="115"/>
                      <a:pt x="43" y="120"/>
                      <a:pt x="64" y="120"/>
                    </a:cubicBezTo>
                    <a:cubicBezTo>
                      <a:pt x="130" y="120"/>
                      <a:pt x="191" y="75"/>
                      <a:pt x="16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1"/>
              <p:cNvSpPr/>
              <p:nvPr/>
            </p:nvSpPr>
            <p:spPr>
              <a:xfrm>
                <a:off x="5825245" y="1941543"/>
                <a:ext cx="9794" cy="8763"/>
              </a:xfrm>
              <a:custGeom>
                <a:rect b="b" l="l" r="r" t="t"/>
                <a:pathLst>
                  <a:path extrusionOk="0" h="153" w="171">
                    <a:moveTo>
                      <a:pt x="169" y="0"/>
                    </a:moveTo>
                    <a:cubicBezTo>
                      <a:pt x="169" y="0"/>
                      <a:pt x="169" y="6"/>
                      <a:pt x="169" y="15"/>
                    </a:cubicBezTo>
                    <a:lnTo>
                      <a:pt x="169" y="15"/>
                    </a:lnTo>
                    <a:cubicBezTo>
                      <a:pt x="170" y="6"/>
                      <a:pt x="169" y="0"/>
                      <a:pt x="169" y="0"/>
                    </a:cubicBezTo>
                    <a:close/>
                    <a:moveTo>
                      <a:pt x="169" y="15"/>
                    </a:moveTo>
                    <a:cubicBezTo>
                      <a:pt x="167" y="31"/>
                      <a:pt x="155" y="56"/>
                      <a:pt x="110" y="70"/>
                    </a:cubicBezTo>
                    <a:cubicBezTo>
                      <a:pt x="84" y="81"/>
                      <a:pt x="61" y="85"/>
                      <a:pt x="44" y="85"/>
                    </a:cubicBezTo>
                    <a:cubicBezTo>
                      <a:pt x="16" y="85"/>
                      <a:pt x="0" y="76"/>
                      <a:pt x="0" y="76"/>
                    </a:cubicBezTo>
                    <a:lnTo>
                      <a:pt x="0" y="76"/>
                    </a:lnTo>
                    <a:cubicBezTo>
                      <a:pt x="0" y="76"/>
                      <a:pt x="55" y="152"/>
                      <a:pt x="110" y="152"/>
                    </a:cubicBezTo>
                    <a:cubicBezTo>
                      <a:pt x="112" y="152"/>
                      <a:pt x="114" y="152"/>
                      <a:pt x="116" y="152"/>
                    </a:cubicBezTo>
                    <a:cubicBezTo>
                      <a:pt x="163" y="142"/>
                      <a:pt x="168" y="51"/>
                      <a:pt x="169" y="15"/>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1"/>
              <p:cNvSpPr/>
              <p:nvPr/>
            </p:nvSpPr>
            <p:spPr>
              <a:xfrm>
                <a:off x="5752509" y="1679693"/>
                <a:ext cx="77432" cy="231095"/>
              </a:xfrm>
              <a:custGeom>
                <a:rect b="b" l="l" r="r" t="t"/>
                <a:pathLst>
                  <a:path extrusionOk="0" h="4035" w="1352">
                    <a:moveTo>
                      <a:pt x="0" y="0"/>
                    </a:moveTo>
                    <a:lnTo>
                      <a:pt x="1131" y="4029"/>
                    </a:lnTo>
                    <a:lnTo>
                      <a:pt x="1351" y="4034"/>
                    </a:lnTo>
                    <a:lnTo>
                      <a:pt x="291" y="11"/>
                    </a:ln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1"/>
              <p:cNvSpPr/>
              <p:nvPr/>
            </p:nvSpPr>
            <p:spPr>
              <a:xfrm>
                <a:off x="5752509" y="1679693"/>
                <a:ext cx="72793" cy="231095"/>
              </a:xfrm>
              <a:custGeom>
                <a:rect b="b" l="l" r="r" t="t"/>
                <a:pathLst>
                  <a:path extrusionOk="0" h="4035" w="1271">
                    <a:moveTo>
                      <a:pt x="0" y="0"/>
                    </a:moveTo>
                    <a:lnTo>
                      <a:pt x="1131" y="4029"/>
                    </a:lnTo>
                    <a:lnTo>
                      <a:pt x="1270" y="4034"/>
                    </a:lnTo>
                    <a:lnTo>
                      <a:pt x="82" y="6"/>
                    </a:ln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1"/>
              <p:cNvSpPr/>
              <p:nvPr/>
            </p:nvSpPr>
            <p:spPr>
              <a:xfrm>
                <a:off x="6493844" y="1962562"/>
                <a:ext cx="15979" cy="92896"/>
              </a:xfrm>
              <a:custGeom>
                <a:rect b="b" l="l" r="r" t="t"/>
                <a:pathLst>
                  <a:path extrusionOk="0" h="1622" w="279">
                    <a:moveTo>
                      <a:pt x="61" y="0"/>
                    </a:moveTo>
                    <a:cubicBezTo>
                      <a:pt x="56" y="0"/>
                      <a:pt x="51" y="2"/>
                      <a:pt x="46" y="5"/>
                    </a:cubicBezTo>
                    <a:cubicBezTo>
                      <a:pt x="22" y="10"/>
                      <a:pt x="17" y="34"/>
                      <a:pt x="22" y="56"/>
                    </a:cubicBezTo>
                    <a:cubicBezTo>
                      <a:pt x="28" y="56"/>
                      <a:pt x="196" y="451"/>
                      <a:pt x="104" y="775"/>
                    </a:cubicBezTo>
                    <a:cubicBezTo>
                      <a:pt x="0" y="1118"/>
                      <a:pt x="127" y="1575"/>
                      <a:pt x="132" y="1593"/>
                    </a:cubicBezTo>
                    <a:cubicBezTo>
                      <a:pt x="139" y="1610"/>
                      <a:pt x="150" y="1621"/>
                      <a:pt x="167" y="1621"/>
                    </a:cubicBezTo>
                    <a:lnTo>
                      <a:pt x="179" y="1621"/>
                    </a:lnTo>
                    <a:cubicBezTo>
                      <a:pt x="202" y="1616"/>
                      <a:pt x="214" y="1593"/>
                      <a:pt x="209" y="1575"/>
                    </a:cubicBezTo>
                    <a:cubicBezTo>
                      <a:pt x="209" y="1570"/>
                      <a:pt x="81" y="1118"/>
                      <a:pt x="179" y="794"/>
                    </a:cubicBezTo>
                    <a:cubicBezTo>
                      <a:pt x="278" y="451"/>
                      <a:pt x="104" y="40"/>
                      <a:pt x="97" y="22"/>
                    </a:cubicBezTo>
                    <a:cubicBezTo>
                      <a:pt x="89" y="9"/>
                      <a:pt x="75"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1"/>
              <p:cNvSpPr/>
              <p:nvPr/>
            </p:nvSpPr>
            <p:spPr>
              <a:xfrm>
                <a:off x="6476204" y="1960042"/>
                <a:ext cx="30584" cy="97764"/>
              </a:xfrm>
              <a:custGeom>
                <a:rect b="b" l="l" r="r" t="t"/>
                <a:pathLst>
                  <a:path extrusionOk="0" h="1707" w="534">
                    <a:moveTo>
                      <a:pt x="315" y="1"/>
                    </a:moveTo>
                    <a:cubicBezTo>
                      <a:pt x="310" y="1"/>
                      <a:pt x="306" y="2"/>
                      <a:pt x="301" y="3"/>
                    </a:cubicBezTo>
                    <a:cubicBezTo>
                      <a:pt x="284" y="14"/>
                      <a:pt x="273" y="38"/>
                      <a:pt x="279" y="54"/>
                    </a:cubicBezTo>
                    <a:cubicBezTo>
                      <a:pt x="279" y="60"/>
                      <a:pt x="447" y="512"/>
                      <a:pt x="232" y="838"/>
                    </a:cubicBezTo>
                    <a:cubicBezTo>
                      <a:pt x="1" y="1185"/>
                      <a:pt x="12" y="1649"/>
                      <a:pt x="12" y="1672"/>
                    </a:cubicBezTo>
                    <a:cubicBezTo>
                      <a:pt x="12" y="1689"/>
                      <a:pt x="30" y="1707"/>
                      <a:pt x="52" y="1707"/>
                    </a:cubicBezTo>
                    <a:cubicBezTo>
                      <a:pt x="76" y="1707"/>
                      <a:pt x="92" y="1689"/>
                      <a:pt x="92" y="1665"/>
                    </a:cubicBezTo>
                    <a:cubicBezTo>
                      <a:pt x="92" y="1665"/>
                      <a:pt x="76" y="1208"/>
                      <a:pt x="296" y="878"/>
                    </a:cubicBezTo>
                    <a:cubicBezTo>
                      <a:pt x="533" y="518"/>
                      <a:pt x="359" y="49"/>
                      <a:pt x="354" y="25"/>
                    </a:cubicBezTo>
                    <a:cubicBezTo>
                      <a:pt x="349" y="12"/>
                      <a:pt x="333" y="1"/>
                      <a:pt x="3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1"/>
              <p:cNvSpPr/>
              <p:nvPr/>
            </p:nvSpPr>
            <p:spPr>
              <a:xfrm>
                <a:off x="6468243" y="1960156"/>
                <a:ext cx="26288" cy="87341"/>
              </a:xfrm>
              <a:custGeom>
                <a:rect b="b" l="l" r="r" t="t"/>
                <a:pathLst>
                  <a:path extrusionOk="0" h="1525" w="459">
                    <a:moveTo>
                      <a:pt x="400" y="1"/>
                    </a:moveTo>
                    <a:cubicBezTo>
                      <a:pt x="383" y="6"/>
                      <a:pt x="365" y="23"/>
                      <a:pt x="365" y="41"/>
                    </a:cubicBezTo>
                    <a:cubicBezTo>
                      <a:pt x="365" y="47"/>
                      <a:pt x="383" y="585"/>
                      <a:pt x="220" y="858"/>
                    </a:cubicBezTo>
                    <a:cubicBezTo>
                      <a:pt x="52" y="1142"/>
                      <a:pt x="6" y="1467"/>
                      <a:pt x="6" y="1478"/>
                    </a:cubicBezTo>
                    <a:cubicBezTo>
                      <a:pt x="0" y="1502"/>
                      <a:pt x="17" y="1524"/>
                      <a:pt x="41" y="1524"/>
                    </a:cubicBezTo>
                    <a:lnTo>
                      <a:pt x="46" y="1524"/>
                    </a:lnTo>
                    <a:cubicBezTo>
                      <a:pt x="64" y="1524"/>
                      <a:pt x="81" y="1513"/>
                      <a:pt x="81" y="1489"/>
                    </a:cubicBezTo>
                    <a:cubicBezTo>
                      <a:pt x="81" y="1489"/>
                      <a:pt x="127" y="1171"/>
                      <a:pt x="290" y="898"/>
                    </a:cubicBezTo>
                    <a:cubicBezTo>
                      <a:pt x="458" y="609"/>
                      <a:pt x="440" y="64"/>
                      <a:pt x="440" y="41"/>
                    </a:cubicBezTo>
                    <a:cubicBezTo>
                      <a:pt x="440" y="18"/>
                      <a:pt x="423"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1"/>
              <p:cNvSpPr/>
              <p:nvPr/>
            </p:nvSpPr>
            <p:spPr>
              <a:xfrm>
                <a:off x="6495390" y="1958725"/>
                <a:ext cx="20733" cy="96733"/>
              </a:xfrm>
              <a:custGeom>
                <a:rect b="b" l="l" r="r" t="t"/>
                <a:pathLst>
                  <a:path extrusionOk="0" h="1689" w="362">
                    <a:moveTo>
                      <a:pt x="46" y="0"/>
                    </a:moveTo>
                    <a:cubicBezTo>
                      <a:pt x="41" y="0"/>
                      <a:pt x="36" y="1"/>
                      <a:pt x="30" y="2"/>
                    </a:cubicBezTo>
                    <a:cubicBezTo>
                      <a:pt x="13" y="8"/>
                      <a:pt x="1" y="31"/>
                      <a:pt x="8" y="54"/>
                    </a:cubicBezTo>
                    <a:cubicBezTo>
                      <a:pt x="13" y="61"/>
                      <a:pt x="268" y="674"/>
                      <a:pt x="216" y="1091"/>
                    </a:cubicBezTo>
                    <a:cubicBezTo>
                      <a:pt x="158" y="1532"/>
                      <a:pt x="279" y="1666"/>
                      <a:pt x="292" y="1677"/>
                    </a:cubicBezTo>
                    <a:cubicBezTo>
                      <a:pt x="303" y="1688"/>
                      <a:pt x="308" y="1688"/>
                      <a:pt x="321" y="1688"/>
                    </a:cubicBezTo>
                    <a:cubicBezTo>
                      <a:pt x="332" y="1688"/>
                      <a:pt x="337" y="1688"/>
                      <a:pt x="349" y="1683"/>
                    </a:cubicBezTo>
                    <a:cubicBezTo>
                      <a:pt x="361" y="1666"/>
                      <a:pt x="361" y="1642"/>
                      <a:pt x="349" y="1626"/>
                    </a:cubicBezTo>
                    <a:cubicBezTo>
                      <a:pt x="349" y="1626"/>
                      <a:pt x="244" y="1503"/>
                      <a:pt x="292" y="1104"/>
                    </a:cubicBezTo>
                    <a:cubicBezTo>
                      <a:pt x="349" y="663"/>
                      <a:pt x="94" y="48"/>
                      <a:pt x="83" y="26"/>
                    </a:cubicBezTo>
                    <a:cubicBezTo>
                      <a:pt x="79" y="8"/>
                      <a:pt x="64"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1"/>
              <p:cNvSpPr/>
              <p:nvPr/>
            </p:nvSpPr>
            <p:spPr>
              <a:xfrm>
                <a:off x="6485826" y="1956835"/>
                <a:ext cx="16953" cy="104580"/>
              </a:xfrm>
              <a:custGeom>
                <a:rect b="b" l="l" r="r" t="t"/>
                <a:pathLst>
                  <a:path extrusionOk="0" h="1826" w="296">
                    <a:moveTo>
                      <a:pt x="146" y="1"/>
                    </a:moveTo>
                    <a:cubicBezTo>
                      <a:pt x="122" y="6"/>
                      <a:pt x="105" y="30"/>
                      <a:pt x="111" y="46"/>
                    </a:cubicBezTo>
                    <a:cubicBezTo>
                      <a:pt x="111" y="52"/>
                      <a:pt x="215" y="760"/>
                      <a:pt x="111" y="1159"/>
                    </a:cubicBezTo>
                    <a:cubicBezTo>
                      <a:pt x="1" y="1582"/>
                      <a:pt x="58" y="1785"/>
                      <a:pt x="58" y="1798"/>
                    </a:cubicBezTo>
                    <a:cubicBezTo>
                      <a:pt x="64" y="1814"/>
                      <a:pt x="82" y="1826"/>
                      <a:pt x="98" y="1826"/>
                    </a:cubicBezTo>
                    <a:lnTo>
                      <a:pt x="105" y="1826"/>
                    </a:lnTo>
                    <a:cubicBezTo>
                      <a:pt x="128" y="1820"/>
                      <a:pt x="140" y="1798"/>
                      <a:pt x="133" y="1774"/>
                    </a:cubicBezTo>
                    <a:cubicBezTo>
                      <a:pt x="133" y="1774"/>
                      <a:pt x="82" y="1577"/>
                      <a:pt x="186" y="1183"/>
                    </a:cubicBezTo>
                    <a:cubicBezTo>
                      <a:pt x="296" y="766"/>
                      <a:pt x="191" y="64"/>
                      <a:pt x="186" y="35"/>
                    </a:cubicBezTo>
                    <a:cubicBezTo>
                      <a:pt x="186" y="12"/>
                      <a:pt x="162"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1"/>
              <p:cNvSpPr/>
              <p:nvPr/>
            </p:nvSpPr>
            <p:spPr>
              <a:xfrm>
                <a:off x="6485425" y="1956205"/>
                <a:ext cx="15063" cy="6644"/>
              </a:xfrm>
              <a:custGeom>
                <a:rect b="b" l="l" r="r" t="t"/>
                <a:pathLst>
                  <a:path extrusionOk="0" h="116" w="263">
                    <a:moveTo>
                      <a:pt x="25" y="0"/>
                    </a:moveTo>
                    <a:cubicBezTo>
                      <a:pt x="25" y="0"/>
                      <a:pt x="1" y="116"/>
                      <a:pt x="135" y="116"/>
                    </a:cubicBezTo>
                    <a:cubicBezTo>
                      <a:pt x="262" y="116"/>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1"/>
              <p:cNvSpPr/>
              <p:nvPr/>
            </p:nvSpPr>
            <p:spPr>
              <a:xfrm>
                <a:off x="6489835" y="1957178"/>
                <a:ext cx="13974" cy="10366"/>
              </a:xfrm>
              <a:custGeom>
                <a:rect b="b" l="l" r="r" t="t"/>
                <a:pathLst>
                  <a:path extrusionOk="0" h="181" w="244">
                    <a:moveTo>
                      <a:pt x="167" y="0"/>
                    </a:moveTo>
                    <a:cubicBezTo>
                      <a:pt x="167" y="0"/>
                      <a:pt x="167" y="64"/>
                      <a:pt x="110" y="88"/>
                    </a:cubicBezTo>
                    <a:cubicBezTo>
                      <a:pt x="89" y="93"/>
                      <a:pt x="70" y="95"/>
                      <a:pt x="53" y="95"/>
                    </a:cubicBezTo>
                    <a:cubicBezTo>
                      <a:pt x="21" y="95"/>
                      <a:pt x="0" y="88"/>
                      <a:pt x="0" y="88"/>
                    </a:cubicBezTo>
                    <a:lnTo>
                      <a:pt x="0" y="88"/>
                    </a:lnTo>
                    <a:cubicBezTo>
                      <a:pt x="0" y="88"/>
                      <a:pt x="33" y="180"/>
                      <a:pt x="101" y="180"/>
                    </a:cubicBezTo>
                    <a:cubicBezTo>
                      <a:pt x="114" y="180"/>
                      <a:pt x="129" y="177"/>
                      <a:pt x="145" y="168"/>
                    </a:cubicBezTo>
                    <a:cubicBezTo>
                      <a:pt x="244" y="122"/>
                      <a:pt x="167" y="6"/>
                      <a:pt x="167" y="6"/>
                    </a:cubicBezTo>
                    <a:lnTo>
                      <a:pt x="167"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1"/>
              <p:cNvSpPr/>
              <p:nvPr/>
            </p:nvSpPr>
            <p:spPr>
              <a:xfrm>
                <a:off x="6489835" y="1956205"/>
                <a:ext cx="10825" cy="7045"/>
              </a:xfrm>
              <a:custGeom>
                <a:rect b="b" l="l" r="r" t="t"/>
                <a:pathLst>
                  <a:path extrusionOk="0" h="123" w="189">
                    <a:moveTo>
                      <a:pt x="167" y="0"/>
                    </a:moveTo>
                    <a:cubicBezTo>
                      <a:pt x="162" y="82"/>
                      <a:pt x="102" y="106"/>
                      <a:pt x="27" y="106"/>
                    </a:cubicBezTo>
                    <a:cubicBezTo>
                      <a:pt x="19" y="106"/>
                      <a:pt x="10" y="105"/>
                      <a:pt x="0" y="105"/>
                    </a:cubicBezTo>
                    <a:lnTo>
                      <a:pt x="0" y="105"/>
                    </a:lnTo>
                    <a:cubicBezTo>
                      <a:pt x="22" y="117"/>
                      <a:pt x="45" y="122"/>
                      <a:pt x="68" y="122"/>
                    </a:cubicBezTo>
                    <a:cubicBezTo>
                      <a:pt x="132" y="122"/>
                      <a:pt x="189" y="77"/>
                      <a:pt x="1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1"/>
              <p:cNvSpPr/>
              <p:nvPr/>
            </p:nvSpPr>
            <p:spPr>
              <a:xfrm>
                <a:off x="6489835" y="1957808"/>
                <a:ext cx="10023" cy="8763"/>
              </a:xfrm>
              <a:custGeom>
                <a:rect b="b" l="l" r="r" t="t"/>
                <a:pathLst>
                  <a:path extrusionOk="0" h="153" w="175">
                    <a:moveTo>
                      <a:pt x="174" y="0"/>
                    </a:moveTo>
                    <a:cubicBezTo>
                      <a:pt x="174" y="0"/>
                      <a:pt x="174" y="1"/>
                      <a:pt x="174" y="4"/>
                    </a:cubicBezTo>
                    <a:lnTo>
                      <a:pt x="174" y="4"/>
                    </a:lnTo>
                    <a:cubicBezTo>
                      <a:pt x="175" y="2"/>
                      <a:pt x="174" y="0"/>
                      <a:pt x="174" y="0"/>
                    </a:cubicBezTo>
                    <a:close/>
                    <a:moveTo>
                      <a:pt x="174" y="4"/>
                    </a:moveTo>
                    <a:lnTo>
                      <a:pt x="174" y="4"/>
                    </a:lnTo>
                    <a:cubicBezTo>
                      <a:pt x="174" y="15"/>
                      <a:pt x="168" y="52"/>
                      <a:pt x="110" y="77"/>
                    </a:cubicBezTo>
                    <a:cubicBezTo>
                      <a:pt x="87" y="84"/>
                      <a:pt x="67" y="87"/>
                      <a:pt x="51" y="87"/>
                    </a:cubicBezTo>
                    <a:cubicBezTo>
                      <a:pt x="18" y="87"/>
                      <a:pt x="0" y="77"/>
                      <a:pt x="0" y="77"/>
                    </a:cubicBezTo>
                    <a:lnTo>
                      <a:pt x="0" y="77"/>
                    </a:lnTo>
                    <a:cubicBezTo>
                      <a:pt x="1" y="77"/>
                      <a:pt x="59" y="152"/>
                      <a:pt x="116" y="152"/>
                    </a:cubicBezTo>
                    <a:cubicBezTo>
                      <a:pt x="118" y="152"/>
                      <a:pt x="120" y="152"/>
                      <a:pt x="121" y="152"/>
                    </a:cubicBezTo>
                    <a:cubicBezTo>
                      <a:pt x="174" y="140"/>
                      <a:pt x="175" y="26"/>
                      <a:pt x="174" y="4"/>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1"/>
              <p:cNvSpPr/>
              <p:nvPr/>
            </p:nvSpPr>
            <p:spPr>
              <a:xfrm>
                <a:off x="6412804" y="1679349"/>
                <a:ext cx="82644" cy="252285"/>
              </a:xfrm>
              <a:custGeom>
                <a:rect b="b" l="l" r="r" t="t"/>
                <a:pathLst>
                  <a:path extrusionOk="0" h="4405" w="1443">
                    <a:moveTo>
                      <a:pt x="0" y="1"/>
                    </a:moveTo>
                    <a:lnTo>
                      <a:pt x="1223" y="4393"/>
                    </a:lnTo>
                    <a:lnTo>
                      <a:pt x="1443" y="4405"/>
                    </a:lnTo>
                    <a:lnTo>
                      <a:pt x="1443" y="4405"/>
                    </a:lnTo>
                    <a:lnTo>
                      <a:pt x="290" y="12"/>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1"/>
              <p:cNvSpPr/>
              <p:nvPr/>
            </p:nvSpPr>
            <p:spPr>
              <a:xfrm>
                <a:off x="6412804" y="1679349"/>
                <a:ext cx="78062" cy="252285"/>
              </a:xfrm>
              <a:custGeom>
                <a:rect b="b" l="l" r="r" t="t"/>
                <a:pathLst>
                  <a:path extrusionOk="0" h="4405" w="1363">
                    <a:moveTo>
                      <a:pt x="0" y="1"/>
                    </a:moveTo>
                    <a:lnTo>
                      <a:pt x="1223" y="4393"/>
                    </a:lnTo>
                    <a:lnTo>
                      <a:pt x="1362" y="4405"/>
                    </a:lnTo>
                    <a:lnTo>
                      <a:pt x="1362" y="4405"/>
                    </a:lnTo>
                    <a:lnTo>
                      <a:pt x="8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9" name="Google Shape;3369;p31"/>
          <p:cNvGrpSpPr/>
          <p:nvPr/>
        </p:nvGrpSpPr>
        <p:grpSpPr>
          <a:xfrm>
            <a:off x="7129723" y="1862158"/>
            <a:ext cx="632496" cy="1065512"/>
            <a:chOff x="5490945" y="1412803"/>
            <a:chExt cx="141463" cy="238311"/>
          </a:xfrm>
        </p:grpSpPr>
        <p:sp>
          <p:nvSpPr>
            <p:cNvPr id="3370" name="Google Shape;3370;p31"/>
            <p:cNvSpPr/>
            <p:nvPr/>
          </p:nvSpPr>
          <p:spPr>
            <a:xfrm>
              <a:off x="5490945" y="1412803"/>
              <a:ext cx="134877" cy="233729"/>
            </a:xfrm>
            <a:custGeom>
              <a:rect b="b" l="l" r="r" t="t"/>
              <a:pathLst>
                <a:path extrusionOk="0" h="4081" w="2355">
                  <a:moveTo>
                    <a:pt x="1340" y="225"/>
                  </a:moveTo>
                  <a:lnTo>
                    <a:pt x="2151" y="1107"/>
                  </a:lnTo>
                  <a:lnTo>
                    <a:pt x="238" y="1107"/>
                  </a:lnTo>
                  <a:lnTo>
                    <a:pt x="1015" y="225"/>
                  </a:lnTo>
                  <a:cubicBezTo>
                    <a:pt x="1038" y="295"/>
                    <a:pt x="1102" y="342"/>
                    <a:pt x="1177" y="342"/>
                  </a:cubicBezTo>
                  <a:cubicBezTo>
                    <a:pt x="1253" y="342"/>
                    <a:pt x="1317" y="289"/>
                    <a:pt x="1340" y="225"/>
                  </a:cubicBezTo>
                  <a:close/>
                  <a:moveTo>
                    <a:pt x="1177" y="0"/>
                  </a:moveTo>
                  <a:cubicBezTo>
                    <a:pt x="1097" y="0"/>
                    <a:pt x="1027" y="57"/>
                    <a:pt x="1009" y="139"/>
                  </a:cubicBezTo>
                  <a:lnTo>
                    <a:pt x="151" y="1107"/>
                  </a:lnTo>
                  <a:lnTo>
                    <a:pt x="35" y="1107"/>
                  </a:lnTo>
                  <a:cubicBezTo>
                    <a:pt x="19" y="1107"/>
                    <a:pt x="1" y="1119"/>
                    <a:pt x="1" y="1142"/>
                  </a:cubicBezTo>
                  <a:lnTo>
                    <a:pt x="1" y="1507"/>
                  </a:lnTo>
                  <a:cubicBezTo>
                    <a:pt x="1" y="1525"/>
                    <a:pt x="19" y="1541"/>
                    <a:pt x="35" y="1541"/>
                  </a:cubicBezTo>
                  <a:lnTo>
                    <a:pt x="65" y="1541"/>
                  </a:lnTo>
                  <a:cubicBezTo>
                    <a:pt x="65" y="1541"/>
                    <a:pt x="284" y="2804"/>
                    <a:pt x="65" y="4080"/>
                  </a:cubicBezTo>
                  <a:lnTo>
                    <a:pt x="2296" y="4080"/>
                  </a:lnTo>
                  <a:cubicBezTo>
                    <a:pt x="2296" y="4080"/>
                    <a:pt x="2133" y="2416"/>
                    <a:pt x="2296" y="1541"/>
                  </a:cubicBezTo>
                  <a:lnTo>
                    <a:pt x="2319" y="1541"/>
                  </a:lnTo>
                  <a:cubicBezTo>
                    <a:pt x="2336" y="1541"/>
                    <a:pt x="2354" y="1525"/>
                    <a:pt x="2354" y="1507"/>
                  </a:cubicBezTo>
                  <a:lnTo>
                    <a:pt x="2354" y="1234"/>
                  </a:lnTo>
                  <a:lnTo>
                    <a:pt x="2354" y="1228"/>
                  </a:lnTo>
                  <a:lnTo>
                    <a:pt x="2354" y="1142"/>
                  </a:lnTo>
                  <a:cubicBezTo>
                    <a:pt x="2354" y="1119"/>
                    <a:pt x="2336" y="1107"/>
                    <a:pt x="2319" y="1107"/>
                  </a:cubicBezTo>
                  <a:lnTo>
                    <a:pt x="2237" y="1107"/>
                  </a:lnTo>
                  <a:lnTo>
                    <a:pt x="1346" y="134"/>
                  </a:lnTo>
                  <a:cubicBezTo>
                    <a:pt x="1328" y="57"/>
                    <a:pt x="1258" y="0"/>
                    <a:pt x="117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1"/>
            <p:cNvSpPr/>
            <p:nvPr/>
          </p:nvSpPr>
          <p:spPr>
            <a:xfrm>
              <a:off x="5499536" y="1418416"/>
              <a:ext cx="132872" cy="72106"/>
            </a:xfrm>
            <a:custGeom>
              <a:rect b="b" l="l" r="r" t="t"/>
              <a:pathLst>
                <a:path extrusionOk="0" h="1259" w="2320">
                  <a:moveTo>
                    <a:pt x="1143" y="1"/>
                  </a:moveTo>
                  <a:cubicBezTo>
                    <a:pt x="1108" y="1"/>
                    <a:pt x="1068" y="18"/>
                    <a:pt x="1044" y="47"/>
                  </a:cubicBezTo>
                  <a:lnTo>
                    <a:pt x="1" y="1211"/>
                  </a:lnTo>
                  <a:lnTo>
                    <a:pt x="54" y="1258"/>
                  </a:lnTo>
                  <a:lnTo>
                    <a:pt x="1091" y="87"/>
                  </a:lnTo>
                  <a:cubicBezTo>
                    <a:pt x="1108" y="70"/>
                    <a:pt x="1126" y="63"/>
                    <a:pt x="1143" y="63"/>
                  </a:cubicBezTo>
                  <a:cubicBezTo>
                    <a:pt x="1167" y="63"/>
                    <a:pt x="1183" y="70"/>
                    <a:pt x="1196" y="87"/>
                  </a:cubicBezTo>
                  <a:lnTo>
                    <a:pt x="2274" y="1258"/>
                  </a:lnTo>
                  <a:lnTo>
                    <a:pt x="2320" y="1211"/>
                  </a:lnTo>
                  <a:lnTo>
                    <a:pt x="1247" y="41"/>
                  </a:lnTo>
                  <a:cubicBezTo>
                    <a:pt x="1218" y="12"/>
                    <a:pt x="1183" y="1"/>
                    <a:pt x="114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1"/>
            <p:cNvSpPr/>
            <p:nvPr/>
          </p:nvSpPr>
          <p:spPr>
            <a:xfrm>
              <a:off x="5552112" y="1417328"/>
              <a:ext cx="25830" cy="19473"/>
            </a:xfrm>
            <a:custGeom>
              <a:rect b="b" l="l" r="r" t="t"/>
              <a:pathLst>
                <a:path extrusionOk="0" h="340" w="451">
                  <a:moveTo>
                    <a:pt x="223" y="1"/>
                  </a:moveTo>
                  <a:cubicBezTo>
                    <a:pt x="95" y="1"/>
                    <a:pt x="1" y="144"/>
                    <a:pt x="91" y="280"/>
                  </a:cubicBezTo>
                  <a:cubicBezTo>
                    <a:pt x="98" y="291"/>
                    <a:pt x="104" y="298"/>
                    <a:pt x="115" y="304"/>
                  </a:cubicBezTo>
                  <a:cubicBezTo>
                    <a:pt x="153" y="329"/>
                    <a:pt x="191" y="340"/>
                    <a:pt x="226" y="340"/>
                  </a:cubicBezTo>
                  <a:cubicBezTo>
                    <a:pt x="355" y="340"/>
                    <a:pt x="450" y="196"/>
                    <a:pt x="364" y="60"/>
                  </a:cubicBezTo>
                  <a:cubicBezTo>
                    <a:pt x="353" y="48"/>
                    <a:pt x="347" y="42"/>
                    <a:pt x="335" y="37"/>
                  </a:cubicBezTo>
                  <a:cubicBezTo>
                    <a:pt x="297" y="12"/>
                    <a:pt x="259" y="1"/>
                    <a:pt x="2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1"/>
            <p:cNvSpPr/>
            <p:nvPr/>
          </p:nvSpPr>
          <p:spPr>
            <a:xfrm>
              <a:off x="5560990" y="1423055"/>
              <a:ext cx="8362" cy="8362"/>
            </a:xfrm>
            <a:custGeom>
              <a:rect b="b" l="l" r="r" t="t"/>
              <a:pathLst>
                <a:path extrusionOk="0" h="146" w="146">
                  <a:moveTo>
                    <a:pt x="70" y="1"/>
                  </a:moveTo>
                  <a:cubicBezTo>
                    <a:pt x="30" y="1"/>
                    <a:pt x="0" y="30"/>
                    <a:pt x="0" y="70"/>
                  </a:cubicBezTo>
                  <a:cubicBezTo>
                    <a:pt x="0" y="110"/>
                    <a:pt x="30" y="145"/>
                    <a:pt x="70" y="145"/>
                  </a:cubicBezTo>
                  <a:cubicBezTo>
                    <a:pt x="110" y="145"/>
                    <a:pt x="145" y="110"/>
                    <a:pt x="145" y="70"/>
                  </a:cubicBezTo>
                  <a:cubicBezTo>
                    <a:pt x="145" y="30"/>
                    <a:pt x="110" y="1"/>
                    <a:pt x="7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1"/>
            <p:cNvSpPr/>
            <p:nvPr/>
          </p:nvSpPr>
          <p:spPr>
            <a:xfrm>
              <a:off x="5497589" y="1480499"/>
              <a:ext cx="134819" cy="25257"/>
            </a:xfrm>
            <a:custGeom>
              <a:rect b="b" l="l" r="r" t="t"/>
              <a:pathLst>
                <a:path extrusionOk="0" h="441" w="2354">
                  <a:moveTo>
                    <a:pt x="42" y="1"/>
                  </a:moveTo>
                  <a:cubicBezTo>
                    <a:pt x="18" y="1"/>
                    <a:pt x="0" y="17"/>
                    <a:pt x="0" y="41"/>
                  </a:cubicBezTo>
                  <a:lnTo>
                    <a:pt x="0" y="400"/>
                  </a:lnTo>
                  <a:cubicBezTo>
                    <a:pt x="0" y="423"/>
                    <a:pt x="18" y="440"/>
                    <a:pt x="42" y="440"/>
                  </a:cubicBezTo>
                  <a:lnTo>
                    <a:pt x="2313" y="440"/>
                  </a:lnTo>
                  <a:cubicBezTo>
                    <a:pt x="2337" y="440"/>
                    <a:pt x="2354" y="423"/>
                    <a:pt x="2354" y="400"/>
                  </a:cubicBezTo>
                  <a:lnTo>
                    <a:pt x="2354" y="41"/>
                  </a:lnTo>
                  <a:cubicBezTo>
                    <a:pt x="2354" y="17"/>
                    <a:pt x="2337" y="1"/>
                    <a:pt x="231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1"/>
            <p:cNvSpPr/>
            <p:nvPr/>
          </p:nvSpPr>
          <p:spPr>
            <a:xfrm>
              <a:off x="5501254" y="1505699"/>
              <a:ext cx="127832" cy="145415"/>
            </a:xfrm>
            <a:custGeom>
              <a:rect b="b" l="l" r="r" t="t"/>
              <a:pathLst>
                <a:path extrusionOk="0" h="2539" w="2232">
                  <a:moveTo>
                    <a:pt x="0" y="0"/>
                  </a:moveTo>
                  <a:cubicBezTo>
                    <a:pt x="0" y="0"/>
                    <a:pt x="221" y="1259"/>
                    <a:pt x="0" y="2539"/>
                  </a:cubicBezTo>
                  <a:lnTo>
                    <a:pt x="2231" y="2539"/>
                  </a:lnTo>
                  <a:cubicBezTo>
                    <a:pt x="2231" y="2539"/>
                    <a:pt x="2070" y="876"/>
                    <a:pt x="223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1"/>
            <p:cNvSpPr/>
            <p:nvPr/>
          </p:nvSpPr>
          <p:spPr>
            <a:xfrm>
              <a:off x="5523133" y="1625914"/>
              <a:ext cx="18728" cy="13631"/>
            </a:xfrm>
            <a:custGeom>
              <a:rect b="b" l="l" r="r" t="t"/>
              <a:pathLst>
                <a:path extrusionOk="0" h="238" w="327">
                  <a:moveTo>
                    <a:pt x="6" y="0"/>
                  </a:moveTo>
                  <a:cubicBezTo>
                    <a:pt x="6" y="0"/>
                    <a:pt x="1" y="0"/>
                    <a:pt x="1" y="6"/>
                  </a:cubicBezTo>
                  <a:cubicBezTo>
                    <a:pt x="6" y="11"/>
                    <a:pt x="41" y="174"/>
                    <a:pt x="319" y="238"/>
                  </a:cubicBezTo>
                  <a:lnTo>
                    <a:pt x="326" y="238"/>
                  </a:lnTo>
                  <a:cubicBezTo>
                    <a:pt x="326" y="231"/>
                    <a:pt x="326" y="225"/>
                    <a:pt x="319" y="225"/>
                  </a:cubicBezTo>
                  <a:cubicBezTo>
                    <a:pt x="53" y="168"/>
                    <a:pt x="19" y="6"/>
                    <a:pt x="13" y="6"/>
                  </a:cubicBezTo>
                  <a:lnTo>
                    <a:pt x="1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1"/>
            <p:cNvSpPr/>
            <p:nvPr/>
          </p:nvSpPr>
          <p:spPr>
            <a:xfrm>
              <a:off x="5531437" y="1630496"/>
              <a:ext cx="6586" cy="6701"/>
            </a:xfrm>
            <a:custGeom>
              <a:rect b="b" l="l" r="r" t="t"/>
              <a:pathLst>
                <a:path extrusionOk="0" h="117" w="115">
                  <a:moveTo>
                    <a:pt x="57" y="1"/>
                  </a:moveTo>
                  <a:cubicBezTo>
                    <a:pt x="56" y="1"/>
                    <a:pt x="55" y="1"/>
                    <a:pt x="53" y="1"/>
                  </a:cubicBezTo>
                  <a:cubicBezTo>
                    <a:pt x="0" y="6"/>
                    <a:pt x="59" y="116"/>
                    <a:pt x="59" y="116"/>
                  </a:cubicBezTo>
                  <a:cubicBezTo>
                    <a:pt x="59" y="116"/>
                    <a:pt x="115" y="1"/>
                    <a:pt x="5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1"/>
            <p:cNvSpPr/>
            <p:nvPr/>
          </p:nvSpPr>
          <p:spPr>
            <a:xfrm>
              <a:off x="5527142" y="1637139"/>
              <a:ext cx="8018" cy="4925"/>
            </a:xfrm>
            <a:custGeom>
              <a:rect b="b" l="l" r="r" t="t"/>
              <a:pathLst>
                <a:path extrusionOk="0" h="86" w="140">
                  <a:moveTo>
                    <a:pt x="139" y="0"/>
                  </a:moveTo>
                  <a:lnTo>
                    <a:pt x="139" y="0"/>
                  </a:lnTo>
                  <a:cubicBezTo>
                    <a:pt x="139" y="0"/>
                    <a:pt x="0" y="29"/>
                    <a:pt x="47" y="77"/>
                  </a:cubicBezTo>
                  <a:cubicBezTo>
                    <a:pt x="53" y="83"/>
                    <a:pt x="58" y="85"/>
                    <a:pt x="64" y="85"/>
                  </a:cubicBezTo>
                  <a:cubicBezTo>
                    <a:pt x="98" y="85"/>
                    <a:pt x="139" y="0"/>
                    <a:pt x="13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1"/>
            <p:cNvSpPr/>
            <p:nvPr/>
          </p:nvSpPr>
          <p:spPr>
            <a:xfrm>
              <a:off x="5524221" y="1634333"/>
              <a:ext cx="7274" cy="2978"/>
            </a:xfrm>
            <a:custGeom>
              <a:rect b="b" l="l" r="r" t="t"/>
              <a:pathLst>
                <a:path extrusionOk="0" h="52" w="127">
                  <a:moveTo>
                    <a:pt x="47" y="1"/>
                  </a:moveTo>
                  <a:cubicBezTo>
                    <a:pt x="21" y="1"/>
                    <a:pt x="1" y="8"/>
                    <a:pt x="5" y="33"/>
                  </a:cubicBezTo>
                  <a:cubicBezTo>
                    <a:pt x="8" y="46"/>
                    <a:pt x="18" y="52"/>
                    <a:pt x="32" y="52"/>
                  </a:cubicBezTo>
                  <a:cubicBezTo>
                    <a:pt x="68" y="52"/>
                    <a:pt x="126" y="15"/>
                    <a:pt x="126" y="15"/>
                  </a:cubicBezTo>
                  <a:cubicBezTo>
                    <a:pt x="126" y="15"/>
                    <a:pt x="82" y="1"/>
                    <a:pt x="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1"/>
            <p:cNvSpPr/>
            <p:nvPr/>
          </p:nvSpPr>
          <p:spPr>
            <a:xfrm>
              <a:off x="5520498" y="1630324"/>
              <a:ext cx="6987" cy="2978"/>
            </a:xfrm>
            <a:custGeom>
              <a:rect b="b" l="l" r="r" t="t"/>
              <a:pathLst>
                <a:path extrusionOk="0" h="52" w="122">
                  <a:moveTo>
                    <a:pt x="29" y="0"/>
                  </a:moveTo>
                  <a:cubicBezTo>
                    <a:pt x="13" y="0"/>
                    <a:pt x="1" y="7"/>
                    <a:pt x="1" y="27"/>
                  </a:cubicBezTo>
                  <a:cubicBezTo>
                    <a:pt x="1" y="46"/>
                    <a:pt x="16" y="52"/>
                    <a:pt x="36" y="52"/>
                  </a:cubicBezTo>
                  <a:cubicBezTo>
                    <a:pt x="72" y="52"/>
                    <a:pt x="122" y="33"/>
                    <a:pt x="122" y="33"/>
                  </a:cubicBezTo>
                  <a:cubicBezTo>
                    <a:pt x="122" y="33"/>
                    <a:pt x="65" y="0"/>
                    <a:pt x="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1"/>
            <p:cNvSpPr/>
            <p:nvPr/>
          </p:nvSpPr>
          <p:spPr>
            <a:xfrm>
              <a:off x="5527428" y="1628491"/>
              <a:ext cx="6529" cy="6701"/>
            </a:xfrm>
            <a:custGeom>
              <a:rect b="b" l="l" r="r" t="t"/>
              <a:pathLst>
                <a:path extrusionOk="0" h="117" w="114">
                  <a:moveTo>
                    <a:pt x="61" y="0"/>
                  </a:moveTo>
                  <a:cubicBezTo>
                    <a:pt x="59" y="0"/>
                    <a:pt x="56" y="1"/>
                    <a:pt x="54" y="1"/>
                  </a:cubicBezTo>
                  <a:cubicBezTo>
                    <a:pt x="1" y="7"/>
                    <a:pt x="65" y="117"/>
                    <a:pt x="65" y="117"/>
                  </a:cubicBezTo>
                  <a:cubicBezTo>
                    <a:pt x="65" y="117"/>
                    <a:pt x="113"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1"/>
            <p:cNvSpPr/>
            <p:nvPr/>
          </p:nvSpPr>
          <p:spPr>
            <a:xfrm>
              <a:off x="5524507" y="1625570"/>
              <a:ext cx="6472" cy="6987"/>
            </a:xfrm>
            <a:custGeom>
              <a:rect b="b" l="l" r="r" t="t"/>
              <a:pathLst>
                <a:path extrusionOk="0" h="122" w="113">
                  <a:moveTo>
                    <a:pt x="57" y="0"/>
                  </a:moveTo>
                  <a:cubicBezTo>
                    <a:pt x="55" y="0"/>
                    <a:pt x="53" y="0"/>
                    <a:pt x="52" y="1"/>
                  </a:cubicBezTo>
                  <a:cubicBezTo>
                    <a:pt x="0" y="1"/>
                    <a:pt x="52" y="122"/>
                    <a:pt x="52" y="122"/>
                  </a:cubicBezTo>
                  <a:cubicBezTo>
                    <a:pt x="52" y="122"/>
                    <a:pt x="112" y="0"/>
                    <a:pt x="5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1"/>
            <p:cNvSpPr/>
            <p:nvPr/>
          </p:nvSpPr>
          <p:spPr>
            <a:xfrm>
              <a:off x="5518493" y="1623738"/>
              <a:ext cx="7732" cy="7159"/>
            </a:xfrm>
            <a:custGeom>
              <a:rect b="b" l="l" r="r" t="t"/>
              <a:pathLst>
                <a:path extrusionOk="0" h="125" w="135">
                  <a:moveTo>
                    <a:pt x="73" y="1"/>
                  </a:moveTo>
                  <a:cubicBezTo>
                    <a:pt x="66" y="1"/>
                    <a:pt x="60" y="3"/>
                    <a:pt x="52" y="9"/>
                  </a:cubicBezTo>
                  <a:cubicBezTo>
                    <a:pt x="1" y="49"/>
                    <a:pt x="134" y="124"/>
                    <a:pt x="134" y="124"/>
                  </a:cubicBezTo>
                  <a:cubicBezTo>
                    <a:pt x="134" y="124"/>
                    <a:pt x="116" y="1"/>
                    <a:pt x="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1"/>
            <p:cNvSpPr/>
            <p:nvPr/>
          </p:nvSpPr>
          <p:spPr>
            <a:xfrm>
              <a:off x="5513167" y="1520762"/>
              <a:ext cx="20675" cy="10538"/>
            </a:xfrm>
            <a:custGeom>
              <a:rect b="b" l="l" r="r" t="t"/>
              <a:pathLst>
                <a:path extrusionOk="0" h="184" w="361">
                  <a:moveTo>
                    <a:pt x="312" y="0"/>
                  </a:moveTo>
                  <a:cubicBezTo>
                    <a:pt x="252" y="0"/>
                    <a:pt x="135" y="23"/>
                    <a:pt x="1" y="172"/>
                  </a:cubicBezTo>
                  <a:lnTo>
                    <a:pt x="1" y="184"/>
                  </a:lnTo>
                  <a:lnTo>
                    <a:pt x="13" y="184"/>
                  </a:lnTo>
                  <a:cubicBezTo>
                    <a:pt x="136" y="41"/>
                    <a:pt x="248" y="15"/>
                    <a:pt x="308" y="15"/>
                  </a:cubicBezTo>
                  <a:cubicBezTo>
                    <a:pt x="336" y="15"/>
                    <a:pt x="352" y="20"/>
                    <a:pt x="354" y="22"/>
                  </a:cubicBezTo>
                  <a:lnTo>
                    <a:pt x="361" y="15"/>
                  </a:lnTo>
                  <a:cubicBezTo>
                    <a:pt x="361" y="10"/>
                    <a:pt x="361" y="10"/>
                    <a:pt x="354" y="4"/>
                  </a:cubicBezTo>
                  <a:cubicBezTo>
                    <a:pt x="352" y="4"/>
                    <a:pt x="337" y="0"/>
                    <a:pt x="3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1"/>
            <p:cNvSpPr/>
            <p:nvPr/>
          </p:nvSpPr>
          <p:spPr>
            <a:xfrm>
              <a:off x="5518207" y="1525974"/>
              <a:ext cx="7675" cy="4009"/>
            </a:xfrm>
            <a:custGeom>
              <a:rect b="b" l="l" r="r" t="t"/>
              <a:pathLst>
                <a:path extrusionOk="0" h="70" w="134">
                  <a:moveTo>
                    <a:pt x="0" y="1"/>
                  </a:moveTo>
                  <a:cubicBezTo>
                    <a:pt x="0" y="1"/>
                    <a:pt x="54" y="69"/>
                    <a:pt x="88" y="69"/>
                  </a:cubicBezTo>
                  <a:cubicBezTo>
                    <a:pt x="98" y="69"/>
                    <a:pt x="105" y="65"/>
                    <a:pt x="110" y="52"/>
                  </a:cubicBezTo>
                  <a:cubicBezTo>
                    <a:pt x="134" y="6"/>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1"/>
            <p:cNvSpPr/>
            <p:nvPr/>
          </p:nvSpPr>
          <p:spPr>
            <a:xfrm>
              <a:off x="5513912" y="1519559"/>
              <a:ext cx="6415" cy="6815"/>
            </a:xfrm>
            <a:custGeom>
              <a:rect b="b" l="l" r="r" t="t"/>
              <a:pathLst>
                <a:path extrusionOk="0" h="119" w="112">
                  <a:moveTo>
                    <a:pt x="62" y="0"/>
                  </a:moveTo>
                  <a:cubicBezTo>
                    <a:pt x="59" y="0"/>
                    <a:pt x="55" y="1"/>
                    <a:pt x="52" y="1"/>
                  </a:cubicBezTo>
                  <a:cubicBezTo>
                    <a:pt x="0" y="14"/>
                    <a:pt x="81" y="118"/>
                    <a:pt x="81" y="118"/>
                  </a:cubicBezTo>
                  <a:cubicBezTo>
                    <a:pt x="81" y="118"/>
                    <a:pt x="112" y="0"/>
                    <a:pt x="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1"/>
            <p:cNvSpPr/>
            <p:nvPr/>
          </p:nvSpPr>
          <p:spPr>
            <a:xfrm>
              <a:off x="5521243" y="1517554"/>
              <a:ext cx="6243" cy="6472"/>
            </a:xfrm>
            <a:custGeom>
              <a:rect b="b" l="l" r="r" t="t"/>
              <a:pathLst>
                <a:path extrusionOk="0" h="113" w="109">
                  <a:moveTo>
                    <a:pt x="43" y="0"/>
                  </a:moveTo>
                  <a:cubicBezTo>
                    <a:pt x="0" y="0"/>
                    <a:pt x="11" y="113"/>
                    <a:pt x="11" y="113"/>
                  </a:cubicBezTo>
                  <a:cubicBezTo>
                    <a:pt x="11" y="113"/>
                    <a:pt x="109" y="20"/>
                    <a:pt x="52" y="2"/>
                  </a:cubicBezTo>
                  <a:cubicBezTo>
                    <a:pt x="48" y="1"/>
                    <a:pt x="45" y="0"/>
                    <a:pt x="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1"/>
            <p:cNvSpPr/>
            <p:nvPr/>
          </p:nvSpPr>
          <p:spPr>
            <a:xfrm>
              <a:off x="5526512" y="1515836"/>
              <a:ext cx="6644" cy="6243"/>
            </a:xfrm>
            <a:custGeom>
              <a:rect b="b" l="l" r="r" t="t"/>
              <a:pathLst>
                <a:path extrusionOk="0" h="109" w="116">
                  <a:moveTo>
                    <a:pt x="53" y="1"/>
                  </a:moveTo>
                  <a:cubicBezTo>
                    <a:pt x="14" y="1"/>
                    <a:pt x="0" y="108"/>
                    <a:pt x="0" y="108"/>
                  </a:cubicBezTo>
                  <a:cubicBezTo>
                    <a:pt x="0" y="108"/>
                    <a:pt x="115" y="32"/>
                    <a:pt x="64" y="4"/>
                  </a:cubicBezTo>
                  <a:cubicBezTo>
                    <a:pt x="60" y="2"/>
                    <a:pt x="56"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1"/>
            <p:cNvSpPr/>
            <p:nvPr/>
          </p:nvSpPr>
          <p:spPr>
            <a:xfrm>
              <a:off x="5521873" y="1523625"/>
              <a:ext cx="7274" cy="4009"/>
            </a:xfrm>
            <a:custGeom>
              <a:rect b="b" l="l" r="r" t="t"/>
              <a:pathLst>
                <a:path extrusionOk="0" h="70" w="127">
                  <a:moveTo>
                    <a:pt x="0" y="0"/>
                  </a:moveTo>
                  <a:cubicBezTo>
                    <a:pt x="0" y="0"/>
                    <a:pt x="54" y="70"/>
                    <a:pt x="89" y="70"/>
                  </a:cubicBezTo>
                  <a:cubicBezTo>
                    <a:pt x="98" y="70"/>
                    <a:pt x="105" y="65"/>
                    <a:pt x="110" y="53"/>
                  </a:cubicBezTo>
                  <a:cubicBezTo>
                    <a:pt x="127" y="0"/>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1"/>
            <p:cNvSpPr/>
            <p:nvPr/>
          </p:nvSpPr>
          <p:spPr>
            <a:xfrm>
              <a:off x="5526168" y="1522022"/>
              <a:ext cx="7331" cy="4124"/>
            </a:xfrm>
            <a:custGeom>
              <a:rect b="b" l="l" r="r" t="t"/>
              <a:pathLst>
                <a:path extrusionOk="0" h="72" w="128">
                  <a:moveTo>
                    <a:pt x="0" y="0"/>
                  </a:moveTo>
                  <a:lnTo>
                    <a:pt x="0" y="0"/>
                  </a:lnTo>
                  <a:cubicBezTo>
                    <a:pt x="0" y="0"/>
                    <a:pt x="50" y="71"/>
                    <a:pt x="83" y="71"/>
                  </a:cubicBezTo>
                  <a:cubicBezTo>
                    <a:pt x="92" y="71"/>
                    <a:pt x="100" y="66"/>
                    <a:pt x="105" y="52"/>
                  </a:cubicBezTo>
                  <a:cubicBezTo>
                    <a:pt x="127" y="6"/>
                    <a:pt x="1"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1"/>
            <p:cNvSpPr/>
            <p:nvPr/>
          </p:nvSpPr>
          <p:spPr>
            <a:xfrm>
              <a:off x="5527829" y="1518929"/>
              <a:ext cx="8705" cy="3665"/>
            </a:xfrm>
            <a:custGeom>
              <a:rect b="b" l="l" r="r" t="t"/>
              <a:pathLst>
                <a:path extrusionOk="0" h="64" w="152">
                  <a:moveTo>
                    <a:pt x="112" y="0"/>
                  </a:moveTo>
                  <a:cubicBezTo>
                    <a:pt x="68" y="0"/>
                    <a:pt x="1" y="42"/>
                    <a:pt x="1" y="42"/>
                  </a:cubicBezTo>
                  <a:cubicBezTo>
                    <a:pt x="1" y="42"/>
                    <a:pt x="60" y="63"/>
                    <a:pt x="103" y="63"/>
                  </a:cubicBezTo>
                  <a:cubicBezTo>
                    <a:pt x="131" y="63"/>
                    <a:pt x="152" y="54"/>
                    <a:pt x="145" y="25"/>
                  </a:cubicBezTo>
                  <a:cubicBezTo>
                    <a:pt x="142" y="7"/>
                    <a:pt x="129"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1"/>
            <p:cNvSpPr/>
            <p:nvPr/>
          </p:nvSpPr>
          <p:spPr>
            <a:xfrm>
              <a:off x="5601138" y="1512343"/>
              <a:ext cx="18671" cy="13688"/>
            </a:xfrm>
            <a:custGeom>
              <a:rect b="b" l="l" r="r" t="t"/>
              <a:pathLst>
                <a:path extrusionOk="0" h="239" w="326">
                  <a:moveTo>
                    <a:pt x="7" y="1"/>
                  </a:moveTo>
                  <a:cubicBezTo>
                    <a:pt x="0" y="1"/>
                    <a:pt x="0" y="1"/>
                    <a:pt x="0" y="6"/>
                  </a:cubicBezTo>
                  <a:cubicBezTo>
                    <a:pt x="0" y="6"/>
                    <a:pt x="0" y="12"/>
                    <a:pt x="7" y="12"/>
                  </a:cubicBezTo>
                  <a:cubicBezTo>
                    <a:pt x="273" y="70"/>
                    <a:pt x="313" y="232"/>
                    <a:pt x="313" y="232"/>
                  </a:cubicBezTo>
                  <a:lnTo>
                    <a:pt x="313" y="239"/>
                  </a:lnTo>
                  <a:lnTo>
                    <a:pt x="320" y="239"/>
                  </a:lnTo>
                  <a:cubicBezTo>
                    <a:pt x="326" y="239"/>
                    <a:pt x="326" y="232"/>
                    <a:pt x="326" y="232"/>
                  </a:cubicBezTo>
                  <a:cubicBezTo>
                    <a:pt x="326" y="221"/>
                    <a:pt x="286" y="58"/>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1"/>
            <p:cNvSpPr/>
            <p:nvPr/>
          </p:nvSpPr>
          <p:spPr>
            <a:xfrm>
              <a:off x="5605089" y="1514691"/>
              <a:ext cx="6472" cy="6701"/>
            </a:xfrm>
            <a:custGeom>
              <a:rect b="b" l="l" r="r" t="t"/>
              <a:pathLst>
                <a:path extrusionOk="0" h="117" w="113">
                  <a:moveTo>
                    <a:pt x="54" y="0"/>
                  </a:moveTo>
                  <a:cubicBezTo>
                    <a:pt x="54" y="0"/>
                    <a:pt x="1" y="117"/>
                    <a:pt x="51" y="117"/>
                  </a:cubicBezTo>
                  <a:cubicBezTo>
                    <a:pt x="54" y="117"/>
                    <a:pt x="56" y="116"/>
                    <a:pt x="59" y="116"/>
                  </a:cubicBezTo>
                  <a:cubicBezTo>
                    <a:pt x="112" y="110"/>
                    <a:pt x="54" y="0"/>
                    <a:pt x="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1"/>
            <p:cNvSpPr/>
            <p:nvPr/>
          </p:nvSpPr>
          <p:spPr>
            <a:xfrm>
              <a:off x="5607839" y="1509880"/>
              <a:ext cx="8018" cy="4868"/>
            </a:xfrm>
            <a:custGeom>
              <a:rect b="b" l="l" r="r" t="t"/>
              <a:pathLst>
                <a:path extrusionOk="0" h="85" w="140">
                  <a:moveTo>
                    <a:pt x="74" y="1"/>
                  </a:moveTo>
                  <a:cubicBezTo>
                    <a:pt x="38" y="1"/>
                    <a:pt x="0" y="84"/>
                    <a:pt x="0" y="84"/>
                  </a:cubicBezTo>
                  <a:cubicBezTo>
                    <a:pt x="0" y="84"/>
                    <a:pt x="139" y="49"/>
                    <a:pt x="92" y="9"/>
                  </a:cubicBezTo>
                  <a:cubicBezTo>
                    <a:pt x="86" y="3"/>
                    <a:pt x="80" y="1"/>
                    <a:pt x="7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1"/>
            <p:cNvSpPr/>
            <p:nvPr/>
          </p:nvSpPr>
          <p:spPr>
            <a:xfrm>
              <a:off x="5611504" y="1514290"/>
              <a:ext cx="7102" cy="3150"/>
            </a:xfrm>
            <a:custGeom>
              <a:rect b="b" l="l" r="r" t="t"/>
              <a:pathLst>
                <a:path extrusionOk="0" h="55" w="124">
                  <a:moveTo>
                    <a:pt x="92" y="0"/>
                  </a:moveTo>
                  <a:cubicBezTo>
                    <a:pt x="58" y="0"/>
                    <a:pt x="0" y="42"/>
                    <a:pt x="0" y="42"/>
                  </a:cubicBezTo>
                  <a:cubicBezTo>
                    <a:pt x="0" y="42"/>
                    <a:pt x="41" y="55"/>
                    <a:pt x="75" y="55"/>
                  </a:cubicBezTo>
                  <a:cubicBezTo>
                    <a:pt x="101" y="55"/>
                    <a:pt x="123" y="47"/>
                    <a:pt x="116" y="18"/>
                  </a:cubicBezTo>
                  <a:cubicBezTo>
                    <a:pt x="113" y="5"/>
                    <a:pt x="104" y="0"/>
                    <a:pt x="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1"/>
            <p:cNvSpPr/>
            <p:nvPr/>
          </p:nvSpPr>
          <p:spPr>
            <a:xfrm>
              <a:off x="5615456" y="1518585"/>
              <a:ext cx="6987" cy="2978"/>
            </a:xfrm>
            <a:custGeom>
              <a:rect b="b" l="l" r="r" t="t"/>
              <a:pathLst>
                <a:path extrusionOk="0" h="52" w="122">
                  <a:moveTo>
                    <a:pt x="85" y="0"/>
                  </a:moveTo>
                  <a:cubicBezTo>
                    <a:pt x="50" y="0"/>
                    <a:pt x="1" y="18"/>
                    <a:pt x="1" y="18"/>
                  </a:cubicBezTo>
                  <a:cubicBezTo>
                    <a:pt x="1" y="18"/>
                    <a:pt x="58" y="52"/>
                    <a:pt x="94" y="52"/>
                  </a:cubicBezTo>
                  <a:cubicBezTo>
                    <a:pt x="110" y="52"/>
                    <a:pt x="122" y="45"/>
                    <a:pt x="122" y="25"/>
                  </a:cubicBezTo>
                  <a:cubicBezTo>
                    <a:pt x="122" y="6"/>
                    <a:pt x="106" y="0"/>
                    <a:pt x="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1"/>
            <p:cNvSpPr/>
            <p:nvPr/>
          </p:nvSpPr>
          <p:spPr>
            <a:xfrm>
              <a:off x="5609041" y="1516695"/>
              <a:ext cx="6472" cy="6701"/>
            </a:xfrm>
            <a:custGeom>
              <a:rect b="b" l="l" r="r" t="t"/>
              <a:pathLst>
                <a:path extrusionOk="0" h="117" w="113">
                  <a:moveTo>
                    <a:pt x="49" y="0"/>
                  </a:moveTo>
                  <a:cubicBezTo>
                    <a:pt x="49" y="0"/>
                    <a:pt x="1" y="116"/>
                    <a:pt x="52" y="116"/>
                  </a:cubicBezTo>
                  <a:cubicBezTo>
                    <a:pt x="54" y="116"/>
                    <a:pt x="57" y="116"/>
                    <a:pt x="60" y="115"/>
                  </a:cubicBezTo>
                  <a:cubicBezTo>
                    <a:pt x="113" y="110"/>
                    <a:pt x="49" y="0"/>
                    <a:pt x="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1"/>
            <p:cNvSpPr/>
            <p:nvPr/>
          </p:nvSpPr>
          <p:spPr>
            <a:xfrm>
              <a:off x="5611962" y="1519273"/>
              <a:ext cx="6815" cy="7102"/>
            </a:xfrm>
            <a:custGeom>
              <a:rect b="b" l="l" r="r" t="t"/>
              <a:pathLst>
                <a:path extrusionOk="0" h="124" w="119">
                  <a:moveTo>
                    <a:pt x="62" y="1"/>
                  </a:moveTo>
                  <a:cubicBezTo>
                    <a:pt x="62" y="1"/>
                    <a:pt x="1" y="124"/>
                    <a:pt x="58" y="124"/>
                  </a:cubicBezTo>
                  <a:cubicBezTo>
                    <a:pt x="59" y="124"/>
                    <a:pt x="60" y="123"/>
                    <a:pt x="62" y="123"/>
                  </a:cubicBezTo>
                  <a:cubicBezTo>
                    <a:pt x="119" y="118"/>
                    <a:pt x="62" y="1"/>
                    <a:pt x="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1"/>
            <p:cNvSpPr/>
            <p:nvPr/>
          </p:nvSpPr>
          <p:spPr>
            <a:xfrm>
              <a:off x="5616773" y="1520647"/>
              <a:ext cx="7675" cy="7274"/>
            </a:xfrm>
            <a:custGeom>
              <a:rect b="b" l="l" r="r" t="t"/>
              <a:pathLst>
                <a:path extrusionOk="0" h="127" w="134">
                  <a:moveTo>
                    <a:pt x="0" y="1"/>
                  </a:moveTo>
                  <a:cubicBezTo>
                    <a:pt x="0" y="1"/>
                    <a:pt x="18" y="126"/>
                    <a:pt x="64" y="126"/>
                  </a:cubicBezTo>
                  <a:cubicBezTo>
                    <a:pt x="71" y="126"/>
                    <a:pt x="79" y="123"/>
                    <a:pt x="88" y="116"/>
                  </a:cubicBezTo>
                  <a:cubicBezTo>
                    <a:pt x="134" y="76"/>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1"/>
            <p:cNvSpPr/>
            <p:nvPr/>
          </p:nvSpPr>
          <p:spPr>
            <a:xfrm>
              <a:off x="5599878" y="1621619"/>
              <a:ext cx="16609" cy="16265"/>
            </a:xfrm>
            <a:custGeom>
              <a:rect b="b" l="l" r="r" t="t"/>
              <a:pathLst>
                <a:path extrusionOk="0" h="284" w="290">
                  <a:moveTo>
                    <a:pt x="284" y="0"/>
                  </a:moveTo>
                  <a:cubicBezTo>
                    <a:pt x="278" y="0"/>
                    <a:pt x="278" y="0"/>
                    <a:pt x="273" y="6"/>
                  </a:cubicBezTo>
                  <a:cubicBezTo>
                    <a:pt x="174" y="266"/>
                    <a:pt x="6" y="271"/>
                    <a:pt x="6" y="271"/>
                  </a:cubicBezTo>
                  <a:cubicBezTo>
                    <a:pt x="6" y="271"/>
                    <a:pt x="0" y="271"/>
                    <a:pt x="0" y="278"/>
                  </a:cubicBezTo>
                  <a:cubicBezTo>
                    <a:pt x="0" y="284"/>
                    <a:pt x="6" y="284"/>
                    <a:pt x="6" y="284"/>
                  </a:cubicBezTo>
                  <a:cubicBezTo>
                    <a:pt x="11" y="284"/>
                    <a:pt x="180" y="278"/>
                    <a:pt x="284" y="11"/>
                  </a:cubicBezTo>
                  <a:cubicBezTo>
                    <a:pt x="290" y="6"/>
                    <a:pt x="284" y="6"/>
                    <a:pt x="28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1"/>
            <p:cNvSpPr/>
            <p:nvPr/>
          </p:nvSpPr>
          <p:spPr>
            <a:xfrm>
              <a:off x="5606006" y="1626086"/>
              <a:ext cx="6815" cy="3035"/>
            </a:xfrm>
            <a:custGeom>
              <a:rect b="b" l="l" r="r" t="t"/>
              <a:pathLst>
                <a:path extrusionOk="0" h="53" w="119">
                  <a:moveTo>
                    <a:pt x="28" y="1"/>
                  </a:moveTo>
                  <a:cubicBezTo>
                    <a:pt x="13" y="1"/>
                    <a:pt x="3" y="7"/>
                    <a:pt x="3" y="26"/>
                  </a:cubicBezTo>
                  <a:cubicBezTo>
                    <a:pt x="1" y="46"/>
                    <a:pt x="18" y="53"/>
                    <a:pt x="40" y="53"/>
                  </a:cubicBezTo>
                  <a:cubicBezTo>
                    <a:pt x="73" y="53"/>
                    <a:pt x="119" y="37"/>
                    <a:pt x="119" y="37"/>
                  </a:cubicBezTo>
                  <a:cubicBezTo>
                    <a:pt x="119" y="37"/>
                    <a:pt x="62" y="1"/>
                    <a:pt x="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1"/>
            <p:cNvSpPr/>
            <p:nvPr/>
          </p:nvSpPr>
          <p:spPr>
            <a:xfrm>
              <a:off x="5612764" y="1628205"/>
              <a:ext cx="6014" cy="6128"/>
            </a:xfrm>
            <a:custGeom>
              <a:rect b="b" l="l" r="r" t="t"/>
              <a:pathLst>
                <a:path extrusionOk="0" h="107" w="105">
                  <a:moveTo>
                    <a:pt x="1" y="0"/>
                  </a:moveTo>
                  <a:cubicBezTo>
                    <a:pt x="1" y="1"/>
                    <a:pt x="10" y="107"/>
                    <a:pt x="47" y="107"/>
                  </a:cubicBezTo>
                  <a:cubicBezTo>
                    <a:pt x="52" y="107"/>
                    <a:pt x="58" y="104"/>
                    <a:pt x="65" y="99"/>
                  </a:cubicBezTo>
                  <a:cubicBezTo>
                    <a:pt x="105" y="70"/>
                    <a:pt x="1" y="1"/>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1"/>
            <p:cNvSpPr/>
            <p:nvPr/>
          </p:nvSpPr>
          <p:spPr>
            <a:xfrm>
              <a:off x="5606922" y="1631126"/>
              <a:ext cx="6644" cy="7102"/>
            </a:xfrm>
            <a:custGeom>
              <a:rect b="b" l="l" r="r" t="t"/>
              <a:pathLst>
                <a:path extrusionOk="0" h="124" w="116">
                  <a:moveTo>
                    <a:pt x="62" y="1"/>
                  </a:moveTo>
                  <a:cubicBezTo>
                    <a:pt x="62" y="1"/>
                    <a:pt x="1" y="124"/>
                    <a:pt x="58" y="124"/>
                  </a:cubicBezTo>
                  <a:cubicBezTo>
                    <a:pt x="60" y="124"/>
                    <a:pt x="61" y="123"/>
                    <a:pt x="62" y="123"/>
                  </a:cubicBezTo>
                  <a:cubicBezTo>
                    <a:pt x="115" y="118"/>
                    <a:pt x="62" y="1"/>
                    <a:pt x="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1"/>
            <p:cNvSpPr/>
            <p:nvPr/>
          </p:nvSpPr>
          <p:spPr>
            <a:xfrm>
              <a:off x="5601539" y="1634791"/>
              <a:ext cx="6529" cy="6815"/>
            </a:xfrm>
            <a:custGeom>
              <a:rect b="b" l="l" r="r" t="t"/>
              <a:pathLst>
                <a:path extrusionOk="0" h="119" w="114">
                  <a:moveTo>
                    <a:pt x="92" y="1"/>
                  </a:moveTo>
                  <a:cubicBezTo>
                    <a:pt x="92" y="1"/>
                    <a:pt x="0" y="111"/>
                    <a:pt x="63" y="118"/>
                  </a:cubicBezTo>
                  <a:cubicBezTo>
                    <a:pt x="65" y="118"/>
                    <a:pt x="67" y="118"/>
                    <a:pt x="69" y="118"/>
                  </a:cubicBezTo>
                  <a:cubicBezTo>
                    <a:pt x="114" y="118"/>
                    <a:pt x="92" y="1"/>
                    <a:pt x="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1"/>
            <p:cNvSpPr/>
            <p:nvPr/>
          </p:nvSpPr>
          <p:spPr>
            <a:xfrm>
              <a:off x="5603543" y="1629465"/>
              <a:ext cx="6987" cy="3207"/>
            </a:xfrm>
            <a:custGeom>
              <a:rect b="b" l="l" r="r" t="t"/>
              <a:pathLst>
                <a:path extrusionOk="0" h="56" w="122">
                  <a:moveTo>
                    <a:pt x="28" y="1"/>
                  </a:moveTo>
                  <a:cubicBezTo>
                    <a:pt x="12" y="1"/>
                    <a:pt x="0" y="8"/>
                    <a:pt x="0" y="30"/>
                  </a:cubicBezTo>
                  <a:cubicBezTo>
                    <a:pt x="0" y="49"/>
                    <a:pt x="16" y="55"/>
                    <a:pt x="37" y="55"/>
                  </a:cubicBezTo>
                  <a:cubicBezTo>
                    <a:pt x="72" y="55"/>
                    <a:pt x="121" y="37"/>
                    <a:pt x="121" y="37"/>
                  </a:cubicBezTo>
                  <a:cubicBezTo>
                    <a:pt x="121" y="37"/>
                    <a:pt x="64" y="1"/>
                    <a:pt x="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1"/>
            <p:cNvSpPr/>
            <p:nvPr/>
          </p:nvSpPr>
          <p:spPr>
            <a:xfrm>
              <a:off x="5600049" y="1632443"/>
              <a:ext cx="7102" cy="3093"/>
            </a:xfrm>
            <a:custGeom>
              <a:rect b="b" l="l" r="r" t="t"/>
              <a:pathLst>
                <a:path extrusionOk="0" h="54" w="124">
                  <a:moveTo>
                    <a:pt x="29" y="1"/>
                  </a:moveTo>
                  <a:cubicBezTo>
                    <a:pt x="15" y="1"/>
                    <a:pt x="4" y="7"/>
                    <a:pt x="3" y="25"/>
                  </a:cubicBezTo>
                  <a:cubicBezTo>
                    <a:pt x="0" y="47"/>
                    <a:pt x="22" y="53"/>
                    <a:pt x="47" y="53"/>
                  </a:cubicBezTo>
                  <a:cubicBezTo>
                    <a:pt x="82" y="53"/>
                    <a:pt x="124" y="42"/>
                    <a:pt x="124" y="42"/>
                  </a:cubicBezTo>
                  <a:cubicBezTo>
                    <a:pt x="124" y="42"/>
                    <a:pt x="65" y="1"/>
                    <a:pt x="2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1"/>
            <p:cNvSpPr/>
            <p:nvPr/>
          </p:nvSpPr>
          <p:spPr>
            <a:xfrm>
              <a:off x="5596155" y="1635822"/>
              <a:ext cx="9393" cy="4639"/>
            </a:xfrm>
            <a:custGeom>
              <a:rect b="b" l="l" r="r" t="t"/>
              <a:pathLst>
                <a:path extrusionOk="0" h="81" w="164">
                  <a:moveTo>
                    <a:pt x="155" y="1"/>
                  </a:moveTo>
                  <a:cubicBezTo>
                    <a:pt x="121" y="1"/>
                    <a:pt x="0" y="5"/>
                    <a:pt x="30" y="65"/>
                  </a:cubicBezTo>
                  <a:cubicBezTo>
                    <a:pt x="37" y="76"/>
                    <a:pt x="46" y="80"/>
                    <a:pt x="56" y="80"/>
                  </a:cubicBezTo>
                  <a:cubicBezTo>
                    <a:pt x="99" y="80"/>
                    <a:pt x="164" y="1"/>
                    <a:pt x="164" y="1"/>
                  </a:cubicBezTo>
                  <a:cubicBezTo>
                    <a:pt x="164" y="1"/>
                    <a:pt x="161" y="1"/>
                    <a:pt x="15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1"/>
            <p:cNvSpPr/>
            <p:nvPr/>
          </p:nvSpPr>
          <p:spPr>
            <a:xfrm>
              <a:off x="5517463" y="1522995"/>
              <a:ext cx="99253" cy="110937"/>
            </a:xfrm>
            <a:custGeom>
              <a:rect b="b" l="l" r="r" t="t"/>
              <a:pathLst>
                <a:path extrusionOk="0" h="1937" w="1733">
                  <a:moveTo>
                    <a:pt x="923" y="805"/>
                  </a:moveTo>
                  <a:cubicBezTo>
                    <a:pt x="929" y="805"/>
                    <a:pt x="935" y="807"/>
                    <a:pt x="940" y="811"/>
                  </a:cubicBezTo>
                  <a:cubicBezTo>
                    <a:pt x="982" y="840"/>
                    <a:pt x="808" y="899"/>
                    <a:pt x="808" y="899"/>
                  </a:cubicBezTo>
                  <a:cubicBezTo>
                    <a:pt x="808" y="899"/>
                    <a:pt x="878" y="805"/>
                    <a:pt x="923" y="805"/>
                  </a:cubicBezTo>
                  <a:close/>
                  <a:moveTo>
                    <a:pt x="690" y="902"/>
                  </a:moveTo>
                  <a:cubicBezTo>
                    <a:pt x="732" y="902"/>
                    <a:pt x="778" y="1032"/>
                    <a:pt x="778" y="1032"/>
                  </a:cubicBezTo>
                  <a:cubicBezTo>
                    <a:pt x="778" y="1032"/>
                    <a:pt x="621" y="979"/>
                    <a:pt x="669" y="915"/>
                  </a:cubicBezTo>
                  <a:cubicBezTo>
                    <a:pt x="675" y="906"/>
                    <a:pt x="683" y="902"/>
                    <a:pt x="690" y="902"/>
                  </a:cubicBezTo>
                  <a:close/>
                  <a:moveTo>
                    <a:pt x="973" y="919"/>
                  </a:moveTo>
                  <a:cubicBezTo>
                    <a:pt x="986" y="919"/>
                    <a:pt x="998" y="925"/>
                    <a:pt x="1009" y="939"/>
                  </a:cubicBezTo>
                  <a:cubicBezTo>
                    <a:pt x="1079" y="1020"/>
                    <a:pt x="830" y="1078"/>
                    <a:pt x="830" y="1078"/>
                  </a:cubicBezTo>
                  <a:cubicBezTo>
                    <a:pt x="830" y="1078"/>
                    <a:pt x="907" y="919"/>
                    <a:pt x="973" y="919"/>
                  </a:cubicBezTo>
                  <a:close/>
                  <a:moveTo>
                    <a:pt x="580" y="1084"/>
                  </a:moveTo>
                  <a:cubicBezTo>
                    <a:pt x="632" y="1084"/>
                    <a:pt x="709" y="1217"/>
                    <a:pt x="709" y="1217"/>
                  </a:cubicBezTo>
                  <a:cubicBezTo>
                    <a:pt x="541" y="1193"/>
                    <a:pt x="511" y="1148"/>
                    <a:pt x="557" y="1096"/>
                  </a:cubicBezTo>
                  <a:cubicBezTo>
                    <a:pt x="564" y="1088"/>
                    <a:pt x="572" y="1084"/>
                    <a:pt x="580" y="1084"/>
                  </a:cubicBezTo>
                  <a:close/>
                  <a:moveTo>
                    <a:pt x="1009" y="1116"/>
                  </a:moveTo>
                  <a:cubicBezTo>
                    <a:pt x="1029" y="1116"/>
                    <a:pt x="1044" y="1125"/>
                    <a:pt x="1051" y="1148"/>
                  </a:cubicBezTo>
                  <a:cubicBezTo>
                    <a:pt x="1064" y="1205"/>
                    <a:pt x="986" y="1217"/>
                    <a:pt x="919" y="1217"/>
                  </a:cubicBezTo>
                  <a:cubicBezTo>
                    <a:pt x="871" y="1217"/>
                    <a:pt x="830" y="1212"/>
                    <a:pt x="830" y="1212"/>
                  </a:cubicBezTo>
                  <a:cubicBezTo>
                    <a:pt x="830" y="1212"/>
                    <a:pt x="943" y="1116"/>
                    <a:pt x="1009" y="1116"/>
                  </a:cubicBezTo>
                  <a:close/>
                  <a:moveTo>
                    <a:pt x="193" y="1391"/>
                  </a:moveTo>
                  <a:cubicBezTo>
                    <a:pt x="193" y="1391"/>
                    <a:pt x="425" y="1391"/>
                    <a:pt x="396" y="1449"/>
                  </a:cubicBezTo>
                  <a:cubicBezTo>
                    <a:pt x="391" y="1463"/>
                    <a:pt x="379" y="1468"/>
                    <a:pt x="364" y="1468"/>
                  </a:cubicBezTo>
                  <a:cubicBezTo>
                    <a:pt x="306" y="1468"/>
                    <a:pt x="193" y="1391"/>
                    <a:pt x="193" y="1391"/>
                  </a:cubicBezTo>
                  <a:close/>
                  <a:moveTo>
                    <a:pt x="817" y="1645"/>
                  </a:moveTo>
                  <a:cubicBezTo>
                    <a:pt x="884" y="1645"/>
                    <a:pt x="963" y="1814"/>
                    <a:pt x="963" y="1814"/>
                  </a:cubicBezTo>
                  <a:cubicBezTo>
                    <a:pt x="790" y="1797"/>
                    <a:pt x="726" y="1698"/>
                    <a:pt x="795" y="1652"/>
                  </a:cubicBezTo>
                  <a:cubicBezTo>
                    <a:pt x="802" y="1648"/>
                    <a:pt x="810" y="1645"/>
                    <a:pt x="817" y="1645"/>
                  </a:cubicBezTo>
                  <a:close/>
                  <a:moveTo>
                    <a:pt x="1306" y="1"/>
                  </a:moveTo>
                  <a:cubicBezTo>
                    <a:pt x="1249" y="1"/>
                    <a:pt x="1194" y="9"/>
                    <a:pt x="1172" y="24"/>
                  </a:cubicBezTo>
                  <a:cubicBezTo>
                    <a:pt x="1123" y="57"/>
                    <a:pt x="1215" y="361"/>
                    <a:pt x="1089" y="361"/>
                  </a:cubicBezTo>
                  <a:cubicBezTo>
                    <a:pt x="1083" y="361"/>
                    <a:pt x="1075" y="361"/>
                    <a:pt x="1068" y="359"/>
                  </a:cubicBezTo>
                  <a:cubicBezTo>
                    <a:pt x="912" y="331"/>
                    <a:pt x="1073" y="58"/>
                    <a:pt x="1062" y="18"/>
                  </a:cubicBezTo>
                  <a:cubicBezTo>
                    <a:pt x="1060" y="7"/>
                    <a:pt x="1037" y="1"/>
                    <a:pt x="1005" y="1"/>
                  </a:cubicBezTo>
                  <a:cubicBezTo>
                    <a:pt x="903" y="1"/>
                    <a:pt x="703" y="54"/>
                    <a:pt x="726" y="133"/>
                  </a:cubicBezTo>
                  <a:cubicBezTo>
                    <a:pt x="760" y="238"/>
                    <a:pt x="958" y="574"/>
                    <a:pt x="865" y="591"/>
                  </a:cubicBezTo>
                  <a:cubicBezTo>
                    <a:pt x="863" y="592"/>
                    <a:pt x="861" y="592"/>
                    <a:pt x="859" y="592"/>
                  </a:cubicBezTo>
                  <a:cubicBezTo>
                    <a:pt x="776" y="592"/>
                    <a:pt x="709" y="69"/>
                    <a:pt x="658" y="69"/>
                  </a:cubicBezTo>
                  <a:cubicBezTo>
                    <a:pt x="657" y="69"/>
                    <a:pt x="657" y="69"/>
                    <a:pt x="656" y="69"/>
                  </a:cubicBezTo>
                  <a:cubicBezTo>
                    <a:pt x="605" y="81"/>
                    <a:pt x="244" y="394"/>
                    <a:pt x="292" y="551"/>
                  </a:cubicBezTo>
                  <a:cubicBezTo>
                    <a:pt x="337" y="707"/>
                    <a:pt x="557" y="968"/>
                    <a:pt x="488" y="1043"/>
                  </a:cubicBezTo>
                  <a:cubicBezTo>
                    <a:pt x="483" y="1048"/>
                    <a:pt x="477" y="1051"/>
                    <a:pt x="470" y="1051"/>
                  </a:cubicBezTo>
                  <a:cubicBezTo>
                    <a:pt x="403" y="1051"/>
                    <a:pt x="269" y="797"/>
                    <a:pt x="222" y="661"/>
                  </a:cubicBezTo>
                  <a:cubicBezTo>
                    <a:pt x="219" y="647"/>
                    <a:pt x="205" y="640"/>
                    <a:pt x="191" y="640"/>
                  </a:cubicBezTo>
                  <a:cubicBezTo>
                    <a:pt x="179" y="640"/>
                    <a:pt x="169" y="645"/>
                    <a:pt x="164" y="655"/>
                  </a:cubicBezTo>
                  <a:cubicBezTo>
                    <a:pt x="105" y="741"/>
                    <a:pt x="30" y="893"/>
                    <a:pt x="83" y="963"/>
                  </a:cubicBezTo>
                  <a:cubicBezTo>
                    <a:pt x="158" y="1054"/>
                    <a:pt x="396" y="1182"/>
                    <a:pt x="356" y="1228"/>
                  </a:cubicBezTo>
                  <a:cubicBezTo>
                    <a:pt x="350" y="1233"/>
                    <a:pt x="343" y="1236"/>
                    <a:pt x="333" y="1236"/>
                  </a:cubicBezTo>
                  <a:cubicBezTo>
                    <a:pt x="279" y="1236"/>
                    <a:pt x="160" y="1156"/>
                    <a:pt x="77" y="1067"/>
                  </a:cubicBezTo>
                  <a:cubicBezTo>
                    <a:pt x="69" y="1056"/>
                    <a:pt x="58" y="1052"/>
                    <a:pt x="48" y="1052"/>
                  </a:cubicBezTo>
                  <a:cubicBezTo>
                    <a:pt x="29" y="1052"/>
                    <a:pt x="11" y="1067"/>
                    <a:pt x="8" y="1089"/>
                  </a:cubicBezTo>
                  <a:cubicBezTo>
                    <a:pt x="1" y="1177"/>
                    <a:pt x="19" y="1327"/>
                    <a:pt x="169" y="1541"/>
                  </a:cubicBezTo>
                  <a:cubicBezTo>
                    <a:pt x="169" y="1541"/>
                    <a:pt x="253" y="1585"/>
                    <a:pt x="343" y="1585"/>
                  </a:cubicBezTo>
                  <a:cubicBezTo>
                    <a:pt x="385" y="1585"/>
                    <a:pt x="428" y="1575"/>
                    <a:pt x="465" y="1548"/>
                  </a:cubicBezTo>
                  <a:cubicBezTo>
                    <a:pt x="581" y="1461"/>
                    <a:pt x="605" y="1461"/>
                    <a:pt x="605" y="1461"/>
                  </a:cubicBezTo>
                  <a:cubicBezTo>
                    <a:pt x="605" y="1461"/>
                    <a:pt x="608" y="1460"/>
                    <a:pt x="612" y="1460"/>
                  </a:cubicBezTo>
                  <a:cubicBezTo>
                    <a:pt x="624" y="1460"/>
                    <a:pt x="646" y="1466"/>
                    <a:pt x="616" y="1519"/>
                  </a:cubicBezTo>
                  <a:cubicBezTo>
                    <a:pt x="581" y="1588"/>
                    <a:pt x="586" y="1792"/>
                    <a:pt x="749" y="1896"/>
                  </a:cubicBezTo>
                  <a:cubicBezTo>
                    <a:pt x="798" y="1926"/>
                    <a:pt x="841" y="1937"/>
                    <a:pt x="877" y="1937"/>
                  </a:cubicBezTo>
                  <a:cubicBezTo>
                    <a:pt x="966" y="1937"/>
                    <a:pt x="1016" y="1872"/>
                    <a:pt x="1016" y="1872"/>
                  </a:cubicBezTo>
                  <a:lnTo>
                    <a:pt x="1126" y="1861"/>
                  </a:lnTo>
                  <a:cubicBezTo>
                    <a:pt x="1155" y="1861"/>
                    <a:pt x="1190" y="1843"/>
                    <a:pt x="1212" y="1826"/>
                  </a:cubicBezTo>
                  <a:lnTo>
                    <a:pt x="1317" y="1733"/>
                  </a:lnTo>
                  <a:cubicBezTo>
                    <a:pt x="1340" y="1710"/>
                    <a:pt x="1329" y="1675"/>
                    <a:pt x="1300" y="1664"/>
                  </a:cubicBezTo>
                  <a:cubicBezTo>
                    <a:pt x="1137" y="1611"/>
                    <a:pt x="766" y="1490"/>
                    <a:pt x="795" y="1461"/>
                  </a:cubicBezTo>
                  <a:cubicBezTo>
                    <a:pt x="808" y="1449"/>
                    <a:pt x="838" y="1444"/>
                    <a:pt x="876" y="1444"/>
                  </a:cubicBezTo>
                  <a:cubicBezTo>
                    <a:pt x="955" y="1444"/>
                    <a:pt x="1069" y="1466"/>
                    <a:pt x="1143" y="1501"/>
                  </a:cubicBezTo>
                  <a:cubicBezTo>
                    <a:pt x="1247" y="1548"/>
                    <a:pt x="1358" y="1608"/>
                    <a:pt x="1423" y="1608"/>
                  </a:cubicBezTo>
                  <a:cubicBezTo>
                    <a:pt x="1431" y="1608"/>
                    <a:pt x="1438" y="1607"/>
                    <a:pt x="1445" y="1605"/>
                  </a:cubicBezTo>
                  <a:cubicBezTo>
                    <a:pt x="1496" y="1594"/>
                    <a:pt x="1624" y="1402"/>
                    <a:pt x="1578" y="1374"/>
                  </a:cubicBezTo>
                  <a:cubicBezTo>
                    <a:pt x="1573" y="1371"/>
                    <a:pt x="1559" y="1370"/>
                    <a:pt x="1540" y="1370"/>
                  </a:cubicBezTo>
                  <a:cubicBezTo>
                    <a:pt x="1455" y="1370"/>
                    <a:pt x="1255" y="1395"/>
                    <a:pt x="1133" y="1395"/>
                  </a:cubicBezTo>
                  <a:cubicBezTo>
                    <a:pt x="1078" y="1395"/>
                    <a:pt x="1038" y="1390"/>
                    <a:pt x="1033" y="1374"/>
                  </a:cubicBezTo>
                  <a:cubicBezTo>
                    <a:pt x="1025" y="1333"/>
                    <a:pt x="1156" y="1277"/>
                    <a:pt x="1301" y="1277"/>
                  </a:cubicBezTo>
                  <a:cubicBezTo>
                    <a:pt x="1361" y="1277"/>
                    <a:pt x="1424" y="1286"/>
                    <a:pt x="1480" y="1310"/>
                  </a:cubicBezTo>
                  <a:cubicBezTo>
                    <a:pt x="1491" y="1315"/>
                    <a:pt x="1501" y="1317"/>
                    <a:pt x="1512" y="1317"/>
                  </a:cubicBezTo>
                  <a:cubicBezTo>
                    <a:pt x="1621" y="1317"/>
                    <a:pt x="1688" y="1067"/>
                    <a:pt x="1688" y="1067"/>
                  </a:cubicBezTo>
                  <a:cubicBezTo>
                    <a:pt x="1688" y="1067"/>
                    <a:pt x="1676" y="1046"/>
                    <a:pt x="1641" y="1046"/>
                  </a:cubicBezTo>
                  <a:cubicBezTo>
                    <a:pt x="1616" y="1046"/>
                    <a:pt x="1581" y="1056"/>
                    <a:pt x="1531" y="1089"/>
                  </a:cubicBezTo>
                  <a:cubicBezTo>
                    <a:pt x="1461" y="1133"/>
                    <a:pt x="1344" y="1148"/>
                    <a:pt x="1256" y="1148"/>
                  </a:cubicBezTo>
                  <a:cubicBezTo>
                    <a:pt x="1193" y="1148"/>
                    <a:pt x="1145" y="1140"/>
                    <a:pt x="1143" y="1131"/>
                  </a:cubicBezTo>
                  <a:cubicBezTo>
                    <a:pt x="1138" y="1114"/>
                    <a:pt x="1245" y="1030"/>
                    <a:pt x="1441" y="1030"/>
                  </a:cubicBezTo>
                  <a:cubicBezTo>
                    <a:pt x="1458" y="1030"/>
                    <a:pt x="1477" y="1031"/>
                    <a:pt x="1496" y="1032"/>
                  </a:cubicBezTo>
                  <a:cubicBezTo>
                    <a:pt x="1504" y="1033"/>
                    <a:pt x="1512" y="1033"/>
                    <a:pt x="1520" y="1033"/>
                  </a:cubicBezTo>
                  <a:cubicBezTo>
                    <a:pt x="1729" y="1033"/>
                    <a:pt x="1733" y="819"/>
                    <a:pt x="1694" y="684"/>
                  </a:cubicBezTo>
                  <a:cubicBezTo>
                    <a:pt x="1694" y="684"/>
                    <a:pt x="1693" y="684"/>
                    <a:pt x="1690" y="684"/>
                  </a:cubicBezTo>
                  <a:cubicBezTo>
                    <a:pt x="1678" y="684"/>
                    <a:pt x="1633" y="693"/>
                    <a:pt x="1531" y="794"/>
                  </a:cubicBezTo>
                  <a:cubicBezTo>
                    <a:pt x="1467" y="866"/>
                    <a:pt x="1360" y="892"/>
                    <a:pt x="1281" y="892"/>
                  </a:cubicBezTo>
                  <a:cubicBezTo>
                    <a:pt x="1219" y="892"/>
                    <a:pt x="1173" y="875"/>
                    <a:pt x="1178" y="853"/>
                  </a:cubicBezTo>
                  <a:cubicBezTo>
                    <a:pt x="1196" y="800"/>
                    <a:pt x="1514" y="719"/>
                    <a:pt x="1514" y="719"/>
                  </a:cubicBezTo>
                  <a:cubicBezTo>
                    <a:pt x="1514" y="719"/>
                    <a:pt x="1717" y="661"/>
                    <a:pt x="1665" y="522"/>
                  </a:cubicBezTo>
                  <a:cubicBezTo>
                    <a:pt x="1637" y="446"/>
                    <a:pt x="1617" y="405"/>
                    <a:pt x="1584" y="405"/>
                  </a:cubicBezTo>
                  <a:cubicBezTo>
                    <a:pt x="1557" y="405"/>
                    <a:pt x="1520" y="434"/>
                    <a:pt x="1461" y="498"/>
                  </a:cubicBezTo>
                  <a:cubicBezTo>
                    <a:pt x="1374" y="594"/>
                    <a:pt x="1267" y="649"/>
                    <a:pt x="1201" y="649"/>
                  </a:cubicBezTo>
                  <a:cubicBezTo>
                    <a:pt x="1171" y="649"/>
                    <a:pt x="1150" y="638"/>
                    <a:pt x="1143" y="615"/>
                  </a:cubicBezTo>
                  <a:cubicBezTo>
                    <a:pt x="1121" y="540"/>
                    <a:pt x="1404" y="458"/>
                    <a:pt x="1404" y="458"/>
                  </a:cubicBezTo>
                  <a:cubicBezTo>
                    <a:pt x="1404" y="458"/>
                    <a:pt x="1607" y="377"/>
                    <a:pt x="1573" y="302"/>
                  </a:cubicBezTo>
                  <a:cubicBezTo>
                    <a:pt x="1538" y="232"/>
                    <a:pt x="1485" y="128"/>
                    <a:pt x="1480" y="58"/>
                  </a:cubicBezTo>
                  <a:cubicBezTo>
                    <a:pt x="1473" y="18"/>
                    <a:pt x="1387" y="1"/>
                    <a:pt x="130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1"/>
            <p:cNvSpPr/>
            <p:nvPr/>
          </p:nvSpPr>
          <p:spPr>
            <a:xfrm>
              <a:off x="5599534" y="1524026"/>
              <a:ext cx="1661" cy="974"/>
            </a:xfrm>
            <a:custGeom>
              <a:rect b="b" l="l" r="r" t="t"/>
              <a:pathLst>
                <a:path extrusionOk="0" h="17" w="29">
                  <a:moveTo>
                    <a:pt x="1" y="0"/>
                  </a:moveTo>
                  <a:lnTo>
                    <a:pt x="1" y="0"/>
                  </a:lnTo>
                  <a:cubicBezTo>
                    <a:pt x="12" y="6"/>
                    <a:pt x="23" y="11"/>
                    <a:pt x="28" y="17"/>
                  </a:cubicBezTo>
                  <a:cubicBezTo>
                    <a:pt x="23" y="6"/>
                    <a:pt x="12" y="6"/>
                    <a:pt x="1"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1"/>
            <p:cNvSpPr/>
            <p:nvPr/>
          </p:nvSpPr>
          <p:spPr>
            <a:xfrm>
              <a:off x="5517463" y="1522709"/>
              <a:ext cx="82129" cy="90949"/>
            </a:xfrm>
            <a:custGeom>
              <a:rect b="b" l="l" r="r" t="t"/>
              <a:pathLst>
                <a:path extrusionOk="0" h="1588" w="1434">
                  <a:moveTo>
                    <a:pt x="925" y="806"/>
                  </a:moveTo>
                  <a:cubicBezTo>
                    <a:pt x="930" y="806"/>
                    <a:pt x="935" y="807"/>
                    <a:pt x="940" y="810"/>
                  </a:cubicBezTo>
                  <a:cubicBezTo>
                    <a:pt x="982" y="845"/>
                    <a:pt x="808" y="898"/>
                    <a:pt x="808" y="898"/>
                  </a:cubicBezTo>
                  <a:cubicBezTo>
                    <a:pt x="808" y="898"/>
                    <a:pt x="880" y="806"/>
                    <a:pt x="925" y="806"/>
                  </a:cubicBezTo>
                  <a:close/>
                  <a:moveTo>
                    <a:pt x="690" y="907"/>
                  </a:moveTo>
                  <a:cubicBezTo>
                    <a:pt x="732" y="907"/>
                    <a:pt x="778" y="1037"/>
                    <a:pt x="778" y="1037"/>
                  </a:cubicBezTo>
                  <a:cubicBezTo>
                    <a:pt x="778" y="1037"/>
                    <a:pt x="621" y="984"/>
                    <a:pt x="669" y="920"/>
                  </a:cubicBezTo>
                  <a:cubicBezTo>
                    <a:pt x="675" y="911"/>
                    <a:pt x="683" y="907"/>
                    <a:pt x="690" y="907"/>
                  </a:cubicBezTo>
                  <a:close/>
                  <a:moveTo>
                    <a:pt x="577" y="1085"/>
                  </a:moveTo>
                  <a:cubicBezTo>
                    <a:pt x="629" y="1085"/>
                    <a:pt x="709" y="1222"/>
                    <a:pt x="709" y="1222"/>
                  </a:cubicBezTo>
                  <a:cubicBezTo>
                    <a:pt x="541" y="1198"/>
                    <a:pt x="511" y="1147"/>
                    <a:pt x="557" y="1094"/>
                  </a:cubicBezTo>
                  <a:cubicBezTo>
                    <a:pt x="563" y="1088"/>
                    <a:pt x="570" y="1085"/>
                    <a:pt x="577" y="1085"/>
                  </a:cubicBezTo>
                  <a:close/>
                  <a:moveTo>
                    <a:pt x="206" y="1396"/>
                  </a:moveTo>
                  <a:cubicBezTo>
                    <a:pt x="256" y="1396"/>
                    <a:pt x="421" y="1400"/>
                    <a:pt x="396" y="1454"/>
                  </a:cubicBezTo>
                  <a:cubicBezTo>
                    <a:pt x="391" y="1466"/>
                    <a:pt x="380" y="1470"/>
                    <a:pt x="366" y="1470"/>
                  </a:cubicBezTo>
                  <a:cubicBezTo>
                    <a:pt x="308" y="1470"/>
                    <a:pt x="193" y="1396"/>
                    <a:pt x="193" y="1396"/>
                  </a:cubicBezTo>
                  <a:cubicBezTo>
                    <a:pt x="193" y="1396"/>
                    <a:pt x="198" y="1396"/>
                    <a:pt x="206" y="1396"/>
                  </a:cubicBezTo>
                  <a:close/>
                  <a:moveTo>
                    <a:pt x="1007" y="0"/>
                  </a:moveTo>
                  <a:cubicBezTo>
                    <a:pt x="905" y="0"/>
                    <a:pt x="703" y="53"/>
                    <a:pt x="726" y="133"/>
                  </a:cubicBezTo>
                  <a:cubicBezTo>
                    <a:pt x="760" y="243"/>
                    <a:pt x="958" y="572"/>
                    <a:pt x="865" y="596"/>
                  </a:cubicBezTo>
                  <a:cubicBezTo>
                    <a:pt x="863" y="596"/>
                    <a:pt x="862" y="597"/>
                    <a:pt x="861" y="597"/>
                  </a:cubicBezTo>
                  <a:cubicBezTo>
                    <a:pt x="777" y="597"/>
                    <a:pt x="709" y="74"/>
                    <a:pt x="658" y="74"/>
                  </a:cubicBezTo>
                  <a:cubicBezTo>
                    <a:pt x="657" y="74"/>
                    <a:pt x="657" y="74"/>
                    <a:pt x="656" y="74"/>
                  </a:cubicBezTo>
                  <a:cubicBezTo>
                    <a:pt x="605" y="86"/>
                    <a:pt x="244" y="399"/>
                    <a:pt x="292" y="550"/>
                  </a:cubicBezTo>
                  <a:cubicBezTo>
                    <a:pt x="337" y="706"/>
                    <a:pt x="557" y="973"/>
                    <a:pt x="488" y="1043"/>
                  </a:cubicBezTo>
                  <a:cubicBezTo>
                    <a:pt x="483" y="1048"/>
                    <a:pt x="477" y="1050"/>
                    <a:pt x="470" y="1050"/>
                  </a:cubicBezTo>
                  <a:cubicBezTo>
                    <a:pt x="403" y="1050"/>
                    <a:pt x="269" y="797"/>
                    <a:pt x="222" y="666"/>
                  </a:cubicBezTo>
                  <a:cubicBezTo>
                    <a:pt x="219" y="650"/>
                    <a:pt x="205" y="641"/>
                    <a:pt x="191" y="641"/>
                  </a:cubicBezTo>
                  <a:cubicBezTo>
                    <a:pt x="180" y="641"/>
                    <a:pt x="169" y="647"/>
                    <a:pt x="164" y="660"/>
                  </a:cubicBezTo>
                  <a:cubicBezTo>
                    <a:pt x="105" y="746"/>
                    <a:pt x="30" y="898"/>
                    <a:pt x="83" y="962"/>
                  </a:cubicBezTo>
                  <a:cubicBezTo>
                    <a:pt x="158" y="1059"/>
                    <a:pt x="396" y="1182"/>
                    <a:pt x="356" y="1228"/>
                  </a:cubicBezTo>
                  <a:cubicBezTo>
                    <a:pt x="350" y="1234"/>
                    <a:pt x="342" y="1237"/>
                    <a:pt x="331" y="1237"/>
                  </a:cubicBezTo>
                  <a:cubicBezTo>
                    <a:pt x="276" y="1237"/>
                    <a:pt x="159" y="1154"/>
                    <a:pt x="77" y="1066"/>
                  </a:cubicBezTo>
                  <a:cubicBezTo>
                    <a:pt x="69" y="1058"/>
                    <a:pt x="58" y="1054"/>
                    <a:pt x="48" y="1054"/>
                  </a:cubicBezTo>
                  <a:cubicBezTo>
                    <a:pt x="29" y="1054"/>
                    <a:pt x="11" y="1066"/>
                    <a:pt x="8" y="1089"/>
                  </a:cubicBezTo>
                  <a:cubicBezTo>
                    <a:pt x="1" y="1176"/>
                    <a:pt x="19" y="1332"/>
                    <a:pt x="169" y="1546"/>
                  </a:cubicBezTo>
                  <a:cubicBezTo>
                    <a:pt x="169" y="1546"/>
                    <a:pt x="253" y="1587"/>
                    <a:pt x="344" y="1587"/>
                  </a:cubicBezTo>
                  <a:cubicBezTo>
                    <a:pt x="386" y="1587"/>
                    <a:pt x="429" y="1579"/>
                    <a:pt x="465" y="1553"/>
                  </a:cubicBezTo>
                  <a:cubicBezTo>
                    <a:pt x="581" y="1466"/>
                    <a:pt x="605" y="1466"/>
                    <a:pt x="605" y="1466"/>
                  </a:cubicBezTo>
                  <a:lnTo>
                    <a:pt x="610" y="1466"/>
                  </a:lnTo>
                  <a:cubicBezTo>
                    <a:pt x="894" y="880"/>
                    <a:pt x="1434" y="23"/>
                    <a:pt x="1434" y="23"/>
                  </a:cubicBezTo>
                  <a:cubicBezTo>
                    <a:pt x="1401" y="9"/>
                    <a:pt x="1349" y="3"/>
                    <a:pt x="1300" y="3"/>
                  </a:cubicBezTo>
                  <a:cubicBezTo>
                    <a:pt x="1245" y="3"/>
                    <a:pt x="1193" y="11"/>
                    <a:pt x="1172" y="23"/>
                  </a:cubicBezTo>
                  <a:cubicBezTo>
                    <a:pt x="1123" y="56"/>
                    <a:pt x="1217" y="366"/>
                    <a:pt x="1086" y="366"/>
                  </a:cubicBezTo>
                  <a:cubicBezTo>
                    <a:pt x="1080" y="366"/>
                    <a:pt x="1074" y="365"/>
                    <a:pt x="1068" y="364"/>
                  </a:cubicBezTo>
                  <a:cubicBezTo>
                    <a:pt x="912" y="336"/>
                    <a:pt x="1073" y="58"/>
                    <a:pt x="1062" y="16"/>
                  </a:cubicBezTo>
                  <a:cubicBezTo>
                    <a:pt x="1060" y="5"/>
                    <a:pt x="1038" y="0"/>
                    <a:pt x="10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1"/>
            <p:cNvSpPr/>
            <p:nvPr/>
          </p:nvSpPr>
          <p:spPr>
            <a:xfrm>
              <a:off x="5537737" y="1561941"/>
              <a:ext cx="55898" cy="45360"/>
            </a:xfrm>
            <a:custGeom>
              <a:rect b="b" l="l" r="r" t="t"/>
              <a:pathLst>
                <a:path extrusionOk="0" h="792" w="976">
                  <a:moveTo>
                    <a:pt x="572" y="121"/>
                  </a:moveTo>
                  <a:cubicBezTo>
                    <a:pt x="577" y="121"/>
                    <a:pt x="582" y="122"/>
                    <a:pt x="586" y="125"/>
                  </a:cubicBezTo>
                  <a:cubicBezTo>
                    <a:pt x="621" y="155"/>
                    <a:pt x="459" y="213"/>
                    <a:pt x="459" y="213"/>
                  </a:cubicBezTo>
                  <a:cubicBezTo>
                    <a:pt x="459" y="213"/>
                    <a:pt x="532" y="121"/>
                    <a:pt x="572" y="121"/>
                  </a:cubicBezTo>
                  <a:close/>
                  <a:moveTo>
                    <a:pt x="334" y="227"/>
                  </a:moveTo>
                  <a:cubicBezTo>
                    <a:pt x="380" y="227"/>
                    <a:pt x="424" y="352"/>
                    <a:pt x="424" y="352"/>
                  </a:cubicBezTo>
                  <a:cubicBezTo>
                    <a:pt x="424" y="352"/>
                    <a:pt x="256" y="283"/>
                    <a:pt x="315" y="235"/>
                  </a:cubicBezTo>
                  <a:cubicBezTo>
                    <a:pt x="321" y="230"/>
                    <a:pt x="327" y="227"/>
                    <a:pt x="334" y="227"/>
                  </a:cubicBezTo>
                  <a:close/>
                  <a:moveTo>
                    <a:pt x="621" y="241"/>
                  </a:moveTo>
                  <a:cubicBezTo>
                    <a:pt x="633" y="241"/>
                    <a:pt x="645" y="246"/>
                    <a:pt x="655" y="259"/>
                  </a:cubicBezTo>
                  <a:cubicBezTo>
                    <a:pt x="725" y="334"/>
                    <a:pt x="476" y="398"/>
                    <a:pt x="476" y="398"/>
                  </a:cubicBezTo>
                  <a:cubicBezTo>
                    <a:pt x="476" y="398"/>
                    <a:pt x="554" y="241"/>
                    <a:pt x="621" y="241"/>
                  </a:cubicBezTo>
                  <a:close/>
                  <a:moveTo>
                    <a:pt x="652" y="436"/>
                  </a:moveTo>
                  <a:cubicBezTo>
                    <a:pt x="673" y="436"/>
                    <a:pt x="689" y="445"/>
                    <a:pt x="697" y="468"/>
                  </a:cubicBezTo>
                  <a:cubicBezTo>
                    <a:pt x="714" y="525"/>
                    <a:pt x="627" y="536"/>
                    <a:pt x="557" y="536"/>
                  </a:cubicBezTo>
                  <a:cubicBezTo>
                    <a:pt x="513" y="536"/>
                    <a:pt x="476" y="532"/>
                    <a:pt x="476" y="532"/>
                  </a:cubicBezTo>
                  <a:cubicBezTo>
                    <a:pt x="476" y="532"/>
                    <a:pt x="586" y="436"/>
                    <a:pt x="652" y="436"/>
                  </a:cubicBezTo>
                  <a:close/>
                  <a:moveTo>
                    <a:pt x="222" y="401"/>
                  </a:moveTo>
                  <a:cubicBezTo>
                    <a:pt x="273" y="401"/>
                    <a:pt x="355" y="537"/>
                    <a:pt x="355" y="537"/>
                  </a:cubicBezTo>
                  <a:cubicBezTo>
                    <a:pt x="198" y="532"/>
                    <a:pt x="157" y="456"/>
                    <a:pt x="203" y="409"/>
                  </a:cubicBezTo>
                  <a:cubicBezTo>
                    <a:pt x="209" y="404"/>
                    <a:pt x="215" y="401"/>
                    <a:pt x="222" y="401"/>
                  </a:cubicBezTo>
                  <a:close/>
                  <a:moveTo>
                    <a:pt x="501" y="1"/>
                  </a:moveTo>
                  <a:cubicBezTo>
                    <a:pt x="253" y="1"/>
                    <a:pt x="1" y="454"/>
                    <a:pt x="221" y="792"/>
                  </a:cubicBezTo>
                  <a:cubicBezTo>
                    <a:pt x="221" y="792"/>
                    <a:pt x="242" y="774"/>
                    <a:pt x="264" y="774"/>
                  </a:cubicBezTo>
                  <a:cubicBezTo>
                    <a:pt x="275" y="774"/>
                    <a:pt x="287" y="778"/>
                    <a:pt x="296" y="792"/>
                  </a:cubicBezTo>
                  <a:cubicBezTo>
                    <a:pt x="296" y="792"/>
                    <a:pt x="975" y="526"/>
                    <a:pt x="703" y="125"/>
                  </a:cubicBezTo>
                  <a:cubicBezTo>
                    <a:pt x="643" y="38"/>
                    <a:pt x="572" y="1"/>
                    <a:pt x="5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31"/>
          <p:cNvGrpSpPr/>
          <p:nvPr/>
        </p:nvGrpSpPr>
        <p:grpSpPr>
          <a:xfrm>
            <a:off x="6102967" y="-62357"/>
            <a:ext cx="1552427" cy="1545709"/>
            <a:chOff x="6429527" y="1157940"/>
            <a:chExt cx="304403" cy="303086"/>
          </a:xfrm>
        </p:grpSpPr>
        <p:sp>
          <p:nvSpPr>
            <p:cNvPr id="3413" name="Google Shape;3413;p31"/>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1"/>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1"/>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1"/>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1"/>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1"/>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1"/>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1"/>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1"/>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1"/>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1"/>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1"/>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1"/>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1"/>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1"/>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1"/>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1"/>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1"/>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1"/>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1"/>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1"/>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1"/>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1"/>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1"/>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1"/>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1"/>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1"/>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1"/>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1"/>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1"/>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1"/>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1"/>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1"/>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1"/>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1"/>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1"/>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1"/>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1"/>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1"/>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1"/>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1"/>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1"/>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1"/>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1"/>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1"/>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1"/>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1"/>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1"/>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1"/>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1"/>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1"/>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1"/>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1"/>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1"/>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1"/>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1"/>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1"/>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1"/>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1"/>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1"/>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1"/>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1"/>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1"/>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1"/>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1"/>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1"/>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1"/>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1"/>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1"/>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1"/>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1"/>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1"/>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1"/>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1"/>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1"/>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1"/>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1"/>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1"/>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1"/>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1"/>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1"/>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1"/>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1"/>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1"/>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1"/>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1"/>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1"/>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1"/>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1"/>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1"/>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1"/>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1"/>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1"/>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1"/>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1"/>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1"/>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1"/>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1"/>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1"/>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1"/>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1"/>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1"/>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1"/>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1"/>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1"/>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1"/>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1"/>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1"/>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1"/>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1"/>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1"/>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1"/>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1"/>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1"/>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1"/>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1"/>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1"/>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1"/>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1"/>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1"/>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1"/>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1"/>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1"/>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1"/>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1"/>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1"/>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1"/>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1"/>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1"/>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1"/>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1"/>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1"/>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1"/>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1"/>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1"/>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1"/>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1"/>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1"/>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1"/>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1"/>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1"/>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1"/>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1"/>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1"/>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1"/>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1"/>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1"/>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1"/>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1"/>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1"/>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1"/>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1"/>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1"/>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1"/>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1"/>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1"/>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1"/>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1"/>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1"/>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1"/>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1"/>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1"/>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1"/>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1"/>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1"/>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1"/>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1"/>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1"/>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1"/>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1"/>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1"/>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1"/>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1"/>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1"/>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1"/>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1"/>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1"/>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1"/>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1"/>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1"/>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1"/>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1"/>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1"/>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1"/>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1"/>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1"/>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1"/>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1"/>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1"/>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1"/>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1"/>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1"/>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1"/>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1"/>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1"/>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1"/>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1"/>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1"/>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1"/>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1"/>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1"/>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1"/>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1"/>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1"/>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1"/>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1"/>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1"/>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1"/>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1"/>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1"/>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1"/>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1"/>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1"/>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1"/>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1"/>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1"/>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1"/>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1"/>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1"/>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1"/>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1"/>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1"/>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1"/>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1"/>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1"/>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1"/>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1"/>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1"/>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1"/>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1"/>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1"/>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1"/>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1"/>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1"/>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1"/>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1"/>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1"/>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1"/>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1"/>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1"/>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1"/>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1"/>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1"/>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1"/>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1"/>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1"/>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1"/>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1"/>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1"/>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1"/>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1"/>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1"/>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1"/>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1"/>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1"/>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1"/>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1"/>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1"/>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1"/>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1"/>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1"/>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1"/>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1"/>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1"/>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1"/>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1"/>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1"/>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1"/>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1"/>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1"/>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1"/>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1"/>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1"/>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1"/>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1"/>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1"/>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1"/>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1"/>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1"/>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1"/>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1"/>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1"/>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1"/>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1"/>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1"/>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1"/>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1"/>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1"/>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1"/>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1"/>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1"/>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1"/>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1"/>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1"/>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1"/>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1"/>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1"/>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1"/>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1"/>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1"/>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1"/>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1"/>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1"/>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1"/>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1"/>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1"/>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1"/>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1"/>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1"/>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1"/>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1"/>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1"/>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1"/>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1"/>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1"/>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1"/>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1"/>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1"/>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1"/>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1"/>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1"/>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1"/>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1"/>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1"/>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1"/>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1"/>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1"/>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1"/>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1"/>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1"/>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1"/>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1"/>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1"/>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1"/>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1"/>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1"/>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1"/>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1"/>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1"/>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1"/>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1"/>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1"/>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1"/>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1"/>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1"/>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1"/>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1"/>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1"/>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1"/>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1"/>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1"/>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1"/>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1"/>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1"/>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1"/>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1"/>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1"/>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31"/>
          <p:cNvGrpSpPr/>
          <p:nvPr/>
        </p:nvGrpSpPr>
        <p:grpSpPr>
          <a:xfrm>
            <a:off x="5433155" y="2190429"/>
            <a:ext cx="1043704" cy="634883"/>
            <a:chOff x="7720736" y="2292795"/>
            <a:chExt cx="294782" cy="179320"/>
          </a:xfrm>
        </p:grpSpPr>
        <p:sp>
          <p:nvSpPr>
            <p:cNvPr id="3771" name="Google Shape;3771;p31"/>
            <p:cNvSpPr/>
            <p:nvPr/>
          </p:nvSpPr>
          <p:spPr>
            <a:xfrm>
              <a:off x="7819588" y="2308717"/>
              <a:ext cx="93011" cy="163398"/>
            </a:xfrm>
            <a:custGeom>
              <a:rect b="b" l="l" r="r" t="t"/>
              <a:pathLst>
                <a:path extrusionOk="0" h="2853" w="1624">
                  <a:moveTo>
                    <a:pt x="667" y="1"/>
                  </a:moveTo>
                  <a:lnTo>
                    <a:pt x="441" y="70"/>
                  </a:lnTo>
                  <a:lnTo>
                    <a:pt x="546" y="394"/>
                  </a:lnTo>
                  <a:lnTo>
                    <a:pt x="0" y="458"/>
                  </a:lnTo>
                  <a:lnTo>
                    <a:pt x="227" y="2852"/>
                  </a:lnTo>
                  <a:lnTo>
                    <a:pt x="1624" y="2684"/>
                  </a:lnTo>
                  <a:lnTo>
                    <a:pt x="1305" y="307"/>
                  </a:lnTo>
                  <a:lnTo>
                    <a:pt x="778" y="365"/>
                  </a:lnTo>
                  <a:lnTo>
                    <a:pt x="667"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1"/>
            <p:cNvSpPr/>
            <p:nvPr/>
          </p:nvSpPr>
          <p:spPr>
            <a:xfrm>
              <a:off x="7723313" y="2301730"/>
              <a:ext cx="80067" cy="123537"/>
            </a:xfrm>
            <a:custGeom>
              <a:rect b="b" l="l" r="r" t="t"/>
              <a:pathLst>
                <a:path extrusionOk="0" h="2157" w="1398">
                  <a:moveTo>
                    <a:pt x="777" y="0"/>
                  </a:moveTo>
                  <a:lnTo>
                    <a:pt x="546" y="35"/>
                  </a:lnTo>
                  <a:lnTo>
                    <a:pt x="587" y="348"/>
                  </a:lnTo>
                  <a:lnTo>
                    <a:pt x="52" y="308"/>
                  </a:lnTo>
                  <a:lnTo>
                    <a:pt x="1" y="2052"/>
                  </a:lnTo>
                  <a:lnTo>
                    <a:pt x="1398" y="2156"/>
                  </a:lnTo>
                  <a:lnTo>
                    <a:pt x="1357" y="406"/>
                  </a:lnTo>
                  <a:lnTo>
                    <a:pt x="830" y="366"/>
                  </a:lnTo>
                  <a:lnTo>
                    <a:pt x="777" y="0"/>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1"/>
            <p:cNvSpPr/>
            <p:nvPr/>
          </p:nvSpPr>
          <p:spPr>
            <a:xfrm>
              <a:off x="7915519" y="2318682"/>
              <a:ext cx="99998" cy="141807"/>
            </a:xfrm>
            <a:custGeom>
              <a:rect b="b" l="l" r="r" t="t"/>
              <a:pathLst>
                <a:path extrusionOk="0" h="2476" w="1746">
                  <a:moveTo>
                    <a:pt x="743" y="1"/>
                  </a:moveTo>
                  <a:lnTo>
                    <a:pt x="516" y="70"/>
                  </a:lnTo>
                  <a:lnTo>
                    <a:pt x="644" y="469"/>
                  </a:lnTo>
                  <a:lnTo>
                    <a:pt x="0" y="585"/>
                  </a:lnTo>
                  <a:lnTo>
                    <a:pt x="366" y="2475"/>
                  </a:lnTo>
                  <a:lnTo>
                    <a:pt x="1746" y="2237"/>
                  </a:lnTo>
                  <a:lnTo>
                    <a:pt x="1287" y="359"/>
                  </a:lnTo>
                  <a:lnTo>
                    <a:pt x="876" y="435"/>
                  </a:lnTo>
                  <a:lnTo>
                    <a:pt x="743"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1"/>
            <p:cNvSpPr/>
            <p:nvPr/>
          </p:nvSpPr>
          <p:spPr>
            <a:xfrm>
              <a:off x="7817240" y="2317021"/>
              <a:ext cx="92724" cy="146102"/>
            </a:xfrm>
            <a:custGeom>
              <a:rect b="b" l="l" r="r" t="t"/>
              <a:pathLst>
                <a:path extrusionOk="0" h="2551" w="1619">
                  <a:moveTo>
                    <a:pt x="1306" y="0"/>
                  </a:moveTo>
                  <a:lnTo>
                    <a:pt x="1" y="156"/>
                  </a:lnTo>
                  <a:lnTo>
                    <a:pt x="228" y="2550"/>
                  </a:lnTo>
                  <a:lnTo>
                    <a:pt x="1619" y="2382"/>
                  </a:lnTo>
                  <a:lnTo>
                    <a:pt x="1306"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1"/>
            <p:cNvSpPr/>
            <p:nvPr/>
          </p:nvSpPr>
          <p:spPr>
            <a:xfrm>
              <a:off x="7823883" y="2327273"/>
              <a:ext cx="79723" cy="125541"/>
            </a:xfrm>
            <a:custGeom>
              <a:rect b="b" l="l" r="r" t="t"/>
              <a:pathLst>
                <a:path extrusionOk="0" h="2192" w="1392">
                  <a:moveTo>
                    <a:pt x="1120" y="1"/>
                  </a:moveTo>
                  <a:lnTo>
                    <a:pt x="0" y="134"/>
                  </a:lnTo>
                  <a:lnTo>
                    <a:pt x="192" y="2192"/>
                  </a:lnTo>
                  <a:lnTo>
                    <a:pt x="1391" y="2047"/>
                  </a:lnTo>
                  <a:lnTo>
                    <a:pt x="1120"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1"/>
            <p:cNvSpPr/>
            <p:nvPr/>
          </p:nvSpPr>
          <p:spPr>
            <a:xfrm>
              <a:off x="7842497" y="2299725"/>
              <a:ext cx="24284" cy="41580"/>
            </a:xfrm>
            <a:custGeom>
              <a:rect b="b" l="l" r="r" t="t"/>
              <a:pathLst>
                <a:path extrusionOk="0" h="726" w="424">
                  <a:moveTo>
                    <a:pt x="226" y="1"/>
                  </a:moveTo>
                  <a:lnTo>
                    <a:pt x="1" y="70"/>
                  </a:lnTo>
                  <a:lnTo>
                    <a:pt x="204" y="725"/>
                  </a:lnTo>
                  <a:lnTo>
                    <a:pt x="424" y="656"/>
                  </a:lnTo>
                  <a:lnTo>
                    <a:pt x="22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1"/>
            <p:cNvSpPr/>
            <p:nvPr/>
          </p:nvSpPr>
          <p:spPr>
            <a:xfrm>
              <a:off x="7720736" y="2310320"/>
              <a:ext cx="80010" cy="106011"/>
            </a:xfrm>
            <a:custGeom>
              <a:rect b="b" l="l" r="r" t="t"/>
              <a:pathLst>
                <a:path extrusionOk="0" h="1851" w="1397">
                  <a:moveTo>
                    <a:pt x="57" y="1"/>
                  </a:moveTo>
                  <a:lnTo>
                    <a:pt x="0" y="1746"/>
                  </a:lnTo>
                  <a:lnTo>
                    <a:pt x="1397" y="1851"/>
                  </a:lnTo>
                  <a:lnTo>
                    <a:pt x="1362" y="99"/>
                  </a:lnTo>
                  <a:lnTo>
                    <a:pt x="5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1"/>
            <p:cNvSpPr/>
            <p:nvPr/>
          </p:nvSpPr>
          <p:spPr>
            <a:xfrm>
              <a:off x="7726692" y="2317651"/>
              <a:ext cx="68727" cy="91063"/>
            </a:xfrm>
            <a:custGeom>
              <a:rect b="b" l="l" r="r" t="t"/>
              <a:pathLst>
                <a:path extrusionOk="0" h="1590" w="1200">
                  <a:moveTo>
                    <a:pt x="46" y="1"/>
                  </a:moveTo>
                  <a:lnTo>
                    <a:pt x="0" y="1501"/>
                  </a:lnTo>
                  <a:lnTo>
                    <a:pt x="1199" y="1589"/>
                  </a:lnTo>
                  <a:lnTo>
                    <a:pt x="1170" y="88"/>
                  </a:lnTo>
                  <a:lnTo>
                    <a:pt x="4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1"/>
            <p:cNvSpPr/>
            <p:nvPr/>
          </p:nvSpPr>
          <p:spPr>
            <a:xfrm>
              <a:off x="7751835" y="2292795"/>
              <a:ext cx="19014" cy="40835"/>
            </a:xfrm>
            <a:custGeom>
              <a:rect b="b" l="l" r="r" t="t"/>
              <a:pathLst>
                <a:path extrusionOk="0" h="713" w="332">
                  <a:moveTo>
                    <a:pt x="239" y="1"/>
                  </a:moveTo>
                  <a:lnTo>
                    <a:pt x="1" y="35"/>
                  </a:lnTo>
                  <a:lnTo>
                    <a:pt x="100" y="713"/>
                  </a:lnTo>
                  <a:lnTo>
                    <a:pt x="332" y="683"/>
                  </a:lnTo>
                  <a:lnTo>
                    <a:pt x="239"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1"/>
            <p:cNvSpPr/>
            <p:nvPr/>
          </p:nvSpPr>
          <p:spPr>
            <a:xfrm>
              <a:off x="7912885" y="2330251"/>
              <a:ext cx="100284" cy="121246"/>
            </a:xfrm>
            <a:custGeom>
              <a:rect b="b" l="l" r="r" t="t"/>
              <a:pathLst>
                <a:path extrusionOk="0" h="2117" w="1751">
                  <a:moveTo>
                    <a:pt x="1292" y="0"/>
                  </a:moveTo>
                  <a:lnTo>
                    <a:pt x="0" y="221"/>
                  </a:lnTo>
                  <a:lnTo>
                    <a:pt x="372" y="2116"/>
                  </a:lnTo>
                  <a:lnTo>
                    <a:pt x="1750" y="1878"/>
                  </a:lnTo>
                  <a:lnTo>
                    <a:pt x="1292"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1"/>
            <p:cNvSpPr/>
            <p:nvPr/>
          </p:nvSpPr>
          <p:spPr>
            <a:xfrm>
              <a:off x="7919872" y="2338899"/>
              <a:ext cx="86367" cy="103950"/>
            </a:xfrm>
            <a:custGeom>
              <a:rect b="b" l="l" r="r" t="t"/>
              <a:pathLst>
                <a:path extrusionOk="0" h="1815" w="1508">
                  <a:moveTo>
                    <a:pt x="1113" y="1"/>
                  </a:moveTo>
                  <a:lnTo>
                    <a:pt x="1" y="186"/>
                  </a:lnTo>
                  <a:lnTo>
                    <a:pt x="319" y="1815"/>
                  </a:lnTo>
                  <a:lnTo>
                    <a:pt x="1507" y="1612"/>
                  </a:lnTo>
                  <a:lnTo>
                    <a:pt x="1113"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1"/>
            <p:cNvSpPr/>
            <p:nvPr/>
          </p:nvSpPr>
          <p:spPr>
            <a:xfrm>
              <a:off x="7942724" y="2309690"/>
              <a:ext cx="24627" cy="41580"/>
            </a:xfrm>
            <a:custGeom>
              <a:rect b="b" l="l" r="r" t="t"/>
              <a:pathLst>
                <a:path extrusionOk="0" h="726" w="430">
                  <a:moveTo>
                    <a:pt x="228" y="0"/>
                  </a:moveTo>
                  <a:lnTo>
                    <a:pt x="1" y="70"/>
                  </a:lnTo>
                  <a:lnTo>
                    <a:pt x="204" y="725"/>
                  </a:lnTo>
                  <a:lnTo>
                    <a:pt x="429" y="656"/>
                  </a:lnTo>
                  <a:lnTo>
                    <a:pt x="228" y="0"/>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31"/>
          <p:cNvGrpSpPr/>
          <p:nvPr/>
        </p:nvGrpSpPr>
        <p:grpSpPr>
          <a:xfrm>
            <a:off x="8242426" y="2001835"/>
            <a:ext cx="614031" cy="884753"/>
            <a:chOff x="6797503" y="2202133"/>
            <a:chExt cx="143811" cy="207212"/>
          </a:xfrm>
        </p:grpSpPr>
        <p:sp>
          <p:nvSpPr>
            <p:cNvPr id="3784" name="Google Shape;3784;p31"/>
            <p:cNvSpPr/>
            <p:nvPr/>
          </p:nvSpPr>
          <p:spPr>
            <a:xfrm>
              <a:off x="6797503" y="2202133"/>
              <a:ext cx="143811" cy="207212"/>
            </a:xfrm>
            <a:custGeom>
              <a:rect b="b" l="l" r="r" t="t"/>
              <a:pathLst>
                <a:path extrusionOk="0" h="3618" w="2511">
                  <a:moveTo>
                    <a:pt x="1258" y="1"/>
                  </a:moveTo>
                  <a:cubicBezTo>
                    <a:pt x="563" y="1"/>
                    <a:pt x="1" y="811"/>
                    <a:pt x="1" y="1809"/>
                  </a:cubicBezTo>
                  <a:cubicBezTo>
                    <a:pt x="1" y="2806"/>
                    <a:pt x="563" y="3617"/>
                    <a:pt x="1258" y="3617"/>
                  </a:cubicBezTo>
                  <a:cubicBezTo>
                    <a:pt x="1948" y="3617"/>
                    <a:pt x="2510" y="2806"/>
                    <a:pt x="2510" y="1809"/>
                  </a:cubicBezTo>
                  <a:cubicBezTo>
                    <a:pt x="2510" y="811"/>
                    <a:pt x="1948" y="1"/>
                    <a:pt x="125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1"/>
            <p:cNvSpPr/>
            <p:nvPr/>
          </p:nvSpPr>
          <p:spPr>
            <a:xfrm>
              <a:off x="6837365" y="2259233"/>
              <a:ext cx="64432" cy="92953"/>
            </a:xfrm>
            <a:custGeom>
              <a:rect b="b" l="l" r="r" t="t"/>
              <a:pathLst>
                <a:path extrusionOk="0" h="1623" w="1125">
                  <a:moveTo>
                    <a:pt x="562" y="1"/>
                  </a:moveTo>
                  <a:cubicBezTo>
                    <a:pt x="249" y="1"/>
                    <a:pt x="0" y="365"/>
                    <a:pt x="0" y="812"/>
                  </a:cubicBezTo>
                  <a:cubicBezTo>
                    <a:pt x="0" y="1258"/>
                    <a:pt x="249" y="1623"/>
                    <a:pt x="562" y="1623"/>
                  </a:cubicBezTo>
                  <a:cubicBezTo>
                    <a:pt x="870" y="1623"/>
                    <a:pt x="1124" y="1258"/>
                    <a:pt x="1124" y="812"/>
                  </a:cubicBezTo>
                  <a:cubicBezTo>
                    <a:pt x="1124" y="365"/>
                    <a:pt x="870" y="1"/>
                    <a:pt x="56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1"/>
            <p:cNvSpPr/>
            <p:nvPr/>
          </p:nvSpPr>
          <p:spPr>
            <a:xfrm>
              <a:off x="6864913" y="2299095"/>
              <a:ext cx="9393" cy="13287"/>
            </a:xfrm>
            <a:custGeom>
              <a:rect b="b" l="l" r="r" t="t"/>
              <a:pathLst>
                <a:path extrusionOk="0" h="232" w="164">
                  <a:moveTo>
                    <a:pt x="81" y="0"/>
                  </a:moveTo>
                  <a:cubicBezTo>
                    <a:pt x="35" y="0"/>
                    <a:pt x="0" y="52"/>
                    <a:pt x="0" y="116"/>
                  </a:cubicBezTo>
                  <a:cubicBezTo>
                    <a:pt x="0" y="180"/>
                    <a:pt x="35" y="231"/>
                    <a:pt x="81" y="231"/>
                  </a:cubicBezTo>
                  <a:cubicBezTo>
                    <a:pt x="122" y="231"/>
                    <a:pt x="163" y="180"/>
                    <a:pt x="163" y="116"/>
                  </a:cubicBezTo>
                  <a:cubicBezTo>
                    <a:pt x="163" y="52"/>
                    <a:pt x="122" y="0"/>
                    <a:pt x="8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1"/>
            <p:cNvSpPr/>
            <p:nvPr/>
          </p:nvSpPr>
          <p:spPr>
            <a:xfrm>
              <a:off x="6814799" y="2227046"/>
              <a:ext cx="109620" cy="157442"/>
            </a:xfrm>
            <a:custGeom>
              <a:rect b="b" l="l" r="r" t="t"/>
              <a:pathLst>
                <a:path extrusionOk="0" h="2749" w="1914">
                  <a:moveTo>
                    <a:pt x="956" y="6"/>
                  </a:moveTo>
                  <a:cubicBezTo>
                    <a:pt x="1478" y="6"/>
                    <a:pt x="1908" y="620"/>
                    <a:pt x="1908" y="1374"/>
                  </a:cubicBezTo>
                  <a:cubicBezTo>
                    <a:pt x="1908" y="2128"/>
                    <a:pt x="1478" y="2741"/>
                    <a:pt x="956" y="2741"/>
                  </a:cubicBezTo>
                  <a:cubicBezTo>
                    <a:pt x="429" y="2741"/>
                    <a:pt x="6" y="2128"/>
                    <a:pt x="6" y="1374"/>
                  </a:cubicBezTo>
                  <a:cubicBezTo>
                    <a:pt x="6" y="620"/>
                    <a:pt x="429" y="6"/>
                    <a:pt x="956" y="6"/>
                  </a:cubicBezTo>
                  <a:close/>
                  <a:moveTo>
                    <a:pt x="956" y="1"/>
                  </a:moveTo>
                  <a:cubicBezTo>
                    <a:pt x="429" y="1"/>
                    <a:pt x="1" y="614"/>
                    <a:pt x="1" y="1374"/>
                  </a:cubicBezTo>
                  <a:cubicBezTo>
                    <a:pt x="1" y="2133"/>
                    <a:pt x="429" y="2748"/>
                    <a:pt x="956" y="2748"/>
                  </a:cubicBezTo>
                  <a:cubicBezTo>
                    <a:pt x="1483" y="2748"/>
                    <a:pt x="1913" y="2133"/>
                    <a:pt x="1913" y="1374"/>
                  </a:cubicBezTo>
                  <a:cubicBezTo>
                    <a:pt x="1913" y="614"/>
                    <a:pt x="1483" y="1"/>
                    <a:pt x="95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1"/>
            <p:cNvSpPr/>
            <p:nvPr/>
          </p:nvSpPr>
          <p:spPr>
            <a:xfrm>
              <a:off x="6821099" y="2235981"/>
              <a:ext cx="97020" cy="139459"/>
            </a:xfrm>
            <a:custGeom>
              <a:rect b="b" l="l" r="r" t="t"/>
              <a:pathLst>
                <a:path extrusionOk="0" h="2435" w="1694">
                  <a:moveTo>
                    <a:pt x="846" y="6"/>
                  </a:moveTo>
                  <a:cubicBezTo>
                    <a:pt x="1311" y="6"/>
                    <a:pt x="1686" y="552"/>
                    <a:pt x="1686" y="1218"/>
                  </a:cubicBezTo>
                  <a:cubicBezTo>
                    <a:pt x="1686" y="1884"/>
                    <a:pt x="1311" y="2424"/>
                    <a:pt x="846" y="2424"/>
                  </a:cubicBezTo>
                  <a:cubicBezTo>
                    <a:pt x="383" y="2424"/>
                    <a:pt x="6" y="1884"/>
                    <a:pt x="6" y="1218"/>
                  </a:cubicBezTo>
                  <a:cubicBezTo>
                    <a:pt x="6" y="552"/>
                    <a:pt x="383" y="6"/>
                    <a:pt x="846" y="6"/>
                  </a:cubicBezTo>
                  <a:close/>
                  <a:moveTo>
                    <a:pt x="846" y="1"/>
                  </a:moveTo>
                  <a:cubicBezTo>
                    <a:pt x="377" y="1"/>
                    <a:pt x="0" y="546"/>
                    <a:pt x="0" y="1218"/>
                  </a:cubicBezTo>
                  <a:cubicBezTo>
                    <a:pt x="0" y="1890"/>
                    <a:pt x="377" y="2435"/>
                    <a:pt x="846" y="2435"/>
                  </a:cubicBezTo>
                  <a:cubicBezTo>
                    <a:pt x="1311" y="2435"/>
                    <a:pt x="1693" y="1890"/>
                    <a:pt x="1693" y="1218"/>
                  </a:cubicBezTo>
                  <a:cubicBezTo>
                    <a:pt x="1693" y="546"/>
                    <a:pt x="1311" y="1"/>
                    <a:pt x="84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1"/>
            <p:cNvSpPr/>
            <p:nvPr/>
          </p:nvSpPr>
          <p:spPr>
            <a:xfrm>
              <a:off x="6827399" y="2244973"/>
              <a:ext cx="84362" cy="121189"/>
            </a:xfrm>
            <a:custGeom>
              <a:rect b="b" l="l" r="r" t="t"/>
              <a:pathLst>
                <a:path extrusionOk="0" h="2116" w="1473">
                  <a:moveTo>
                    <a:pt x="736" y="12"/>
                  </a:moveTo>
                  <a:cubicBezTo>
                    <a:pt x="1137" y="12"/>
                    <a:pt x="1466" y="481"/>
                    <a:pt x="1466" y="1061"/>
                  </a:cubicBezTo>
                  <a:cubicBezTo>
                    <a:pt x="1466" y="1641"/>
                    <a:pt x="1137" y="2110"/>
                    <a:pt x="736" y="2110"/>
                  </a:cubicBezTo>
                  <a:cubicBezTo>
                    <a:pt x="331" y="2110"/>
                    <a:pt x="6" y="1641"/>
                    <a:pt x="6" y="1061"/>
                  </a:cubicBezTo>
                  <a:cubicBezTo>
                    <a:pt x="6" y="481"/>
                    <a:pt x="331" y="12"/>
                    <a:pt x="736" y="12"/>
                  </a:cubicBezTo>
                  <a:close/>
                  <a:moveTo>
                    <a:pt x="736" y="1"/>
                  </a:moveTo>
                  <a:cubicBezTo>
                    <a:pt x="331" y="1"/>
                    <a:pt x="0" y="475"/>
                    <a:pt x="0" y="1061"/>
                  </a:cubicBezTo>
                  <a:cubicBezTo>
                    <a:pt x="0" y="1646"/>
                    <a:pt x="331" y="2115"/>
                    <a:pt x="736" y="2115"/>
                  </a:cubicBezTo>
                  <a:cubicBezTo>
                    <a:pt x="1142" y="2115"/>
                    <a:pt x="1472" y="1646"/>
                    <a:pt x="1472" y="1061"/>
                  </a:cubicBezTo>
                  <a:cubicBezTo>
                    <a:pt x="1472" y="475"/>
                    <a:pt x="1142" y="1"/>
                    <a:pt x="73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1"/>
            <p:cNvSpPr/>
            <p:nvPr/>
          </p:nvSpPr>
          <p:spPr>
            <a:xfrm>
              <a:off x="6808843" y="2218398"/>
              <a:ext cx="121532" cy="174681"/>
            </a:xfrm>
            <a:custGeom>
              <a:rect b="b" l="l" r="r" t="t"/>
              <a:pathLst>
                <a:path extrusionOk="0" h="3050" w="2122">
                  <a:moveTo>
                    <a:pt x="1060" y="6"/>
                  </a:moveTo>
                  <a:cubicBezTo>
                    <a:pt x="1640" y="6"/>
                    <a:pt x="2116" y="690"/>
                    <a:pt x="2116" y="1525"/>
                  </a:cubicBezTo>
                  <a:cubicBezTo>
                    <a:pt x="2116" y="2359"/>
                    <a:pt x="1640" y="3044"/>
                    <a:pt x="1060" y="3044"/>
                  </a:cubicBezTo>
                  <a:cubicBezTo>
                    <a:pt x="481" y="3044"/>
                    <a:pt x="6" y="2359"/>
                    <a:pt x="6" y="1525"/>
                  </a:cubicBezTo>
                  <a:cubicBezTo>
                    <a:pt x="6" y="690"/>
                    <a:pt x="481" y="6"/>
                    <a:pt x="1060" y="6"/>
                  </a:cubicBezTo>
                  <a:close/>
                  <a:moveTo>
                    <a:pt x="1060" y="0"/>
                  </a:moveTo>
                  <a:cubicBezTo>
                    <a:pt x="475" y="0"/>
                    <a:pt x="0" y="685"/>
                    <a:pt x="0" y="1525"/>
                  </a:cubicBezTo>
                  <a:cubicBezTo>
                    <a:pt x="0" y="2365"/>
                    <a:pt x="475" y="3049"/>
                    <a:pt x="1060" y="3049"/>
                  </a:cubicBezTo>
                  <a:cubicBezTo>
                    <a:pt x="1646" y="3049"/>
                    <a:pt x="2122" y="2365"/>
                    <a:pt x="2122" y="1525"/>
                  </a:cubicBezTo>
                  <a:cubicBezTo>
                    <a:pt x="2122" y="685"/>
                    <a:pt x="1646" y="0"/>
                    <a:pt x="106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1"/>
            <p:cNvSpPr/>
            <p:nvPr/>
          </p:nvSpPr>
          <p:spPr>
            <a:xfrm>
              <a:off x="6803173" y="2210094"/>
              <a:ext cx="132872" cy="191290"/>
            </a:xfrm>
            <a:custGeom>
              <a:rect b="b" l="l" r="r" t="t"/>
              <a:pathLst>
                <a:path extrusionOk="0" h="3340" w="2320">
                  <a:moveTo>
                    <a:pt x="1159" y="6"/>
                  </a:moveTo>
                  <a:cubicBezTo>
                    <a:pt x="1798" y="6"/>
                    <a:pt x="2312" y="755"/>
                    <a:pt x="2312" y="1670"/>
                  </a:cubicBezTo>
                  <a:cubicBezTo>
                    <a:pt x="2312" y="2585"/>
                    <a:pt x="1798" y="3334"/>
                    <a:pt x="1159" y="3334"/>
                  </a:cubicBezTo>
                  <a:cubicBezTo>
                    <a:pt x="522" y="3334"/>
                    <a:pt x="6" y="2585"/>
                    <a:pt x="6" y="1670"/>
                  </a:cubicBezTo>
                  <a:cubicBezTo>
                    <a:pt x="6" y="755"/>
                    <a:pt x="522" y="6"/>
                    <a:pt x="1159" y="6"/>
                  </a:cubicBezTo>
                  <a:close/>
                  <a:moveTo>
                    <a:pt x="1159" y="1"/>
                  </a:moveTo>
                  <a:cubicBezTo>
                    <a:pt x="522" y="1"/>
                    <a:pt x="0" y="749"/>
                    <a:pt x="0" y="1670"/>
                  </a:cubicBezTo>
                  <a:cubicBezTo>
                    <a:pt x="0" y="2592"/>
                    <a:pt x="522" y="3339"/>
                    <a:pt x="1159" y="3339"/>
                  </a:cubicBezTo>
                  <a:cubicBezTo>
                    <a:pt x="1798" y="3339"/>
                    <a:pt x="2319" y="2592"/>
                    <a:pt x="2319" y="1670"/>
                  </a:cubicBezTo>
                  <a:cubicBezTo>
                    <a:pt x="2319" y="749"/>
                    <a:pt x="1798" y="1"/>
                    <a:pt x="115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31"/>
          <p:cNvGrpSpPr/>
          <p:nvPr/>
        </p:nvGrpSpPr>
        <p:grpSpPr>
          <a:xfrm>
            <a:off x="7367930" y="3510090"/>
            <a:ext cx="287470" cy="274145"/>
            <a:chOff x="6169166" y="3082869"/>
            <a:chExt cx="84019" cy="80124"/>
          </a:xfrm>
        </p:grpSpPr>
        <p:sp>
          <p:nvSpPr>
            <p:cNvPr id="3793" name="Google Shape;3793;p31"/>
            <p:cNvSpPr/>
            <p:nvPr/>
          </p:nvSpPr>
          <p:spPr>
            <a:xfrm>
              <a:off x="6169166" y="3152341"/>
              <a:ext cx="59792" cy="10653"/>
            </a:xfrm>
            <a:custGeom>
              <a:rect b="b" l="l" r="r" t="t"/>
              <a:pathLst>
                <a:path extrusionOk="0" h="186" w="1044">
                  <a:moveTo>
                    <a:pt x="635" y="1"/>
                  </a:moveTo>
                  <a:cubicBezTo>
                    <a:pt x="597" y="1"/>
                    <a:pt x="557" y="2"/>
                    <a:pt x="515" y="3"/>
                  </a:cubicBezTo>
                  <a:cubicBezTo>
                    <a:pt x="231" y="16"/>
                    <a:pt x="1" y="67"/>
                    <a:pt x="1" y="113"/>
                  </a:cubicBezTo>
                  <a:cubicBezTo>
                    <a:pt x="5" y="158"/>
                    <a:pt x="171" y="185"/>
                    <a:pt x="394" y="185"/>
                  </a:cubicBezTo>
                  <a:cubicBezTo>
                    <a:pt x="435" y="185"/>
                    <a:pt x="478" y="185"/>
                    <a:pt x="522" y="183"/>
                  </a:cubicBezTo>
                  <a:cubicBezTo>
                    <a:pt x="812" y="171"/>
                    <a:pt x="1044" y="126"/>
                    <a:pt x="1037" y="73"/>
                  </a:cubicBezTo>
                  <a:cubicBezTo>
                    <a:pt x="1037" y="29"/>
                    <a:pt x="867" y="1"/>
                    <a:pt x="635"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1"/>
            <p:cNvSpPr/>
            <p:nvPr/>
          </p:nvSpPr>
          <p:spPr>
            <a:xfrm>
              <a:off x="6179876" y="3114655"/>
              <a:ext cx="66322" cy="44615"/>
            </a:xfrm>
            <a:custGeom>
              <a:rect b="b" l="l" r="r" t="t"/>
              <a:pathLst>
                <a:path extrusionOk="0" h="779" w="1158">
                  <a:moveTo>
                    <a:pt x="1007" y="0"/>
                  </a:moveTo>
                  <a:lnTo>
                    <a:pt x="1007" y="0"/>
                  </a:lnTo>
                  <a:cubicBezTo>
                    <a:pt x="917" y="55"/>
                    <a:pt x="690" y="83"/>
                    <a:pt x="481" y="83"/>
                  </a:cubicBezTo>
                  <a:cubicBezTo>
                    <a:pt x="314" y="83"/>
                    <a:pt x="158" y="65"/>
                    <a:pt x="92" y="30"/>
                  </a:cubicBezTo>
                  <a:lnTo>
                    <a:pt x="92" y="30"/>
                  </a:lnTo>
                  <a:cubicBezTo>
                    <a:pt x="92" y="30"/>
                    <a:pt x="1" y="778"/>
                    <a:pt x="408" y="778"/>
                  </a:cubicBezTo>
                  <a:cubicBezTo>
                    <a:pt x="412" y="778"/>
                    <a:pt x="417" y="778"/>
                    <a:pt x="421" y="778"/>
                  </a:cubicBezTo>
                  <a:lnTo>
                    <a:pt x="544" y="778"/>
                  </a:lnTo>
                  <a:lnTo>
                    <a:pt x="613" y="771"/>
                  </a:lnTo>
                  <a:lnTo>
                    <a:pt x="734" y="765"/>
                  </a:lnTo>
                  <a:cubicBezTo>
                    <a:pt x="1157" y="749"/>
                    <a:pt x="1007" y="1"/>
                    <a:pt x="100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1"/>
            <p:cNvSpPr/>
            <p:nvPr/>
          </p:nvSpPr>
          <p:spPr>
            <a:xfrm>
              <a:off x="6184687" y="3114655"/>
              <a:ext cx="61511" cy="44673"/>
            </a:xfrm>
            <a:custGeom>
              <a:rect b="b" l="l" r="r" t="t"/>
              <a:pathLst>
                <a:path extrusionOk="0" h="780" w="1074">
                  <a:moveTo>
                    <a:pt x="923" y="0"/>
                  </a:moveTo>
                  <a:lnTo>
                    <a:pt x="923" y="0"/>
                  </a:lnTo>
                  <a:cubicBezTo>
                    <a:pt x="833" y="55"/>
                    <a:pt x="606" y="83"/>
                    <a:pt x="397" y="83"/>
                  </a:cubicBezTo>
                  <a:cubicBezTo>
                    <a:pt x="230" y="83"/>
                    <a:pt x="74" y="65"/>
                    <a:pt x="8" y="30"/>
                  </a:cubicBezTo>
                  <a:cubicBezTo>
                    <a:pt x="8" y="30"/>
                    <a:pt x="1" y="249"/>
                    <a:pt x="1" y="291"/>
                  </a:cubicBezTo>
                  <a:cubicBezTo>
                    <a:pt x="9" y="309"/>
                    <a:pt x="18" y="315"/>
                    <a:pt x="29" y="315"/>
                  </a:cubicBezTo>
                  <a:cubicBezTo>
                    <a:pt x="53" y="315"/>
                    <a:pt x="84" y="279"/>
                    <a:pt x="114" y="279"/>
                  </a:cubicBezTo>
                  <a:cubicBezTo>
                    <a:pt x="125" y="279"/>
                    <a:pt x="136" y="284"/>
                    <a:pt x="147" y="297"/>
                  </a:cubicBezTo>
                  <a:cubicBezTo>
                    <a:pt x="218" y="381"/>
                    <a:pt x="292" y="413"/>
                    <a:pt x="357" y="413"/>
                  </a:cubicBezTo>
                  <a:cubicBezTo>
                    <a:pt x="407" y="413"/>
                    <a:pt x="452" y="394"/>
                    <a:pt x="488" y="366"/>
                  </a:cubicBezTo>
                  <a:cubicBezTo>
                    <a:pt x="490" y="364"/>
                    <a:pt x="493" y="363"/>
                    <a:pt x="497" y="363"/>
                  </a:cubicBezTo>
                  <a:cubicBezTo>
                    <a:pt x="515" y="363"/>
                    <a:pt x="542" y="393"/>
                    <a:pt x="615" y="393"/>
                  </a:cubicBezTo>
                  <a:cubicBezTo>
                    <a:pt x="638" y="393"/>
                    <a:pt x="664" y="390"/>
                    <a:pt x="696" y="383"/>
                  </a:cubicBezTo>
                  <a:cubicBezTo>
                    <a:pt x="762" y="369"/>
                    <a:pt x="798" y="349"/>
                    <a:pt x="816" y="349"/>
                  </a:cubicBezTo>
                  <a:cubicBezTo>
                    <a:pt x="835" y="349"/>
                    <a:pt x="834" y="370"/>
                    <a:pt x="824" y="441"/>
                  </a:cubicBezTo>
                  <a:cubicBezTo>
                    <a:pt x="808" y="580"/>
                    <a:pt x="731" y="720"/>
                    <a:pt x="529" y="725"/>
                  </a:cubicBezTo>
                  <a:lnTo>
                    <a:pt x="401" y="731"/>
                  </a:lnTo>
                  <a:lnTo>
                    <a:pt x="337" y="736"/>
                  </a:lnTo>
                  <a:lnTo>
                    <a:pt x="175" y="736"/>
                  </a:lnTo>
                  <a:cubicBezTo>
                    <a:pt x="216" y="762"/>
                    <a:pt x="261" y="779"/>
                    <a:pt x="315" y="779"/>
                  </a:cubicBezTo>
                  <a:cubicBezTo>
                    <a:pt x="322" y="779"/>
                    <a:pt x="330" y="779"/>
                    <a:pt x="337" y="778"/>
                  </a:cubicBezTo>
                  <a:lnTo>
                    <a:pt x="460" y="778"/>
                  </a:lnTo>
                  <a:lnTo>
                    <a:pt x="529" y="771"/>
                  </a:lnTo>
                  <a:lnTo>
                    <a:pt x="650" y="765"/>
                  </a:lnTo>
                  <a:cubicBezTo>
                    <a:pt x="1073" y="749"/>
                    <a:pt x="923" y="1"/>
                    <a:pt x="92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1"/>
            <p:cNvSpPr/>
            <p:nvPr/>
          </p:nvSpPr>
          <p:spPr>
            <a:xfrm>
              <a:off x="6183084" y="3109272"/>
              <a:ext cx="55440" cy="12543"/>
            </a:xfrm>
            <a:custGeom>
              <a:rect b="b" l="l" r="r" t="t"/>
              <a:pathLst>
                <a:path extrusionOk="0" h="219" w="968">
                  <a:moveTo>
                    <a:pt x="577" y="0"/>
                  </a:moveTo>
                  <a:cubicBezTo>
                    <a:pt x="546" y="0"/>
                    <a:pt x="514" y="1"/>
                    <a:pt x="481" y="3"/>
                  </a:cubicBezTo>
                  <a:cubicBezTo>
                    <a:pt x="215" y="14"/>
                    <a:pt x="1" y="65"/>
                    <a:pt x="7" y="129"/>
                  </a:cubicBezTo>
                  <a:cubicBezTo>
                    <a:pt x="7" y="181"/>
                    <a:pt x="180" y="219"/>
                    <a:pt x="402" y="219"/>
                  </a:cubicBezTo>
                  <a:cubicBezTo>
                    <a:pt x="430" y="219"/>
                    <a:pt x="458" y="218"/>
                    <a:pt x="488" y="217"/>
                  </a:cubicBezTo>
                  <a:cubicBezTo>
                    <a:pt x="754" y="204"/>
                    <a:pt x="968" y="147"/>
                    <a:pt x="968" y="89"/>
                  </a:cubicBezTo>
                  <a:cubicBezTo>
                    <a:pt x="963" y="38"/>
                    <a:pt x="798" y="0"/>
                    <a:pt x="57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1"/>
            <p:cNvSpPr/>
            <p:nvPr/>
          </p:nvSpPr>
          <p:spPr>
            <a:xfrm>
              <a:off x="6182053" y="3107725"/>
              <a:ext cx="57845" cy="15292"/>
            </a:xfrm>
            <a:custGeom>
              <a:rect b="b" l="l" r="r" t="t"/>
              <a:pathLst>
                <a:path extrusionOk="0" h="267" w="1010">
                  <a:moveTo>
                    <a:pt x="587" y="46"/>
                  </a:moveTo>
                  <a:cubicBezTo>
                    <a:pt x="696" y="46"/>
                    <a:pt x="795" y="57"/>
                    <a:pt x="865" y="70"/>
                  </a:cubicBezTo>
                  <a:cubicBezTo>
                    <a:pt x="899" y="81"/>
                    <a:pt x="923" y="87"/>
                    <a:pt x="940" y="99"/>
                  </a:cubicBezTo>
                  <a:cubicBezTo>
                    <a:pt x="951" y="105"/>
                    <a:pt x="958" y="110"/>
                    <a:pt x="958" y="110"/>
                  </a:cubicBezTo>
                  <a:lnTo>
                    <a:pt x="963" y="116"/>
                  </a:lnTo>
                  <a:lnTo>
                    <a:pt x="958" y="121"/>
                  </a:lnTo>
                  <a:cubicBezTo>
                    <a:pt x="951" y="127"/>
                    <a:pt x="934" y="140"/>
                    <a:pt x="905" y="151"/>
                  </a:cubicBezTo>
                  <a:cubicBezTo>
                    <a:pt x="865" y="169"/>
                    <a:pt x="812" y="180"/>
                    <a:pt x="742" y="191"/>
                  </a:cubicBezTo>
                  <a:cubicBezTo>
                    <a:pt x="673" y="204"/>
                    <a:pt x="592" y="215"/>
                    <a:pt x="506" y="215"/>
                  </a:cubicBezTo>
                  <a:cubicBezTo>
                    <a:pt x="477" y="220"/>
                    <a:pt x="447" y="220"/>
                    <a:pt x="424" y="220"/>
                  </a:cubicBezTo>
                  <a:cubicBezTo>
                    <a:pt x="308" y="220"/>
                    <a:pt x="210" y="209"/>
                    <a:pt x="146" y="191"/>
                  </a:cubicBezTo>
                  <a:cubicBezTo>
                    <a:pt x="111" y="185"/>
                    <a:pt x="82" y="180"/>
                    <a:pt x="65" y="169"/>
                  </a:cubicBezTo>
                  <a:cubicBezTo>
                    <a:pt x="59" y="162"/>
                    <a:pt x="54" y="156"/>
                    <a:pt x="47" y="156"/>
                  </a:cubicBezTo>
                  <a:lnTo>
                    <a:pt x="47" y="151"/>
                  </a:lnTo>
                  <a:lnTo>
                    <a:pt x="47" y="145"/>
                  </a:lnTo>
                  <a:cubicBezTo>
                    <a:pt x="59" y="140"/>
                    <a:pt x="76" y="127"/>
                    <a:pt x="100" y="116"/>
                  </a:cubicBezTo>
                  <a:cubicBezTo>
                    <a:pt x="140" y="99"/>
                    <a:pt x="198" y="87"/>
                    <a:pt x="268" y="76"/>
                  </a:cubicBezTo>
                  <a:cubicBezTo>
                    <a:pt x="332" y="64"/>
                    <a:pt x="413" y="52"/>
                    <a:pt x="499" y="52"/>
                  </a:cubicBezTo>
                  <a:cubicBezTo>
                    <a:pt x="528" y="46"/>
                    <a:pt x="557" y="46"/>
                    <a:pt x="587" y="46"/>
                  </a:cubicBezTo>
                  <a:close/>
                  <a:moveTo>
                    <a:pt x="587" y="0"/>
                  </a:moveTo>
                  <a:cubicBezTo>
                    <a:pt x="557" y="0"/>
                    <a:pt x="528" y="0"/>
                    <a:pt x="499" y="6"/>
                  </a:cubicBezTo>
                  <a:cubicBezTo>
                    <a:pt x="367" y="12"/>
                    <a:pt x="244" y="23"/>
                    <a:pt x="158" y="46"/>
                  </a:cubicBezTo>
                  <a:cubicBezTo>
                    <a:pt x="111" y="57"/>
                    <a:pt x="76" y="76"/>
                    <a:pt x="47" y="87"/>
                  </a:cubicBezTo>
                  <a:cubicBezTo>
                    <a:pt x="36" y="99"/>
                    <a:pt x="25" y="105"/>
                    <a:pt x="12" y="116"/>
                  </a:cubicBezTo>
                  <a:cubicBezTo>
                    <a:pt x="6" y="121"/>
                    <a:pt x="1" y="140"/>
                    <a:pt x="1" y="151"/>
                  </a:cubicBezTo>
                  <a:cubicBezTo>
                    <a:pt x="1" y="169"/>
                    <a:pt x="6" y="180"/>
                    <a:pt x="12" y="185"/>
                  </a:cubicBezTo>
                  <a:cubicBezTo>
                    <a:pt x="30" y="204"/>
                    <a:pt x="47" y="215"/>
                    <a:pt x="70" y="220"/>
                  </a:cubicBezTo>
                  <a:cubicBezTo>
                    <a:pt x="111" y="238"/>
                    <a:pt x="158" y="244"/>
                    <a:pt x="221" y="255"/>
                  </a:cubicBezTo>
                  <a:cubicBezTo>
                    <a:pt x="279" y="261"/>
                    <a:pt x="349" y="266"/>
                    <a:pt x="424" y="266"/>
                  </a:cubicBezTo>
                  <a:cubicBezTo>
                    <a:pt x="447" y="266"/>
                    <a:pt x="477" y="266"/>
                    <a:pt x="511" y="261"/>
                  </a:cubicBezTo>
                  <a:cubicBezTo>
                    <a:pt x="645" y="255"/>
                    <a:pt x="760" y="244"/>
                    <a:pt x="854" y="220"/>
                  </a:cubicBezTo>
                  <a:cubicBezTo>
                    <a:pt x="894" y="209"/>
                    <a:pt x="929" y="191"/>
                    <a:pt x="958" y="180"/>
                  </a:cubicBezTo>
                  <a:cubicBezTo>
                    <a:pt x="969" y="169"/>
                    <a:pt x="980" y="162"/>
                    <a:pt x="993" y="151"/>
                  </a:cubicBezTo>
                  <a:cubicBezTo>
                    <a:pt x="998" y="145"/>
                    <a:pt x="1009" y="127"/>
                    <a:pt x="1009" y="116"/>
                  </a:cubicBezTo>
                  <a:cubicBezTo>
                    <a:pt x="1004" y="99"/>
                    <a:pt x="998" y="87"/>
                    <a:pt x="993" y="81"/>
                  </a:cubicBezTo>
                  <a:cubicBezTo>
                    <a:pt x="980" y="64"/>
                    <a:pt x="958" y="52"/>
                    <a:pt x="934" y="46"/>
                  </a:cubicBezTo>
                  <a:cubicBezTo>
                    <a:pt x="899" y="30"/>
                    <a:pt x="847" y="17"/>
                    <a:pt x="790" y="12"/>
                  </a:cubicBezTo>
                  <a:cubicBezTo>
                    <a:pt x="726" y="6"/>
                    <a:pt x="662" y="0"/>
                    <a:pt x="587" y="0"/>
                  </a:cubicBezTo>
                  <a:close/>
                </a:path>
              </a:pathLst>
            </a:custGeom>
            <a:solidFill>
              <a:srgbClr val="E1D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1"/>
            <p:cNvSpPr/>
            <p:nvPr/>
          </p:nvSpPr>
          <p:spPr>
            <a:xfrm>
              <a:off x="6171056" y="3095011"/>
              <a:ext cx="34364" cy="18671"/>
            </a:xfrm>
            <a:custGeom>
              <a:rect b="b" l="l" r="r" t="t"/>
              <a:pathLst>
                <a:path extrusionOk="0" h="326" w="600">
                  <a:moveTo>
                    <a:pt x="203" y="0"/>
                  </a:moveTo>
                  <a:cubicBezTo>
                    <a:pt x="187" y="0"/>
                    <a:pt x="172" y="3"/>
                    <a:pt x="158" y="8"/>
                  </a:cubicBezTo>
                  <a:cubicBezTo>
                    <a:pt x="1" y="73"/>
                    <a:pt x="6" y="325"/>
                    <a:pt x="437" y="325"/>
                  </a:cubicBezTo>
                  <a:cubicBezTo>
                    <a:pt x="468" y="325"/>
                    <a:pt x="500" y="324"/>
                    <a:pt x="535" y="321"/>
                  </a:cubicBezTo>
                  <a:cubicBezTo>
                    <a:pt x="581" y="321"/>
                    <a:pt x="599" y="268"/>
                    <a:pt x="570" y="239"/>
                  </a:cubicBezTo>
                  <a:cubicBezTo>
                    <a:pt x="483" y="147"/>
                    <a:pt x="323" y="0"/>
                    <a:pt x="20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1"/>
            <p:cNvSpPr/>
            <p:nvPr/>
          </p:nvSpPr>
          <p:spPr>
            <a:xfrm>
              <a:off x="6175524" y="3109329"/>
              <a:ext cx="30412" cy="20332"/>
            </a:xfrm>
            <a:custGeom>
              <a:rect b="b" l="l" r="r" t="t"/>
              <a:pathLst>
                <a:path extrusionOk="0" h="355" w="531">
                  <a:moveTo>
                    <a:pt x="472" y="1"/>
                  </a:moveTo>
                  <a:cubicBezTo>
                    <a:pt x="469" y="1"/>
                    <a:pt x="466" y="1"/>
                    <a:pt x="463" y="2"/>
                  </a:cubicBezTo>
                  <a:cubicBezTo>
                    <a:pt x="324" y="13"/>
                    <a:pt x="69" y="48"/>
                    <a:pt x="29" y="176"/>
                  </a:cubicBezTo>
                  <a:cubicBezTo>
                    <a:pt x="1" y="267"/>
                    <a:pt x="53" y="355"/>
                    <a:pt x="152" y="355"/>
                  </a:cubicBezTo>
                  <a:cubicBezTo>
                    <a:pt x="241" y="355"/>
                    <a:pt x="369" y="283"/>
                    <a:pt x="509" y="77"/>
                  </a:cubicBezTo>
                  <a:cubicBezTo>
                    <a:pt x="531" y="44"/>
                    <a:pt x="512" y="1"/>
                    <a:pt x="4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1"/>
            <p:cNvSpPr/>
            <p:nvPr/>
          </p:nvSpPr>
          <p:spPr>
            <a:xfrm>
              <a:off x="6218936" y="3092720"/>
              <a:ext cx="34249" cy="19988"/>
            </a:xfrm>
            <a:custGeom>
              <a:rect b="b" l="l" r="r" t="t"/>
              <a:pathLst>
                <a:path extrusionOk="0" h="349" w="598">
                  <a:moveTo>
                    <a:pt x="386" y="1"/>
                  </a:moveTo>
                  <a:cubicBezTo>
                    <a:pt x="264" y="1"/>
                    <a:pt x="113" y="163"/>
                    <a:pt x="29" y="262"/>
                  </a:cubicBezTo>
                  <a:cubicBezTo>
                    <a:pt x="1" y="297"/>
                    <a:pt x="23" y="349"/>
                    <a:pt x="70" y="349"/>
                  </a:cubicBezTo>
                  <a:cubicBezTo>
                    <a:pt x="598" y="349"/>
                    <a:pt x="592" y="59"/>
                    <a:pt x="424" y="6"/>
                  </a:cubicBezTo>
                  <a:cubicBezTo>
                    <a:pt x="412" y="3"/>
                    <a:pt x="399" y="1"/>
                    <a:pt x="3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1"/>
            <p:cNvSpPr/>
            <p:nvPr/>
          </p:nvSpPr>
          <p:spPr>
            <a:xfrm>
              <a:off x="6218249" y="3108355"/>
              <a:ext cx="31614" cy="19072"/>
            </a:xfrm>
            <a:custGeom>
              <a:rect b="b" l="l" r="r" t="t"/>
              <a:pathLst>
                <a:path extrusionOk="0" h="333" w="552">
                  <a:moveTo>
                    <a:pt x="70" y="1"/>
                  </a:moveTo>
                  <a:cubicBezTo>
                    <a:pt x="24" y="1"/>
                    <a:pt x="0" y="53"/>
                    <a:pt x="30" y="81"/>
                  </a:cubicBezTo>
                  <a:cubicBezTo>
                    <a:pt x="179" y="268"/>
                    <a:pt x="307" y="333"/>
                    <a:pt x="395" y="333"/>
                  </a:cubicBezTo>
                  <a:cubicBezTo>
                    <a:pt x="502" y="333"/>
                    <a:pt x="552" y="237"/>
                    <a:pt x="516" y="145"/>
                  </a:cubicBezTo>
                  <a:cubicBezTo>
                    <a:pt x="471" y="19"/>
                    <a:pt x="209"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1"/>
            <p:cNvSpPr/>
            <p:nvPr/>
          </p:nvSpPr>
          <p:spPr>
            <a:xfrm>
              <a:off x="6194366" y="3110818"/>
              <a:ext cx="23711" cy="22565"/>
            </a:xfrm>
            <a:custGeom>
              <a:rect b="b" l="l" r="r" t="t"/>
              <a:pathLst>
                <a:path extrusionOk="0" h="394" w="414">
                  <a:moveTo>
                    <a:pt x="228" y="1"/>
                  </a:moveTo>
                  <a:cubicBezTo>
                    <a:pt x="196" y="1"/>
                    <a:pt x="164" y="16"/>
                    <a:pt x="139" y="51"/>
                  </a:cubicBezTo>
                  <a:cubicBezTo>
                    <a:pt x="70" y="143"/>
                    <a:pt x="0" y="236"/>
                    <a:pt x="53" y="316"/>
                  </a:cubicBezTo>
                  <a:cubicBezTo>
                    <a:pt x="86" y="365"/>
                    <a:pt x="149" y="394"/>
                    <a:pt x="210" y="394"/>
                  </a:cubicBezTo>
                  <a:cubicBezTo>
                    <a:pt x="315" y="394"/>
                    <a:pt x="414" y="307"/>
                    <a:pt x="337" y="86"/>
                  </a:cubicBezTo>
                  <a:cubicBezTo>
                    <a:pt x="317" y="31"/>
                    <a:pt x="273" y="1"/>
                    <a:pt x="2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1"/>
            <p:cNvSpPr/>
            <p:nvPr/>
          </p:nvSpPr>
          <p:spPr>
            <a:xfrm>
              <a:off x="6209429" y="3110417"/>
              <a:ext cx="23138" cy="22565"/>
            </a:xfrm>
            <a:custGeom>
              <a:rect b="b" l="l" r="r" t="t"/>
              <a:pathLst>
                <a:path extrusionOk="0" h="394" w="404">
                  <a:moveTo>
                    <a:pt x="162" y="0"/>
                  </a:moveTo>
                  <a:cubicBezTo>
                    <a:pt x="115" y="0"/>
                    <a:pt x="70" y="35"/>
                    <a:pt x="56" y="93"/>
                  </a:cubicBezTo>
                  <a:cubicBezTo>
                    <a:pt x="0" y="310"/>
                    <a:pt x="93" y="394"/>
                    <a:pt x="193" y="394"/>
                  </a:cubicBezTo>
                  <a:cubicBezTo>
                    <a:pt x="258" y="394"/>
                    <a:pt x="326" y="358"/>
                    <a:pt x="358" y="301"/>
                  </a:cubicBezTo>
                  <a:cubicBezTo>
                    <a:pt x="403" y="219"/>
                    <a:pt x="323" y="127"/>
                    <a:pt x="248" y="45"/>
                  </a:cubicBezTo>
                  <a:cubicBezTo>
                    <a:pt x="223" y="14"/>
                    <a:pt x="192" y="0"/>
                    <a:pt x="1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1"/>
            <p:cNvSpPr/>
            <p:nvPr/>
          </p:nvSpPr>
          <p:spPr>
            <a:xfrm>
              <a:off x="6209830" y="3082869"/>
              <a:ext cx="21764" cy="30240"/>
            </a:xfrm>
            <a:custGeom>
              <a:rect b="b" l="l" r="r" t="t"/>
              <a:pathLst>
                <a:path extrusionOk="0" h="528" w="380">
                  <a:moveTo>
                    <a:pt x="193" y="0"/>
                  </a:moveTo>
                  <a:cubicBezTo>
                    <a:pt x="99" y="0"/>
                    <a:pt x="1" y="105"/>
                    <a:pt x="14" y="387"/>
                  </a:cubicBezTo>
                  <a:cubicBezTo>
                    <a:pt x="18" y="474"/>
                    <a:pt x="62" y="527"/>
                    <a:pt x="112" y="527"/>
                  </a:cubicBezTo>
                  <a:cubicBezTo>
                    <a:pt x="139" y="527"/>
                    <a:pt x="168" y="513"/>
                    <a:pt x="195" y="480"/>
                  </a:cubicBezTo>
                  <a:cubicBezTo>
                    <a:pt x="287" y="370"/>
                    <a:pt x="380" y="261"/>
                    <a:pt x="351" y="138"/>
                  </a:cubicBezTo>
                  <a:cubicBezTo>
                    <a:pt x="329" y="56"/>
                    <a:pt x="262"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1"/>
            <p:cNvSpPr/>
            <p:nvPr/>
          </p:nvSpPr>
          <p:spPr>
            <a:xfrm>
              <a:off x="6191388" y="3083671"/>
              <a:ext cx="22164" cy="29667"/>
            </a:xfrm>
            <a:custGeom>
              <a:rect b="b" l="l" r="r" t="t"/>
              <a:pathLst>
                <a:path extrusionOk="0" h="518" w="387">
                  <a:moveTo>
                    <a:pt x="174" y="0"/>
                  </a:moveTo>
                  <a:cubicBezTo>
                    <a:pt x="100" y="0"/>
                    <a:pt x="31" y="67"/>
                    <a:pt x="17" y="159"/>
                  </a:cubicBezTo>
                  <a:cubicBezTo>
                    <a:pt x="1" y="281"/>
                    <a:pt x="111" y="380"/>
                    <a:pt x="209" y="477"/>
                  </a:cubicBezTo>
                  <a:cubicBezTo>
                    <a:pt x="238" y="505"/>
                    <a:pt x="267" y="518"/>
                    <a:pt x="292" y="518"/>
                  </a:cubicBezTo>
                  <a:cubicBezTo>
                    <a:pt x="347" y="518"/>
                    <a:pt x="387" y="459"/>
                    <a:pt x="383" y="368"/>
                  </a:cubicBezTo>
                  <a:cubicBezTo>
                    <a:pt x="364" y="98"/>
                    <a:pt x="265" y="0"/>
                    <a:pt x="1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1"/>
            <p:cNvSpPr/>
            <p:nvPr/>
          </p:nvSpPr>
          <p:spPr>
            <a:xfrm>
              <a:off x="6177643" y="3097015"/>
              <a:ext cx="28694" cy="15922"/>
            </a:xfrm>
            <a:custGeom>
              <a:rect b="b" l="l" r="r" t="t"/>
              <a:pathLst>
                <a:path extrusionOk="0" h="278" w="501">
                  <a:moveTo>
                    <a:pt x="171" y="1"/>
                  </a:moveTo>
                  <a:cubicBezTo>
                    <a:pt x="157" y="1"/>
                    <a:pt x="143" y="3"/>
                    <a:pt x="131" y="8"/>
                  </a:cubicBezTo>
                  <a:cubicBezTo>
                    <a:pt x="1" y="61"/>
                    <a:pt x="7" y="277"/>
                    <a:pt x="367" y="277"/>
                  </a:cubicBezTo>
                  <a:cubicBezTo>
                    <a:pt x="393" y="277"/>
                    <a:pt x="420" y="276"/>
                    <a:pt x="449" y="274"/>
                  </a:cubicBezTo>
                  <a:cubicBezTo>
                    <a:pt x="484" y="268"/>
                    <a:pt x="501" y="228"/>
                    <a:pt x="479" y="199"/>
                  </a:cubicBezTo>
                  <a:cubicBezTo>
                    <a:pt x="406" y="123"/>
                    <a:pt x="273" y="1"/>
                    <a:pt x="17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1"/>
            <p:cNvSpPr/>
            <p:nvPr/>
          </p:nvSpPr>
          <p:spPr>
            <a:xfrm>
              <a:off x="6181308" y="3108985"/>
              <a:ext cx="25773" cy="17354"/>
            </a:xfrm>
            <a:custGeom>
              <a:rect b="b" l="l" r="r" t="t"/>
              <a:pathLst>
                <a:path extrusionOk="0" h="303" w="450">
                  <a:moveTo>
                    <a:pt x="391" y="1"/>
                  </a:moveTo>
                  <a:cubicBezTo>
                    <a:pt x="268" y="13"/>
                    <a:pt x="60" y="42"/>
                    <a:pt x="25" y="152"/>
                  </a:cubicBezTo>
                  <a:cubicBezTo>
                    <a:pt x="1" y="228"/>
                    <a:pt x="45" y="302"/>
                    <a:pt x="129" y="302"/>
                  </a:cubicBezTo>
                  <a:cubicBezTo>
                    <a:pt x="205" y="302"/>
                    <a:pt x="313" y="241"/>
                    <a:pt x="431" y="65"/>
                  </a:cubicBezTo>
                  <a:cubicBezTo>
                    <a:pt x="449" y="35"/>
                    <a:pt x="426" y="1"/>
                    <a:pt x="3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1"/>
            <p:cNvSpPr/>
            <p:nvPr/>
          </p:nvSpPr>
          <p:spPr>
            <a:xfrm>
              <a:off x="6217905" y="3095183"/>
              <a:ext cx="28579" cy="16609"/>
            </a:xfrm>
            <a:custGeom>
              <a:rect b="b" l="l" r="r" t="t"/>
              <a:pathLst>
                <a:path extrusionOk="0" h="290" w="499">
                  <a:moveTo>
                    <a:pt x="321" y="0"/>
                  </a:moveTo>
                  <a:cubicBezTo>
                    <a:pt x="217" y="0"/>
                    <a:pt x="92" y="136"/>
                    <a:pt x="25" y="225"/>
                  </a:cubicBezTo>
                  <a:cubicBezTo>
                    <a:pt x="1" y="249"/>
                    <a:pt x="19" y="289"/>
                    <a:pt x="59" y="289"/>
                  </a:cubicBezTo>
                  <a:cubicBezTo>
                    <a:pt x="64" y="289"/>
                    <a:pt x="69" y="289"/>
                    <a:pt x="74" y="289"/>
                  </a:cubicBezTo>
                  <a:cubicBezTo>
                    <a:pt x="499" y="289"/>
                    <a:pt x="497" y="51"/>
                    <a:pt x="354" y="5"/>
                  </a:cubicBezTo>
                  <a:cubicBezTo>
                    <a:pt x="343" y="2"/>
                    <a:pt x="332" y="0"/>
                    <a:pt x="32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1"/>
            <p:cNvSpPr/>
            <p:nvPr/>
          </p:nvSpPr>
          <p:spPr>
            <a:xfrm>
              <a:off x="6217275" y="3108355"/>
              <a:ext cx="26746" cy="16151"/>
            </a:xfrm>
            <a:custGeom>
              <a:rect b="b" l="l" r="r" t="t"/>
              <a:pathLst>
                <a:path extrusionOk="0" h="282" w="467">
                  <a:moveTo>
                    <a:pt x="58" y="1"/>
                  </a:moveTo>
                  <a:cubicBezTo>
                    <a:pt x="23" y="1"/>
                    <a:pt x="1" y="41"/>
                    <a:pt x="23" y="70"/>
                  </a:cubicBezTo>
                  <a:cubicBezTo>
                    <a:pt x="148" y="227"/>
                    <a:pt x="256" y="281"/>
                    <a:pt x="331" y="281"/>
                  </a:cubicBezTo>
                  <a:cubicBezTo>
                    <a:pt x="423" y="281"/>
                    <a:pt x="467" y="199"/>
                    <a:pt x="435" y="123"/>
                  </a:cubicBezTo>
                  <a:cubicBezTo>
                    <a:pt x="394" y="19"/>
                    <a:pt x="180" y="1"/>
                    <a:pt x="5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1"/>
            <p:cNvSpPr/>
            <p:nvPr/>
          </p:nvSpPr>
          <p:spPr>
            <a:xfrm>
              <a:off x="6197344" y="3110417"/>
              <a:ext cx="19816" cy="19129"/>
            </a:xfrm>
            <a:custGeom>
              <a:rect b="b" l="l" r="r" t="t"/>
              <a:pathLst>
                <a:path extrusionOk="0" h="334" w="346">
                  <a:moveTo>
                    <a:pt x="187" y="1"/>
                  </a:moveTo>
                  <a:cubicBezTo>
                    <a:pt x="161" y="1"/>
                    <a:pt x="135" y="13"/>
                    <a:pt x="116" y="40"/>
                  </a:cubicBezTo>
                  <a:cubicBezTo>
                    <a:pt x="58" y="122"/>
                    <a:pt x="1" y="202"/>
                    <a:pt x="41" y="266"/>
                  </a:cubicBezTo>
                  <a:cubicBezTo>
                    <a:pt x="69" y="309"/>
                    <a:pt x="122" y="333"/>
                    <a:pt x="173" y="333"/>
                  </a:cubicBezTo>
                  <a:cubicBezTo>
                    <a:pt x="262" y="333"/>
                    <a:pt x="345" y="259"/>
                    <a:pt x="279" y="74"/>
                  </a:cubicBezTo>
                  <a:cubicBezTo>
                    <a:pt x="262" y="27"/>
                    <a:pt x="224" y="1"/>
                    <a:pt x="18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1"/>
            <p:cNvSpPr/>
            <p:nvPr/>
          </p:nvSpPr>
          <p:spPr>
            <a:xfrm>
              <a:off x="6209773" y="3110016"/>
              <a:ext cx="19530" cy="18900"/>
            </a:xfrm>
            <a:custGeom>
              <a:rect b="b" l="l" r="r" t="t"/>
              <a:pathLst>
                <a:path extrusionOk="0" h="330" w="341">
                  <a:moveTo>
                    <a:pt x="140" y="1"/>
                  </a:moveTo>
                  <a:cubicBezTo>
                    <a:pt x="99" y="1"/>
                    <a:pt x="61" y="31"/>
                    <a:pt x="50" y="81"/>
                  </a:cubicBezTo>
                  <a:cubicBezTo>
                    <a:pt x="1" y="261"/>
                    <a:pt x="80" y="330"/>
                    <a:pt x="164" y="330"/>
                  </a:cubicBezTo>
                  <a:cubicBezTo>
                    <a:pt x="218" y="330"/>
                    <a:pt x="275" y="301"/>
                    <a:pt x="300" y="255"/>
                  </a:cubicBezTo>
                  <a:cubicBezTo>
                    <a:pt x="340" y="186"/>
                    <a:pt x="276" y="111"/>
                    <a:pt x="212" y="36"/>
                  </a:cubicBezTo>
                  <a:cubicBezTo>
                    <a:pt x="191" y="12"/>
                    <a:pt x="165" y="1"/>
                    <a:pt x="1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1"/>
            <p:cNvSpPr/>
            <p:nvPr/>
          </p:nvSpPr>
          <p:spPr>
            <a:xfrm>
              <a:off x="6210231" y="3086936"/>
              <a:ext cx="18327" cy="25486"/>
            </a:xfrm>
            <a:custGeom>
              <a:rect b="b" l="l" r="r" t="t"/>
              <a:pathLst>
                <a:path extrusionOk="0" h="445" w="320">
                  <a:moveTo>
                    <a:pt x="160" y="0"/>
                  </a:moveTo>
                  <a:cubicBezTo>
                    <a:pt x="80" y="0"/>
                    <a:pt x="0" y="89"/>
                    <a:pt x="14" y="329"/>
                  </a:cubicBezTo>
                  <a:cubicBezTo>
                    <a:pt x="17" y="400"/>
                    <a:pt x="53" y="445"/>
                    <a:pt x="95" y="445"/>
                  </a:cubicBezTo>
                  <a:cubicBezTo>
                    <a:pt x="117" y="445"/>
                    <a:pt x="142" y="432"/>
                    <a:pt x="164" y="404"/>
                  </a:cubicBezTo>
                  <a:cubicBezTo>
                    <a:pt x="239" y="311"/>
                    <a:pt x="320" y="219"/>
                    <a:pt x="298" y="120"/>
                  </a:cubicBezTo>
                  <a:cubicBezTo>
                    <a:pt x="278" y="48"/>
                    <a:pt x="219" y="0"/>
                    <a:pt x="16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1"/>
            <p:cNvSpPr/>
            <p:nvPr/>
          </p:nvSpPr>
          <p:spPr>
            <a:xfrm>
              <a:off x="6194653" y="3087623"/>
              <a:ext cx="18614" cy="24914"/>
            </a:xfrm>
            <a:custGeom>
              <a:rect b="b" l="l" r="r" t="t"/>
              <a:pathLst>
                <a:path extrusionOk="0" h="435" w="325">
                  <a:moveTo>
                    <a:pt x="145" y="1"/>
                  </a:moveTo>
                  <a:cubicBezTo>
                    <a:pt x="82" y="1"/>
                    <a:pt x="23" y="58"/>
                    <a:pt x="13" y="137"/>
                  </a:cubicBezTo>
                  <a:cubicBezTo>
                    <a:pt x="1" y="235"/>
                    <a:pt x="94" y="322"/>
                    <a:pt x="175" y="403"/>
                  </a:cubicBezTo>
                  <a:cubicBezTo>
                    <a:pt x="198" y="425"/>
                    <a:pt x="222" y="435"/>
                    <a:pt x="243" y="435"/>
                  </a:cubicBezTo>
                  <a:cubicBezTo>
                    <a:pt x="290" y="435"/>
                    <a:pt x="324" y="387"/>
                    <a:pt x="321" y="311"/>
                  </a:cubicBezTo>
                  <a:cubicBezTo>
                    <a:pt x="305" y="83"/>
                    <a:pt x="221" y="1"/>
                    <a:pt x="14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1"/>
            <p:cNvSpPr/>
            <p:nvPr/>
          </p:nvSpPr>
          <p:spPr>
            <a:xfrm>
              <a:off x="6187494" y="3099077"/>
              <a:ext cx="20504" cy="12829"/>
            </a:xfrm>
            <a:custGeom>
              <a:rect b="b" l="l" r="r" t="t"/>
              <a:pathLst>
                <a:path extrusionOk="0" h="224" w="358">
                  <a:moveTo>
                    <a:pt x="120" y="1"/>
                  </a:moveTo>
                  <a:cubicBezTo>
                    <a:pt x="110" y="1"/>
                    <a:pt x="100" y="3"/>
                    <a:pt x="91" y="7"/>
                  </a:cubicBezTo>
                  <a:cubicBezTo>
                    <a:pt x="0" y="50"/>
                    <a:pt x="4" y="224"/>
                    <a:pt x="262" y="224"/>
                  </a:cubicBezTo>
                  <a:cubicBezTo>
                    <a:pt x="281" y="224"/>
                    <a:pt x="301" y="223"/>
                    <a:pt x="323" y="221"/>
                  </a:cubicBezTo>
                  <a:cubicBezTo>
                    <a:pt x="347" y="221"/>
                    <a:pt x="358" y="186"/>
                    <a:pt x="341" y="163"/>
                  </a:cubicBezTo>
                  <a:cubicBezTo>
                    <a:pt x="290" y="101"/>
                    <a:pt x="195" y="1"/>
                    <a:pt x="12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1"/>
            <p:cNvSpPr/>
            <p:nvPr/>
          </p:nvSpPr>
          <p:spPr>
            <a:xfrm>
              <a:off x="6190185" y="3108699"/>
              <a:ext cx="18499" cy="14146"/>
            </a:xfrm>
            <a:custGeom>
              <a:rect b="b" l="l" r="r" t="t"/>
              <a:pathLst>
                <a:path extrusionOk="0" h="247" w="323">
                  <a:moveTo>
                    <a:pt x="276" y="0"/>
                  </a:moveTo>
                  <a:cubicBezTo>
                    <a:pt x="190" y="13"/>
                    <a:pt x="38" y="35"/>
                    <a:pt x="16" y="123"/>
                  </a:cubicBezTo>
                  <a:cubicBezTo>
                    <a:pt x="1" y="186"/>
                    <a:pt x="32" y="247"/>
                    <a:pt x="91" y="247"/>
                  </a:cubicBezTo>
                  <a:cubicBezTo>
                    <a:pt x="145" y="247"/>
                    <a:pt x="221" y="198"/>
                    <a:pt x="305" y="59"/>
                  </a:cubicBezTo>
                  <a:cubicBezTo>
                    <a:pt x="322" y="35"/>
                    <a:pt x="305" y="0"/>
                    <a:pt x="27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1"/>
            <p:cNvSpPr/>
            <p:nvPr/>
          </p:nvSpPr>
          <p:spPr>
            <a:xfrm>
              <a:off x="6216244" y="3097588"/>
              <a:ext cx="20675" cy="13860"/>
            </a:xfrm>
            <a:custGeom>
              <a:rect b="b" l="l" r="r" t="t"/>
              <a:pathLst>
                <a:path extrusionOk="0" h="242" w="361">
                  <a:moveTo>
                    <a:pt x="236" y="1"/>
                  </a:moveTo>
                  <a:cubicBezTo>
                    <a:pt x="158" y="1"/>
                    <a:pt x="66" y="114"/>
                    <a:pt x="19" y="183"/>
                  </a:cubicBezTo>
                  <a:cubicBezTo>
                    <a:pt x="1" y="207"/>
                    <a:pt x="19" y="241"/>
                    <a:pt x="41" y="241"/>
                  </a:cubicBezTo>
                  <a:cubicBezTo>
                    <a:pt x="361" y="241"/>
                    <a:pt x="361" y="44"/>
                    <a:pt x="257" y="4"/>
                  </a:cubicBezTo>
                  <a:cubicBezTo>
                    <a:pt x="250" y="2"/>
                    <a:pt x="243" y="1"/>
                    <a:pt x="23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1"/>
            <p:cNvSpPr/>
            <p:nvPr/>
          </p:nvSpPr>
          <p:spPr>
            <a:xfrm>
              <a:off x="6215958" y="3108355"/>
              <a:ext cx="19244" cy="13230"/>
            </a:xfrm>
            <a:custGeom>
              <a:rect b="b" l="l" r="r" t="t"/>
              <a:pathLst>
                <a:path extrusionOk="0" h="231" w="336">
                  <a:moveTo>
                    <a:pt x="40" y="1"/>
                  </a:moveTo>
                  <a:cubicBezTo>
                    <a:pt x="11" y="1"/>
                    <a:pt x="0" y="35"/>
                    <a:pt x="18" y="59"/>
                  </a:cubicBezTo>
                  <a:cubicBezTo>
                    <a:pt x="106" y="186"/>
                    <a:pt x="182" y="231"/>
                    <a:pt x="236" y="231"/>
                  </a:cubicBezTo>
                  <a:cubicBezTo>
                    <a:pt x="303" y="231"/>
                    <a:pt x="335" y="163"/>
                    <a:pt x="313" y="99"/>
                  </a:cubicBezTo>
                  <a:cubicBezTo>
                    <a:pt x="278" y="12"/>
                    <a:pt x="128" y="1"/>
                    <a:pt x="4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1"/>
            <p:cNvSpPr/>
            <p:nvPr/>
          </p:nvSpPr>
          <p:spPr>
            <a:xfrm>
              <a:off x="6201353" y="3110016"/>
              <a:ext cx="14433" cy="15464"/>
            </a:xfrm>
            <a:custGeom>
              <a:rect b="b" l="l" r="r" t="t"/>
              <a:pathLst>
                <a:path extrusionOk="0" h="270" w="252">
                  <a:moveTo>
                    <a:pt x="140" y="0"/>
                  </a:moveTo>
                  <a:cubicBezTo>
                    <a:pt x="121" y="0"/>
                    <a:pt x="101" y="11"/>
                    <a:pt x="87" y="36"/>
                  </a:cubicBezTo>
                  <a:cubicBezTo>
                    <a:pt x="46" y="100"/>
                    <a:pt x="1" y="164"/>
                    <a:pt x="35" y="215"/>
                  </a:cubicBezTo>
                  <a:cubicBezTo>
                    <a:pt x="54" y="249"/>
                    <a:pt x="92" y="269"/>
                    <a:pt x="128" y="269"/>
                  </a:cubicBezTo>
                  <a:cubicBezTo>
                    <a:pt x="191" y="269"/>
                    <a:pt x="251" y="209"/>
                    <a:pt x="204" y="59"/>
                  </a:cubicBezTo>
                  <a:cubicBezTo>
                    <a:pt x="193" y="22"/>
                    <a:pt x="167" y="0"/>
                    <a:pt x="14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1"/>
            <p:cNvSpPr/>
            <p:nvPr/>
          </p:nvSpPr>
          <p:spPr>
            <a:xfrm>
              <a:off x="6210574" y="3109730"/>
              <a:ext cx="14032" cy="15521"/>
            </a:xfrm>
            <a:custGeom>
              <a:rect b="b" l="l" r="r" t="t"/>
              <a:pathLst>
                <a:path extrusionOk="0" h="271" w="245">
                  <a:moveTo>
                    <a:pt x="100" y="0"/>
                  </a:moveTo>
                  <a:cubicBezTo>
                    <a:pt x="71" y="0"/>
                    <a:pt x="43" y="24"/>
                    <a:pt x="36" y="64"/>
                  </a:cubicBezTo>
                  <a:cubicBezTo>
                    <a:pt x="1" y="213"/>
                    <a:pt x="58" y="271"/>
                    <a:pt x="119" y="271"/>
                  </a:cubicBezTo>
                  <a:cubicBezTo>
                    <a:pt x="158" y="271"/>
                    <a:pt x="198" y="247"/>
                    <a:pt x="216" y="209"/>
                  </a:cubicBezTo>
                  <a:cubicBezTo>
                    <a:pt x="244" y="150"/>
                    <a:pt x="193" y="86"/>
                    <a:pt x="153" y="29"/>
                  </a:cubicBezTo>
                  <a:cubicBezTo>
                    <a:pt x="137" y="9"/>
                    <a:pt x="118" y="0"/>
                    <a:pt x="10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1"/>
            <p:cNvSpPr/>
            <p:nvPr/>
          </p:nvSpPr>
          <p:spPr>
            <a:xfrm>
              <a:off x="6210689" y="3090773"/>
              <a:ext cx="13287" cy="20847"/>
            </a:xfrm>
            <a:custGeom>
              <a:rect b="b" l="l" r="r" t="t"/>
              <a:pathLst>
                <a:path extrusionOk="0" h="364" w="232">
                  <a:moveTo>
                    <a:pt x="116" y="1"/>
                  </a:moveTo>
                  <a:cubicBezTo>
                    <a:pt x="58" y="1"/>
                    <a:pt x="1" y="73"/>
                    <a:pt x="11" y="267"/>
                  </a:cubicBezTo>
                  <a:cubicBezTo>
                    <a:pt x="11" y="328"/>
                    <a:pt x="39" y="364"/>
                    <a:pt x="70" y="364"/>
                  </a:cubicBezTo>
                  <a:cubicBezTo>
                    <a:pt x="87" y="364"/>
                    <a:pt x="105" y="354"/>
                    <a:pt x="121" y="331"/>
                  </a:cubicBezTo>
                  <a:cubicBezTo>
                    <a:pt x="173" y="256"/>
                    <a:pt x="231" y="180"/>
                    <a:pt x="214" y="99"/>
                  </a:cubicBezTo>
                  <a:cubicBezTo>
                    <a:pt x="200" y="40"/>
                    <a:pt x="158" y="1"/>
                    <a:pt x="11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1"/>
            <p:cNvSpPr/>
            <p:nvPr/>
          </p:nvSpPr>
          <p:spPr>
            <a:xfrm>
              <a:off x="6199693" y="3091346"/>
              <a:ext cx="13230" cy="20446"/>
            </a:xfrm>
            <a:custGeom>
              <a:rect b="b" l="l" r="r" t="t"/>
              <a:pathLst>
                <a:path extrusionOk="0" h="357" w="231">
                  <a:moveTo>
                    <a:pt x="102" y="0"/>
                  </a:moveTo>
                  <a:cubicBezTo>
                    <a:pt x="57" y="0"/>
                    <a:pt x="14" y="47"/>
                    <a:pt x="6" y="113"/>
                  </a:cubicBezTo>
                  <a:cubicBezTo>
                    <a:pt x="0" y="193"/>
                    <a:pt x="64" y="263"/>
                    <a:pt x="128" y="327"/>
                  </a:cubicBezTo>
                  <a:cubicBezTo>
                    <a:pt x="145" y="347"/>
                    <a:pt x="161" y="356"/>
                    <a:pt x="176" y="356"/>
                  </a:cubicBezTo>
                  <a:cubicBezTo>
                    <a:pt x="207" y="356"/>
                    <a:pt x="230" y="314"/>
                    <a:pt x="226" y="252"/>
                  </a:cubicBezTo>
                  <a:cubicBezTo>
                    <a:pt x="217" y="68"/>
                    <a:pt x="157" y="0"/>
                    <a:pt x="102"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1"/>
            <p:cNvSpPr/>
            <p:nvPr/>
          </p:nvSpPr>
          <p:spPr>
            <a:xfrm>
              <a:off x="6192934" y="3101196"/>
              <a:ext cx="16151" cy="9908"/>
            </a:xfrm>
            <a:custGeom>
              <a:rect b="b" l="l" r="r" t="t"/>
              <a:pathLst>
                <a:path extrusionOk="0" h="173" w="282">
                  <a:moveTo>
                    <a:pt x="99" y="1"/>
                  </a:moveTo>
                  <a:cubicBezTo>
                    <a:pt x="92" y="1"/>
                    <a:pt x="85" y="2"/>
                    <a:pt x="78" y="5"/>
                  </a:cubicBezTo>
                  <a:cubicBezTo>
                    <a:pt x="1" y="37"/>
                    <a:pt x="7" y="173"/>
                    <a:pt x="213" y="173"/>
                  </a:cubicBezTo>
                  <a:cubicBezTo>
                    <a:pt x="225" y="173"/>
                    <a:pt x="238" y="172"/>
                    <a:pt x="252" y="171"/>
                  </a:cubicBezTo>
                  <a:cubicBezTo>
                    <a:pt x="269" y="166"/>
                    <a:pt x="281" y="144"/>
                    <a:pt x="269" y="126"/>
                  </a:cubicBezTo>
                  <a:cubicBezTo>
                    <a:pt x="228" y="74"/>
                    <a:pt x="155" y="1"/>
                    <a:pt x="9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1"/>
            <p:cNvSpPr/>
            <p:nvPr/>
          </p:nvSpPr>
          <p:spPr>
            <a:xfrm>
              <a:off x="6195283" y="3108699"/>
              <a:ext cx="14089" cy="10882"/>
            </a:xfrm>
            <a:custGeom>
              <a:rect b="b" l="l" r="r" t="t"/>
              <a:pathLst>
                <a:path extrusionOk="0" h="190" w="246">
                  <a:moveTo>
                    <a:pt x="216" y="0"/>
                  </a:moveTo>
                  <a:cubicBezTo>
                    <a:pt x="147" y="6"/>
                    <a:pt x="31" y="24"/>
                    <a:pt x="13" y="93"/>
                  </a:cubicBezTo>
                  <a:cubicBezTo>
                    <a:pt x="1" y="142"/>
                    <a:pt x="26" y="189"/>
                    <a:pt x="71" y="189"/>
                  </a:cubicBezTo>
                  <a:cubicBezTo>
                    <a:pt x="112" y="189"/>
                    <a:pt x="170" y="151"/>
                    <a:pt x="233" y="40"/>
                  </a:cubicBezTo>
                  <a:cubicBezTo>
                    <a:pt x="246" y="24"/>
                    <a:pt x="233" y="0"/>
                    <a:pt x="21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1"/>
            <p:cNvSpPr/>
            <p:nvPr/>
          </p:nvSpPr>
          <p:spPr>
            <a:xfrm>
              <a:off x="6215271" y="3100165"/>
              <a:ext cx="15979" cy="10252"/>
            </a:xfrm>
            <a:custGeom>
              <a:rect b="b" l="l" r="r" t="t"/>
              <a:pathLst>
                <a:path extrusionOk="0" h="179" w="279">
                  <a:moveTo>
                    <a:pt x="177" y="1"/>
                  </a:moveTo>
                  <a:cubicBezTo>
                    <a:pt x="118" y="1"/>
                    <a:pt x="48" y="86"/>
                    <a:pt x="12" y="138"/>
                  </a:cubicBezTo>
                  <a:cubicBezTo>
                    <a:pt x="1" y="155"/>
                    <a:pt x="12" y="178"/>
                    <a:pt x="30" y="178"/>
                  </a:cubicBezTo>
                  <a:cubicBezTo>
                    <a:pt x="35" y="178"/>
                    <a:pt x="39" y="178"/>
                    <a:pt x="43" y="178"/>
                  </a:cubicBezTo>
                  <a:cubicBezTo>
                    <a:pt x="279" y="178"/>
                    <a:pt x="272" y="28"/>
                    <a:pt x="197" y="4"/>
                  </a:cubicBezTo>
                  <a:cubicBezTo>
                    <a:pt x="191" y="2"/>
                    <a:pt x="184" y="1"/>
                    <a:pt x="17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1"/>
            <p:cNvSpPr/>
            <p:nvPr/>
          </p:nvSpPr>
          <p:spPr>
            <a:xfrm>
              <a:off x="6214984" y="3108355"/>
              <a:ext cx="14662" cy="10080"/>
            </a:xfrm>
            <a:custGeom>
              <a:rect b="b" l="l" r="r" t="t"/>
              <a:pathLst>
                <a:path extrusionOk="0" h="176" w="256">
                  <a:moveTo>
                    <a:pt x="28" y="1"/>
                  </a:moveTo>
                  <a:cubicBezTo>
                    <a:pt x="12" y="1"/>
                    <a:pt x="0" y="24"/>
                    <a:pt x="12" y="41"/>
                  </a:cubicBezTo>
                  <a:cubicBezTo>
                    <a:pt x="82" y="141"/>
                    <a:pt x="142" y="175"/>
                    <a:pt x="183" y="175"/>
                  </a:cubicBezTo>
                  <a:cubicBezTo>
                    <a:pt x="233" y="175"/>
                    <a:pt x="256" y="124"/>
                    <a:pt x="237" y="76"/>
                  </a:cubicBezTo>
                  <a:cubicBezTo>
                    <a:pt x="215" y="12"/>
                    <a:pt x="98" y="1"/>
                    <a:pt x="2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1"/>
            <p:cNvSpPr/>
            <p:nvPr/>
          </p:nvSpPr>
          <p:spPr>
            <a:xfrm>
              <a:off x="6203988" y="3109615"/>
              <a:ext cx="10939" cy="11741"/>
            </a:xfrm>
            <a:custGeom>
              <a:rect b="b" l="l" r="r" t="t"/>
              <a:pathLst>
                <a:path extrusionOk="0" h="205" w="191">
                  <a:moveTo>
                    <a:pt x="106" y="0"/>
                  </a:moveTo>
                  <a:cubicBezTo>
                    <a:pt x="91" y="0"/>
                    <a:pt x="76" y="8"/>
                    <a:pt x="64" y="24"/>
                  </a:cubicBezTo>
                  <a:cubicBezTo>
                    <a:pt x="35" y="72"/>
                    <a:pt x="0" y="123"/>
                    <a:pt x="24" y="164"/>
                  </a:cubicBezTo>
                  <a:cubicBezTo>
                    <a:pt x="39" y="189"/>
                    <a:pt x="68" y="205"/>
                    <a:pt x="96" y="205"/>
                  </a:cubicBezTo>
                  <a:cubicBezTo>
                    <a:pt x="144" y="205"/>
                    <a:pt x="190" y="159"/>
                    <a:pt x="158" y="43"/>
                  </a:cubicBezTo>
                  <a:cubicBezTo>
                    <a:pt x="147" y="16"/>
                    <a:pt x="127" y="0"/>
                    <a:pt x="10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1"/>
            <p:cNvSpPr/>
            <p:nvPr/>
          </p:nvSpPr>
          <p:spPr>
            <a:xfrm>
              <a:off x="6210861" y="3109386"/>
              <a:ext cx="10767" cy="11798"/>
            </a:xfrm>
            <a:custGeom>
              <a:rect b="b" l="l" r="r" t="t"/>
              <a:pathLst>
                <a:path extrusionOk="0" h="206" w="188">
                  <a:moveTo>
                    <a:pt x="77" y="1"/>
                  </a:moveTo>
                  <a:cubicBezTo>
                    <a:pt x="54" y="1"/>
                    <a:pt x="33" y="20"/>
                    <a:pt x="25" y="52"/>
                  </a:cubicBezTo>
                  <a:cubicBezTo>
                    <a:pt x="1" y="163"/>
                    <a:pt x="43" y="205"/>
                    <a:pt x="88" y="205"/>
                  </a:cubicBezTo>
                  <a:cubicBezTo>
                    <a:pt x="119" y="205"/>
                    <a:pt x="150" y="186"/>
                    <a:pt x="164" y="156"/>
                  </a:cubicBezTo>
                  <a:cubicBezTo>
                    <a:pt x="188" y="116"/>
                    <a:pt x="153" y="70"/>
                    <a:pt x="118" y="23"/>
                  </a:cubicBezTo>
                  <a:cubicBezTo>
                    <a:pt x="105" y="8"/>
                    <a:pt x="91" y="1"/>
                    <a:pt x="7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1"/>
            <p:cNvSpPr/>
            <p:nvPr/>
          </p:nvSpPr>
          <p:spPr>
            <a:xfrm>
              <a:off x="6210918" y="3094839"/>
              <a:ext cx="10424" cy="16094"/>
            </a:xfrm>
            <a:custGeom>
              <a:rect b="b" l="l" r="r" t="t"/>
              <a:pathLst>
                <a:path extrusionOk="0" h="281" w="182">
                  <a:moveTo>
                    <a:pt x="91" y="1"/>
                  </a:moveTo>
                  <a:cubicBezTo>
                    <a:pt x="46" y="1"/>
                    <a:pt x="0" y="56"/>
                    <a:pt x="7" y="207"/>
                  </a:cubicBezTo>
                  <a:cubicBezTo>
                    <a:pt x="11" y="253"/>
                    <a:pt x="32" y="281"/>
                    <a:pt x="55" y="281"/>
                  </a:cubicBezTo>
                  <a:cubicBezTo>
                    <a:pt x="68" y="281"/>
                    <a:pt x="81" y="273"/>
                    <a:pt x="94" y="255"/>
                  </a:cubicBezTo>
                  <a:cubicBezTo>
                    <a:pt x="134" y="196"/>
                    <a:pt x="181" y="138"/>
                    <a:pt x="163" y="74"/>
                  </a:cubicBezTo>
                  <a:cubicBezTo>
                    <a:pt x="154" y="30"/>
                    <a:pt x="123" y="1"/>
                    <a:pt x="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1"/>
            <p:cNvSpPr/>
            <p:nvPr/>
          </p:nvSpPr>
          <p:spPr>
            <a:xfrm>
              <a:off x="6202613" y="3095412"/>
              <a:ext cx="10309" cy="15521"/>
            </a:xfrm>
            <a:custGeom>
              <a:rect b="b" l="l" r="r" t="t"/>
              <a:pathLst>
                <a:path extrusionOk="0" h="271" w="180">
                  <a:moveTo>
                    <a:pt x="78" y="1"/>
                  </a:moveTo>
                  <a:cubicBezTo>
                    <a:pt x="44" y="1"/>
                    <a:pt x="13" y="35"/>
                    <a:pt x="8" y="82"/>
                  </a:cubicBezTo>
                  <a:cubicBezTo>
                    <a:pt x="1" y="146"/>
                    <a:pt x="48" y="197"/>
                    <a:pt x="94" y="250"/>
                  </a:cubicBezTo>
                  <a:cubicBezTo>
                    <a:pt x="108" y="265"/>
                    <a:pt x="122" y="271"/>
                    <a:pt x="134" y="271"/>
                  </a:cubicBezTo>
                  <a:cubicBezTo>
                    <a:pt x="161" y="271"/>
                    <a:pt x="179" y="240"/>
                    <a:pt x="175" y="192"/>
                  </a:cubicBezTo>
                  <a:cubicBezTo>
                    <a:pt x="165" y="52"/>
                    <a:pt x="119" y="1"/>
                    <a:pt x="7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1"/>
            <p:cNvSpPr/>
            <p:nvPr/>
          </p:nvSpPr>
          <p:spPr>
            <a:xfrm>
              <a:off x="6203358" y="3109157"/>
              <a:ext cx="8877" cy="8534"/>
            </a:xfrm>
            <a:custGeom>
              <a:rect b="b" l="l" r="r" t="t"/>
              <a:pathLst>
                <a:path extrusionOk="0" h="149" w="155">
                  <a:moveTo>
                    <a:pt x="110" y="1"/>
                  </a:moveTo>
                  <a:cubicBezTo>
                    <a:pt x="101" y="1"/>
                    <a:pt x="91" y="4"/>
                    <a:pt x="81" y="10"/>
                  </a:cubicBezTo>
                  <a:cubicBezTo>
                    <a:pt x="41" y="39"/>
                    <a:pt x="0" y="67"/>
                    <a:pt x="11" y="102"/>
                  </a:cubicBezTo>
                  <a:cubicBezTo>
                    <a:pt x="17" y="129"/>
                    <a:pt x="46" y="148"/>
                    <a:pt x="76" y="148"/>
                  </a:cubicBezTo>
                  <a:cubicBezTo>
                    <a:pt x="113" y="148"/>
                    <a:pt x="151" y="121"/>
                    <a:pt x="151" y="45"/>
                  </a:cubicBezTo>
                  <a:cubicBezTo>
                    <a:pt x="155" y="20"/>
                    <a:pt x="135" y="1"/>
                    <a:pt x="11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1"/>
            <p:cNvSpPr/>
            <p:nvPr/>
          </p:nvSpPr>
          <p:spPr>
            <a:xfrm>
              <a:off x="6211319" y="3109100"/>
              <a:ext cx="8648" cy="8133"/>
            </a:xfrm>
            <a:custGeom>
              <a:rect b="b" l="l" r="r" t="t"/>
              <a:pathLst>
                <a:path extrusionOk="0" h="142" w="151">
                  <a:moveTo>
                    <a:pt x="39" y="1"/>
                  </a:moveTo>
                  <a:cubicBezTo>
                    <a:pt x="17" y="1"/>
                    <a:pt x="0" y="18"/>
                    <a:pt x="0" y="46"/>
                  </a:cubicBezTo>
                  <a:cubicBezTo>
                    <a:pt x="0" y="116"/>
                    <a:pt x="35" y="141"/>
                    <a:pt x="70" y="141"/>
                  </a:cubicBezTo>
                  <a:cubicBezTo>
                    <a:pt x="103" y="141"/>
                    <a:pt x="136" y="120"/>
                    <a:pt x="145" y="92"/>
                  </a:cubicBezTo>
                  <a:cubicBezTo>
                    <a:pt x="151" y="57"/>
                    <a:pt x="110" y="33"/>
                    <a:pt x="70" y="11"/>
                  </a:cubicBezTo>
                  <a:cubicBezTo>
                    <a:pt x="59" y="4"/>
                    <a:pt x="49" y="1"/>
                    <a:pt x="3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1"/>
            <p:cNvSpPr/>
            <p:nvPr/>
          </p:nvSpPr>
          <p:spPr>
            <a:xfrm>
              <a:off x="6210574" y="3099936"/>
              <a:ext cx="10595" cy="10825"/>
            </a:xfrm>
            <a:custGeom>
              <a:rect b="b" l="l" r="r" t="t"/>
              <a:pathLst>
                <a:path extrusionOk="0" h="189" w="185">
                  <a:moveTo>
                    <a:pt x="122" y="1"/>
                  </a:moveTo>
                  <a:cubicBezTo>
                    <a:pt x="86" y="1"/>
                    <a:pt x="42" y="33"/>
                    <a:pt x="13" y="124"/>
                  </a:cubicBezTo>
                  <a:cubicBezTo>
                    <a:pt x="0" y="162"/>
                    <a:pt x="12" y="188"/>
                    <a:pt x="37" y="188"/>
                  </a:cubicBezTo>
                  <a:cubicBezTo>
                    <a:pt x="47" y="188"/>
                    <a:pt x="58" y="185"/>
                    <a:pt x="70" y="177"/>
                  </a:cubicBezTo>
                  <a:cubicBezTo>
                    <a:pt x="123" y="148"/>
                    <a:pt x="175" y="118"/>
                    <a:pt x="182" y="72"/>
                  </a:cubicBezTo>
                  <a:cubicBezTo>
                    <a:pt x="184" y="32"/>
                    <a:pt x="157" y="1"/>
                    <a:pt x="12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1"/>
            <p:cNvSpPr/>
            <p:nvPr/>
          </p:nvSpPr>
          <p:spPr>
            <a:xfrm>
              <a:off x="6201640" y="3101025"/>
              <a:ext cx="11741" cy="10023"/>
            </a:xfrm>
            <a:custGeom>
              <a:rect b="b" l="l" r="r" t="t"/>
              <a:pathLst>
                <a:path extrusionOk="0" h="175" w="205">
                  <a:moveTo>
                    <a:pt x="64" y="0"/>
                  </a:moveTo>
                  <a:cubicBezTo>
                    <a:pt x="25" y="0"/>
                    <a:pt x="0" y="37"/>
                    <a:pt x="12" y="77"/>
                  </a:cubicBezTo>
                  <a:cubicBezTo>
                    <a:pt x="25" y="123"/>
                    <a:pt x="82" y="147"/>
                    <a:pt x="135" y="169"/>
                  </a:cubicBezTo>
                  <a:cubicBezTo>
                    <a:pt x="145" y="173"/>
                    <a:pt x="155" y="174"/>
                    <a:pt x="163" y="174"/>
                  </a:cubicBezTo>
                  <a:cubicBezTo>
                    <a:pt x="194" y="174"/>
                    <a:pt x="205" y="148"/>
                    <a:pt x="186" y="112"/>
                  </a:cubicBezTo>
                  <a:cubicBezTo>
                    <a:pt x="145" y="30"/>
                    <a:pt x="99" y="0"/>
                    <a:pt x="6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31"/>
          <p:cNvGrpSpPr/>
          <p:nvPr/>
        </p:nvGrpSpPr>
        <p:grpSpPr>
          <a:xfrm>
            <a:off x="4478171" y="9"/>
            <a:ext cx="3644014" cy="2190387"/>
            <a:chOff x="1239062" y="1955549"/>
            <a:chExt cx="2614071" cy="1571409"/>
          </a:xfrm>
        </p:grpSpPr>
        <p:sp>
          <p:nvSpPr>
            <p:cNvPr id="3835" name="Google Shape;3835;p31"/>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1"/>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1"/>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1"/>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1"/>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1"/>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1"/>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1"/>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1"/>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1"/>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1"/>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1"/>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1"/>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1"/>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1"/>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1"/>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1"/>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31"/>
          <p:cNvGrpSpPr/>
          <p:nvPr/>
        </p:nvGrpSpPr>
        <p:grpSpPr>
          <a:xfrm>
            <a:off x="5372408" y="3555802"/>
            <a:ext cx="361346" cy="530262"/>
            <a:chOff x="6034690" y="2986880"/>
            <a:chExt cx="105610" cy="154979"/>
          </a:xfrm>
        </p:grpSpPr>
        <p:sp>
          <p:nvSpPr>
            <p:cNvPr id="3853" name="Google Shape;3853;p31"/>
            <p:cNvSpPr/>
            <p:nvPr/>
          </p:nvSpPr>
          <p:spPr>
            <a:xfrm>
              <a:off x="6034690" y="3129031"/>
              <a:ext cx="82759" cy="12829"/>
            </a:xfrm>
            <a:custGeom>
              <a:rect b="b" l="l" r="r" t="t"/>
              <a:pathLst>
                <a:path extrusionOk="0" h="224" w="1445">
                  <a:moveTo>
                    <a:pt x="926" y="1"/>
                  </a:moveTo>
                  <a:cubicBezTo>
                    <a:pt x="861" y="1"/>
                    <a:pt x="791" y="2"/>
                    <a:pt x="720" y="5"/>
                  </a:cubicBezTo>
                  <a:cubicBezTo>
                    <a:pt x="319" y="22"/>
                    <a:pt x="0" y="86"/>
                    <a:pt x="6" y="144"/>
                  </a:cubicBezTo>
                  <a:cubicBezTo>
                    <a:pt x="6" y="192"/>
                    <a:pt x="230" y="224"/>
                    <a:pt x="534" y="224"/>
                  </a:cubicBezTo>
                  <a:cubicBezTo>
                    <a:pt x="597" y="224"/>
                    <a:pt x="663" y="222"/>
                    <a:pt x="731" y="220"/>
                  </a:cubicBezTo>
                  <a:cubicBezTo>
                    <a:pt x="1124" y="202"/>
                    <a:pt x="1444" y="138"/>
                    <a:pt x="1444" y="80"/>
                  </a:cubicBezTo>
                  <a:cubicBezTo>
                    <a:pt x="1439" y="33"/>
                    <a:pt x="1223" y="1"/>
                    <a:pt x="926"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1"/>
            <p:cNvSpPr/>
            <p:nvPr/>
          </p:nvSpPr>
          <p:spPr>
            <a:xfrm>
              <a:off x="6063212" y="3051942"/>
              <a:ext cx="70502" cy="15693"/>
            </a:xfrm>
            <a:custGeom>
              <a:rect b="b" l="l" r="r" t="t"/>
              <a:pathLst>
                <a:path extrusionOk="0" h="274" w="1231">
                  <a:moveTo>
                    <a:pt x="615" y="1"/>
                  </a:moveTo>
                  <a:cubicBezTo>
                    <a:pt x="273" y="1"/>
                    <a:pt x="0" y="65"/>
                    <a:pt x="0" y="140"/>
                  </a:cubicBezTo>
                  <a:cubicBezTo>
                    <a:pt x="0" y="215"/>
                    <a:pt x="273" y="273"/>
                    <a:pt x="615" y="273"/>
                  </a:cubicBezTo>
                  <a:cubicBezTo>
                    <a:pt x="952" y="273"/>
                    <a:pt x="1230" y="215"/>
                    <a:pt x="1230" y="140"/>
                  </a:cubicBezTo>
                  <a:cubicBezTo>
                    <a:pt x="1230" y="65"/>
                    <a:pt x="952" y="1"/>
                    <a:pt x="615" y="1"/>
                  </a:cubicBezTo>
                  <a:close/>
                </a:path>
              </a:pathLst>
            </a:custGeom>
            <a:solidFill>
              <a:srgbClr val="313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1"/>
            <p:cNvSpPr/>
            <p:nvPr/>
          </p:nvSpPr>
          <p:spPr>
            <a:xfrm>
              <a:off x="6062239" y="3050625"/>
              <a:ext cx="72392" cy="9049"/>
            </a:xfrm>
            <a:custGeom>
              <a:rect b="b" l="l" r="r" t="t"/>
              <a:pathLst>
                <a:path extrusionOk="0" h="158" w="1264">
                  <a:moveTo>
                    <a:pt x="632" y="0"/>
                  </a:moveTo>
                  <a:cubicBezTo>
                    <a:pt x="319" y="0"/>
                    <a:pt x="1" y="58"/>
                    <a:pt x="1" y="157"/>
                  </a:cubicBezTo>
                  <a:lnTo>
                    <a:pt x="36" y="157"/>
                  </a:lnTo>
                  <a:cubicBezTo>
                    <a:pt x="36" y="110"/>
                    <a:pt x="268" y="40"/>
                    <a:pt x="632" y="40"/>
                  </a:cubicBezTo>
                  <a:cubicBezTo>
                    <a:pt x="991" y="40"/>
                    <a:pt x="1223" y="110"/>
                    <a:pt x="1223" y="157"/>
                  </a:cubicBezTo>
                  <a:lnTo>
                    <a:pt x="1264" y="157"/>
                  </a:lnTo>
                  <a:cubicBezTo>
                    <a:pt x="1264" y="58"/>
                    <a:pt x="945" y="0"/>
                    <a:pt x="6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1"/>
            <p:cNvSpPr/>
            <p:nvPr/>
          </p:nvSpPr>
          <p:spPr>
            <a:xfrm>
              <a:off x="6094426" y="3007441"/>
              <a:ext cx="21019" cy="129894"/>
            </a:xfrm>
            <a:custGeom>
              <a:rect b="b" l="l" r="r" t="t"/>
              <a:pathLst>
                <a:path extrusionOk="0" h="2268" w="367">
                  <a:moveTo>
                    <a:pt x="158" y="0"/>
                  </a:moveTo>
                  <a:lnTo>
                    <a:pt x="1" y="18"/>
                  </a:lnTo>
                  <a:lnTo>
                    <a:pt x="209" y="2267"/>
                  </a:lnTo>
                  <a:lnTo>
                    <a:pt x="367" y="2255"/>
                  </a:lnTo>
                  <a:lnTo>
                    <a:pt x="15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1"/>
            <p:cNvSpPr/>
            <p:nvPr/>
          </p:nvSpPr>
          <p:spPr>
            <a:xfrm>
              <a:off x="6094426" y="2997476"/>
              <a:ext cx="9049" cy="11054"/>
            </a:xfrm>
            <a:custGeom>
              <a:rect b="b" l="l" r="r" t="t"/>
              <a:pathLst>
                <a:path extrusionOk="0" h="193" w="158">
                  <a:moveTo>
                    <a:pt x="65" y="0"/>
                  </a:moveTo>
                  <a:lnTo>
                    <a:pt x="1" y="192"/>
                  </a:lnTo>
                  <a:lnTo>
                    <a:pt x="1" y="192"/>
                  </a:lnTo>
                  <a:lnTo>
                    <a:pt x="158" y="174"/>
                  </a:lnTo>
                  <a:lnTo>
                    <a:pt x="65"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1"/>
            <p:cNvSpPr/>
            <p:nvPr/>
          </p:nvSpPr>
          <p:spPr>
            <a:xfrm>
              <a:off x="6096774" y="2997476"/>
              <a:ext cx="3035" cy="3723"/>
            </a:xfrm>
            <a:custGeom>
              <a:rect b="b" l="l" r="r" t="t"/>
              <a:pathLst>
                <a:path extrusionOk="0" h="65" w="53">
                  <a:moveTo>
                    <a:pt x="24" y="0"/>
                  </a:moveTo>
                  <a:lnTo>
                    <a:pt x="0" y="64"/>
                  </a:lnTo>
                  <a:lnTo>
                    <a:pt x="53" y="59"/>
                  </a:lnTo>
                  <a:lnTo>
                    <a:pt x="24"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1"/>
            <p:cNvSpPr/>
            <p:nvPr/>
          </p:nvSpPr>
          <p:spPr>
            <a:xfrm>
              <a:off x="6127987" y="2998507"/>
              <a:ext cx="8648" cy="10939"/>
            </a:xfrm>
            <a:custGeom>
              <a:rect b="b" l="l" r="r" t="t"/>
              <a:pathLst>
                <a:path extrusionOk="0" h="191" w="151">
                  <a:moveTo>
                    <a:pt x="110" y="0"/>
                  </a:moveTo>
                  <a:lnTo>
                    <a:pt x="0" y="163"/>
                  </a:lnTo>
                  <a:lnTo>
                    <a:pt x="151" y="191"/>
                  </a:lnTo>
                  <a:lnTo>
                    <a:pt x="110"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1"/>
            <p:cNvSpPr/>
            <p:nvPr/>
          </p:nvSpPr>
          <p:spPr>
            <a:xfrm>
              <a:off x="6103761" y="3007842"/>
              <a:ext cx="32874" cy="129092"/>
            </a:xfrm>
            <a:custGeom>
              <a:rect b="b" l="l" r="r" t="t"/>
              <a:pathLst>
                <a:path extrusionOk="0" h="2254" w="574">
                  <a:moveTo>
                    <a:pt x="423" y="0"/>
                  </a:moveTo>
                  <a:lnTo>
                    <a:pt x="0" y="2219"/>
                  </a:lnTo>
                  <a:lnTo>
                    <a:pt x="151" y="2254"/>
                  </a:lnTo>
                  <a:lnTo>
                    <a:pt x="574" y="28"/>
                  </a:lnTo>
                  <a:lnTo>
                    <a:pt x="423"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1"/>
            <p:cNvSpPr/>
            <p:nvPr/>
          </p:nvSpPr>
          <p:spPr>
            <a:xfrm>
              <a:off x="6132283" y="2998507"/>
              <a:ext cx="2692" cy="3723"/>
            </a:xfrm>
            <a:custGeom>
              <a:rect b="b" l="l" r="r" t="t"/>
              <a:pathLst>
                <a:path extrusionOk="0" h="65" w="47">
                  <a:moveTo>
                    <a:pt x="35" y="0"/>
                  </a:moveTo>
                  <a:lnTo>
                    <a:pt x="0" y="52"/>
                  </a:lnTo>
                  <a:lnTo>
                    <a:pt x="46" y="64"/>
                  </a:lnTo>
                  <a:lnTo>
                    <a:pt x="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1"/>
            <p:cNvSpPr/>
            <p:nvPr/>
          </p:nvSpPr>
          <p:spPr>
            <a:xfrm>
              <a:off x="6079878" y="3006754"/>
              <a:ext cx="21248" cy="129837"/>
            </a:xfrm>
            <a:custGeom>
              <a:rect b="b" l="l" r="r" t="t"/>
              <a:pathLst>
                <a:path extrusionOk="0" h="2267" w="371">
                  <a:moveTo>
                    <a:pt x="156" y="1"/>
                  </a:moveTo>
                  <a:lnTo>
                    <a:pt x="0" y="19"/>
                  </a:lnTo>
                  <a:lnTo>
                    <a:pt x="209" y="2267"/>
                  </a:lnTo>
                  <a:lnTo>
                    <a:pt x="370" y="2256"/>
                  </a:lnTo>
                  <a:lnTo>
                    <a:pt x="156"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1"/>
            <p:cNvSpPr/>
            <p:nvPr/>
          </p:nvSpPr>
          <p:spPr>
            <a:xfrm>
              <a:off x="6079878" y="2996846"/>
              <a:ext cx="8935" cy="11054"/>
            </a:xfrm>
            <a:custGeom>
              <a:rect b="b" l="l" r="r" t="t"/>
              <a:pathLst>
                <a:path extrusionOk="0" h="193" w="156">
                  <a:moveTo>
                    <a:pt x="64" y="0"/>
                  </a:moveTo>
                  <a:lnTo>
                    <a:pt x="0" y="192"/>
                  </a:lnTo>
                  <a:lnTo>
                    <a:pt x="156" y="174"/>
                  </a:lnTo>
                  <a:lnTo>
                    <a:pt x="64"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1"/>
            <p:cNvSpPr/>
            <p:nvPr/>
          </p:nvSpPr>
          <p:spPr>
            <a:xfrm>
              <a:off x="6082169" y="2996846"/>
              <a:ext cx="2978" cy="3723"/>
            </a:xfrm>
            <a:custGeom>
              <a:rect b="b" l="l" r="r" t="t"/>
              <a:pathLst>
                <a:path extrusionOk="0" h="65" w="52">
                  <a:moveTo>
                    <a:pt x="24" y="0"/>
                  </a:moveTo>
                  <a:lnTo>
                    <a:pt x="1" y="64"/>
                  </a:lnTo>
                  <a:lnTo>
                    <a:pt x="1" y="64"/>
                  </a:lnTo>
                  <a:lnTo>
                    <a:pt x="52" y="59"/>
                  </a:lnTo>
                  <a:lnTo>
                    <a:pt x="24" y="0"/>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1"/>
            <p:cNvSpPr/>
            <p:nvPr/>
          </p:nvSpPr>
          <p:spPr>
            <a:xfrm>
              <a:off x="6059604" y="3008472"/>
              <a:ext cx="45474" cy="126859"/>
            </a:xfrm>
            <a:custGeom>
              <a:rect b="b" l="l" r="r" t="t"/>
              <a:pathLst>
                <a:path extrusionOk="0" h="2215" w="794">
                  <a:moveTo>
                    <a:pt x="151" y="0"/>
                  </a:moveTo>
                  <a:lnTo>
                    <a:pt x="1" y="46"/>
                  </a:lnTo>
                  <a:lnTo>
                    <a:pt x="638" y="2215"/>
                  </a:lnTo>
                  <a:lnTo>
                    <a:pt x="794" y="2167"/>
                  </a:lnTo>
                  <a:lnTo>
                    <a:pt x="151"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1"/>
            <p:cNvSpPr/>
            <p:nvPr/>
          </p:nvSpPr>
          <p:spPr>
            <a:xfrm>
              <a:off x="6059604" y="2999824"/>
              <a:ext cx="8705" cy="11340"/>
            </a:xfrm>
            <a:custGeom>
              <a:rect b="b" l="l" r="r" t="t"/>
              <a:pathLst>
                <a:path extrusionOk="0" h="198" w="152">
                  <a:moveTo>
                    <a:pt x="23" y="1"/>
                  </a:moveTo>
                  <a:lnTo>
                    <a:pt x="1" y="197"/>
                  </a:lnTo>
                  <a:lnTo>
                    <a:pt x="151" y="151"/>
                  </a:lnTo>
                  <a:lnTo>
                    <a:pt x="23"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1"/>
            <p:cNvSpPr/>
            <p:nvPr/>
          </p:nvSpPr>
          <p:spPr>
            <a:xfrm>
              <a:off x="6060578" y="2999824"/>
              <a:ext cx="2692" cy="3665"/>
            </a:xfrm>
            <a:custGeom>
              <a:rect b="b" l="l" r="r" t="t"/>
              <a:pathLst>
                <a:path extrusionOk="0" h="64" w="47">
                  <a:moveTo>
                    <a:pt x="6" y="1"/>
                  </a:moveTo>
                  <a:lnTo>
                    <a:pt x="1" y="64"/>
                  </a:lnTo>
                  <a:lnTo>
                    <a:pt x="46" y="47"/>
                  </a:lnTo>
                  <a:lnTo>
                    <a:pt x="6"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1"/>
            <p:cNvSpPr/>
            <p:nvPr/>
          </p:nvSpPr>
          <p:spPr>
            <a:xfrm>
              <a:off x="6107770" y="2997132"/>
              <a:ext cx="9278" cy="129837"/>
            </a:xfrm>
            <a:custGeom>
              <a:rect b="b" l="l" r="r" t="t"/>
              <a:pathLst>
                <a:path extrusionOk="0" h="2267" w="162">
                  <a:moveTo>
                    <a:pt x="0" y="1"/>
                  </a:moveTo>
                  <a:lnTo>
                    <a:pt x="0" y="2267"/>
                  </a:lnTo>
                  <a:lnTo>
                    <a:pt x="161" y="2267"/>
                  </a:lnTo>
                  <a:lnTo>
                    <a:pt x="161"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1"/>
            <p:cNvSpPr/>
            <p:nvPr/>
          </p:nvSpPr>
          <p:spPr>
            <a:xfrm>
              <a:off x="6107770" y="2986880"/>
              <a:ext cx="9278" cy="10309"/>
            </a:xfrm>
            <a:custGeom>
              <a:rect b="b" l="l" r="r" t="t"/>
              <a:pathLst>
                <a:path extrusionOk="0" h="180" w="162">
                  <a:moveTo>
                    <a:pt x="81" y="0"/>
                  </a:moveTo>
                  <a:lnTo>
                    <a:pt x="0" y="180"/>
                  </a:lnTo>
                  <a:lnTo>
                    <a:pt x="161" y="180"/>
                  </a:lnTo>
                  <a:lnTo>
                    <a:pt x="8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1"/>
            <p:cNvSpPr/>
            <p:nvPr/>
          </p:nvSpPr>
          <p:spPr>
            <a:xfrm>
              <a:off x="6111035" y="2986880"/>
              <a:ext cx="2749" cy="3379"/>
            </a:xfrm>
            <a:custGeom>
              <a:rect b="b" l="l" r="r" t="t"/>
              <a:pathLst>
                <a:path extrusionOk="0" h="59" w="48">
                  <a:moveTo>
                    <a:pt x="24" y="0"/>
                  </a:moveTo>
                  <a:lnTo>
                    <a:pt x="0" y="59"/>
                  </a:lnTo>
                  <a:lnTo>
                    <a:pt x="47" y="59"/>
                  </a:lnTo>
                  <a:lnTo>
                    <a:pt x="24"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1"/>
            <p:cNvSpPr/>
            <p:nvPr/>
          </p:nvSpPr>
          <p:spPr>
            <a:xfrm>
              <a:off x="6055251" y="3060877"/>
              <a:ext cx="85050" cy="76802"/>
            </a:xfrm>
            <a:custGeom>
              <a:rect b="b" l="l" r="r" t="t"/>
              <a:pathLst>
                <a:path extrusionOk="0" h="1341" w="1485">
                  <a:moveTo>
                    <a:pt x="163" y="0"/>
                  </a:moveTo>
                  <a:lnTo>
                    <a:pt x="163" y="0"/>
                  </a:lnTo>
                  <a:cubicBezTo>
                    <a:pt x="163" y="1"/>
                    <a:pt x="0" y="1340"/>
                    <a:pt x="546" y="1340"/>
                  </a:cubicBezTo>
                  <a:lnTo>
                    <a:pt x="946" y="1340"/>
                  </a:lnTo>
                  <a:cubicBezTo>
                    <a:pt x="1485" y="1340"/>
                    <a:pt x="1329" y="13"/>
                    <a:pt x="1329" y="13"/>
                  </a:cubicBezTo>
                  <a:lnTo>
                    <a:pt x="1329" y="13"/>
                  </a:lnTo>
                  <a:cubicBezTo>
                    <a:pt x="1234" y="85"/>
                    <a:pt x="998" y="122"/>
                    <a:pt x="758" y="122"/>
                  </a:cubicBezTo>
                  <a:cubicBezTo>
                    <a:pt x="514" y="122"/>
                    <a:pt x="266" y="83"/>
                    <a:pt x="1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1"/>
            <p:cNvSpPr/>
            <p:nvPr/>
          </p:nvSpPr>
          <p:spPr>
            <a:xfrm>
              <a:off x="6055251" y="3060877"/>
              <a:ext cx="76745" cy="76802"/>
            </a:xfrm>
            <a:custGeom>
              <a:rect b="b" l="l" r="r" t="t"/>
              <a:pathLst>
                <a:path extrusionOk="0" h="1341" w="1340">
                  <a:moveTo>
                    <a:pt x="163" y="0"/>
                  </a:moveTo>
                  <a:lnTo>
                    <a:pt x="163" y="0"/>
                  </a:lnTo>
                  <a:cubicBezTo>
                    <a:pt x="163" y="1"/>
                    <a:pt x="0" y="1340"/>
                    <a:pt x="546" y="1340"/>
                  </a:cubicBezTo>
                  <a:lnTo>
                    <a:pt x="946" y="1340"/>
                  </a:lnTo>
                  <a:cubicBezTo>
                    <a:pt x="1027" y="1340"/>
                    <a:pt x="1091" y="1305"/>
                    <a:pt x="1142" y="1252"/>
                  </a:cubicBezTo>
                  <a:lnTo>
                    <a:pt x="703" y="1252"/>
                  </a:lnTo>
                  <a:cubicBezTo>
                    <a:pt x="436" y="1252"/>
                    <a:pt x="337" y="632"/>
                    <a:pt x="308" y="383"/>
                  </a:cubicBezTo>
                  <a:cubicBezTo>
                    <a:pt x="293" y="257"/>
                    <a:pt x="290" y="220"/>
                    <a:pt x="313" y="220"/>
                  </a:cubicBezTo>
                  <a:cubicBezTo>
                    <a:pt x="335" y="220"/>
                    <a:pt x="382" y="256"/>
                    <a:pt x="465" y="279"/>
                  </a:cubicBezTo>
                  <a:cubicBezTo>
                    <a:pt x="511" y="291"/>
                    <a:pt x="581" y="297"/>
                    <a:pt x="663" y="297"/>
                  </a:cubicBezTo>
                  <a:cubicBezTo>
                    <a:pt x="928" y="297"/>
                    <a:pt x="1309" y="234"/>
                    <a:pt x="1340" y="123"/>
                  </a:cubicBezTo>
                  <a:cubicBezTo>
                    <a:pt x="1334" y="59"/>
                    <a:pt x="1329" y="19"/>
                    <a:pt x="1329" y="19"/>
                  </a:cubicBezTo>
                  <a:cubicBezTo>
                    <a:pt x="1236" y="91"/>
                    <a:pt x="1010" y="127"/>
                    <a:pt x="778" y="127"/>
                  </a:cubicBezTo>
                  <a:cubicBezTo>
                    <a:pt x="527" y="127"/>
                    <a:pt x="268" y="85"/>
                    <a:pt x="16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1"/>
            <p:cNvSpPr/>
            <p:nvPr/>
          </p:nvSpPr>
          <p:spPr>
            <a:xfrm>
              <a:off x="6062239" y="3059617"/>
              <a:ext cx="72392" cy="8992"/>
            </a:xfrm>
            <a:custGeom>
              <a:rect b="b" l="l" r="r" t="t"/>
              <a:pathLst>
                <a:path extrusionOk="0" h="157" w="1264">
                  <a:moveTo>
                    <a:pt x="1" y="0"/>
                  </a:moveTo>
                  <a:cubicBezTo>
                    <a:pt x="1" y="105"/>
                    <a:pt x="319" y="156"/>
                    <a:pt x="632" y="156"/>
                  </a:cubicBezTo>
                  <a:cubicBezTo>
                    <a:pt x="945" y="156"/>
                    <a:pt x="1264" y="105"/>
                    <a:pt x="1264" y="0"/>
                  </a:cubicBezTo>
                  <a:lnTo>
                    <a:pt x="1223" y="0"/>
                  </a:lnTo>
                  <a:cubicBezTo>
                    <a:pt x="1223" y="52"/>
                    <a:pt x="991" y="116"/>
                    <a:pt x="632" y="116"/>
                  </a:cubicBezTo>
                  <a:cubicBezTo>
                    <a:pt x="268" y="116"/>
                    <a:pt x="36" y="52"/>
                    <a:pt x="36"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31"/>
          <p:cNvGrpSpPr/>
          <p:nvPr/>
        </p:nvGrpSpPr>
        <p:grpSpPr>
          <a:xfrm>
            <a:off x="7129734" y="3502650"/>
            <a:ext cx="261016" cy="289038"/>
            <a:chOff x="5908576" y="3076168"/>
            <a:chExt cx="76287" cy="84477"/>
          </a:xfrm>
        </p:grpSpPr>
        <p:sp>
          <p:nvSpPr>
            <p:cNvPr id="3875" name="Google Shape;3875;p31"/>
            <p:cNvSpPr/>
            <p:nvPr/>
          </p:nvSpPr>
          <p:spPr>
            <a:xfrm>
              <a:off x="5908576" y="3148103"/>
              <a:ext cx="61797" cy="12543"/>
            </a:xfrm>
            <a:custGeom>
              <a:rect b="b" l="l" r="r" t="t"/>
              <a:pathLst>
                <a:path extrusionOk="0" h="219" w="1079">
                  <a:moveTo>
                    <a:pt x="631" y="0"/>
                  </a:moveTo>
                  <a:cubicBezTo>
                    <a:pt x="599" y="0"/>
                    <a:pt x="566" y="1"/>
                    <a:pt x="533" y="2"/>
                  </a:cubicBezTo>
                  <a:cubicBezTo>
                    <a:pt x="238" y="13"/>
                    <a:pt x="0" y="72"/>
                    <a:pt x="0" y="130"/>
                  </a:cubicBezTo>
                  <a:cubicBezTo>
                    <a:pt x="0" y="180"/>
                    <a:pt x="189" y="219"/>
                    <a:pt x="435" y="219"/>
                  </a:cubicBezTo>
                  <a:cubicBezTo>
                    <a:pt x="468" y="219"/>
                    <a:pt x="503" y="218"/>
                    <a:pt x="539" y="216"/>
                  </a:cubicBezTo>
                  <a:cubicBezTo>
                    <a:pt x="841" y="205"/>
                    <a:pt x="1079" y="147"/>
                    <a:pt x="1073" y="90"/>
                  </a:cubicBezTo>
                  <a:cubicBezTo>
                    <a:pt x="1073" y="38"/>
                    <a:pt x="881" y="0"/>
                    <a:pt x="631"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1"/>
            <p:cNvSpPr/>
            <p:nvPr/>
          </p:nvSpPr>
          <p:spPr>
            <a:xfrm>
              <a:off x="5930455" y="3111964"/>
              <a:ext cx="47593" cy="10080"/>
            </a:xfrm>
            <a:custGeom>
              <a:rect b="b" l="l" r="r" t="t"/>
              <a:pathLst>
                <a:path extrusionOk="0" h="176" w="831">
                  <a:moveTo>
                    <a:pt x="497" y="0"/>
                  </a:moveTo>
                  <a:cubicBezTo>
                    <a:pt x="467" y="0"/>
                    <a:pt x="435" y="1"/>
                    <a:pt x="400" y="2"/>
                  </a:cubicBezTo>
                  <a:cubicBezTo>
                    <a:pt x="157" y="13"/>
                    <a:pt x="52" y="42"/>
                    <a:pt x="18" y="53"/>
                  </a:cubicBezTo>
                  <a:cubicBezTo>
                    <a:pt x="7" y="60"/>
                    <a:pt x="1" y="71"/>
                    <a:pt x="1" y="82"/>
                  </a:cubicBezTo>
                  <a:lnTo>
                    <a:pt x="1" y="88"/>
                  </a:lnTo>
                  <a:lnTo>
                    <a:pt x="459" y="175"/>
                  </a:lnTo>
                  <a:lnTo>
                    <a:pt x="823" y="77"/>
                  </a:lnTo>
                  <a:lnTo>
                    <a:pt x="830" y="42"/>
                  </a:lnTo>
                  <a:cubicBezTo>
                    <a:pt x="830" y="36"/>
                    <a:pt x="818" y="25"/>
                    <a:pt x="812" y="25"/>
                  </a:cubicBezTo>
                  <a:cubicBezTo>
                    <a:pt x="777" y="14"/>
                    <a:pt x="686" y="0"/>
                    <a:pt x="49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1"/>
            <p:cNvSpPr/>
            <p:nvPr/>
          </p:nvSpPr>
          <p:spPr>
            <a:xfrm>
              <a:off x="5930798" y="3112937"/>
              <a:ext cx="46505" cy="8534"/>
            </a:xfrm>
            <a:custGeom>
              <a:rect b="b" l="l" r="r" t="t"/>
              <a:pathLst>
                <a:path extrusionOk="0" h="149" w="812">
                  <a:moveTo>
                    <a:pt x="476" y="0"/>
                  </a:moveTo>
                  <a:cubicBezTo>
                    <a:pt x="454" y="0"/>
                    <a:pt x="430" y="1"/>
                    <a:pt x="407" y="1"/>
                  </a:cubicBezTo>
                  <a:cubicBezTo>
                    <a:pt x="220" y="8"/>
                    <a:pt x="65" y="43"/>
                    <a:pt x="17" y="54"/>
                  </a:cubicBezTo>
                  <a:cubicBezTo>
                    <a:pt x="6" y="54"/>
                    <a:pt x="1" y="71"/>
                    <a:pt x="6" y="78"/>
                  </a:cubicBezTo>
                  <a:cubicBezTo>
                    <a:pt x="43" y="124"/>
                    <a:pt x="179" y="148"/>
                    <a:pt x="355" y="148"/>
                  </a:cubicBezTo>
                  <a:cubicBezTo>
                    <a:pt x="374" y="148"/>
                    <a:pt x="393" y="148"/>
                    <a:pt x="412" y="147"/>
                  </a:cubicBezTo>
                  <a:cubicBezTo>
                    <a:pt x="615" y="140"/>
                    <a:pt x="777" y="100"/>
                    <a:pt x="806" y="49"/>
                  </a:cubicBezTo>
                  <a:cubicBezTo>
                    <a:pt x="812" y="36"/>
                    <a:pt x="806" y="25"/>
                    <a:pt x="795" y="25"/>
                  </a:cubicBezTo>
                  <a:cubicBezTo>
                    <a:pt x="749" y="15"/>
                    <a:pt x="629" y="0"/>
                    <a:pt x="47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1"/>
            <p:cNvSpPr/>
            <p:nvPr/>
          </p:nvSpPr>
          <p:spPr>
            <a:xfrm>
              <a:off x="5923181" y="3076283"/>
              <a:ext cx="58246" cy="52977"/>
            </a:xfrm>
            <a:custGeom>
              <a:rect b="b" l="l" r="r" t="t"/>
              <a:pathLst>
                <a:path extrusionOk="0" h="925" w="1017">
                  <a:moveTo>
                    <a:pt x="569" y="0"/>
                  </a:moveTo>
                  <a:cubicBezTo>
                    <a:pt x="553" y="0"/>
                    <a:pt x="535" y="2"/>
                    <a:pt x="516" y="4"/>
                  </a:cubicBezTo>
                  <a:cubicBezTo>
                    <a:pt x="0" y="74"/>
                    <a:pt x="302" y="897"/>
                    <a:pt x="302" y="897"/>
                  </a:cubicBezTo>
                  <a:cubicBezTo>
                    <a:pt x="367" y="917"/>
                    <a:pt x="432" y="925"/>
                    <a:pt x="492" y="925"/>
                  </a:cubicBezTo>
                  <a:cubicBezTo>
                    <a:pt x="674" y="925"/>
                    <a:pt x="818" y="857"/>
                    <a:pt x="818" y="857"/>
                  </a:cubicBezTo>
                  <a:cubicBezTo>
                    <a:pt x="818" y="857"/>
                    <a:pt x="1017" y="0"/>
                    <a:pt x="56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1"/>
            <p:cNvSpPr/>
            <p:nvPr/>
          </p:nvSpPr>
          <p:spPr>
            <a:xfrm>
              <a:off x="5939389" y="3076798"/>
              <a:ext cx="11684" cy="52576"/>
            </a:xfrm>
            <a:custGeom>
              <a:rect b="b" l="l" r="r" t="t"/>
              <a:pathLst>
                <a:path extrusionOk="0" h="918" w="204">
                  <a:moveTo>
                    <a:pt x="204" y="1"/>
                  </a:moveTo>
                  <a:cubicBezTo>
                    <a:pt x="1" y="140"/>
                    <a:pt x="76" y="597"/>
                    <a:pt x="129" y="801"/>
                  </a:cubicBezTo>
                  <a:cubicBezTo>
                    <a:pt x="140" y="841"/>
                    <a:pt x="145" y="876"/>
                    <a:pt x="158" y="917"/>
                  </a:cubicBezTo>
                  <a:cubicBezTo>
                    <a:pt x="123" y="685"/>
                    <a:pt x="6" y="169"/>
                    <a:pt x="20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1"/>
            <p:cNvSpPr/>
            <p:nvPr/>
          </p:nvSpPr>
          <p:spPr>
            <a:xfrm>
              <a:off x="5956399" y="3076168"/>
              <a:ext cx="8935" cy="52805"/>
            </a:xfrm>
            <a:custGeom>
              <a:rect b="b" l="l" r="r" t="t"/>
              <a:pathLst>
                <a:path extrusionOk="0" h="922" w="156">
                  <a:moveTo>
                    <a:pt x="0" y="1"/>
                  </a:moveTo>
                  <a:cubicBezTo>
                    <a:pt x="116" y="174"/>
                    <a:pt x="104" y="487"/>
                    <a:pt x="99" y="685"/>
                  </a:cubicBezTo>
                  <a:cubicBezTo>
                    <a:pt x="92" y="766"/>
                    <a:pt x="86" y="841"/>
                    <a:pt x="81" y="921"/>
                  </a:cubicBezTo>
                  <a:cubicBezTo>
                    <a:pt x="86" y="881"/>
                    <a:pt x="92" y="846"/>
                    <a:pt x="99" y="806"/>
                  </a:cubicBezTo>
                  <a:cubicBezTo>
                    <a:pt x="127" y="581"/>
                    <a:pt x="156" y="186"/>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1"/>
            <p:cNvSpPr/>
            <p:nvPr/>
          </p:nvSpPr>
          <p:spPr>
            <a:xfrm>
              <a:off x="5965620" y="3089456"/>
              <a:ext cx="19244" cy="21248"/>
            </a:xfrm>
            <a:custGeom>
              <a:rect b="b" l="l" r="r" t="t"/>
              <a:pathLst>
                <a:path extrusionOk="0" h="371" w="336">
                  <a:moveTo>
                    <a:pt x="168" y="0"/>
                  </a:moveTo>
                  <a:cubicBezTo>
                    <a:pt x="23" y="0"/>
                    <a:pt x="7" y="191"/>
                    <a:pt x="7" y="191"/>
                  </a:cubicBezTo>
                  <a:cubicBezTo>
                    <a:pt x="7" y="191"/>
                    <a:pt x="0" y="371"/>
                    <a:pt x="123" y="371"/>
                  </a:cubicBezTo>
                  <a:cubicBezTo>
                    <a:pt x="124" y="371"/>
                    <a:pt x="125" y="371"/>
                    <a:pt x="126" y="371"/>
                  </a:cubicBezTo>
                  <a:cubicBezTo>
                    <a:pt x="274" y="371"/>
                    <a:pt x="336" y="12"/>
                    <a:pt x="181" y="1"/>
                  </a:cubicBezTo>
                  <a:cubicBezTo>
                    <a:pt x="177" y="0"/>
                    <a:pt x="17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1"/>
            <p:cNvSpPr/>
            <p:nvPr/>
          </p:nvSpPr>
          <p:spPr>
            <a:xfrm>
              <a:off x="5966307" y="3101425"/>
              <a:ext cx="14318" cy="9335"/>
            </a:xfrm>
            <a:custGeom>
              <a:rect b="b" l="l" r="r" t="t"/>
              <a:pathLst>
                <a:path extrusionOk="0" h="163" w="250">
                  <a:moveTo>
                    <a:pt x="250" y="1"/>
                  </a:moveTo>
                  <a:cubicBezTo>
                    <a:pt x="250" y="1"/>
                    <a:pt x="197" y="70"/>
                    <a:pt x="140" y="81"/>
                  </a:cubicBezTo>
                  <a:cubicBezTo>
                    <a:pt x="133" y="83"/>
                    <a:pt x="126" y="84"/>
                    <a:pt x="119" y="84"/>
                  </a:cubicBezTo>
                  <a:cubicBezTo>
                    <a:pt x="61" y="84"/>
                    <a:pt x="1" y="28"/>
                    <a:pt x="1" y="28"/>
                  </a:cubicBezTo>
                  <a:lnTo>
                    <a:pt x="1" y="28"/>
                  </a:lnTo>
                  <a:cubicBezTo>
                    <a:pt x="18" y="162"/>
                    <a:pt x="100" y="162"/>
                    <a:pt x="100" y="162"/>
                  </a:cubicBezTo>
                  <a:cubicBezTo>
                    <a:pt x="104" y="162"/>
                    <a:pt x="108" y="163"/>
                    <a:pt x="112" y="163"/>
                  </a:cubicBezTo>
                  <a:cubicBezTo>
                    <a:pt x="223" y="163"/>
                    <a:pt x="250" y="1"/>
                    <a:pt x="25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1"/>
            <p:cNvSpPr/>
            <p:nvPr/>
          </p:nvSpPr>
          <p:spPr>
            <a:xfrm>
              <a:off x="5950099" y="3081094"/>
              <a:ext cx="8305" cy="30354"/>
            </a:xfrm>
            <a:custGeom>
              <a:rect b="b" l="l" r="r" t="t"/>
              <a:pathLst>
                <a:path extrusionOk="0" h="530" w="145">
                  <a:moveTo>
                    <a:pt x="63" y="1"/>
                  </a:moveTo>
                  <a:cubicBezTo>
                    <a:pt x="28" y="1"/>
                    <a:pt x="0" y="123"/>
                    <a:pt x="6" y="268"/>
                  </a:cubicBezTo>
                  <a:cubicBezTo>
                    <a:pt x="6" y="413"/>
                    <a:pt x="41" y="529"/>
                    <a:pt x="81" y="529"/>
                  </a:cubicBezTo>
                  <a:cubicBezTo>
                    <a:pt x="121" y="529"/>
                    <a:pt x="145" y="407"/>
                    <a:pt x="145" y="262"/>
                  </a:cubicBezTo>
                  <a:cubicBezTo>
                    <a:pt x="139" y="118"/>
                    <a:pt x="105" y="1"/>
                    <a:pt x="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1"/>
            <p:cNvSpPr/>
            <p:nvPr/>
          </p:nvSpPr>
          <p:spPr>
            <a:xfrm>
              <a:off x="5936468" y="3081781"/>
              <a:ext cx="10023" cy="20675"/>
            </a:xfrm>
            <a:custGeom>
              <a:rect b="b" l="l" r="r" t="t"/>
              <a:pathLst>
                <a:path extrusionOk="0" h="361" w="175">
                  <a:moveTo>
                    <a:pt x="142" y="1"/>
                  </a:moveTo>
                  <a:cubicBezTo>
                    <a:pt x="115" y="1"/>
                    <a:pt x="45" y="62"/>
                    <a:pt x="23" y="157"/>
                  </a:cubicBezTo>
                  <a:cubicBezTo>
                    <a:pt x="0" y="256"/>
                    <a:pt x="46" y="355"/>
                    <a:pt x="70" y="360"/>
                  </a:cubicBezTo>
                  <a:cubicBezTo>
                    <a:pt x="71" y="360"/>
                    <a:pt x="71" y="360"/>
                    <a:pt x="72" y="360"/>
                  </a:cubicBezTo>
                  <a:cubicBezTo>
                    <a:pt x="97" y="360"/>
                    <a:pt x="58" y="271"/>
                    <a:pt x="81" y="175"/>
                  </a:cubicBezTo>
                  <a:cubicBezTo>
                    <a:pt x="105" y="76"/>
                    <a:pt x="174" y="7"/>
                    <a:pt x="145" y="1"/>
                  </a:cubicBezTo>
                  <a:cubicBezTo>
                    <a:pt x="144" y="1"/>
                    <a:pt x="143"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1"/>
            <p:cNvSpPr/>
            <p:nvPr/>
          </p:nvSpPr>
          <p:spPr>
            <a:xfrm>
              <a:off x="5971290" y="3093064"/>
              <a:ext cx="4754" cy="12027"/>
            </a:xfrm>
            <a:custGeom>
              <a:rect b="b" l="l" r="r" t="t"/>
              <a:pathLst>
                <a:path extrusionOk="0" h="210" w="83">
                  <a:moveTo>
                    <a:pt x="61" y="0"/>
                  </a:moveTo>
                  <a:cubicBezTo>
                    <a:pt x="45" y="0"/>
                    <a:pt x="23" y="45"/>
                    <a:pt x="13" y="99"/>
                  </a:cubicBezTo>
                  <a:cubicBezTo>
                    <a:pt x="0" y="158"/>
                    <a:pt x="0" y="204"/>
                    <a:pt x="18" y="209"/>
                  </a:cubicBezTo>
                  <a:cubicBezTo>
                    <a:pt x="35" y="209"/>
                    <a:pt x="59" y="169"/>
                    <a:pt x="70" y="112"/>
                  </a:cubicBezTo>
                  <a:cubicBezTo>
                    <a:pt x="82" y="53"/>
                    <a:pt x="75" y="0"/>
                    <a:pt x="64" y="0"/>
                  </a:cubicBezTo>
                  <a:cubicBezTo>
                    <a:pt x="63" y="0"/>
                    <a:pt x="62" y="0"/>
                    <a:pt x="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1"/>
            <p:cNvSpPr/>
            <p:nvPr/>
          </p:nvSpPr>
          <p:spPr>
            <a:xfrm>
              <a:off x="5972607" y="3089799"/>
              <a:ext cx="6987" cy="20904"/>
            </a:xfrm>
            <a:custGeom>
              <a:rect b="b" l="l" r="r" t="t"/>
              <a:pathLst>
                <a:path extrusionOk="0" h="365" w="122">
                  <a:moveTo>
                    <a:pt x="87" y="0"/>
                  </a:moveTo>
                  <a:lnTo>
                    <a:pt x="87" y="0"/>
                  </a:lnTo>
                  <a:cubicBezTo>
                    <a:pt x="94" y="127"/>
                    <a:pt x="87" y="261"/>
                    <a:pt x="1" y="365"/>
                  </a:cubicBezTo>
                  <a:cubicBezTo>
                    <a:pt x="111" y="284"/>
                    <a:pt x="122" y="121"/>
                    <a:pt x="8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1"/>
            <p:cNvSpPr/>
            <p:nvPr/>
          </p:nvSpPr>
          <p:spPr>
            <a:xfrm>
              <a:off x="5967281" y="3089456"/>
              <a:ext cx="7732" cy="20332"/>
            </a:xfrm>
            <a:custGeom>
              <a:rect b="b" l="l" r="r" t="t"/>
              <a:pathLst>
                <a:path extrusionOk="0" h="355" w="135">
                  <a:moveTo>
                    <a:pt x="134" y="1"/>
                  </a:moveTo>
                  <a:lnTo>
                    <a:pt x="134" y="1"/>
                  </a:lnTo>
                  <a:cubicBezTo>
                    <a:pt x="30" y="58"/>
                    <a:pt x="1" y="197"/>
                    <a:pt x="24" y="307"/>
                  </a:cubicBezTo>
                  <a:cubicBezTo>
                    <a:pt x="30" y="325"/>
                    <a:pt x="35" y="336"/>
                    <a:pt x="41" y="354"/>
                  </a:cubicBezTo>
                  <a:cubicBezTo>
                    <a:pt x="41" y="336"/>
                    <a:pt x="35" y="319"/>
                    <a:pt x="35" y="307"/>
                  </a:cubicBezTo>
                  <a:cubicBezTo>
                    <a:pt x="30" y="197"/>
                    <a:pt x="48" y="76"/>
                    <a:pt x="13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1"/>
            <p:cNvSpPr/>
            <p:nvPr/>
          </p:nvSpPr>
          <p:spPr>
            <a:xfrm>
              <a:off x="5942768" y="3087107"/>
              <a:ext cx="3723" cy="4009"/>
            </a:xfrm>
            <a:custGeom>
              <a:rect b="b" l="l" r="r" t="t"/>
              <a:pathLst>
                <a:path extrusionOk="0" h="70" w="65">
                  <a:moveTo>
                    <a:pt x="6" y="0"/>
                  </a:moveTo>
                  <a:cubicBezTo>
                    <a:pt x="6" y="7"/>
                    <a:pt x="0" y="7"/>
                    <a:pt x="6" y="7"/>
                  </a:cubicBezTo>
                  <a:lnTo>
                    <a:pt x="24" y="35"/>
                  </a:lnTo>
                  <a:lnTo>
                    <a:pt x="6" y="64"/>
                  </a:lnTo>
                  <a:cubicBezTo>
                    <a:pt x="0" y="64"/>
                    <a:pt x="6" y="70"/>
                    <a:pt x="6" y="70"/>
                  </a:cubicBezTo>
                  <a:lnTo>
                    <a:pt x="11" y="70"/>
                  </a:lnTo>
                  <a:lnTo>
                    <a:pt x="29" y="42"/>
                  </a:lnTo>
                  <a:lnTo>
                    <a:pt x="52" y="70"/>
                  </a:lnTo>
                  <a:lnTo>
                    <a:pt x="59" y="70"/>
                  </a:lnTo>
                  <a:cubicBezTo>
                    <a:pt x="64" y="64"/>
                    <a:pt x="64" y="64"/>
                    <a:pt x="59" y="59"/>
                  </a:cubicBezTo>
                  <a:lnTo>
                    <a:pt x="41" y="35"/>
                  </a:lnTo>
                  <a:lnTo>
                    <a:pt x="59" y="7"/>
                  </a:lnTo>
                  <a:lnTo>
                    <a:pt x="59" y="0"/>
                  </a:lnTo>
                  <a:lnTo>
                    <a:pt x="46" y="0"/>
                  </a:lnTo>
                  <a:lnTo>
                    <a:pt x="29" y="24"/>
                  </a:lnTo>
                  <a:lnTo>
                    <a:pt x="1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1"/>
            <p:cNvSpPr/>
            <p:nvPr/>
          </p:nvSpPr>
          <p:spPr>
            <a:xfrm>
              <a:off x="5942424" y="3103716"/>
              <a:ext cx="3723" cy="4066"/>
            </a:xfrm>
            <a:custGeom>
              <a:rect b="b" l="l" r="r" t="t"/>
              <a:pathLst>
                <a:path extrusionOk="0" h="71" w="65">
                  <a:moveTo>
                    <a:pt x="6" y="1"/>
                  </a:moveTo>
                  <a:cubicBezTo>
                    <a:pt x="1" y="6"/>
                    <a:pt x="1" y="6"/>
                    <a:pt x="6" y="12"/>
                  </a:cubicBezTo>
                  <a:lnTo>
                    <a:pt x="23" y="36"/>
                  </a:lnTo>
                  <a:lnTo>
                    <a:pt x="6" y="65"/>
                  </a:lnTo>
                  <a:cubicBezTo>
                    <a:pt x="1" y="65"/>
                    <a:pt x="1" y="70"/>
                    <a:pt x="6" y="70"/>
                  </a:cubicBezTo>
                  <a:lnTo>
                    <a:pt x="12" y="70"/>
                  </a:lnTo>
                  <a:lnTo>
                    <a:pt x="30" y="41"/>
                  </a:lnTo>
                  <a:lnTo>
                    <a:pt x="52" y="70"/>
                  </a:lnTo>
                  <a:lnTo>
                    <a:pt x="58" y="70"/>
                  </a:lnTo>
                  <a:cubicBezTo>
                    <a:pt x="65" y="65"/>
                    <a:pt x="65" y="65"/>
                    <a:pt x="58" y="58"/>
                  </a:cubicBezTo>
                  <a:lnTo>
                    <a:pt x="41" y="36"/>
                  </a:lnTo>
                  <a:lnTo>
                    <a:pt x="58" y="6"/>
                  </a:lnTo>
                  <a:lnTo>
                    <a:pt x="58" y="1"/>
                  </a:lnTo>
                  <a:lnTo>
                    <a:pt x="47" y="1"/>
                  </a:lnTo>
                  <a:lnTo>
                    <a:pt x="30" y="23"/>
                  </a:lnTo>
                  <a:lnTo>
                    <a:pt x="1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1"/>
            <p:cNvSpPr/>
            <p:nvPr/>
          </p:nvSpPr>
          <p:spPr>
            <a:xfrm>
              <a:off x="5960981" y="3093751"/>
              <a:ext cx="3436" cy="4066"/>
            </a:xfrm>
            <a:custGeom>
              <a:rect b="b" l="l" r="r" t="t"/>
              <a:pathLst>
                <a:path extrusionOk="0" h="71" w="60">
                  <a:moveTo>
                    <a:pt x="54" y="1"/>
                  </a:moveTo>
                  <a:cubicBezTo>
                    <a:pt x="54" y="1"/>
                    <a:pt x="47" y="1"/>
                    <a:pt x="47" y="7"/>
                  </a:cubicBezTo>
                  <a:lnTo>
                    <a:pt x="30" y="30"/>
                  </a:lnTo>
                  <a:lnTo>
                    <a:pt x="6" y="7"/>
                  </a:lnTo>
                  <a:cubicBezTo>
                    <a:pt x="6" y="4"/>
                    <a:pt x="5" y="2"/>
                    <a:pt x="4" y="2"/>
                  </a:cubicBezTo>
                  <a:cubicBezTo>
                    <a:pt x="2" y="2"/>
                    <a:pt x="1" y="4"/>
                    <a:pt x="1" y="7"/>
                  </a:cubicBezTo>
                  <a:lnTo>
                    <a:pt x="1" y="12"/>
                  </a:lnTo>
                  <a:lnTo>
                    <a:pt x="24" y="36"/>
                  </a:lnTo>
                  <a:lnTo>
                    <a:pt x="1" y="65"/>
                  </a:lnTo>
                  <a:lnTo>
                    <a:pt x="1" y="71"/>
                  </a:lnTo>
                  <a:lnTo>
                    <a:pt x="6" y="71"/>
                  </a:lnTo>
                  <a:lnTo>
                    <a:pt x="30" y="47"/>
                  </a:lnTo>
                  <a:lnTo>
                    <a:pt x="47" y="71"/>
                  </a:lnTo>
                  <a:lnTo>
                    <a:pt x="59" y="71"/>
                  </a:lnTo>
                  <a:lnTo>
                    <a:pt x="59" y="65"/>
                  </a:lnTo>
                  <a:lnTo>
                    <a:pt x="36" y="36"/>
                  </a:lnTo>
                  <a:lnTo>
                    <a:pt x="54" y="12"/>
                  </a:lnTo>
                  <a:lnTo>
                    <a:pt x="5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1"/>
            <p:cNvSpPr/>
            <p:nvPr/>
          </p:nvSpPr>
          <p:spPr>
            <a:xfrm>
              <a:off x="5957029" y="3077829"/>
              <a:ext cx="3379" cy="4353"/>
            </a:xfrm>
            <a:custGeom>
              <a:rect b="b" l="l" r="r" t="t"/>
              <a:pathLst>
                <a:path extrusionOk="0" h="76" w="59">
                  <a:moveTo>
                    <a:pt x="53" y="1"/>
                  </a:moveTo>
                  <a:cubicBezTo>
                    <a:pt x="53" y="1"/>
                    <a:pt x="46" y="1"/>
                    <a:pt x="46" y="6"/>
                  </a:cubicBezTo>
                  <a:lnTo>
                    <a:pt x="29" y="30"/>
                  </a:lnTo>
                  <a:lnTo>
                    <a:pt x="11" y="6"/>
                  </a:lnTo>
                  <a:cubicBezTo>
                    <a:pt x="9" y="4"/>
                    <a:pt x="7" y="2"/>
                    <a:pt x="6" y="2"/>
                  </a:cubicBezTo>
                  <a:cubicBezTo>
                    <a:pt x="6" y="2"/>
                    <a:pt x="6" y="4"/>
                    <a:pt x="6" y="6"/>
                  </a:cubicBezTo>
                  <a:cubicBezTo>
                    <a:pt x="0" y="6"/>
                    <a:pt x="0" y="12"/>
                    <a:pt x="0" y="12"/>
                  </a:cubicBezTo>
                  <a:lnTo>
                    <a:pt x="24" y="36"/>
                  </a:lnTo>
                  <a:lnTo>
                    <a:pt x="0" y="65"/>
                  </a:lnTo>
                  <a:cubicBezTo>
                    <a:pt x="0" y="70"/>
                    <a:pt x="0" y="70"/>
                    <a:pt x="6" y="70"/>
                  </a:cubicBezTo>
                  <a:lnTo>
                    <a:pt x="6" y="76"/>
                  </a:lnTo>
                  <a:lnTo>
                    <a:pt x="11" y="70"/>
                  </a:lnTo>
                  <a:lnTo>
                    <a:pt x="29" y="47"/>
                  </a:lnTo>
                  <a:lnTo>
                    <a:pt x="53" y="70"/>
                  </a:lnTo>
                  <a:lnTo>
                    <a:pt x="59" y="70"/>
                  </a:lnTo>
                  <a:lnTo>
                    <a:pt x="59" y="65"/>
                  </a:lnTo>
                  <a:lnTo>
                    <a:pt x="35" y="36"/>
                  </a:lnTo>
                  <a:lnTo>
                    <a:pt x="59" y="12"/>
                  </a:lnTo>
                  <a:cubicBezTo>
                    <a:pt x="59" y="6"/>
                    <a:pt x="59" y="6"/>
                    <a:pt x="5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1"/>
            <p:cNvSpPr/>
            <p:nvPr/>
          </p:nvSpPr>
          <p:spPr>
            <a:xfrm>
              <a:off x="5967281" y="3102170"/>
              <a:ext cx="3436" cy="4238"/>
            </a:xfrm>
            <a:custGeom>
              <a:rect b="b" l="l" r="r" t="t"/>
              <a:pathLst>
                <a:path extrusionOk="0" h="74" w="60">
                  <a:moveTo>
                    <a:pt x="51" y="0"/>
                  </a:moveTo>
                  <a:cubicBezTo>
                    <a:pt x="49" y="0"/>
                    <a:pt x="48" y="1"/>
                    <a:pt x="48" y="4"/>
                  </a:cubicBezTo>
                  <a:lnTo>
                    <a:pt x="30" y="28"/>
                  </a:lnTo>
                  <a:lnTo>
                    <a:pt x="13" y="4"/>
                  </a:lnTo>
                  <a:lnTo>
                    <a:pt x="1" y="4"/>
                  </a:lnTo>
                  <a:lnTo>
                    <a:pt x="1" y="10"/>
                  </a:lnTo>
                  <a:lnTo>
                    <a:pt x="24" y="39"/>
                  </a:lnTo>
                  <a:lnTo>
                    <a:pt x="1" y="63"/>
                  </a:lnTo>
                  <a:lnTo>
                    <a:pt x="1" y="74"/>
                  </a:lnTo>
                  <a:lnTo>
                    <a:pt x="6" y="74"/>
                  </a:lnTo>
                  <a:lnTo>
                    <a:pt x="13" y="68"/>
                  </a:lnTo>
                  <a:lnTo>
                    <a:pt x="30" y="45"/>
                  </a:lnTo>
                  <a:lnTo>
                    <a:pt x="54" y="68"/>
                  </a:lnTo>
                  <a:lnTo>
                    <a:pt x="54" y="74"/>
                  </a:lnTo>
                  <a:lnTo>
                    <a:pt x="59" y="68"/>
                  </a:lnTo>
                  <a:lnTo>
                    <a:pt x="59" y="63"/>
                  </a:lnTo>
                  <a:lnTo>
                    <a:pt x="35" y="33"/>
                  </a:lnTo>
                  <a:lnTo>
                    <a:pt x="54" y="10"/>
                  </a:lnTo>
                  <a:cubicBezTo>
                    <a:pt x="59" y="10"/>
                    <a:pt x="59" y="4"/>
                    <a:pt x="54" y="4"/>
                  </a:cubicBezTo>
                  <a:cubicBezTo>
                    <a:pt x="54" y="1"/>
                    <a:pt x="52" y="0"/>
                    <a:pt x="5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1"/>
            <p:cNvSpPr/>
            <p:nvPr/>
          </p:nvSpPr>
          <p:spPr>
            <a:xfrm>
              <a:off x="5970660" y="3090200"/>
              <a:ext cx="3379" cy="4295"/>
            </a:xfrm>
            <a:custGeom>
              <a:rect b="b" l="l" r="r" t="t"/>
              <a:pathLst>
                <a:path extrusionOk="0" h="75" w="59">
                  <a:moveTo>
                    <a:pt x="47" y="0"/>
                  </a:moveTo>
                  <a:cubicBezTo>
                    <a:pt x="46" y="0"/>
                    <a:pt x="46" y="2"/>
                    <a:pt x="46" y="5"/>
                  </a:cubicBezTo>
                  <a:lnTo>
                    <a:pt x="29" y="28"/>
                  </a:lnTo>
                  <a:lnTo>
                    <a:pt x="6" y="5"/>
                  </a:lnTo>
                  <a:lnTo>
                    <a:pt x="0" y="5"/>
                  </a:lnTo>
                  <a:lnTo>
                    <a:pt x="0" y="10"/>
                  </a:lnTo>
                  <a:lnTo>
                    <a:pt x="17" y="34"/>
                  </a:lnTo>
                  <a:lnTo>
                    <a:pt x="0" y="63"/>
                  </a:lnTo>
                  <a:lnTo>
                    <a:pt x="0" y="74"/>
                  </a:lnTo>
                  <a:lnTo>
                    <a:pt x="6" y="74"/>
                  </a:lnTo>
                  <a:lnTo>
                    <a:pt x="6" y="69"/>
                  </a:lnTo>
                  <a:lnTo>
                    <a:pt x="29" y="45"/>
                  </a:lnTo>
                  <a:lnTo>
                    <a:pt x="46" y="69"/>
                  </a:lnTo>
                  <a:lnTo>
                    <a:pt x="52" y="69"/>
                  </a:lnTo>
                  <a:cubicBezTo>
                    <a:pt x="58" y="69"/>
                    <a:pt x="58" y="63"/>
                    <a:pt x="58" y="63"/>
                  </a:cubicBezTo>
                  <a:lnTo>
                    <a:pt x="35" y="34"/>
                  </a:lnTo>
                  <a:lnTo>
                    <a:pt x="52" y="10"/>
                  </a:lnTo>
                  <a:lnTo>
                    <a:pt x="52" y="5"/>
                  </a:lnTo>
                  <a:cubicBezTo>
                    <a:pt x="49" y="2"/>
                    <a:pt x="47" y="0"/>
                    <a:pt x="4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1"/>
            <p:cNvSpPr/>
            <p:nvPr/>
          </p:nvSpPr>
          <p:spPr>
            <a:xfrm>
              <a:off x="5975986" y="3099421"/>
              <a:ext cx="3608" cy="4066"/>
            </a:xfrm>
            <a:custGeom>
              <a:rect b="b" l="l" r="r" t="t"/>
              <a:pathLst>
                <a:path extrusionOk="0" h="71" w="63">
                  <a:moveTo>
                    <a:pt x="6" y="1"/>
                  </a:moveTo>
                  <a:cubicBezTo>
                    <a:pt x="0" y="6"/>
                    <a:pt x="0" y="6"/>
                    <a:pt x="6" y="6"/>
                  </a:cubicBezTo>
                  <a:lnTo>
                    <a:pt x="23" y="36"/>
                  </a:lnTo>
                  <a:lnTo>
                    <a:pt x="0" y="63"/>
                  </a:lnTo>
                  <a:cubicBezTo>
                    <a:pt x="0" y="63"/>
                    <a:pt x="0" y="70"/>
                    <a:pt x="6" y="70"/>
                  </a:cubicBezTo>
                  <a:lnTo>
                    <a:pt x="11" y="70"/>
                  </a:lnTo>
                  <a:lnTo>
                    <a:pt x="28" y="41"/>
                  </a:lnTo>
                  <a:lnTo>
                    <a:pt x="52" y="70"/>
                  </a:lnTo>
                  <a:lnTo>
                    <a:pt x="57" y="70"/>
                  </a:lnTo>
                  <a:cubicBezTo>
                    <a:pt x="57" y="63"/>
                    <a:pt x="63" y="63"/>
                    <a:pt x="57" y="58"/>
                  </a:cubicBezTo>
                  <a:lnTo>
                    <a:pt x="35" y="36"/>
                  </a:lnTo>
                  <a:lnTo>
                    <a:pt x="57" y="6"/>
                  </a:lnTo>
                  <a:cubicBezTo>
                    <a:pt x="57" y="6"/>
                    <a:pt x="57" y="1"/>
                    <a:pt x="52" y="1"/>
                  </a:cubicBezTo>
                  <a:lnTo>
                    <a:pt x="46" y="1"/>
                  </a:lnTo>
                  <a:lnTo>
                    <a:pt x="28" y="23"/>
                  </a:lnTo>
                  <a:lnTo>
                    <a:pt x="1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1"/>
            <p:cNvSpPr/>
            <p:nvPr/>
          </p:nvSpPr>
          <p:spPr>
            <a:xfrm>
              <a:off x="5933089" y="3121643"/>
              <a:ext cx="42553" cy="35681"/>
            </a:xfrm>
            <a:custGeom>
              <a:rect b="b" l="l" r="r" t="t"/>
              <a:pathLst>
                <a:path extrusionOk="0" h="623" w="743">
                  <a:moveTo>
                    <a:pt x="742" y="1"/>
                  </a:moveTo>
                  <a:lnTo>
                    <a:pt x="372" y="30"/>
                  </a:lnTo>
                  <a:lnTo>
                    <a:pt x="1" y="30"/>
                  </a:lnTo>
                  <a:lnTo>
                    <a:pt x="116" y="586"/>
                  </a:lnTo>
                  <a:cubicBezTo>
                    <a:pt x="116" y="586"/>
                    <a:pt x="177" y="623"/>
                    <a:pt x="333" y="623"/>
                  </a:cubicBezTo>
                  <a:cubicBezTo>
                    <a:pt x="352" y="623"/>
                    <a:pt x="373" y="622"/>
                    <a:pt x="395" y="621"/>
                  </a:cubicBezTo>
                  <a:cubicBezTo>
                    <a:pt x="598" y="614"/>
                    <a:pt x="673" y="563"/>
                    <a:pt x="673" y="563"/>
                  </a:cubicBezTo>
                  <a:lnTo>
                    <a:pt x="74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1"/>
            <p:cNvSpPr/>
            <p:nvPr/>
          </p:nvSpPr>
          <p:spPr>
            <a:xfrm>
              <a:off x="5933776" y="3121986"/>
              <a:ext cx="41866" cy="35337"/>
            </a:xfrm>
            <a:custGeom>
              <a:rect b="b" l="l" r="r" t="t"/>
              <a:pathLst>
                <a:path extrusionOk="0" h="617" w="731">
                  <a:moveTo>
                    <a:pt x="730" y="0"/>
                  </a:moveTo>
                  <a:lnTo>
                    <a:pt x="0" y="81"/>
                  </a:lnTo>
                  <a:lnTo>
                    <a:pt x="13" y="121"/>
                  </a:lnTo>
                  <a:cubicBezTo>
                    <a:pt x="13" y="121"/>
                    <a:pt x="126" y="150"/>
                    <a:pt x="302" y="150"/>
                  </a:cubicBezTo>
                  <a:cubicBezTo>
                    <a:pt x="391" y="150"/>
                    <a:pt x="495" y="143"/>
                    <a:pt x="609" y="121"/>
                  </a:cubicBezTo>
                  <a:cubicBezTo>
                    <a:pt x="612" y="121"/>
                    <a:pt x="615" y="121"/>
                    <a:pt x="618" y="121"/>
                  </a:cubicBezTo>
                  <a:cubicBezTo>
                    <a:pt x="649" y="121"/>
                    <a:pt x="673" y="148"/>
                    <a:pt x="673" y="180"/>
                  </a:cubicBezTo>
                  <a:cubicBezTo>
                    <a:pt x="641" y="420"/>
                    <a:pt x="439" y="590"/>
                    <a:pt x="209" y="590"/>
                  </a:cubicBezTo>
                  <a:cubicBezTo>
                    <a:pt x="188" y="590"/>
                    <a:pt x="167" y="589"/>
                    <a:pt x="146" y="586"/>
                  </a:cubicBezTo>
                  <a:cubicBezTo>
                    <a:pt x="134" y="580"/>
                    <a:pt x="122" y="580"/>
                    <a:pt x="104" y="580"/>
                  </a:cubicBezTo>
                  <a:cubicBezTo>
                    <a:pt x="104" y="580"/>
                    <a:pt x="170" y="617"/>
                    <a:pt x="323" y="617"/>
                  </a:cubicBezTo>
                  <a:cubicBezTo>
                    <a:pt x="341" y="617"/>
                    <a:pt x="361" y="616"/>
                    <a:pt x="383" y="615"/>
                  </a:cubicBezTo>
                  <a:cubicBezTo>
                    <a:pt x="383" y="615"/>
                    <a:pt x="545" y="615"/>
                    <a:pt x="661" y="557"/>
                  </a:cubicBezTo>
                  <a:lnTo>
                    <a:pt x="730"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1"/>
            <p:cNvSpPr/>
            <p:nvPr/>
          </p:nvSpPr>
          <p:spPr>
            <a:xfrm>
              <a:off x="5930455" y="3114025"/>
              <a:ext cx="47593" cy="14433"/>
            </a:xfrm>
            <a:custGeom>
              <a:rect b="b" l="l" r="r" t="t"/>
              <a:pathLst>
                <a:path extrusionOk="0" h="252" w="831">
                  <a:moveTo>
                    <a:pt x="818" y="0"/>
                  </a:moveTo>
                  <a:cubicBezTo>
                    <a:pt x="737" y="87"/>
                    <a:pt x="418" y="105"/>
                    <a:pt x="418" y="105"/>
                  </a:cubicBezTo>
                  <a:cubicBezTo>
                    <a:pt x="418" y="105"/>
                    <a:pt x="400" y="105"/>
                    <a:pt x="372" y="105"/>
                  </a:cubicBezTo>
                  <a:cubicBezTo>
                    <a:pt x="276" y="105"/>
                    <a:pt x="60" y="99"/>
                    <a:pt x="7" y="41"/>
                  </a:cubicBezTo>
                  <a:cubicBezTo>
                    <a:pt x="5" y="39"/>
                    <a:pt x="3" y="38"/>
                    <a:pt x="3" y="38"/>
                  </a:cubicBezTo>
                  <a:cubicBezTo>
                    <a:pt x="1" y="38"/>
                    <a:pt x="1" y="41"/>
                    <a:pt x="1" y="41"/>
                  </a:cubicBezTo>
                  <a:lnTo>
                    <a:pt x="18" y="203"/>
                  </a:lnTo>
                  <a:lnTo>
                    <a:pt x="23" y="209"/>
                  </a:lnTo>
                  <a:cubicBezTo>
                    <a:pt x="34" y="214"/>
                    <a:pt x="100" y="251"/>
                    <a:pt x="332" y="251"/>
                  </a:cubicBezTo>
                  <a:cubicBezTo>
                    <a:pt x="360" y="251"/>
                    <a:pt x="391" y="250"/>
                    <a:pt x="424" y="249"/>
                  </a:cubicBezTo>
                  <a:cubicBezTo>
                    <a:pt x="726" y="238"/>
                    <a:pt x="806" y="185"/>
                    <a:pt x="818" y="180"/>
                  </a:cubicBezTo>
                  <a:lnTo>
                    <a:pt x="818" y="174"/>
                  </a:lnTo>
                  <a:lnTo>
                    <a:pt x="830" y="6"/>
                  </a:lnTo>
                  <a:cubicBezTo>
                    <a:pt x="830" y="0"/>
                    <a:pt x="823" y="0"/>
                    <a:pt x="8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31"/>
          <p:cNvGrpSpPr/>
          <p:nvPr/>
        </p:nvGrpSpPr>
        <p:grpSpPr>
          <a:xfrm>
            <a:off x="5669211" y="2927669"/>
            <a:ext cx="935581" cy="1149887"/>
            <a:chOff x="6009090" y="2550235"/>
            <a:chExt cx="258070" cy="317175"/>
          </a:xfrm>
        </p:grpSpPr>
        <p:sp>
          <p:nvSpPr>
            <p:cNvPr id="3899" name="Google Shape;3899;p31"/>
            <p:cNvSpPr/>
            <p:nvPr/>
          </p:nvSpPr>
          <p:spPr>
            <a:xfrm>
              <a:off x="6009090" y="2846792"/>
              <a:ext cx="122277" cy="16953"/>
            </a:xfrm>
            <a:custGeom>
              <a:rect b="b" l="l" r="r" t="t"/>
              <a:pathLst>
                <a:path extrusionOk="0" h="296" w="2135">
                  <a:moveTo>
                    <a:pt x="1068" y="1"/>
                  </a:moveTo>
                  <a:cubicBezTo>
                    <a:pt x="477" y="1"/>
                    <a:pt x="1" y="65"/>
                    <a:pt x="1" y="145"/>
                  </a:cubicBezTo>
                  <a:cubicBezTo>
                    <a:pt x="1" y="226"/>
                    <a:pt x="477" y="296"/>
                    <a:pt x="1068" y="296"/>
                  </a:cubicBezTo>
                  <a:cubicBezTo>
                    <a:pt x="1653" y="296"/>
                    <a:pt x="2135" y="226"/>
                    <a:pt x="2135" y="145"/>
                  </a:cubicBezTo>
                  <a:cubicBezTo>
                    <a:pt x="2135" y="65"/>
                    <a:pt x="1653" y="1"/>
                    <a:pt x="1068"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1"/>
            <p:cNvSpPr/>
            <p:nvPr/>
          </p:nvSpPr>
          <p:spPr>
            <a:xfrm>
              <a:off x="6057657" y="2821535"/>
              <a:ext cx="70674" cy="41122"/>
            </a:xfrm>
            <a:custGeom>
              <a:rect b="b" l="l" r="r" t="t"/>
              <a:pathLst>
                <a:path extrusionOk="0" h="718" w="1234">
                  <a:moveTo>
                    <a:pt x="619" y="1"/>
                  </a:moveTo>
                  <a:cubicBezTo>
                    <a:pt x="278" y="1"/>
                    <a:pt x="0" y="273"/>
                    <a:pt x="0" y="616"/>
                  </a:cubicBezTo>
                  <a:lnTo>
                    <a:pt x="17" y="621"/>
                  </a:lnTo>
                  <a:cubicBezTo>
                    <a:pt x="214" y="685"/>
                    <a:pt x="416" y="717"/>
                    <a:pt x="619" y="717"/>
                  </a:cubicBezTo>
                  <a:cubicBezTo>
                    <a:pt x="822" y="717"/>
                    <a:pt x="1025" y="685"/>
                    <a:pt x="1223" y="621"/>
                  </a:cubicBezTo>
                  <a:lnTo>
                    <a:pt x="1234" y="616"/>
                  </a:lnTo>
                  <a:cubicBezTo>
                    <a:pt x="1234" y="273"/>
                    <a:pt x="961" y="1"/>
                    <a:pt x="61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1"/>
            <p:cNvSpPr/>
            <p:nvPr/>
          </p:nvSpPr>
          <p:spPr>
            <a:xfrm>
              <a:off x="6057943" y="2821420"/>
              <a:ext cx="55841" cy="39976"/>
            </a:xfrm>
            <a:custGeom>
              <a:rect b="b" l="l" r="r" t="t"/>
              <a:pathLst>
                <a:path extrusionOk="0" h="698" w="975">
                  <a:moveTo>
                    <a:pt x="605" y="0"/>
                  </a:moveTo>
                  <a:cubicBezTo>
                    <a:pt x="586" y="0"/>
                    <a:pt x="565" y="1"/>
                    <a:pt x="545" y="3"/>
                  </a:cubicBezTo>
                  <a:cubicBezTo>
                    <a:pt x="284" y="26"/>
                    <a:pt x="35" y="275"/>
                    <a:pt x="1" y="536"/>
                  </a:cubicBezTo>
                  <a:cubicBezTo>
                    <a:pt x="1" y="536"/>
                    <a:pt x="136" y="698"/>
                    <a:pt x="378" y="698"/>
                  </a:cubicBezTo>
                  <a:cubicBezTo>
                    <a:pt x="457" y="698"/>
                    <a:pt x="548" y="680"/>
                    <a:pt x="649" y="634"/>
                  </a:cubicBezTo>
                  <a:cubicBezTo>
                    <a:pt x="649" y="634"/>
                    <a:pt x="336" y="501"/>
                    <a:pt x="354" y="310"/>
                  </a:cubicBezTo>
                  <a:cubicBezTo>
                    <a:pt x="366" y="174"/>
                    <a:pt x="484" y="50"/>
                    <a:pt x="687" y="50"/>
                  </a:cubicBezTo>
                  <a:cubicBezTo>
                    <a:pt x="769" y="50"/>
                    <a:pt x="866" y="70"/>
                    <a:pt x="974" y="118"/>
                  </a:cubicBezTo>
                  <a:cubicBezTo>
                    <a:pt x="974" y="118"/>
                    <a:pt x="836" y="0"/>
                    <a:pt x="605" y="0"/>
                  </a:cubicBezTo>
                  <a:close/>
                </a:path>
              </a:pathLst>
            </a:custGeom>
            <a:solidFill>
              <a:srgbClr val="DD7CA4">
                <a:alpha val="2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1"/>
            <p:cNvSpPr/>
            <p:nvPr/>
          </p:nvSpPr>
          <p:spPr>
            <a:xfrm>
              <a:off x="6095342" y="2829438"/>
              <a:ext cx="22508" cy="17182"/>
            </a:xfrm>
            <a:custGeom>
              <a:rect b="b" l="l" r="r" t="t"/>
              <a:pathLst>
                <a:path extrusionOk="0" h="300" w="393">
                  <a:moveTo>
                    <a:pt x="197" y="1"/>
                  </a:moveTo>
                  <a:cubicBezTo>
                    <a:pt x="85" y="1"/>
                    <a:pt x="0" y="127"/>
                    <a:pt x="78" y="245"/>
                  </a:cubicBezTo>
                  <a:cubicBezTo>
                    <a:pt x="84" y="256"/>
                    <a:pt x="95" y="263"/>
                    <a:pt x="100" y="269"/>
                  </a:cubicBezTo>
                  <a:cubicBezTo>
                    <a:pt x="132" y="290"/>
                    <a:pt x="165" y="299"/>
                    <a:pt x="196" y="299"/>
                  </a:cubicBezTo>
                  <a:cubicBezTo>
                    <a:pt x="309" y="299"/>
                    <a:pt x="392" y="173"/>
                    <a:pt x="316" y="55"/>
                  </a:cubicBezTo>
                  <a:cubicBezTo>
                    <a:pt x="309" y="48"/>
                    <a:pt x="303" y="37"/>
                    <a:pt x="292" y="31"/>
                  </a:cubicBezTo>
                  <a:cubicBezTo>
                    <a:pt x="260" y="10"/>
                    <a:pt x="228" y="1"/>
                    <a:pt x="197"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1"/>
            <p:cNvSpPr/>
            <p:nvPr/>
          </p:nvSpPr>
          <p:spPr>
            <a:xfrm>
              <a:off x="6137437" y="2550235"/>
              <a:ext cx="53206" cy="40434"/>
            </a:xfrm>
            <a:custGeom>
              <a:rect b="b" l="l" r="r" t="t"/>
              <a:pathLst>
                <a:path extrusionOk="0" h="706" w="929">
                  <a:moveTo>
                    <a:pt x="460" y="1"/>
                  </a:moveTo>
                  <a:cubicBezTo>
                    <a:pt x="194" y="1"/>
                    <a:pt x="1" y="294"/>
                    <a:pt x="183" y="576"/>
                  </a:cubicBezTo>
                  <a:cubicBezTo>
                    <a:pt x="194" y="599"/>
                    <a:pt x="218" y="618"/>
                    <a:pt x="242" y="634"/>
                  </a:cubicBezTo>
                  <a:cubicBezTo>
                    <a:pt x="317" y="684"/>
                    <a:pt x="393" y="705"/>
                    <a:pt x="465" y="705"/>
                  </a:cubicBezTo>
                  <a:cubicBezTo>
                    <a:pt x="730" y="705"/>
                    <a:pt x="928" y="409"/>
                    <a:pt x="745" y="131"/>
                  </a:cubicBezTo>
                  <a:cubicBezTo>
                    <a:pt x="728" y="107"/>
                    <a:pt x="710" y="83"/>
                    <a:pt x="687" y="72"/>
                  </a:cubicBezTo>
                  <a:cubicBezTo>
                    <a:pt x="610" y="22"/>
                    <a:pt x="532" y="1"/>
                    <a:pt x="460" y="1"/>
                  </a:cubicBezTo>
                  <a:close/>
                </a:path>
              </a:pathLst>
            </a:custGeom>
            <a:solidFill>
              <a:srgbClr val="7A7E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1"/>
            <p:cNvSpPr/>
            <p:nvPr/>
          </p:nvSpPr>
          <p:spPr>
            <a:xfrm>
              <a:off x="6143623" y="2561976"/>
              <a:ext cx="40492" cy="28579"/>
            </a:xfrm>
            <a:custGeom>
              <a:rect b="b" l="l" r="r" t="t"/>
              <a:pathLst>
                <a:path extrusionOk="0" h="499" w="707">
                  <a:moveTo>
                    <a:pt x="677" y="1"/>
                  </a:moveTo>
                  <a:cubicBezTo>
                    <a:pt x="637" y="157"/>
                    <a:pt x="498" y="266"/>
                    <a:pt x="335" y="266"/>
                  </a:cubicBezTo>
                  <a:cubicBezTo>
                    <a:pt x="191" y="266"/>
                    <a:pt x="70" y="180"/>
                    <a:pt x="11" y="58"/>
                  </a:cubicBezTo>
                  <a:cubicBezTo>
                    <a:pt x="6" y="87"/>
                    <a:pt x="0" y="116"/>
                    <a:pt x="0" y="145"/>
                  </a:cubicBezTo>
                  <a:cubicBezTo>
                    <a:pt x="0" y="343"/>
                    <a:pt x="161" y="499"/>
                    <a:pt x="353" y="499"/>
                  </a:cubicBezTo>
                  <a:cubicBezTo>
                    <a:pt x="551" y="499"/>
                    <a:pt x="707" y="343"/>
                    <a:pt x="707" y="145"/>
                  </a:cubicBezTo>
                  <a:cubicBezTo>
                    <a:pt x="707" y="93"/>
                    <a:pt x="696" y="47"/>
                    <a:pt x="67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1"/>
            <p:cNvSpPr/>
            <p:nvPr/>
          </p:nvSpPr>
          <p:spPr>
            <a:xfrm>
              <a:off x="6151240" y="2551266"/>
              <a:ext cx="21592" cy="8648"/>
            </a:xfrm>
            <a:custGeom>
              <a:rect b="b" l="l" r="r" t="t"/>
              <a:pathLst>
                <a:path extrusionOk="0" h="151" w="377">
                  <a:moveTo>
                    <a:pt x="197" y="1"/>
                  </a:moveTo>
                  <a:cubicBezTo>
                    <a:pt x="191" y="1"/>
                    <a:pt x="186" y="1"/>
                    <a:pt x="180" y="1"/>
                  </a:cubicBezTo>
                  <a:cubicBezTo>
                    <a:pt x="81" y="8"/>
                    <a:pt x="1" y="65"/>
                    <a:pt x="6" y="124"/>
                  </a:cubicBezTo>
                  <a:cubicBezTo>
                    <a:pt x="6" y="144"/>
                    <a:pt x="12" y="151"/>
                    <a:pt x="24" y="151"/>
                  </a:cubicBezTo>
                  <a:cubicBezTo>
                    <a:pt x="48" y="151"/>
                    <a:pt x="93" y="126"/>
                    <a:pt x="162" y="118"/>
                  </a:cubicBezTo>
                  <a:cubicBezTo>
                    <a:pt x="168" y="118"/>
                    <a:pt x="174" y="118"/>
                    <a:pt x="180" y="118"/>
                  </a:cubicBezTo>
                  <a:cubicBezTo>
                    <a:pt x="234" y="118"/>
                    <a:pt x="291" y="130"/>
                    <a:pt x="329" y="130"/>
                  </a:cubicBezTo>
                  <a:cubicBezTo>
                    <a:pt x="358" y="130"/>
                    <a:pt x="376" y="123"/>
                    <a:pt x="376" y="100"/>
                  </a:cubicBezTo>
                  <a:cubicBezTo>
                    <a:pt x="371" y="46"/>
                    <a:pt x="293" y="1"/>
                    <a:pt x="197"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1"/>
            <p:cNvSpPr/>
            <p:nvPr/>
          </p:nvSpPr>
          <p:spPr>
            <a:xfrm>
              <a:off x="6206623" y="2585171"/>
              <a:ext cx="48911" cy="71476"/>
            </a:xfrm>
            <a:custGeom>
              <a:rect b="b" l="l" r="r" t="t"/>
              <a:pathLst>
                <a:path extrusionOk="0" h="1248" w="854">
                  <a:moveTo>
                    <a:pt x="842" y="1"/>
                  </a:moveTo>
                  <a:lnTo>
                    <a:pt x="0" y="1247"/>
                  </a:lnTo>
                  <a:cubicBezTo>
                    <a:pt x="2" y="1247"/>
                    <a:pt x="5" y="1248"/>
                    <a:pt x="7" y="1248"/>
                  </a:cubicBezTo>
                  <a:cubicBezTo>
                    <a:pt x="76" y="1248"/>
                    <a:pt x="306" y="1088"/>
                    <a:pt x="557" y="709"/>
                  </a:cubicBezTo>
                  <a:cubicBezTo>
                    <a:pt x="789" y="348"/>
                    <a:pt x="853" y="83"/>
                    <a:pt x="8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1"/>
            <p:cNvSpPr/>
            <p:nvPr/>
          </p:nvSpPr>
          <p:spPr>
            <a:xfrm>
              <a:off x="6202327" y="2578585"/>
              <a:ext cx="64832" cy="85508"/>
            </a:xfrm>
            <a:custGeom>
              <a:rect b="b" l="l" r="r" t="t"/>
              <a:pathLst>
                <a:path extrusionOk="0" h="1493" w="1132">
                  <a:moveTo>
                    <a:pt x="986" y="0"/>
                  </a:moveTo>
                  <a:lnTo>
                    <a:pt x="910" y="116"/>
                  </a:lnTo>
                  <a:cubicBezTo>
                    <a:pt x="934" y="185"/>
                    <a:pt x="870" y="458"/>
                    <a:pt x="626" y="824"/>
                  </a:cubicBezTo>
                  <a:cubicBezTo>
                    <a:pt x="382" y="1198"/>
                    <a:pt x="153" y="1364"/>
                    <a:pt x="87" y="1364"/>
                  </a:cubicBezTo>
                  <a:cubicBezTo>
                    <a:pt x="82" y="1364"/>
                    <a:pt x="78" y="1363"/>
                    <a:pt x="75" y="1362"/>
                  </a:cubicBezTo>
                  <a:lnTo>
                    <a:pt x="0" y="1472"/>
                  </a:lnTo>
                  <a:cubicBezTo>
                    <a:pt x="22" y="1485"/>
                    <a:pt x="44" y="1492"/>
                    <a:pt x="69" y="1492"/>
                  </a:cubicBezTo>
                  <a:cubicBezTo>
                    <a:pt x="77" y="1492"/>
                    <a:pt x="85" y="1491"/>
                    <a:pt x="93" y="1490"/>
                  </a:cubicBezTo>
                  <a:cubicBezTo>
                    <a:pt x="273" y="1479"/>
                    <a:pt x="540" y="1194"/>
                    <a:pt x="736" y="893"/>
                  </a:cubicBezTo>
                  <a:cubicBezTo>
                    <a:pt x="963" y="551"/>
                    <a:pt x="1131" y="134"/>
                    <a:pt x="98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1"/>
            <p:cNvSpPr/>
            <p:nvPr/>
          </p:nvSpPr>
          <p:spPr>
            <a:xfrm>
              <a:off x="6205019" y="2585572"/>
              <a:ext cx="50171" cy="71018"/>
            </a:xfrm>
            <a:custGeom>
              <a:rect b="b" l="l" r="r" t="t"/>
              <a:pathLst>
                <a:path extrusionOk="0" h="1240" w="876">
                  <a:moveTo>
                    <a:pt x="875" y="1"/>
                  </a:moveTo>
                  <a:lnTo>
                    <a:pt x="875" y="1"/>
                  </a:lnTo>
                  <a:cubicBezTo>
                    <a:pt x="793" y="12"/>
                    <a:pt x="574" y="174"/>
                    <a:pt x="325" y="528"/>
                  </a:cubicBezTo>
                  <a:cubicBezTo>
                    <a:pt x="58" y="916"/>
                    <a:pt x="1" y="1194"/>
                    <a:pt x="28" y="1240"/>
                  </a:cubicBezTo>
                  <a:lnTo>
                    <a:pt x="875"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1"/>
            <p:cNvSpPr/>
            <p:nvPr/>
          </p:nvSpPr>
          <p:spPr>
            <a:xfrm>
              <a:off x="6186978" y="2589524"/>
              <a:ext cx="61625" cy="46849"/>
            </a:xfrm>
            <a:custGeom>
              <a:rect b="b" l="l" r="r" t="t"/>
              <a:pathLst>
                <a:path extrusionOk="0" h="818" w="1076">
                  <a:moveTo>
                    <a:pt x="537" y="0"/>
                  </a:moveTo>
                  <a:cubicBezTo>
                    <a:pt x="230" y="0"/>
                    <a:pt x="1" y="343"/>
                    <a:pt x="211" y="667"/>
                  </a:cubicBezTo>
                  <a:cubicBezTo>
                    <a:pt x="228" y="697"/>
                    <a:pt x="252" y="719"/>
                    <a:pt x="274" y="737"/>
                  </a:cubicBezTo>
                  <a:cubicBezTo>
                    <a:pt x="362" y="793"/>
                    <a:pt x="451" y="818"/>
                    <a:pt x="535" y="818"/>
                  </a:cubicBezTo>
                  <a:cubicBezTo>
                    <a:pt x="846" y="818"/>
                    <a:pt x="1076" y="475"/>
                    <a:pt x="865" y="146"/>
                  </a:cubicBezTo>
                  <a:cubicBezTo>
                    <a:pt x="848" y="122"/>
                    <a:pt x="825" y="98"/>
                    <a:pt x="795" y="82"/>
                  </a:cubicBezTo>
                  <a:cubicBezTo>
                    <a:pt x="708" y="25"/>
                    <a:pt x="620" y="0"/>
                    <a:pt x="537" y="0"/>
                  </a:cubicBezTo>
                  <a:close/>
                </a:path>
              </a:pathLst>
            </a:custGeom>
            <a:solidFill>
              <a:srgbClr val="FFFE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1"/>
            <p:cNvSpPr/>
            <p:nvPr/>
          </p:nvSpPr>
          <p:spPr>
            <a:xfrm>
              <a:off x="6149579" y="2555733"/>
              <a:ext cx="107271" cy="102231"/>
            </a:xfrm>
            <a:custGeom>
              <a:rect b="b" l="l" r="r" t="t"/>
              <a:pathLst>
                <a:path extrusionOk="0" h="1785" w="1873">
                  <a:moveTo>
                    <a:pt x="929" y="0"/>
                  </a:moveTo>
                  <a:cubicBezTo>
                    <a:pt x="666" y="0"/>
                    <a:pt x="427" y="100"/>
                    <a:pt x="279" y="300"/>
                  </a:cubicBezTo>
                  <a:cubicBezTo>
                    <a:pt x="0" y="677"/>
                    <a:pt x="156" y="1274"/>
                    <a:pt x="626" y="1627"/>
                  </a:cubicBezTo>
                  <a:cubicBezTo>
                    <a:pt x="718" y="1691"/>
                    <a:pt x="811" y="1744"/>
                    <a:pt x="910" y="1785"/>
                  </a:cubicBezTo>
                  <a:cubicBezTo>
                    <a:pt x="892" y="1565"/>
                    <a:pt x="996" y="1257"/>
                    <a:pt x="1205" y="974"/>
                  </a:cubicBezTo>
                  <a:cubicBezTo>
                    <a:pt x="1408" y="701"/>
                    <a:pt x="1664" y="515"/>
                    <a:pt x="1873" y="463"/>
                  </a:cubicBezTo>
                  <a:cubicBezTo>
                    <a:pt x="1809" y="382"/>
                    <a:pt x="1734" y="313"/>
                    <a:pt x="1652" y="249"/>
                  </a:cubicBezTo>
                  <a:cubicBezTo>
                    <a:pt x="1425" y="83"/>
                    <a:pt x="1167" y="0"/>
                    <a:pt x="92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1"/>
            <p:cNvSpPr/>
            <p:nvPr/>
          </p:nvSpPr>
          <p:spPr>
            <a:xfrm>
              <a:off x="6149579" y="2572915"/>
              <a:ext cx="59506" cy="85050"/>
            </a:xfrm>
            <a:custGeom>
              <a:rect b="b" l="l" r="r" t="t"/>
              <a:pathLst>
                <a:path extrusionOk="0" h="1485" w="1039">
                  <a:moveTo>
                    <a:pt x="279" y="0"/>
                  </a:moveTo>
                  <a:lnTo>
                    <a:pt x="279" y="0"/>
                  </a:lnTo>
                  <a:cubicBezTo>
                    <a:pt x="0" y="377"/>
                    <a:pt x="156" y="974"/>
                    <a:pt x="626" y="1327"/>
                  </a:cubicBezTo>
                  <a:cubicBezTo>
                    <a:pt x="718" y="1391"/>
                    <a:pt x="811" y="1444"/>
                    <a:pt x="910" y="1485"/>
                  </a:cubicBezTo>
                  <a:cubicBezTo>
                    <a:pt x="899" y="1334"/>
                    <a:pt x="945" y="1142"/>
                    <a:pt x="1038" y="945"/>
                  </a:cubicBezTo>
                  <a:cubicBezTo>
                    <a:pt x="608" y="928"/>
                    <a:pt x="266" y="575"/>
                    <a:pt x="266" y="139"/>
                  </a:cubicBezTo>
                  <a:cubicBezTo>
                    <a:pt x="266" y="94"/>
                    <a:pt x="273" y="48"/>
                    <a:pt x="279" y="0"/>
                  </a:cubicBezTo>
                  <a:close/>
                </a:path>
              </a:pathLst>
            </a:custGeom>
            <a:solidFill>
              <a:srgbClr val="DD7CA4">
                <a:alpha val="2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1"/>
            <p:cNvSpPr/>
            <p:nvPr/>
          </p:nvSpPr>
          <p:spPr>
            <a:xfrm>
              <a:off x="6176726" y="2558940"/>
              <a:ext cx="49655" cy="19244"/>
            </a:xfrm>
            <a:custGeom>
              <a:rect b="b" l="l" r="r" t="t"/>
              <a:pathLst>
                <a:path extrusionOk="0" h="336" w="867">
                  <a:moveTo>
                    <a:pt x="454" y="0"/>
                  </a:moveTo>
                  <a:cubicBezTo>
                    <a:pt x="442" y="0"/>
                    <a:pt x="430" y="0"/>
                    <a:pt x="418" y="1"/>
                  </a:cubicBezTo>
                  <a:cubicBezTo>
                    <a:pt x="187" y="19"/>
                    <a:pt x="1" y="140"/>
                    <a:pt x="8" y="274"/>
                  </a:cubicBezTo>
                  <a:cubicBezTo>
                    <a:pt x="12" y="320"/>
                    <a:pt x="28" y="335"/>
                    <a:pt x="58" y="335"/>
                  </a:cubicBezTo>
                  <a:cubicBezTo>
                    <a:pt x="114" y="335"/>
                    <a:pt x="217" y="281"/>
                    <a:pt x="372" y="274"/>
                  </a:cubicBezTo>
                  <a:cubicBezTo>
                    <a:pt x="392" y="272"/>
                    <a:pt x="411" y="272"/>
                    <a:pt x="431" y="272"/>
                  </a:cubicBezTo>
                  <a:cubicBezTo>
                    <a:pt x="548" y="272"/>
                    <a:pt x="667" y="293"/>
                    <a:pt x="751" y="293"/>
                  </a:cubicBezTo>
                  <a:cubicBezTo>
                    <a:pt x="821" y="293"/>
                    <a:pt x="867" y="278"/>
                    <a:pt x="865" y="222"/>
                  </a:cubicBezTo>
                  <a:cubicBezTo>
                    <a:pt x="854" y="95"/>
                    <a:pt x="676" y="0"/>
                    <a:pt x="454" y="0"/>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1"/>
            <p:cNvSpPr/>
            <p:nvPr/>
          </p:nvSpPr>
          <p:spPr>
            <a:xfrm>
              <a:off x="6196313" y="2578356"/>
              <a:ext cx="63172" cy="84534"/>
            </a:xfrm>
            <a:custGeom>
              <a:rect b="b" l="l" r="r" t="t"/>
              <a:pathLst>
                <a:path extrusionOk="0" h="1476" w="1103">
                  <a:moveTo>
                    <a:pt x="1038" y="1"/>
                  </a:moveTo>
                  <a:cubicBezTo>
                    <a:pt x="857" y="1"/>
                    <a:pt x="583" y="280"/>
                    <a:pt x="372" y="579"/>
                  </a:cubicBezTo>
                  <a:cubicBezTo>
                    <a:pt x="169" y="874"/>
                    <a:pt x="1" y="1227"/>
                    <a:pt x="59" y="1401"/>
                  </a:cubicBezTo>
                  <a:cubicBezTo>
                    <a:pt x="70" y="1436"/>
                    <a:pt x="89" y="1459"/>
                    <a:pt x="111" y="1476"/>
                  </a:cubicBezTo>
                  <a:lnTo>
                    <a:pt x="187" y="1372"/>
                  </a:lnTo>
                  <a:cubicBezTo>
                    <a:pt x="146" y="1331"/>
                    <a:pt x="204" y="1047"/>
                    <a:pt x="477" y="654"/>
                  </a:cubicBezTo>
                  <a:cubicBezTo>
                    <a:pt x="726" y="293"/>
                    <a:pt x="952" y="132"/>
                    <a:pt x="1027" y="127"/>
                  </a:cubicBezTo>
                  <a:lnTo>
                    <a:pt x="1103" y="15"/>
                  </a:lnTo>
                  <a:cubicBezTo>
                    <a:pt x="1083" y="5"/>
                    <a:pt x="1061" y="1"/>
                    <a:pt x="103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1"/>
            <p:cNvSpPr/>
            <p:nvPr/>
          </p:nvSpPr>
          <p:spPr>
            <a:xfrm>
              <a:off x="6086808" y="2566615"/>
              <a:ext cx="75714" cy="90319"/>
            </a:xfrm>
            <a:custGeom>
              <a:rect b="b" l="l" r="r" t="t"/>
              <a:pathLst>
                <a:path extrusionOk="0" h="1577" w="1322">
                  <a:moveTo>
                    <a:pt x="1187" y="0"/>
                  </a:moveTo>
                  <a:cubicBezTo>
                    <a:pt x="1170" y="0"/>
                    <a:pt x="1153" y="8"/>
                    <a:pt x="1142" y="24"/>
                  </a:cubicBezTo>
                  <a:lnTo>
                    <a:pt x="0" y="1450"/>
                  </a:lnTo>
                  <a:lnTo>
                    <a:pt x="163" y="1577"/>
                  </a:lnTo>
                  <a:lnTo>
                    <a:pt x="1305" y="151"/>
                  </a:lnTo>
                  <a:cubicBezTo>
                    <a:pt x="1322" y="128"/>
                    <a:pt x="1322" y="88"/>
                    <a:pt x="1292" y="64"/>
                  </a:cubicBezTo>
                  <a:lnTo>
                    <a:pt x="1223" y="12"/>
                  </a:lnTo>
                  <a:cubicBezTo>
                    <a:pt x="1213" y="4"/>
                    <a:pt x="1200" y="0"/>
                    <a:pt x="1187" y="0"/>
                  </a:cubicBezTo>
                  <a:close/>
                </a:path>
              </a:pathLst>
            </a:custGeom>
            <a:solidFill>
              <a:srgbClr val="7A7E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1"/>
            <p:cNvSpPr/>
            <p:nvPr/>
          </p:nvSpPr>
          <p:spPr>
            <a:xfrm>
              <a:off x="6089500" y="2568218"/>
              <a:ext cx="71018" cy="86711"/>
            </a:xfrm>
            <a:custGeom>
              <a:rect b="b" l="l" r="r" t="t"/>
              <a:pathLst>
                <a:path extrusionOk="0" h="1514" w="1240">
                  <a:moveTo>
                    <a:pt x="1179" y="1"/>
                  </a:moveTo>
                  <a:cubicBezTo>
                    <a:pt x="1165" y="1"/>
                    <a:pt x="1151" y="6"/>
                    <a:pt x="1141" y="18"/>
                  </a:cubicBezTo>
                  <a:lnTo>
                    <a:pt x="1" y="1451"/>
                  </a:lnTo>
                  <a:lnTo>
                    <a:pt x="76" y="1514"/>
                  </a:lnTo>
                  <a:lnTo>
                    <a:pt x="1223" y="82"/>
                  </a:lnTo>
                  <a:cubicBezTo>
                    <a:pt x="1240" y="60"/>
                    <a:pt x="1234" y="31"/>
                    <a:pt x="1211" y="13"/>
                  </a:cubicBezTo>
                  <a:cubicBezTo>
                    <a:pt x="1203" y="5"/>
                    <a:pt x="1191" y="1"/>
                    <a:pt x="1179"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1"/>
            <p:cNvSpPr/>
            <p:nvPr/>
          </p:nvSpPr>
          <p:spPr>
            <a:xfrm>
              <a:off x="6086465" y="2652237"/>
              <a:ext cx="12027" cy="179950"/>
            </a:xfrm>
            <a:custGeom>
              <a:rect b="b" l="l" r="r" t="t"/>
              <a:pathLst>
                <a:path extrusionOk="0" h="3142" w="210">
                  <a:moveTo>
                    <a:pt x="99" y="1"/>
                  </a:moveTo>
                  <a:cubicBezTo>
                    <a:pt x="47" y="1"/>
                    <a:pt x="1" y="41"/>
                    <a:pt x="1" y="100"/>
                  </a:cubicBezTo>
                  <a:lnTo>
                    <a:pt x="1" y="3037"/>
                  </a:lnTo>
                  <a:cubicBezTo>
                    <a:pt x="1" y="3096"/>
                    <a:pt x="47" y="3142"/>
                    <a:pt x="105" y="3142"/>
                  </a:cubicBezTo>
                  <a:cubicBezTo>
                    <a:pt x="163" y="3142"/>
                    <a:pt x="209" y="3096"/>
                    <a:pt x="209" y="3037"/>
                  </a:cubicBezTo>
                  <a:lnTo>
                    <a:pt x="209" y="100"/>
                  </a:lnTo>
                  <a:cubicBezTo>
                    <a:pt x="209" y="41"/>
                    <a:pt x="163" y="1"/>
                    <a:pt x="105" y="1"/>
                  </a:cubicBezTo>
                  <a:close/>
                </a:path>
              </a:pathLst>
            </a:custGeom>
            <a:solidFill>
              <a:srgbClr val="7A7E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1"/>
            <p:cNvSpPr/>
            <p:nvPr/>
          </p:nvSpPr>
          <p:spPr>
            <a:xfrm>
              <a:off x="6150209" y="2570910"/>
              <a:ext cx="7388" cy="7388"/>
            </a:xfrm>
            <a:custGeom>
              <a:rect b="b" l="l" r="r" t="t"/>
              <a:pathLst>
                <a:path extrusionOk="0" h="129" w="129">
                  <a:moveTo>
                    <a:pt x="64" y="1"/>
                  </a:moveTo>
                  <a:cubicBezTo>
                    <a:pt x="30" y="1"/>
                    <a:pt x="0" y="30"/>
                    <a:pt x="0" y="65"/>
                  </a:cubicBezTo>
                  <a:cubicBezTo>
                    <a:pt x="0" y="99"/>
                    <a:pt x="30" y="129"/>
                    <a:pt x="64" y="129"/>
                  </a:cubicBezTo>
                  <a:cubicBezTo>
                    <a:pt x="99" y="129"/>
                    <a:pt x="128" y="99"/>
                    <a:pt x="128" y="65"/>
                  </a:cubicBezTo>
                  <a:cubicBezTo>
                    <a:pt x="128" y="30"/>
                    <a:pt x="99" y="1"/>
                    <a:pt x="6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1"/>
            <p:cNvSpPr/>
            <p:nvPr/>
          </p:nvSpPr>
          <p:spPr>
            <a:xfrm>
              <a:off x="6089500" y="2652237"/>
              <a:ext cx="5613" cy="179950"/>
            </a:xfrm>
            <a:custGeom>
              <a:rect b="b" l="l" r="r" t="t"/>
              <a:pathLst>
                <a:path extrusionOk="0" h="3142" w="98">
                  <a:moveTo>
                    <a:pt x="52" y="1"/>
                  </a:moveTo>
                  <a:cubicBezTo>
                    <a:pt x="23" y="1"/>
                    <a:pt x="1" y="19"/>
                    <a:pt x="1" y="47"/>
                  </a:cubicBezTo>
                  <a:lnTo>
                    <a:pt x="1" y="3090"/>
                  </a:lnTo>
                  <a:cubicBezTo>
                    <a:pt x="1" y="3120"/>
                    <a:pt x="23" y="3142"/>
                    <a:pt x="52" y="3142"/>
                  </a:cubicBezTo>
                  <a:cubicBezTo>
                    <a:pt x="76" y="3142"/>
                    <a:pt x="98" y="3120"/>
                    <a:pt x="98" y="3090"/>
                  </a:cubicBezTo>
                  <a:lnTo>
                    <a:pt x="98" y="47"/>
                  </a:lnTo>
                  <a:cubicBezTo>
                    <a:pt x="98" y="19"/>
                    <a:pt x="76" y="1"/>
                    <a:pt x="52"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1"/>
            <p:cNvSpPr/>
            <p:nvPr/>
          </p:nvSpPr>
          <p:spPr>
            <a:xfrm>
              <a:off x="6078332" y="2641527"/>
              <a:ext cx="28235" cy="21305"/>
            </a:xfrm>
            <a:custGeom>
              <a:rect b="b" l="l" r="r" t="t"/>
              <a:pathLst>
                <a:path extrusionOk="0" h="372" w="493">
                  <a:moveTo>
                    <a:pt x="249" y="0"/>
                  </a:moveTo>
                  <a:cubicBezTo>
                    <a:pt x="106" y="0"/>
                    <a:pt x="0" y="157"/>
                    <a:pt x="97" y="303"/>
                  </a:cubicBezTo>
                  <a:cubicBezTo>
                    <a:pt x="108" y="316"/>
                    <a:pt x="113" y="327"/>
                    <a:pt x="126" y="333"/>
                  </a:cubicBezTo>
                  <a:cubicBezTo>
                    <a:pt x="167" y="360"/>
                    <a:pt x="208" y="372"/>
                    <a:pt x="247" y="372"/>
                  </a:cubicBezTo>
                  <a:cubicBezTo>
                    <a:pt x="388" y="372"/>
                    <a:pt x="492" y="212"/>
                    <a:pt x="392" y="67"/>
                  </a:cubicBezTo>
                  <a:cubicBezTo>
                    <a:pt x="386" y="54"/>
                    <a:pt x="375" y="43"/>
                    <a:pt x="369" y="38"/>
                  </a:cubicBezTo>
                  <a:cubicBezTo>
                    <a:pt x="329" y="12"/>
                    <a:pt x="288"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1"/>
            <p:cNvSpPr/>
            <p:nvPr/>
          </p:nvSpPr>
          <p:spPr>
            <a:xfrm>
              <a:off x="6088756" y="2648572"/>
              <a:ext cx="7388" cy="7388"/>
            </a:xfrm>
            <a:custGeom>
              <a:rect b="b" l="l" r="r" t="t"/>
              <a:pathLst>
                <a:path extrusionOk="0" h="129" w="129">
                  <a:moveTo>
                    <a:pt x="65" y="1"/>
                  </a:moveTo>
                  <a:cubicBezTo>
                    <a:pt x="30" y="1"/>
                    <a:pt x="1" y="30"/>
                    <a:pt x="1" y="65"/>
                  </a:cubicBezTo>
                  <a:cubicBezTo>
                    <a:pt x="1" y="100"/>
                    <a:pt x="30" y="129"/>
                    <a:pt x="65" y="129"/>
                  </a:cubicBezTo>
                  <a:cubicBezTo>
                    <a:pt x="100" y="129"/>
                    <a:pt x="129" y="100"/>
                    <a:pt x="129" y="65"/>
                  </a:cubicBezTo>
                  <a:cubicBezTo>
                    <a:pt x="129" y="30"/>
                    <a:pt x="100" y="1"/>
                    <a:pt x="6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1"/>
            <p:cNvSpPr/>
            <p:nvPr/>
          </p:nvSpPr>
          <p:spPr>
            <a:xfrm>
              <a:off x="6052273" y="2851889"/>
              <a:ext cx="81441" cy="15521"/>
            </a:xfrm>
            <a:custGeom>
              <a:rect b="b" l="l" r="r" t="t"/>
              <a:pathLst>
                <a:path extrusionOk="0" h="271" w="1422">
                  <a:moveTo>
                    <a:pt x="1322" y="1"/>
                  </a:moveTo>
                  <a:cubicBezTo>
                    <a:pt x="1315" y="1"/>
                    <a:pt x="1307" y="2"/>
                    <a:pt x="1299" y="4"/>
                  </a:cubicBezTo>
                  <a:cubicBezTo>
                    <a:pt x="1299" y="11"/>
                    <a:pt x="1055" y="86"/>
                    <a:pt x="731" y="102"/>
                  </a:cubicBezTo>
                  <a:cubicBezTo>
                    <a:pt x="707" y="104"/>
                    <a:pt x="682" y="104"/>
                    <a:pt x="658" y="104"/>
                  </a:cubicBezTo>
                  <a:cubicBezTo>
                    <a:pt x="366" y="104"/>
                    <a:pt x="129" y="11"/>
                    <a:pt x="129" y="11"/>
                  </a:cubicBezTo>
                  <a:cubicBezTo>
                    <a:pt x="117" y="6"/>
                    <a:pt x="105" y="4"/>
                    <a:pt x="93" y="4"/>
                  </a:cubicBezTo>
                  <a:cubicBezTo>
                    <a:pt x="60" y="4"/>
                    <a:pt x="31" y="22"/>
                    <a:pt x="18" y="56"/>
                  </a:cubicBezTo>
                  <a:cubicBezTo>
                    <a:pt x="1" y="97"/>
                    <a:pt x="25" y="143"/>
                    <a:pt x="65" y="161"/>
                  </a:cubicBezTo>
                  <a:cubicBezTo>
                    <a:pt x="76" y="166"/>
                    <a:pt x="338" y="271"/>
                    <a:pt x="667" y="271"/>
                  </a:cubicBezTo>
                  <a:lnTo>
                    <a:pt x="737" y="271"/>
                  </a:lnTo>
                  <a:cubicBezTo>
                    <a:pt x="1090" y="254"/>
                    <a:pt x="1346" y="166"/>
                    <a:pt x="1357" y="166"/>
                  </a:cubicBezTo>
                  <a:cubicBezTo>
                    <a:pt x="1397" y="150"/>
                    <a:pt x="1421" y="102"/>
                    <a:pt x="1409" y="56"/>
                  </a:cubicBezTo>
                  <a:cubicBezTo>
                    <a:pt x="1395" y="23"/>
                    <a:pt x="1361" y="1"/>
                    <a:pt x="1322"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1"/>
            <p:cNvSpPr/>
            <p:nvPr/>
          </p:nvSpPr>
          <p:spPr>
            <a:xfrm>
              <a:off x="6064587" y="2856700"/>
              <a:ext cx="56814" cy="9049"/>
            </a:xfrm>
            <a:custGeom>
              <a:rect b="b" l="l" r="r" t="t"/>
              <a:pathLst>
                <a:path extrusionOk="0" h="158" w="992">
                  <a:moveTo>
                    <a:pt x="72" y="0"/>
                  </a:moveTo>
                  <a:cubicBezTo>
                    <a:pt x="47" y="0"/>
                    <a:pt x="22" y="11"/>
                    <a:pt x="11" y="31"/>
                  </a:cubicBezTo>
                  <a:cubicBezTo>
                    <a:pt x="0" y="53"/>
                    <a:pt x="18" y="82"/>
                    <a:pt x="46" y="93"/>
                  </a:cubicBezTo>
                  <a:cubicBezTo>
                    <a:pt x="53" y="93"/>
                    <a:pt x="238" y="157"/>
                    <a:pt x="463" y="157"/>
                  </a:cubicBezTo>
                  <a:lnTo>
                    <a:pt x="516" y="157"/>
                  </a:lnTo>
                  <a:cubicBezTo>
                    <a:pt x="760" y="146"/>
                    <a:pt x="939" y="93"/>
                    <a:pt x="945" y="93"/>
                  </a:cubicBezTo>
                  <a:cubicBezTo>
                    <a:pt x="974" y="88"/>
                    <a:pt x="992" y="59"/>
                    <a:pt x="979" y="31"/>
                  </a:cubicBezTo>
                  <a:cubicBezTo>
                    <a:pt x="975" y="11"/>
                    <a:pt x="950" y="0"/>
                    <a:pt x="925" y="0"/>
                  </a:cubicBezTo>
                  <a:cubicBezTo>
                    <a:pt x="920" y="0"/>
                    <a:pt x="915" y="1"/>
                    <a:pt x="910" y="2"/>
                  </a:cubicBezTo>
                  <a:cubicBezTo>
                    <a:pt x="904" y="2"/>
                    <a:pt x="736" y="48"/>
                    <a:pt x="511" y="59"/>
                  </a:cubicBezTo>
                  <a:cubicBezTo>
                    <a:pt x="499" y="59"/>
                    <a:pt x="487" y="59"/>
                    <a:pt x="476" y="59"/>
                  </a:cubicBezTo>
                  <a:cubicBezTo>
                    <a:pt x="265" y="59"/>
                    <a:pt x="93" y="2"/>
                    <a:pt x="88" y="2"/>
                  </a:cubicBezTo>
                  <a:cubicBezTo>
                    <a:pt x="83" y="1"/>
                    <a:pt x="78" y="0"/>
                    <a:pt x="72"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31"/>
          <p:cNvGrpSpPr/>
          <p:nvPr/>
        </p:nvGrpSpPr>
        <p:grpSpPr>
          <a:xfrm>
            <a:off x="6329274" y="2860652"/>
            <a:ext cx="2470936" cy="2685879"/>
            <a:chOff x="7125512" y="3373420"/>
            <a:chExt cx="1547915" cy="1682565"/>
          </a:xfrm>
        </p:grpSpPr>
        <p:sp>
          <p:nvSpPr>
            <p:cNvPr id="3924" name="Google Shape;3924;p31"/>
            <p:cNvSpPr/>
            <p:nvPr/>
          </p:nvSpPr>
          <p:spPr>
            <a:xfrm>
              <a:off x="7305115" y="5051319"/>
              <a:ext cx="2618" cy="4667"/>
            </a:xfrm>
            <a:custGeom>
              <a:rect b="b" l="l" r="r" t="t"/>
              <a:pathLst>
                <a:path extrusionOk="0" h="41" w="23">
                  <a:moveTo>
                    <a:pt x="11" y="0"/>
                  </a:moveTo>
                  <a:cubicBezTo>
                    <a:pt x="6" y="0"/>
                    <a:pt x="0" y="6"/>
                    <a:pt x="0" y="12"/>
                  </a:cubicBezTo>
                  <a:cubicBezTo>
                    <a:pt x="6" y="23"/>
                    <a:pt x="6" y="35"/>
                    <a:pt x="6" y="35"/>
                  </a:cubicBezTo>
                  <a:cubicBezTo>
                    <a:pt x="6" y="41"/>
                    <a:pt x="11" y="41"/>
                    <a:pt x="17" y="41"/>
                  </a:cubicBezTo>
                  <a:cubicBezTo>
                    <a:pt x="22" y="41"/>
                    <a:pt x="22" y="35"/>
                    <a:pt x="22" y="35"/>
                  </a:cubicBezTo>
                  <a:lnTo>
                    <a:pt x="22" y="30"/>
                  </a:lnTo>
                  <a:lnTo>
                    <a:pt x="22" y="6"/>
                  </a:lnTo>
                  <a:cubicBezTo>
                    <a:pt x="22" y="0"/>
                    <a:pt x="17" y="0"/>
                    <a:pt x="11" y="0"/>
                  </a:cubicBezTo>
                  <a:close/>
                </a:path>
              </a:pathLst>
            </a:custGeom>
            <a:solidFill>
              <a:srgbClr val="A08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1"/>
            <p:cNvSpPr/>
            <p:nvPr/>
          </p:nvSpPr>
          <p:spPr>
            <a:xfrm>
              <a:off x="8212121" y="3915989"/>
              <a:ext cx="369452" cy="320738"/>
            </a:xfrm>
            <a:custGeom>
              <a:rect b="b" l="l" r="r" t="t"/>
              <a:pathLst>
                <a:path extrusionOk="0" h="2818" w="3246">
                  <a:moveTo>
                    <a:pt x="2956" y="0"/>
                  </a:moveTo>
                  <a:cubicBezTo>
                    <a:pt x="2956" y="1"/>
                    <a:pt x="2978" y="650"/>
                    <a:pt x="2017" y="760"/>
                  </a:cubicBezTo>
                  <a:cubicBezTo>
                    <a:pt x="1923" y="771"/>
                    <a:pt x="1830" y="775"/>
                    <a:pt x="1741" y="775"/>
                  </a:cubicBezTo>
                  <a:cubicBezTo>
                    <a:pt x="1184" y="775"/>
                    <a:pt x="727" y="597"/>
                    <a:pt x="482" y="597"/>
                  </a:cubicBezTo>
                  <a:cubicBezTo>
                    <a:pt x="365" y="597"/>
                    <a:pt x="297" y="638"/>
                    <a:pt x="290" y="760"/>
                  </a:cubicBezTo>
                  <a:cubicBezTo>
                    <a:pt x="261" y="1183"/>
                    <a:pt x="0" y="2817"/>
                    <a:pt x="0" y="2817"/>
                  </a:cubicBezTo>
                  <a:lnTo>
                    <a:pt x="3235" y="1629"/>
                  </a:lnTo>
                  <a:cubicBezTo>
                    <a:pt x="3235" y="1629"/>
                    <a:pt x="3246" y="632"/>
                    <a:pt x="295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1"/>
            <p:cNvSpPr/>
            <p:nvPr/>
          </p:nvSpPr>
          <p:spPr>
            <a:xfrm>
              <a:off x="7195509" y="4426347"/>
              <a:ext cx="500683" cy="626793"/>
            </a:xfrm>
            <a:custGeom>
              <a:rect b="b" l="l" r="r" t="t"/>
              <a:pathLst>
                <a:path extrusionOk="0" h="5507" w="4399">
                  <a:moveTo>
                    <a:pt x="3181" y="1"/>
                  </a:moveTo>
                  <a:cubicBezTo>
                    <a:pt x="2494" y="1"/>
                    <a:pt x="1594" y="576"/>
                    <a:pt x="985" y="1672"/>
                  </a:cubicBezTo>
                  <a:cubicBezTo>
                    <a:pt x="985" y="1672"/>
                    <a:pt x="1" y="3705"/>
                    <a:pt x="302" y="4888"/>
                  </a:cubicBezTo>
                  <a:cubicBezTo>
                    <a:pt x="415" y="5339"/>
                    <a:pt x="698" y="5507"/>
                    <a:pt x="1023" y="5507"/>
                  </a:cubicBezTo>
                  <a:cubicBezTo>
                    <a:pt x="1547" y="5507"/>
                    <a:pt x="2183" y="5074"/>
                    <a:pt x="2411" y="4692"/>
                  </a:cubicBezTo>
                  <a:cubicBezTo>
                    <a:pt x="2777" y="4071"/>
                    <a:pt x="4399" y="2199"/>
                    <a:pt x="4133" y="831"/>
                  </a:cubicBezTo>
                  <a:cubicBezTo>
                    <a:pt x="4025" y="272"/>
                    <a:pt x="3653" y="1"/>
                    <a:pt x="318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1"/>
            <p:cNvSpPr/>
            <p:nvPr/>
          </p:nvSpPr>
          <p:spPr>
            <a:xfrm>
              <a:off x="7303066" y="4501922"/>
              <a:ext cx="344412" cy="537674"/>
            </a:xfrm>
            <a:custGeom>
              <a:rect b="b" l="l" r="r" t="t"/>
              <a:pathLst>
                <a:path extrusionOk="0" h="4724" w="3026">
                  <a:moveTo>
                    <a:pt x="3011" y="1"/>
                  </a:moveTo>
                  <a:cubicBezTo>
                    <a:pt x="3009" y="1"/>
                    <a:pt x="3005" y="2"/>
                    <a:pt x="3002" y="5"/>
                  </a:cubicBezTo>
                  <a:lnTo>
                    <a:pt x="2974" y="34"/>
                  </a:lnTo>
                  <a:lnTo>
                    <a:pt x="2974" y="51"/>
                  </a:lnTo>
                  <a:lnTo>
                    <a:pt x="2991" y="51"/>
                  </a:lnTo>
                  <a:lnTo>
                    <a:pt x="3020" y="23"/>
                  </a:lnTo>
                  <a:lnTo>
                    <a:pt x="3020" y="16"/>
                  </a:lnTo>
                  <a:cubicBezTo>
                    <a:pt x="3026" y="10"/>
                    <a:pt x="3020" y="5"/>
                    <a:pt x="3020" y="5"/>
                  </a:cubicBezTo>
                  <a:cubicBezTo>
                    <a:pt x="3017" y="2"/>
                    <a:pt x="3014" y="1"/>
                    <a:pt x="3011" y="1"/>
                  </a:cubicBezTo>
                  <a:close/>
                  <a:moveTo>
                    <a:pt x="2895" y="122"/>
                  </a:moveTo>
                  <a:cubicBezTo>
                    <a:pt x="2892" y="122"/>
                    <a:pt x="2889" y="124"/>
                    <a:pt x="2886" y="127"/>
                  </a:cubicBezTo>
                  <a:lnTo>
                    <a:pt x="2857" y="155"/>
                  </a:lnTo>
                  <a:cubicBezTo>
                    <a:pt x="2852" y="155"/>
                    <a:pt x="2852" y="167"/>
                    <a:pt x="2857" y="167"/>
                  </a:cubicBezTo>
                  <a:cubicBezTo>
                    <a:pt x="2860" y="170"/>
                    <a:pt x="2863" y="172"/>
                    <a:pt x="2866" y="172"/>
                  </a:cubicBezTo>
                  <a:cubicBezTo>
                    <a:pt x="2869" y="172"/>
                    <a:pt x="2873" y="170"/>
                    <a:pt x="2875" y="167"/>
                  </a:cubicBezTo>
                  <a:lnTo>
                    <a:pt x="2905" y="138"/>
                  </a:lnTo>
                  <a:lnTo>
                    <a:pt x="2905" y="133"/>
                  </a:lnTo>
                  <a:lnTo>
                    <a:pt x="2905" y="127"/>
                  </a:lnTo>
                  <a:cubicBezTo>
                    <a:pt x="2901" y="124"/>
                    <a:pt x="2898" y="122"/>
                    <a:pt x="2895" y="122"/>
                  </a:cubicBezTo>
                  <a:close/>
                  <a:moveTo>
                    <a:pt x="2771" y="243"/>
                  </a:moveTo>
                  <a:lnTo>
                    <a:pt x="2742" y="277"/>
                  </a:lnTo>
                  <a:cubicBezTo>
                    <a:pt x="2736" y="277"/>
                    <a:pt x="2736" y="283"/>
                    <a:pt x="2742" y="289"/>
                  </a:cubicBezTo>
                  <a:cubicBezTo>
                    <a:pt x="2745" y="291"/>
                    <a:pt x="2747" y="293"/>
                    <a:pt x="2750" y="293"/>
                  </a:cubicBezTo>
                  <a:cubicBezTo>
                    <a:pt x="2753" y="293"/>
                    <a:pt x="2756" y="291"/>
                    <a:pt x="2758" y="289"/>
                  </a:cubicBezTo>
                  <a:lnTo>
                    <a:pt x="2788" y="259"/>
                  </a:lnTo>
                  <a:lnTo>
                    <a:pt x="2788" y="254"/>
                  </a:lnTo>
                  <a:lnTo>
                    <a:pt x="2788" y="243"/>
                  </a:lnTo>
                  <a:close/>
                  <a:moveTo>
                    <a:pt x="2664" y="359"/>
                  </a:moveTo>
                  <a:cubicBezTo>
                    <a:pt x="2661" y="359"/>
                    <a:pt x="2658" y="361"/>
                    <a:pt x="2654" y="364"/>
                  </a:cubicBezTo>
                  <a:lnTo>
                    <a:pt x="2626" y="393"/>
                  </a:lnTo>
                  <a:cubicBezTo>
                    <a:pt x="2619" y="398"/>
                    <a:pt x="2626" y="405"/>
                    <a:pt x="2626" y="411"/>
                  </a:cubicBezTo>
                  <a:lnTo>
                    <a:pt x="2643" y="411"/>
                  </a:lnTo>
                  <a:lnTo>
                    <a:pt x="2672" y="382"/>
                  </a:lnTo>
                  <a:lnTo>
                    <a:pt x="2672" y="376"/>
                  </a:lnTo>
                  <a:lnTo>
                    <a:pt x="2672" y="364"/>
                  </a:lnTo>
                  <a:cubicBezTo>
                    <a:pt x="2669" y="361"/>
                    <a:pt x="2667" y="359"/>
                    <a:pt x="2664" y="359"/>
                  </a:cubicBezTo>
                  <a:close/>
                  <a:moveTo>
                    <a:pt x="2547" y="482"/>
                  </a:moveTo>
                  <a:cubicBezTo>
                    <a:pt x="2544" y="482"/>
                    <a:pt x="2541" y="483"/>
                    <a:pt x="2539" y="486"/>
                  </a:cubicBezTo>
                  <a:lnTo>
                    <a:pt x="2509" y="515"/>
                  </a:lnTo>
                  <a:lnTo>
                    <a:pt x="2509" y="532"/>
                  </a:lnTo>
                  <a:cubicBezTo>
                    <a:pt x="2511" y="534"/>
                    <a:pt x="2513" y="534"/>
                    <a:pt x="2515" y="534"/>
                  </a:cubicBezTo>
                  <a:cubicBezTo>
                    <a:pt x="2520" y="534"/>
                    <a:pt x="2524" y="532"/>
                    <a:pt x="2528" y="532"/>
                  </a:cubicBezTo>
                  <a:lnTo>
                    <a:pt x="2557" y="503"/>
                  </a:lnTo>
                  <a:lnTo>
                    <a:pt x="2557" y="497"/>
                  </a:lnTo>
                  <a:lnTo>
                    <a:pt x="2557" y="486"/>
                  </a:lnTo>
                  <a:cubicBezTo>
                    <a:pt x="2553" y="483"/>
                    <a:pt x="2550" y="482"/>
                    <a:pt x="2547" y="482"/>
                  </a:cubicBezTo>
                  <a:close/>
                  <a:moveTo>
                    <a:pt x="2432" y="603"/>
                  </a:moveTo>
                  <a:cubicBezTo>
                    <a:pt x="2430" y="603"/>
                    <a:pt x="2429" y="604"/>
                    <a:pt x="2429" y="607"/>
                  </a:cubicBezTo>
                  <a:lnTo>
                    <a:pt x="2400" y="636"/>
                  </a:lnTo>
                  <a:cubicBezTo>
                    <a:pt x="2394" y="642"/>
                    <a:pt x="2394" y="649"/>
                    <a:pt x="2400" y="654"/>
                  </a:cubicBezTo>
                  <a:cubicBezTo>
                    <a:pt x="2400" y="657"/>
                    <a:pt x="2402" y="659"/>
                    <a:pt x="2405" y="659"/>
                  </a:cubicBezTo>
                  <a:cubicBezTo>
                    <a:pt x="2408" y="659"/>
                    <a:pt x="2411" y="657"/>
                    <a:pt x="2411" y="654"/>
                  </a:cubicBezTo>
                  <a:lnTo>
                    <a:pt x="2440" y="625"/>
                  </a:lnTo>
                  <a:lnTo>
                    <a:pt x="2445" y="620"/>
                  </a:lnTo>
                  <a:cubicBezTo>
                    <a:pt x="2445" y="614"/>
                    <a:pt x="2445" y="607"/>
                    <a:pt x="2440" y="607"/>
                  </a:cubicBezTo>
                  <a:cubicBezTo>
                    <a:pt x="2437" y="604"/>
                    <a:pt x="2434" y="603"/>
                    <a:pt x="2432" y="603"/>
                  </a:cubicBezTo>
                  <a:close/>
                  <a:moveTo>
                    <a:pt x="2321" y="725"/>
                  </a:moveTo>
                  <a:cubicBezTo>
                    <a:pt x="2319" y="725"/>
                    <a:pt x="2316" y="727"/>
                    <a:pt x="2313" y="729"/>
                  </a:cubicBezTo>
                  <a:lnTo>
                    <a:pt x="2284" y="759"/>
                  </a:lnTo>
                  <a:cubicBezTo>
                    <a:pt x="2279" y="764"/>
                    <a:pt x="2279" y="770"/>
                    <a:pt x="2284" y="775"/>
                  </a:cubicBezTo>
                  <a:cubicBezTo>
                    <a:pt x="2287" y="778"/>
                    <a:pt x="2290" y="780"/>
                    <a:pt x="2292" y="780"/>
                  </a:cubicBezTo>
                  <a:cubicBezTo>
                    <a:pt x="2295" y="780"/>
                    <a:pt x="2298" y="778"/>
                    <a:pt x="2301" y="775"/>
                  </a:cubicBezTo>
                  <a:lnTo>
                    <a:pt x="2330" y="746"/>
                  </a:lnTo>
                  <a:lnTo>
                    <a:pt x="2330" y="741"/>
                  </a:lnTo>
                  <a:cubicBezTo>
                    <a:pt x="2330" y="735"/>
                    <a:pt x="2330" y="735"/>
                    <a:pt x="2324" y="729"/>
                  </a:cubicBezTo>
                  <a:cubicBezTo>
                    <a:pt x="2324" y="727"/>
                    <a:pt x="2323" y="725"/>
                    <a:pt x="2321" y="725"/>
                  </a:cubicBezTo>
                  <a:close/>
                  <a:moveTo>
                    <a:pt x="2196" y="850"/>
                  </a:moveTo>
                  <a:lnTo>
                    <a:pt x="2174" y="885"/>
                  </a:lnTo>
                  <a:cubicBezTo>
                    <a:pt x="2167" y="885"/>
                    <a:pt x="2167" y="898"/>
                    <a:pt x="2174" y="898"/>
                  </a:cubicBezTo>
                  <a:cubicBezTo>
                    <a:pt x="2174" y="901"/>
                    <a:pt x="2177" y="902"/>
                    <a:pt x="2180" y="902"/>
                  </a:cubicBezTo>
                  <a:cubicBezTo>
                    <a:pt x="2183" y="902"/>
                    <a:pt x="2185" y="901"/>
                    <a:pt x="2185" y="898"/>
                  </a:cubicBezTo>
                  <a:lnTo>
                    <a:pt x="2215" y="869"/>
                  </a:lnTo>
                  <a:lnTo>
                    <a:pt x="2220" y="863"/>
                  </a:lnTo>
                  <a:cubicBezTo>
                    <a:pt x="2220" y="857"/>
                    <a:pt x="2215" y="857"/>
                    <a:pt x="2215" y="850"/>
                  </a:cubicBezTo>
                  <a:close/>
                  <a:moveTo>
                    <a:pt x="2095" y="974"/>
                  </a:moveTo>
                  <a:cubicBezTo>
                    <a:pt x="2092" y="974"/>
                    <a:pt x="2089" y="976"/>
                    <a:pt x="2087" y="978"/>
                  </a:cubicBezTo>
                  <a:lnTo>
                    <a:pt x="2057" y="1008"/>
                  </a:lnTo>
                  <a:lnTo>
                    <a:pt x="2057" y="1024"/>
                  </a:lnTo>
                  <a:cubicBezTo>
                    <a:pt x="2063" y="1024"/>
                    <a:pt x="2070" y="1024"/>
                    <a:pt x="2075" y="1019"/>
                  </a:cubicBezTo>
                  <a:lnTo>
                    <a:pt x="2105" y="990"/>
                  </a:lnTo>
                  <a:lnTo>
                    <a:pt x="2105" y="984"/>
                  </a:lnTo>
                  <a:lnTo>
                    <a:pt x="2105" y="978"/>
                  </a:lnTo>
                  <a:cubicBezTo>
                    <a:pt x="2101" y="976"/>
                    <a:pt x="2098" y="974"/>
                    <a:pt x="2095" y="974"/>
                  </a:cubicBezTo>
                  <a:close/>
                  <a:moveTo>
                    <a:pt x="1982" y="1096"/>
                  </a:moveTo>
                  <a:cubicBezTo>
                    <a:pt x="1979" y="1096"/>
                    <a:pt x="1977" y="1097"/>
                    <a:pt x="1977" y="1101"/>
                  </a:cubicBezTo>
                  <a:lnTo>
                    <a:pt x="1947" y="1136"/>
                  </a:lnTo>
                  <a:cubicBezTo>
                    <a:pt x="1942" y="1136"/>
                    <a:pt x="1942" y="1141"/>
                    <a:pt x="1947" y="1147"/>
                  </a:cubicBezTo>
                  <a:cubicBezTo>
                    <a:pt x="1950" y="1150"/>
                    <a:pt x="1953" y="1151"/>
                    <a:pt x="1956" y="1151"/>
                  </a:cubicBezTo>
                  <a:cubicBezTo>
                    <a:pt x="1959" y="1151"/>
                    <a:pt x="1962" y="1150"/>
                    <a:pt x="1966" y="1147"/>
                  </a:cubicBezTo>
                  <a:lnTo>
                    <a:pt x="1988" y="1118"/>
                  </a:lnTo>
                  <a:lnTo>
                    <a:pt x="1993" y="1112"/>
                  </a:lnTo>
                  <a:cubicBezTo>
                    <a:pt x="1993" y="1106"/>
                    <a:pt x="1993" y="1101"/>
                    <a:pt x="1988" y="1101"/>
                  </a:cubicBezTo>
                  <a:cubicBezTo>
                    <a:pt x="1988" y="1097"/>
                    <a:pt x="1985" y="1096"/>
                    <a:pt x="1982" y="1096"/>
                  </a:cubicBezTo>
                  <a:close/>
                  <a:moveTo>
                    <a:pt x="1870" y="1223"/>
                  </a:moveTo>
                  <a:cubicBezTo>
                    <a:pt x="1868" y="1223"/>
                    <a:pt x="1867" y="1225"/>
                    <a:pt x="1867" y="1227"/>
                  </a:cubicBezTo>
                  <a:lnTo>
                    <a:pt x="1838" y="1257"/>
                  </a:lnTo>
                  <a:cubicBezTo>
                    <a:pt x="1832" y="1262"/>
                    <a:pt x="1832" y="1268"/>
                    <a:pt x="1838" y="1275"/>
                  </a:cubicBezTo>
                  <a:lnTo>
                    <a:pt x="1854" y="1275"/>
                  </a:lnTo>
                  <a:lnTo>
                    <a:pt x="1878" y="1240"/>
                  </a:lnTo>
                  <a:lnTo>
                    <a:pt x="1883" y="1233"/>
                  </a:lnTo>
                  <a:cubicBezTo>
                    <a:pt x="1883" y="1233"/>
                    <a:pt x="1883" y="1227"/>
                    <a:pt x="1878" y="1227"/>
                  </a:cubicBezTo>
                  <a:cubicBezTo>
                    <a:pt x="1875" y="1225"/>
                    <a:pt x="1872" y="1223"/>
                    <a:pt x="1870" y="1223"/>
                  </a:cubicBezTo>
                  <a:close/>
                  <a:moveTo>
                    <a:pt x="1757" y="1350"/>
                  </a:moveTo>
                  <a:lnTo>
                    <a:pt x="1728" y="1385"/>
                  </a:lnTo>
                  <a:cubicBezTo>
                    <a:pt x="1722" y="1390"/>
                    <a:pt x="1722" y="1396"/>
                    <a:pt x="1728" y="1396"/>
                  </a:cubicBezTo>
                  <a:cubicBezTo>
                    <a:pt x="1730" y="1399"/>
                    <a:pt x="1733" y="1400"/>
                    <a:pt x="1736" y="1400"/>
                  </a:cubicBezTo>
                  <a:cubicBezTo>
                    <a:pt x="1739" y="1400"/>
                    <a:pt x="1742" y="1399"/>
                    <a:pt x="1744" y="1396"/>
                  </a:cubicBezTo>
                  <a:lnTo>
                    <a:pt x="1768" y="1367"/>
                  </a:lnTo>
                  <a:lnTo>
                    <a:pt x="1774" y="1361"/>
                  </a:lnTo>
                  <a:cubicBezTo>
                    <a:pt x="1774" y="1355"/>
                    <a:pt x="1774" y="1355"/>
                    <a:pt x="1768" y="1350"/>
                  </a:cubicBezTo>
                  <a:close/>
                  <a:moveTo>
                    <a:pt x="1654" y="1472"/>
                  </a:moveTo>
                  <a:cubicBezTo>
                    <a:pt x="1652" y="1472"/>
                    <a:pt x="1649" y="1474"/>
                    <a:pt x="1646" y="1476"/>
                  </a:cubicBezTo>
                  <a:lnTo>
                    <a:pt x="1618" y="1511"/>
                  </a:lnTo>
                  <a:lnTo>
                    <a:pt x="1618" y="1524"/>
                  </a:lnTo>
                  <a:cubicBezTo>
                    <a:pt x="1621" y="1527"/>
                    <a:pt x="1623" y="1528"/>
                    <a:pt x="1626" y="1528"/>
                  </a:cubicBezTo>
                  <a:cubicBezTo>
                    <a:pt x="1629" y="1528"/>
                    <a:pt x="1632" y="1527"/>
                    <a:pt x="1635" y="1524"/>
                  </a:cubicBezTo>
                  <a:lnTo>
                    <a:pt x="1664" y="1495"/>
                  </a:lnTo>
                  <a:lnTo>
                    <a:pt x="1664" y="1489"/>
                  </a:lnTo>
                  <a:cubicBezTo>
                    <a:pt x="1664" y="1483"/>
                    <a:pt x="1664" y="1476"/>
                    <a:pt x="1658" y="1476"/>
                  </a:cubicBezTo>
                  <a:cubicBezTo>
                    <a:pt x="1658" y="1474"/>
                    <a:pt x="1657" y="1472"/>
                    <a:pt x="1654" y="1472"/>
                  </a:cubicBezTo>
                  <a:close/>
                  <a:moveTo>
                    <a:pt x="1545" y="1600"/>
                  </a:moveTo>
                  <a:cubicBezTo>
                    <a:pt x="1542" y="1600"/>
                    <a:pt x="1539" y="1602"/>
                    <a:pt x="1536" y="1604"/>
                  </a:cubicBezTo>
                  <a:lnTo>
                    <a:pt x="1513" y="1639"/>
                  </a:lnTo>
                  <a:cubicBezTo>
                    <a:pt x="1507" y="1639"/>
                    <a:pt x="1507" y="1650"/>
                    <a:pt x="1513" y="1650"/>
                  </a:cubicBezTo>
                  <a:cubicBezTo>
                    <a:pt x="1516" y="1654"/>
                    <a:pt x="1519" y="1656"/>
                    <a:pt x="1521" y="1656"/>
                  </a:cubicBezTo>
                  <a:cubicBezTo>
                    <a:pt x="1523" y="1656"/>
                    <a:pt x="1525" y="1654"/>
                    <a:pt x="1525" y="1650"/>
                  </a:cubicBezTo>
                  <a:lnTo>
                    <a:pt x="1554" y="1616"/>
                  </a:lnTo>
                  <a:lnTo>
                    <a:pt x="1554" y="1604"/>
                  </a:lnTo>
                  <a:cubicBezTo>
                    <a:pt x="1551" y="1602"/>
                    <a:pt x="1548" y="1600"/>
                    <a:pt x="1545" y="1600"/>
                  </a:cubicBezTo>
                  <a:close/>
                  <a:moveTo>
                    <a:pt x="1435" y="1728"/>
                  </a:moveTo>
                  <a:cubicBezTo>
                    <a:pt x="1433" y="1728"/>
                    <a:pt x="1431" y="1730"/>
                    <a:pt x="1431" y="1732"/>
                  </a:cubicBezTo>
                  <a:lnTo>
                    <a:pt x="1402" y="1767"/>
                  </a:lnTo>
                  <a:cubicBezTo>
                    <a:pt x="1397" y="1773"/>
                    <a:pt x="1402" y="1778"/>
                    <a:pt x="1402" y="1778"/>
                  </a:cubicBezTo>
                  <a:cubicBezTo>
                    <a:pt x="1406" y="1781"/>
                    <a:pt x="1409" y="1782"/>
                    <a:pt x="1412" y="1782"/>
                  </a:cubicBezTo>
                  <a:cubicBezTo>
                    <a:pt x="1415" y="1782"/>
                    <a:pt x="1417" y="1781"/>
                    <a:pt x="1420" y="1778"/>
                  </a:cubicBezTo>
                  <a:lnTo>
                    <a:pt x="1444" y="1749"/>
                  </a:lnTo>
                  <a:lnTo>
                    <a:pt x="1449" y="1744"/>
                  </a:lnTo>
                  <a:cubicBezTo>
                    <a:pt x="1449" y="1738"/>
                    <a:pt x="1449" y="1732"/>
                    <a:pt x="1444" y="1732"/>
                  </a:cubicBezTo>
                  <a:cubicBezTo>
                    <a:pt x="1440" y="1730"/>
                    <a:pt x="1437" y="1728"/>
                    <a:pt x="1435" y="1728"/>
                  </a:cubicBezTo>
                  <a:close/>
                  <a:moveTo>
                    <a:pt x="1340" y="1859"/>
                  </a:moveTo>
                  <a:cubicBezTo>
                    <a:pt x="1333" y="1859"/>
                    <a:pt x="1327" y="1859"/>
                    <a:pt x="1322" y="1866"/>
                  </a:cubicBezTo>
                  <a:lnTo>
                    <a:pt x="1298" y="1894"/>
                  </a:lnTo>
                  <a:cubicBezTo>
                    <a:pt x="1292" y="1901"/>
                    <a:pt x="1292" y="1906"/>
                    <a:pt x="1298" y="1912"/>
                  </a:cubicBezTo>
                  <a:cubicBezTo>
                    <a:pt x="1305" y="1912"/>
                    <a:pt x="1310" y="1912"/>
                    <a:pt x="1316" y="1906"/>
                  </a:cubicBezTo>
                  <a:lnTo>
                    <a:pt x="1340" y="1877"/>
                  </a:lnTo>
                  <a:lnTo>
                    <a:pt x="1345" y="1872"/>
                  </a:lnTo>
                  <a:cubicBezTo>
                    <a:pt x="1345" y="1866"/>
                    <a:pt x="1340" y="1866"/>
                    <a:pt x="1340" y="1859"/>
                  </a:cubicBezTo>
                  <a:close/>
                  <a:moveTo>
                    <a:pt x="1226" y="1988"/>
                  </a:moveTo>
                  <a:cubicBezTo>
                    <a:pt x="1223" y="1988"/>
                    <a:pt x="1220" y="1990"/>
                    <a:pt x="1217" y="1993"/>
                  </a:cubicBezTo>
                  <a:lnTo>
                    <a:pt x="1194" y="2027"/>
                  </a:lnTo>
                  <a:cubicBezTo>
                    <a:pt x="1188" y="2027"/>
                    <a:pt x="1188" y="2033"/>
                    <a:pt x="1194" y="2040"/>
                  </a:cubicBezTo>
                  <a:cubicBezTo>
                    <a:pt x="1197" y="2043"/>
                    <a:pt x="1200" y="2044"/>
                    <a:pt x="1203" y="2044"/>
                  </a:cubicBezTo>
                  <a:cubicBezTo>
                    <a:pt x="1206" y="2044"/>
                    <a:pt x="1209" y="2043"/>
                    <a:pt x="1212" y="2040"/>
                  </a:cubicBezTo>
                  <a:lnTo>
                    <a:pt x="1235" y="2005"/>
                  </a:lnTo>
                  <a:lnTo>
                    <a:pt x="1235" y="1998"/>
                  </a:lnTo>
                  <a:cubicBezTo>
                    <a:pt x="1241" y="1998"/>
                    <a:pt x="1235" y="1993"/>
                    <a:pt x="1235" y="1993"/>
                  </a:cubicBezTo>
                  <a:cubicBezTo>
                    <a:pt x="1232" y="1990"/>
                    <a:pt x="1229" y="1988"/>
                    <a:pt x="1226" y="1988"/>
                  </a:cubicBezTo>
                  <a:close/>
                  <a:moveTo>
                    <a:pt x="1113" y="2121"/>
                  </a:moveTo>
                  <a:lnTo>
                    <a:pt x="1089" y="2155"/>
                  </a:lnTo>
                  <a:cubicBezTo>
                    <a:pt x="1084" y="2161"/>
                    <a:pt x="1089" y="2166"/>
                    <a:pt x="1089" y="2172"/>
                  </a:cubicBezTo>
                  <a:cubicBezTo>
                    <a:pt x="1096" y="2172"/>
                    <a:pt x="1102" y="2172"/>
                    <a:pt x="1107" y="2166"/>
                  </a:cubicBezTo>
                  <a:lnTo>
                    <a:pt x="1131" y="2137"/>
                  </a:lnTo>
                  <a:lnTo>
                    <a:pt x="1137" y="2132"/>
                  </a:lnTo>
                  <a:cubicBezTo>
                    <a:pt x="1137" y="2126"/>
                    <a:pt x="1137" y="2126"/>
                    <a:pt x="1131" y="2121"/>
                  </a:cubicBezTo>
                  <a:close/>
                  <a:moveTo>
                    <a:pt x="1023" y="2252"/>
                  </a:moveTo>
                  <a:cubicBezTo>
                    <a:pt x="1020" y="2252"/>
                    <a:pt x="1014" y="2254"/>
                    <a:pt x="1014" y="2254"/>
                  </a:cubicBezTo>
                  <a:lnTo>
                    <a:pt x="985" y="2289"/>
                  </a:lnTo>
                  <a:cubicBezTo>
                    <a:pt x="985" y="2294"/>
                    <a:pt x="985" y="2300"/>
                    <a:pt x="992" y="2306"/>
                  </a:cubicBezTo>
                  <a:cubicBezTo>
                    <a:pt x="997" y="2306"/>
                    <a:pt x="1003" y="2306"/>
                    <a:pt x="1003" y="2300"/>
                  </a:cubicBezTo>
                  <a:lnTo>
                    <a:pt x="1032" y="2265"/>
                  </a:lnTo>
                  <a:cubicBezTo>
                    <a:pt x="1032" y="2260"/>
                    <a:pt x="1032" y="2254"/>
                    <a:pt x="1027" y="2254"/>
                  </a:cubicBezTo>
                  <a:cubicBezTo>
                    <a:pt x="1027" y="2252"/>
                    <a:pt x="1025" y="2252"/>
                    <a:pt x="1023" y="2252"/>
                  </a:cubicBezTo>
                  <a:close/>
                  <a:moveTo>
                    <a:pt x="922" y="2384"/>
                  </a:moveTo>
                  <a:cubicBezTo>
                    <a:pt x="918" y="2384"/>
                    <a:pt x="913" y="2388"/>
                    <a:pt x="910" y="2388"/>
                  </a:cubicBezTo>
                  <a:cubicBezTo>
                    <a:pt x="904" y="2399"/>
                    <a:pt x="899" y="2410"/>
                    <a:pt x="888" y="2422"/>
                  </a:cubicBezTo>
                  <a:cubicBezTo>
                    <a:pt x="888" y="2428"/>
                    <a:pt x="888" y="2433"/>
                    <a:pt x="893" y="2439"/>
                  </a:cubicBezTo>
                  <a:cubicBezTo>
                    <a:pt x="893" y="2439"/>
                    <a:pt x="899" y="2439"/>
                    <a:pt x="904" y="2433"/>
                  </a:cubicBezTo>
                  <a:cubicBezTo>
                    <a:pt x="910" y="2422"/>
                    <a:pt x="922" y="2410"/>
                    <a:pt x="928" y="2399"/>
                  </a:cubicBezTo>
                  <a:lnTo>
                    <a:pt x="933" y="2399"/>
                  </a:lnTo>
                  <a:cubicBezTo>
                    <a:pt x="933" y="2393"/>
                    <a:pt x="933" y="2388"/>
                    <a:pt x="928" y="2388"/>
                  </a:cubicBezTo>
                  <a:cubicBezTo>
                    <a:pt x="926" y="2385"/>
                    <a:pt x="924" y="2384"/>
                    <a:pt x="922" y="2384"/>
                  </a:cubicBezTo>
                  <a:close/>
                  <a:moveTo>
                    <a:pt x="829" y="2520"/>
                  </a:moveTo>
                  <a:cubicBezTo>
                    <a:pt x="824" y="2520"/>
                    <a:pt x="818" y="2520"/>
                    <a:pt x="811" y="2527"/>
                  </a:cubicBezTo>
                  <a:lnTo>
                    <a:pt x="789" y="2555"/>
                  </a:lnTo>
                  <a:cubicBezTo>
                    <a:pt x="789" y="2561"/>
                    <a:pt x="789" y="2567"/>
                    <a:pt x="794" y="2573"/>
                  </a:cubicBezTo>
                  <a:cubicBezTo>
                    <a:pt x="794" y="2574"/>
                    <a:pt x="796" y="2575"/>
                    <a:pt x="797" y="2575"/>
                  </a:cubicBezTo>
                  <a:cubicBezTo>
                    <a:pt x="800" y="2575"/>
                    <a:pt x="805" y="2573"/>
                    <a:pt x="805" y="2573"/>
                  </a:cubicBezTo>
                  <a:lnTo>
                    <a:pt x="829" y="2538"/>
                  </a:lnTo>
                  <a:lnTo>
                    <a:pt x="835" y="2532"/>
                  </a:lnTo>
                  <a:cubicBezTo>
                    <a:pt x="835" y="2527"/>
                    <a:pt x="835" y="2527"/>
                    <a:pt x="829" y="2520"/>
                  </a:cubicBezTo>
                  <a:close/>
                  <a:moveTo>
                    <a:pt x="723" y="2655"/>
                  </a:moveTo>
                  <a:cubicBezTo>
                    <a:pt x="721" y="2655"/>
                    <a:pt x="719" y="2656"/>
                    <a:pt x="719" y="2659"/>
                  </a:cubicBezTo>
                  <a:lnTo>
                    <a:pt x="696" y="2694"/>
                  </a:lnTo>
                  <a:cubicBezTo>
                    <a:pt x="690" y="2701"/>
                    <a:pt x="690" y="2706"/>
                    <a:pt x="696" y="2712"/>
                  </a:cubicBezTo>
                  <a:cubicBezTo>
                    <a:pt x="701" y="2712"/>
                    <a:pt x="707" y="2712"/>
                    <a:pt x="714" y="2706"/>
                  </a:cubicBezTo>
                  <a:lnTo>
                    <a:pt x="736" y="2671"/>
                  </a:lnTo>
                  <a:cubicBezTo>
                    <a:pt x="736" y="2666"/>
                    <a:pt x="736" y="2659"/>
                    <a:pt x="730" y="2659"/>
                  </a:cubicBezTo>
                  <a:cubicBezTo>
                    <a:pt x="728" y="2656"/>
                    <a:pt x="725" y="2655"/>
                    <a:pt x="723" y="2655"/>
                  </a:cubicBezTo>
                  <a:close/>
                  <a:moveTo>
                    <a:pt x="637" y="2792"/>
                  </a:moveTo>
                  <a:cubicBezTo>
                    <a:pt x="632" y="2792"/>
                    <a:pt x="626" y="2792"/>
                    <a:pt x="626" y="2798"/>
                  </a:cubicBezTo>
                  <a:cubicBezTo>
                    <a:pt x="615" y="2810"/>
                    <a:pt x="609" y="2822"/>
                    <a:pt x="602" y="2833"/>
                  </a:cubicBezTo>
                  <a:cubicBezTo>
                    <a:pt x="597" y="2840"/>
                    <a:pt x="597" y="2845"/>
                    <a:pt x="602" y="2845"/>
                  </a:cubicBezTo>
                  <a:cubicBezTo>
                    <a:pt x="606" y="2848"/>
                    <a:pt x="609" y="2849"/>
                    <a:pt x="612" y="2849"/>
                  </a:cubicBezTo>
                  <a:cubicBezTo>
                    <a:pt x="615" y="2849"/>
                    <a:pt x="618" y="2848"/>
                    <a:pt x="620" y="2845"/>
                  </a:cubicBezTo>
                  <a:cubicBezTo>
                    <a:pt x="626" y="2833"/>
                    <a:pt x="632" y="2822"/>
                    <a:pt x="644" y="2810"/>
                  </a:cubicBezTo>
                  <a:lnTo>
                    <a:pt x="644" y="2805"/>
                  </a:lnTo>
                  <a:cubicBezTo>
                    <a:pt x="644" y="2805"/>
                    <a:pt x="644" y="2798"/>
                    <a:pt x="637" y="2792"/>
                  </a:cubicBezTo>
                  <a:close/>
                  <a:moveTo>
                    <a:pt x="539" y="2933"/>
                  </a:moveTo>
                  <a:cubicBezTo>
                    <a:pt x="536" y="2933"/>
                    <a:pt x="533" y="2934"/>
                    <a:pt x="533" y="2937"/>
                  </a:cubicBezTo>
                  <a:lnTo>
                    <a:pt x="511" y="2972"/>
                  </a:lnTo>
                  <a:cubicBezTo>
                    <a:pt x="511" y="2979"/>
                    <a:pt x="511" y="2984"/>
                    <a:pt x="516" y="2990"/>
                  </a:cubicBezTo>
                  <a:cubicBezTo>
                    <a:pt x="516" y="2990"/>
                    <a:pt x="527" y="2990"/>
                    <a:pt x="527" y="2984"/>
                  </a:cubicBezTo>
                  <a:lnTo>
                    <a:pt x="551" y="2950"/>
                  </a:lnTo>
                  <a:cubicBezTo>
                    <a:pt x="551" y="2944"/>
                    <a:pt x="551" y="2937"/>
                    <a:pt x="545" y="2937"/>
                  </a:cubicBezTo>
                  <a:cubicBezTo>
                    <a:pt x="545" y="2934"/>
                    <a:pt x="542" y="2933"/>
                    <a:pt x="539" y="2933"/>
                  </a:cubicBezTo>
                  <a:close/>
                  <a:moveTo>
                    <a:pt x="458" y="3076"/>
                  </a:moveTo>
                  <a:cubicBezTo>
                    <a:pt x="452" y="3076"/>
                    <a:pt x="447" y="3076"/>
                    <a:pt x="447" y="3083"/>
                  </a:cubicBezTo>
                  <a:cubicBezTo>
                    <a:pt x="441" y="3094"/>
                    <a:pt x="428" y="3105"/>
                    <a:pt x="423" y="3118"/>
                  </a:cubicBezTo>
                  <a:cubicBezTo>
                    <a:pt x="423" y="3123"/>
                    <a:pt x="423" y="3129"/>
                    <a:pt x="428" y="3129"/>
                  </a:cubicBezTo>
                  <a:cubicBezTo>
                    <a:pt x="432" y="3132"/>
                    <a:pt x="435" y="3133"/>
                    <a:pt x="437" y="3133"/>
                  </a:cubicBezTo>
                  <a:cubicBezTo>
                    <a:pt x="440" y="3133"/>
                    <a:pt x="441" y="3132"/>
                    <a:pt x="441" y="3129"/>
                  </a:cubicBezTo>
                  <a:cubicBezTo>
                    <a:pt x="447" y="3118"/>
                    <a:pt x="458" y="3105"/>
                    <a:pt x="463" y="3094"/>
                  </a:cubicBezTo>
                  <a:lnTo>
                    <a:pt x="463" y="3089"/>
                  </a:lnTo>
                  <a:cubicBezTo>
                    <a:pt x="463" y="3083"/>
                    <a:pt x="463" y="3083"/>
                    <a:pt x="458" y="3076"/>
                  </a:cubicBezTo>
                  <a:close/>
                  <a:moveTo>
                    <a:pt x="377" y="3222"/>
                  </a:moveTo>
                  <a:cubicBezTo>
                    <a:pt x="371" y="3222"/>
                    <a:pt x="366" y="3222"/>
                    <a:pt x="359" y="3228"/>
                  </a:cubicBezTo>
                  <a:cubicBezTo>
                    <a:pt x="353" y="3239"/>
                    <a:pt x="348" y="3250"/>
                    <a:pt x="342" y="3263"/>
                  </a:cubicBezTo>
                  <a:cubicBezTo>
                    <a:pt x="342" y="3268"/>
                    <a:pt x="342" y="3274"/>
                    <a:pt x="348" y="3279"/>
                  </a:cubicBezTo>
                  <a:cubicBezTo>
                    <a:pt x="353" y="3279"/>
                    <a:pt x="359" y="3279"/>
                    <a:pt x="359" y="3274"/>
                  </a:cubicBezTo>
                  <a:cubicBezTo>
                    <a:pt x="366" y="3263"/>
                    <a:pt x="371" y="3250"/>
                    <a:pt x="383" y="3239"/>
                  </a:cubicBezTo>
                  <a:lnTo>
                    <a:pt x="383" y="3233"/>
                  </a:lnTo>
                  <a:cubicBezTo>
                    <a:pt x="383" y="3228"/>
                    <a:pt x="383" y="3228"/>
                    <a:pt x="377" y="3222"/>
                  </a:cubicBezTo>
                  <a:close/>
                  <a:moveTo>
                    <a:pt x="296" y="3370"/>
                  </a:moveTo>
                  <a:cubicBezTo>
                    <a:pt x="292" y="3370"/>
                    <a:pt x="288" y="3372"/>
                    <a:pt x="284" y="3372"/>
                  </a:cubicBezTo>
                  <a:cubicBezTo>
                    <a:pt x="278" y="3389"/>
                    <a:pt x="273" y="3402"/>
                    <a:pt x="267" y="3413"/>
                  </a:cubicBezTo>
                  <a:cubicBezTo>
                    <a:pt x="267" y="3418"/>
                    <a:pt x="267" y="3424"/>
                    <a:pt x="273" y="3424"/>
                  </a:cubicBezTo>
                  <a:cubicBezTo>
                    <a:pt x="275" y="3426"/>
                    <a:pt x="276" y="3427"/>
                    <a:pt x="278" y="3427"/>
                  </a:cubicBezTo>
                  <a:cubicBezTo>
                    <a:pt x="281" y="3427"/>
                    <a:pt x="284" y="3424"/>
                    <a:pt x="284" y="3424"/>
                  </a:cubicBezTo>
                  <a:cubicBezTo>
                    <a:pt x="289" y="3407"/>
                    <a:pt x="296" y="3396"/>
                    <a:pt x="302" y="3384"/>
                  </a:cubicBezTo>
                  <a:lnTo>
                    <a:pt x="307" y="3384"/>
                  </a:lnTo>
                  <a:cubicBezTo>
                    <a:pt x="307" y="3378"/>
                    <a:pt x="302" y="3372"/>
                    <a:pt x="302" y="3372"/>
                  </a:cubicBezTo>
                  <a:cubicBezTo>
                    <a:pt x="300" y="3371"/>
                    <a:pt x="298" y="3370"/>
                    <a:pt x="296" y="3370"/>
                  </a:cubicBezTo>
                  <a:close/>
                  <a:moveTo>
                    <a:pt x="227" y="3520"/>
                  </a:moveTo>
                  <a:cubicBezTo>
                    <a:pt x="223" y="3520"/>
                    <a:pt x="218" y="3524"/>
                    <a:pt x="214" y="3528"/>
                  </a:cubicBezTo>
                  <a:cubicBezTo>
                    <a:pt x="209" y="3541"/>
                    <a:pt x="203" y="3552"/>
                    <a:pt x="203" y="3563"/>
                  </a:cubicBezTo>
                  <a:cubicBezTo>
                    <a:pt x="198" y="3570"/>
                    <a:pt x="203" y="3576"/>
                    <a:pt x="209" y="3581"/>
                  </a:cubicBezTo>
                  <a:cubicBezTo>
                    <a:pt x="209" y="3581"/>
                    <a:pt x="220" y="3581"/>
                    <a:pt x="220" y="3576"/>
                  </a:cubicBezTo>
                  <a:cubicBezTo>
                    <a:pt x="227" y="3563"/>
                    <a:pt x="232" y="3546"/>
                    <a:pt x="238" y="3535"/>
                  </a:cubicBezTo>
                  <a:cubicBezTo>
                    <a:pt x="238" y="3528"/>
                    <a:pt x="232" y="3523"/>
                    <a:pt x="232" y="3523"/>
                  </a:cubicBezTo>
                  <a:cubicBezTo>
                    <a:pt x="231" y="3521"/>
                    <a:pt x="229" y="3520"/>
                    <a:pt x="227" y="3520"/>
                  </a:cubicBezTo>
                  <a:close/>
                  <a:moveTo>
                    <a:pt x="164" y="3678"/>
                  </a:moveTo>
                  <a:cubicBezTo>
                    <a:pt x="160" y="3678"/>
                    <a:pt x="157" y="3681"/>
                    <a:pt x="157" y="3685"/>
                  </a:cubicBezTo>
                  <a:cubicBezTo>
                    <a:pt x="150" y="3697"/>
                    <a:pt x="150" y="3709"/>
                    <a:pt x="145" y="3726"/>
                  </a:cubicBezTo>
                  <a:cubicBezTo>
                    <a:pt x="139" y="3731"/>
                    <a:pt x="145" y="3737"/>
                    <a:pt x="150" y="3737"/>
                  </a:cubicBezTo>
                  <a:cubicBezTo>
                    <a:pt x="157" y="3737"/>
                    <a:pt x="163" y="3737"/>
                    <a:pt x="163" y="3731"/>
                  </a:cubicBezTo>
                  <a:cubicBezTo>
                    <a:pt x="168" y="3720"/>
                    <a:pt x="174" y="3702"/>
                    <a:pt x="179" y="3691"/>
                  </a:cubicBezTo>
                  <a:cubicBezTo>
                    <a:pt x="179" y="3685"/>
                    <a:pt x="174" y="3680"/>
                    <a:pt x="168" y="3680"/>
                  </a:cubicBezTo>
                  <a:cubicBezTo>
                    <a:pt x="167" y="3678"/>
                    <a:pt x="165" y="3678"/>
                    <a:pt x="164" y="3678"/>
                  </a:cubicBezTo>
                  <a:close/>
                  <a:moveTo>
                    <a:pt x="122" y="3836"/>
                  </a:moveTo>
                  <a:cubicBezTo>
                    <a:pt x="115" y="3836"/>
                    <a:pt x="110" y="3836"/>
                    <a:pt x="110" y="3841"/>
                  </a:cubicBezTo>
                  <a:cubicBezTo>
                    <a:pt x="104" y="3859"/>
                    <a:pt x="99" y="3870"/>
                    <a:pt x="99" y="3883"/>
                  </a:cubicBezTo>
                  <a:cubicBezTo>
                    <a:pt x="93" y="3889"/>
                    <a:pt x="99" y="3894"/>
                    <a:pt x="104" y="3900"/>
                  </a:cubicBezTo>
                  <a:cubicBezTo>
                    <a:pt x="110" y="3900"/>
                    <a:pt x="115" y="3894"/>
                    <a:pt x="115" y="3889"/>
                  </a:cubicBezTo>
                  <a:cubicBezTo>
                    <a:pt x="122" y="3876"/>
                    <a:pt x="122" y="3865"/>
                    <a:pt x="128" y="3848"/>
                  </a:cubicBezTo>
                  <a:cubicBezTo>
                    <a:pt x="128" y="3841"/>
                    <a:pt x="128" y="3836"/>
                    <a:pt x="122" y="3836"/>
                  </a:cubicBezTo>
                  <a:close/>
                  <a:moveTo>
                    <a:pt x="81" y="3998"/>
                  </a:moveTo>
                  <a:cubicBezTo>
                    <a:pt x="75" y="3998"/>
                    <a:pt x="70" y="3998"/>
                    <a:pt x="70" y="4004"/>
                  </a:cubicBezTo>
                  <a:cubicBezTo>
                    <a:pt x="64" y="4022"/>
                    <a:pt x="58" y="4033"/>
                    <a:pt x="58" y="4044"/>
                  </a:cubicBezTo>
                  <a:cubicBezTo>
                    <a:pt x="58" y="4050"/>
                    <a:pt x="58" y="4057"/>
                    <a:pt x="64" y="4062"/>
                  </a:cubicBezTo>
                  <a:cubicBezTo>
                    <a:pt x="70" y="4062"/>
                    <a:pt x="75" y="4057"/>
                    <a:pt x="81" y="4050"/>
                  </a:cubicBezTo>
                  <a:cubicBezTo>
                    <a:pt x="81" y="4039"/>
                    <a:pt x="88" y="4028"/>
                    <a:pt x="88" y="4010"/>
                  </a:cubicBezTo>
                  <a:cubicBezTo>
                    <a:pt x="88" y="4004"/>
                    <a:pt x="88" y="3998"/>
                    <a:pt x="81" y="3998"/>
                  </a:cubicBezTo>
                  <a:close/>
                  <a:moveTo>
                    <a:pt x="46" y="4161"/>
                  </a:moveTo>
                  <a:cubicBezTo>
                    <a:pt x="40" y="4161"/>
                    <a:pt x="35" y="4167"/>
                    <a:pt x="35" y="4172"/>
                  </a:cubicBezTo>
                  <a:cubicBezTo>
                    <a:pt x="35" y="4183"/>
                    <a:pt x="29" y="4201"/>
                    <a:pt x="29" y="4213"/>
                  </a:cubicBezTo>
                  <a:cubicBezTo>
                    <a:pt x="29" y="4218"/>
                    <a:pt x="29" y="4224"/>
                    <a:pt x="35" y="4224"/>
                  </a:cubicBezTo>
                  <a:cubicBezTo>
                    <a:pt x="40" y="4224"/>
                    <a:pt x="46" y="4218"/>
                    <a:pt x="46" y="4218"/>
                  </a:cubicBezTo>
                  <a:lnTo>
                    <a:pt x="46" y="4213"/>
                  </a:lnTo>
                  <a:cubicBezTo>
                    <a:pt x="53" y="4201"/>
                    <a:pt x="53" y="4189"/>
                    <a:pt x="58" y="4172"/>
                  </a:cubicBezTo>
                  <a:cubicBezTo>
                    <a:pt x="58" y="4167"/>
                    <a:pt x="53" y="4161"/>
                    <a:pt x="46" y="4161"/>
                  </a:cubicBezTo>
                  <a:close/>
                  <a:moveTo>
                    <a:pt x="24" y="4328"/>
                  </a:moveTo>
                  <a:cubicBezTo>
                    <a:pt x="18" y="4328"/>
                    <a:pt x="11" y="4328"/>
                    <a:pt x="11" y="4335"/>
                  </a:cubicBezTo>
                  <a:lnTo>
                    <a:pt x="11" y="4381"/>
                  </a:lnTo>
                  <a:cubicBezTo>
                    <a:pt x="6" y="4386"/>
                    <a:pt x="11" y="4386"/>
                    <a:pt x="18" y="4392"/>
                  </a:cubicBezTo>
                  <a:cubicBezTo>
                    <a:pt x="24" y="4392"/>
                    <a:pt x="29" y="4386"/>
                    <a:pt x="29" y="4381"/>
                  </a:cubicBezTo>
                  <a:cubicBezTo>
                    <a:pt x="29" y="4370"/>
                    <a:pt x="35" y="4352"/>
                    <a:pt x="35" y="4341"/>
                  </a:cubicBezTo>
                  <a:cubicBezTo>
                    <a:pt x="35" y="4335"/>
                    <a:pt x="29" y="4328"/>
                    <a:pt x="24" y="4328"/>
                  </a:cubicBezTo>
                  <a:close/>
                  <a:moveTo>
                    <a:pt x="11" y="4491"/>
                  </a:moveTo>
                  <a:cubicBezTo>
                    <a:pt x="6" y="4491"/>
                    <a:pt x="0" y="4496"/>
                    <a:pt x="0" y="4502"/>
                  </a:cubicBezTo>
                  <a:lnTo>
                    <a:pt x="0" y="4544"/>
                  </a:lnTo>
                  <a:cubicBezTo>
                    <a:pt x="0" y="4549"/>
                    <a:pt x="6" y="4555"/>
                    <a:pt x="11" y="4555"/>
                  </a:cubicBezTo>
                  <a:cubicBezTo>
                    <a:pt x="18" y="4555"/>
                    <a:pt x="18" y="4555"/>
                    <a:pt x="24" y="4549"/>
                  </a:cubicBezTo>
                  <a:lnTo>
                    <a:pt x="24" y="4544"/>
                  </a:lnTo>
                  <a:lnTo>
                    <a:pt x="24" y="4502"/>
                  </a:lnTo>
                  <a:cubicBezTo>
                    <a:pt x="24" y="4496"/>
                    <a:pt x="18" y="4491"/>
                    <a:pt x="11" y="4491"/>
                  </a:cubicBezTo>
                  <a:close/>
                  <a:moveTo>
                    <a:pt x="11" y="4659"/>
                  </a:moveTo>
                  <a:cubicBezTo>
                    <a:pt x="6" y="4659"/>
                    <a:pt x="0" y="4665"/>
                    <a:pt x="0" y="4670"/>
                  </a:cubicBezTo>
                  <a:cubicBezTo>
                    <a:pt x="6" y="4688"/>
                    <a:pt x="6" y="4699"/>
                    <a:pt x="6" y="4711"/>
                  </a:cubicBezTo>
                  <a:cubicBezTo>
                    <a:pt x="6" y="4718"/>
                    <a:pt x="11" y="4723"/>
                    <a:pt x="18" y="4723"/>
                  </a:cubicBezTo>
                  <a:cubicBezTo>
                    <a:pt x="24" y="4723"/>
                    <a:pt x="24" y="4718"/>
                    <a:pt x="24" y="4718"/>
                  </a:cubicBezTo>
                  <a:lnTo>
                    <a:pt x="24" y="4711"/>
                  </a:lnTo>
                  <a:lnTo>
                    <a:pt x="24" y="4670"/>
                  </a:lnTo>
                  <a:cubicBezTo>
                    <a:pt x="24" y="4665"/>
                    <a:pt x="18" y="4659"/>
                    <a:pt x="11" y="4659"/>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1"/>
            <p:cNvSpPr/>
            <p:nvPr/>
          </p:nvSpPr>
          <p:spPr>
            <a:xfrm>
              <a:off x="7653964" y="4490654"/>
              <a:ext cx="4780" cy="4439"/>
            </a:xfrm>
            <a:custGeom>
              <a:rect b="b" l="l" r="r" t="t"/>
              <a:pathLst>
                <a:path extrusionOk="0" h="39" w="42">
                  <a:moveTo>
                    <a:pt x="27" y="1"/>
                  </a:moveTo>
                  <a:cubicBezTo>
                    <a:pt x="25" y="1"/>
                    <a:pt x="23" y="2"/>
                    <a:pt x="23" y="5"/>
                  </a:cubicBezTo>
                  <a:lnTo>
                    <a:pt x="7" y="17"/>
                  </a:lnTo>
                  <a:cubicBezTo>
                    <a:pt x="1" y="23"/>
                    <a:pt x="1" y="29"/>
                    <a:pt x="7" y="34"/>
                  </a:cubicBezTo>
                  <a:cubicBezTo>
                    <a:pt x="9" y="37"/>
                    <a:pt x="12" y="38"/>
                    <a:pt x="15" y="38"/>
                  </a:cubicBezTo>
                  <a:cubicBezTo>
                    <a:pt x="18" y="38"/>
                    <a:pt x="20" y="37"/>
                    <a:pt x="23" y="34"/>
                  </a:cubicBezTo>
                  <a:lnTo>
                    <a:pt x="36" y="17"/>
                  </a:lnTo>
                  <a:lnTo>
                    <a:pt x="41" y="11"/>
                  </a:lnTo>
                  <a:cubicBezTo>
                    <a:pt x="41" y="11"/>
                    <a:pt x="41" y="5"/>
                    <a:pt x="36" y="5"/>
                  </a:cubicBezTo>
                  <a:cubicBezTo>
                    <a:pt x="33" y="2"/>
                    <a:pt x="30" y="1"/>
                    <a:pt x="27" y="1"/>
                  </a:cubicBezTo>
                  <a:close/>
                </a:path>
              </a:pathLst>
            </a:custGeom>
            <a:solidFill>
              <a:srgbClr val="A08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1"/>
            <p:cNvSpPr/>
            <p:nvPr/>
          </p:nvSpPr>
          <p:spPr>
            <a:xfrm>
              <a:off x="7225102" y="4686534"/>
              <a:ext cx="320055" cy="251992"/>
            </a:xfrm>
            <a:custGeom>
              <a:rect b="b" l="l" r="r" t="t"/>
              <a:pathLst>
                <a:path extrusionOk="0" h="2214" w="2812">
                  <a:moveTo>
                    <a:pt x="471" y="1"/>
                  </a:moveTo>
                  <a:cubicBezTo>
                    <a:pt x="471" y="1"/>
                    <a:pt x="1" y="857"/>
                    <a:pt x="1" y="1849"/>
                  </a:cubicBezTo>
                  <a:cubicBezTo>
                    <a:pt x="1" y="1849"/>
                    <a:pt x="110" y="1440"/>
                    <a:pt x="660" y="1440"/>
                  </a:cubicBezTo>
                  <a:cubicBezTo>
                    <a:pt x="718" y="1440"/>
                    <a:pt x="780" y="1444"/>
                    <a:pt x="848" y="1454"/>
                  </a:cubicBezTo>
                  <a:cubicBezTo>
                    <a:pt x="1554" y="1558"/>
                    <a:pt x="2274" y="2214"/>
                    <a:pt x="2274" y="2214"/>
                  </a:cubicBezTo>
                  <a:lnTo>
                    <a:pt x="2812" y="1454"/>
                  </a:lnTo>
                  <a:lnTo>
                    <a:pt x="47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1"/>
            <p:cNvSpPr/>
            <p:nvPr/>
          </p:nvSpPr>
          <p:spPr>
            <a:xfrm>
              <a:off x="8166481" y="4509092"/>
              <a:ext cx="285796" cy="363533"/>
            </a:xfrm>
            <a:custGeom>
              <a:rect b="b" l="l" r="r" t="t"/>
              <a:pathLst>
                <a:path extrusionOk="0" h="3194" w="2511">
                  <a:moveTo>
                    <a:pt x="2453" y="0"/>
                  </a:moveTo>
                  <a:lnTo>
                    <a:pt x="1780" y="475"/>
                  </a:lnTo>
                  <a:cubicBezTo>
                    <a:pt x="1780" y="475"/>
                    <a:pt x="1705" y="1726"/>
                    <a:pt x="656" y="2312"/>
                  </a:cubicBezTo>
                  <a:cubicBezTo>
                    <a:pt x="522" y="2585"/>
                    <a:pt x="319" y="2909"/>
                    <a:pt x="1" y="3194"/>
                  </a:cubicBezTo>
                  <a:cubicBezTo>
                    <a:pt x="2510" y="2956"/>
                    <a:pt x="2453" y="0"/>
                    <a:pt x="2453" y="0"/>
                  </a:cubicBezTo>
                  <a:close/>
                </a:path>
              </a:pathLst>
            </a:custGeom>
            <a:solidFill>
              <a:srgbClr val="7C52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1"/>
            <p:cNvSpPr/>
            <p:nvPr/>
          </p:nvSpPr>
          <p:spPr>
            <a:xfrm>
              <a:off x="8194821" y="4551205"/>
              <a:ext cx="244252" cy="294446"/>
            </a:xfrm>
            <a:custGeom>
              <a:rect b="b" l="l" r="r" t="t"/>
              <a:pathLst>
                <a:path extrusionOk="0" h="2587" w="2146">
                  <a:moveTo>
                    <a:pt x="2146" y="0"/>
                  </a:moveTo>
                  <a:lnTo>
                    <a:pt x="1531" y="105"/>
                  </a:lnTo>
                  <a:cubicBezTo>
                    <a:pt x="1415" y="1444"/>
                    <a:pt x="407" y="1942"/>
                    <a:pt x="407" y="1942"/>
                  </a:cubicBezTo>
                  <a:lnTo>
                    <a:pt x="1" y="2586"/>
                  </a:lnTo>
                  <a:cubicBezTo>
                    <a:pt x="1873" y="2359"/>
                    <a:pt x="2146" y="0"/>
                    <a:pt x="214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1"/>
            <p:cNvSpPr/>
            <p:nvPr/>
          </p:nvSpPr>
          <p:spPr>
            <a:xfrm>
              <a:off x="7226581" y="4526165"/>
              <a:ext cx="1208742" cy="374573"/>
            </a:xfrm>
            <a:custGeom>
              <a:rect b="b" l="l" r="r" t="t"/>
              <a:pathLst>
                <a:path extrusionOk="0" h="3291" w="10620">
                  <a:moveTo>
                    <a:pt x="4613" y="0"/>
                  </a:moveTo>
                  <a:cubicBezTo>
                    <a:pt x="4609" y="0"/>
                    <a:pt x="4605" y="0"/>
                    <a:pt x="4602" y="0"/>
                  </a:cubicBezTo>
                  <a:cubicBezTo>
                    <a:pt x="2903" y="6"/>
                    <a:pt x="3465" y="841"/>
                    <a:pt x="1779" y="853"/>
                  </a:cubicBezTo>
                  <a:cubicBezTo>
                    <a:pt x="92" y="859"/>
                    <a:pt x="0" y="1659"/>
                    <a:pt x="0" y="1659"/>
                  </a:cubicBezTo>
                  <a:cubicBezTo>
                    <a:pt x="2360" y="2808"/>
                    <a:pt x="4227" y="3290"/>
                    <a:pt x="5739" y="3290"/>
                  </a:cubicBezTo>
                  <a:cubicBezTo>
                    <a:pt x="6948" y="3290"/>
                    <a:pt x="7931" y="2981"/>
                    <a:pt x="8758" y="2458"/>
                  </a:cubicBezTo>
                  <a:cubicBezTo>
                    <a:pt x="10619" y="1279"/>
                    <a:pt x="6324" y="0"/>
                    <a:pt x="46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1"/>
            <p:cNvSpPr/>
            <p:nvPr/>
          </p:nvSpPr>
          <p:spPr>
            <a:xfrm>
              <a:off x="7220549" y="4640324"/>
              <a:ext cx="1099136" cy="251195"/>
            </a:xfrm>
            <a:custGeom>
              <a:rect b="b" l="l" r="r" t="t"/>
              <a:pathLst>
                <a:path extrusionOk="0" h="2207" w="9657">
                  <a:moveTo>
                    <a:pt x="771" y="0"/>
                  </a:moveTo>
                  <a:lnTo>
                    <a:pt x="771" y="0"/>
                  </a:lnTo>
                  <a:cubicBezTo>
                    <a:pt x="0" y="145"/>
                    <a:pt x="53" y="656"/>
                    <a:pt x="53" y="656"/>
                  </a:cubicBezTo>
                  <a:cubicBezTo>
                    <a:pt x="823" y="1003"/>
                    <a:pt x="4023" y="2206"/>
                    <a:pt x="6299" y="2206"/>
                  </a:cubicBezTo>
                  <a:cubicBezTo>
                    <a:pt x="6760" y="2206"/>
                    <a:pt x="7184" y="2157"/>
                    <a:pt x="7541" y="2041"/>
                  </a:cubicBezTo>
                  <a:cubicBezTo>
                    <a:pt x="9657" y="1345"/>
                    <a:pt x="9269" y="707"/>
                    <a:pt x="9269" y="707"/>
                  </a:cubicBezTo>
                  <a:cubicBezTo>
                    <a:pt x="9269" y="707"/>
                    <a:pt x="9217" y="686"/>
                    <a:pt x="9121" y="686"/>
                  </a:cubicBezTo>
                  <a:cubicBezTo>
                    <a:pt x="8939" y="686"/>
                    <a:pt x="8601" y="763"/>
                    <a:pt x="8167" y="1212"/>
                  </a:cubicBezTo>
                  <a:cubicBezTo>
                    <a:pt x="7841" y="1549"/>
                    <a:pt x="7486" y="1711"/>
                    <a:pt x="6820" y="1711"/>
                  </a:cubicBezTo>
                  <a:cubicBezTo>
                    <a:pt x="6136" y="1711"/>
                    <a:pt x="5125" y="1540"/>
                    <a:pt x="3483" y="1212"/>
                  </a:cubicBezTo>
                  <a:cubicBezTo>
                    <a:pt x="244" y="557"/>
                    <a:pt x="771" y="0"/>
                    <a:pt x="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1"/>
            <p:cNvSpPr/>
            <p:nvPr/>
          </p:nvSpPr>
          <p:spPr>
            <a:xfrm>
              <a:off x="7218045" y="4454460"/>
              <a:ext cx="818575" cy="366151"/>
            </a:xfrm>
            <a:custGeom>
              <a:rect b="b" l="l" r="r" t="t"/>
              <a:pathLst>
                <a:path extrusionOk="0" h="3217" w="7192">
                  <a:moveTo>
                    <a:pt x="2556" y="1"/>
                  </a:moveTo>
                  <a:cubicBezTo>
                    <a:pt x="2023" y="1"/>
                    <a:pt x="1478" y="66"/>
                    <a:pt x="1084" y="272"/>
                  </a:cubicBezTo>
                  <a:cubicBezTo>
                    <a:pt x="0" y="839"/>
                    <a:pt x="1071" y="2062"/>
                    <a:pt x="1761" y="2276"/>
                  </a:cubicBezTo>
                  <a:cubicBezTo>
                    <a:pt x="2314" y="2453"/>
                    <a:pt x="3832" y="3216"/>
                    <a:pt x="5067" y="3216"/>
                  </a:cubicBezTo>
                  <a:cubicBezTo>
                    <a:pt x="5375" y="3216"/>
                    <a:pt x="5664" y="3169"/>
                    <a:pt x="5918" y="3054"/>
                  </a:cubicBezTo>
                  <a:cubicBezTo>
                    <a:pt x="7192" y="2474"/>
                    <a:pt x="6404" y="758"/>
                    <a:pt x="4364" y="196"/>
                  </a:cubicBezTo>
                  <a:cubicBezTo>
                    <a:pt x="4364" y="196"/>
                    <a:pt x="3478" y="1"/>
                    <a:pt x="2556"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1"/>
            <p:cNvSpPr/>
            <p:nvPr/>
          </p:nvSpPr>
          <p:spPr>
            <a:xfrm>
              <a:off x="7287132" y="4575334"/>
              <a:ext cx="5349" cy="3642"/>
            </a:xfrm>
            <a:custGeom>
              <a:rect b="b" l="l" r="r" t="t"/>
              <a:pathLst>
                <a:path extrusionOk="0" h="32" w="47">
                  <a:moveTo>
                    <a:pt x="35" y="1"/>
                  </a:moveTo>
                  <a:cubicBezTo>
                    <a:pt x="33" y="1"/>
                    <a:pt x="32" y="2"/>
                    <a:pt x="30" y="4"/>
                  </a:cubicBezTo>
                  <a:cubicBezTo>
                    <a:pt x="19" y="9"/>
                    <a:pt x="6" y="9"/>
                    <a:pt x="6" y="9"/>
                  </a:cubicBezTo>
                  <a:cubicBezTo>
                    <a:pt x="6" y="15"/>
                    <a:pt x="1" y="20"/>
                    <a:pt x="6" y="26"/>
                  </a:cubicBezTo>
                  <a:lnTo>
                    <a:pt x="12" y="32"/>
                  </a:lnTo>
                  <a:lnTo>
                    <a:pt x="19" y="26"/>
                  </a:lnTo>
                  <a:cubicBezTo>
                    <a:pt x="19" y="26"/>
                    <a:pt x="25" y="26"/>
                    <a:pt x="36" y="20"/>
                  </a:cubicBezTo>
                  <a:cubicBezTo>
                    <a:pt x="41" y="20"/>
                    <a:pt x="47" y="15"/>
                    <a:pt x="41" y="9"/>
                  </a:cubicBezTo>
                  <a:cubicBezTo>
                    <a:pt x="41" y="5"/>
                    <a:pt x="39" y="1"/>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1"/>
            <p:cNvSpPr/>
            <p:nvPr/>
          </p:nvSpPr>
          <p:spPr>
            <a:xfrm>
              <a:off x="7303066" y="4558489"/>
              <a:ext cx="602322" cy="221716"/>
            </a:xfrm>
            <a:custGeom>
              <a:rect b="b" l="l" r="r" t="t"/>
              <a:pathLst>
                <a:path extrusionOk="0" h="1948" w="5292">
                  <a:moveTo>
                    <a:pt x="666" y="0"/>
                  </a:moveTo>
                  <a:cubicBezTo>
                    <a:pt x="661" y="0"/>
                    <a:pt x="655" y="6"/>
                    <a:pt x="655" y="13"/>
                  </a:cubicBezTo>
                  <a:cubicBezTo>
                    <a:pt x="655" y="18"/>
                    <a:pt x="661" y="24"/>
                    <a:pt x="666" y="24"/>
                  </a:cubicBezTo>
                  <a:lnTo>
                    <a:pt x="707" y="24"/>
                  </a:lnTo>
                  <a:cubicBezTo>
                    <a:pt x="714" y="24"/>
                    <a:pt x="719" y="18"/>
                    <a:pt x="719" y="13"/>
                  </a:cubicBezTo>
                  <a:cubicBezTo>
                    <a:pt x="719" y="6"/>
                    <a:pt x="714" y="0"/>
                    <a:pt x="707" y="0"/>
                  </a:cubicBezTo>
                  <a:close/>
                  <a:moveTo>
                    <a:pt x="835" y="0"/>
                  </a:moveTo>
                  <a:cubicBezTo>
                    <a:pt x="829" y="0"/>
                    <a:pt x="824" y="6"/>
                    <a:pt x="824" y="13"/>
                  </a:cubicBezTo>
                  <a:cubicBezTo>
                    <a:pt x="824" y="18"/>
                    <a:pt x="829" y="24"/>
                    <a:pt x="835" y="24"/>
                  </a:cubicBezTo>
                  <a:lnTo>
                    <a:pt x="875" y="24"/>
                  </a:lnTo>
                  <a:cubicBezTo>
                    <a:pt x="881" y="24"/>
                    <a:pt x="888" y="18"/>
                    <a:pt x="888" y="13"/>
                  </a:cubicBezTo>
                  <a:cubicBezTo>
                    <a:pt x="888" y="6"/>
                    <a:pt x="881" y="6"/>
                    <a:pt x="875" y="6"/>
                  </a:cubicBezTo>
                  <a:cubicBezTo>
                    <a:pt x="864" y="0"/>
                    <a:pt x="846" y="0"/>
                    <a:pt x="835" y="0"/>
                  </a:cubicBezTo>
                  <a:close/>
                  <a:moveTo>
                    <a:pt x="540" y="6"/>
                  </a:moveTo>
                  <a:cubicBezTo>
                    <a:pt x="527" y="13"/>
                    <a:pt x="516" y="13"/>
                    <a:pt x="498" y="13"/>
                  </a:cubicBezTo>
                  <a:cubicBezTo>
                    <a:pt x="492" y="13"/>
                    <a:pt x="492" y="18"/>
                    <a:pt x="492" y="24"/>
                  </a:cubicBezTo>
                  <a:cubicBezTo>
                    <a:pt x="492" y="29"/>
                    <a:pt x="492" y="35"/>
                    <a:pt x="498" y="35"/>
                  </a:cubicBezTo>
                  <a:lnTo>
                    <a:pt x="505" y="35"/>
                  </a:lnTo>
                  <a:cubicBezTo>
                    <a:pt x="516" y="29"/>
                    <a:pt x="527" y="29"/>
                    <a:pt x="545" y="29"/>
                  </a:cubicBezTo>
                  <a:cubicBezTo>
                    <a:pt x="551" y="29"/>
                    <a:pt x="551" y="24"/>
                    <a:pt x="551" y="18"/>
                  </a:cubicBezTo>
                  <a:cubicBezTo>
                    <a:pt x="551" y="13"/>
                    <a:pt x="551" y="6"/>
                    <a:pt x="540" y="6"/>
                  </a:cubicBezTo>
                  <a:close/>
                  <a:moveTo>
                    <a:pt x="1003" y="13"/>
                  </a:moveTo>
                  <a:cubicBezTo>
                    <a:pt x="997" y="13"/>
                    <a:pt x="992" y="18"/>
                    <a:pt x="992" y="24"/>
                  </a:cubicBezTo>
                  <a:cubicBezTo>
                    <a:pt x="992" y="29"/>
                    <a:pt x="997" y="29"/>
                    <a:pt x="997" y="29"/>
                  </a:cubicBezTo>
                  <a:cubicBezTo>
                    <a:pt x="1014" y="35"/>
                    <a:pt x="1027" y="35"/>
                    <a:pt x="1043" y="35"/>
                  </a:cubicBezTo>
                  <a:cubicBezTo>
                    <a:pt x="1049" y="35"/>
                    <a:pt x="1054" y="29"/>
                    <a:pt x="1054" y="24"/>
                  </a:cubicBezTo>
                  <a:cubicBezTo>
                    <a:pt x="1054" y="18"/>
                    <a:pt x="1049" y="18"/>
                    <a:pt x="1043" y="13"/>
                  </a:cubicBezTo>
                  <a:close/>
                  <a:moveTo>
                    <a:pt x="377" y="24"/>
                  </a:moveTo>
                  <a:cubicBezTo>
                    <a:pt x="359" y="29"/>
                    <a:pt x="348" y="29"/>
                    <a:pt x="337" y="29"/>
                  </a:cubicBezTo>
                  <a:cubicBezTo>
                    <a:pt x="331" y="35"/>
                    <a:pt x="324" y="41"/>
                    <a:pt x="324" y="47"/>
                  </a:cubicBezTo>
                  <a:cubicBezTo>
                    <a:pt x="324" y="47"/>
                    <a:pt x="331" y="53"/>
                    <a:pt x="337" y="53"/>
                  </a:cubicBezTo>
                  <a:cubicBezTo>
                    <a:pt x="348" y="53"/>
                    <a:pt x="366" y="47"/>
                    <a:pt x="377" y="47"/>
                  </a:cubicBezTo>
                  <a:cubicBezTo>
                    <a:pt x="383" y="47"/>
                    <a:pt x="388" y="41"/>
                    <a:pt x="388" y="35"/>
                  </a:cubicBezTo>
                  <a:cubicBezTo>
                    <a:pt x="388" y="29"/>
                    <a:pt x="383" y="24"/>
                    <a:pt x="377" y="24"/>
                  </a:cubicBezTo>
                  <a:close/>
                  <a:moveTo>
                    <a:pt x="1166" y="29"/>
                  </a:moveTo>
                  <a:cubicBezTo>
                    <a:pt x="1166" y="29"/>
                    <a:pt x="1159" y="29"/>
                    <a:pt x="1153" y="35"/>
                  </a:cubicBezTo>
                  <a:cubicBezTo>
                    <a:pt x="1153" y="41"/>
                    <a:pt x="1159" y="47"/>
                    <a:pt x="1166" y="47"/>
                  </a:cubicBezTo>
                  <a:cubicBezTo>
                    <a:pt x="1177" y="53"/>
                    <a:pt x="1194" y="53"/>
                    <a:pt x="1206" y="59"/>
                  </a:cubicBezTo>
                  <a:cubicBezTo>
                    <a:pt x="1212" y="59"/>
                    <a:pt x="1217" y="53"/>
                    <a:pt x="1217" y="47"/>
                  </a:cubicBezTo>
                  <a:cubicBezTo>
                    <a:pt x="1217" y="41"/>
                    <a:pt x="1217" y="35"/>
                    <a:pt x="1212" y="35"/>
                  </a:cubicBezTo>
                  <a:cubicBezTo>
                    <a:pt x="1194" y="35"/>
                    <a:pt x="1182" y="29"/>
                    <a:pt x="1166" y="29"/>
                  </a:cubicBezTo>
                  <a:close/>
                  <a:moveTo>
                    <a:pt x="209" y="53"/>
                  </a:moveTo>
                  <a:cubicBezTo>
                    <a:pt x="198" y="59"/>
                    <a:pt x="179" y="59"/>
                    <a:pt x="168" y="64"/>
                  </a:cubicBezTo>
                  <a:cubicBezTo>
                    <a:pt x="163" y="64"/>
                    <a:pt x="163" y="70"/>
                    <a:pt x="163" y="75"/>
                  </a:cubicBezTo>
                  <a:cubicBezTo>
                    <a:pt x="163" y="82"/>
                    <a:pt x="168" y="82"/>
                    <a:pt x="174" y="82"/>
                  </a:cubicBezTo>
                  <a:cubicBezTo>
                    <a:pt x="185" y="82"/>
                    <a:pt x="203" y="75"/>
                    <a:pt x="214" y="75"/>
                  </a:cubicBezTo>
                  <a:cubicBezTo>
                    <a:pt x="220" y="75"/>
                    <a:pt x="227" y="70"/>
                    <a:pt x="220" y="64"/>
                  </a:cubicBezTo>
                  <a:cubicBezTo>
                    <a:pt x="220" y="59"/>
                    <a:pt x="214" y="53"/>
                    <a:pt x="209" y="53"/>
                  </a:cubicBezTo>
                  <a:close/>
                  <a:moveTo>
                    <a:pt x="1333" y="59"/>
                  </a:moveTo>
                  <a:cubicBezTo>
                    <a:pt x="1327" y="59"/>
                    <a:pt x="1322" y="59"/>
                    <a:pt x="1322" y="64"/>
                  </a:cubicBezTo>
                  <a:cubicBezTo>
                    <a:pt x="1322" y="70"/>
                    <a:pt x="1322" y="75"/>
                    <a:pt x="1327" y="82"/>
                  </a:cubicBezTo>
                  <a:cubicBezTo>
                    <a:pt x="1345" y="82"/>
                    <a:pt x="1356" y="82"/>
                    <a:pt x="1367" y="88"/>
                  </a:cubicBezTo>
                  <a:lnTo>
                    <a:pt x="1374" y="88"/>
                  </a:lnTo>
                  <a:lnTo>
                    <a:pt x="1380" y="82"/>
                  </a:lnTo>
                  <a:cubicBezTo>
                    <a:pt x="1386" y="75"/>
                    <a:pt x="1380" y="70"/>
                    <a:pt x="1374" y="64"/>
                  </a:cubicBezTo>
                  <a:cubicBezTo>
                    <a:pt x="1362" y="64"/>
                    <a:pt x="1345" y="59"/>
                    <a:pt x="1333" y="59"/>
                  </a:cubicBezTo>
                  <a:close/>
                  <a:moveTo>
                    <a:pt x="46" y="93"/>
                  </a:moveTo>
                  <a:cubicBezTo>
                    <a:pt x="35" y="99"/>
                    <a:pt x="18" y="104"/>
                    <a:pt x="6" y="104"/>
                  </a:cubicBezTo>
                  <a:cubicBezTo>
                    <a:pt x="0" y="110"/>
                    <a:pt x="0" y="117"/>
                    <a:pt x="0" y="123"/>
                  </a:cubicBezTo>
                  <a:cubicBezTo>
                    <a:pt x="0" y="123"/>
                    <a:pt x="6" y="128"/>
                    <a:pt x="11" y="128"/>
                  </a:cubicBezTo>
                  <a:cubicBezTo>
                    <a:pt x="24" y="123"/>
                    <a:pt x="40" y="117"/>
                    <a:pt x="53" y="117"/>
                  </a:cubicBezTo>
                  <a:cubicBezTo>
                    <a:pt x="58" y="110"/>
                    <a:pt x="64" y="104"/>
                    <a:pt x="58" y="99"/>
                  </a:cubicBezTo>
                  <a:cubicBezTo>
                    <a:pt x="58" y="93"/>
                    <a:pt x="53" y="93"/>
                    <a:pt x="46" y="93"/>
                  </a:cubicBezTo>
                  <a:close/>
                  <a:moveTo>
                    <a:pt x="1491" y="97"/>
                  </a:moveTo>
                  <a:cubicBezTo>
                    <a:pt x="1487" y="97"/>
                    <a:pt x="1484" y="101"/>
                    <a:pt x="1484" y="104"/>
                  </a:cubicBezTo>
                  <a:cubicBezTo>
                    <a:pt x="1484" y="110"/>
                    <a:pt x="1484" y="117"/>
                    <a:pt x="1490" y="117"/>
                  </a:cubicBezTo>
                  <a:cubicBezTo>
                    <a:pt x="1501" y="123"/>
                    <a:pt x="1519" y="123"/>
                    <a:pt x="1530" y="128"/>
                  </a:cubicBezTo>
                  <a:lnTo>
                    <a:pt x="1536" y="128"/>
                  </a:lnTo>
                  <a:lnTo>
                    <a:pt x="1541" y="123"/>
                  </a:lnTo>
                  <a:cubicBezTo>
                    <a:pt x="1548" y="117"/>
                    <a:pt x="1541" y="110"/>
                    <a:pt x="1536" y="104"/>
                  </a:cubicBezTo>
                  <a:cubicBezTo>
                    <a:pt x="1525" y="104"/>
                    <a:pt x="1507" y="99"/>
                    <a:pt x="1495" y="99"/>
                  </a:cubicBezTo>
                  <a:cubicBezTo>
                    <a:pt x="1494" y="97"/>
                    <a:pt x="1492" y="97"/>
                    <a:pt x="1491" y="97"/>
                  </a:cubicBezTo>
                  <a:close/>
                  <a:moveTo>
                    <a:pt x="1658" y="139"/>
                  </a:moveTo>
                  <a:cubicBezTo>
                    <a:pt x="1653" y="139"/>
                    <a:pt x="1646" y="145"/>
                    <a:pt x="1646" y="152"/>
                  </a:cubicBezTo>
                  <a:cubicBezTo>
                    <a:pt x="1640" y="157"/>
                    <a:pt x="1646" y="163"/>
                    <a:pt x="1653" y="163"/>
                  </a:cubicBezTo>
                  <a:cubicBezTo>
                    <a:pt x="1664" y="168"/>
                    <a:pt x="1675" y="168"/>
                    <a:pt x="1693" y="174"/>
                  </a:cubicBezTo>
                  <a:cubicBezTo>
                    <a:pt x="1698" y="174"/>
                    <a:pt x="1704" y="174"/>
                    <a:pt x="1704" y="168"/>
                  </a:cubicBezTo>
                  <a:cubicBezTo>
                    <a:pt x="1704" y="163"/>
                    <a:pt x="1704" y="157"/>
                    <a:pt x="1698" y="157"/>
                  </a:cubicBezTo>
                  <a:cubicBezTo>
                    <a:pt x="1680" y="152"/>
                    <a:pt x="1669" y="145"/>
                    <a:pt x="1658" y="139"/>
                  </a:cubicBezTo>
                  <a:close/>
                  <a:moveTo>
                    <a:pt x="1814" y="192"/>
                  </a:moveTo>
                  <a:cubicBezTo>
                    <a:pt x="1808" y="192"/>
                    <a:pt x="1803" y="192"/>
                    <a:pt x="1803" y="198"/>
                  </a:cubicBezTo>
                  <a:cubicBezTo>
                    <a:pt x="1803" y="203"/>
                    <a:pt x="1803" y="209"/>
                    <a:pt x="1808" y="214"/>
                  </a:cubicBezTo>
                  <a:lnTo>
                    <a:pt x="1849" y="227"/>
                  </a:lnTo>
                  <a:lnTo>
                    <a:pt x="1854" y="227"/>
                  </a:lnTo>
                  <a:cubicBezTo>
                    <a:pt x="1854" y="227"/>
                    <a:pt x="1861" y="227"/>
                    <a:pt x="1861" y="221"/>
                  </a:cubicBezTo>
                  <a:cubicBezTo>
                    <a:pt x="1867" y="214"/>
                    <a:pt x="1861" y="209"/>
                    <a:pt x="1854" y="203"/>
                  </a:cubicBezTo>
                  <a:lnTo>
                    <a:pt x="1814" y="192"/>
                  </a:lnTo>
                  <a:close/>
                  <a:moveTo>
                    <a:pt x="1972" y="247"/>
                  </a:moveTo>
                  <a:cubicBezTo>
                    <a:pt x="1968" y="247"/>
                    <a:pt x="1964" y="251"/>
                    <a:pt x="1959" y="256"/>
                  </a:cubicBezTo>
                  <a:cubicBezTo>
                    <a:pt x="1959" y="262"/>
                    <a:pt x="1959" y="267"/>
                    <a:pt x="1966" y="267"/>
                  </a:cubicBezTo>
                  <a:cubicBezTo>
                    <a:pt x="1982" y="273"/>
                    <a:pt x="1993" y="278"/>
                    <a:pt x="2006" y="284"/>
                  </a:cubicBezTo>
                  <a:lnTo>
                    <a:pt x="2011" y="284"/>
                  </a:lnTo>
                  <a:cubicBezTo>
                    <a:pt x="2011" y="284"/>
                    <a:pt x="2017" y="278"/>
                    <a:pt x="2017" y="273"/>
                  </a:cubicBezTo>
                  <a:cubicBezTo>
                    <a:pt x="2023" y="273"/>
                    <a:pt x="2017" y="262"/>
                    <a:pt x="2011" y="262"/>
                  </a:cubicBezTo>
                  <a:cubicBezTo>
                    <a:pt x="2000" y="256"/>
                    <a:pt x="1988" y="249"/>
                    <a:pt x="1977" y="249"/>
                  </a:cubicBezTo>
                  <a:cubicBezTo>
                    <a:pt x="1975" y="248"/>
                    <a:pt x="1974" y="247"/>
                    <a:pt x="1972" y="247"/>
                  </a:cubicBezTo>
                  <a:close/>
                  <a:moveTo>
                    <a:pt x="2128" y="305"/>
                  </a:moveTo>
                  <a:cubicBezTo>
                    <a:pt x="2124" y="305"/>
                    <a:pt x="2120" y="309"/>
                    <a:pt x="2116" y="313"/>
                  </a:cubicBezTo>
                  <a:cubicBezTo>
                    <a:pt x="2116" y="319"/>
                    <a:pt x="2116" y="326"/>
                    <a:pt x="2121" y="326"/>
                  </a:cubicBezTo>
                  <a:lnTo>
                    <a:pt x="2162" y="342"/>
                  </a:lnTo>
                  <a:lnTo>
                    <a:pt x="2167" y="342"/>
                  </a:lnTo>
                  <a:lnTo>
                    <a:pt x="2174" y="337"/>
                  </a:lnTo>
                  <a:cubicBezTo>
                    <a:pt x="2180" y="331"/>
                    <a:pt x="2174" y="326"/>
                    <a:pt x="2167" y="319"/>
                  </a:cubicBezTo>
                  <a:lnTo>
                    <a:pt x="2132" y="308"/>
                  </a:lnTo>
                  <a:cubicBezTo>
                    <a:pt x="2131" y="306"/>
                    <a:pt x="2129" y="305"/>
                    <a:pt x="2128" y="305"/>
                  </a:cubicBezTo>
                  <a:close/>
                  <a:moveTo>
                    <a:pt x="2284" y="366"/>
                  </a:moveTo>
                  <a:cubicBezTo>
                    <a:pt x="2284" y="366"/>
                    <a:pt x="2272" y="366"/>
                    <a:pt x="2272" y="372"/>
                  </a:cubicBezTo>
                  <a:cubicBezTo>
                    <a:pt x="2272" y="377"/>
                    <a:pt x="2272" y="383"/>
                    <a:pt x="2279" y="388"/>
                  </a:cubicBezTo>
                  <a:lnTo>
                    <a:pt x="2319" y="401"/>
                  </a:lnTo>
                  <a:lnTo>
                    <a:pt x="2319" y="406"/>
                  </a:lnTo>
                  <a:cubicBezTo>
                    <a:pt x="2324" y="406"/>
                    <a:pt x="2330" y="401"/>
                    <a:pt x="2330" y="395"/>
                  </a:cubicBezTo>
                  <a:cubicBezTo>
                    <a:pt x="2330" y="388"/>
                    <a:pt x="2330" y="383"/>
                    <a:pt x="2324" y="383"/>
                  </a:cubicBezTo>
                  <a:lnTo>
                    <a:pt x="2284" y="366"/>
                  </a:lnTo>
                  <a:close/>
                  <a:moveTo>
                    <a:pt x="2440" y="430"/>
                  </a:moveTo>
                  <a:cubicBezTo>
                    <a:pt x="2434" y="430"/>
                    <a:pt x="2429" y="430"/>
                    <a:pt x="2429" y="436"/>
                  </a:cubicBezTo>
                  <a:cubicBezTo>
                    <a:pt x="2423" y="441"/>
                    <a:pt x="2429" y="447"/>
                    <a:pt x="2434" y="452"/>
                  </a:cubicBezTo>
                  <a:cubicBezTo>
                    <a:pt x="2445" y="458"/>
                    <a:pt x="2458" y="465"/>
                    <a:pt x="2469" y="470"/>
                  </a:cubicBezTo>
                  <a:lnTo>
                    <a:pt x="2475" y="470"/>
                  </a:lnTo>
                  <a:cubicBezTo>
                    <a:pt x="2480" y="470"/>
                    <a:pt x="2480" y="465"/>
                    <a:pt x="2487" y="465"/>
                  </a:cubicBezTo>
                  <a:cubicBezTo>
                    <a:pt x="2487" y="458"/>
                    <a:pt x="2487" y="452"/>
                    <a:pt x="2480" y="447"/>
                  </a:cubicBezTo>
                  <a:cubicBezTo>
                    <a:pt x="2464" y="441"/>
                    <a:pt x="2452" y="436"/>
                    <a:pt x="2440" y="430"/>
                  </a:cubicBezTo>
                  <a:close/>
                  <a:moveTo>
                    <a:pt x="2592" y="497"/>
                  </a:moveTo>
                  <a:cubicBezTo>
                    <a:pt x="2587" y="497"/>
                    <a:pt x="2583" y="501"/>
                    <a:pt x="2579" y="505"/>
                  </a:cubicBezTo>
                  <a:cubicBezTo>
                    <a:pt x="2579" y="511"/>
                    <a:pt x="2579" y="516"/>
                    <a:pt x="2585" y="516"/>
                  </a:cubicBezTo>
                  <a:lnTo>
                    <a:pt x="2626" y="534"/>
                  </a:lnTo>
                  <a:cubicBezTo>
                    <a:pt x="2632" y="534"/>
                    <a:pt x="2637" y="534"/>
                    <a:pt x="2637" y="527"/>
                  </a:cubicBezTo>
                  <a:cubicBezTo>
                    <a:pt x="2637" y="522"/>
                    <a:pt x="2637" y="516"/>
                    <a:pt x="2632" y="516"/>
                  </a:cubicBezTo>
                  <a:lnTo>
                    <a:pt x="2597" y="500"/>
                  </a:lnTo>
                  <a:cubicBezTo>
                    <a:pt x="2595" y="497"/>
                    <a:pt x="2594" y="497"/>
                    <a:pt x="2592" y="497"/>
                  </a:cubicBezTo>
                  <a:close/>
                  <a:moveTo>
                    <a:pt x="2742" y="566"/>
                  </a:moveTo>
                  <a:cubicBezTo>
                    <a:pt x="2738" y="566"/>
                    <a:pt x="2734" y="569"/>
                    <a:pt x="2731" y="569"/>
                  </a:cubicBezTo>
                  <a:cubicBezTo>
                    <a:pt x="2731" y="575"/>
                    <a:pt x="2731" y="580"/>
                    <a:pt x="2736" y="586"/>
                  </a:cubicBezTo>
                  <a:lnTo>
                    <a:pt x="2777" y="604"/>
                  </a:lnTo>
                  <a:lnTo>
                    <a:pt x="2782" y="604"/>
                  </a:lnTo>
                  <a:cubicBezTo>
                    <a:pt x="2782" y="604"/>
                    <a:pt x="2788" y="604"/>
                    <a:pt x="2788" y="597"/>
                  </a:cubicBezTo>
                  <a:cubicBezTo>
                    <a:pt x="2793" y="591"/>
                    <a:pt x="2788" y="586"/>
                    <a:pt x="2782" y="586"/>
                  </a:cubicBezTo>
                  <a:lnTo>
                    <a:pt x="2747" y="569"/>
                  </a:lnTo>
                  <a:cubicBezTo>
                    <a:pt x="2745" y="567"/>
                    <a:pt x="2744" y="566"/>
                    <a:pt x="2742" y="566"/>
                  </a:cubicBezTo>
                  <a:close/>
                  <a:moveTo>
                    <a:pt x="2892" y="636"/>
                  </a:moveTo>
                  <a:cubicBezTo>
                    <a:pt x="2889" y="636"/>
                    <a:pt x="2886" y="639"/>
                    <a:pt x="2886" y="639"/>
                  </a:cubicBezTo>
                  <a:cubicBezTo>
                    <a:pt x="2881" y="644"/>
                    <a:pt x="2886" y="650"/>
                    <a:pt x="2886" y="655"/>
                  </a:cubicBezTo>
                  <a:lnTo>
                    <a:pt x="2927" y="673"/>
                  </a:lnTo>
                  <a:lnTo>
                    <a:pt x="2932" y="673"/>
                  </a:lnTo>
                  <a:cubicBezTo>
                    <a:pt x="2932" y="673"/>
                    <a:pt x="2939" y="673"/>
                    <a:pt x="2939" y="666"/>
                  </a:cubicBezTo>
                  <a:cubicBezTo>
                    <a:pt x="2945" y="661"/>
                    <a:pt x="2939" y="655"/>
                    <a:pt x="2932" y="655"/>
                  </a:cubicBezTo>
                  <a:lnTo>
                    <a:pt x="2898" y="639"/>
                  </a:lnTo>
                  <a:cubicBezTo>
                    <a:pt x="2896" y="636"/>
                    <a:pt x="2894" y="636"/>
                    <a:pt x="2892" y="636"/>
                  </a:cubicBezTo>
                  <a:close/>
                  <a:moveTo>
                    <a:pt x="3044" y="705"/>
                  </a:moveTo>
                  <a:cubicBezTo>
                    <a:pt x="3040" y="705"/>
                    <a:pt x="3037" y="710"/>
                    <a:pt x="3037" y="714"/>
                  </a:cubicBezTo>
                  <a:cubicBezTo>
                    <a:pt x="3031" y="719"/>
                    <a:pt x="3037" y="725"/>
                    <a:pt x="3037" y="725"/>
                  </a:cubicBezTo>
                  <a:lnTo>
                    <a:pt x="3078" y="743"/>
                  </a:lnTo>
                  <a:lnTo>
                    <a:pt x="3084" y="743"/>
                  </a:lnTo>
                  <a:cubicBezTo>
                    <a:pt x="3084" y="743"/>
                    <a:pt x="3090" y="743"/>
                    <a:pt x="3090" y="736"/>
                  </a:cubicBezTo>
                  <a:cubicBezTo>
                    <a:pt x="3095" y="736"/>
                    <a:pt x="3090" y="725"/>
                    <a:pt x="3090" y="725"/>
                  </a:cubicBezTo>
                  <a:lnTo>
                    <a:pt x="3049" y="708"/>
                  </a:lnTo>
                  <a:cubicBezTo>
                    <a:pt x="3048" y="706"/>
                    <a:pt x="3046" y="705"/>
                    <a:pt x="3044" y="705"/>
                  </a:cubicBezTo>
                  <a:close/>
                  <a:moveTo>
                    <a:pt x="3199" y="778"/>
                  </a:moveTo>
                  <a:cubicBezTo>
                    <a:pt x="3194" y="778"/>
                    <a:pt x="3188" y="778"/>
                    <a:pt x="3188" y="783"/>
                  </a:cubicBezTo>
                  <a:cubicBezTo>
                    <a:pt x="3183" y="789"/>
                    <a:pt x="3183" y="794"/>
                    <a:pt x="3188" y="800"/>
                  </a:cubicBezTo>
                  <a:lnTo>
                    <a:pt x="3229" y="818"/>
                  </a:lnTo>
                  <a:lnTo>
                    <a:pt x="3234" y="818"/>
                  </a:lnTo>
                  <a:cubicBezTo>
                    <a:pt x="3234" y="818"/>
                    <a:pt x="3240" y="818"/>
                    <a:pt x="3240" y="813"/>
                  </a:cubicBezTo>
                  <a:cubicBezTo>
                    <a:pt x="3245" y="806"/>
                    <a:pt x="3240" y="800"/>
                    <a:pt x="3234" y="800"/>
                  </a:cubicBezTo>
                  <a:lnTo>
                    <a:pt x="3199" y="778"/>
                  </a:lnTo>
                  <a:close/>
                  <a:moveTo>
                    <a:pt x="3350" y="853"/>
                  </a:moveTo>
                  <a:cubicBezTo>
                    <a:pt x="3344" y="853"/>
                    <a:pt x="3339" y="853"/>
                    <a:pt x="3333" y="858"/>
                  </a:cubicBezTo>
                  <a:cubicBezTo>
                    <a:pt x="3333" y="864"/>
                    <a:pt x="3333" y="870"/>
                    <a:pt x="3339" y="870"/>
                  </a:cubicBezTo>
                  <a:lnTo>
                    <a:pt x="3379" y="893"/>
                  </a:lnTo>
                  <a:cubicBezTo>
                    <a:pt x="3384" y="893"/>
                    <a:pt x="3391" y="893"/>
                    <a:pt x="3391" y="888"/>
                  </a:cubicBezTo>
                  <a:cubicBezTo>
                    <a:pt x="3391" y="882"/>
                    <a:pt x="3391" y="875"/>
                    <a:pt x="3384" y="875"/>
                  </a:cubicBezTo>
                  <a:lnTo>
                    <a:pt x="3350" y="853"/>
                  </a:lnTo>
                  <a:close/>
                  <a:moveTo>
                    <a:pt x="3501" y="928"/>
                  </a:moveTo>
                  <a:cubicBezTo>
                    <a:pt x="3496" y="928"/>
                    <a:pt x="3489" y="928"/>
                    <a:pt x="3483" y="934"/>
                  </a:cubicBezTo>
                  <a:cubicBezTo>
                    <a:pt x="3483" y="939"/>
                    <a:pt x="3483" y="945"/>
                    <a:pt x="3489" y="945"/>
                  </a:cubicBezTo>
                  <a:lnTo>
                    <a:pt x="3524" y="968"/>
                  </a:lnTo>
                  <a:lnTo>
                    <a:pt x="3530" y="968"/>
                  </a:lnTo>
                  <a:cubicBezTo>
                    <a:pt x="3536" y="968"/>
                    <a:pt x="3536" y="968"/>
                    <a:pt x="3542" y="963"/>
                  </a:cubicBezTo>
                  <a:cubicBezTo>
                    <a:pt x="3542" y="957"/>
                    <a:pt x="3542" y="952"/>
                    <a:pt x="3536" y="952"/>
                  </a:cubicBezTo>
                  <a:lnTo>
                    <a:pt x="3501" y="928"/>
                  </a:lnTo>
                  <a:close/>
                  <a:moveTo>
                    <a:pt x="3646" y="1003"/>
                  </a:moveTo>
                  <a:cubicBezTo>
                    <a:pt x="3640" y="1003"/>
                    <a:pt x="3635" y="1003"/>
                    <a:pt x="3635" y="1009"/>
                  </a:cubicBezTo>
                  <a:cubicBezTo>
                    <a:pt x="3628" y="1014"/>
                    <a:pt x="3635" y="1021"/>
                    <a:pt x="3635" y="1027"/>
                  </a:cubicBezTo>
                  <a:lnTo>
                    <a:pt x="3675" y="1043"/>
                  </a:lnTo>
                  <a:lnTo>
                    <a:pt x="3681" y="1043"/>
                  </a:lnTo>
                  <a:cubicBezTo>
                    <a:pt x="3681" y="1043"/>
                    <a:pt x="3686" y="1043"/>
                    <a:pt x="3686" y="1038"/>
                  </a:cubicBezTo>
                  <a:cubicBezTo>
                    <a:pt x="3692" y="1032"/>
                    <a:pt x="3686" y="1027"/>
                    <a:pt x="3686" y="1027"/>
                  </a:cubicBezTo>
                  <a:lnTo>
                    <a:pt x="3646" y="1003"/>
                  </a:lnTo>
                  <a:close/>
                  <a:moveTo>
                    <a:pt x="3791" y="1082"/>
                  </a:moveTo>
                  <a:cubicBezTo>
                    <a:pt x="3787" y="1082"/>
                    <a:pt x="3783" y="1086"/>
                    <a:pt x="3779" y="1091"/>
                  </a:cubicBezTo>
                  <a:cubicBezTo>
                    <a:pt x="3779" y="1091"/>
                    <a:pt x="3779" y="1102"/>
                    <a:pt x="3785" y="1102"/>
                  </a:cubicBezTo>
                  <a:lnTo>
                    <a:pt x="3820" y="1119"/>
                  </a:lnTo>
                  <a:lnTo>
                    <a:pt x="3825" y="1126"/>
                  </a:lnTo>
                  <a:cubicBezTo>
                    <a:pt x="3831" y="1126"/>
                    <a:pt x="3831" y="1119"/>
                    <a:pt x="3837" y="1119"/>
                  </a:cubicBezTo>
                  <a:cubicBezTo>
                    <a:pt x="3837" y="1113"/>
                    <a:pt x="3837" y="1107"/>
                    <a:pt x="3831" y="1102"/>
                  </a:cubicBezTo>
                  <a:lnTo>
                    <a:pt x="3796" y="1084"/>
                  </a:lnTo>
                  <a:cubicBezTo>
                    <a:pt x="3795" y="1082"/>
                    <a:pt x="3793" y="1082"/>
                    <a:pt x="3791" y="1082"/>
                  </a:cubicBezTo>
                  <a:close/>
                  <a:moveTo>
                    <a:pt x="3941" y="1160"/>
                  </a:moveTo>
                  <a:cubicBezTo>
                    <a:pt x="3935" y="1160"/>
                    <a:pt x="3930" y="1160"/>
                    <a:pt x="3930" y="1166"/>
                  </a:cubicBezTo>
                  <a:cubicBezTo>
                    <a:pt x="3924" y="1171"/>
                    <a:pt x="3930" y="1177"/>
                    <a:pt x="3930" y="1183"/>
                  </a:cubicBezTo>
                  <a:lnTo>
                    <a:pt x="3970" y="1201"/>
                  </a:lnTo>
                  <a:lnTo>
                    <a:pt x="3976" y="1201"/>
                  </a:lnTo>
                  <a:cubicBezTo>
                    <a:pt x="3976" y="1201"/>
                    <a:pt x="3983" y="1201"/>
                    <a:pt x="3983" y="1195"/>
                  </a:cubicBezTo>
                  <a:cubicBezTo>
                    <a:pt x="3988" y="1188"/>
                    <a:pt x="3983" y="1183"/>
                    <a:pt x="3976" y="1183"/>
                  </a:cubicBezTo>
                  <a:lnTo>
                    <a:pt x="3941" y="1160"/>
                  </a:lnTo>
                  <a:close/>
                  <a:moveTo>
                    <a:pt x="4087" y="1241"/>
                  </a:moveTo>
                  <a:cubicBezTo>
                    <a:pt x="4087" y="1241"/>
                    <a:pt x="4074" y="1241"/>
                    <a:pt x="4074" y="1247"/>
                  </a:cubicBezTo>
                  <a:cubicBezTo>
                    <a:pt x="4074" y="1252"/>
                    <a:pt x="4074" y="1258"/>
                    <a:pt x="4080" y="1258"/>
                  </a:cubicBezTo>
                  <a:lnTo>
                    <a:pt x="4115" y="1281"/>
                  </a:lnTo>
                  <a:lnTo>
                    <a:pt x="4122" y="1281"/>
                  </a:lnTo>
                  <a:cubicBezTo>
                    <a:pt x="4127" y="1281"/>
                    <a:pt x="4127" y="1281"/>
                    <a:pt x="4127" y="1276"/>
                  </a:cubicBezTo>
                  <a:cubicBezTo>
                    <a:pt x="4133" y="1270"/>
                    <a:pt x="4133" y="1265"/>
                    <a:pt x="4127" y="1258"/>
                  </a:cubicBezTo>
                  <a:lnTo>
                    <a:pt x="4087" y="1241"/>
                  </a:lnTo>
                  <a:close/>
                  <a:moveTo>
                    <a:pt x="4232" y="1319"/>
                  </a:moveTo>
                  <a:cubicBezTo>
                    <a:pt x="4228" y="1319"/>
                    <a:pt x="4224" y="1323"/>
                    <a:pt x="4219" y="1327"/>
                  </a:cubicBezTo>
                  <a:cubicBezTo>
                    <a:pt x="4219" y="1327"/>
                    <a:pt x="4219" y="1340"/>
                    <a:pt x="4226" y="1340"/>
                  </a:cubicBezTo>
                  <a:lnTo>
                    <a:pt x="4261" y="1362"/>
                  </a:lnTo>
                  <a:lnTo>
                    <a:pt x="4266" y="1362"/>
                  </a:lnTo>
                  <a:cubicBezTo>
                    <a:pt x="4272" y="1362"/>
                    <a:pt x="4272" y="1356"/>
                    <a:pt x="4277" y="1356"/>
                  </a:cubicBezTo>
                  <a:cubicBezTo>
                    <a:pt x="4277" y="1351"/>
                    <a:pt x="4277" y="1345"/>
                    <a:pt x="4272" y="1340"/>
                  </a:cubicBezTo>
                  <a:lnTo>
                    <a:pt x="4237" y="1322"/>
                  </a:lnTo>
                  <a:cubicBezTo>
                    <a:pt x="4236" y="1320"/>
                    <a:pt x="4234" y="1319"/>
                    <a:pt x="4232" y="1319"/>
                  </a:cubicBezTo>
                  <a:close/>
                  <a:moveTo>
                    <a:pt x="4377" y="1401"/>
                  </a:moveTo>
                  <a:cubicBezTo>
                    <a:pt x="4373" y="1401"/>
                    <a:pt x="4369" y="1405"/>
                    <a:pt x="4365" y="1409"/>
                  </a:cubicBezTo>
                  <a:cubicBezTo>
                    <a:pt x="4365" y="1409"/>
                    <a:pt x="4365" y="1420"/>
                    <a:pt x="4371" y="1420"/>
                  </a:cubicBezTo>
                  <a:lnTo>
                    <a:pt x="4405" y="1444"/>
                  </a:lnTo>
                  <a:lnTo>
                    <a:pt x="4411" y="1444"/>
                  </a:lnTo>
                  <a:cubicBezTo>
                    <a:pt x="4417" y="1444"/>
                    <a:pt x="4422" y="1438"/>
                    <a:pt x="4422" y="1438"/>
                  </a:cubicBezTo>
                  <a:cubicBezTo>
                    <a:pt x="4422" y="1432"/>
                    <a:pt x="4422" y="1426"/>
                    <a:pt x="4417" y="1420"/>
                  </a:cubicBezTo>
                  <a:lnTo>
                    <a:pt x="4382" y="1404"/>
                  </a:lnTo>
                  <a:cubicBezTo>
                    <a:pt x="4380" y="1402"/>
                    <a:pt x="4378" y="1401"/>
                    <a:pt x="4377" y="1401"/>
                  </a:cubicBezTo>
                  <a:close/>
                  <a:moveTo>
                    <a:pt x="4526" y="1484"/>
                  </a:moveTo>
                  <a:cubicBezTo>
                    <a:pt x="4521" y="1484"/>
                    <a:pt x="4515" y="1484"/>
                    <a:pt x="4515" y="1490"/>
                  </a:cubicBezTo>
                  <a:cubicBezTo>
                    <a:pt x="4510" y="1496"/>
                    <a:pt x="4510" y="1501"/>
                    <a:pt x="4515" y="1501"/>
                  </a:cubicBezTo>
                  <a:lnTo>
                    <a:pt x="4556" y="1525"/>
                  </a:lnTo>
                  <a:cubicBezTo>
                    <a:pt x="4561" y="1525"/>
                    <a:pt x="4567" y="1525"/>
                    <a:pt x="4567" y="1519"/>
                  </a:cubicBezTo>
                  <a:cubicBezTo>
                    <a:pt x="4567" y="1514"/>
                    <a:pt x="4567" y="1508"/>
                    <a:pt x="4561" y="1508"/>
                  </a:cubicBezTo>
                  <a:lnTo>
                    <a:pt x="4526" y="1484"/>
                  </a:lnTo>
                  <a:close/>
                  <a:moveTo>
                    <a:pt x="4671" y="1565"/>
                  </a:moveTo>
                  <a:cubicBezTo>
                    <a:pt x="4666" y="1565"/>
                    <a:pt x="4660" y="1565"/>
                    <a:pt x="4660" y="1571"/>
                  </a:cubicBezTo>
                  <a:cubicBezTo>
                    <a:pt x="4654" y="1578"/>
                    <a:pt x="4654" y="1583"/>
                    <a:pt x="4660" y="1583"/>
                  </a:cubicBezTo>
                  <a:lnTo>
                    <a:pt x="4700" y="1605"/>
                  </a:lnTo>
                  <a:cubicBezTo>
                    <a:pt x="4706" y="1605"/>
                    <a:pt x="4713" y="1605"/>
                    <a:pt x="4713" y="1600"/>
                  </a:cubicBezTo>
                  <a:cubicBezTo>
                    <a:pt x="4718" y="1594"/>
                    <a:pt x="4713" y="1589"/>
                    <a:pt x="4706" y="1589"/>
                  </a:cubicBezTo>
                  <a:lnTo>
                    <a:pt x="4671" y="1565"/>
                  </a:lnTo>
                  <a:close/>
                  <a:moveTo>
                    <a:pt x="4811" y="1650"/>
                  </a:moveTo>
                  <a:cubicBezTo>
                    <a:pt x="4807" y="1650"/>
                    <a:pt x="4805" y="1653"/>
                    <a:pt x="4805" y="1653"/>
                  </a:cubicBezTo>
                  <a:cubicBezTo>
                    <a:pt x="4799" y="1658"/>
                    <a:pt x="4805" y="1664"/>
                    <a:pt x="4805" y="1669"/>
                  </a:cubicBezTo>
                  <a:lnTo>
                    <a:pt x="4839" y="1687"/>
                  </a:lnTo>
                  <a:lnTo>
                    <a:pt x="4845" y="1693"/>
                  </a:lnTo>
                  <a:cubicBezTo>
                    <a:pt x="4852" y="1693"/>
                    <a:pt x="4858" y="1687"/>
                    <a:pt x="4858" y="1687"/>
                  </a:cubicBezTo>
                  <a:cubicBezTo>
                    <a:pt x="4858" y="1682"/>
                    <a:pt x="4858" y="1675"/>
                    <a:pt x="4852" y="1669"/>
                  </a:cubicBezTo>
                  <a:lnTo>
                    <a:pt x="4817" y="1653"/>
                  </a:lnTo>
                  <a:cubicBezTo>
                    <a:pt x="4815" y="1651"/>
                    <a:pt x="4813" y="1650"/>
                    <a:pt x="4811" y="1650"/>
                  </a:cubicBezTo>
                  <a:close/>
                  <a:moveTo>
                    <a:pt x="4962" y="1733"/>
                  </a:moveTo>
                  <a:cubicBezTo>
                    <a:pt x="4956" y="1733"/>
                    <a:pt x="4949" y="1733"/>
                    <a:pt x="4944" y="1739"/>
                  </a:cubicBezTo>
                  <a:cubicBezTo>
                    <a:pt x="4944" y="1745"/>
                    <a:pt x="4944" y="1751"/>
                    <a:pt x="4949" y="1751"/>
                  </a:cubicBezTo>
                  <a:lnTo>
                    <a:pt x="4984" y="1774"/>
                  </a:lnTo>
                  <a:lnTo>
                    <a:pt x="4991" y="1774"/>
                  </a:lnTo>
                  <a:cubicBezTo>
                    <a:pt x="4997" y="1774"/>
                    <a:pt x="4997" y="1774"/>
                    <a:pt x="5002" y="1768"/>
                  </a:cubicBezTo>
                  <a:cubicBezTo>
                    <a:pt x="5002" y="1763"/>
                    <a:pt x="5002" y="1757"/>
                    <a:pt x="4997" y="1757"/>
                  </a:cubicBezTo>
                  <a:lnTo>
                    <a:pt x="4962" y="1733"/>
                  </a:lnTo>
                  <a:close/>
                  <a:moveTo>
                    <a:pt x="5101" y="1818"/>
                  </a:moveTo>
                  <a:cubicBezTo>
                    <a:pt x="5097" y="1818"/>
                    <a:pt x="5093" y="1821"/>
                    <a:pt x="5088" y="1821"/>
                  </a:cubicBezTo>
                  <a:cubicBezTo>
                    <a:pt x="5088" y="1827"/>
                    <a:pt x="5088" y="1832"/>
                    <a:pt x="5095" y="1838"/>
                  </a:cubicBezTo>
                  <a:lnTo>
                    <a:pt x="5130" y="1861"/>
                  </a:lnTo>
                  <a:lnTo>
                    <a:pt x="5136" y="1861"/>
                  </a:lnTo>
                  <a:cubicBezTo>
                    <a:pt x="5141" y="1861"/>
                    <a:pt x="5141" y="1861"/>
                    <a:pt x="5147" y="1856"/>
                  </a:cubicBezTo>
                  <a:cubicBezTo>
                    <a:pt x="5147" y="1849"/>
                    <a:pt x="5147" y="1843"/>
                    <a:pt x="5141" y="1843"/>
                  </a:cubicBezTo>
                  <a:lnTo>
                    <a:pt x="5107" y="1821"/>
                  </a:lnTo>
                  <a:cubicBezTo>
                    <a:pt x="5105" y="1819"/>
                    <a:pt x="5103" y="1818"/>
                    <a:pt x="5101" y="1818"/>
                  </a:cubicBezTo>
                  <a:close/>
                  <a:moveTo>
                    <a:pt x="5243" y="1903"/>
                  </a:moveTo>
                  <a:cubicBezTo>
                    <a:pt x="5240" y="1903"/>
                    <a:pt x="5237" y="1904"/>
                    <a:pt x="5235" y="1907"/>
                  </a:cubicBezTo>
                  <a:cubicBezTo>
                    <a:pt x="5235" y="1913"/>
                    <a:pt x="5235" y="1918"/>
                    <a:pt x="5240" y="1925"/>
                  </a:cubicBezTo>
                  <a:lnTo>
                    <a:pt x="5275" y="1948"/>
                  </a:lnTo>
                  <a:lnTo>
                    <a:pt x="5280" y="1948"/>
                  </a:lnTo>
                  <a:lnTo>
                    <a:pt x="5286" y="1942"/>
                  </a:lnTo>
                  <a:cubicBezTo>
                    <a:pt x="5292" y="1936"/>
                    <a:pt x="5292" y="1931"/>
                    <a:pt x="5286" y="1925"/>
                  </a:cubicBezTo>
                  <a:lnTo>
                    <a:pt x="5251" y="1907"/>
                  </a:lnTo>
                  <a:cubicBezTo>
                    <a:pt x="5248" y="1904"/>
                    <a:pt x="5246" y="1903"/>
                    <a:pt x="5243" y="1903"/>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1"/>
            <p:cNvSpPr/>
            <p:nvPr/>
          </p:nvSpPr>
          <p:spPr>
            <a:xfrm>
              <a:off x="7914604" y="4784645"/>
              <a:ext cx="4667" cy="4097"/>
            </a:xfrm>
            <a:custGeom>
              <a:rect b="b" l="l" r="r" t="t"/>
              <a:pathLst>
                <a:path extrusionOk="0" h="36" w="41">
                  <a:moveTo>
                    <a:pt x="17" y="1"/>
                  </a:moveTo>
                  <a:cubicBezTo>
                    <a:pt x="12" y="1"/>
                    <a:pt x="6" y="1"/>
                    <a:pt x="1" y="8"/>
                  </a:cubicBezTo>
                  <a:cubicBezTo>
                    <a:pt x="1" y="13"/>
                    <a:pt x="1" y="19"/>
                    <a:pt x="6" y="19"/>
                  </a:cubicBezTo>
                  <a:lnTo>
                    <a:pt x="23" y="30"/>
                  </a:lnTo>
                  <a:lnTo>
                    <a:pt x="28" y="36"/>
                  </a:lnTo>
                  <a:lnTo>
                    <a:pt x="35" y="30"/>
                  </a:lnTo>
                  <a:cubicBezTo>
                    <a:pt x="41" y="25"/>
                    <a:pt x="35" y="19"/>
                    <a:pt x="35" y="13"/>
                  </a:cubicBezTo>
                  <a:lnTo>
                    <a:pt x="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1"/>
            <p:cNvSpPr/>
            <p:nvPr/>
          </p:nvSpPr>
          <p:spPr>
            <a:xfrm>
              <a:off x="7318887" y="4507613"/>
              <a:ext cx="628614" cy="313567"/>
            </a:xfrm>
            <a:custGeom>
              <a:rect b="b" l="l" r="r" t="t"/>
              <a:pathLst>
                <a:path extrusionOk="0" h="2755" w="5523">
                  <a:moveTo>
                    <a:pt x="3507" y="0"/>
                  </a:moveTo>
                  <a:cubicBezTo>
                    <a:pt x="3501" y="0"/>
                    <a:pt x="3495" y="0"/>
                    <a:pt x="3489" y="1"/>
                  </a:cubicBezTo>
                  <a:cubicBezTo>
                    <a:pt x="3489" y="1"/>
                    <a:pt x="3983" y="899"/>
                    <a:pt x="3906" y="1607"/>
                  </a:cubicBezTo>
                  <a:cubicBezTo>
                    <a:pt x="3852" y="2125"/>
                    <a:pt x="3718" y="2371"/>
                    <a:pt x="3483" y="2371"/>
                  </a:cubicBezTo>
                  <a:cubicBezTo>
                    <a:pt x="3395" y="2371"/>
                    <a:pt x="3293" y="2336"/>
                    <a:pt x="3176" y="2268"/>
                  </a:cubicBezTo>
                  <a:cubicBezTo>
                    <a:pt x="2742" y="2018"/>
                    <a:pt x="1049" y="1955"/>
                    <a:pt x="811" y="1578"/>
                  </a:cubicBezTo>
                  <a:cubicBezTo>
                    <a:pt x="612" y="1248"/>
                    <a:pt x="1054" y="483"/>
                    <a:pt x="808" y="483"/>
                  </a:cubicBezTo>
                  <a:cubicBezTo>
                    <a:pt x="768" y="483"/>
                    <a:pt x="711" y="502"/>
                    <a:pt x="632" y="546"/>
                  </a:cubicBezTo>
                  <a:cubicBezTo>
                    <a:pt x="53" y="864"/>
                    <a:pt x="0" y="1143"/>
                    <a:pt x="0" y="1143"/>
                  </a:cubicBezTo>
                  <a:cubicBezTo>
                    <a:pt x="0" y="1143"/>
                    <a:pt x="331" y="1607"/>
                    <a:pt x="736" y="1758"/>
                  </a:cubicBezTo>
                  <a:cubicBezTo>
                    <a:pt x="1142" y="1908"/>
                    <a:pt x="2167" y="2308"/>
                    <a:pt x="2167" y="2308"/>
                  </a:cubicBezTo>
                  <a:cubicBezTo>
                    <a:pt x="2167" y="2308"/>
                    <a:pt x="3201" y="2754"/>
                    <a:pt x="4081" y="2754"/>
                  </a:cubicBezTo>
                  <a:cubicBezTo>
                    <a:pt x="4267" y="2754"/>
                    <a:pt x="4447" y="2734"/>
                    <a:pt x="4609" y="2685"/>
                  </a:cubicBezTo>
                  <a:cubicBezTo>
                    <a:pt x="5523" y="2409"/>
                    <a:pt x="4382" y="0"/>
                    <a:pt x="3507" y="0"/>
                  </a:cubicBezTo>
                  <a:close/>
                </a:path>
              </a:pathLst>
            </a:custGeom>
            <a:solidFill>
              <a:srgbClr val="1D2D60">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1"/>
            <p:cNvSpPr/>
            <p:nvPr/>
          </p:nvSpPr>
          <p:spPr>
            <a:xfrm>
              <a:off x="7660451" y="4384462"/>
              <a:ext cx="245618" cy="437287"/>
            </a:xfrm>
            <a:custGeom>
              <a:rect b="b" l="l" r="r" t="t"/>
              <a:pathLst>
                <a:path extrusionOk="0" h="3842" w="2158">
                  <a:moveTo>
                    <a:pt x="642" y="1"/>
                  </a:moveTo>
                  <a:cubicBezTo>
                    <a:pt x="508" y="1"/>
                    <a:pt x="339" y="83"/>
                    <a:pt x="204" y="173"/>
                  </a:cubicBezTo>
                  <a:cubicBezTo>
                    <a:pt x="1" y="318"/>
                    <a:pt x="819" y="1275"/>
                    <a:pt x="1092" y="1965"/>
                  </a:cubicBezTo>
                  <a:cubicBezTo>
                    <a:pt x="1364" y="2655"/>
                    <a:pt x="1073" y="3500"/>
                    <a:pt x="1132" y="3738"/>
                  </a:cubicBezTo>
                  <a:cubicBezTo>
                    <a:pt x="1149" y="3817"/>
                    <a:pt x="1184" y="3841"/>
                    <a:pt x="1234" y="3841"/>
                  </a:cubicBezTo>
                  <a:cubicBezTo>
                    <a:pt x="1310" y="3841"/>
                    <a:pt x="1419" y="3787"/>
                    <a:pt x="1549" y="3787"/>
                  </a:cubicBezTo>
                  <a:cubicBezTo>
                    <a:pt x="1592" y="3787"/>
                    <a:pt x="1636" y="3792"/>
                    <a:pt x="1683" y="3808"/>
                  </a:cubicBezTo>
                  <a:cubicBezTo>
                    <a:pt x="1751" y="3831"/>
                    <a:pt x="1813" y="3840"/>
                    <a:pt x="1869" y="3840"/>
                  </a:cubicBezTo>
                  <a:cubicBezTo>
                    <a:pt x="2047" y="3840"/>
                    <a:pt x="2157" y="3749"/>
                    <a:pt x="2157" y="3749"/>
                  </a:cubicBezTo>
                  <a:cubicBezTo>
                    <a:pt x="1346" y="3436"/>
                    <a:pt x="1566" y="2666"/>
                    <a:pt x="1601" y="1628"/>
                  </a:cubicBezTo>
                  <a:cubicBezTo>
                    <a:pt x="1642" y="590"/>
                    <a:pt x="819" y="87"/>
                    <a:pt x="819" y="87"/>
                  </a:cubicBezTo>
                  <a:cubicBezTo>
                    <a:pt x="778" y="25"/>
                    <a:pt x="715" y="1"/>
                    <a:pt x="6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1"/>
            <p:cNvSpPr/>
            <p:nvPr/>
          </p:nvSpPr>
          <p:spPr>
            <a:xfrm>
              <a:off x="7802381" y="4782482"/>
              <a:ext cx="49624" cy="39381"/>
            </a:xfrm>
            <a:custGeom>
              <a:rect b="b" l="l" r="r" t="t"/>
              <a:pathLst>
                <a:path extrusionOk="0" h="346" w="436">
                  <a:moveTo>
                    <a:pt x="421" y="308"/>
                  </a:moveTo>
                  <a:cubicBezTo>
                    <a:pt x="430" y="310"/>
                    <a:pt x="436" y="311"/>
                    <a:pt x="436" y="311"/>
                  </a:cubicBezTo>
                  <a:cubicBezTo>
                    <a:pt x="431" y="310"/>
                    <a:pt x="426" y="309"/>
                    <a:pt x="421" y="308"/>
                  </a:cubicBezTo>
                  <a:close/>
                  <a:moveTo>
                    <a:pt x="80" y="1"/>
                  </a:moveTo>
                  <a:cubicBezTo>
                    <a:pt x="37" y="1"/>
                    <a:pt x="3" y="83"/>
                    <a:pt x="0" y="345"/>
                  </a:cubicBezTo>
                  <a:lnTo>
                    <a:pt x="187" y="298"/>
                  </a:lnTo>
                  <a:cubicBezTo>
                    <a:pt x="187" y="298"/>
                    <a:pt x="218" y="296"/>
                    <a:pt x="263" y="296"/>
                  </a:cubicBezTo>
                  <a:cubicBezTo>
                    <a:pt x="307" y="296"/>
                    <a:pt x="365" y="298"/>
                    <a:pt x="421" y="308"/>
                  </a:cubicBezTo>
                  <a:lnTo>
                    <a:pt x="421" y="308"/>
                  </a:lnTo>
                  <a:cubicBezTo>
                    <a:pt x="387" y="300"/>
                    <a:pt x="300" y="270"/>
                    <a:pt x="233" y="166"/>
                  </a:cubicBezTo>
                  <a:cubicBezTo>
                    <a:pt x="187" y="97"/>
                    <a:pt x="128" y="1"/>
                    <a:pt x="8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1"/>
            <p:cNvSpPr/>
            <p:nvPr/>
          </p:nvSpPr>
          <p:spPr>
            <a:xfrm>
              <a:off x="7707344" y="3921566"/>
              <a:ext cx="966083" cy="896313"/>
            </a:xfrm>
            <a:custGeom>
              <a:rect b="b" l="l" r="r" t="t"/>
              <a:pathLst>
                <a:path extrusionOk="0" h="7875" w="8488">
                  <a:moveTo>
                    <a:pt x="3646" y="1"/>
                  </a:moveTo>
                  <a:cubicBezTo>
                    <a:pt x="3142" y="1"/>
                    <a:pt x="1492" y="2240"/>
                    <a:pt x="1897" y="2768"/>
                  </a:cubicBezTo>
                  <a:cubicBezTo>
                    <a:pt x="2343" y="3336"/>
                    <a:pt x="1" y="3696"/>
                    <a:pt x="378" y="4385"/>
                  </a:cubicBezTo>
                  <a:cubicBezTo>
                    <a:pt x="378" y="4385"/>
                    <a:pt x="958" y="5133"/>
                    <a:pt x="899" y="5863"/>
                  </a:cubicBezTo>
                  <a:cubicBezTo>
                    <a:pt x="841" y="6588"/>
                    <a:pt x="535" y="7584"/>
                    <a:pt x="1849" y="7857"/>
                  </a:cubicBezTo>
                  <a:cubicBezTo>
                    <a:pt x="1906" y="7868"/>
                    <a:pt x="1971" y="7874"/>
                    <a:pt x="2042" y="7874"/>
                  </a:cubicBezTo>
                  <a:cubicBezTo>
                    <a:pt x="3615" y="7874"/>
                    <a:pt x="8487" y="5013"/>
                    <a:pt x="6452" y="56"/>
                  </a:cubicBezTo>
                  <a:lnTo>
                    <a:pt x="6452" y="56"/>
                  </a:lnTo>
                  <a:cubicBezTo>
                    <a:pt x="6452" y="56"/>
                    <a:pt x="5386" y="264"/>
                    <a:pt x="4586" y="264"/>
                  </a:cubicBezTo>
                  <a:cubicBezTo>
                    <a:pt x="4185" y="264"/>
                    <a:pt x="3852" y="212"/>
                    <a:pt x="3751" y="56"/>
                  </a:cubicBezTo>
                  <a:cubicBezTo>
                    <a:pt x="3727" y="18"/>
                    <a:pt x="3691" y="1"/>
                    <a:pt x="36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1"/>
            <p:cNvSpPr/>
            <p:nvPr/>
          </p:nvSpPr>
          <p:spPr>
            <a:xfrm>
              <a:off x="7741830" y="4404039"/>
              <a:ext cx="3984" cy="10471"/>
            </a:xfrm>
            <a:custGeom>
              <a:rect b="b" l="l" r="r" t="t"/>
              <a:pathLst>
                <a:path extrusionOk="0" h="92" w="35">
                  <a:moveTo>
                    <a:pt x="29" y="1"/>
                  </a:moveTo>
                  <a:cubicBezTo>
                    <a:pt x="6" y="69"/>
                    <a:pt x="0" y="91"/>
                    <a:pt x="2" y="91"/>
                  </a:cubicBezTo>
                  <a:cubicBezTo>
                    <a:pt x="6" y="91"/>
                    <a:pt x="34" y="19"/>
                    <a:pt x="34" y="19"/>
                  </a:cubicBezTo>
                  <a:cubicBezTo>
                    <a:pt x="34" y="19"/>
                    <a:pt x="34" y="13"/>
                    <a:pt x="2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1"/>
            <p:cNvSpPr/>
            <p:nvPr/>
          </p:nvSpPr>
          <p:spPr>
            <a:xfrm>
              <a:off x="7744448" y="3921111"/>
              <a:ext cx="558844" cy="880947"/>
            </a:xfrm>
            <a:custGeom>
              <a:rect b="b" l="l" r="r" t="t"/>
              <a:pathLst>
                <a:path extrusionOk="0" h="7740" w="4910">
                  <a:moveTo>
                    <a:pt x="3282" y="1"/>
                  </a:moveTo>
                  <a:cubicBezTo>
                    <a:pt x="3033" y="1"/>
                    <a:pt x="2636" y="506"/>
                    <a:pt x="2636" y="506"/>
                  </a:cubicBezTo>
                  <a:cubicBezTo>
                    <a:pt x="2636" y="506"/>
                    <a:pt x="2643" y="691"/>
                    <a:pt x="2892" y="1271"/>
                  </a:cubicBezTo>
                  <a:cubicBezTo>
                    <a:pt x="3072" y="1689"/>
                    <a:pt x="3599" y="1753"/>
                    <a:pt x="3396" y="2847"/>
                  </a:cubicBezTo>
                  <a:cubicBezTo>
                    <a:pt x="3385" y="2893"/>
                    <a:pt x="3385" y="2941"/>
                    <a:pt x="3379" y="2986"/>
                  </a:cubicBezTo>
                  <a:cubicBezTo>
                    <a:pt x="3211" y="2998"/>
                    <a:pt x="1402" y="3131"/>
                    <a:pt x="667" y="3596"/>
                  </a:cubicBezTo>
                  <a:cubicBezTo>
                    <a:pt x="28" y="4000"/>
                    <a:pt x="0" y="4192"/>
                    <a:pt x="6" y="4244"/>
                  </a:cubicBezTo>
                  <a:cubicBezTo>
                    <a:pt x="11" y="4238"/>
                    <a:pt x="11" y="4233"/>
                    <a:pt x="11" y="4227"/>
                  </a:cubicBezTo>
                  <a:cubicBezTo>
                    <a:pt x="86" y="4013"/>
                    <a:pt x="1304" y="3856"/>
                    <a:pt x="2352" y="3832"/>
                  </a:cubicBezTo>
                  <a:cubicBezTo>
                    <a:pt x="2724" y="3827"/>
                    <a:pt x="2962" y="3717"/>
                    <a:pt x="3112" y="3583"/>
                  </a:cubicBezTo>
                  <a:cubicBezTo>
                    <a:pt x="3174" y="3526"/>
                    <a:pt x="3250" y="3499"/>
                    <a:pt x="3326" y="3499"/>
                  </a:cubicBezTo>
                  <a:cubicBezTo>
                    <a:pt x="3427" y="3499"/>
                    <a:pt x="3526" y="3548"/>
                    <a:pt x="3582" y="3642"/>
                  </a:cubicBezTo>
                  <a:cubicBezTo>
                    <a:pt x="3588" y="3653"/>
                    <a:pt x="3593" y="3658"/>
                    <a:pt x="3599" y="3665"/>
                  </a:cubicBezTo>
                  <a:cubicBezTo>
                    <a:pt x="3663" y="3763"/>
                    <a:pt x="3668" y="3879"/>
                    <a:pt x="3617" y="3984"/>
                  </a:cubicBezTo>
                  <a:cubicBezTo>
                    <a:pt x="3483" y="4244"/>
                    <a:pt x="3187" y="4696"/>
                    <a:pt x="2636" y="4980"/>
                  </a:cubicBezTo>
                  <a:cubicBezTo>
                    <a:pt x="1825" y="5397"/>
                    <a:pt x="1049" y="6684"/>
                    <a:pt x="1523" y="6962"/>
                  </a:cubicBezTo>
                  <a:cubicBezTo>
                    <a:pt x="1994" y="7235"/>
                    <a:pt x="2532" y="6962"/>
                    <a:pt x="2457" y="7740"/>
                  </a:cubicBezTo>
                  <a:cubicBezTo>
                    <a:pt x="2457" y="7740"/>
                    <a:pt x="3280" y="7566"/>
                    <a:pt x="4150" y="6852"/>
                  </a:cubicBezTo>
                  <a:cubicBezTo>
                    <a:pt x="4909" y="6232"/>
                    <a:pt x="4022" y="4366"/>
                    <a:pt x="3773" y="3885"/>
                  </a:cubicBezTo>
                  <a:lnTo>
                    <a:pt x="3773" y="3885"/>
                  </a:lnTo>
                  <a:cubicBezTo>
                    <a:pt x="3784" y="3896"/>
                    <a:pt x="3791" y="3902"/>
                    <a:pt x="3791" y="3902"/>
                  </a:cubicBezTo>
                  <a:cubicBezTo>
                    <a:pt x="3791" y="3902"/>
                    <a:pt x="4324" y="3149"/>
                    <a:pt x="4353" y="2448"/>
                  </a:cubicBezTo>
                  <a:cubicBezTo>
                    <a:pt x="4388" y="1746"/>
                    <a:pt x="3575" y="76"/>
                    <a:pt x="3326" y="7"/>
                  </a:cubicBezTo>
                  <a:cubicBezTo>
                    <a:pt x="3312" y="3"/>
                    <a:pt x="3298" y="1"/>
                    <a:pt x="3282" y="1"/>
                  </a:cubicBezTo>
                  <a:close/>
                </a:path>
              </a:pathLst>
            </a:custGeom>
            <a:solidFill>
              <a:srgbClr val="1D2D60">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1"/>
            <p:cNvSpPr/>
            <p:nvPr/>
          </p:nvSpPr>
          <p:spPr>
            <a:xfrm>
              <a:off x="7457402" y="4058033"/>
              <a:ext cx="146483" cy="123264"/>
            </a:xfrm>
            <a:custGeom>
              <a:rect b="b" l="l" r="r" t="t"/>
              <a:pathLst>
                <a:path extrusionOk="0" h="1083" w="1287">
                  <a:moveTo>
                    <a:pt x="355" y="0"/>
                  </a:moveTo>
                  <a:cubicBezTo>
                    <a:pt x="312" y="0"/>
                    <a:pt x="274" y="6"/>
                    <a:pt x="244" y="21"/>
                  </a:cubicBezTo>
                  <a:cubicBezTo>
                    <a:pt x="134" y="74"/>
                    <a:pt x="59" y="167"/>
                    <a:pt x="24" y="218"/>
                  </a:cubicBezTo>
                  <a:cubicBezTo>
                    <a:pt x="6" y="248"/>
                    <a:pt x="0" y="277"/>
                    <a:pt x="6" y="306"/>
                  </a:cubicBezTo>
                  <a:cubicBezTo>
                    <a:pt x="18" y="363"/>
                    <a:pt x="59" y="473"/>
                    <a:pt x="151" y="526"/>
                  </a:cubicBezTo>
                  <a:cubicBezTo>
                    <a:pt x="169" y="531"/>
                    <a:pt x="185" y="550"/>
                    <a:pt x="198" y="572"/>
                  </a:cubicBezTo>
                  <a:cubicBezTo>
                    <a:pt x="238" y="659"/>
                    <a:pt x="487" y="984"/>
                    <a:pt x="795" y="1082"/>
                  </a:cubicBezTo>
                  <a:cubicBezTo>
                    <a:pt x="795" y="1082"/>
                    <a:pt x="1095" y="646"/>
                    <a:pt x="1254" y="646"/>
                  </a:cubicBezTo>
                  <a:cubicBezTo>
                    <a:pt x="1266" y="646"/>
                    <a:pt x="1277" y="648"/>
                    <a:pt x="1287" y="654"/>
                  </a:cubicBezTo>
                  <a:lnTo>
                    <a:pt x="1137" y="376"/>
                  </a:lnTo>
                  <a:cubicBezTo>
                    <a:pt x="1137" y="369"/>
                    <a:pt x="1131" y="363"/>
                    <a:pt x="1131" y="358"/>
                  </a:cubicBezTo>
                  <a:cubicBezTo>
                    <a:pt x="1119" y="328"/>
                    <a:pt x="1062" y="184"/>
                    <a:pt x="957" y="138"/>
                  </a:cubicBezTo>
                  <a:cubicBezTo>
                    <a:pt x="875" y="97"/>
                    <a:pt x="829" y="97"/>
                    <a:pt x="800" y="97"/>
                  </a:cubicBezTo>
                  <a:cubicBezTo>
                    <a:pt x="795" y="99"/>
                    <a:pt x="790" y="100"/>
                    <a:pt x="786" y="100"/>
                  </a:cubicBezTo>
                  <a:cubicBezTo>
                    <a:pt x="773" y="100"/>
                    <a:pt x="761" y="95"/>
                    <a:pt x="749" y="91"/>
                  </a:cubicBezTo>
                  <a:cubicBezTo>
                    <a:pt x="677" y="64"/>
                    <a:pt x="494" y="0"/>
                    <a:pt x="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1"/>
            <p:cNvSpPr/>
            <p:nvPr/>
          </p:nvSpPr>
          <p:spPr>
            <a:xfrm>
              <a:off x="7469239" y="4090585"/>
              <a:ext cx="113590" cy="92192"/>
            </a:xfrm>
            <a:custGeom>
              <a:rect b="b" l="l" r="r" t="t"/>
              <a:pathLst>
                <a:path extrusionOk="0" h="810" w="998">
                  <a:moveTo>
                    <a:pt x="963" y="0"/>
                  </a:moveTo>
                  <a:cubicBezTo>
                    <a:pt x="915" y="0"/>
                    <a:pt x="802" y="39"/>
                    <a:pt x="546" y="251"/>
                  </a:cubicBezTo>
                  <a:cubicBezTo>
                    <a:pt x="480" y="302"/>
                    <a:pt x="392" y="459"/>
                    <a:pt x="320" y="459"/>
                  </a:cubicBezTo>
                  <a:cubicBezTo>
                    <a:pt x="310" y="459"/>
                    <a:pt x="300" y="456"/>
                    <a:pt x="290" y="449"/>
                  </a:cubicBezTo>
                  <a:cubicBezTo>
                    <a:pt x="169" y="355"/>
                    <a:pt x="94" y="205"/>
                    <a:pt x="111" y="130"/>
                  </a:cubicBezTo>
                  <a:lnTo>
                    <a:pt x="111" y="130"/>
                  </a:lnTo>
                  <a:cubicBezTo>
                    <a:pt x="110" y="130"/>
                    <a:pt x="1" y="251"/>
                    <a:pt x="227" y="465"/>
                  </a:cubicBezTo>
                  <a:cubicBezTo>
                    <a:pt x="421" y="655"/>
                    <a:pt x="623" y="810"/>
                    <a:pt x="761" y="810"/>
                  </a:cubicBezTo>
                  <a:cubicBezTo>
                    <a:pt x="784" y="810"/>
                    <a:pt x="805" y="805"/>
                    <a:pt x="824" y="796"/>
                  </a:cubicBezTo>
                  <a:cubicBezTo>
                    <a:pt x="958" y="727"/>
                    <a:pt x="998" y="13"/>
                    <a:pt x="998" y="13"/>
                  </a:cubicBezTo>
                  <a:cubicBezTo>
                    <a:pt x="998" y="13"/>
                    <a:pt x="992" y="0"/>
                    <a:pt x="96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1"/>
            <p:cNvSpPr/>
            <p:nvPr/>
          </p:nvSpPr>
          <p:spPr>
            <a:xfrm>
              <a:off x="7471288" y="4093430"/>
              <a:ext cx="21853" cy="29706"/>
            </a:xfrm>
            <a:custGeom>
              <a:rect b="b" l="l" r="r" t="t"/>
              <a:pathLst>
                <a:path extrusionOk="0" h="261" w="192">
                  <a:moveTo>
                    <a:pt x="191" y="1"/>
                  </a:moveTo>
                  <a:lnTo>
                    <a:pt x="191" y="1"/>
                  </a:lnTo>
                  <a:cubicBezTo>
                    <a:pt x="111" y="47"/>
                    <a:pt x="1" y="169"/>
                    <a:pt x="76" y="261"/>
                  </a:cubicBezTo>
                  <a:cubicBezTo>
                    <a:pt x="41" y="156"/>
                    <a:pt x="140" y="76"/>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1"/>
            <p:cNvSpPr/>
            <p:nvPr/>
          </p:nvSpPr>
          <p:spPr>
            <a:xfrm>
              <a:off x="7468670" y="4084894"/>
              <a:ext cx="15252" cy="17869"/>
            </a:xfrm>
            <a:custGeom>
              <a:rect b="b" l="l" r="r" t="t"/>
              <a:pathLst>
                <a:path extrusionOk="0" h="157" w="134">
                  <a:moveTo>
                    <a:pt x="0" y="1"/>
                  </a:moveTo>
                  <a:cubicBezTo>
                    <a:pt x="17" y="63"/>
                    <a:pt x="64" y="133"/>
                    <a:pt x="134" y="156"/>
                  </a:cubicBezTo>
                  <a:cubicBezTo>
                    <a:pt x="75" y="116"/>
                    <a:pt x="35" y="58"/>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1"/>
            <p:cNvSpPr/>
            <p:nvPr/>
          </p:nvSpPr>
          <p:spPr>
            <a:xfrm>
              <a:off x="7539236" y="4035042"/>
              <a:ext cx="632825" cy="313795"/>
            </a:xfrm>
            <a:custGeom>
              <a:rect b="b" l="l" r="r" t="t"/>
              <a:pathLst>
                <a:path extrusionOk="0" h="2757" w="5560">
                  <a:moveTo>
                    <a:pt x="4813" y="1"/>
                  </a:moveTo>
                  <a:cubicBezTo>
                    <a:pt x="4264" y="1"/>
                    <a:pt x="1351" y="1174"/>
                    <a:pt x="1351" y="1174"/>
                  </a:cubicBezTo>
                  <a:lnTo>
                    <a:pt x="528" y="768"/>
                  </a:lnTo>
                  <a:cubicBezTo>
                    <a:pt x="76" y="891"/>
                    <a:pt x="0" y="1244"/>
                    <a:pt x="0" y="1244"/>
                  </a:cubicBezTo>
                  <a:cubicBezTo>
                    <a:pt x="325" y="2518"/>
                    <a:pt x="1373" y="2756"/>
                    <a:pt x="1373" y="2756"/>
                  </a:cubicBezTo>
                  <a:lnTo>
                    <a:pt x="4185" y="2478"/>
                  </a:lnTo>
                  <a:cubicBezTo>
                    <a:pt x="4787" y="2414"/>
                    <a:pt x="5298" y="1991"/>
                    <a:pt x="5455" y="1405"/>
                  </a:cubicBezTo>
                  <a:cubicBezTo>
                    <a:pt x="5512" y="1197"/>
                    <a:pt x="5547" y="1046"/>
                    <a:pt x="5552" y="861"/>
                  </a:cubicBezTo>
                  <a:cubicBezTo>
                    <a:pt x="5559" y="241"/>
                    <a:pt x="5118" y="38"/>
                    <a:pt x="4851" y="3"/>
                  </a:cubicBezTo>
                  <a:cubicBezTo>
                    <a:pt x="4840" y="2"/>
                    <a:pt x="4827" y="1"/>
                    <a:pt x="48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1"/>
            <p:cNvSpPr/>
            <p:nvPr/>
          </p:nvSpPr>
          <p:spPr>
            <a:xfrm>
              <a:off x="7689588" y="4168664"/>
              <a:ext cx="16048" cy="49511"/>
            </a:xfrm>
            <a:custGeom>
              <a:rect b="b" l="l" r="r" t="t"/>
              <a:pathLst>
                <a:path extrusionOk="0" h="435" w="141">
                  <a:moveTo>
                    <a:pt x="30" y="0"/>
                  </a:moveTo>
                  <a:cubicBezTo>
                    <a:pt x="82" y="105"/>
                    <a:pt x="70" y="220"/>
                    <a:pt x="41" y="330"/>
                  </a:cubicBezTo>
                  <a:cubicBezTo>
                    <a:pt x="30" y="359"/>
                    <a:pt x="12" y="405"/>
                    <a:pt x="1" y="434"/>
                  </a:cubicBezTo>
                  <a:cubicBezTo>
                    <a:pt x="93" y="313"/>
                    <a:pt x="140" y="121"/>
                    <a:pt x="30" y="0"/>
                  </a:cubicBezTo>
                  <a:close/>
                </a:path>
              </a:pathLst>
            </a:custGeom>
            <a:solidFill>
              <a:srgbClr val="C26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1"/>
            <p:cNvSpPr/>
            <p:nvPr/>
          </p:nvSpPr>
          <p:spPr>
            <a:xfrm>
              <a:off x="7501563" y="4091495"/>
              <a:ext cx="130093" cy="124175"/>
            </a:xfrm>
            <a:custGeom>
              <a:rect b="b" l="l" r="r" t="t"/>
              <a:pathLst>
                <a:path extrusionOk="0" h="1091" w="1143">
                  <a:moveTo>
                    <a:pt x="778" y="1"/>
                  </a:moveTo>
                  <a:cubicBezTo>
                    <a:pt x="539" y="1"/>
                    <a:pt x="18" y="555"/>
                    <a:pt x="6" y="614"/>
                  </a:cubicBezTo>
                  <a:cubicBezTo>
                    <a:pt x="0" y="673"/>
                    <a:pt x="169" y="724"/>
                    <a:pt x="249" y="863"/>
                  </a:cubicBezTo>
                  <a:cubicBezTo>
                    <a:pt x="311" y="961"/>
                    <a:pt x="398" y="1090"/>
                    <a:pt x="424" y="1090"/>
                  </a:cubicBezTo>
                  <a:cubicBezTo>
                    <a:pt x="435" y="1090"/>
                    <a:pt x="435" y="1067"/>
                    <a:pt x="418" y="1008"/>
                  </a:cubicBezTo>
                  <a:cubicBezTo>
                    <a:pt x="388" y="916"/>
                    <a:pt x="482" y="794"/>
                    <a:pt x="586" y="690"/>
                  </a:cubicBezTo>
                  <a:cubicBezTo>
                    <a:pt x="701" y="569"/>
                    <a:pt x="853" y="486"/>
                    <a:pt x="1014" y="446"/>
                  </a:cubicBezTo>
                  <a:cubicBezTo>
                    <a:pt x="1084" y="422"/>
                    <a:pt x="1142" y="400"/>
                    <a:pt x="1113" y="365"/>
                  </a:cubicBezTo>
                  <a:cubicBezTo>
                    <a:pt x="1038" y="283"/>
                    <a:pt x="1027" y="109"/>
                    <a:pt x="829" y="12"/>
                  </a:cubicBezTo>
                  <a:cubicBezTo>
                    <a:pt x="814" y="4"/>
                    <a:pt x="797" y="1"/>
                    <a:pt x="77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1"/>
            <p:cNvSpPr/>
            <p:nvPr/>
          </p:nvSpPr>
          <p:spPr>
            <a:xfrm>
              <a:off x="7563821" y="4102194"/>
              <a:ext cx="63283" cy="39039"/>
            </a:xfrm>
            <a:custGeom>
              <a:rect b="b" l="l" r="r" t="t"/>
              <a:pathLst>
                <a:path extrusionOk="0" h="343" w="556">
                  <a:moveTo>
                    <a:pt x="324" y="0"/>
                  </a:moveTo>
                  <a:cubicBezTo>
                    <a:pt x="139" y="0"/>
                    <a:pt x="1" y="210"/>
                    <a:pt x="15" y="301"/>
                  </a:cubicBezTo>
                  <a:cubicBezTo>
                    <a:pt x="19" y="330"/>
                    <a:pt x="32" y="342"/>
                    <a:pt x="51" y="342"/>
                  </a:cubicBezTo>
                  <a:cubicBezTo>
                    <a:pt x="95" y="342"/>
                    <a:pt x="171" y="283"/>
                    <a:pt x="248" y="242"/>
                  </a:cubicBezTo>
                  <a:cubicBezTo>
                    <a:pt x="278" y="227"/>
                    <a:pt x="314" y="221"/>
                    <a:pt x="350" y="221"/>
                  </a:cubicBezTo>
                  <a:cubicBezTo>
                    <a:pt x="451" y="221"/>
                    <a:pt x="555" y="266"/>
                    <a:pt x="555" y="266"/>
                  </a:cubicBezTo>
                  <a:cubicBezTo>
                    <a:pt x="555" y="266"/>
                    <a:pt x="537" y="224"/>
                    <a:pt x="497" y="149"/>
                  </a:cubicBezTo>
                  <a:cubicBezTo>
                    <a:pt x="451" y="74"/>
                    <a:pt x="410" y="15"/>
                    <a:pt x="410" y="15"/>
                  </a:cubicBezTo>
                  <a:cubicBezTo>
                    <a:pt x="381" y="5"/>
                    <a:pt x="352" y="0"/>
                    <a:pt x="324" y="0"/>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1"/>
            <p:cNvSpPr/>
            <p:nvPr/>
          </p:nvSpPr>
          <p:spPr>
            <a:xfrm>
              <a:off x="7499628" y="4144421"/>
              <a:ext cx="68063" cy="45413"/>
            </a:xfrm>
            <a:custGeom>
              <a:rect b="b" l="l" r="r" t="t"/>
              <a:pathLst>
                <a:path extrusionOk="0" h="399" w="598">
                  <a:moveTo>
                    <a:pt x="445" y="0"/>
                  </a:moveTo>
                  <a:cubicBezTo>
                    <a:pt x="340" y="0"/>
                    <a:pt x="166" y="156"/>
                    <a:pt x="73" y="156"/>
                  </a:cubicBezTo>
                  <a:cubicBezTo>
                    <a:pt x="55" y="156"/>
                    <a:pt x="41" y="151"/>
                    <a:pt x="30" y="138"/>
                  </a:cubicBezTo>
                  <a:lnTo>
                    <a:pt x="30" y="138"/>
                  </a:lnTo>
                  <a:cubicBezTo>
                    <a:pt x="30" y="138"/>
                    <a:pt x="1" y="155"/>
                    <a:pt x="52" y="195"/>
                  </a:cubicBezTo>
                  <a:cubicBezTo>
                    <a:pt x="99" y="236"/>
                    <a:pt x="186" y="289"/>
                    <a:pt x="215" y="334"/>
                  </a:cubicBezTo>
                  <a:cubicBezTo>
                    <a:pt x="238" y="366"/>
                    <a:pt x="257" y="388"/>
                    <a:pt x="264" y="395"/>
                  </a:cubicBezTo>
                  <a:lnTo>
                    <a:pt x="264" y="395"/>
                  </a:lnTo>
                  <a:cubicBezTo>
                    <a:pt x="251" y="381"/>
                    <a:pt x="205" y="320"/>
                    <a:pt x="266" y="259"/>
                  </a:cubicBezTo>
                  <a:cubicBezTo>
                    <a:pt x="343" y="190"/>
                    <a:pt x="597" y="104"/>
                    <a:pt x="493" y="16"/>
                  </a:cubicBezTo>
                  <a:cubicBezTo>
                    <a:pt x="480" y="5"/>
                    <a:pt x="464" y="0"/>
                    <a:pt x="445" y="0"/>
                  </a:cubicBezTo>
                  <a:close/>
                  <a:moveTo>
                    <a:pt x="264" y="395"/>
                  </a:moveTo>
                  <a:cubicBezTo>
                    <a:pt x="265" y="397"/>
                    <a:pt x="266" y="398"/>
                    <a:pt x="266" y="398"/>
                  </a:cubicBezTo>
                  <a:cubicBezTo>
                    <a:pt x="266" y="398"/>
                    <a:pt x="265" y="397"/>
                    <a:pt x="264" y="395"/>
                  </a:cubicBezTo>
                  <a:close/>
                </a:path>
              </a:pathLst>
            </a:custGeom>
            <a:solidFill>
              <a:srgbClr val="DD7CA4">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1"/>
            <p:cNvSpPr/>
            <p:nvPr/>
          </p:nvSpPr>
          <p:spPr>
            <a:xfrm>
              <a:off x="7545041" y="4133380"/>
              <a:ext cx="622809" cy="215457"/>
            </a:xfrm>
            <a:custGeom>
              <a:rect b="b" l="l" r="r" t="t"/>
              <a:pathLst>
                <a:path extrusionOk="0" h="1893" w="5472">
                  <a:moveTo>
                    <a:pt x="5347" y="0"/>
                  </a:moveTo>
                  <a:cubicBezTo>
                    <a:pt x="5316" y="0"/>
                    <a:pt x="5284" y="12"/>
                    <a:pt x="5258" y="38"/>
                  </a:cubicBezTo>
                  <a:cubicBezTo>
                    <a:pt x="4862" y="440"/>
                    <a:pt x="3978" y="1244"/>
                    <a:pt x="3145" y="1244"/>
                  </a:cubicBezTo>
                  <a:cubicBezTo>
                    <a:pt x="3137" y="1244"/>
                    <a:pt x="3128" y="1244"/>
                    <a:pt x="3120" y="1244"/>
                  </a:cubicBezTo>
                  <a:cubicBezTo>
                    <a:pt x="2358" y="1232"/>
                    <a:pt x="2083" y="1086"/>
                    <a:pt x="1860" y="1086"/>
                  </a:cubicBezTo>
                  <a:cubicBezTo>
                    <a:pt x="1754" y="1086"/>
                    <a:pt x="1660" y="1119"/>
                    <a:pt x="1531" y="1215"/>
                  </a:cubicBezTo>
                  <a:cubicBezTo>
                    <a:pt x="1479" y="1253"/>
                    <a:pt x="1414" y="1269"/>
                    <a:pt x="1340" y="1269"/>
                  </a:cubicBezTo>
                  <a:cubicBezTo>
                    <a:pt x="857" y="1269"/>
                    <a:pt x="1" y="554"/>
                    <a:pt x="1" y="554"/>
                  </a:cubicBezTo>
                  <a:lnTo>
                    <a:pt x="1" y="554"/>
                  </a:lnTo>
                  <a:cubicBezTo>
                    <a:pt x="1" y="554"/>
                    <a:pt x="285" y="1608"/>
                    <a:pt x="1322" y="1892"/>
                  </a:cubicBezTo>
                  <a:lnTo>
                    <a:pt x="3363" y="1689"/>
                  </a:lnTo>
                  <a:cubicBezTo>
                    <a:pt x="3363" y="1689"/>
                    <a:pt x="4436" y="1672"/>
                    <a:pt x="4824" y="1359"/>
                  </a:cubicBezTo>
                  <a:cubicBezTo>
                    <a:pt x="5160" y="1087"/>
                    <a:pt x="5420" y="785"/>
                    <a:pt x="5466" y="131"/>
                  </a:cubicBezTo>
                  <a:cubicBezTo>
                    <a:pt x="5471" y="52"/>
                    <a:pt x="5411" y="0"/>
                    <a:pt x="5347" y="0"/>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1"/>
            <p:cNvSpPr/>
            <p:nvPr/>
          </p:nvSpPr>
          <p:spPr>
            <a:xfrm>
              <a:off x="7921775" y="4150794"/>
              <a:ext cx="248122" cy="175620"/>
            </a:xfrm>
            <a:custGeom>
              <a:rect b="b" l="l" r="r" t="t"/>
              <a:pathLst>
                <a:path extrusionOk="0" h="1543" w="2180">
                  <a:moveTo>
                    <a:pt x="2180" y="0"/>
                  </a:moveTo>
                  <a:lnTo>
                    <a:pt x="2180" y="0"/>
                  </a:lnTo>
                  <a:cubicBezTo>
                    <a:pt x="2145" y="187"/>
                    <a:pt x="2105" y="366"/>
                    <a:pt x="2035" y="540"/>
                  </a:cubicBezTo>
                  <a:cubicBezTo>
                    <a:pt x="1885" y="917"/>
                    <a:pt x="1647" y="1142"/>
                    <a:pt x="1270" y="1299"/>
                  </a:cubicBezTo>
                  <a:cubicBezTo>
                    <a:pt x="1217" y="1322"/>
                    <a:pt x="1160" y="1357"/>
                    <a:pt x="1107" y="1380"/>
                  </a:cubicBezTo>
                  <a:cubicBezTo>
                    <a:pt x="992" y="1420"/>
                    <a:pt x="870" y="1444"/>
                    <a:pt x="743" y="1461"/>
                  </a:cubicBezTo>
                  <a:cubicBezTo>
                    <a:pt x="500" y="1496"/>
                    <a:pt x="251" y="1519"/>
                    <a:pt x="0" y="1543"/>
                  </a:cubicBezTo>
                  <a:cubicBezTo>
                    <a:pt x="342" y="1536"/>
                    <a:pt x="690" y="1530"/>
                    <a:pt x="1032" y="1450"/>
                  </a:cubicBezTo>
                  <a:cubicBezTo>
                    <a:pt x="1126" y="1432"/>
                    <a:pt x="1206" y="1380"/>
                    <a:pt x="1294" y="1345"/>
                  </a:cubicBezTo>
                  <a:cubicBezTo>
                    <a:pt x="1496" y="1258"/>
                    <a:pt x="1693" y="1142"/>
                    <a:pt x="1838" y="968"/>
                  </a:cubicBezTo>
                  <a:cubicBezTo>
                    <a:pt x="1873" y="923"/>
                    <a:pt x="1913" y="859"/>
                    <a:pt x="1948" y="813"/>
                  </a:cubicBezTo>
                  <a:lnTo>
                    <a:pt x="1995" y="725"/>
                  </a:lnTo>
                  <a:cubicBezTo>
                    <a:pt x="2105" y="505"/>
                    <a:pt x="2156" y="249"/>
                    <a:pt x="2180" y="0"/>
                  </a:cubicBezTo>
                  <a:close/>
                </a:path>
              </a:pathLst>
            </a:custGeom>
            <a:solidFill>
              <a:srgbClr val="C26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1"/>
            <p:cNvSpPr/>
            <p:nvPr/>
          </p:nvSpPr>
          <p:spPr>
            <a:xfrm>
              <a:off x="7673199" y="4046993"/>
              <a:ext cx="436149" cy="198612"/>
            </a:xfrm>
            <a:custGeom>
              <a:rect b="b" l="l" r="r" t="t"/>
              <a:pathLst>
                <a:path extrusionOk="0" h="1745" w="3832">
                  <a:moveTo>
                    <a:pt x="3280" y="0"/>
                  </a:moveTo>
                  <a:cubicBezTo>
                    <a:pt x="3240" y="0"/>
                    <a:pt x="3198" y="7"/>
                    <a:pt x="3158" y="21"/>
                  </a:cubicBezTo>
                  <a:cubicBezTo>
                    <a:pt x="2590" y="194"/>
                    <a:pt x="220" y="930"/>
                    <a:pt x="278" y="1145"/>
                  </a:cubicBezTo>
                  <a:cubicBezTo>
                    <a:pt x="354" y="1394"/>
                    <a:pt x="0" y="1631"/>
                    <a:pt x="196" y="1730"/>
                  </a:cubicBezTo>
                  <a:cubicBezTo>
                    <a:pt x="216" y="1740"/>
                    <a:pt x="232" y="1745"/>
                    <a:pt x="246" y="1745"/>
                  </a:cubicBezTo>
                  <a:cubicBezTo>
                    <a:pt x="360" y="1745"/>
                    <a:pt x="346" y="1458"/>
                    <a:pt x="739" y="1458"/>
                  </a:cubicBezTo>
                  <a:cubicBezTo>
                    <a:pt x="801" y="1458"/>
                    <a:pt x="872" y="1465"/>
                    <a:pt x="956" y="1481"/>
                  </a:cubicBezTo>
                  <a:cubicBezTo>
                    <a:pt x="1049" y="1499"/>
                    <a:pt x="1158" y="1507"/>
                    <a:pt x="1277" y="1507"/>
                  </a:cubicBezTo>
                  <a:cubicBezTo>
                    <a:pt x="2044" y="1507"/>
                    <a:pt x="3242" y="1170"/>
                    <a:pt x="3408" y="890"/>
                  </a:cubicBezTo>
                  <a:cubicBezTo>
                    <a:pt x="3408" y="890"/>
                    <a:pt x="3831" y="334"/>
                    <a:pt x="3506" y="78"/>
                  </a:cubicBezTo>
                  <a:cubicBezTo>
                    <a:pt x="3441" y="27"/>
                    <a:pt x="3362" y="0"/>
                    <a:pt x="3280"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1"/>
            <p:cNvSpPr/>
            <p:nvPr/>
          </p:nvSpPr>
          <p:spPr>
            <a:xfrm>
              <a:off x="7857127" y="3384574"/>
              <a:ext cx="744936" cy="987481"/>
            </a:xfrm>
            <a:custGeom>
              <a:rect b="b" l="l" r="r" t="t"/>
              <a:pathLst>
                <a:path extrusionOk="0" h="8676" w="6545">
                  <a:moveTo>
                    <a:pt x="2784" y="1"/>
                  </a:moveTo>
                  <a:cubicBezTo>
                    <a:pt x="1525" y="1"/>
                    <a:pt x="737" y="1679"/>
                    <a:pt x="737" y="1679"/>
                  </a:cubicBezTo>
                  <a:cubicBezTo>
                    <a:pt x="1" y="2727"/>
                    <a:pt x="1479" y="2224"/>
                    <a:pt x="1450" y="3163"/>
                  </a:cubicBezTo>
                  <a:cubicBezTo>
                    <a:pt x="1421" y="4102"/>
                    <a:pt x="1908" y="5742"/>
                    <a:pt x="2082" y="5932"/>
                  </a:cubicBezTo>
                  <a:cubicBezTo>
                    <a:pt x="2250" y="6124"/>
                    <a:pt x="2852" y="6668"/>
                    <a:pt x="2609" y="7312"/>
                  </a:cubicBezTo>
                  <a:cubicBezTo>
                    <a:pt x="2365" y="7955"/>
                    <a:pt x="2893" y="8280"/>
                    <a:pt x="2893" y="8280"/>
                  </a:cubicBezTo>
                  <a:cubicBezTo>
                    <a:pt x="2794" y="7898"/>
                    <a:pt x="3079" y="7516"/>
                    <a:pt x="3079" y="7515"/>
                  </a:cubicBezTo>
                  <a:lnTo>
                    <a:pt x="3079" y="7515"/>
                  </a:lnTo>
                  <a:cubicBezTo>
                    <a:pt x="3079" y="7516"/>
                    <a:pt x="2951" y="7724"/>
                    <a:pt x="3050" y="8228"/>
                  </a:cubicBezTo>
                  <a:cubicBezTo>
                    <a:pt x="3103" y="8496"/>
                    <a:pt x="3251" y="8558"/>
                    <a:pt x="3376" y="8558"/>
                  </a:cubicBezTo>
                  <a:cubicBezTo>
                    <a:pt x="3485" y="8558"/>
                    <a:pt x="3577" y="8511"/>
                    <a:pt x="3577" y="8511"/>
                  </a:cubicBezTo>
                  <a:cubicBezTo>
                    <a:pt x="3489" y="8240"/>
                    <a:pt x="3548" y="8054"/>
                    <a:pt x="3548" y="8054"/>
                  </a:cubicBezTo>
                  <a:lnTo>
                    <a:pt x="3548" y="8054"/>
                  </a:lnTo>
                  <a:cubicBezTo>
                    <a:pt x="3636" y="8609"/>
                    <a:pt x="3978" y="8675"/>
                    <a:pt x="4137" y="8675"/>
                  </a:cubicBezTo>
                  <a:cubicBezTo>
                    <a:pt x="4188" y="8675"/>
                    <a:pt x="4220" y="8669"/>
                    <a:pt x="4220" y="8669"/>
                  </a:cubicBezTo>
                  <a:cubicBezTo>
                    <a:pt x="3791" y="8123"/>
                    <a:pt x="4075" y="7753"/>
                    <a:pt x="4075" y="7753"/>
                  </a:cubicBezTo>
                  <a:lnTo>
                    <a:pt x="4075" y="7753"/>
                  </a:lnTo>
                  <a:cubicBezTo>
                    <a:pt x="3948" y="8442"/>
                    <a:pt x="4463" y="8575"/>
                    <a:pt x="4463" y="8575"/>
                  </a:cubicBezTo>
                  <a:cubicBezTo>
                    <a:pt x="4035" y="8118"/>
                    <a:pt x="4406" y="7399"/>
                    <a:pt x="4406" y="7399"/>
                  </a:cubicBezTo>
                  <a:lnTo>
                    <a:pt x="4406" y="7399"/>
                  </a:lnTo>
                  <a:cubicBezTo>
                    <a:pt x="4289" y="8043"/>
                    <a:pt x="4650" y="8471"/>
                    <a:pt x="4650" y="8471"/>
                  </a:cubicBezTo>
                  <a:cubicBezTo>
                    <a:pt x="4767" y="8552"/>
                    <a:pt x="4895" y="8579"/>
                    <a:pt x="5012" y="8579"/>
                  </a:cubicBezTo>
                  <a:cubicBezTo>
                    <a:pt x="5248" y="8579"/>
                    <a:pt x="5444" y="8471"/>
                    <a:pt x="5444" y="8471"/>
                  </a:cubicBezTo>
                  <a:cubicBezTo>
                    <a:pt x="5020" y="8171"/>
                    <a:pt x="5131" y="7486"/>
                    <a:pt x="5131" y="7486"/>
                  </a:cubicBezTo>
                  <a:lnTo>
                    <a:pt x="5131" y="7486"/>
                  </a:lnTo>
                  <a:cubicBezTo>
                    <a:pt x="5148" y="8367"/>
                    <a:pt x="5744" y="8471"/>
                    <a:pt x="5744" y="8471"/>
                  </a:cubicBezTo>
                  <a:cubicBezTo>
                    <a:pt x="5333" y="7973"/>
                    <a:pt x="5588" y="7399"/>
                    <a:pt x="5588" y="7399"/>
                  </a:cubicBezTo>
                  <a:lnTo>
                    <a:pt x="5588" y="7399"/>
                  </a:lnTo>
                  <a:cubicBezTo>
                    <a:pt x="5576" y="8275"/>
                    <a:pt x="5872" y="8465"/>
                    <a:pt x="5872" y="8465"/>
                  </a:cubicBezTo>
                  <a:cubicBezTo>
                    <a:pt x="5899" y="8467"/>
                    <a:pt x="5925" y="8467"/>
                    <a:pt x="5951" y="8467"/>
                  </a:cubicBezTo>
                  <a:cubicBezTo>
                    <a:pt x="6359" y="8467"/>
                    <a:pt x="6544" y="8338"/>
                    <a:pt x="6544" y="8338"/>
                  </a:cubicBezTo>
                  <a:cubicBezTo>
                    <a:pt x="6544" y="8338"/>
                    <a:pt x="6271" y="8297"/>
                    <a:pt x="6290" y="7399"/>
                  </a:cubicBezTo>
                  <a:cubicBezTo>
                    <a:pt x="6301" y="6507"/>
                    <a:pt x="6458" y="4715"/>
                    <a:pt x="5744" y="4263"/>
                  </a:cubicBezTo>
                  <a:cubicBezTo>
                    <a:pt x="5032" y="3806"/>
                    <a:pt x="5188" y="2976"/>
                    <a:pt x="4887" y="1673"/>
                  </a:cubicBezTo>
                  <a:cubicBezTo>
                    <a:pt x="4591" y="363"/>
                    <a:pt x="4417" y="253"/>
                    <a:pt x="3021" y="20"/>
                  </a:cubicBezTo>
                  <a:cubicBezTo>
                    <a:pt x="2940" y="7"/>
                    <a:pt x="2861" y="1"/>
                    <a:pt x="278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1"/>
            <p:cNvSpPr/>
            <p:nvPr/>
          </p:nvSpPr>
          <p:spPr>
            <a:xfrm>
              <a:off x="7923140" y="3406655"/>
              <a:ext cx="174255" cy="300251"/>
            </a:xfrm>
            <a:custGeom>
              <a:rect b="b" l="l" r="r" t="t"/>
              <a:pathLst>
                <a:path extrusionOk="0" h="2638" w="1531">
                  <a:moveTo>
                    <a:pt x="1531" y="0"/>
                  </a:moveTo>
                  <a:cubicBezTo>
                    <a:pt x="1531" y="1"/>
                    <a:pt x="846" y="685"/>
                    <a:pt x="806" y="1391"/>
                  </a:cubicBezTo>
                  <a:cubicBezTo>
                    <a:pt x="774" y="2053"/>
                    <a:pt x="767" y="2293"/>
                    <a:pt x="576" y="2293"/>
                  </a:cubicBezTo>
                  <a:cubicBezTo>
                    <a:pt x="563" y="2293"/>
                    <a:pt x="549" y="2292"/>
                    <a:pt x="533" y="2290"/>
                  </a:cubicBezTo>
                  <a:cubicBezTo>
                    <a:pt x="301" y="2250"/>
                    <a:pt x="1" y="2105"/>
                    <a:pt x="1" y="2105"/>
                  </a:cubicBezTo>
                  <a:lnTo>
                    <a:pt x="1" y="2105"/>
                  </a:lnTo>
                  <a:cubicBezTo>
                    <a:pt x="1" y="2105"/>
                    <a:pt x="70" y="2215"/>
                    <a:pt x="406" y="2336"/>
                  </a:cubicBezTo>
                  <a:cubicBezTo>
                    <a:pt x="742" y="2458"/>
                    <a:pt x="788" y="2638"/>
                    <a:pt x="788" y="2638"/>
                  </a:cubicBezTo>
                  <a:lnTo>
                    <a:pt x="922" y="2597"/>
                  </a:lnTo>
                  <a:lnTo>
                    <a:pt x="1531" y="0"/>
                  </a:ln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1"/>
            <p:cNvSpPr/>
            <p:nvPr/>
          </p:nvSpPr>
          <p:spPr>
            <a:xfrm>
              <a:off x="7904019" y="3406655"/>
              <a:ext cx="193376" cy="289666"/>
            </a:xfrm>
            <a:custGeom>
              <a:rect b="b" l="l" r="r" t="t"/>
              <a:pathLst>
                <a:path extrusionOk="0" h="2545" w="1699">
                  <a:moveTo>
                    <a:pt x="1699" y="0"/>
                  </a:moveTo>
                  <a:cubicBezTo>
                    <a:pt x="1316" y="423"/>
                    <a:pt x="910" y="899"/>
                    <a:pt x="533" y="1322"/>
                  </a:cubicBezTo>
                  <a:cubicBezTo>
                    <a:pt x="383" y="1501"/>
                    <a:pt x="0" y="1862"/>
                    <a:pt x="255" y="2087"/>
                  </a:cubicBezTo>
                  <a:cubicBezTo>
                    <a:pt x="383" y="2180"/>
                    <a:pt x="533" y="2191"/>
                    <a:pt x="661" y="2266"/>
                  </a:cubicBezTo>
                  <a:cubicBezTo>
                    <a:pt x="795" y="2336"/>
                    <a:pt x="916" y="2424"/>
                    <a:pt x="998" y="2545"/>
                  </a:cubicBezTo>
                  <a:cubicBezTo>
                    <a:pt x="921" y="2418"/>
                    <a:pt x="800" y="2325"/>
                    <a:pt x="672" y="2250"/>
                  </a:cubicBezTo>
                  <a:cubicBezTo>
                    <a:pt x="551" y="2175"/>
                    <a:pt x="389" y="2151"/>
                    <a:pt x="279" y="2065"/>
                  </a:cubicBezTo>
                  <a:cubicBezTo>
                    <a:pt x="52" y="1856"/>
                    <a:pt x="429" y="1519"/>
                    <a:pt x="568" y="1351"/>
                  </a:cubicBezTo>
                  <a:cubicBezTo>
                    <a:pt x="950" y="910"/>
                    <a:pt x="1327" y="458"/>
                    <a:pt x="1699"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1"/>
            <p:cNvSpPr/>
            <p:nvPr/>
          </p:nvSpPr>
          <p:spPr>
            <a:xfrm>
              <a:off x="7935091" y="3453548"/>
              <a:ext cx="136581" cy="230253"/>
            </a:xfrm>
            <a:custGeom>
              <a:rect b="b" l="l" r="r" t="t"/>
              <a:pathLst>
                <a:path extrusionOk="0" h="2023" w="1200">
                  <a:moveTo>
                    <a:pt x="1199" y="0"/>
                  </a:moveTo>
                  <a:lnTo>
                    <a:pt x="1199" y="0"/>
                  </a:lnTo>
                  <a:cubicBezTo>
                    <a:pt x="869" y="337"/>
                    <a:pt x="551" y="685"/>
                    <a:pt x="255" y="1049"/>
                  </a:cubicBezTo>
                  <a:cubicBezTo>
                    <a:pt x="174" y="1153"/>
                    <a:pt x="81" y="1258"/>
                    <a:pt x="35" y="1386"/>
                  </a:cubicBezTo>
                  <a:cubicBezTo>
                    <a:pt x="0" y="1490"/>
                    <a:pt x="180" y="1565"/>
                    <a:pt x="249" y="1605"/>
                  </a:cubicBezTo>
                  <a:cubicBezTo>
                    <a:pt x="353" y="1658"/>
                    <a:pt x="463" y="1710"/>
                    <a:pt x="562" y="1774"/>
                  </a:cubicBezTo>
                  <a:cubicBezTo>
                    <a:pt x="661" y="1832"/>
                    <a:pt x="760" y="1913"/>
                    <a:pt x="794" y="2023"/>
                  </a:cubicBezTo>
                  <a:cubicBezTo>
                    <a:pt x="765" y="1907"/>
                    <a:pt x="666" y="1827"/>
                    <a:pt x="573" y="1757"/>
                  </a:cubicBezTo>
                  <a:cubicBezTo>
                    <a:pt x="428" y="1653"/>
                    <a:pt x="260" y="1589"/>
                    <a:pt x="121" y="1484"/>
                  </a:cubicBezTo>
                  <a:cubicBezTo>
                    <a:pt x="99" y="1466"/>
                    <a:pt x="75" y="1450"/>
                    <a:pt x="70" y="1426"/>
                  </a:cubicBezTo>
                  <a:cubicBezTo>
                    <a:pt x="57" y="1415"/>
                    <a:pt x="75" y="1386"/>
                    <a:pt x="86" y="1362"/>
                  </a:cubicBezTo>
                  <a:cubicBezTo>
                    <a:pt x="266" y="1061"/>
                    <a:pt x="516" y="800"/>
                    <a:pt x="736" y="533"/>
                  </a:cubicBezTo>
                  <a:lnTo>
                    <a:pt x="1199" y="0"/>
                  </a:ln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1"/>
            <p:cNvSpPr/>
            <p:nvPr/>
          </p:nvSpPr>
          <p:spPr>
            <a:xfrm>
              <a:off x="7989837" y="3489173"/>
              <a:ext cx="62600" cy="183360"/>
            </a:xfrm>
            <a:custGeom>
              <a:rect b="b" l="l" r="r" t="t"/>
              <a:pathLst>
                <a:path extrusionOk="0" h="1611" w="550">
                  <a:moveTo>
                    <a:pt x="550" y="0"/>
                  </a:moveTo>
                  <a:cubicBezTo>
                    <a:pt x="244" y="388"/>
                    <a:pt x="6" y="957"/>
                    <a:pt x="249" y="1431"/>
                  </a:cubicBezTo>
                  <a:cubicBezTo>
                    <a:pt x="284" y="1495"/>
                    <a:pt x="324" y="1554"/>
                    <a:pt x="376" y="1611"/>
                  </a:cubicBezTo>
                  <a:cubicBezTo>
                    <a:pt x="0" y="1118"/>
                    <a:pt x="260" y="463"/>
                    <a:pt x="55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1"/>
            <p:cNvSpPr/>
            <p:nvPr/>
          </p:nvSpPr>
          <p:spPr>
            <a:xfrm>
              <a:off x="7965253" y="3508863"/>
              <a:ext cx="70794" cy="169133"/>
            </a:xfrm>
            <a:custGeom>
              <a:rect b="b" l="l" r="r" t="t"/>
              <a:pathLst>
                <a:path extrusionOk="0" h="1486" w="622">
                  <a:moveTo>
                    <a:pt x="575" y="1"/>
                  </a:moveTo>
                  <a:lnTo>
                    <a:pt x="575" y="1"/>
                  </a:lnTo>
                  <a:cubicBezTo>
                    <a:pt x="460" y="105"/>
                    <a:pt x="349" y="215"/>
                    <a:pt x="257" y="343"/>
                  </a:cubicBezTo>
                  <a:cubicBezTo>
                    <a:pt x="158" y="471"/>
                    <a:pt x="65" y="603"/>
                    <a:pt x="42" y="760"/>
                  </a:cubicBezTo>
                  <a:cubicBezTo>
                    <a:pt x="30" y="830"/>
                    <a:pt x="54" y="888"/>
                    <a:pt x="88" y="940"/>
                  </a:cubicBezTo>
                  <a:cubicBezTo>
                    <a:pt x="140" y="1028"/>
                    <a:pt x="204" y="1103"/>
                    <a:pt x="273" y="1172"/>
                  </a:cubicBezTo>
                  <a:cubicBezTo>
                    <a:pt x="378" y="1288"/>
                    <a:pt x="495" y="1392"/>
                    <a:pt x="621" y="1485"/>
                  </a:cubicBezTo>
                  <a:cubicBezTo>
                    <a:pt x="564" y="1432"/>
                    <a:pt x="506" y="1381"/>
                    <a:pt x="453" y="1322"/>
                  </a:cubicBezTo>
                  <a:cubicBezTo>
                    <a:pt x="321" y="1183"/>
                    <a:pt x="187" y="1039"/>
                    <a:pt x="94" y="870"/>
                  </a:cubicBezTo>
                  <a:cubicBezTo>
                    <a:pt x="1" y="627"/>
                    <a:pt x="418" y="180"/>
                    <a:pt x="575"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1"/>
            <p:cNvSpPr/>
            <p:nvPr/>
          </p:nvSpPr>
          <p:spPr>
            <a:xfrm>
              <a:off x="7950229" y="3584780"/>
              <a:ext cx="28454" cy="48259"/>
            </a:xfrm>
            <a:custGeom>
              <a:rect b="b" l="l" r="r" t="t"/>
              <a:pathLst>
                <a:path extrusionOk="0" h="424" w="250">
                  <a:moveTo>
                    <a:pt x="162" y="0"/>
                  </a:moveTo>
                  <a:lnTo>
                    <a:pt x="162" y="0"/>
                  </a:lnTo>
                  <a:cubicBezTo>
                    <a:pt x="1" y="110"/>
                    <a:pt x="1" y="319"/>
                    <a:pt x="186" y="401"/>
                  </a:cubicBezTo>
                  <a:cubicBezTo>
                    <a:pt x="202" y="412"/>
                    <a:pt x="226" y="418"/>
                    <a:pt x="250" y="423"/>
                  </a:cubicBezTo>
                  <a:cubicBezTo>
                    <a:pt x="232" y="412"/>
                    <a:pt x="215" y="401"/>
                    <a:pt x="197" y="383"/>
                  </a:cubicBezTo>
                  <a:cubicBezTo>
                    <a:pt x="47" y="273"/>
                    <a:pt x="58" y="139"/>
                    <a:pt x="162"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1"/>
            <p:cNvSpPr/>
            <p:nvPr/>
          </p:nvSpPr>
          <p:spPr>
            <a:xfrm>
              <a:off x="7982553" y="3539366"/>
              <a:ext cx="30389" cy="96290"/>
            </a:xfrm>
            <a:custGeom>
              <a:rect b="b" l="l" r="r" t="t"/>
              <a:pathLst>
                <a:path extrusionOk="0" h="846" w="267">
                  <a:moveTo>
                    <a:pt x="266" y="0"/>
                  </a:moveTo>
                  <a:cubicBezTo>
                    <a:pt x="52" y="220"/>
                    <a:pt x="0" y="597"/>
                    <a:pt x="185" y="846"/>
                  </a:cubicBezTo>
                  <a:cubicBezTo>
                    <a:pt x="57" y="573"/>
                    <a:pt x="105" y="255"/>
                    <a:pt x="266"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1"/>
            <p:cNvSpPr/>
            <p:nvPr/>
          </p:nvSpPr>
          <p:spPr>
            <a:xfrm>
              <a:off x="7954212" y="3420541"/>
              <a:ext cx="126793" cy="138061"/>
            </a:xfrm>
            <a:custGeom>
              <a:rect b="b" l="l" r="r" t="t"/>
              <a:pathLst>
                <a:path extrusionOk="0" h="1213" w="1114">
                  <a:moveTo>
                    <a:pt x="1113" y="1"/>
                  </a:moveTo>
                  <a:cubicBezTo>
                    <a:pt x="701" y="250"/>
                    <a:pt x="376" y="632"/>
                    <a:pt x="110" y="1032"/>
                  </a:cubicBezTo>
                  <a:cubicBezTo>
                    <a:pt x="70" y="1090"/>
                    <a:pt x="35" y="1148"/>
                    <a:pt x="0" y="1212"/>
                  </a:cubicBezTo>
                  <a:cubicBezTo>
                    <a:pt x="330" y="771"/>
                    <a:pt x="678" y="336"/>
                    <a:pt x="1113"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1"/>
            <p:cNvSpPr/>
            <p:nvPr/>
          </p:nvSpPr>
          <p:spPr>
            <a:xfrm>
              <a:off x="8044469" y="3381843"/>
              <a:ext cx="236968" cy="755862"/>
            </a:xfrm>
            <a:custGeom>
              <a:rect b="b" l="l" r="r" t="t"/>
              <a:pathLst>
                <a:path extrusionOk="0" h="6641" w="2082">
                  <a:moveTo>
                    <a:pt x="1397" y="0"/>
                  </a:moveTo>
                  <a:cubicBezTo>
                    <a:pt x="1211" y="0"/>
                    <a:pt x="1006" y="44"/>
                    <a:pt x="807" y="172"/>
                  </a:cubicBezTo>
                  <a:cubicBezTo>
                    <a:pt x="273" y="520"/>
                    <a:pt x="59" y="3702"/>
                    <a:pt x="13" y="4508"/>
                  </a:cubicBezTo>
                  <a:cubicBezTo>
                    <a:pt x="7" y="4589"/>
                    <a:pt x="0" y="4640"/>
                    <a:pt x="0" y="4640"/>
                  </a:cubicBezTo>
                  <a:cubicBezTo>
                    <a:pt x="0" y="4640"/>
                    <a:pt x="7" y="4647"/>
                    <a:pt x="7" y="4653"/>
                  </a:cubicBezTo>
                  <a:lnTo>
                    <a:pt x="7" y="4693"/>
                  </a:lnTo>
                  <a:lnTo>
                    <a:pt x="13" y="4693"/>
                  </a:lnTo>
                  <a:cubicBezTo>
                    <a:pt x="64" y="4913"/>
                    <a:pt x="273" y="5771"/>
                    <a:pt x="418" y="5934"/>
                  </a:cubicBezTo>
                  <a:cubicBezTo>
                    <a:pt x="418" y="5934"/>
                    <a:pt x="824" y="6322"/>
                    <a:pt x="934" y="6641"/>
                  </a:cubicBezTo>
                  <a:cubicBezTo>
                    <a:pt x="934" y="6641"/>
                    <a:pt x="1148" y="5916"/>
                    <a:pt x="738" y="4404"/>
                  </a:cubicBezTo>
                  <a:cubicBezTo>
                    <a:pt x="853" y="4258"/>
                    <a:pt x="928" y="4049"/>
                    <a:pt x="923" y="3731"/>
                  </a:cubicBezTo>
                  <a:cubicBezTo>
                    <a:pt x="888" y="2658"/>
                    <a:pt x="395" y="2636"/>
                    <a:pt x="395" y="2636"/>
                  </a:cubicBezTo>
                  <a:cubicBezTo>
                    <a:pt x="395" y="2636"/>
                    <a:pt x="433" y="176"/>
                    <a:pt x="1932" y="176"/>
                  </a:cubicBezTo>
                  <a:cubicBezTo>
                    <a:pt x="1980" y="176"/>
                    <a:pt x="2030" y="178"/>
                    <a:pt x="2081" y="184"/>
                  </a:cubicBezTo>
                  <a:cubicBezTo>
                    <a:pt x="2081" y="184"/>
                    <a:pt x="1780" y="0"/>
                    <a:pt x="1397"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1"/>
            <p:cNvSpPr/>
            <p:nvPr/>
          </p:nvSpPr>
          <p:spPr>
            <a:xfrm>
              <a:off x="8237730" y="3399371"/>
              <a:ext cx="144662" cy="130207"/>
            </a:xfrm>
            <a:custGeom>
              <a:rect b="b" l="l" r="r" t="t"/>
              <a:pathLst>
                <a:path extrusionOk="0" h="1144" w="1271">
                  <a:moveTo>
                    <a:pt x="209" y="0"/>
                  </a:moveTo>
                  <a:lnTo>
                    <a:pt x="1" y="42"/>
                  </a:lnTo>
                  <a:cubicBezTo>
                    <a:pt x="1" y="42"/>
                    <a:pt x="383" y="181"/>
                    <a:pt x="447" y="882"/>
                  </a:cubicBezTo>
                  <a:cubicBezTo>
                    <a:pt x="466" y="1074"/>
                    <a:pt x="536" y="1143"/>
                    <a:pt x="628" y="1143"/>
                  </a:cubicBezTo>
                  <a:cubicBezTo>
                    <a:pt x="872" y="1143"/>
                    <a:pt x="1271" y="650"/>
                    <a:pt x="1271" y="650"/>
                  </a:cubicBezTo>
                  <a:cubicBezTo>
                    <a:pt x="1271" y="650"/>
                    <a:pt x="1038" y="48"/>
                    <a:pt x="209"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1"/>
            <p:cNvSpPr/>
            <p:nvPr/>
          </p:nvSpPr>
          <p:spPr>
            <a:xfrm>
              <a:off x="8281322" y="3412004"/>
              <a:ext cx="320624" cy="921580"/>
            </a:xfrm>
            <a:custGeom>
              <a:rect b="b" l="l" r="r" t="t"/>
              <a:pathLst>
                <a:path extrusionOk="0" h="8097" w="2817">
                  <a:moveTo>
                    <a:pt x="0" y="1"/>
                  </a:moveTo>
                  <a:cubicBezTo>
                    <a:pt x="395" y="6"/>
                    <a:pt x="690" y="330"/>
                    <a:pt x="783" y="702"/>
                  </a:cubicBezTo>
                  <a:cubicBezTo>
                    <a:pt x="835" y="881"/>
                    <a:pt x="853" y="1066"/>
                    <a:pt x="870" y="1258"/>
                  </a:cubicBezTo>
                  <a:cubicBezTo>
                    <a:pt x="928" y="1826"/>
                    <a:pt x="939" y="2393"/>
                    <a:pt x="1056" y="2950"/>
                  </a:cubicBezTo>
                  <a:cubicBezTo>
                    <a:pt x="1119" y="3228"/>
                    <a:pt x="1206" y="3513"/>
                    <a:pt x="1386" y="3738"/>
                  </a:cubicBezTo>
                  <a:cubicBezTo>
                    <a:pt x="1565" y="3958"/>
                    <a:pt x="1809" y="4110"/>
                    <a:pt x="1977" y="4348"/>
                  </a:cubicBezTo>
                  <a:cubicBezTo>
                    <a:pt x="2551" y="5113"/>
                    <a:pt x="2290" y="6526"/>
                    <a:pt x="2464" y="7454"/>
                  </a:cubicBezTo>
                  <a:cubicBezTo>
                    <a:pt x="2498" y="7625"/>
                    <a:pt x="2589" y="8097"/>
                    <a:pt x="2809" y="8097"/>
                  </a:cubicBezTo>
                  <a:cubicBezTo>
                    <a:pt x="2809" y="8097"/>
                    <a:pt x="2809" y="8097"/>
                    <a:pt x="2809" y="8097"/>
                  </a:cubicBezTo>
                  <a:lnTo>
                    <a:pt x="2809" y="8097"/>
                  </a:lnTo>
                  <a:cubicBezTo>
                    <a:pt x="2809" y="8097"/>
                    <a:pt x="2809" y="8097"/>
                    <a:pt x="2809" y="8097"/>
                  </a:cubicBezTo>
                  <a:cubicBezTo>
                    <a:pt x="2811" y="8097"/>
                    <a:pt x="2814" y="8097"/>
                    <a:pt x="2817" y="8097"/>
                  </a:cubicBezTo>
                  <a:lnTo>
                    <a:pt x="2817" y="8097"/>
                  </a:lnTo>
                  <a:cubicBezTo>
                    <a:pt x="2814" y="8097"/>
                    <a:pt x="2811" y="8097"/>
                    <a:pt x="2809" y="8097"/>
                  </a:cubicBezTo>
                  <a:lnTo>
                    <a:pt x="2809" y="8097"/>
                  </a:lnTo>
                  <a:cubicBezTo>
                    <a:pt x="2590" y="8097"/>
                    <a:pt x="2509" y="7625"/>
                    <a:pt x="2475" y="7454"/>
                  </a:cubicBezTo>
                  <a:cubicBezTo>
                    <a:pt x="2319" y="6504"/>
                    <a:pt x="2597" y="5124"/>
                    <a:pt x="2012" y="4324"/>
                  </a:cubicBezTo>
                  <a:cubicBezTo>
                    <a:pt x="1896" y="4167"/>
                    <a:pt x="1757" y="4040"/>
                    <a:pt x="1612" y="3912"/>
                  </a:cubicBezTo>
                  <a:cubicBezTo>
                    <a:pt x="1543" y="3848"/>
                    <a:pt x="1473" y="3791"/>
                    <a:pt x="1415" y="3715"/>
                  </a:cubicBezTo>
                  <a:cubicBezTo>
                    <a:pt x="1032" y="3193"/>
                    <a:pt x="1014" y="2446"/>
                    <a:pt x="952" y="1820"/>
                  </a:cubicBezTo>
                  <a:cubicBezTo>
                    <a:pt x="910" y="1443"/>
                    <a:pt x="904" y="1061"/>
                    <a:pt x="800" y="696"/>
                  </a:cubicBezTo>
                  <a:cubicBezTo>
                    <a:pt x="701" y="325"/>
                    <a:pt x="401" y="1"/>
                    <a:pt x="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1"/>
            <p:cNvSpPr/>
            <p:nvPr/>
          </p:nvSpPr>
          <p:spPr>
            <a:xfrm>
              <a:off x="8259583" y="3415191"/>
              <a:ext cx="246756" cy="811519"/>
            </a:xfrm>
            <a:custGeom>
              <a:rect b="b" l="l" r="r" t="t"/>
              <a:pathLst>
                <a:path extrusionOk="0" h="7130" w="2168">
                  <a:moveTo>
                    <a:pt x="1" y="0"/>
                  </a:moveTo>
                  <a:cubicBezTo>
                    <a:pt x="325" y="70"/>
                    <a:pt x="517" y="396"/>
                    <a:pt x="563" y="709"/>
                  </a:cubicBezTo>
                  <a:cubicBezTo>
                    <a:pt x="603" y="981"/>
                    <a:pt x="579" y="1392"/>
                    <a:pt x="579" y="1670"/>
                  </a:cubicBezTo>
                  <a:cubicBezTo>
                    <a:pt x="579" y="1990"/>
                    <a:pt x="586" y="2314"/>
                    <a:pt x="621" y="2632"/>
                  </a:cubicBezTo>
                  <a:cubicBezTo>
                    <a:pt x="667" y="3114"/>
                    <a:pt x="801" y="3606"/>
                    <a:pt x="1125" y="3977"/>
                  </a:cubicBezTo>
                  <a:cubicBezTo>
                    <a:pt x="1815" y="4869"/>
                    <a:pt x="2144" y="6006"/>
                    <a:pt x="2052" y="7130"/>
                  </a:cubicBezTo>
                  <a:cubicBezTo>
                    <a:pt x="2168" y="5982"/>
                    <a:pt x="1861" y="4869"/>
                    <a:pt x="1159" y="3954"/>
                  </a:cubicBezTo>
                  <a:cubicBezTo>
                    <a:pt x="621" y="3328"/>
                    <a:pt x="627" y="2453"/>
                    <a:pt x="614" y="1670"/>
                  </a:cubicBezTo>
                  <a:cubicBezTo>
                    <a:pt x="609" y="1386"/>
                    <a:pt x="627" y="981"/>
                    <a:pt x="579" y="703"/>
                  </a:cubicBezTo>
                  <a:cubicBezTo>
                    <a:pt x="528" y="396"/>
                    <a:pt x="330" y="64"/>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1"/>
            <p:cNvSpPr/>
            <p:nvPr/>
          </p:nvSpPr>
          <p:spPr>
            <a:xfrm>
              <a:off x="8202105" y="3422476"/>
              <a:ext cx="140678" cy="844640"/>
            </a:xfrm>
            <a:custGeom>
              <a:rect b="b" l="l" r="r" t="t"/>
              <a:pathLst>
                <a:path extrusionOk="0" h="7421" w="1236">
                  <a:moveTo>
                    <a:pt x="244" y="0"/>
                  </a:moveTo>
                  <a:cubicBezTo>
                    <a:pt x="488" y="256"/>
                    <a:pt x="517" y="1038"/>
                    <a:pt x="482" y="1386"/>
                  </a:cubicBezTo>
                  <a:cubicBezTo>
                    <a:pt x="378" y="2221"/>
                    <a:pt x="1" y="2881"/>
                    <a:pt x="303" y="3756"/>
                  </a:cubicBezTo>
                  <a:cubicBezTo>
                    <a:pt x="389" y="4023"/>
                    <a:pt x="575" y="4371"/>
                    <a:pt x="696" y="4631"/>
                  </a:cubicBezTo>
                  <a:cubicBezTo>
                    <a:pt x="830" y="4922"/>
                    <a:pt x="952" y="5217"/>
                    <a:pt x="1038" y="5524"/>
                  </a:cubicBezTo>
                  <a:cubicBezTo>
                    <a:pt x="1207" y="6145"/>
                    <a:pt x="1161" y="6794"/>
                    <a:pt x="1044" y="7420"/>
                  </a:cubicBezTo>
                  <a:cubicBezTo>
                    <a:pt x="1172" y="6800"/>
                    <a:pt x="1236" y="6139"/>
                    <a:pt x="1068" y="5513"/>
                  </a:cubicBezTo>
                  <a:cubicBezTo>
                    <a:pt x="917" y="4898"/>
                    <a:pt x="557" y="4331"/>
                    <a:pt x="343" y="3740"/>
                  </a:cubicBezTo>
                  <a:cubicBezTo>
                    <a:pt x="41" y="2881"/>
                    <a:pt x="418" y="2221"/>
                    <a:pt x="506" y="1392"/>
                  </a:cubicBezTo>
                  <a:cubicBezTo>
                    <a:pt x="540" y="1033"/>
                    <a:pt x="493" y="256"/>
                    <a:pt x="244"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1"/>
            <p:cNvSpPr/>
            <p:nvPr/>
          </p:nvSpPr>
          <p:spPr>
            <a:xfrm>
              <a:off x="8130287" y="3541870"/>
              <a:ext cx="70112" cy="675052"/>
            </a:xfrm>
            <a:custGeom>
              <a:rect b="b" l="l" r="r" t="t"/>
              <a:pathLst>
                <a:path extrusionOk="0" h="5931" w="616">
                  <a:moveTo>
                    <a:pt x="359" y="0"/>
                  </a:moveTo>
                  <a:cubicBezTo>
                    <a:pt x="116" y="441"/>
                    <a:pt x="0" y="968"/>
                    <a:pt x="99" y="1468"/>
                  </a:cubicBezTo>
                  <a:cubicBezTo>
                    <a:pt x="150" y="1711"/>
                    <a:pt x="244" y="1955"/>
                    <a:pt x="297" y="2198"/>
                  </a:cubicBezTo>
                  <a:cubicBezTo>
                    <a:pt x="516" y="3177"/>
                    <a:pt x="575" y="4208"/>
                    <a:pt x="394" y="5200"/>
                  </a:cubicBezTo>
                  <a:cubicBezTo>
                    <a:pt x="354" y="5443"/>
                    <a:pt x="278" y="5692"/>
                    <a:pt x="209" y="5930"/>
                  </a:cubicBezTo>
                  <a:cubicBezTo>
                    <a:pt x="290" y="5692"/>
                    <a:pt x="366" y="5449"/>
                    <a:pt x="412" y="5200"/>
                  </a:cubicBezTo>
                  <a:cubicBezTo>
                    <a:pt x="615" y="4208"/>
                    <a:pt x="562" y="3172"/>
                    <a:pt x="337" y="2191"/>
                  </a:cubicBezTo>
                  <a:cubicBezTo>
                    <a:pt x="284" y="1948"/>
                    <a:pt x="185" y="1699"/>
                    <a:pt x="128" y="1461"/>
                  </a:cubicBezTo>
                  <a:cubicBezTo>
                    <a:pt x="24" y="968"/>
                    <a:pt x="134" y="447"/>
                    <a:pt x="359"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1"/>
            <p:cNvSpPr/>
            <p:nvPr/>
          </p:nvSpPr>
          <p:spPr>
            <a:xfrm>
              <a:off x="8137571" y="3448881"/>
              <a:ext cx="95721" cy="281812"/>
            </a:xfrm>
            <a:custGeom>
              <a:rect b="b" l="l" r="r" t="t"/>
              <a:pathLst>
                <a:path extrusionOk="0" h="2476" w="841">
                  <a:moveTo>
                    <a:pt x="0" y="1"/>
                  </a:moveTo>
                  <a:lnTo>
                    <a:pt x="0" y="1"/>
                  </a:lnTo>
                  <a:cubicBezTo>
                    <a:pt x="527" y="511"/>
                    <a:pt x="789" y="1247"/>
                    <a:pt x="811" y="1972"/>
                  </a:cubicBezTo>
                  <a:cubicBezTo>
                    <a:pt x="817" y="2133"/>
                    <a:pt x="806" y="2313"/>
                    <a:pt x="800" y="2475"/>
                  </a:cubicBezTo>
                  <a:cubicBezTo>
                    <a:pt x="806" y="2377"/>
                    <a:pt x="829" y="2238"/>
                    <a:pt x="835" y="2139"/>
                  </a:cubicBezTo>
                  <a:lnTo>
                    <a:pt x="835" y="1972"/>
                  </a:lnTo>
                  <a:cubicBezTo>
                    <a:pt x="840" y="1247"/>
                    <a:pt x="568" y="477"/>
                    <a:pt x="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1"/>
            <p:cNvSpPr/>
            <p:nvPr/>
          </p:nvSpPr>
          <p:spPr>
            <a:xfrm>
              <a:off x="8144856" y="3422476"/>
              <a:ext cx="93672" cy="229684"/>
            </a:xfrm>
            <a:custGeom>
              <a:rect b="b" l="l" r="r" t="t"/>
              <a:pathLst>
                <a:path extrusionOk="0" h="2018" w="823">
                  <a:moveTo>
                    <a:pt x="0" y="0"/>
                  </a:moveTo>
                  <a:cubicBezTo>
                    <a:pt x="388" y="70"/>
                    <a:pt x="573" y="522"/>
                    <a:pt x="672" y="864"/>
                  </a:cubicBezTo>
                  <a:cubicBezTo>
                    <a:pt x="718" y="1049"/>
                    <a:pt x="753" y="1247"/>
                    <a:pt x="771" y="1432"/>
                  </a:cubicBezTo>
                  <a:cubicBezTo>
                    <a:pt x="794" y="1624"/>
                    <a:pt x="806" y="1827"/>
                    <a:pt x="817" y="2017"/>
                  </a:cubicBezTo>
                  <a:cubicBezTo>
                    <a:pt x="822" y="1827"/>
                    <a:pt x="822" y="1624"/>
                    <a:pt x="806" y="1432"/>
                  </a:cubicBezTo>
                  <a:cubicBezTo>
                    <a:pt x="771" y="1022"/>
                    <a:pt x="690" y="592"/>
                    <a:pt x="429" y="256"/>
                  </a:cubicBezTo>
                  <a:cubicBezTo>
                    <a:pt x="324" y="128"/>
                    <a:pt x="174" y="6"/>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1"/>
            <p:cNvSpPr/>
            <p:nvPr/>
          </p:nvSpPr>
          <p:spPr>
            <a:xfrm>
              <a:off x="8163977" y="3401419"/>
              <a:ext cx="82404" cy="224448"/>
            </a:xfrm>
            <a:custGeom>
              <a:rect b="b" l="l" r="r" t="t"/>
              <a:pathLst>
                <a:path extrusionOk="0" h="1972" w="724">
                  <a:moveTo>
                    <a:pt x="1" y="0"/>
                  </a:moveTo>
                  <a:cubicBezTo>
                    <a:pt x="405" y="105"/>
                    <a:pt x="562" y="638"/>
                    <a:pt x="632" y="1003"/>
                  </a:cubicBezTo>
                  <a:cubicBezTo>
                    <a:pt x="689" y="1322"/>
                    <a:pt x="696" y="1646"/>
                    <a:pt x="707" y="1972"/>
                  </a:cubicBezTo>
                  <a:cubicBezTo>
                    <a:pt x="718" y="1791"/>
                    <a:pt x="724" y="1600"/>
                    <a:pt x="713" y="1415"/>
                  </a:cubicBezTo>
                  <a:cubicBezTo>
                    <a:pt x="696" y="945"/>
                    <a:pt x="550" y="99"/>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1"/>
            <p:cNvSpPr/>
            <p:nvPr/>
          </p:nvSpPr>
          <p:spPr>
            <a:xfrm>
              <a:off x="8129604" y="3431012"/>
              <a:ext cx="95721" cy="149898"/>
            </a:xfrm>
            <a:custGeom>
              <a:rect b="b" l="l" r="r" t="t"/>
              <a:pathLst>
                <a:path extrusionOk="0" h="1317" w="841">
                  <a:moveTo>
                    <a:pt x="1" y="1"/>
                  </a:moveTo>
                  <a:cubicBezTo>
                    <a:pt x="482" y="140"/>
                    <a:pt x="685" y="674"/>
                    <a:pt x="800" y="1113"/>
                  </a:cubicBezTo>
                  <a:cubicBezTo>
                    <a:pt x="812" y="1183"/>
                    <a:pt x="830" y="1247"/>
                    <a:pt x="841" y="1317"/>
                  </a:cubicBezTo>
                  <a:cubicBezTo>
                    <a:pt x="830" y="1177"/>
                    <a:pt x="806" y="1044"/>
                    <a:pt x="777" y="905"/>
                  </a:cubicBezTo>
                  <a:cubicBezTo>
                    <a:pt x="673" y="522"/>
                    <a:pt x="429" y="70"/>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1"/>
            <p:cNvSpPr/>
            <p:nvPr/>
          </p:nvSpPr>
          <p:spPr>
            <a:xfrm>
              <a:off x="8184350" y="3386168"/>
              <a:ext cx="69998" cy="198725"/>
            </a:xfrm>
            <a:custGeom>
              <a:rect b="b" l="l" r="r" t="t"/>
              <a:pathLst>
                <a:path extrusionOk="0" h="1746" w="615">
                  <a:moveTo>
                    <a:pt x="1" y="1"/>
                  </a:moveTo>
                  <a:cubicBezTo>
                    <a:pt x="459" y="343"/>
                    <a:pt x="563" y="969"/>
                    <a:pt x="587" y="1502"/>
                  </a:cubicBezTo>
                  <a:cubicBezTo>
                    <a:pt x="587" y="1584"/>
                    <a:pt x="587" y="1665"/>
                    <a:pt x="592" y="1745"/>
                  </a:cubicBezTo>
                  <a:cubicBezTo>
                    <a:pt x="598" y="1665"/>
                    <a:pt x="603" y="1584"/>
                    <a:pt x="609" y="1502"/>
                  </a:cubicBezTo>
                  <a:cubicBezTo>
                    <a:pt x="614" y="969"/>
                    <a:pt x="499" y="303"/>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1"/>
            <p:cNvSpPr/>
            <p:nvPr/>
          </p:nvSpPr>
          <p:spPr>
            <a:xfrm>
              <a:off x="8210073" y="3388899"/>
              <a:ext cx="369793" cy="955726"/>
            </a:xfrm>
            <a:custGeom>
              <a:rect b="b" l="l" r="r" t="t"/>
              <a:pathLst>
                <a:path extrusionOk="0" h="8397" w="3249">
                  <a:moveTo>
                    <a:pt x="0" y="1"/>
                  </a:moveTo>
                  <a:lnTo>
                    <a:pt x="0" y="1"/>
                  </a:lnTo>
                  <a:cubicBezTo>
                    <a:pt x="401" y="23"/>
                    <a:pt x="824" y="186"/>
                    <a:pt x="1056" y="522"/>
                  </a:cubicBezTo>
                  <a:cubicBezTo>
                    <a:pt x="1300" y="864"/>
                    <a:pt x="1258" y="1304"/>
                    <a:pt x="1252" y="1699"/>
                  </a:cubicBezTo>
                  <a:cubicBezTo>
                    <a:pt x="1247" y="2307"/>
                    <a:pt x="1137" y="2944"/>
                    <a:pt x="1362" y="3530"/>
                  </a:cubicBezTo>
                  <a:cubicBezTo>
                    <a:pt x="1444" y="3722"/>
                    <a:pt x="1571" y="3890"/>
                    <a:pt x="1739" y="4011"/>
                  </a:cubicBezTo>
                  <a:cubicBezTo>
                    <a:pt x="1907" y="4133"/>
                    <a:pt x="2058" y="4265"/>
                    <a:pt x="2180" y="4428"/>
                  </a:cubicBezTo>
                  <a:cubicBezTo>
                    <a:pt x="2800" y="5204"/>
                    <a:pt x="2684" y="6568"/>
                    <a:pt x="2800" y="7523"/>
                  </a:cubicBezTo>
                  <a:cubicBezTo>
                    <a:pt x="2841" y="7767"/>
                    <a:pt x="2876" y="8039"/>
                    <a:pt x="3004" y="8259"/>
                  </a:cubicBezTo>
                  <a:cubicBezTo>
                    <a:pt x="3040" y="8325"/>
                    <a:pt x="3111" y="8396"/>
                    <a:pt x="3191" y="8396"/>
                  </a:cubicBezTo>
                  <a:cubicBezTo>
                    <a:pt x="3210" y="8396"/>
                    <a:pt x="3229" y="8392"/>
                    <a:pt x="3249" y="8383"/>
                  </a:cubicBezTo>
                  <a:lnTo>
                    <a:pt x="3249" y="8383"/>
                  </a:lnTo>
                  <a:cubicBezTo>
                    <a:pt x="3229" y="8392"/>
                    <a:pt x="3210" y="8396"/>
                    <a:pt x="3191" y="8396"/>
                  </a:cubicBezTo>
                  <a:cubicBezTo>
                    <a:pt x="3111" y="8396"/>
                    <a:pt x="3040" y="8324"/>
                    <a:pt x="3004" y="8254"/>
                  </a:cubicBezTo>
                  <a:cubicBezTo>
                    <a:pt x="2881" y="8034"/>
                    <a:pt x="2852" y="7767"/>
                    <a:pt x="2817" y="7518"/>
                  </a:cubicBezTo>
                  <a:cubicBezTo>
                    <a:pt x="2713" y="6544"/>
                    <a:pt x="2846" y="5204"/>
                    <a:pt x="2215" y="4399"/>
                  </a:cubicBezTo>
                  <a:cubicBezTo>
                    <a:pt x="2087" y="4238"/>
                    <a:pt x="1931" y="4099"/>
                    <a:pt x="1768" y="3976"/>
                  </a:cubicBezTo>
                  <a:cubicBezTo>
                    <a:pt x="1600" y="3861"/>
                    <a:pt x="1479" y="3698"/>
                    <a:pt x="1397" y="3513"/>
                  </a:cubicBezTo>
                  <a:cubicBezTo>
                    <a:pt x="1172" y="2938"/>
                    <a:pt x="1281" y="2307"/>
                    <a:pt x="1287" y="1699"/>
                  </a:cubicBezTo>
                  <a:cubicBezTo>
                    <a:pt x="1287" y="1298"/>
                    <a:pt x="1322" y="857"/>
                    <a:pt x="1073" y="510"/>
                  </a:cubicBezTo>
                  <a:cubicBezTo>
                    <a:pt x="829" y="174"/>
                    <a:pt x="406" y="12"/>
                    <a:pt x="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1"/>
            <p:cNvSpPr/>
            <p:nvPr/>
          </p:nvSpPr>
          <p:spPr>
            <a:xfrm>
              <a:off x="8312963" y="3412004"/>
              <a:ext cx="188254" cy="450603"/>
            </a:xfrm>
            <a:custGeom>
              <a:rect b="b" l="l" r="r" t="t"/>
              <a:pathLst>
                <a:path extrusionOk="0" h="3959" w="1654">
                  <a:moveTo>
                    <a:pt x="0" y="1"/>
                  </a:moveTo>
                  <a:lnTo>
                    <a:pt x="0" y="1"/>
                  </a:lnTo>
                  <a:cubicBezTo>
                    <a:pt x="187" y="41"/>
                    <a:pt x="337" y="180"/>
                    <a:pt x="436" y="330"/>
                  </a:cubicBezTo>
                  <a:cubicBezTo>
                    <a:pt x="645" y="649"/>
                    <a:pt x="679" y="1037"/>
                    <a:pt x="714" y="1403"/>
                  </a:cubicBezTo>
                  <a:cubicBezTo>
                    <a:pt x="743" y="1780"/>
                    <a:pt x="766" y="2157"/>
                    <a:pt x="841" y="2527"/>
                  </a:cubicBezTo>
                  <a:cubicBezTo>
                    <a:pt x="939" y="3072"/>
                    <a:pt x="1166" y="3645"/>
                    <a:pt x="1653" y="3958"/>
                  </a:cubicBezTo>
                  <a:cubicBezTo>
                    <a:pt x="1346" y="3744"/>
                    <a:pt x="1137" y="3414"/>
                    <a:pt x="1015" y="3061"/>
                  </a:cubicBezTo>
                  <a:cubicBezTo>
                    <a:pt x="830" y="2527"/>
                    <a:pt x="800" y="1959"/>
                    <a:pt x="749" y="1403"/>
                  </a:cubicBezTo>
                  <a:cubicBezTo>
                    <a:pt x="720" y="1031"/>
                    <a:pt x="674" y="638"/>
                    <a:pt x="453" y="319"/>
                  </a:cubicBezTo>
                  <a:cubicBezTo>
                    <a:pt x="343" y="168"/>
                    <a:pt x="192" y="35"/>
                    <a:pt x="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1"/>
            <p:cNvSpPr/>
            <p:nvPr/>
          </p:nvSpPr>
          <p:spPr>
            <a:xfrm>
              <a:off x="8396732" y="3509546"/>
              <a:ext cx="67380" cy="309470"/>
            </a:xfrm>
            <a:custGeom>
              <a:rect b="b" l="l" r="r" t="t"/>
              <a:pathLst>
                <a:path extrusionOk="0" h="2719" w="592">
                  <a:moveTo>
                    <a:pt x="0" y="1"/>
                  </a:moveTo>
                  <a:cubicBezTo>
                    <a:pt x="105" y="453"/>
                    <a:pt x="139" y="923"/>
                    <a:pt x="174" y="1386"/>
                  </a:cubicBezTo>
                  <a:cubicBezTo>
                    <a:pt x="222" y="1849"/>
                    <a:pt x="355" y="2314"/>
                    <a:pt x="592" y="2719"/>
                  </a:cubicBezTo>
                  <a:cubicBezTo>
                    <a:pt x="436" y="2406"/>
                    <a:pt x="331" y="2070"/>
                    <a:pt x="262" y="1728"/>
                  </a:cubicBezTo>
                  <a:cubicBezTo>
                    <a:pt x="198" y="1380"/>
                    <a:pt x="198" y="1033"/>
                    <a:pt x="146" y="685"/>
                  </a:cubicBezTo>
                  <a:cubicBezTo>
                    <a:pt x="112" y="453"/>
                    <a:pt x="70" y="222"/>
                    <a:pt x="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1"/>
            <p:cNvSpPr/>
            <p:nvPr/>
          </p:nvSpPr>
          <p:spPr>
            <a:xfrm>
              <a:off x="8390814" y="3592633"/>
              <a:ext cx="217164" cy="741749"/>
            </a:xfrm>
            <a:custGeom>
              <a:rect b="b" l="l" r="r" t="t"/>
              <a:pathLst>
                <a:path extrusionOk="0" h="6517" w="1908">
                  <a:moveTo>
                    <a:pt x="1" y="1"/>
                  </a:moveTo>
                  <a:lnTo>
                    <a:pt x="1" y="1"/>
                  </a:lnTo>
                  <a:cubicBezTo>
                    <a:pt x="47" y="605"/>
                    <a:pt x="146" y="1659"/>
                    <a:pt x="522" y="2128"/>
                  </a:cubicBezTo>
                  <a:cubicBezTo>
                    <a:pt x="720" y="2354"/>
                    <a:pt x="991" y="2494"/>
                    <a:pt x="1172" y="2731"/>
                  </a:cubicBezTo>
                  <a:cubicBezTo>
                    <a:pt x="1304" y="2900"/>
                    <a:pt x="1386" y="3114"/>
                    <a:pt x="1443" y="3323"/>
                  </a:cubicBezTo>
                  <a:lnTo>
                    <a:pt x="1491" y="3537"/>
                  </a:lnTo>
                  <a:cubicBezTo>
                    <a:pt x="1537" y="3826"/>
                    <a:pt x="1555" y="4128"/>
                    <a:pt x="1560" y="4417"/>
                  </a:cubicBezTo>
                  <a:cubicBezTo>
                    <a:pt x="1566" y="4858"/>
                    <a:pt x="1571" y="5299"/>
                    <a:pt x="1601" y="5744"/>
                  </a:cubicBezTo>
                  <a:cubicBezTo>
                    <a:pt x="1612" y="5925"/>
                    <a:pt x="1624" y="6116"/>
                    <a:pt x="1681" y="6290"/>
                  </a:cubicBezTo>
                  <a:cubicBezTo>
                    <a:pt x="1694" y="6319"/>
                    <a:pt x="1710" y="6365"/>
                    <a:pt x="1729" y="6388"/>
                  </a:cubicBezTo>
                  <a:cubicBezTo>
                    <a:pt x="1769" y="6458"/>
                    <a:pt x="1838" y="6493"/>
                    <a:pt x="1908" y="6516"/>
                  </a:cubicBezTo>
                  <a:cubicBezTo>
                    <a:pt x="1873" y="6498"/>
                    <a:pt x="1838" y="6487"/>
                    <a:pt x="1809" y="6469"/>
                  </a:cubicBezTo>
                  <a:cubicBezTo>
                    <a:pt x="1745" y="6429"/>
                    <a:pt x="1710" y="6354"/>
                    <a:pt x="1687" y="6290"/>
                  </a:cubicBezTo>
                  <a:cubicBezTo>
                    <a:pt x="1635" y="6110"/>
                    <a:pt x="1630" y="5925"/>
                    <a:pt x="1617" y="5739"/>
                  </a:cubicBezTo>
                  <a:cubicBezTo>
                    <a:pt x="1571" y="5014"/>
                    <a:pt x="1635" y="4256"/>
                    <a:pt x="1525" y="3531"/>
                  </a:cubicBezTo>
                  <a:lnTo>
                    <a:pt x="1485" y="3310"/>
                  </a:lnTo>
                  <a:cubicBezTo>
                    <a:pt x="1427" y="3096"/>
                    <a:pt x="1346" y="2882"/>
                    <a:pt x="1200" y="2708"/>
                  </a:cubicBezTo>
                  <a:cubicBezTo>
                    <a:pt x="1020" y="2470"/>
                    <a:pt x="742" y="2331"/>
                    <a:pt x="552" y="2105"/>
                  </a:cubicBezTo>
                  <a:cubicBezTo>
                    <a:pt x="180" y="1648"/>
                    <a:pt x="65" y="586"/>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1"/>
            <p:cNvSpPr/>
            <p:nvPr/>
          </p:nvSpPr>
          <p:spPr>
            <a:xfrm>
              <a:off x="8334133" y="3437044"/>
              <a:ext cx="254724" cy="902573"/>
            </a:xfrm>
            <a:custGeom>
              <a:rect b="b" l="l" r="r" t="t"/>
              <a:pathLst>
                <a:path extrusionOk="0" h="7930" w="2238">
                  <a:moveTo>
                    <a:pt x="1" y="0"/>
                  </a:moveTo>
                  <a:cubicBezTo>
                    <a:pt x="499" y="539"/>
                    <a:pt x="210" y="1913"/>
                    <a:pt x="307" y="2625"/>
                  </a:cubicBezTo>
                  <a:cubicBezTo>
                    <a:pt x="325" y="2806"/>
                    <a:pt x="371" y="2991"/>
                    <a:pt x="470" y="3141"/>
                  </a:cubicBezTo>
                  <a:cubicBezTo>
                    <a:pt x="568" y="3299"/>
                    <a:pt x="684" y="3438"/>
                    <a:pt x="817" y="3559"/>
                  </a:cubicBezTo>
                  <a:cubicBezTo>
                    <a:pt x="951" y="3687"/>
                    <a:pt x="1101" y="3785"/>
                    <a:pt x="1229" y="3901"/>
                  </a:cubicBezTo>
                  <a:cubicBezTo>
                    <a:pt x="1363" y="4023"/>
                    <a:pt x="1473" y="4168"/>
                    <a:pt x="1537" y="4329"/>
                  </a:cubicBezTo>
                  <a:cubicBezTo>
                    <a:pt x="1606" y="4492"/>
                    <a:pt x="1641" y="4672"/>
                    <a:pt x="1658" y="4845"/>
                  </a:cubicBezTo>
                  <a:cubicBezTo>
                    <a:pt x="1722" y="5565"/>
                    <a:pt x="1705" y="6284"/>
                    <a:pt x="1802" y="6996"/>
                  </a:cubicBezTo>
                  <a:cubicBezTo>
                    <a:pt x="1855" y="7274"/>
                    <a:pt x="1925" y="7842"/>
                    <a:pt x="2238" y="7929"/>
                  </a:cubicBezTo>
                  <a:cubicBezTo>
                    <a:pt x="1930" y="7836"/>
                    <a:pt x="1872" y="7274"/>
                    <a:pt x="1826" y="6996"/>
                  </a:cubicBezTo>
                  <a:cubicBezTo>
                    <a:pt x="1762" y="6480"/>
                    <a:pt x="1751" y="5901"/>
                    <a:pt x="1727" y="5385"/>
                  </a:cubicBezTo>
                  <a:cubicBezTo>
                    <a:pt x="1710" y="5025"/>
                    <a:pt x="1710" y="4655"/>
                    <a:pt x="1577" y="4313"/>
                  </a:cubicBezTo>
                  <a:cubicBezTo>
                    <a:pt x="1507" y="4144"/>
                    <a:pt x="1397" y="3994"/>
                    <a:pt x="1258" y="3872"/>
                  </a:cubicBezTo>
                  <a:cubicBezTo>
                    <a:pt x="1125" y="3751"/>
                    <a:pt x="975" y="3652"/>
                    <a:pt x="841" y="3530"/>
                  </a:cubicBezTo>
                  <a:cubicBezTo>
                    <a:pt x="713" y="3414"/>
                    <a:pt x="598" y="3275"/>
                    <a:pt x="499" y="3125"/>
                  </a:cubicBezTo>
                  <a:cubicBezTo>
                    <a:pt x="406" y="2973"/>
                    <a:pt x="360" y="2799"/>
                    <a:pt x="342" y="2625"/>
                  </a:cubicBezTo>
                  <a:cubicBezTo>
                    <a:pt x="261" y="1913"/>
                    <a:pt x="411" y="1177"/>
                    <a:pt x="237" y="476"/>
                  </a:cubicBezTo>
                  <a:cubicBezTo>
                    <a:pt x="191" y="308"/>
                    <a:pt x="133" y="121"/>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1"/>
            <p:cNvSpPr/>
            <p:nvPr/>
          </p:nvSpPr>
          <p:spPr>
            <a:xfrm>
              <a:off x="8200853" y="3386851"/>
              <a:ext cx="192010" cy="839859"/>
            </a:xfrm>
            <a:custGeom>
              <a:rect b="b" l="l" r="r" t="t"/>
              <a:pathLst>
                <a:path extrusionOk="0" h="7379" w="1687">
                  <a:moveTo>
                    <a:pt x="1" y="0"/>
                  </a:moveTo>
                  <a:cubicBezTo>
                    <a:pt x="337" y="70"/>
                    <a:pt x="551" y="389"/>
                    <a:pt x="586" y="714"/>
                  </a:cubicBezTo>
                  <a:cubicBezTo>
                    <a:pt x="632" y="1038"/>
                    <a:pt x="581" y="1369"/>
                    <a:pt x="539" y="1693"/>
                  </a:cubicBezTo>
                  <a:cubicBezTo>
                    <a:pt x="469" y="2186"/>
                    <a:pt x="378" y="2673"/>
                    <a:pt x="348" y="3165"/>
                  </a:cubicBezTo>
                  <a:cubicBezTo>
                    <a:pt x="337" y="3414"/>
                    <a:pt x="330" y="3670"/>
                    <a:pt x="423" y="3908"/>
                  </a:cubicBezTo>
                  <a:cubicBezTo>
                    <a:pt x="453" y="3989"/>
                    <a:pt x="493" y="4058"/>
                    <a:pt x="533" y="4128"/>
                  </a:cubicBezTo>
                  <a:cubicBezTo>
                    <a:pt x="1154" y="5142"/>
                    <a:pt x="1659" y="6161"/>
                    <a:pt x="1386" y="7379"/>
                  </a:cubicBezTo>
                  <a:cubicBezTo>
                    <a:pt x="1687" y="6156"/>
                    <a:pt x="1194" y="5131"/>
                    <a:pt x="568" y="4110"/>
                  </a:cubicBezTo>
                  <a:cubicBezTo>
                    <a:pt x="487" y="3971"/>
                    <a:pt x="418" y="3820"/>
                    <a:pt x="400" y="3658"/>
                  </a:cubicBezTo>
                  <a:cubicBezTo>
                    <a:pt x="360" y="3333"/>
                    <a:pt x="394" y="3004"/>
                    <a:pt x="435" y="2678"/>
                  </a:cubicBezTo>
                  <a:cubicBezTo>
                    <a:pt x="493" y="2186"/>
                    <a:pt x="586" y="1699"/>
                    <a:pt x="621" y="1207"/>
                  </a:cubicBezTo>
                  <a:cubicBezTo>
                    <a:pt x="632" y="1044"/>
                    <a:pt x="632" y="870"/>
                    <a:pt x="608" y="709"/>
                  </a:cubicBezTo>
                  <a:cubicBezTo>
                    <a:pt x="563" y="383"/>
                    <a:pt x="337" y="64"/>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1"/>
            <p:cNvSpPr/>
            <p:nvPr/>
          </p:nvSpPr>
          <p:spPr>
            <a:xfrm>
              <a:off x="8094776" y="3449564"/>
              <a:ext cx="89119" cy="711928"/>
            </a:xfrm>
            <a:custGeom>
              <a:rect b="b" l="l" r="r" t="t"/>
              <a:pathLst>
                <a:path extrusionOk="0" h="6255" w="783">
                  <a:moveTo>
                    <a:pt x="307" y="0"/>
                  </a:moveTo>
                  <a:cubicBezTo>
                    <a:pt x="303" y="11"/>
                    <a:pt x="299" y="22"/>
                    <a:pt x="296" y="32"/>
                  </a:cubicBezTo>
                  <a:lnTo>
                    <a:pt x="296" y="32"/>
                  </a:lnTo>
                  <a:cubicBezTo>
                    <a:pt x="299" y="22"/>
                    <a:pt x="303" y="11"/>
                    <a:pt x="307" y="0"/>
                  </a:cubicBezTo>
                  <a:close/>
                  <a:moveTo>
                    <a:pt x="296" y="32"/>
                  </a:moveTo>
                  <a:lnTo>
                    <a:pt x="296" y="32"/>
                  </a:lnTo>
                  <a:cubicBezTo>
                    <a:pt x="127" y="521"/>
                    <a:pt x="0" y="1038"/>
                    <a:pt x="45" y="1560"/>
                  </a:cubicBezTo>
                  <a:lnTo>
                    <a:pt x="52" y="1611"/>
                  </a:lnTo>
                  <a:lnTo>
                    <a:pt x="58" y="1658"/>
                  </a:lnTo>
                  <a:cubicBezTo>
                    <a:pt x="80" y="1827"/>
                    <a:pt x="156" y="1983"/>
                    <a:pt x="202" y="2140"/>
                  </a:cubicBezTo>
                  <a:cubicBezTo>
                    <a:pt x="532" y="3275"/>
                    <a:pt x="713" y="4475"/>
                    <a:pt x="636" y="5663"/>
                  </a:cubicBezTo>
                  <a:cubicBezTo>
                    <a:pt x="625" y="5773"/>
                    <a:pt x="614" y="5953"/>
                    <a:pt x="590" y="6057"/>
                  </a:cubicBezTo>
                  <a:lnTo>
                    <a:pt x="556" y="6254"/>
                  </a:lnTo>
                  <a:cubicBezTo>
                    <a:pt x="782" y="5211"/>
                    <a:pt x="678" y="4128"/>
                    <a:pt x="481" y="3090"/>
                  </a:cubicBezTo>
                  <a:cubicBezTo>
                    <a:pt x="417" y="2766"/>
                    <a:pt x="336" y="2440"/>
                    <a:pt x="237" y="2127"/>
                  </a:cubicBezTo>
                  <a:cubicBezTo>
                    <a:pt x="191" y="1971"/>
                    <a:pt x="115" y="1814"/>
                    <a:pt x="92" y="1653"/>
                  </a:cubicBezTo>
                  <a:cubicBezTo>
                    <a:pt x="40" y="1362"/>
                    <a:pt x="63" y="1062"/>
                    <a:pt x="115" y="771"/>
                  </a:cubicBezTo>
                  <a:cubicBezTo>
                    <a:pt x="155" y="522"/>
                    <a:pt x="214" y="272"/>
                    <a:pt x="296" y="32"/>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1"/>
            <p:cNvSpPr/>
            <p:nvPr/>
          </p:nvSpPr>
          <p:spPr>
            <a:xfrm>
              <a:off x="8063021" y="3599917"/>
              <a:ext cx="89233" cy="541088"/>
            </a:xfrm>
            <a:custGeom>
              <a:rect b="b" l="l" r="r" t="t"/>
              <a:pathLst>
                <a:path extrusionOk="0" h="4754" w="784">
                  <a:moveTo>
                    <a:pt x="232" y="1"/>
                  </a:moveTo>
                  <a:cubicBezTo>
                    <a:pt x="99" y="812"/>
                    <a:pt x="0" y="1630"/>
                    <a:pt x="0" y="2453"/>
                  </a:cubicBezTo>
                  <a:cubicBezTo>
                    <a:pt x="0" y="2655"/>
                    <a:pt x="11" y="2864"/>
                    <a:pt x="40" y="3067"/>
                  </a:cubicBezTo>
                  <a:cubicBezTo>
                    <a:pt x="58" y="3165"/>
                    <a:pt x="75" y="3270"/>
                    <a:pt x="115" y="3369"/>
                  </a:cubicBezTo>
                  <a:cubicBezTo>
                    <a:pt x="150" y="3467"/>
                    <a:pt x="209" y="3554"/>
                    <a:pt x="255" y="3641"/>
                  </a:cubicBezTo>
                  <a:cubicBezTo>
                    <a:pt x="353" y="3821"/>
                    <a:pt x="447" y="4006"/>
                    <a:pt x="533" y="4192"/>
                  </a:cubicBezTo>
                  <a:cubicBezTo>
                    <a:pt x="620" y="4377"/>
                    <a:pt x="707" y="4562"/>
                    <a:pt x="783" y="4754"/>
                  </a:cubicBezTo>
                  <a:cubicBezTo>
                    <a:pt x="615" y="4267"/>
                    <a:pt x="377" y="3815"/>
                    <a:pt x="150" y="3357"/>
                  </a:cubicBezTo>
                  <a:cubicBezTo>
                    <a:pt x="46" y="3067"/>
                    <a:pt x="46" y="2754"/>
                    <a:pt x="40" y="2453"/>
                  </a:cubicBezTo>
                  <a:cubicBezTo>
                    <a:pt x="40" y="1630"/>
                    <a:pt x="128" y="812"/>
                    <a:pt x="232"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1"/>
            <p:cNvSpPr/>
            <p:nvPr/>
          </p:nvSpPr>
          <p:spPr>
            <a:xfrm>
              <a:off x="8065639" y="3637591"/>
              <a:ext cx="89688" cy="491578"/>
            </a:xfrm>
            <a:custGeom>
              <a:rect b="b" l="l" r="r" t="t"/>
              <a:pathLst>
                <a:path extrusionOk="0" h="4319" w="788">
                  <a:moveTo>
                    <a:pt x="244" y="1"/>
                  </a:moveTo>
                  <a:cubicBezTo>
                    <a:pt x="151" y="545"/>
                    <a:pt x="87" y="1101"/>
                    <a:pt x="81" y="1658"/>
                  </a:cubicBezTo>
                  <a:cubicBezTo>
                    <a:pt x="87" y="1936"/>
                    <a:pt x="92" y="2220"/>
                    <a:pt x="169" y="2492"/>
                  </a:cubicBezTo>
                  <a:cubicBezTo>
                    <a:pt x="197" y="2585"/>
                    <a:pt x="239" y="2666"/>
                    <a:pt x="284" y="2748"/>
                  </a:cubicBezTo>
                  <a:cubicBezTo>
                    <a:pt x="447" y="3078"/>
                    <a:pt x="632" y="3409"/>
                    <a:pt x="718" y="3768"/>
                  </a:cubicBezTo>
                  <a:cubicBezTo>
                    <a:pt x="766" y="3947"/>
                    <a:pt x="777" y="4132"/>
                    <a:pt x="760" y="4319"/>
                  </a:cubicBezTo>
                  <a:cubicBezTo>
                    <a:pt x="788" y="4132"/>
                    <a:pt x="782" y="3942"/>
                    <a:pt x="742" y="3762"/>
                  </a:cubicBezTo>
                  <a:cubicBezTo>
                    <a:pt x="649" y="3351"/>
                    <a:pt x="435" y="2979"/>
                    <a:pt x="255" y="2609"/>
                  </a:cubicBezTo>
                  <a:cubicBezTo>
                    <a:pt x="1" y="2000"/>
                    <a:pt x="169" y="678"/>
                    <a:pt x="244"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1"/>
            <p:cNvSpPr/>
            <p:nvPr/>
          </p:nvSpPr>
          <p:spPr>
            <a:xfrm>
              <a:off x="8074858" y="3682435"/>
              <a:ext cx="82632" cy="377419"/>
            </a:xfrm>
            <a:custGeom>
              <a:rect b="b" l="l" r="r" t="t"/>
              <a:pathLst>
                <a:path extrusionOk="0" h="3316" w="726">
                  <a:moveTo>
                    <a:pt x="220" y="1"/>
                  </a:moveTo>
                  <a:lnTo>
                    <a:pt x="220" y="1"/>
                  </a:lnTo>
                  <a:cubicBezTo>
                    <a:pt x="110" y="517"/>
                    <a:pt x="0" y="1207"/>
                    <a:pt x="180" y="1710"/>
                  </a:cubicBezTo>
                  <a:cubicBezTo>
                    <a:pt x="297" y="1972"/>
                    <a:pt x="447" y="2215"/>
                    <a:pt x="551" y="2481"/>
                  </a:cubicBezTo>
                  <a:cubicBezTo>
                    <a:pt x="661" y="2742"/>
                    <a:pt x="707" y="3032"/>
                    <a:pt x="656" y="3315"/>
                  </a:cubicBezTo>
                  <a:cubicBezTo>
                    <a:pt x="725" y="3037"/>
                    <a:pt x="690" y="2737"/>
                    <a:pt x="580" y="2470"/>
                  </a:cubicBezTo>
                  <a:cubicBezTo>
                    <a:pt x="482" y="2197"/>
                    <a:pt x="331" y="1954"/>
                    <a:pt x="220" y="1693"/>
                  </a:cubicBezTo>
                  <a:cubicBezTo>
                    <a:pt x="116" y="1426"/>
                    <a:pt x="123" y="1130"/>
                    <a:pt x="128" y="852"/>
                  </a:cubicBezTo>
                  <a:cubicBezTo>
                    <a:pt x="139" y="568"/>
                    <a:pt x="174" y="284"/>
                    <a:pt x="22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1"/>
            <p:cNvSpPr/>
            <p:nvPr/>
          </p:nvSpPr>
          <p:spPr>
            <a:xfrm>
              <a:off x="8132905" y="3544488"/>
              <a:ext cx="116891" cy="805714"/>
            </a:xfrm>
            <a:custGeom>
              <a:rect b="b" l="l" r="r" t="t"/>
              <a:pathLst>
                <a:path extrusionOk="0" h="7079" w="1027">
                  <a:moveTo>
                    <a:pt x="499" y="1"/>
                  </a:moveTo>
                  <a:lnTo>
                    <a:pt x="499" y="1"/>
                  </a:lnTo>
                  <a:cubicBezTo>
                    <a:pt x="255" y="320"/>
                    <a:pt x="1" y="766"/>
                    <a:pt x="191" y="1172"/>
                  </a:cubicBezTo>
                  <a:lnTo>
                    <a:pt x="232" y="1277"/>
                  </a:lnTo>
                  <a:cubicBezTo>
                    <a:pt x="662" y="2250"/>
                    <a:pt x="991" y="3310"/>
                    <a:pt x="881" y="4383"/>
                  </a:cubicBezTo>
                  <a:cubicBezTo>
                    <a:pt x="823" y="4992"/>
                    <a:pt x="667" y="5589"/>
                    <a:pt x="598" y="6197"/>
                  </a:cubicBezTo>
                  <a:cubicBezTo>
                    <a:pt x="580" y="6354"/>
                    <a:pt x="568" y="6504"/>
                    <a:pt x="580" y="6661"/>
                  </a:cubicBezTo>
                  <a:cubicBezTo>
                    <a:pt x="598" y="6811"/>
                    <a:pt x="632" y="6974"/>
                    <a:pt x="753" y="7079"/>
                  </a:cubicBezTo>
                  <a:cubicBezTo>
                    <a:pt x="534" y="6852"/>
                    <a:pt x="586" y="6487"/>
                    <a:pt x="614" y="6202"/>
                  </a:cubicBezTo>
                  <a:cubicBezTo>
                    <a:pt x="742" y="5292"/>
                    <a:pt x="1026" y="4388"/>
                    <a:pt x="916" y="3467"/>
                  </a:cubicBezTo>
                  <a:cubicBezTo>
                    <a:pt x="847" y="2853"/>
                    <a:pt x="673" y="2256"/>
                    <a:pt x="440" y="1688"/>
                  </a:cubicBezTo>
                  <a:cubicBezTo>
                    <a:pt x="360" y="1480"/>
                    <a:pt x="250" y="1271"/>
                    <a:pt x="169" y="1055"/>
                  </a:cubicBezTo>
                  <a:cubicBezTo>
                    <a:pt x="70" y="680"/>
                    <a:pt x="285" y="297"/>
                    <a:pt x="499"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1"/>
            <p:cNvSpPr/>
            <p:nvPr/>
          </p:nvSpPr>
          <p:spPr>
            <a:xfrm>
              <a:off x="8261518" y="3429760"/>
              <a:ext cx="169019" cy="930913"/>
            </a:xfrm>
            <a:custGeom>
              <a:rect b="b" l="l" r="r" t="t"/>
              <a:pathLst>
                <a:path extrusionOk="0" h="8179" w="1485">
                  <a:moveTo>
                    <a:pt x="41" y="0"/>
                  </a:moveTo>
                  <a:cubicBezTo>
                    <a:pt x="249" y="348"/>
                    <a:pt x="262" y="777"/>
                    <a:pt x="227" y="1172"/>
                  </a:cubicBezTo>
                  <a:cubicBezTo>
                    <a:pt x="209" y="1485"/>
                    <a:pt x="123" y="1785"/>
                    <a:pt x="75" y="2098"/>
                  </a:cubicBezTo>
                  <a:cubicBezTo>
                    <a:pt x="24" y="2453"/>
                    <a:pt x="0" y="2817"/>
                    <a:pt x="53" y="3171"/>
                  </a:cubicBezTo>
                  <a:cubicBezTo>
                    <a:pt x="94" y="3438"/>
                    <a:pt x="192" y="3705"/>
                    <a:pt x="366" y="3919"/>
                  </a:cubicBezTo>
                  <a:cubicBezTo>
                    <a:pt x="934" y="4487"/>
                    <a:pt x="1183" y="5321"/>
                    <a:pt x="1148" y="6115"/>
                  </a:cubicBezTo>
                  <a:cubicBezTo>
                    <a:pt x="1148" y="6271"/>
                    <a:pt x="1113" y="6487"/>
                    <a:pt x="1102" y="6648"/>
                  </a:cubicBezTo>
                  <a:cubicBezTo>
                    <a:pt x="1067" y="7175"/>
                    <a:pt x="1154" y="7750"/>
                    <a:pt x="1485" y="8178"/>
                  </a:cubicBezTo>
                  <a:cubicBezTo>
                    <a:pt x="1166" y="7744"/>
                    <a:pt x="1091" y="7175"/>
                    <a:pt x="1126" y="6648"/>
                  </a:cubicBezTo>
                  <a:cubicBezTo>
                    <a:pt x="1142" y="6487"/>
                    <a:pt x="1177" y="6271"/>
                    <a:pt x="1183" y="6115"/>
                  </a:cubicBezTo>
                  <a:cubicBezTo>
                    <a:pt x="1223" y="5310"/>
                    <a:pt x="974" y="4463"/>
                    <a:pt x="395" y="3890"/>
                  </a:cubicBezTo>
                  <a:cubicBezTo>
                    <a:pt x="227" y="3687"/>
                    <a:pt x="134" y="3427"/>
                    <a:pt x="94" y="3165"/>
                  </a:cubicBezTo>
                  <a:cubicBezTo>
                    <a:pt x="35" y="2817"/>
                    <a:pt x="59" y="2453"/>
                    <a:pt x="110" y="2105"/>
                  </a:cubicBezTo>
                  <a:cubicBezTo>
                    <a:pt x="152" y="1792"/>
                    <a:pt x="233" y="1490"/>
                    <a:pt x="249" y="1177"/>
                  </a:cubicBezTo>
                  <a:cubicBezTo>
                    <a:pt x="267" y="951"/>
                    <a:pt x="262" y="725"/>
                    <a:pt x="227" y="505"/>
                  </a:cubicBezTo>
                  <a:cubicBezTo>
                    <a:pt x="192" y="332"/>
                    <a:pt x="139" y="151"/>
                    <a:pt x="4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1"/>
            <p:cNvSpPr/>
            <p:nvPr/>
          </p:nvSpPr>
          <p:spPr>
            <a:xfrm>
              <a:off x="8274038" y="3590129"/>
              <a:ext cx="202709" cy="758707"/>
            </a:xfrm>
            <a:custGeom>
              <a:rect b="b" l="l" r="r" t="t"/>
              <a:pathLst>
                <a:path extrusionOk="0" h="6666" w="1781">
                  <a:moveTo>
                    <a:pt x="198" y="1"/>
                  </a:moveTo>
                  <a:cubicBezTo>
                    <a:pt x="123" y="290"/>
                    <a:pt x="70" y="592"/>
                    <a:pt x="35" y="892"/>
                  </a:cubicBezTo>
                  <a:cubicBezTo>
                    <a:pt x="13" y="1194"/>
                    <a:pt x="0" y="1507"/>
                    <a:pt x="93" y="1802"/>
                  </a:cubicBezTo>
                  <a:cubicBezTo>
                    <a:pt x="128" y="1913"/>
                    <a:pt x="192" y="2011"/>
                    <a:pt x="267" y="2104"/>
                  </a:cubicBezTo>
                  <a:cubicBezTo>
                    <a:pt x="390" y="2249"/>
                    <a:pt x="534" y="2376"/>
                    <a:pt x="674" y="2504"/>
                  </a:cubicBezTo>
                  <a:cubicBezTo>
                    <a:pt x="842" y="2660"/>
                    <a:pt x="998" y="2817"/>
                    <a:pt x="1126" y="3008"/>
                  </a:cubicBezTo>
                  <a:cubicBezTo>
                    <a:pt x="1241" y="3200"/>
                    <a:pt x="1322" y="3414"/>
                    <a:pt x="1345" y="3640"/>
                  </a:cubicBezTo>
                  <a:cubicBezTo>
                    <a:pt x="1468" y="4359"/>
                    <a:pt x="987" y="6352"/>
                    <a:pt x="1781" y="6665"/>
                  </a:cubicBezTo>
                  <a:cubicBezTo>
                    <a:pt x="1247" y="6434"/>
                    <a:pt x="1340" y="5488"/>
                    <a:pt x="1357" y="5001"/>
                  </a:cubicBezTo>
                  <a:cubicBezTo>
                    <a:pt x="1369" y="4701"/>
                    <a:pt x="1391" y="4393"/>
                    <a:pt x="1404" y="4092"/>
                  </a:cubicBezTo>
                  <a:cubicBezTo>
                    <a:pt x="1433" y="3361"/>
                    <a:pt x="1241" y="2957"/>
                    <a:pt x="696" y="2475"/>
                  </a:cubicBezTo>
                  <a:cubicBezTo>
                    <a:pt x="487" y="2272"/>
                    <a:pt x="227" y="2075"/>
                    <a:pt x="123" y="1791"/>
                  </a:cubicBezTo>
                  <a:cubicBezTo>
                    <a:pt x="29" y="1507"/>
                    <a:pt x="35" y="1194"/>
                    <a:pt x="59" y="898"/>
                  </a:cubicBezTo>
                  <a:cubicBezTo>
                    <a:pt x="82" y="592"/>
                    <a:pt x="128" y="295"/>
                    <a:pt x="198"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1"/>
            <p:cNvSpPr/>
            <p:nvPr/>
          </p:nvSpPr>
          <p:spPr>
            <a:xfrm>
              <a:off x="8299191" y="3844739"/>
              <a:ext cx="153085" cy="512634"/>
            </a:xfrm>
            <a:custGeom>
              <a:rect b="b" l="l" r="r" t="t"/>
              <a:pathLst>
                <a:path extrusionOk="0" h="4504" w="1345">
                  <a:moveTo>
                    <a:pt x="0" y="0"/>
                  </a:moveTo>
                  <a:lnTo>
                    <a:pt x="0" y="0"/>
                  </a:lnTo>
                  <a:cubicBezTo>
                    <a:pt x="319" y="249"/>
                    <a:pt x="643" y="539"/>
                    <a:pt x="800" y="921"/>
                  </a:cubicBezTo>
                  <a:cubicBezTo>
                    <a:pt x="996" y="1512"/>
                    <a:pt x="934" y="2151"/>
                    <a:pt x="934" y="2764"/>
                  </a:cubicBezTo>
                  <a:cubicBezTo>
                    <a:pt x="927" y="3211"/>
                    <a:pt x="881" y="4289"/>
                    <a:pt x="1344" y="4503"/>
                  </a:cubicBezTo>
                  <a:cubicBezTo>
                    <a:pt x="1009" y="4329"/>
                    <a:pt x="991" y="3727"/>
                    <a:pt x="969" y="3385"/>
                  </a:cubicBezTo>
                  <a:cubicBezTo>
                    <a:pt x="951" y="2764"/>
                    <a:pt x="1020" y="2138"/>
                    <a:pt x="956" y="1519"/>
                  </a:cubicBezTo>
                  <a:cubicBezTo>
                    <a:pt x="939" y="1316"/>
                    <a:pt x="905" y="1108"/>
                    <a:pt x="830" y="910"/>
                  </a:cubicBezTo>
                  <a:cubicBezTo>
                    <a:pt x="667" y="528"/>
                    <a:pt x="330" y="238"/>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1"/>
            <p:cNvSpPr/>
            <p:nvPr/>
          </p:nvSpPr>
          <p:spPr>
            <a:xfrm>
              <a:off x="8284623" y="3445012"/>
              <a:ext cx="226383" cy="903825"/>
            </a:xfrm>
            <a:custGeom>
              <a:rect b="b" l="l" r="r" t="t"/>
              <a:pathLst>
                <a:path extrusionOk="0" h="7941" w="1989">
                  <a:moveTo>
                    <a:pt x="0" y="0"/>
                  </a:moveTo>
                  <a:cubicBezTo>
                    <a:pt x="227" y="64"/>
                    <a:pt x="198" y="789"/>
                    <a:pt x="192" y="1003"/>
                  </a:cubicBezTo>
                  <a:cubicBezTo>
                    <a:pt x="169" y="1710"/>
                    <a:pt x="6" y="2464"/>
                    <a:pt x="308" y="3130"/>
                  </a:cubicBezTo>
                  <a:cubicBezTo>
                    <a:pt x="418" y="3373"/>
                    <a:pt x="610" y="3587"/>
                    <a:pt x="771" y="3796"/>
                  </a:cubicBezTo>
                  <a:cubicBezTo>
                    <a:pt x="1027" y="4155"/>
                    <a:pt x="1340" y="4492"/>
                    <a:pt x="1490" y="4909"/>
                  </a:cubicBezTo>
                  <a:cubicBezTo>
                    <a:pt x="1618" y="5246"/>
                    <a:pt x="1583" y="5616"/>
                    <a:pt x="1542" y="5963"/>
                  </a:cubicBezTo>
                  <a:cubicBezTo>
                    <a:pt x="1496" y="6543"/>
                    <a:pt x="1351" y="7645"/>
                    <a:pt x="1988" y="7940"/>
                  </a:cubicBezTo>
                  <a:cubicBezTo>
                    <a:pt x="1362" y="7645"/>
                    <a:pt x="1519" y="6538"/>
                    <a:pt x="1571" y="5963"/>
                  </a:cubicBezTo>
                  <a:cubicBezTo>
                    <a:pt x="1664" y="5367"/>
                    <a:pt x="1635" y="4933"/>
                    <a:pt x="1276" y="4417"/>
                  </a:cubicBezTo>
                  <a:cubicBezTo>
                    <a:pt x="1124" y="4197"/>
                    <a:pt x="963" y="3981"/>
                    <a:pt x="800" y="3767"/>
                  </a:cubicBezTo>
                  <a:cubicBezTo>
                    <a:pt x="645" y="3571"/>
                    <a:pt x="453" y="3350"/>
                    <a:pt x="343" y="3119"/>
                  </a:cubicBezTo>
                  <a:cubicBezTo>
                    <a:pt x="41" y="2451"/>
                    <a:pt x="198" y="1710"/>
                    <a:pt x="215" y="1009"/>
                  </a:cubicBezTo>
                  <a:cubicBezTo>
                    <a:pt x="215" y="794"/>
                    <a:pt x="233" y="64"/>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1"/>
            <p:cNvSpPr/>
            <p:nvPr/>
          </p:nvSpPr>
          <p:spPr>
            <a:xfrm>
              <a:off x="8430422" y="3963451"/>
              <a:ext cx="26519" cy="335989"/>
            </a:xfrm>
            <a:custGeom>
              <a:rect b="b" l="l" r="r" t="t"/>
              <a:pathLst>
                <a:path extrusionOk="0" h="2952" w="233">
                  <a:moveTo>
                    <a:pt x="1" y="1"/>
                  </a:moveTo>
                  <a:cubicBezTo>
                    <a:pt x="116" y="354"/>
                    <a:pt x="198" y="725"/>
                    <a:pt x="186" y="1102"/>
                  </a:cubicBezTo>
                  <a:cubicBezTo>
                    <a:pt x="145" y="1600"/>
                    <a:pt x="1" y="2098"/>
                    <a:pt x="81" y="2598"/>
                  </a:cubicBezTo>
                  <a:cubicBezTo>
                    <a:pt x="99" y="2724"/>
                    <a:pt x="140" y="2847"/>
                    <a:pt x="209" y="2951"/>
                  </a:cubicBezTo>
                  <a:cubicBezTo>
                    <a:pt x="151" y="2841"/>
                    <a:pt x="116" y="2719"/>
                    <a:pt x="99" y="2598"/>
                  </a:cubicBezTo>
                  <a:cubicBezTo>
                    <a:pt x="41" y="2093"/>
                    <a:pt x="186" y="1600"/>
                    <a:pt x="220" y="1102"/>
                  </a:cubicBezTo>
                  <a:cubicBezTo>
                    <a:pt x="233" y="725"/>
                    <a:pt x="140" y="348"/>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1"/>
            <p:cNvSpPr/>
            <p:nvPr/>
          </p:nvSpPr>
          <p:spPr>
            <a:xfrm>
              <a:off x="8377725" y="3830170"/>
              <a:ext cx="164922" cy="517983"/>
            </a:xfrm>
            <a:custGeom>
              <a:rect b="b" l="l" r="r" t="t"/>
              <a:pathLst>
                <a:path extrusionOk="0" h="4551" w="1449">
                  <a:moveTo>
                    <a:pt x="0" y="0"/>
                  </a:moveTo>
                  <a:lnTo>
                    <a:pt x="0" y="0"/>
                  </a:lnTo>
                  <a:cubicBezTo>
                    <a:pt x="306" y="273"/>
                    <a:pt x="608" y="575"/>
                    <a:pt x="828" y="923"/>
                  </a:cubicBezTo>
                  <a:cubicBezTo>
                    <a:pt x="945" y="1097"/>
                    <a:pt x="991" y="1305"/>
                    <a:pt x="1044" y="1501"/>
                  </a:cubicBezTo>
                  <a:cubicBezTo>
                    <a:pt x="1188" y="2111"/>
                    <a:pt x="1223" y="2737"/>
                    <a:pt x="1234" y="3357"/>
                  </a:cubicBezTo>
                  <a:cubicBezTo>
                    <a:pt x="1252" y="3617"/>
                    <a:pt x="1194" y="4441"/>
                    <a:pt x="1448" y="4550"/>
                  </a:cubicBezTo>
                  <a:cubicBezTo>
                    <a:pt x="1275" y="4452"/>
                    <a:pt x="1293" y="4157"/>
                    <a:pt x="1275" y="3983"/>
                  </a:cubicBezTo>
                  <a:cubicBezTo>
                    <a:pt x="1269" y="3774"/>
                    <a:pt x="1269" y="3566"/>
                    <a:pt x="1269" y="3357"/>
                  </a:cubicBezTo>
                  <a:cubicBezTo>
                    <a:pt x="1263" y="2731"/>
                    <a:pt x="1234" y="2105"/>
                    <a:pt x="1078" y="1496"/>
                  </a:cubicBezTo>
                  <a:cubicBezTo>
                    <a:pt x="1020" y="1293"/>
                    <a:pt x="967" y="1084"/>
                    <a:pt x="852" y="910"/>
                  </a:cubicBezTo>
                  <a:cubicBezTo>
                    <a:pt x="626" y="557"/>
                    <a:pt x="319" y="267"/>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1"/>
            <p:cNvSpPr/>
            <p:nvPr/>
          </p:nvSpPr>
          <p:spPr>
            <a:xfrm>
              <a:off x="8237730" y="3883095"/>
              <a:ext cx="99704" cy="488163"/>
            </a:xfrm>
            <a:custGeom>
              <a:rect b="b" l="l" r="r" t="t"/>
              <a:pathLst>
                <a:path extrusionOk="0" h="4289" w="876">
                  <a:moveTo>
                    <a:pt x="1" y="0"/>
                  </a:moveTo>
                  <a:lnTo>
                    <a:pt x="1" y="0"/>
                  </a:lnTo>
                  <a:cubicBezTo>
                    <a:pt x="244" y="504"/>
                    <a:pt x="493" y="1031"/>
                    <a:pt x="557" y="1593"/>
                  </a:cubicBezTo>
                  <a:cubicBezTo>
                    <a:pt x="575" y="1779"/>
                    <a:pt x="546" y="1970"/>
                    <a:pt x="522" y="2156"/>
                  </a:cubicBezTo>
                  <a:cubicBezTo>
                    <a:pt x="476" y="2526"/>
                    <a:pt x="418" y="2903"/>
                    <a:pt x="431" y="3286"/>
                  </a:cubicBezTo>
                  <a:cubicBezTo>
                    <a:pt x="436" y="3657"/>
                    <a:pt x="540" y="4080"/>
                    <a:pt x="876" y="4289"/>
                  </a:cubicBezTo>
                  <a:cubicBezTo>
                    <a:pt x="720" y="4179"/>
                    <a:pt x="604" y="4016"/>
                    <a:pt x="546" y="3842"/>
                  </a:cubicBezTo>
                  <a:cubicBezTo>
                    <a:pt x="372" y="3297"/>
                    <a:pt x="500" y="2718"/>
                    <a:pt x="570" y="2162"/>
                  </a:cubicBezTo>
                  <a:cubicBezTo>
                    <a:pt x="586" y="1970"/>
                    <a:pt x="616" y="1779"/>
                    <a:pt x="597" y="1587"/>
                  </a:cubicBezTo>
                  <a:cubicBezTo>
                    <a:pt x="522" y="1025"/>
                    <a:pt x="268" y="498"/>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1"/>
            <p:cNvSpPr/>
            <p:nvPr/>
          </p:nvSpPr>
          <p:spPr>
            <a:xfrm>
              <a:off x="8298508" y="4034131"/>
              <a:ext cx="27885" cy="286365"/>
            </a:xfrm>
            <a:custGeom>
              <a:rect b="b" l="l" r="r" t="t"/>
              <a:pathLst>
                <a:path extrusionOk="0" h="2516" w="245">
                  <a:moveTo>
                    <a:pt x="70" y="0"/>
                  </a:moveTo>
                  <a:lnTo>
                    <a:pt x="70" y="0"/>
                  </a:lnTo>
                  <a:cubicBezTo>
                    <a:pt x="215" y="399"/>
                    <a:pt x="146" y="840"/>
                    <a:pt x="82" y="1252"/>
                  </a:cubicBezTo>
                  <a:cubicBezTo>
                    <a:pt x="41" y="1565"/>
                    <a:pt x="1" y="1889"/>
                    <a:pt x="36" y="2208"/>
                  </a:cubicBezTo>
                  <a:cubicBezTo>
                    <a:pt x="52" y="2312"/>
                    <a:pt x="76" y="2416"/>
                    <a:pt x="116" y="2515"/>
                  </a:cubicBezTo>
                  <a:cubicBezTo>
                    <a:pt x="87" y="2411"/>
                    <a:pt x="63" y="2306"/>
                    <a:pt x="58" y="2202"/>
                  </a:cubicBezTo>
                  <a:cubicBezTo>
                    <a:pt x="36" y="1889"/>
                    <a:pt x="82" y="1571"/>
                    <a:pt x="122" y="1258"/>
                  </a:cubicBezTo>
                  <a:cubicBezTo>
                    <a:pt x="180" y="840"/>
                    <a:pt x="244" y="394"/>
                    <a:pt x="7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1"/>
            <p:cNvSpPr/>
            <p:nvPr/>
          </p:nvSpPr>
          <p:spPr>
            <a:xfrm>
              <a:off x="8213373" y="3927826"/>
              <a:ext cx="53608" cy="429547"/>
            </a:xfrm>
            <a:custGeom>
              <a:rect b="b" l="l" r="r" t="t"/>
              <a:pathLst>
                <a:path extrusionOk="0" h="3774" w="471">
                  <a:moveTo>
                    <a:pt x="279" y="1"/>
                  </a:moveTo>
                  <a:cubicBezTo>
                    <a:pt x="418" y="458"/>
                    <a:pt x="436" y="956"/>
                    <a:pt x="343" y="1426"/>
                  </a:cubicBezTo>
                  <a:cubicBezTo>
                    <a:pt x="319" y="1560"/>
                    <a:pt x="268" y="1756"/>
                    <a:pt x="233" y="1895"/>
                  </a:cubicBezTo>
                  <a:cubicBezTo>
                    <a:pt x="158" y="2203"/>
                    <a:pt x="81" y="2521"/>
                    <a:pt x="41" y="2841"/>
                  </a:cubicBezTo>
                  <a:cubicBezTo>
                    <a:pt x="19" y="3078"/>
                    <a:pt x="1" y="3328"/>
                    <a:pt x="64" y="3559"/>
                  </a:cubicBezTo>
                  <a:cubicBezTo>
                    <a:pt x="88" y="3641"/>
                    <a:pt x="123" y="3716"/>
                    <a:pt x="174" y="3773"/>
                  </a:cubicBezTo>
                  <a:cubicBezTo>
                    <a:pt x="81" y="3647"/>
                    <a:pt x="53" y="3478"/>
                    <a:pt x="46" y="3321"/>
                  </a:cubicBezTo>
                  <a:cubicBezTo>
                    <a:pt x="35" y="2678"/>
                    <a:pt x="255" y="2058"/>
                    <a:pt x="383" y="1432"/>
                  </a:cubicBezTo>
                  <a:cubicBezTo>
                    <a:pt x="471" y="956"/>
                    <a:pt x="441" y="453"/>
                    <a:pt x="279"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1"/>
            <p:cNvSpPr/>
            <p:nvPr/>
          </p:nvSpPr>
          <p:spPr>
            <a:xfrm>
              <a:off x="8239210" y="3982572"/>
              <a:ext cx="46210" cy="370817"/>
            </a:xfrm>
            <a:custGeom>
              <a:rect b="b" l="l" r="r" t="t"/>
              <a:pathLst>
                <a:path extrusionOk="0" h="3258" w="406">
                  <a:moveTo>
                    <a:pt x="237" y="1"/>
                  </a:moveTo>
                  <a:lnTo>
                    <a:pt x="237" y="1"/>
                  </a:lnTo>
                  <a:cubicBezTo>
                    <a:pt x="354" y="256"/>
                    <a:pt x="370" y="545"/>
                    <a:pt x="330" y="818"/>
                  </a:cubicBezTo>
                  <a:cubicBezTo>
                    <a:pt x="295" y="1101"/>
                    <a:pt x="167" y="1357"/>
                    <a:pt x="105" y="1630"/>
                  </a:cubicBezTo>
                  <a:cubicBezTo>
                    <a:pt x="41" y="1901"/>
                    <a:pt x="0" y="2179"/>
                    <a:pt x="0" y="2464"/>
                  </a:cubicBezTo>
                  <a:cubicBezTo>
                    <a:pt x="6" y="2673"/>
                    <a:pt x="17" y="2893"/>
                    <a:pt x="98" y="3090"/>
                  </a:cubicBezTo>
                  <a:cubicBezTo>
                    <a:pt x="127" y="3153"/>
                    <a:pt x="162" y="3217"/>
                    <a:pt x="220" y="3257"/>
                  </a:cubicBezTo>
                  <a:cubicBezTo>
                    <a:pt x="110" y="3166"/>
                    <a:pt x="81" y="3014"/>
                    <a:pt x="57" y="2882"/>
                  </a:cubicBezTo>
                  <a:cubicBezTo>
                    <a:pt x="0" y="2470"/>
                    <a:pt x="52" y="2040"/>
                    <a:pt x="145" y="1635"/>
                  </a:cubicBezTo>
                  <a:cubicBezTo>
                    <a:pt x="191" y="1432"/>
                    <a:pt x="278" y="1235"/>
                    <a:pt x="330" y="1032"/>
                  </a:cubicBezTo>
                  <a:cubicBezTo>
                    <a:pt x="405" y="696"/>
                    <a:pt x="399" y="314"/>
                    <a:pt x="237"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1"/>
            <p:cNvSpPr/>
            <p:nvPr/>
          </p:nvSpPr>
          <p:spPr>
            <a:xfrm>
              <a:off x="8212121" y="4148177"/>
              <a:ext cx="40291" cy="209197"/>
            </a:xfrm>
            <a:custGeom>
              <a:rect b="b" l="l" r="r" t="t"/>
              <a:pathLst>
                <a:path extrusionOk="0" h="1838" w="354">
                  <a:moveTo>
                    <a:pt x="354" y="1"/>
                  </a:moveTo>
                  <a:lnTo>
                    <a:pt x="354" y="1"/>
                  </a:lnTo>
                  <a:cubicBezTo>
                    <a:pt x="162" y="481"/>
                    <a:pt x="0" y="1142"/>
                    <a:pt x="203" y="1641"/>
                  </a:cubicBezTo>
                  <a:cubicBezTo>
                    <a:pt x="238" y="1716"/>
                    <a:pt x="284" y="1786"/>
                    <a:pt x="336" y="1837"/>
                  </a:cubicBezTo>
                  <a:cubicBezTo>
                    <a:pt x="290" y="1780"/>
                    <a:pt x="249" y="1705"/>
                    <a:pt x="220" y="1635"/>
                  </a:cubicBezTo>
                  <a:cubicBezTo>
                    <a:pt x="46" y="1125"/>
                    <a:pt x="215" y="505"/>
                    <a:pt x="354"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1"/>
            <p:cNvSpPr/>
            <p:nvPr/>
          </p:nvSpPr>
          <p:spPr>
            <a:xfrm>
              <a:off x="8247746" y="4034131"/>
              <a:ext cx="51559" cy="331095"/>
            </a:xfrm>
            <a:custGeom>
              <a:rect b="b" l="l" r="r" t="t"/>
              <a:pathLst>
                <a:path extrusionOk="0" h="2909" w="453">
                  <a:moveTo>
                    <a:pt x="348" y="0"/>
                  </a:moveTo>
                  <a:cubicBezTo>
                    <a:pt x="336" y="504"/>
                    <a:pt x="301" y="1014"/>
                    <a:pt x="169" y="1501"/>
                  </a:cubicBezTo>
                  <a:cubicBezTo>
                    <a:pt x="0" y="2005"/>
                    <a:pt x="6" y="2550"/>
                    <a:pt x="452" y="2909"/>
                  </a:cubicBezTo>
                  <a:cubicBezTo>
                    <a:pt x="162" y="2654"/>
                    <a:pt x="52" y="2248"/>
                    <a:pt x="116" y="1878"/>
                  </a:cubicBezTo>
                  <a:cubicBezTo>
                    <a:pt x="162" y="1635"/>
                    <a:pt x="255" y="1391"/>
                    <a:pt x="290" y="1135"/>
                  </a:cubicBezTo>
                  <a:cubicBezTo>
                    <a:pt x="348" y="760"/>
                    <a:pt x="365" y="377"/>
                    <a:pt x="348"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1"/>
            <p:cNvSpPr/>
            <p:nvPr/>
          </p:nvSpPr>
          <p:spPr>
            <a:xfrm>
              <a:off x="8264249" y="4191769"/>
              <a:ext cx="48828" cy="178238"/>
            </a:xfrm>
            <a:custGeom>
              <a:rect b="b" l="l" r="r" t="t"/>
              <a:pathLst>
                <a:path extrusionOk="0" h="1566" w="429">
                  <a:moveTo>
                    <a:pt x="139" y="1"/>
                  </a:moveTo>
                  <a:lnTo>
                    <a:pt x="139" y="1"/>
                  </a:lnTo>
                  <a:cubicBezTo>
                    <a:pt x="11" y="464"/>
                    <a:pt x="0" y="1009"/>
                    <a:pt x="284" y="1414"/>
                  </a:cubicBezTo>
                  <a:cubicBezTo>
                    <a:pt x="330" y="1472"/>
                    <a:pt x="377" y="1524"/>
                    <a:pt x="428" y="1565"/>
                  </a:cubicBezTo>
                  <a:cubicBezTo>
                    <a:pt x="40" y="1154"/>
                    <a:pt x="58" y="528"/>
                    <a:pt x="139"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1"/>
            <p:cNvSpPr/>
            <p:nvPr/>
          </p:nvSpPr>
          <p:spPr>
            <a:xfrm>
              <a:off x="8266071" y="3883095"/>
              <a:ext cx="99135" cy="477578"/>
            </a:xfrm>
            <a:custGeom>
              <a:rect b="b" l="l" r="r" t="t"/>
              <a:pathLst>
                <a:path extrusionOk="0" h="4196" w="871">
                  <a:moveTo>
                    <a:pt x="1" y="0"/>
                  </a:moveTo>
                  <a:cubicBezTo>
                    <a:pt x="378" y="626"/>
                    <a:pt x="725" y="1327"/>
                    <a:pt x="709" y="2074"/>
                  </a:cubicBezTo>
                  <a:cubicBezTo>
                    <a:pt x="703" y="2625"/>
                    <a:pt x="517" y="3181"/>
                    <a:pt x="586" y="3738"/>
                  </a:cubicBezTo>
                  <a:cubicBezTo>
                    <a:pt x="610" y="3923"/>
                    <a:pt x="703" y="4109"/>
                    <a:pt x="870" y="4195"/>
                  </a:cubicBezTo>
                  <a:cubicBezTo>
                    <a:pt x="529" y="3981"/>
                    <a:pt x="581" y="3529"/>
                    <a:pt x="621" y="3181"/>
                  </a:cubicBezTo>
                  <a:cubicBezTo>
                    <a:pt x="661" y="2817"/>
                    <a:pt x="738" y="2445"/>
                    <a:pt x="749" y="2074"/>
                  </a:cubicBezTo>
                  <a:cubicBezTo>
                    <a:pt x="766" y="1321"/>
                    <a:pt x="412" y="608"/>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1"/>
            <p:cNvSpPr/>
            <p:nvPr/>
          </p:nvSpPr>
          <p:spPr>
            <a:xfrm>
              <a:off x="8293159" y="3883095"/>
              <a:ext cx="103688" cy="471660"/>
            </a:xfrm>
            <a:custGeom>
              <a:rect b="b" l="l" r="r" t="t"/>
              <a:pathLst>
                <a:path extrusionOk="0" h="4144" w="911">
                  <a:moveTo>
                    <a:pt x="1" y="0"/>
                  </a:moveTo>
                  <a:lnTo>
                    <a:pt x="1" y="0"/>
                  </a:lnTo>
                  <a:cubicBezTo>
                    <a:pt x="476" y="458"/>
                    <a:pt x="766" y="1118"/>
                    <a:pt x="720" y="1779"/>
                  </a:cubicBezTo>
                  <a:cubicBezTo>
                    <a:pt x="691" y="2312"/>
                    <a:pt x="546" y="3772"/>
                    <a:pt x="910" y="4144"/>
                  </a:cubicBezTo>
                  <a:cubicBezTo>
                    <a:pt x="586" y="3784"/>
                    <a:pt x="725" y="2486"/>
                    <a:pt x="749" y="1988"/>
                  </a:cubicBezTo>
                  <a:cubicBezTo>
                    <a:pt x="755" y="1913"/>
                    <a:pt x="760" y="1790"/>
                    <a:pt x="760" y="1710"/>
                  </a:cubicBezTo>
                  <a:cubicBezTo>
                    <a:pt x="789" y="1066"/>
                    <a:pt x="482" y="423"/>
                    <a:pt x="1"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1"/>
            <p:cNvSpPr/>
            <p:nvPr/>
          </p:nvSpPr>
          <p:spPr>
            <a:xfrm>
              <a:off x="8157945" y="3727848"/>
              <a:ext cx="68632" cy="599249"/>
            </a:xfrm>
            <a:custGeom>
              <a:rect b="b" l="l" r="r" t="t"/>
              <a:pathLst>
                <a:path extrusionOk="0" h="5265" w="603">
                  <a:moveTo>
                    <a:pt x="1" y="1"/>
                  </a:moveTo>
                  <a:cubicBezTo>
                    <a:pt x="389" y="987"/>
                    <a:pt x="557" y="2082"/>
                    <a:pt x="383" y="3131"/>
                  </a:cubicBezTo>
                  <a:cubicBezTo>
                    <a:pt x="268" y="3751"/>
                    <a:pt x="65" y="4371"/>
                    <a:pt x="129" y="5009"/>
                  </a:cubicBezTo>
                  <a:cubicBezTo>
                    <a:pt x="140" y="5078"/>
                    <a:pt x="151" y="5148"/>
                    <a:pt x="193" y="5206"/>
                  </a:cubicBezTo>
                  <a:cubicBezTo>
                    <a:pt x="158" y="5148"/>
                    <a:pt x="145" y="5073"/>
                    <a:pt x="134" y="5009"/>
                  </a:cubicBezTo>
                  <a:cubicBezTo>
                    <a:pt x="94" y="4371"/>
                    <a:pt x="302" y="3757"/>
                    <a:pt x="424" y="3143"/>
                  </a:cubicBezTo>
                  <a:cubicBezTo>
                    <a:pt x="603" y="2082"/>
                    <a:pt x="429" y="975"/>
                    <a:pt x="1" y="1"/>
                  </a:cubicBezTo>
                  <a:close/>
                  <a:moveTo>
                    <a:pt x="193" y="5206"/>
                  </a:moveTo>
                  <a:lnTo>
                    <a:pt x="193" y="5206"/>
                  </a:lnTo>
                  <a:cubicBezTo>
                    <a:pt x="204" y="5230"/>
                    <a:pt x="220" y="5259"/>
                    <a:pt x="250" y="5264"/>
                  </a:cubicBezTo>
                  <a:cubicBezTo>
                    <a:pt x="227" y="5259"/>
                    <a:pt x="204" y="5230"/>
                    <a:pt x="193" y="5206"/>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1"/>
            <p:cNvSpPr/>
            <p:nvPr/>
          </p:nvSpPr>
          <p:spPr>
            <a:xfrm>
              <a:off x="8185033" y="3776790"/>
              <a:ext cx="50307" cy="504098"/>
            </a:xfrm>
            <a:custGeom>
              <a:rect b="b" l="l" r="r" t="t"/>
              <a:pathLst>
                <a:path extrusionOk="0" h="4429" w="442">
                  <a:moveTo>
                    <a:pt x="41" y="1"/>
                  </a:moveTo>
                  <a:cubicBezTo>
                    <a:pt x="244" y="713"/>
                    <a:pt x="407" y="1467"/>
                    <a:pt x="319" y="2208"/>
                  </a:cubicBezTo>
                  <a:cubicBezTo>
                    <a:pt x="268" y="2765"/>
                    <a:pt x="128" y="3315"/>
                    <a:pt x="46" y="3872"/>
                  </a:cubicBezTo>
                  <a:cubicBezTo>
                    <a:pt x="24" y="4057"/>
                    <a:pt x="1" y="4243"/>
                    <a:pt x="24" y="4428"/>
                  </a:cubicBezTo>
                  <a:cubicBezTo>
                    <a:pt x="12" y="4243"/>
                    <a:pt x="35" y="4057"/>
                    <a:pt x="70" y="3872"/>
                  </a:cubicBezTo>
                  <a:cubicBezTo>
                    <a:pt x="163" y="3321"/>
                    <a:pt x="302" y="2777"/>
                    <a:pt x="365" y="2214"/>
                  </a:cubicBezTo>
                  <a:cubicBezTo>
                    <a:pt x="441" y="1461"/>
                    <a:pt x="273" y="707"/>
                    <a:pt x="4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1"/>
            <p:cNvSpPr/>
            <p:nvPr/>
          </p:nvSpPr>
          <p:spPr>
            <a:xfrm>
              <a:off x="8099898" y="3723296"/>
              <a:ext cx="69998" cy="419645"/>
            </a:xfrm>
            <a:custGeom>
              <a:rect b="b" l="l" r="r" t="t"/>
              <a:pathLst>
                <a:path extrusionOk="0" h="3687" w="615">
                  <a:moveTo>
                    <a:pt x="88" y="0"/>
                  </a:moveTo>
                  <a:cubicBezTo>
                    <a:pt x="0" y="302"/>
                    <a:pt x="13" y="626"/>
                    <a:pt x="93" y="928"/>
                  </a:cubicBezTo>
                  <a:cubicBezTo>
                    <a:pt x="139" y="1084"/>
                    <a:pt x="192" y="1230"/>
                    <a:pt x="227" y="1380"/>
                  </a:cubicBezTo>
                  <a:cubicBezTo>
                    <a:pt x="401" y="2052"/>
                    <a:pt x="615" y="3020"/>
                    <a:pt x="395" y="3687"/>
                  </a:cubicBezTo>
                  <a:cubicBezTo>
                    <a:pt x="615" y="3114"/>
                    <a:pt x="494" y="2413"/>
                    <a:pt x="377" y="1827"/>
                  </a:cubicBezTo>
                  <a:cubicBezTo>
                    <a:pt x="313" y="1519"/>
                    <a:pt x="227" y="1218"/>
                    <a:pt x="128" y="923"/>
                  </a:cubicBezTo>
                  <a:cubicBezTo>
                    <a:pt x="35" y="626"/>
                    <a:pt x="18" y="302"/>
                    <a:pt x="88"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1"/>
            <p:cNvSpPr/>
            <p:nvPr/>
          </p:nvSpPr>
          <p:spPr>
            <a:xfrm>
              <a:off x="8076110" y="3862494"/>
              <a:ext cx="68860" cy="171751"/>
            </a:xfrm>
            <a:custGeom>
              <a:rect b="b" l="l" r="r" t="t"/>
              <a:pathLst>
                <a:path extrusionOk="0" h="1509" w="605">
                  <a:moveTo>
                    <a:pt x="94" y="0"/>
                  </a:moveTo>
                  <a:lnTo>
                    <a:pt x="94" y="0"/>
                  </a:lnTo>
                  <a:cubicBezTo>
                    <a:pt x="0" y="198"/>
                    <a:pt x="112" y="412"/>
                    <a:pt x="216" y="575"/>
                  </a:cubicBezTo>
                  <a:cubicBezTo>
                    <a:pt x="355" y="807"/>
                    <a:pt x="447" y="1062"/>
                    <a:pt x="535" y="1311"/>
                  </a:cubicBezTo>
                  <a:cubicBezTo>
                    <a:pt x="557" y="1375"/>
                    <a:pt x="581" y="1438"/>
                    <a:pt x="604" y="1508"/>
                  </a:cubicBezTo>
                  <a:cubicBezTo>
                    <a:pt x="546" y="1241"/>
                    <a:pt x="465" y="981"/>
                    <a:pt x="348" y="737"/>
                  </a:cubicBezTo>
                  <a:cubicBezTo>
                    <a:pt x="308" y="644"/>
                    <a:pt x="251" y="551"/>
                    <a:pt x="192" y="470"/>
                  </a:cubicBezTo>
                  <a:cubicBezTo>
                    <a:pt x="112" y="337"/>
                    <a:pt x="35" y="163"/>
                    <a:pt x="94"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1"/>
            <p:cNvSpPr/>
            <p:nvPr/>
          </p:nvSpPr>
          <p:spPr>
            <a:xfrm>
              <a:off x="8068940" y="3886169"/>
              <a:ext cx="73298" cy="232415"/>
            </a:xfrm>
            <a:custGeom>
              <a:rect b="b" l="l" r="r" t="t"/>
              <a:pathLst>
                <a:path extrusionOk="0" h="2042" w="644">
                  <a:moveTo>
                    <a:pt x="1" y="1"/>
                  </a:moveTo>
                  <a:cubicBezTo>
                    <a:pt x="12" y="273"/>
                    <a:pt x="76" y="552"/>
                    <a:pt x="221" y="784"/>
                  </a:cubicBezTo>
                  <a:cubicBezTo>
                    <a:pt x="261" y="865"/>
                    <a:pt x="325" y="929"/>
                    <a:pt x="365" y="1009"/>
                  </a:cubicBezTo>
                  <a:cubicBezTo>
                    <a:pt x="523" y="1282"/>
                    <a:pt x="592" y="1601"/>
                    <a:pt x="632" y="1908"/>
                  </a:cubicBezTo>
                  <a:cubicBezTo>
                    <a:pt x="638" y="1955"/>
                    <a:pt x="644" y="2001"/>
                    <a:pt x="638" y="2041"/>
                  </a:cubicBezTo>
                  <a:cubicBezTo>
                    <a:pt x="644" y="2001"/>
                    <a:pt x="644" y="1955"/>
                    <a:pt x="644" y="1908"/>
                  </a:cubicBezTo>
                  <a:cubicBezTo>
                    <a:pt x="627" y="1589"/>
                    <a:pt x="557" y="1271"/>
                    <a:pt x="406" y="987"/>
                  </a:cubicBezTo>
                  <a:cubicBezTo>
                    <a:pt x="360" y="912"/>
                    <a:pt x="296" y="842"/>
                    <a:pt x="250" y="766"/>
                  </a:cubicBezTo>
                  <a:cubicBezTo>
                    <a:pt x="111" y="535"/>
                    <a:pt x="36" y="268"/>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1"/>
            <p:cNvSpPr/>
            <p:nvPr/>
          </p:nvSpPr>
          <p:spPr>
            <a:xfrm>
              <a:off x="8043217" y="3878315"/>
              <a:ext cx="81266" cy="215912"/>
            </a:xfrm>
            <a:custGeom>
              <a:rect b="b" l="l" r="r" t="t"/>
              <a:pathLst>
                <a:path extrusionOk="0" h="1897" w="714">
                  <a:moveTo>
                    <a:pt x="18" y="0"/>
                  </a:moveTo>
                  <a:lnTo>
                    <a:pt x="18" y="0"/>
                  </a:lnTo>
                  <a:cubicBezTo>
                    <a:pt x="0" y="470"/>
                    <a:pt x="75" y="968"/>
                    <a:pt x="337" y="1369"/>
                  </a:cubicBezTo>
                  <a:cubicBezTo>
                    <a:pt x="388" y="1444"/>
                    <a:pt x="505" y="1612"/>
                    <a:pt x="562" y="1688"/>
                  </a:cubicBezTo>
                  <a:cubicBezTo>
                    <a:pt x="609" y="1757"/>
                    <a:pt x="661" y="1827"/>
                    <a:pt x="714" y="1896"/>
                  </a:cubicBezTo>
                  <a:cubicBezTo>
                    <a:pt x="666" y="1821"/>
                    <a:pt x="621" y="1752"/>
                    <a:pt x="575" y="1676"/>
                  </a:cubicBezTo>
                  <a:lnTo>
                    <a:pt x="436" y="1461"/>
                  </a:lnTo>
                  <a:cubicBezTo>
                    <a:pt x="139" y="1038"/>
                    <a:pt x="46" y="511"/>
                    <a:pt x="18"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1"/>
            <p:cNvSpPr/>
            <p:nvPr/>
          </p:nvSpPr>
          <p:spPr>
            <a:xfrm>
              <a:off x="8103199" y="3465385"/>
              <a:ext cx="41771" cy="198612"/>
            </a:xfrm>
            <a:custGeom>
              <a:rect b="b" l="l" r="r" t="t"/>
              <a:pathLst>
                <a:path extrusionOk="0" h="1745" w="367">
                  <a:moveTo>
                    <a:pt x="366" y="0"/>
                  </a:moveTo>
                  <a:lnTo>
                    <a:pt x="366" y="0"/>
                  </a:lnTo>
                  <a:cubicBezTo>
                    <a:pt x="53" y="476"/>
                    <a:pt x="0" y="1102"/>
                    <a:pt x="152" y="1640"/>
                  </a:cubicBezTo>
                  <a:cubicBezTo>
                    <a:pt x="163" y="1675"/>
                    <a:pt x="174" y="1710"/>
                    <a:pt x="187" y="1745"/>
                  </a:cubicBezTo>
                  <a:cubicBezTo>
                    <a:pt x="174" y="1675"/>
                    <a:pt x="152" y="1600"/>
                    <a:pt x="145" y="1525"/>
                  </a:cubicBezTo>
                  <a:cubicBezTo>
                    <a:pt x="64" y="1015"/>
                    <a:pt x="117" y="471"/>
                    <a:pt x="366"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1"/>
            <p:cNvSpPr/>
            <p:nvPr/>
          </p:nvSpPr>
          <p:spPr>
            <a:xfrm>
              <a:off x="8121751" y="3485189"/>
              <a:ext cx="35056" cy="163670"/>
            </a:xfrm>
            <a:custGeom>
              <a:rect b="b" l="l" r="r" t="t"/>
              <a:pathLst>
                <a:path extrusionOk="0" h="1438" w="308">
                  <a:moveTo>
                    <a:pt x="308" y="0"/>
                  </a:moveTo>
                  <a:lnTo>
                    <a:pt x="308" y="0"/>
                  </a:lnTo>
                  <a:cubicBezTo>
                    <a:pt x="0" y="267"/>
                    <a:pt x="6" y="875"/>
                    <a:pt x="40" y="1252"/>
                  </a:cubicBezTo>
                  <a:cubicBezTo>
                    <a:pt x="52" y="1316"/>
                    <a:pt x="59" y="1380"/>
                    <a:pt x="70" y="1437"/>
                  </a:cubicBezTo>
                  <a:cubicBezTo>
                    <a:pt x="64" y="1014"/>
                    <a:pt x="17" y="331"/>
                    <a:pt x="308"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1"/>
            <p:cNvSpPr/>
            <p:nvPr/>
          </p:nvSpPr>
          <p:spPr>
            <a:xfrm>
              <a:off x="8125051" y="3502262"/>
              <a:ext cx="46210" cy="179604"/>
            </a:xfrm>
            <a:custGeom>
              <a:rect b="b" l="l" r="r" t="t"/>
              <a:pathLst>
                <a:path extrusionOk="0" h="1578" w="406">
                  <a:moveTo>
                    <a:pt x="405" y="1"/>
                  </a:moveTo>
                  <a:cubicBezTo>
                    <a:pt x="134" y="436"/>
                    <a:pt x="0" y="963"/>
                    <a:pt x="30" y="1479"/>
                  </a:cubicBezTo>
                  <a:cubicBezTo>
                    <a:pt x="30" y="1508"/>
                    <a:pt x="30" y="1543"/>
                    <a:pt x="35" y="1578"/>
                  </a:cubicBezTo>
                  <a:cubicBezTo>
                    <a:pt x="41" y="1508"/>
                    <a:pt x="35" y="1444"/>
                    <a:pt x="41" y="1375"/>
                  </a:cubicBezTo>
                  <a:cubicBezTo>
                    <a:pt x="75" y="899"/>
                    <a:pt x="203" y="430"/>
                    <a:pt x="405"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1"/>
            <p:cNvSpPr/>
            <p:nvPr/>
          </p:nvSpPr>
          <p:spPr>
            <a:xfrm>
              <a:off x="8161245" y="3568276"/>
              <a:ext cx="55543" cy="228432"/>
            </a:xfrm>
            <a:custGeom>
              <a:rect b="b" l="l" r="r" t="t"/>
              <a:pathLst>
                <a:path extrusionOk="0" h="2007" w="488">
                  <a:moveTo>
                    <a:pt x="279" y="1"/>
                  </a:moveTo>
                  <a:lnTo>
                    <a:pt x="279" y="1"/>
                  </a:lnTo>
                  <a:cubicBezTo>
                    <a:pt x="129" y="215"/>
                    <a:pt x="1" y="487"/>
                    <a:pt x="65" y="755"/>
                  </a:cubicBezTo>
                  <a:cubicBezTo>
                    <a:pt x="87" y="841"/>
                    <a:pt x="116" y="923"/>
                    <a:pt x="140" y="1009"/>
                  </a:cubicBezTo>
                  <a:cubicBezTo>
                    <a:pt x="250" y="1346"/>
                    <a:pt x="360" y="1675"/>
                    <a:pt x="488" y="2006"/>
                  </a:cubicBezTo>
                  <a:cubicBezTo>
                    <a:pt x="464" y="1924"/>
                    <a:pt x="442" y="1838"/>
                    <a:pt x="413" y="1751"/>
                  </a:cubicBezTo>
                  <a:cubicBezTo>
                    <a:pt x="331" y="1467"/>
                    <a:pt x="186" y="1033"/>
                    <a:pt x="105" y="742"/>
                  </a:cubicBezTo>
                  <a:cubicBezTo>
                    <a:pt x="41" y="487"/>
                    <a:pt x="151" y="220"/>
                    <a:pt x="279"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1"/>
            <p:cNvSpPr/>
            <p:nvPr/>
          </p:nvSpPr>
          <p:spPr>
            <a:xfrm>
              <a:off x="8189586" y="3580796"/>
              <a:ext cx="20601" cy="162418"/>
            </a:xfrm>
            <a:custGeom>
              <a:rect b="b" l="l" r="r" t="t"/>
              <a:pathLst>
                <a:path extrusionOk="0" h="1427" w="181">
                  <a:moveTo>
                    <a:pt x="100" y="1"/>
                  </a:moveTo>
                  <a:lnTo>
                    <a:pt x="100" y="1"/>
                  </a:lnTo>
                  <a:cubicBezTo>
                    <a:pt x="1" y="222"/>
                    <a:pt x="6" y="482"/>
                    <a:pt x="24" y="720"/>
                  </a:cubicBezTo>
                  <a:cubicBezTo>
                    <a:pt x="41" y="894"/>
                    <a:pt x="82" y="1079"/>
                    <a:pt x="129" y="1252"/>
                  </a:cubicBezTo>
                  <a:cubicBezTo>
                    <a:pt x="146" y="1311"/>
                    <a:pt x="164" y="1369"/>
                    <a:pt x="180" y="1426"/>
                  </a:cubicBezTo>
                  <a:cubicBezTo>
                    <a:pt x="169" y="1362"/>
                    <a:pt x="158" y="1305"/>
                    <a:pt x="146" y="1247"/>
                  </a:cubicBezTo>
                  <a:cubicBezTo>
                    <a:pt x="116" y="1073"/>
                    <a:pt x="82" y="888"/>
                    <a:pt x="65" y="714"/>
                  </a:cubicBezTo>
                  <a:cubicBezTo>
                    <a:pt x="47" y="476"/>
                    <a:pt x="30" y="233"/>
                    <a:pt x="100"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1"/>
            <p:cNvSpPr/>
            <p:nvPr/>
          </p:nvSpPr>
          <p:spPr>
            <a:xfrm>
              <a:off x="8204154" y="3605153"/>
              <a:ext cx="18552" cy="103802"/>
            </a:xfrm>
            <a:custGeom>
              <a:rect b="b" l="l" r="r" t="t"/>
              <a:pathLst>
                <a:path extrusionOk="0" h="912" w="163">
                  <a:moveTo>
                    <a:pt x="1" y="1"/>
                  </a:moveTo>
                  <a:lnTo>
                    <a:pt x="1" y="1"/>
                  </a:lnTo>
                  <a:cubicBezTo>
                    <a:pt x="100" y="286"/>
                    <a:pt x="105" y="610"/>
                    <a:pt x="111" y="912"/>
                  </a:cubicBezTo>
                  <a:cubicBezTo>
                    <a:pt x="162" y="610"/>
                    <a:pt x="157" y="273"/>
                    <a:pt x="1"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1"/>
            <p:cNvSpPr/>
            <p:nvPr/>
          </p:nvSpPr>
          <p:spPr>
            <a:xfrm>
              <a:off x="8280070" y="3672419"/>
              <a:ext cx="64648" cy="179035"/>
            </a:xfrm>
            <a:custGeom>
              <a:rect b="b" l="l" r="r" t="t"/>
              <a:pathLst>
                <a:path extrusionOk="0" h="1573" w="568">
                  <a:moveTo>
                    <a:pt x="116" y="1"/>
                  </a:moveTo>
                  <a:lnTo>
                    <a:pt x="116" y="1"/>
                  </a:lnTo>
                  <a:cubicBezTo>
                    <a:pt x="0" y="482"/>
                    <a:pt x="64" y="1051"/>
                    <a:pt x="406" y="1434"/>
                  </a:cubicBezTo>
                  <a:cubicBezTo>
                    <a:pt x="458" y="1485"/>
                    <a:pt x="511" y="1531"/>
                    <a:pt x="568" y="1573"/>
                  </a:cubicBezTo>
                  <a:cubicBezTo>
                    <a:pt x="134" y="1183"/>
                    <a:pt x="46" y="552"/>
                    <a:pt x="116"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1"/>
            <p:cNvSpPr/>
            <p:nvPr/>
          </p:nvSpPr>
          <p:spPr>
            <a:xfrm>
              <a:off x="8310459" y="3437044"/>
              <a:ext cx="54746" cy="369452"/>
            </a:xfrm>
            <a:custGeom>
              <a:rect b="b" l="l" r="r" t="t"/>
              <a:pathLst>
                <a:path extrusionOk="0" h="3246" w="481">
                  <a:moveTo>
                    <a:pt x="0" y="0"/>
                  </a:moveTo>
                  <a:cubicBezTo>
                    <a:pt x="231" y="169"/>
                    <a:pt x="295" y="476"/>
                    <a:pt x="295" y="747"/>
                  </a:cubicBezTo>
                  <a:cubicBezTo>
                    <a:pt x="278" y="1026"/>
                    <a:pt x="244" y="1311"/>
                    <a:pt x="237" y="1589"/>
                  </a:cubicBezTo>
                  <a:cubicBezTo>
                    <a:pt x="226" y="2012"/>
                    <a:pt x="231" y="2435"/>
                    <a:pt x="330" y="2852"/>
                  </a:cubicBezTo>
                  <a:cubicBezTo>
                    <a:pt x="365" y="2986"/>
                    <a:pt x="405" y="3125"/>
                    <a:pt x="480" y="3246"/>
                  </a:cubicBezTo>
                  <a:cubicBezTo>
                    <a:pt x="418" y="3119"/>
                    <a:pt x="376" y="2980"/>
                    <a:pt x="348" y="2847"/>
                  </a:cubicBezTo>
                  <a:cubicBezTo>
                    <a:pt x="266" y="2435"/>
                    <a:pt x="266" y="2006"/>
                    <a:pt x="278" y="1589"/>
                  </a:cubicBezTo>
                  <a:cubicBezTo>
                    <a:pt x="284" y="1304"/>
                    <a:pt x="319" y="1033"/>
                    <a:pt x="324" y="747"/>
                  </a:cubicBezTo>
                  <a:cubicBezTo>
                    <a:pt x="319" y="476"/>
                    <a:pt x="244" y="156"/>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1"/>
            <p:cNvSpPr/>
            <p:nvPr/>
          </p:nvSpPr>
          <p:spPr>
            <a:xfrm>
              <a:off x="8295208" y="3615738"/>
              <a:ext cx="63510" cy="229115"/>
            </a:xfrm>
            <a:custGeom>
              <a:rect b="b" l="l" r="r" t="t"/>
              <a:pathLst>
                <a:path extrusionOk="0" h="2013" w="558">
                  <a:moveTo>
                    <a:pt x="156" y="1"/>
                  </a:moveTo>
                  <a:cubicBezTo>
                    <a:pt x="1" y="598"/>
                    <a:pt x="122" y="1253"/>
                    <a:pt x="418" y="1793"/>
                  </a:cubicBezTo>
                  <a:cubicBezTo>
                    <a:pt x="458" y="1868"/>
                    <a:pt x="510" y="1937"/>
                    <a:pt x="557" y="2012"/>
                  </a:cubicBezTo>
                  <a:cubicBezTo>
                    <a:pt x="209" y="1410"/>
                    <a:pt x="35" y="691"/>
                    <a:pt x="156" y="1"/>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1"/>
            <p:cNvSpPr/>
            <p:nvPr/>
          </p:nvSpPr>
          <p:spPr>
            <a:xfrm>
              <a:off x="8374993" y="3648745"/>
              <a:ext cx="32438" cy="156499"/>
            </a:xfrm>
            <a:custGeom>
              <a:rect b="b" l="l" r="r" t="t"/>
              <a:pathLst>
                <a:path extrusionOk="0" h="1375" w="285">
                  <a:moveTo>
                    <a:pt x="24" y="0"/>
                  </a:moveTo>
                  <a:cubicBezTo>
                    <a:pt x="1" y="470"/>
                    <a:pt x="52" y="963"/>
                    <a:pt x="285" y="1375"/>
                  </a:cubicBezTo>
                  <a:cubicBezTo>
                    <a:pt x="111" y="939"/>
                    <a:pt x="59" y="465"/>
                    <a:pt x="24"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1"/>
            <p:cNvSpPr/>
            <p:nvPr/>
          </p:nvSpPr>
          <p:spPr>
            <a:xfrm>
              <a:off x="8412553" y="3883095"/>
              <a:ext cx="95151" cy="257910"/>
            </a:xfrm>
            <a:custGeom>
              <a:rect b="b" l="l" r="r" t="t"/>
              <a:pathLst>
                <a:path extrusionOk="0" h="2266" w="836">
                  <a:moveTo>
                    <a:pt x="0" y="0"/>
                  </a:moveTo>
                  <a:lnTo>
                    <a:pt x="0" y="0"/>
                  </a:lnTo>
                  <a:cubicBezTo>
                    <a:pt x="517" y="515"/>
                    <a:pt x="743" y="1245"/>
                    <a:pt x="813" y="1959"/>
                  </a:cubicBezTo>
                  <a:cubicBezTo>
                    <a:pt x="824" y="2057"/>
                    <a:pt x="829" y="2162"/>
                    <a:pt x="835" y="2266"/>
                  </a:cubicBezTo>
                  <a:lnTo>
                    <a:pt x="835" y="1953"/>
                  </a:lnTo>
                  <a:cubicBezTo>
                    <a:pt x="818" y="1646"/>
                    <a:pt x="766" y="1333"/>
                    <a:pt x="668" y="1036"/>
                  </a:cubicBezTo>
                  <a:cubicBezTo>
                    <a:pt x="529" y="648"/>
                    <a:pt x="320" y="266"/>
                    <a:pt x="0" y="0"/>
                  </a:cubicBezTo>
                  <a:close/>
                </a:path>
              </a:pathLst>
            </a:custGeom>
            <a:solidFill>
              <a:srgbClr val="758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1"/>
            <p:cNvSpPr/>
            <p:nvPr/>
          </p:nvSpPr>
          <p:spPr>
            <a:xfrm>
              <a:off x="8017495" y="3373420"/>
              <a:ext cx="263943" cy="342704"/>
            </a:xfrm>
            <a:custGeom>
              <a:rect b="b" l="l" r="r" t="t"/>
              <a:pathLst>
                <a:path extrusionOk="0" h="3011" w="2319">
                  <a:moveTo>
                    <a:pt x="1497" y="1"/>
                  </a:moveTo>
                  <a:cubicBezTo>
                    <a:pt x="1409" y="1"/>
                    <a:pt x="1317" y="10"/>
                    <a:pt x="1224" y="32"/>
                  </a:cubicBezTo>
                  <a:cubicBezTo>
                    <a:pt x="632" y="166"/>
                    <a:pt x="105" y="623"/>
                    <a:pt x="1" y="2756"/>
                  </a:cubicBezTo>
                  <a:lnTo>
                    <a:pt x="568" y="3010"/>
                  </a:lnTo>
                  <a:cubicBezTo>
                    <a:pt x="568" y="3010"/>
                    <a:pt x="481" y="276"/>
                    <a:pt x="1831" y="159"/>
                  </a:cubicBezTo>
                  <a:lnTo>
                    <a:pt x="2318" y="258"/>
                  </a:lnTo>
                  <a:cubicBezTo>
                    <a:pt x="2318" y="258"/>
                    <a:pt x="1959" y="1"/>
                    <a:pt x="1497"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1"/>
            <p:cNvSpPr/>
            <p:nvPr/>
          </p:nvSpPr>
          <p:spPr>
            <a:xfrm>
              <a:off x="8017495" y="3381615"/>
              <a:ext cx="263943" cy="334510"/>
            </a:xfrm>
            <a:custGeom>
              <a:rect b="b" l="l" r="r" t="t"/>
              <a:pathLst>
                <a:path extrusionOk="0" h="2939" w="2319">
                  <a:moveTo>
                    <a:pt x="1681" y="1"/>
                  </a:moveTo>
                  <a:cubicBezTo>
                    <a:pt x="330" y="122"/>
                    <a:pt x="418" y="2852"/>
                    <a:pt x="418" y="2852"/>
                  </a:cubicBezTo>
                  <a:lnTo>
                    <a:pt x="1" y="2667"/>
                  </a:lnTo>
                  <a:lnTo>
                    <a:pt x="1" y="2684"/>
                  </a:lnTo>
                  <a:lnTo>
                    <a:pt x="568" y="2938"/>
                  </a:lnTo>
                  <a:cubicBezTo>
                    <a:pt x="568" y="2938"/>
                    <a:pt x="481" y="204"/>
                    <a:pt x="1831" y="87"/>
                  </a:cubicBezTo>
                  <a:lnTo>
                    <a:pt x="2318" y="186"/>
                  </a:lnTo>
                  <a:cubicBezTo>
                    <a:pt x="2318" y="186"/>
                    <a:pt x="2254" y="140"/>
                    <a:pt x="2157" y="87"/>
                  </a:cubicBezTo>
                  <a:lnTo>
                    <a:pt x="2157" y="87"/>
                  </a:lnTo>
                  <a:cubicBezTo>
                    <a:pt x="2162" y="94"/>
                    <a:pt x="2168" y="99"/>
                    <a:pt x="2168" y="99"/>
                  </a:cubicBezTo>
                  <a:lnTo>
                    <a:pt x="1681" y="1"/>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1"/>
            <p:cNvSpPr/>
            <p:nvPr/>
          </p:nvSpPr>
          <p:spPr>
            <a:xfrm>
              <a:off x="7958196" y="3681752"/>
              <a:ext cx="171523" cy="224334"/>
            </a:xfrm>
            <a:custGeom>
              <a:rect b="b" l="l" r="r" t="t"/>
              <a:pathLst>
                <a:path extrusionOk="0" h="1971" w="1507">
                  <a:moveTo>
                    <a:pt x="753" y="1"/>
                  </a:moveTo>
                  <a:cubicBezTo>
                    <a:pt x="335" y="1"/>
                    <a:pt x="0" y="441"/>
                    <a:pt x="0" y="986"/>
                  </a:cubicBezTo>
                  <a:cubicBezTo>
                    <a:pt x="0" y="1531"/>
                    <a:pt x="335" y="1971"/>
                    <a:pt x="753" y="1971"/>
                  </a:cubicBezTo>
                  <a:cubicBezTo>
                    <a:pt x="1170" y="1971"/>
                    <a:pt x="1507" y="1531"/>
                    <a:pt x="1507" y="986"/>
                  </a:cubicBezTo>
                  <a:cubicBezTo>
                    <a:pt x="1507" y="441"/>
                    <a:pt x="1170" y="1"/>
                    <a:pt x="753" y="1"/>
                  </a:cubicBezTo>
                  <a:close/>
                </a:path>
              </a:pathLst>
            </a:custGeom>
            <a:solidFill>
              <a:srgbClr val="E28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1"/>
            <p:cNvSpPr/>
            <p:nvPr/>
          </p:nvSpPr>
          <p:spPr>
            <a:xfrm>
              <a:off x="8017495" y="3682207"/>
              <a:ext cx="112224" cy="223879"/>
            </a:xfrm>
            <a:custGeom>
              <a:rect b="b" l="l" r="r" t="t"/>
              <a:pathLst>
                <a:path extrusionOk="0" h="1967" w="986">
                  <a:moveTo>
                    <a:pt x="200" y="1"/>
                  </a:moveTo>
                  <a:cubicBezTo>
                    <a:pt x="139" y="1"/>
                    <a:pt x="60" y="11"/>
                    <a:pt x="1" y="43"/>
                  </a:cubicBezTo>
                  <a:cubicBezTo>
                    <a:pt x="1" y="43"/>
                    <a:pt x="6" y="43"/>
                    <a:pt x="17" y="43"/>
                  </a:cubicBezTo>
                  <a:cubicBezTo>
                    <a:pt x="127" y="43"/>
                    <a:pt x="772" y="81"/>
                    <a:pt x="777" y="982"/>
                  </a:cubicBezTo>
                  <a:cubicBezTo>
                    <a:pt x="783" y="1840"/>
                    <a:pt x="232" y="1967"/>
                    <a:pt x="232" y="1967"/>
                  </a:cubicBezTo>
                  <a:cubicBezTo>
                    <a:pt x="232" y="1967"/>
                    <a:pt x="986" y="1967"/>
                    <a:pt x="986" y="930"/>
                  </a:cubicBezTo>
                  <a:cubicBezTo>
                    <a:pt x="986" y="930"/>
                    <a:pt x="980" y="118"/>
                    <a:pt x="330" y="8"/>
                  </a:cubicBezTo>
                  <a:cubicBezTo>
                    <a:pt x="301" y="3"/>
                    <a:pt x="272" y="3"/>
                    <a:pt x="244" y="3"/>
                  </a:cubicBezTo>
                  <a:cubicBezTo>
                    <a:pt x="231" y="1"/>
                    <a:pt x="216" y="1"/>
                    <a:pt x="20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1"/>
            <p:cNvSpPr/>
            <p:nvPr/>
          </p:nvSpPr>
          <p:spPr>
            <a:xfrm>
              <a:off x="8017495" y="3678338"/>
              <a:ext cx="68746" cy="14796"/>
            </a:xfrm>
            <a:custGeom>
              <a:rect b="b" l="l" r="r" t="t"/>
              <a:pathLst>
                <a:path extrusionOk="0" h="130" w="604">
                  <a:moveTo>
                    <a:pt x="390" y="1"/>
                  </a:moveTo>
                  <a:cubicBezTo>
                    <a:pt x="249" y="1"/>
                    <a:pt x="108" y="41"/>
                    <a:pt x="1" y="130"/>
                  </a:cubicBezTo>
                  <a:cubicBezTo>
                    <a:pt x="130" y="49"/>
                    <a:pt x="281" y="18"/>
                    <a:pt x="431" y="18"/>
                  </a:cubicBezTo>
                  <a:cubicBezTo>
                    <a:pt x="489" y="18"/>
                    <a:pt x="547" y="23"/>
                    <a:pt x="603" y="31"/>
                  </a:cubicBezTo>
                  <a:cubicBezTo>
                    <a:pt x="535" y="11"/>
                    <a:pt x="462" y="1"/>
                    <a:pt x="390"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1"/>
            <p:cNvSpPr/>
            <p:nvPr/>
          </p:nvSpPr>
          <p:spPr>
            <a:xfrm>
              <a:off x="8033998" y="3688240"/>
              <a:ext cx="66014" cy="8081"/>
            </a:xfrm>
            <a:custGeom>
              <a:rect b="b" l="l" r="r" t="t"/>
              <a:pathLst>
                <a:path extrusionOk="0" h="71" w="580">
                  <a:moveTo>
                    <a:pt x="310" y="0"/>
                  </a:moveTo>
                  <a:cubicBezTo>
                    <a:pt x="203" y="0"/>
                    <a:pt x="97" y="21"/>
                    <a:pt x="0" y="71"/>
                  </a:cubicBezTo>
                  <a:cubicBezTo>
                    <a:pt x="105" y="35"/>
                    <a:pt x="214" y="22"/>
                    <a:pt x="324" y="22"/>
                  </a:cubicBezTo>
                  <a:cubicBezTo>
                    <a:pt x="410" y="22"/>
                    <a:pt x="496" y="30"/>
                    <a:pt x="579" y="43"/>
                  </a:cubicBezTo>
                  <a:cubicBezTo>
                    <a:pt x="494" y="16"/>
                    <a:pt x="402" y="0"/>
                    <a:pt x="310"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1"/>
            <p:cNvSpPr/>
            <p:nvPr/>
          </p:nvSpPr>
          <p:spPr>
            <a:xfrm>
              <a:off x="8051753" y="3699052"/>
              <a:ext cx="59413" cy="9105"/>
            </a:xfrm>
            <a:custGeom>
              <a:rect b="b" l="l" r="r" t="t"/>
              <a:pathLst>
                <a:path extrusionOk="0" h="80" w="522">
                  <a:moveTo>
                    <a:pt x="194" y="0"/>
                  </a:moveTo>
                  <a:cubicBezTo>
                    <a:pt x="128" y="0"/>
                    <a:pt x="63" y="8"/>
                    <a:pt x="0" y="23"/>
                  </a:cubicBezTo>
                  <a:cubicBezTo>
                    <a:pt x="45" y="20"/>
                    <a:pt x="91" y="18"/>
                    <a:pt x="136" y="18"/>
                  </a:cubicBezTo>
                  <a:cubicBezTo>
                    <a:pt x="266" y="18"/>
                    <a:pt x="397" y="34"/>
                    <a:pt x="522" y="80"/>
                  </a:cubicBezTo>
                  <a:cubicBezTo>
                    <a:pt x="422" y="25"/>
                    <a:pt x="308" y="0"/>
                    <a:pt x="194"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1"/>
            <p:cNvSpPr/>
            <p:nvPr/>
          </p:nvSpPr>
          <p:spPr>
            <a:xfrm>
              <a:off x="8073606" y="3711459"/>
              <a:ext cx="52811" cy="15252"/>
            </a:xfrm>
            <a:custGeom>
              <a:rect b="b" l="l" r="r" t="t"/>
              <a:pathLst>
                <a:path extrusionOk="0" h="134" w="464">
                  <a:moveTo>
                    <a:pt x="0" y="0"/>
                  </a:moveTo>
                  <a:cubicBezTo>
                    <a:pt x="162" y="29"/>
                    <a:pt x="319" y="64"/>
                    <a:pt x="463" y="134"/>
                  </a:cubicBezTo>
                  <a:cubicBezTo>
                    <a:pt x="330" y="40"/>
                    <a:pt x="162" y="0"/>
                    <a:pt x="0"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1"/>
            <p:cNvSpPr/>
            <p:nvPr/>
          </p:nvSpPr>
          <p:spPr>
            <a:xfrm>
              <a:off x="8086126" y="3729214"/>
              <a:ext cx="43592" cy="16617"/>
            </a:xfrm>
            <a:custGeom>
              <a:rect b="b" l="l" r="r" t="t"/>
              <a:pathLst>
                <a:path extrusionOk="0" h="146" w="383">
                  <a:moveTo>
                    <a:pt x="101" y="0"/>
                  </a:moveTo>
                  <a:cubicBezTo>
                    <a:pt x="67" y="0"/>
                    <a:pt x="33" y="6"/>
                    <a:pt x="0" y="18"/>
                  </a:cubicBezTo>
                  <a:cubicBezTo>
                    <a:pt x="20" y="15"/>
                    <a:pt x="41" y="13"/>
                    <a:pt x="61" y="13"/>
                  </a:cubicBezTo>
                  <a:cubicBezTo>
                    <a:pt x="179" y="13"/>
                    <a:pt x="294" y="66"/>
                    <a:pt x="383" y="146"/>
                  </a:cubicBezTo>
                  <a:cubicBezTo>
                    <a:pt x="316" y="58"/>
                    <a:pt x="210" y="0"/>
                    <a:pt x="101"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1"/>
            <p:cNvSpPr/>
            <p:nvPr/>
          </p:nvSpPr>
          <p:spPr>
            <a:xfrm>
              <a:off x="8090679" y="3747653"/>
              <a:ext cx="42340" cy="17983"/>
            </a:xfrm>
            <a:custGeom>
              <a:rect b="b" l="l" r="r" t="t"/>
              <a:pathLst>
                <a:path extrusionOk="0" h="158" w="372">
                  <a:moveTo>
                    <a:pt x="74" y="0"/>
                  </a:moveTo>
                  <a:cubicBezTo>
                    <a:pt x="49" y="0"/>
                    <a:pt x="25" y="3"/>
                    <a:pt x="0" y="8"/>
                  </a:cubicBezTo>
                  <a:cubicBezTo>
                    <a:pt x="140" y="8"/>
                    <a:pt x="273" y="59"/>
                    <a:pt x="372" y="158"/>
                  </a:cubicBezTo>
                  <a:cubicBezTo>
                    <a:pt x="310" y="57"/>
                    <a:pt x="191" y="0"/>
                    <a:pt x="74"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1"/>
            <p:cNvSpPr/>
            <p:nvPr/>
          </p:nvSpPr>
          <p:spPr>
            <a:xfrm>
              <a:off x="8042534" y="3892201"/>
              <a:ext cx="68632" cy="8309"/>
            </a:xfrm>
            <a:custGeom>
              <a:rect b="b" l="l" r="r" t="t"/>
              <a:pathLst>
                <a:path extrusionOk="0" h="73" w="603">
                  <a:moveTo>
                    <a:pt x="603" y="1"/>
                  </a:moveTo>
                  <a:lnTo>
                    <a:pt x="603" y="1"/>
                  </a:lnTo>
                  <a:cubicBezTo>
                    <a:pt x="500" y="35"/>
                    <a:pt x="393" y="51"/>
                    <a:pt x="283" y="51"/>
                  </a:cubicBezTo>
                  <a:cubicBezTo>
                    <a:pt x="190" y="51"/>
                    <a:pt x="94" y="39"/>
                    <a:pt x="1" y="17"/>
                  </a:cubicBezTo>
                  <a:lnTo>
                    <a:pt x="1" y="17"/>
                  </a:lnTo>
                  <a:cubicBezTo>
                    <a:pt x="91" y="54"/>
                    <a:pt x="190" y="73"/>
                    <a:pt x="288" y="73"/>
                  </a:cubicBezTo>
                  <a:cubicBezTo>
                    <a:pt x="397" y="73"/>
                    <a:pt x="506" y="50"/>
                    <a:pt x="603"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1"/>
            <p:cNvSpPr/>
            <p:nvPr/>
          </p:nvSpPr>
          <p:spPr>
            <a:xfrm>
              <a:off x="8060290" y="3875128"/>
              <a:ext cx="50876" cy="13089"/>
            </a:xfrm>
            <a:custGeom>
              <a:rect b="b" l="l" r="r" t="t"/>
              <a:pathLst>
                <a:path extrusionOk="0" h="115" w="447">
                  <a:moveTo>
                    <a:pt x="447" y="0"/>
                  </a:moveTo>
                  <a:cubicBezTo>
                    <a:pt x="320" y="92"/>
                    <a:pt x="158" y="98"/>
                    <a:pt x="0" y="105"/>
                  </a:cubicBezTo>
                  <a:cubicBezTo>
                    <a:pt x="40" y="111"/>
                    <a:pt x="82" y="114"/>
                    <a:pt x="124" y="114"/>
                  </a:cubicBezTo>
                  <a:cubicBezTo>
                    <a:pt x="243" y="114"/>
                    <a:pt x="366" y="86"/>
                    <a:pt x="447"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1"/>
            <p:cNvSpPr/>
            <p:nvPr/>
          </p:nvSpPr>
          <p:spPr>
            <a:xfrm>
              <a:off x="8073606" y="3853275"/>
              <a:ext cx="46893" cy="15593"/>
            </a:xfrm>
            <a:custGeom>
              <a:rect b="b" l="l" r="r" t="t"/>
              <a:pathLst>
                <a:path extrusionOk="0" h="137" w="412">
                  <a:moveTo>
                    <a:pt x="412" y="0"/>
                  </a:moveTo>
                  <a:lnTo>
                    <a:pt x="412" y="0"/>
                  </a:lnTo>
                  <a:cubicBezTo>
                    <a:pt x="290" y="88"/>
                    <a:pt x="145" y="128"/>
                    <a:pt x="0" y="128"/>
                  </a:cubicBezTo>
                  <a:cubicBezTo>
                    <a:pt x="28" y="134"/>
                    <a:pt x="57" y="137"/>
                    <a:pt x="86" y="137"/>
                  </a:cubicBezTo>
                  <a:cubicBezTo>
                    <a:pt x="206" y="137"/>
                    <a:pt x="328" y="89"/>
                    <a:pt x="412"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1"/>
            <p:cNvSpPr/>
            <p:nvPr/>
          </p:nvSpPr>
          <p:spPr>
            <a:xfrm>
              <a:off x="8090679" y="3829487"/>
              <a:ext cx="44275" cy="15252"/>
            </a:xfrm>
            <a:custGeom>
              <a:rect b="b" l="l" r="r" t="t"/>
              <a:pathLst>
                <a:path extrusionOk="0" h="134" w="389">
                  <a:moveTo>
                    <a:pt x="389" y="1"/>
                  </a:moveTo>
                  <a:lnTo>
                    <a:pt x="389" y="1"/>
                  </a:lnTo>
                  <a:cubicBezTo>
                    <a:pt x="272" y="57"/>
                    <a:pt x="149" y="124"/>
                    <a:pt x="16" y="124"/>
                  </a:cubicBezTo>
                  <a:cubicBezTo>
                    <a:pt x="11" y="124"/>
                    <a:pt x="6" y="123"/>
                    <a:pt x="0" y="123"/>
                  </a:cubicBezTo>
                  <a:lnTo>
                    <a:pt x="0" y="123"/>
                  </a:lnTo>
                  <a:cubicBezTo>
                    <a:pt x="24" y="130"/>
                    <a:pt x="48" y="133"/>
                    <a:pt x="72" y="133"/>
                  </a:cubicBezTo>
                  <a:cubicBezTo>
                    <a:pt x="171" y="133"/>
                    <a:pt x="269" y="82"/>
                    <a:pt x="348" y="30"/>
                  </a:cubicBezTo>
                  <a:cubicBezTo>
                    <a:pt x="359" y="19"/>
                    <a:pt x="372" y="12"/>
                    <a:pt x="389"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1"/>
            <p:cNvSpPr/>
            <p:nvPr/>
          </p:nvSpPr>
          <p:spPr>
            <a:xfrm>
              <a:off x="8096711" y="3807065"/>
              <a:ext cx="41543" cy="16390"/>
            </a:xfrm>
            <a:custGeom>
              <a:rect b="b" l="l" r="r" t="t"/>
              <a:pathLst>
                <a:path extrusionOk="0" h="144" w="365">
                  <a:moveTo>
                    <a:pt x="365" y="0"/>
                  </a:moveTo>
                  <a:lnTo>
                    <a:pt x="365" y="0"/>
                  </a:lnTo>
                  <a:cubicBezTo>
                    <a:pt x="275" y="80"/>
                    <a:pt x="162" y="130"/>
                    <a:pt x="38" y="130"/>
                  </a:cubicBezTo>
                  <a:cubicBezTo>
                    <a:pt x="25" y="130"/>
                    <a:pt x="13" y="129"/>
                    <a:pt x="0" y="128"/>
                  </a:cubicBezTo>
                  <a:lnTo>
                    <a:pt x="0" y="128"/>
                  </a:lnTo>
                  <a:cubicBezTo>
                    <a:pt x="30" y="139"/>
                    <a:pt x="61" y="143"/>
                    <a:pt x="92" y="143"/>
                  </a:cubicBezTo>
                  <a:cubicBezTo>
                    <a:pt x="199" y="143"/>
                    <a:pt x="307" y="86"/>
                    <a:pt x="365"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1"/>
            <p:cNvSpPr/>
            <p:nvPr/>
          </p:nvSpPr>
          <p:spPr>
            <a:xfrm>
              <a:off x="8096711" y="3789310"/>
              <a:ext cx="38243" cy="13544"/>
            </a:xfrm>
            <a:custGeom>
              <a:rect b="b" l="l" r="r" t="t"/>
              <a:pathLst>
                <a:path extrusionOk="0" h="119" w="336">
                  <a:moveTo>
                    <a:pt x="336" y="1"/>
                  </a:moveTo>
                  <a:cubicBezTo>
                    <a:pt x="244" y="81"/>
                    <a:pt x="121" y="105"/>
                    <a:pt x="0" y="110"/>
                  </a:cubicBezTo>
                  <a:cubicBezTo>
                    <a:pt x="26" y="115"/>
                    <a:pt x="53" y="118"/>
                    <a:pt x="80" y="118"/>
                  </a:cubicBezTo>
                  <a:cubicBezTo>
                    <a:pt x="178" y="118"/>
                    <a:pt x="277" y="83"/>
                    <a:pt x="336"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1"/>
            <p:cNvSpPr/>
            <p:nvPr/>
          </p:nvSpPr>
          <p:spPr>
            <a:xfrm>
              <a:off x="8090679" y="3762904"/>
              <a:ext cx="42340" cy="13430"/>
            </a:xfrm>
            <a:custGeom>
              <a:rect b="b" l="l" r="r" t="t"/>
              <a:pathLst>
                <a:path extrusionOk="0" h="118" w="372">
                  <a:moveTo>
                    <a:pt x="118" y="1"/>
                  </a:moveTo>
                  <a:cubicBezTo>
                    <a:pt x="78" y="1"/>
                    <a:pt x="38" y="8"/>
                    <a:pt x="0" y="24"/>
                  </a:cubicBezTo>
                  <a:cubicBezTo>
                    <a:pt x="28" y="19"/>
                    <a:pt x="56" y="17"/>
                    <a:pt x="83" y="17"/>
                  </a:cubicBezTo>
                  <a:cubicBezTo>
                    <a:pt x="188" y="17"/>
                    <a:pt x="289" y="52"/>
                    <a:pt x="372" y="117"/>
                  </a:cubicBezTo>
                  <a:cubicBezTo>
                    <a:pt x="310" y="43"/>
                    <a:pt x="214" y="1"/>
                    <a:pt x="118"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1"/>
            <p:cNvSpPr/>
            <p:nvPr/>
          </p:nvSpPr>
          <p:spPr>
            <a:xfrm>
              <a:off x="8090679" y="3779408"/>
              <a:ext cx="42340" cy="2390"/>
            </a:xfrm>
            <a:custGeom>
              <a:rect b="b" l="l" r="r" t="t"/>
              <a:pathLst>
                <a:path extrusionOk="0" h="21" w="372">
                  <a:moveTo>
                    <a:pt x="205" y="1"/>
                  </a:moveTo>
                  <a:cubicBezTo>
                    <a:pt x="138" y="1"/>
                    <a:pt x="70" y="6"/>
                    <a:pt x="0" y="12"/>
                  </a:cubicBezTo>
                  <a:cubicBezTo>
                    <a:pt x="64" y="18"/>
                    <a:pt x="127" y="21"/>
                    <a:pt x="188" y="21"/>
                  </a:cubicBezTo>
                  <a:cubicBezTo>
                    <a:pt x="250" y="21"/>
                    <a:pt x="311" y="18"/>
                    <a:pt x="372" y="12"/>
                  </a:cubicBezTo>
                  <a:cubicBezTo>
                    <a:pt x="316" y="4"/>
                    <a:pt x="261" y="1"/>
                    <a:pt x="205" y="1"/>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1"/>
            <p:cNvSpPr/>
            <p:nvPr/>
          </p:nvSpPr>
          <p:spPr>
            <a:xfrm>
              <a:off x="7994390" y="3682435"/>
              <a:ext cx="116777" cy="228432"/>
            </a:xfrm>
            <a:custGeom>
              <a:rect b="b" l="l" r="r" t="t"/>
              <a:pathLst>
                <a:path extrusionOk="0" h="2007" w="1026">
                  <a:moveTo>
                    <a:pt x="204" y="1"/>
                  </a:moveTo>
                  <a:cubicBezTo>
                    <a:pt x="99" y="1"/>
                    <a:pt x="47" y="140"/>
                    <a:pt x="47" y="140"/>
                  </a:cubicBezTo>
                  <a:cubicBezTo>
                    <a:pt x="98" y="92"/>
                    <a:pt x="160" y="86"/>
                    <a:pt x="188" y="86"/>
                  </a:cubicBezTo>
                  <a:cubicBezTo>
                    <a:pt x="198" y="86"/>
                    <a:pt x="204" y="87"/>
                    <a:pt x="204" y="87"/>
                  </a:cubicBezTo>
                  <a:cubicBezTo>
                    <a:pt x="212" y="87"/>
                    <a:pt x="220" y="86"/>
                    <a:pt x="228" y="86"/>
                  </a:cubicBezTo>
                  <a:cubicBezTo>
                    <a:pt x="599" y="86"/>
                    <a:pt x="773" y="335"/>
                    <a:pt x="858" y="546"/>
                  </a:cubicBezTo>
                  <a:cubicBezTo>
                    <a:pt x="916" y="696"/>
                    <a:pt x="945" y="864"/>
                    <a:pt x="934" y="1049"/>
                  </a:cubicBezTo>
                  <a:cubicBezTo>
                    <a:pt x="910" y="1408"/>
                    <a:pt x="812" y="1664"/>
                    <a:pt x="643" y="1809"/>
                  </a:cubicBezTo>
                  <a:cubicBezTo>
                    <a:pt x="511" y="1920"/>
                    <a:pt x="378" y="1924"/>
                    <a:pt x="353" y="1924"/>
                  </a:cubicBezTo>
                  <a:cubicBezTo>
                    <a:pt x="350" y="1924"/>
                    <a:pt x="349" y="1924"/>
                    <a:pt x="348" y="1924"/>
                  </a:cubicBezTo>
                  <a:cubicBezTo>
                    <a:pt x="348" y="1924"/>
                    <a:pt x="134" y="1895"/>
                    <a:pt x="1" y="1780"/>
                  </a:cubicBezTo>
                  <a:lnTo>
                    <a:pt x="1" y="1780"/>
                  </a:lnTo>
                  <a:cubicBezTo>
                    <a:pt x="1" y="1780"/>
                    <a:pt x="122" y="1983"/>
                    <a:pt x="343" y="2006"/>
                  </a:cubicBezTo>
                  <a:lnTo>
                    <a:pt x="360" y="2006"/>
                  </a:lnTo>
                  <a:cubicBezTo>
                    <a:pt x="412" y="2006"/>
                    <a:pt x="557" y="1994"/>
                    <a:pt x="702" y="1873"/>
                  </a:cubicBezTo>
                  <a:cubicBezTo>
                    <a:pt x="881" y="1716"/>
                    <a:pt x="991" y="1438"/>
                    <a:pt x="1015" y="1055"/>
                  </a:cubicBezTo>
                  <a:cubicBezTo>
                    <a:pt x="1026" y="859"/>
                    <a:pt x="1004" y="678"/>
                    <a:pt x="934" y="517"/>
                  </a:cubicBezTo>
                  <a:cubicBezTo>
                    <a:pt x="841" y="279"/>
                    <a:pt x="643" y="1"/>
                    <a:pt x="22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1"/>
            <p:cNvSpPr/>
            <p:nvPr/>
          </p:nvSpPr>
          <p:spPr>
            <a:xfrm>
              <a:off x="7933612" y="3691654"/>
              <a:ext cx="135443" cy="209310"/>
            </a:xfrm>
            <a:custGeom>
              <a:rect b="b" l="l" r="r" t="t"/>
              <a:pathLst>
                <a:path extrusionOk="0" h="1839" w="1190">
                  <a:moveTo>
                    <a:pt x="788" y="0"/>
                  </a:moveTo>
                  <a:cubicBezTo>
                    <a:pt x="743" y="0"/>
                    <a:pt x="695" y="6"/>
                    <a:pt x="645" y="18"/>
                  </a:cubicBezTo>
                  <a:cubicBezTo>
                    <a:pt x="320" y="99"/>
                    <a:pt x="1" y="1137"/>
                    <a:pt x="494" y="1664"/>
                  </a:cubicBezTo>
                  <a:cubicBezTo>
                    <a:pt x="494" y="1664"/>
                    <a:pt x="663" y="1839"/>
                    <a:pt x="916" y="1839"/>
                  </a:cubicBezTo>
                  <a:cubicBezTo>
                    <a:pt x="928" y="1839"/>
                    <a:pt x="940" y="1839"/>
                    <a:pt x="952" y="1838"/>
                  </a:cubicBezTo>
                  <a:cubicBezTo>
                    <a:pt x="952" y="1838"/>
                    <a:pt x="720" y="1814"/>
                    <a:pt x="661" y="1578"/>
                  </a:cubicBezTo>
                  <a:cubicBezTo>
                    <a:pt x="604" y="1340"/>
                    <a:pt x="824" y="152"/>
                    <a:pt x="824" y="152"/>
                  </a:cubicBezTo>
                  <a:cubicBezTo>
                    <a:pt x="824" y="152"/>
                    <a:pt x="826" y="93"/>
                    <a:pt x="927" y="93"/>
                  </a:cubicBezTo>
                  <a:cubicBezTo>
                    <a:pt x="981" y="93"/>
                    <a:pt x="1064" y="110"/>
                    <a:pt x="1190" y="163"/>
                  </a:cubicBezTo>
                  <a:cubicBezTo>
                    <a:pt x="1190" y="163"/>
                    <a:pt x="1035" y="0"/>
                    <a:pt x="788" y="0"/>
                  </a:cubicBezTo>
                  <a:close/>
                </a:path>
              </a:pathLst>
            </a:custGeom>
            <a:solidFill>
              <a:srgbClr val="DD7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1"/>
            <p:cNvSpPr/>
            <p:nvPr/>
          </p:nvSpPr>
          <p:spPr>
            <a:xfrm>
              <a:off x="7994390" y="3708841"/>
              <a:ext cx="67380" cy="170385"/>
            </a:xfrm>
            <a:custGeom>
              <a:rect b="b" l="l" r="r" t="t"/>
              <a:pathLst>
                <a:path extrusionOk="0" h="1497" w="592">
                  <a:moveTo>
                    <a:pt x="1" y="1"/>
                  </a:moveTo>
                  <a:lnTo>
                    <a:pt x="35" y="1496"/>
                  </a:lnTo>
                  <a:lnTo>
                    <a:pt x="354" y="1473"/>
                  </a:lnTo>
                  <a:cubicBezTo>
                    <a:pt x="354" y="1473"/>
                    <a:pt x="592" y="1379"/>
                    <a:pt x="592" y="719"/>
                  </a:cubicBezTo>
                  <a:cubicBezTo>
                    <a:pt x="592" y="63"/>
                    <a:pt x="290"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1"/>
            <p:cNvSpPr/>
            <p:nvPr/>
          </p:nvSpPr>
          <p:spPr>
            <a:xfrm>
              <a:off x="7954212" y="3708841"/>
              <a:ext cx="87184" cy="170385"/>
            </a:xfrm>
            <a:custGeom>
              <a:rect b="b" l="l" r="r" t="t"/>
              <a:pathLst>
                <a:path extrusionOk="0" h="1497" w="766">
                  <a:moveTo>
                    <a:pt x="388" y="1"/>
                  </a:moveTo>
                  <a:cubicBezTo>
                    <a:pt x="127" y="1"/>
                    <a:pt x="0" y="336"/>
                    <a:pt x="0" y="748"/>
                  </a:cubicBezTo>
                  <a:cubicBezTo>
                    <a:pt x="0" y="1160"/>
                    <a:pt x="127" y="1496"/>
                    <a:pt x="388" y="1496"/>
                  </a:cubicBezTo>
                  <a:cubicBezTo>
                    <a:pt x="649" y="1496"/>
                    <a:pt x="765" y="1160"/>
                    <a:pt x="765" y="748"/>
                  </a:cubicBezTo>
                  <a:cubicBezTo>
                    <a:pt x="765" y="336"/>
                    <a:pt x="649" y="1"/>
                    <a:pt x="388"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1"/>
            <p:cNvSpPr/>
            <p:nvPr/>
          </p:nvSpPr>
          <p:spPr>
            <a:xfrm>
              <a:off x="7958765" y="3712483"/>
              <a:ext cx="55543" cy="94013"/>
            </a:xfrm>
            <a:custGeom>
              <a:rect b="b" l="l" r="r" t="t"/>
              <a:pathLst>
                <a:path extrusionOk="0" h="826" w="488">
                  <a:moveTo>
                    <a:pt x="393" y="1"/>
                  </a:moveTo>
                  <a:cubicBezTo>
                    <a:pt x="386" y="1"/>
                    <a:pt x="378" y="2"/>
                    <a:pt x="371" y="4"/>
                  </a:cubicBezTo>
                  <a:cubicBezTo>
                    <a:pt x="360" y="9"/>
                    <a:pt x="1" y="114"/>
                    <a:pt x="1" y="739"/>
                  </a:cubicBezTo>
                  <a:cubicBezTo>
                    <a:pt x="1" y="785"/>
                    <a:pt x="41" y="826"/>
                    <a:pt x="87" y="826"/>
                  </a:cubicBezTo>
                  <a:cubicBezTo>
                    <a:pt x="127" y="826"/>
                    <a:pt x="169" y="785"/>
                    <a:pt x="169" y="739"/>
                  </a:cubicBezTo>
                  <a:cubicBezTo>
                    <a:pt x="169" y="253"/>
                    <a:pt x="406" y="171"/>
                    <a:pt x="418" y="165"/>
                  </a:cubicBezTo>
                  <a:cubicBezTo>
                    <a:pt x="464" y="154"/>
                    <a:pt x="488" y="108"/>
                    <a:pt x="475" y="61"/>
                  </a:cubicBezTo>
                  <a:cubicBezTo>
                    <a:pt x="466" y="27"/>
                    <a:pt x="432" y="1"/>
                    <a:pt x="39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1"/>
            <p:cNvSpPr/>
            <p:nvPr/>
          </p:nvSpPr>
          <p:spPr>
            <a:xfrm>
              <a:off x="7991772" y="3769278"/>
              <a:ext cx="54860" cy="99135"/>
            </a:xfrm>
            <a:custGeom>
              <a:rect b="b" l="l" r="r" t="t"/>
              <a:pathLst>
                <a:path extrusionOk="0" h="871" w="482">
                  <a:moveTo>
                    <a:pt x="283" y="1"/>
                  </a:moveTo>
                  <a:cubicBezTo>
                    <a:pt x="278" y="1"/>
                    <a:pt x="272" y="1"/>
                    <a:pt x="267" y="3"/>
                  </a:cubicBezTo>
                  <a:cubicBezTo>
                    <a:pt x="220" y="8"/>
                    <a:pt x="192" y="54"/>
                    <a:pt x="198" y="101"/>
                  </a:cubicBezTo>
                  <a:cubicBezTo>
                    <a:pt x="289" y="583"/>
                    <a:pt x="70" y="704"/>
                    <a:pt x="58" y="709"/>
                  </a:cubicBezTo>
                  <a:cubicBezTo>
                    <a:pt x="18" y="733"/>
                    <a:pt x="0" y="779"/>
                    <a:pt x="24" y="826"/>
                  </a:cubicBezTo>
                  <a:cubicBezTo>
                    <a:pt x="35" y="854"/>
                    <a:pt x="64" y="871"/>
                    <a:pt x="95" y="871"/>
                  </a:cubicBezTo>
                  <a:cubicBezTo>
                    <a:pt x="108" y="871"/>
                    <a:pt x="121" y="868"/>
                    <a:pt x="134" y="861"/>
                  </a:cubicBezTo>
                  <a:cubicBezTo>
                    <a:pt x="145" y="854"/>
                    <a:pt x="481" y="687"/>
                    <a:pt x="359" y="67"/>
                  </a:cubicBezTo>
                  <a:cubicBezTo>
                    <a:pt x="354" y="31"/>
                    <a:pt x="319" y="1"/>
                    <a:pt x="28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1"/>
            <p:cNvSpPr/>
            <p:nvPr/>
          </p:nvSpPr>
          <p:spPr>
            <a:xfrm>
              <a:off x="8316947" y="3719312"/>
              <a:ext cx="194059" cy="166970"/>
            </a:xfrm>
            <a:custGeom>
              <a:rect b="b" l="l" r="r" t="t"/>
              <a:pathLst>
                <a:path extrusionOk="0" h="1467" w="1705">
                  <a:moveTo>
                    <a:pt x="1062" y="1"/>
                  </a:moveTo>
                  <a:cubicBezTo>
                    <a:pt x="1062" y="1"/>
                    <a:pt x="903" y="503"/>
                    <a:pt x="548" y="503"/>
                  </a:cubicBezTo>
                  <a:cubicBezTo>
                    <a:pt x="400" y="503"/>
                    <a:pt x="219" y="416"/>
                    <a:pt x="0" y="169"/>
                  </a:cubicBezTo>
                  <a:lnTo>
                    <a:pt x="0" y="169"/>
                  </a:lnTo>
                  <a:cubicBezTo>
                    <a:pt x="0" y="169"/>
                    <a:pt x="70" y="1009"/>
                    <a:pt x="708" y="1467"/>
                  </a:cubicBezTo>
                  <a:cubicBezTo>
                    <a:pt x="708" y="1467"/>
                    <a:pt x="708" y="1140"/>
                    <a:pt x="1084" y="1140"/>
                  </a:cubicBezTo>
                  <a:cubicBezTo>
                    <a:pt x="1228" y="1140"/>
                    <a:pt x="1428" y="1189"/>
                    <a:pt x="1704" y="1322"/>
                  </a:cubicBezTo>
                  <a:cubicBezTo>
                    <a:pt x="1704" y="1322"/>
                    <a:pt x="1148" y="1027"/>
                    <a:pt x="1062"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1"/>
            <p:cNvSpPr/>
            <p:nvPr/>
          </p:nvSpPr>
          <p:spPr>
            <a:xfrm>
              <a:off x="8092728" y="3461515"/>
              <a:ext cx="176189" cy="359549"/>
            </a:xfrm>
            <a:custGeom>
              <a:rect b="b" l="l" r="r" t="t"/>
              <a:pathLst>
                <a:path extrusionOk="0" h="3159" w="1548">
                  <a:moveTo>
                    <a:pt x="453" y="0"/>
                  </a:moveTo>
                  <a:cubicBezTo>
                    <a:pt x="135" y="0"/>
                    <a:pt x="1" y="1032"/>
                    <a:pt x="1" y="1032"/>
                  </a:cubicBezTo>
                  <a:cubicBezTo>
                    <a:pt x="1" y="1032"/>
                    <a:pt x="168" y="623"/>
                    <a:pt x="406" y="623"/>
                  </a:cubicBezTo>
                  <a:cubicBezTo>
                    <a:pt x="471" y="623"/>
                    <a:pt x="541" y="653"/>
                    <a:pt x="614" y="730"/>
                  </a:cubicBezTo>
                  <a:cubicBezTo>
                    <a:pt x="962" y="1096"/>
                    <a:pt x="597" y="1147"/>
                    <a:pt x="748" y="1715"/>
                  </a:cubicBezTo>
                  <a:cubicBezTo>
                    <a:pt x="892" y="2284"/>
                    <a:pt x="1165" y="3159"/>
                    <a:pt x="1165" y="3159"/>
                  </a:cubicBezTo>
                  <a:cubicBezTo>
                    <a:pt x="1165" y="3159"/>
                    <a:pt x="1084" y="2469"/>
                    <a:pt x="1258" y="1936"/>
                  </a:cubicBezTo>
                  <a:cubicBezTo>
                    <a:pt x="1432" y="1409"/>
                    <a:pt x="1547" y="545"/>
                    <a:pt x="1547" y="498"/>
                  </a:cubicBezTo>
                  <a:cubicBezTo>
                    <a:pt x="1548" y="496"/>
                    <a:pt x="1547" y="495"/>
                    <a:pt x="1547" y="495"/>
                  </a:cubicBezTo>
                  <a:cubicBezTo>
                    <a:pt x="1530" y="495"/>
                    <a:pt x="1226" y="1086"/>
                    <a:pt x="1108" y="1086"/>
                  </a:cubicBezTo>
                  <a:cubicBezTo>
                    <a:pt x="1096" y="1086"/>
                    <a:pt x="1086" y="1080"/>
                    <a:pt x="1079" y="1067"/>
                  </a:cubicBezTo>
                  <a:cubicBezTo>
                    <a:pt x="997" y="909"/>
                    <a:pt x="875" y="139"/>
                    <a:pt x="510" y="11"/>
                  </a:cubicBezTo>
                  <a:cubicBezTo>
                    <a:pt x="490" y="4"/>
                    <a:pt x="471" y="0"/>
                    <a:pt x="45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1"/>
            <p:cNvSpPr/>
            <p:nvPr/>
          </p:nvSpPr>
          <p:spPr>
            <a:xfrm>
              <a:off x="8262087" y="3571577"/>
              <a:ext cx="172434" cy="391987"/>
            </a:xfrm>
            <a:custGeom>
              <a:rect b="b" l="l" r="r" t="t"/>
              <a:pathLst>
                <a:path extrusionOk="0" h="3444" w="1515">
                  <a:moveTo>
                    <a:pt x="378" y="1"/>
                  </a:moveTo>
                  <a:cubicBezTo>
                    <a:pt x="378" y="1"/>
                    <a:pt x="187" y="442"/>
                    <a:pt x="59" y="1374"/>
                  </a:cubicBezTo>
                  <a:cubicBezTo>
                    <a:pt x="59" y="1374"/>
                    <a:pt x="1" y="2400"/>
                    <a:pt x="552" y="2818"/>
                  </a:cubicBezTo>
                  <a:cubicBezTo>
                    <a:pt x="552" y="2818"/>
                    <a:pt x="568" y="2815"/>
                    <a:pt x="597" y="2815"/>
                  </a:cubicBezTo>
                  <a:cubicBezTo>
                    <a:pt x="726" y="2815"/>
                    <a:pt x="1109" y="2868"/>
                    <a:pt x="1514" y="3444"/>
                  </a:cubicBezTo>
                  <a:cubicBezTo>
                    <a:pt x="1514" y="3444"/>
                    <a:pt x="1033" y="2743"/>
                    <a:pt x="634" y="2243"/>
                  </a:cubicBezTo>
                  <a:cubicBezTo>
                    <a:pt x="233" y="1745"/>
                    <a:pt x="378" y="1"/>
                    <a:pt x="378"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1"/>
            <p:cNvSpPr/>
            <p:nvPr/>
          </p:nvSpPr>
          <p:spPr>
            <a:xfrm>
              <a:off x="8134157" y="4038684"/>
              <a:ext cx="423629" cy="629411"/>
            </a:xfrm>
            <a:custGeom>
              <a:rect b="b" l="l" r="r" t="t"/>
              <a:pathLst>
                <a:path extrusionOk="0" h="5530" w="3722">
                  <a:moveTo>
                    <a:pt x="3722" y="0"/>
                  </a:moveTo>
                  <a:lnTo>
                    <a:pt x="1619" y="765"/>
                  </a:lnTo>
                  <a:lnTo>
                    <a:pt x="1" y="5530"/>
                  </a:lnTo>
                  <a:lnTo>
                    <a:pt x="2424" y="4133"/>
                  </a:lnTo>
                  <a:lnTo>
                    <a:pt x="37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1"/>
            <p:cNvSpPr/>
            <p:nvPr/>
          </p:nvSpPr>
          <p:spPr>
            <a:xfrm>
              <a:off x="8134157" y="4038684"/>
              <a:ext cx="423629" cy="629411"/>
            </a:xfrm>
            <a:custGeom>
              <a:rect b="b" l="l" r="r" t="t"/>
              <a:pathLst>
                <a:path extrusionOk="0" h="5530" w="3722">
                  <a:moveTo>
                    <a:pt x="3722" y="0"/>
                  </a:moveTo>
                  <a:lnTo>
                    <a:pt x="1619" y="765"/>
                  </a:lnTo>
                  <a:lnTo>
                    <a:pt x="1" y="5530"/>
                  </a:lnTo>
                  <a:lnTo>
                    <a:pt x="2424" y="4133"/>
                  </a:lnTo>
                  <a:lnTo>
                    <a:pt x="2424" y="4133"/>
                  </a:lnTo>
                  <a:cubicBezTo>
                    <a:pt x="2424" y="4133"/>
                    <a:pt x="2353" y="4150"/>
                    <a:pt x="2250" y="4150"/>
                  </a:cubicBezTo>
                  <a:cubicBezTo>
                    <a:pt x="1944" y="4150"/>
                    <a:pt x="1358" y="4004"/>
                    <a:pt x="1514" y="2852"/>
                  </a:cubicBezTo>
                  <a:cubicBezTo>
                    <a:pt x="1723" y="1311"/>
                    <a:pt x="3722" y="1"/>
                    <a:pt x="3722"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1"/>
            <p:cNvSpPr/>
            <p:nvPr/>
          </p:nvSpPr>
          <p:spPr>
            <a:xfrm>
              <a:off x="7125512" y="4417924"/>
              <a:ext cx="998179" cy="480424"/>
            </a:xfrm>
            <a:custGeom>
              <a:rect b="b" l="l" r="r" t="t"/>
              <a:pathLst>
                <a:path extrusionOk="0" h="4221" w="8770">
                  <a:moveTo>
                    <a:pt x="3590" y="0"/>
                  </a:moveTo>
                  <a:cubicBezTo>
                    <a:pt x="3074" y="0"/>
                    <a:pt x="2611" y="57"/>
                    <a:pt x="2256" y="197"/>
                  </a:cubicBezTo>
                  <a:cubicBezTo>
                    <a:pt x="557" y="876"/>
                    <a:pt x="1" y="4220"/>
                    <a:pt x="1" y="4220"/>
                  </a:cubicBezTo>
                  <a:lnTo>
                    <a:pt x="905" y="4220"/>
                  </a:lnTo>
                  <a:cubicBezTo>
                    <a:pt x="905" y="4220"/>
                    <a:pt x="1305" y="1728"/>
                    <a:pt x="2384" y="928"/>
                  </a:cubicBezTo>
                  <a:cubicBezTo>
                    <a:pt x="2600" y="766"/>
                    <a:pt x="2977" y="702"/>
                    <a:pt x="3442" y="702"/>
                  </a:cubicBezTo>
                  <a:cubicBezTo>
                    <a:pt x="5296" y="702"/>
                    <a:pt x="8544" y="1728"/>
                    <a:pt x="8544" y="1728"/>
                  </a:cubicBezTo>
                  <a:lnTo>
                    <a:pt x="8770" y="975"/>
                  </a:lnTo>
                  <a:cubicBezTo>
                    <a:pt x="8770" y="975"/>
                    <a:pt x="5729" y="0"/>
                    <a:pt x="359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1"/>
            <p:cNvSpPr/>
            <p:nvPr/>
          </p:nvSpPr>
          <p:spPr>
            <a:xfrm>
              <a:off x="8055737" y="3989970"/>
              <a:ext cx="560893" cy="746074"/>
            </a:xfrm>
            <a:custGeom>
              <a:rect b="b" l="l" r="r" t="t"/>
              <a:pathLst>
                <a:path extrusionOk="0" h="6555" w="4928">
                  <a:moveTo>
                    <a:pt x="4012" y="862"/>
                  </a:moveTo>
                  <a:lnTo>
                    <a:pt x="2760" y="4422"/>
                  </a:lnTo>
                  <a:lnTo>
                    <a:pt x="979" y="5564"/>
                  </a:lnTo>
                  <a:lnTo>
                    <a:pt x="2509" y="1333"/>
                  </a:lnTo>
                  <a:lnTo>
                    <a:pt x="4012" y="862"/>
                  </a:lnTo>
                  <a:close/>
                  <a:moveTo>
                    <a:pt x="4239" y="0"/>
                  </a:moveTo>
                  <a:cubicBezTo>
                    <a:pt x="4177" y="0"/>
                    <a:pt x="4114" y="9"/>
                    <a:pt x="4052" y="28"/>
                  </a:cubicBezTo>
                  <a:lnTo>
                    <a:pt x="2209" y="602"/>
                  </a:lnTo>
                  <a:cubicBezTo>
                    <a:pt x="2017" y="666"/>
                    <a:pt x="1867" y="811"/>
                    <a:pt x="1797" y="996"/>
                  </a:cubicBezTo>
                  <a:lnTo>
                    <a:pt x="93" y="5696"/>
                  </a:lnTo>
                  <a:cubicBezTo>
                    <a:pt x="0" y="5963"/>
                    <a:pt x="75" y="6242"/>
                    <a:pt x="296" y="6415"/>
                  </a:cubicBezTo>
                  <a:cubicBezTo>
                    <a:pt x="412" y="6509"/>
                    <a:pt x="551" y="6555"/>
                    <a:pt x="690" y="6555"/>
                  </a:cubicBezTo>
                  <a:cubicBezTo>
                    <a:pt x="812" y="6555"/>
                    <a:pt x="928" y="6525"/>
                    <a:pt x="1038" y="6456"/>
                  </a:cubicBezTo>
                  <a:lnTo>
                    <a:pt x="3223" y="5059"/>
                  </a:lnTo>
                  <a:cubicBezTo>
                    <a:pt x="3344" y="4984"/>
                    <a:pt x="3437" y="4869"/>
                    <a:pt x="3483" y="4729"/>
                  </a:cubicBezTo>
                  <a:lnTo>
                    <a:pt x="4846" y="851"/>
                  </a:lnTo>
                  <a:cubicBezTo>
                    <a:pt x="4927" y="619"/>
                    <a:pt x="4874" y="370"/>
                    <a:pt x="4700" y="196"/>
                  </a:cubicBezTo>
                  <a:cubicBezTo>
                    <a:pt x="4578" y="69"/>
                    <a:pt x="4411" y="0"/>
                    <a:pt x="4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1"/>
            <p:cNvSpPr/>
            <p:nvPr/>
          </p:nvSpPr>
          <p:spPr>
            <a:xfrm>
              <a:off x="7218045" y="4577610"/>
              <a:ext cx="1072730" cy="364899"/>
            </a:xfrm>
            <a:custGeom>
              <a:rect b="b" l="l" r="r" t="t"/>
              <a:pathLst>
                <a:path extrusionOk="0" h="3206" w="9425">
                  <a:moveTo>
                    <a:pt x="9360" y="0"/>
                  </a:moveTo>
                  <a:lnTo>
                    <a:pt x="8682" y="476"/>
                  </a:lnTo>
                  <a:cubicBezTo>
                    <a:pt x="8682" y="476"/>
                    <a:pt x="8560" y="2528"/>
                    <a:pt x="6427" y="2603"/>
                  </a:cubicBezTo>
                  <a:cubicBezTo>
                    <a:pt x="6380" y="2605"/>
                    <a:pt x="6332" y="2606"/>
                    <a:pt x="6284" y="2606"/>
                  </a:cubicBezTo>
                  <a:cubicBezTo>
                    <a:pt x="4118" y="2606"/>
                    <a:pt x="115" y="1003"/>
                    <a:pt x="115" y="1003"/>
                  </a:cubicBezTo>
                  <a:lnTo>
                    <a:pt x="0" y="1595"/>
                  </a:lnTo>
                  <a:cubicBezTo>
                    <a:pt x="0" y="1595"/>
                    <a:pt x="3071" y="3200"/>
                    <a:pt x="6578" y="3205"/>
                  </a:cubicBezTo>
                  <a:cubicBezTo>
                    <a:pt x="6581" y="3205"/>
                    <a:pt x="6583" y="3205"/>
                    <a:pt x="6586" y="3205"/>
                  </a:cubicBezTo>
                  <a:cubicBezTo>
                    <a:pt x="9424" y="3205"/>
                    <a:pt x="9360" y="1"/>
                    <a:pt x="9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1"/>
            <p:cNvSpPr/>
            <p:nvPr/>
          </p:nvSpPr>
          <p:spPr>
            <a:xfrm>
              <a:off x="7195509" y="4420542"/>
              <a:ext cx="317437" cy="298429"/>
            </a:xfrm>
            <a:custGeom>
              <a:rect b="b" l="l" r="r" t="t"/>
              <a:pathLst>
                <a:path extrusionOk="0" h="2622" w="2789">
                  <a:moveTo>
                    <a:pt x="2442" y="0"/>
                  </a:moveTo>
                  <a:cubicBezTo>
                    <a:pt x="2271" y="0"/>
                    <a:pt x="1927" y="33"/>
                    <a:pt x="1542" y="227"/>
                  </a:cubicBezTo>
                  <a:cubicBezTo>
                    <a:pt x="1055" y="471"/>
                    <a:pt x="407" y="1027"/>
                    <a:pt x="35" y="2308"/>
                  </a:cubicBezTo>
                  <a:cubicBezTo>
                    <a:pt x="1" y="2435"/>
                    <a:pt x="76" y="2574"/>
                    <a:pt x="204" y="2609"/>
                  </a:cubicBezTo>
                  <a:cubicBezTo>
                    <a:pt x="226" y="2616"/>
                    <a:pt x="250" y="2621"/>
                    <a:pt x="273" y="2621"/>
                  </a:cubicBezTo>
                  <a:cubicBezTo>
                    <a:pt x="383" y="2621"/>
                    <a:pt x="476" y="2552"/>
                    <a:pt x="511" y="2442"/>
                  </a:cubicBezTo>
                  <a:cubicBezTo>
                    <a:pt x="1035" y="616"/>
                    <a:pt x="2147" y="492"/>
                    <a:pt x="2436" y="492"/>
                  </a:cubicBezTo>
                  <a:cubicBezTo>
                    <a:pt x="2474" y="492"/>
                    <a:pt x="2497" y="494"/>
                    <a:pt x="2504" y="494"/>
                  </a:cubicBezTo>
                  <a:cubicBezTo>
                    <a:pt x="2514" y="496"/>
                    <a:pt x="2524" y="496"/>
                    <a:pt x="2534" y="496"/>
                  </a:cubicBezTo>
                  <a:cubicBezTo>
                    <a:pt x="2655" y="496"/>
                    <a:pt x="2755" y="402"/>
                    <a:pt x="2771" y="279"/>
                  </a:cubicBezTo>
                  <a:cubicBezTo>
                    <a:pt x="2788" y="140"/>
                    <a:pt x="2689" y="19"/>
                    <a:pt x="2556" y="8"/>
                  </a:cubicBezTo>
                  <a:cubicBezTo>
                    <a:pt x="2551" y="6"/>
                    <a:pt x="2510" y="0"/>
                    <a:pt x="2442"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1"/>
            <p:cNvSpPr/>
            <p:nvPr/>
          </p:nvSpPr>
          <p:spPr>
            <a:xfrm>
              <a:off x="7125512" y="4475744"/>
              <a:ext cx="982359" cy="422604"/>
            </a:xfrm>
            <a:custGeom>
              <a:rect b="b" l="l" r="r" t="t"/>
              <a:pathLst>
                <a:path extrusionOk="0" h="3713" w="8631">
                  <a:moveTo>
                    <a:pt x="3866" y="0"/>
                  </a:moveTo>
                  <a:cubicBezTo>
                    <a:pt x="3107" y="0"/>
                    <a:pt x="2580" y="119"/>
                    <a:pt x="2296" y="293"/>
                  </a:cubicBezTo>
                  <a:cubicBezTo>
                    <a:pt x="1809" y="588"/>
                    <a:pt x="1305" y="1789"/>
                    <a:pt x="980" y="2680"/>
                  </a:cubicBezTo>
                  <a:cubicBezTo>
                    <a:pt x="980" y="2680"/>
                    <a:pt x="634" y="3252"/>
                    <a:pt x="431" y="3252"/>
                  </a:cubicBezTo>
                  <a:cubicBezTo>
                    <a:pt x="423" y="3252"/>
                    <a:pt x="415" y="3251"/>
                    <a:pt x="407" y="3249"/>
                  </a:cubicBezTo>
                  <a:cubicBezTo>
                    <a:pt x="204" y="3196"/>
                    <a:pt x="308" y="2495"/>
                    <a:pt x="308" y="2495"/>
                  </a:cubicBezTo>
                  <a:lnTo>
                    <a:pt x="308" y="2495"/>
                  </a:lnTo>
                  <a:cubicBezTo>
                    <a:pt x="83" y="3132"/>
                    <a:pt x="1" y="3712"/>
                    <a:pt x="1" y="3712"/>
                  </a:cubicBezTo>
                  <a:lnTo>
                    <a:pt x="905" y="3712"/>
                  </a:lnTo>
                  <a:cubicBezTo>
                    <a:pt x="1467" y="809"/>
                    <a:pt x="2384" y="420"/>
                    <a:pt x="2384" y="420"/>
                  </a:cubicBezTo>
                  <a:cubicBezTo>
                    <a:pt x="2616" y="262"/>
                    <a:pt x="3001" y="199"/>
                    <a:pt x="3468" y="199"/>
                  </a:cubicBezTo>
                  <a:cubicBezTo>
                    <a:pt x="5295" y="199"/>
                    <a:pt x="8365" y="1163"/>
                    <a:pt x="8365" y="1163"/>
                  </a:cubicBezTo>
                  <a:lnTo>
                    <a:pt x="8631" y="427"/>
                  </a:lnTo>
                  <a:lnTo>
                    <a:pt x="8631" y="427"/>
                  </a:lnTo>
                  <a:cubicBezTo>
                    <a:pt x="8395" y="564"/>
                    <a:pt x="8128" y="633"/>
                    <a:pt x="7858" y="633"/>
                  </a:cubicBezTo>
                  <a:cubicBezTo>
                    <a:pt x="7718" y="633"/>
                    <a:pt x="7576" y="615"/>
                    <a:pt x="7437" y="577"/>
                  </a:cubicBezTo>
                  <a:cubicBezTo>
                    <a:pt x="5943" y="160"/>
                    <a:pt x="4747" y="0"/>
                    <a:pt x="38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1"/>
            <p:cNvSpPr/>
            <p:nvPr/>
          </p:nvSpPr>
          <p:spPr>
            <a:xfrm>
              <a:off x="8175814" y="3989515"/>
              <a:ext cx="446620" cy="627817"/>
            </a:xfrm>
            <a:custGeom>
              <a:rect b="b" l="l" r="r" t="t"/>
              <a:pathLst>
                <a:path extrusionOk="0" h="5516" w="3924">
                  <a:moveTo>
                    <a:pt x="3201" y="0"/>
                  </a:moveTo>
                  <a:cubicBezTo>
                    <a:pt x="3082" y="0"/>
                    <a:pt x="2997" y="32"/>
                    <a:pt x="2997" y="32"/>
                  </a:cubicBezTo>
                  <a:cubicBezTo>
                    <a:pt x="3222" y="635"/>
                    <a:pt x="1454" y="1337"/>
                    <a:pt x="1454" y="1337"/>
                  </a:cubicBezTo>
                  <a:lnTo>
                    <a:pt x="2957" y="866"/>
                  </a:lnTo>
                  <a:lnTo>
                    <a:pt x="1705" y="4426"/>
                  </a:lnTo>
                  <a:lnTo>
                    <a:pt x="1" y="5515"/>
                  </a:lnTo>
                  <a:lnTo>
                    <a:pt x="1797" y="4617"/>
                  </a:lnTo>
                  <a:lnTo>
                    <a:pt x="1797" y="4617"/>
                  </a:lnTo>
                  <a:cubicBezTo>
                    <a:pt x="2226" y="4838"/>
                    <a:pt x="1705" y="5359"/>
                    <a:pt x="1705" y="5359"/>
                  </a:cubicBezTo>
                  <a:cubicBezTo>
                    <a:pt x="1705" y="5359"/>
                    <a:pt x="2104" y="5103"/>
                    <a:pt x="2226" y="5017"/>
                  </a:cubicBezTo>
                  <a:cubicBezTo>
                    <a:pt x="2348" y="4935"/>
                    <a:pt x="2428" y="4733"/>
                    <a:pt x="2428" y="4733"/>
                  </a:cubicBezTo>
                  <a:lnTo>
                    <a:pt x="3808" y="797"/>
                  </a:lnTo>
                  <a:cubicBezTo>
                    <a:pt x="3808" y="797"/>
                    <a:pt x="3924" y="508"/>
                    <a:pt x="3645" y="200"/>
                  </a:cubicBezTo>
                  <a:cubicBezTo>
                    <a:pt x="3503" y="39"/>
                    <a:pt x="3331" y="0"/>
                    <a:pt x="3201"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1"/>
            <p:cNvSpPr/>
            <p:nvPr/>
          </p:nvSpPr>
          <p:spPr>
            <a:xfrm>
              <a:off x="7257540" y="4751182"/>
              <a:ext cx="965969" cy="191555"/>
            </a:xfrm>
            <a:custGeom>
              <a:rect b="b" l="l" r="r" t="t"/>
              <a:pathLst>
                <a:path extrusionOk="0" h="1683" w="8487">
                  <a:moveTo>
                    <a:pt x="8486" y="481"/>
                  </a:moveTo>
                  <a:cubicBezTo>
                    <a:pt x="8486" y="481"/>
                    <a:pt x="8486" y="482"/>
                    <a:pt x="8486" y="482"/>
                  </a:cubicBezTo>
                  <a:lnTo>
                    <a:pt x="8486" y="482"/>
                  </a:lnTo>
                  <a:cubicBezTo>
                    <a:pt x="8486" y="482"/>
                    <a:pt x="8486" y="481"/>
                    <a:pt x="8486" y="481"/>
                  </a:cubicBezTo>
                  <a:close/>
                  <a:moveTo>
                    <a:pt x="105" y="0"/>
                  </a:moveTo>
                  <a:lnTo>
                    <a:pt x="1" y="232"/>
                  </a:lnTo>
                  <a:cubicBezTo>
                    <a:pt x="2615" y="1333"/>
                    <a:pt x="4022" y="1554"/>
                    <a:pt x="5929" y="1675"/>
                  </a:cubicBezTo>
                  <a:cubicBezTo>
                    <a:pt x="6014" y="1680"/>
                    <a:pt x="6096" y="1683"/>
                    <a:pt x="6176" y="1683"/>
                  </a:cubicBezTo>
                  <a:cubicBezTo>
                    <a:pt x="7859" y="1683"/>
                    <a:pt x="8466" y="522"/>
                    <a:pt x="8486" y="482"/>
                  </a:cubicBezTo>
                  <a:lnTo>
                    <a:pt x="8486" y="482"/>
                  </a:lnTo>
                  <a:cubicBezTo>
                    <a:pt x="8470" y="513"/>
                    <a:pt x="8079" y="1229"/>
                    <a:pt x="5941" y="1490"/>
                  </a:cubicBezTo>
                  <a:cubicBezTo>
                    <a:pt x="5789" y="1508"/>
                    <a:pt x="5630" y="1516"/>
                    <a:pt x="5467" y="1516"/>
                  </a:cubicBezTo>
                  <a:cubicBezTo>
                    <a:pt x="3263" y="1516"/>
                    <a:pt x="105" y="0"/>
                    <a:pt x="105" y="0"/>
                  </a:cubicBezTo>
                  <a:close/>
                </a:path>
              </a:pathLst>
            </a:custGeom>
            <a:solidFill>
              <a:srgbClr val="1D2D60">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31"/>
          <p:cNvGrpSpPr/>
          <p:nvPr/>
        </p:nvGrpSpPr>
        <p:grpSpPr>
          <a:xfrm>
            <a:off x="5915188" y="4138896"/>
            <a:ext cx="532732" cy="166748"/>
            <a:chOff x="6014760" y="3267688"/>
            <a:chExt cx="169985" cy="53206"/>
          </a:xfrm>
        </p:grpSpPr>
        <p:sp>
          <p:nvSpPr>
            <p:cNvPr id="4056" name="Google Shape;4056;p31"/>
            <p:cNvSpPr/>
            <p:nvPr/>
          </p:nvSpPr>
          <p:spPr>
            <a:xfrm>
              <a:off x="6014760" y="3281948"/>
              <a:ext cx="169985" cy="38945"/>
            </a:xfrm>
            <a:custGeom>
              <a:rect b="b" l="l" r="r" t="t"/>
              <a:pathLst>
                <a:path extrusionOk="0" h="680" w="2968">
                  <a:moveTo>
                    <a:pt x="2547" y="0"/>
                  </a:moveTo>
                  <a:cubicBezTo>
                    <a:pt x="1926" y="0"/>
                    <a:pt x="169" y="227"/>
                    <a:pt x="169" y="227"/>
                  </a:cubicBezTo>
                  <a:cubicBezTo>
                    <a:pt x="169" y="227"/>
                    <a:pt x="1" y="586"/>
                    <a:pt x="2221" y="679"/>
                  </a:cubicBezTo>
                  <a:cubicBezTo>
                    <a:pt x="2221" y="679"/>
                    <a:pt x="2968" y="372"/>
                    <a:pt x="2759" y="30"/>
                  </a:cubicBezTo>
                  <a:cubicBezTo>
                    <a:pt x="2747" y="9"/>
                    <a:pt x="2669" y="0"/>
                    <a:pt x="2547" y="0"/>
                  </a:cubicBezTo>
                  <a:close/>
                </a:path>
              </a:pathLst>
            </a:custGeom>
            <a:solidFill>
              <a:srgbClr val="1D2D60">
                <a:alpha val="41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1"/>
            <p:cNvSpPr/>
            <p:nvPr/>
          </p:nvSpPr>
          <p:spPr>
            <a:xfrm>
              <a:off x="6024095" y="3282693"/>
              <a:ext cx="150054" cy="34192"/>
            </a:xfrm>
            <a:custGeom>
              <a:rect b="b" l="l" r="r" t="t"/>
              <a:pathLst>
                <a:path extrusionOk="0" h="597" w="2620">
                  <a:moveTo>
                    <a:pt x="2614" y="0"/>
                  </a:moveTo>
                  <a:lnTo>
                    <a:pt x="23" y="191"/>
                  </a:lnTo>
                  <a:cubicBezTo>
                    <a:pt x="12" y="191"/>
                    <a:pt x="0" y="202"/>
                    <a:pt x="6" y="214"/>
                  </a:cubicBezTo>
                  <a:cubicBezTo>
                    <a:pt x="35" y="301"/>
                    <a:pt x="110" y="365"/>
                    <a:pt x="204" y="376"/>
                  </a:cubicBezTo>
                  <a:lnTo>
                    <a:pt x="2023" y="597"/>
                  </a:lnTo>
                  <a:cubicBezTo>
                    <a:pt x="2047" y="597"/>
                    <a:pt x="2069" y="591"/>
                    <a:pt x="2087" y="579"/>
                  </a:cubicBezTo>
                  <a:lnTo>
                    <a:pt x="2470" y="244"/>
                  </a:lnTo>
                  <a:cubicBezTo>
                    <a:pt x="2521" y="209"/>
                    <a:pt x="2561" y="156"/>
                    <a:pt x="2585" y="104"/>
                  </a:cubicBezTo>
                  <a:cubicBezTo>
                    <a:pt x="2620" y="11"/>
                    <a:pt x="2614" y="0"/>
                    <a:pt x="2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1"/>
            <p:cNvSpPr/>
            <p:nvPr/>
          </p:nvSpPr>
          <p:spPr>
            <a:xfrm>
              <a:off x="6023064" y="3267688"/>
              <a:ext cx="151428" cy="41580"/>
            </a:xfrm>
            <a:custGeom>
              <a:rect b="b" l="l" r="r" t="t"/>
              <a:pathLst>
                <a:path extrusionOk="0" h="726" w="2644">
                  <a:moveTo>
                    <a:pt x="760" y="1"/>
                  </a:moveTo>
                  <a:cubicBezTo>
                    <a:pt x="754" y="1"/>
                    <a:pt x="743" y="1"/>
                    <a:pt x="736" y="6"/>
                  </a:cubicBezTo>
                  <a:lnTo>
                    <a:pt x="35" y="418"/>
                  </a:lnTo>
                  <a:cubicBezTo>
                    <a:pt x="0" y="442"/>
                    <a:pt x="13" y="487"/>
                    <a:pt x="48" y="493"/>
                  </a:cubicBezTo>
                  <a:lnTo>
                    <a:pt x="2065" y="725"/>
                  </a:lnTo>
                  <a:cubicBezTo>
                    <a:pt x="2076" y="725"/>
                    <a:pt x="2087" y="720"/>
                    <a:pt x="2092" y="714"/>
                  </a:cubicBezTo>
                  <a:lnTo>
                    <a:pt x="2614" y="279"/>
                  </a:lnTo>
                  <a:cubicBezTo>
                    <a:pt x="2643" y="255"/>
                    <a:pt x="2632" y="215"/>
                    <a:pt x="2597" y="209"/>
                  </a:cubicBezTo>
                  <a:lnTo>
                    <a:pt x="760"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1"/>
            <p:cNvSpPr/>
            <p:nvPr/>
          </p:nvSpPr>
          <p:spPr>
            <a:xfrm>
              <a:off x="6023064" y="3267688"/>
              <a:ext cx="151428" cy="41580"/>
            </a:xfrm>
            <a:custGeom>
              <a:rect b="b" l="l" r="r" t="t"/>
              <a:pathLst>
                <a:path extrusionOk="0" h="726" w="2644">
                  <a:moveTo>
                    <a:pt x="760" y="1"/>
                  </a:moveTo>
                  <a:cubicBezTo>
                    <a:pt x="754" y="1"/>
                    <a:pt x="743" y="1"/>
                    <a:pt x="736" y="6"/>
                  </a:cubicBezTo>
                  <a:lnTo>
                    <a:pt x="35" y="418"/>
                  </a:lnTo>
                  <a:cubicBezTo>
                    <a:pt x="0" y="442"/>
                    <a:pt x="13" y="487"/>
                    <a:pt x="48" y="493"/>
                  </a:cubicBezTo>
                  <a:lnTo>
                    <a:pt x="2065" y="725"/>
                  </a:lnTo>
                  <a:cubicBezTo>
                    <a:pt x="2076" y="725"/>
                    <a:pt x="2087" y="720"/>
                    <a:pt x="2092" y="714"/>
                  </a:cubicBezTo>
                  <a:lnTo>
                    <a:pt x="2614" y="279"/>
                  </a:lnTo>
                  <a:cubicBezTo>
                    <a:pt x="2643" y="255"/>
                    <a:pt x="2632" y="215"/>
                    <a:pt x="2597" y="209"/>
                  </a:cubicBezTo>
                  <a:lnTo>
                    <a:pt x="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1"/>
            <p:cNvSpPr/>
            <p:nvPr/>
          </p:nvSpPr>
          <p:spPr>
            <a:xfrm>
              <a:off x="6038986" y="3271983"/>
              <a:ext cx="119585" cy="32760"/>
            </a:xfrm>
            <a:custGeom>
              <a:rect b="b" l="l" r="r" t="t"/>
              <a:pathLst>
                <a:path extrusionOk="0" h="572" w="2088">
                  <a:moveTo>
                    <a:pt x="597" y="1"/>
                  </a:moveTo>
                  <a:cubicBezTo>
                    <a:pt x="592" y="1"/>
                    <a:pt x="586" y="1"/>
                    <a:pt x="581" y="6"/>
                  </a:cubicBezTo>
                  <a:lnTo>
                    <a:pt x="24" y="332"/>
                  </a:lnTo>
                  <a:cubicBezTo>
                    <a:pt x="1" y="348"/>
                    <a:pt x="6" y="383"/>
                    <a:pt x="35" y="389"/>
                  </a:cubicBezTo>
                  <a:lnTo>
                    <a:pt x="1629" y="570"/>
                  </a:lnTo>
                  <a:cubicBezTo>
                    <a:pt x="1633" y="571"/>
                    <a:pt x="1636" y="572"/>
                    <a:pt x="1638" y="572"/>
                  </a:cubicBezTo>
                  <a:cubicBezTo>
                    <a:pt x="1644" y="572"/>
                    <a:pt x="1649" y="568"/>
                    <a:pt x="1653" y="563"/>
                  </a:cubicBezTo>
                  <a:lnTo>
                    <a:pt x="2070" y="222"/>
                  </a:lnTo>
                  <a:cubicBezTo>
                    <a:pt x="2087" y="204"/>
                    <a:pt x="2076" y="169"/>
                    <a:pt x="2052" y="169"/>
                  </a:cubicBezTo>
                  <a:lnTo>
                    <a:pt x="5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1"/>
            <p:cNvSpPr/>
            <p:nvPr/>
          </p:nvSpPr>
          <p:spPr>
            <a:xfrm>
              <a:off x="6146544" y="3293288"/>
              <a:ext cx="10023" cy="3379"/>
            </a:xfrm>
            <a:custGeom>
              <a:rect b="b" l="l" r="r" t="t"/>
              <a:pathLst>
                <a:path extrusionOk="0" h="59" w="175">
                  <a:moveTo>
                    <a:pt x="88" y="0"/>
                  </a:moveTo>
                  <a:cubicBezTo>
                    <a:pt x="41" y="0"/>
                    <a:pt x="6" y="11"/>
                    <a:pt x="6" y="24"/>
                  </a:cubicBezTo>
                  <a:cubicBezTo>
                    <a:pt x="0" y="40"/>
                    <a:pt x="41" y="52"/>
                    <a:pt x="88" y="59"/>
                  </a:cubicBezTo>
                  <a:cubicBezTo>
                    <a:pt x="134" y="59"/>
                    <a:pt x="174" y="46"/>
                    <a:pt x="174" y="35"/>
                  </a:cubicBezTo>
                  <a:cubicBezTo>
                    <a:pt x="174" y="17"/>
                    <a:pt x="140" y="6"/>
                    <a:pt x="8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1"/>
            <p:cNvSpPr/>
            <p:nvPr/>
          </p:nvSpPr>
          <p:spPr>
            <a:xfrm>
              <a:off x="6148205" y="3293918"/>
              <a:ext cx="6701" cy="2119"/>
            </a:xfrm>
            <a:custGeom>
              <a:rect b="b" l="l" r="r" t="t"/>
              <a:pathLst>
                <a:path extrusionOk="0" h="37" w="117">
                  <a:moveTo>
                    <a:pt x="59" y="0"/>
                  </a:moveTo>
                  <a:cubicBezTo>
                    <a:pt x="30" y="0"/>
                    <a:pt x="1" y="6"/>
                    <a:pt x="1" y="18"/>
                  </a:cubicBezTo>
                  <a:cubicBezTo>
                    <a:pt x="1" y="24"/>
                    <a:pt x="30" y="35"/>
                    <a:pt x="59" y="35"/>
                  </a:cubicBezTo>
                  <a:cubicBezTo>
                    <a:pt x="66" y="36"/>
                    <a:pt x="72" y="37"/>
                    <a:pt x="78" y="37"/>
                  </a:cubicBezTo>
                  <a:cubicBezTo>
                    <a:pt x="102" y="37"/>
                    <a:pt x="116" y="28"/>
                    <a:pt x="116" y="24"/>
                  </a:cubicBezTo>
                  <a:cubicBezTo>
                    <a:pt x="116" y="13"/>
                    <a:pt x="94"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1"/>
            <p:cNvSpPr/>
            <p:nvPr/>
          </p:nvSpPr>
          <p:spPr>
            <a:xfrm>
              <a:off x="6049639" y="3279027"/>
              <a:ext cx="6701" cy="2348"/>
            </a:xfrm>
            <a:custGeom>
              <a:rect b="b" l="l" r="r" t="t"/>
              <a:pathLst>
                <a:path extrusionOk="0" h="41" w="117">
                  <a:moveTo>
                    <a:pt x="58" y="0"/>
                  </a:moveTo>
                  <a:cubicBezTo>
                    <a:pt x="23" y="0"/>
                    <a:pt x="1" y="6"/>
                    <a:pt x="1" y="17"/>
                  </a:cubicBezTo>
                  <a:cubicBezTo>
                    <a:pt x="1" y="29"/>
                    <a:pt x="23" y="35"/>
                    <a:pt x="58" y="40"/>
                  </a:cubicBezTo>
                  <a:cubicBezTo>
                    <a:pt x="87" y="40"/>
                    <a:pt x="116" y="35"/>
                    <a:pt x="116" y="22"/>
                  </a:cubicBezTo>
                  <a:cubicBezTo>
                    <a:pt x="116" y="11"/>
                    <a:pt x="87" y="0"/>
                    <a:pt x="5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1"/>
            <p:cNvSpPr/>
            <p:nvPr/>
          </p:nvSpPr>
          <p:spPr>
            <a:xfrm>
              <a:off x="6050612" y="3279314"/>
              <a:ext cx="4353" cy="1718"/>
            </a:xfrm>
            <a:custGeom>
              <a:rect b="b" l="l" r="r" t="t"/>
              <a:pathLst>
                <a:path extrusionOk="0" h="30" w="76">
                  <a:moveTo>
                    <a:pt x="41" y="1"/>
                  </a:moveTo>
                  <a:cubicBezTo>
                    <a:pt x="19" y="1"/>
                    <a:pt x="1" y="6"/>
                    <a:pt x="1" y="12"/>
                  </a:cubicBezTo>
                  <a:cubicBezTo>
                    <a:pt x="1" y="17"/>
                    <a:pt x="19" y="24"/>
                    <a:pt x="41" y="30"/>
                  </a:cubicBezTo>
                  <a:cubicBezTo>
                    <a:pt x="59" y="30"/>
                    <a:pt x="76" y="24"/>
                    <a:pt x="76" y="17"/>
                  </a:cubicBezTo>
                  <a:cubicBezTo>
                    <a:pt x="76" y="12"/>
                    <a:pt x="65"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5" name="Google Shape;4065;p31"/>
          <p:cNvSpPr/>
          <p:nvPr/>
        </p:nvSpPr>
        <p:spPr>
          <a:xfrm>
            <a:off x="417050" y="1278925"/>
            <a:ext cx="138900" cy="137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1"/>
          <p:cNvSpPr/>
          <p:nvPr/>
        </p:nvSpPr>
        <p:spPr>
          <a:xfrm>
            <a:off x="417050" y="2283950"/>
            <a:ext cx="138900" cy="137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1"/>
          <p:cNvSpPr/>
          <p:nvPr/>
        </p:nvSpPr>
        <p:spPr>
          <a:xfrm>
            <a:off x="417050" y="3103625"/>
            <a:ext cx="138900" cy="137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1"/>
          <p:cNvSpPr/>
          <p:nvPr/>
        </p:nvSpPr>
        <p:spPr>
          <a:xfrm>
            <a:off x="417050" y="3694176"/>
            <a:ext cx="138900" cy="137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6" name="Shape 7366"/>
        <p:cNvGrpSpPr/>
        <p:nvPr/>
      </p:nvGrpSpPr>
      <p:grpSpPr>
        <a:xfrm>
          <a:off x="0" y="0"/>
          <a:ext cx="0" cy="0"/>
          <a:chOff x="0" y="0"/>
          <a:chExt cx="0" cy="0"/>
        </a:xfrm>
      </p:grpSpPr>
      <p:grpSp>
        <p:nvGrpSpPr>
          <p:cNvPr id="7367" name="Google Shape;7367;p49"/>
          <p:cNvGrpSpPr/>
          <p:nvPr/>
        </p:nvGrpSpPr>
        <p:grpSpPr>
          <a:xfrm flipH="1">
            <a:off x="-194236" y="3363353"/>
            <a:ext cx="4989470" cy="2735146"/>
            <a:chOff x="5806689" y="3382233"/>
            <a:chExt cx="978615" cy="536472"/>
          </a:xfrm>
        </p:grpSpPr>
        <p:sp>
          <p:nvSpPr>
            <p:cNvPr id="7368" name="Google Shape;7368;p49"/>
            <p:cNvSpPr/>
            <p:nvPr/>
          </p:nvSpPr>
          <p:spPr>
            <a:xfrm>
              <a:off x="6210288" y="3613270"/>
              <a:ext cx="14318" cy="244324"/>
            </a:xfrm>
            <a:custGeom>
              <a:rect b="b" l="l" r="r" t="t"/>
              <a:pathLst>
                <a:path extrusionOk="0" h="4266" w="250">
                  <a:moveTo>
                    <a:pt x="0" y="1"/>
                  </a:moveTo>
                  <a:lnTo>
                    <a:pt x="0" y="4266"/>
                  </a:lnTo>
                  <a:lnTo>
                    <a:pt x="249" y="4266"/>
                  </a:lnTo>
                  <a:lnTo>
                    <a:pt x="249"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49"/>
            <p:cNvSpPr/>
            <p:nvPr/>
          </p:nvSpPr>
          <p:spPr>
            <a:xfrm>
              <a:off x="5939389" y="3650726"/>
              <a:ext cx="20332" cy="206868"/>
            </a:xfrm>
            <a:custGeom>
              <a:rect b="b" l="l" r="r" t="t"/>
              <a:pathLst>
                <a:path extrusionOk="0" h="3612" w="355">
                  <a:moveTo>
                    <a:pt x="354" y="1"/>
                  </a:moveTo>
                  <a:lnTo>
                    <a:pt x="1" y="112"/>
                  </a:lnTo>
                  <a:lnTo>
                    <a:pt x="1" y="3612"/>
                  </a:lnTo>
                  <a:lnTo>
                    <a:pt x="354" y="3612"/>
                  </a:lnTo>
                  <a:lnTo>
                    <a:pt x="35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49"/>
            <p:cNvSpPr/>
            <p:nvPr/>
          </p:nvSpPr>
          <p:spPr>
            <a:xfrm>
              <a:off x="5808693" y="3487098"/>
              <a:ext cx="130753" cy="431606"/>
            </a:xfrm>
            <a:custGeom>
              <a:rect b="b" l="l" r="r" t="t"/>
              <a:pathLst>
                <a:path extrusionOk="0" h="7536" w="2283">
                  <a:moveTo>
                    <a:pt x="0" y="1"/>
                  </a:moveTo>
                  <a:lnTo>
                    <a:pt x="0" y="5246"/>
                  </a:lnTo>
                  <a:lnTo>
                    <a:pt x="2283" y="7536"/>
                  </a:lnTo>
                  <a:lnTo>
                    <a:pt x="2283" y="2806"/>
                  </a:lnTo>
                  <a:lnTo>
                    <a:pt x="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49"/>
            <p:cNvSpPr/>
            <p:nvPr/>
          </p:nvSpPr>
          <p:spPr>
            <a:xfrm>
              <a:off x="5939389" y="3616534"/>
              <a:ext cx="285217" cy="75772"/>
            </a:xfrm>
            <a:custGeom>
              <a:rect b="b" l="l" r="r" t="t"/>
              <a:pathLst>
                <a:path extrusionOk="0" h="1323" w="4980">
                  <a:moveTo>
                    <a:pt x="4979" y="1"/>
                  </a:moveTo>
                  <a:lnTo>
                    <a:pt x="1" y="801"/>
                  </a:lnTo>
                  <a:lnTo>
                    <a:pt x="1" y="1322"/>
                  </a:lnTo>
                  <a:lnTo>
                    <a:pt x="4979" y="493"/>
                  </a:lnTo>
                  <a:lnTo>
                    <a:pt x="4979"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49"/>
            <p:cNvSpPr/>
            <p:nvPr/>
          </p:nvSpPr>
          <p:spPr>
            <a:xfrm>
              <a:off x="5956399" y="3644770"/>
              <a:ext cx="256982" cy="266603"/>
            </a:xfrm>
            <a:custGeom>
              <a:rect b="b" l="l" r="r" t="t"/>
              <a:pathLst>
                <a:path extrusionOk="0" h="4655" w="4487">
                  <a:moveTo>
                    <a:pt x="4486" y="0"/>
                  </a:moveTo>
                  <a:lnTo>
                    <a:pt x="0" y="679"/>
                  </a:lnTo>
                  <a:lnTo>
                    <a:pt x="0" y="4655"/>
                  </a:lnTo>
                  <a:lnTo>
                    <a:pt x="4486" y="3902"/>
                  </a:lnTo>
                  <a:lnTo>
                    <a:pt x="4486"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49"/>
            <p:cNvSpPr/>
            <p:nvPr/>
          </p:nvSpPr>
          <p:spPr>
            <a:xfrm>
              <a:off x="5959664" y="3650726"/>
              <a:ext cx="250682" cy="143124"/>
            </a:xfrm>
            <a:custGeom>
              <a:rect b="b" l="l" r="r" t="t"/>
              <a:pathLst>
                <a:path extrusionOk="0" h="2499" w="4377">
                  <a:moveTo>
                    <a:pt x="4376" y="1"/>
                  </a:moveTo>
                  <a:lnTo>
                    <a:pt x="0" y="627"/>
                  </a:lnTo>
                  <a:lnTo>
                    <a:pt x="0" y="2499"/>
                  </a:lnTo>
                  <a:lnTo>
                    <a:pt x="4376" y="1758"/>
                  </a:lnTo>
                  <a:lnTo>
                    <a:pt x="437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49"/>
            <p:cNvSpPr/>
            <p:nvPr/>
          </p:nvSpPr>
          <p:spPr>
            <a:xfrm>
              <a:off x="5959664" y="3761319"/>
              <a:ext cx="250682" cy="147419"/>
            </a:xfrm>
            <a:custGeom>
              <a:rect b="b" l="l" r="r" t="t"/>
              <a:pathLst>
                <a:path extrusionOk="0" h="2574" w="4377">
                  <a:moveTo>
                    <a:pt x="4376" y="0"/>
                  </a:moveTo>
                  <a:lnTo>
                    <a:pt x="0" y="731"/>
                  </a:lnTo>
                  <a:lnTo>
                    <a:pt x="0" y="2574"/>
                  </a:lnTo>
                  <a:lnTo>
                    <a:pt x="4376" y="1838"/>
                  </a:lnTo>
                  <a:lnTo>
                    <a:pt x="437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49"/>
            <p:cNvSpPr/>
            <p:nvPr/>
          </p:nvSpPr>
          <p:spPr>
            <a:xfrm>
              <a:off x="5939389" y="3616534"/>
              <a:ext cx="285217" cy="61511"/>
            </a:xfrm>
            <a:custGeom>
              <a:rect b="b" l="l" r="r" t="t"/>
              <a:pathLst>
                <a:path extrusionOk="0" h="1074" w="4980">
                  <a:moveTo>
                    <a:pt x="4979" y="1"/>
                  </a:moveTo>
                  <a:lnTo>
                    <a:pt x="1" y="801"/>
                  </a:lnTo>
                  <a:lnTo>
                    <a:pt x="1" y="1073"/>
                  </a:lnTo>
                  <a:lnTo>
                    <a:pt x="4979" y="244"/>
                  </a:lnTo>
                  <a:lnTo>
                    <a:pt x="4979"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9"/>
            <p:cNvSpPr/>
            <p:nvPr/>
          </p:nvSpPr>
          <p:spPr>
            <a:xfrm>
              <a:off x="5939103" y="3499068"/>
              <a:ext cx="846201" cy="166720"/>
            </a:xfrm>
            <a:custGeom>
              <a:rect b="b" l="l" r="r" t="t"/>
              <a:pathLst>
                <a:path extrusionOk="0" h="2911" w="14775">
                  <a:moveTo>
                    <a:pt x="14774" y="0"/>
                  </a:moveTo>
                  <a:lnTo>
                    <a:pt x="0" y="2295"/>
                  </a:lnTo>
                  <a:lnTo>
                    <a:pt x="6" y="2910"/>
                  </a:lnTo>
                  <a:lnTo>
                    <a:pt x="14676" y="476"/>
                  </a:lnTo>
                  <a:lnTo>
                    <a:pt x="1477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9"/>
            <p:cNvSpPr/>
            <p:nvPr/>
          </p:nvSpPr>
          <p:spPr>
            <a:xfrm>
              <a:off x="5806689" y="3382233"/>
              <a:ext cx="978615" cy="248334"/>
            </a:xfrm>
            <a:custGeom>
              <a:rect b="b" l="l" r="r" t="t"/>
              <a:pathLst>
                <a:path extrusionOk="0" h="4336" w="17087">
                  <a:moveTo>
                    <a:pt x="12554" y="1"/>
                  </a:moveTo>
                  <a:lnTo>
                    <a:pt x="0" y="1496"/>
                  </a:lnTo>
                  <a:lnTo>
                    <a:pt x="2312" y="4335"/>
                  </a:lnTo>
                  <a:lnTo>
                    <a:pt x="17086" y="2040"/>
                  </a:lnTo>
                  <a:lnTo>
                    <a:pt x="125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49"/>
            <p:cNvSpPr/>
            <p:nvPr/>
          </p:nvSpPr>
          <p:spPr>
            <a:xfrm>
              <a:off x="5806689" y="3467912"/>
              <a:ext cx="132758" cy="197876"/>
            </a:xfrm>
            <a:custGeom>
              <a:rect b="b" l="l" r="r" t="t"/>
              <a:pathLst>
                <a:path extrusionOk="0" h="3455" w="2318">
                  <a:moveTo>
                    <a:pt x="0" y="0"/>
                  </a:moveTo>
                  <a:lnTo>
                    <a:pt x="0" y="463"/>
                  </a:lnTo>
                  <a:lnTo>
                    <a:pt x="2318" y="3454"/>
                  </a:lnTo>
                  <a:lnTo>
                    <a:pt x="2312" y="2839"/>
                  </a:lnTo>
                  <a:lnTo>
                    <a:pt x="0"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49"/>
          <p:cNvGrpSpPr/>
          <p:nvPr/>
        </p:nvGrpSpPr>
        <p:grpSpPr>
          <a:xfrm flipH="1">
            <a:off x="2922492" y="2022623"/>
            <a:ext cx="442087" cy="821844"/>
            <a:chOff x="4976182" y="2147666"/>
            <a:chExt cx="235842" cy="438481"/>
          </a:xfrm>
        </p:grpSpPr>
        <p:sp>
          <p:nvSpPr>
            <p:cNvPr id="7380" name="Google Shape;7380;p49"/>
            <p:cNvSpPr/>
            <p:nvPr/>
          </p:nvSpPr>
          <p:spPr>
            <a:xfrm>
              <a:off x="4976182" y="2195098"/>
              <a:ext cx="134567" cy="134479"/>
            </a:xfrm>
            <a:custGeom>
              <a:rect b="b" l="l" r="r" t="t"/>
              <a:pathLst>
                <a:path extrusionOk="0" h="1531" w="1532">
                  <a:moveTo>
                    <a:pt x="1" y="0"/>
                  </a:moveTo>
                  <a:lnTo>
                    <a:pt x="1" y="1530"/>
                  </a:lnTo>
                  <a:lnTo>
                    <a:pt x="1531" y="1530"/>
                  </a:lnTo>
                  <a:lnTo>
                    <a:pt x="153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49"/>
            <p:cNvSpPr/>
            <p:nvPr/>
          </p:nvSpPr>
          <p:spPr>
            <a:xfrm>
              <a:off x="4985405" y="2204233"/>
              <a:ext cx="116121" cy="116209"/>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49"/>
            <p:cNvSpPr/>
            <p:nvPr/>
          </p:nvSpPr>
          <p:spPr>
            <a:xfrm>
              <a:off x="5029587" y="2147666"/>
              <a:ext cx="27142" cy="81074"/>
            </a:xfrm>
            <a:custGeom>
              <a:rect b="b" l="l" r="r" t="t"/>
              <a:pathLst>
                <a:path extrusionOk="0" h="923" w="309">
                  <a:moveTo>
                    <a:pt x="1" y="1"/>
                  </a:moveTo>
                  <a:lnTo>
                    <a:pt x="1" y="923"/>
                  </a:lnTo>
                  <a:lnTo>
                    <a:pt x="308" y="923"/>
                  </a:lnTo>
                  <a:lnTo>
                    <a:pt x="30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49"/>
            <p:cNvSpPr/>
            <p:nvPr/>
          </p:nvSpPr>
          <p:spPr>
            <a:xfrm>
              <a:off x="5077546" y="2451668"/>
              <a:ext cx="134479" cy="134479"/>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9"/>
            <p:cNvSpPr/>
            <p:nvPr/>
          </p:nvSpPr>
          <p:spPr>
            <a:xfrm>
              <a:off x="5086681" y="2460803"/>
              <a:ext cx="116121" cy="116209"/>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9"/>
            <p:cNvSpPr/>
            <p:nvPr/>
          </p:nvSpPr>
          <p:spPr>
            <a:xfrm>
              <a:off x="5131477" y="2404236"/>
              <a:ext cx="27142" cy="81601"/>
            </a:xfrm>
            <a:custGeom>
              <a:rect b="b" l="l" r="r" t="t"/>
              <a:pathLst>
                <a:path extrusionOk="0" h="929" w="309">
                  <a:moveTo>
                    <a:pt x="1" y="1"/>
                  </a:moveTo>
                  <a:lnTo>
                    <a:pt x="1" y="929"/>
                  </a:lnTo>
                  <a:lnTo>
                    <a:pt x="308" y="929"/>
                  </a:lnTo>
                  <a:lnTo>
                    <a:pt x="30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49"/>
          <p:cNvGrpSpPr/>
          <p:nvPr/>
        </p:nvGrpSpPr>
        <p:grpSpPr>
          <a:xfrm>
            <a:off x="681563" y="464852"/>
            <a:ext cx="1943516" cy="2106903"/>
            <a:chOff x="779275" y="1667201"/>
            <a:chExt cx="812405" cy="880739"/>
          </a:xfrm>
        </p:grpSpPr>
        <p:sp>
          <p:nvSpPr>
            <p:cNvPr id="7387" name="Google Shape;7387;p49"/>
            <p:cNvSpPr/>
            <p:nvPr/>
          </p:nvSpPr>
          <p:spPr>
            <a:xfrm flipH="1">
              <a:off x="779275" y="2270373"/>
              <a:ext cx="455262" cy="277567"/>
            </a:xfrm>
            <a:custGeom>
              <a:rect b="b" l="l" r="r" t="t"/>
              <a:pathLst>
                <a:path extrusionOk="0" h="3160" w="5183">
                  <a:moveTo>
                    <a:pt x="1844" y="1259"/>
                  </a:moveTo>
                  <a:lnTo>
                    <a:pt x="1844" y="1259"/>
                  </a:lnTo>
                  <a:cubicBezTo>
                    <a:pt x="1630" y="1461"/>
                    <a:pt x="1496" y="1746"/>
                    <a:pt x="1496" y="2059"/>
                  </a:cubicBezTo>
                  <a:cubicBezTo>
                    <a:pt x="1496" y="2359"/>
                    <a:pt x="1624" y="2638"/>
                    <a:pt x="1827" y="2835"/>
                  </a:cubicBezTo>
                  <a:cubicBezTo>
                    <a:pt x="1427" y="2626"/>
                    <a:pt x="1148" y="2290"/>
                    <a:pt x="1016" y="2110"/>
                  </a:cubicBezTo>
                  <a:cubicBezTo>
                    <a:pt x="987" y="2064"/>
                    <a:pt x="987" y="2006"/>
                    <a:pt x="1022" y="1960"/>
                  </a:cubicBezTo>
                  <a:cubicBezTo>
                    <a:pt x="1155" y="1781"/>
                    <a:pt x="1439" y="1461"/>
                    <a:pt x="1844" y="1259"/>
                  </a:cubicBezTo>
                  <a:close/>
                  <a:moveTo>
                    <a:pt x="3346" y="1259"/>
                  </a:moveTo>
                  <a:lnTo>
                    <a:pt x="3346" y="1259"/>
                  </a:lnTo>
                  <a:cubicBezTo>
                    <a:pt x="3757" y="1461"/>
                    <a:pt x="4035" y="1781"/>
                    <a:pt x="4174" y="1960"/>
                  </a:cubicBezTo>
                  <a:cubicBezTo>
                    <a:pt x="4203" y="2006"/>
                    <a:pt x="4203" y="2064"/>
                    <a:pt x="4174" y="2110"/>
                  </a:cubicBezTo>
                  <a:cubicBezTo>
                    <a:pt x="4042" y="2290"/>
                    <a:pt x="3769" y="2626"/>
                    <a:pt x="3369" y="2835"/>
                  </a:cubicBezTo>
                  <a:cubicBezTo>
                    <a:pt x="3566" y="2638"/>
                    <a:pt x="3694" y="2359"/>
                    <a:pt x="3694" y="2059"/>
                  </a:cubicBezTo>
                  <a:cubicBezTo>
                    <a:pt x="3694" y="1746"/>
                    <a:pt x="3561" y="1461"/>
                    <a:pt x="3346" y="1259"/>
                  </a:cubicBezTo>
                  <a:close/>
                  <a:moveTo>
                    <a:pt x="2598" y="1085"/>
                  </a:moveTo>
                  <a:cubicBezTo>
                    <a:pt x="3131" y="1085"/>
                    <a:pt x="3566" y="1519"/>
                    <a:pt x="3566" y="2059"/>
                  </a:cubicBezTo>
                  <a:cubicBezTo>
                    <a:pt x="3566" y="2592"/>
                    <a:pt x="3131" y="3026"/>
                    <a:pt x="2598" y="3026"/>
                  </a:cubicBezTo>
                  <a:cubicBezTo>
                    <a:pt x="2060" y="3026"/>
                    <a:pt x="1624" y="2592"/>
                    <a:pt x="1624" y="2059"/>
                  </a:cubicBezTo>
                  <a:cubicBezTo>
                    <a:pt x="1624" y="1519"/>
                    <a:pt x="2060" y="1085"/>
                    <a:pt x="2598" y="1085"/>
                  </a:cubicBezTo>
                  <a:close/>
                  <a:moveTo>
                    <a:pt x="2598" y="0"/>
                  </a:moveTo>
                  <a:cubicBezTo>
                    <a:pt x="2563" y="0"/>
                    <a:pt x="2534" y="29"/>
                    <a:pt x="2534" y="64"/>
                  </a:cubicBezTo>
                  <a:lnTo>
                    <a:pt x="2534" y="957"/>
                  </a:lnTo>
                  <a:cubicBezTo>
                    <a:pt x="2413" y="963"/>
                    <a:pt x="2291" y="974"/>
                    <a:pt x="2181" y="1003"/>
                  </a:cubicBezTo>
                  <a:lnTo>
                    <a:pt x="1844" y="163"/>
                  </a:lnTo>
                  <a:cubicBezTo>
                    <a:pt x="1832" y="137"/>
                    <a:pt x="1810" y="122"/>
                    <a:pt x="1787" y="122"/>
                  </a:cubicBezTo>
                  <a:cubicBezTo>
                    <a:pt x="1779" y="122"/>
                    <a:pt x="1771" y="124"/>
                    <a:pt x="1763" y="128"/>
                  </a:cubicBezTo>
                  <a:cubicBezTo>
                    <a:pt x="1729" y="139"/>
                    <a:pt x="1712" y="174"/>
                    <a:pt x="1729" y="209"/>
                  </a:cubicBezTo>
                  <a:lnTo>
                    <a:pt x="2060" y="1038"/>
                  </a:lnTo>
                  <a:cubicBezTo>
                    <a:pt x="1937" y="1073"/>
                    <a:pt x="1822" y="1125"/>
                    <a:pt x="1717" y="1183"/>
                  </a:cubicBezTo>
                  <a:lnTo>
                    <a:pt x="1161" y="459"/>
                  </a:lnTo>
                  <a:cubicBezTo>
                    <a:pt x="1147" y="445"/>
                    <a:pt x="1128" y="437"/>
                    <a:pt x="1109" y="437"/>
                  </a:cubicBezTo>
                  <a:cubicBezTo>
                    <a:pt x="1097" y="437"/>
                    <a:pt x="1085" y="440"/>
                    <a:pt x="1073" y="447"/>
                  </a:cubicBezTo>
                  <a:cubicBezTo>
                    <a:pt x="1044" y="470"/>
                    <a:pt x="1039" y="511"/>
                    <a:pt x="1062" y="540"/>
                  </a:cubicBezTo>
                  <a:lnTo>
                    <a:pt x="1608" y="1246"/>
                  </a:lnTo>
                  <a:cubicBezTo>
                    <a:pt x="1461" y="1334"/>
                    <a:pt x="1340" y="1433"/>
                    <a:pt x="1236" y="1525"/>
                  </a:cubicBezTo>
                  <a:cubicBezTo>
                    <a:pt x="1236" y="1519"/>
                    <a:pt x="1231" y="1514"/>
                    <a:pt x="1225" y="1508"/>
                  </a:cubicBezTo>
                  <a:lnTo>
                    <a:pt x="522" y="888"/>
                  </a:lnTo>
                  <a:cubicBezTo>
                    <a:pt x="509" y="876"/>
                    <a:pt x="491" y="870"/>
                    <a:pt x="475" y="870"/>
                  </a:cubicBezTo>
                  <a:cubicBezTo>
                    <a:pt x="459" y="870"/>
                    <a:pt x="445" y="876"/>
                    <a:pt x="436" y="888"/>
                  </a:cubicBezTo>
                  <a:cubicBezTo>
                    <a:pt x="413" y="917"/>
                    <a:pt x="413" y="957"/>
                    <a:pt x="436" y="981"/>
                  </a:cubicBezTo>
                  <a:lnTo>
                    <a:pt x="1143" y="1607"/>
                  </a:lnTo>
                  <a:cubicBezTo>
                    <a:pt x="1143" y="1607"/>
                    <a:pt x="1148" y="1607"/>
                    <a:pt x="1155" y="1612"/>
                  </a:cubicBezTo>
                  <a:cubicBezTo>
                    <a:pt x="1027" y="1739"/>
                    <a:pt x="934" y="1856"/>
                    <a:pt x="883" y="1936"/>
                  </a:cubicBezTo>
                  <a:lnTo>
                    <a:pt x="100" y="1490"/>
                  </a:lnTo>
                  <a:cubicBezTo>
                    <a:pt x="90" y="1485"/>
                    <a:pt x="81" y="1482"/>
                    <a:pt x="71" y="1482"/>
                  </a:cubicBezTo>
                  <a:cubicBezTo>
                    <a:pt x="50" y="1482"/>
                    <a:pt x="30" y="1494"/>
                    <a:pt x="19" y="1514"/>
                  </a:cubicBezTo>
                  <a:cubicBezTo>
                    <a:pt x="1" y="1543"/>
                    <a:pt x="13" y="1583"/>
                    <a:pt x="43" y="1600"/>
                  </a:cubicBezTo>
                  <a:lnTo>
                    <a:pt x="830" y="2052"/>
                  </a:lnTo>
                  <a:cubicBezTo>
                    <a:pt x="918" y="2198"/>
                    <a:pt x="1531" y="3159"/>
                    <a:pt x="2598" y="3159"/>
                  </a:cubicBezTo>
                  <a:cubicBezTo>
                    <a:pt x="3687" y="3159"/>
                    <a:pt x="4302" y="2156"/>
                    <a:pt x="4366" y="2041"/>
                  </a:cubicBezTo>
                  <a:lnTo>
                    <a:pt x="5142" y="1600"/>
                  </a:lnTo>
                  <a:cubicBezTo>
                    <a:pt x="5171" y="1583"/>
                    <a:pt x="5182" y="1543"/>
                    <a:pt x="5166" y="1514"/>
                  </a:cubicBezTo>
                  <a:cubicBezTo>
                    <a:pt x="5153" y="1494"/>
                    <a:pt x="5131" y="1482"/>
                    <a:pt x="5108" y="1482"/>
                  </a:cubicBezTo>
                  <a:cubicBezTo>
                    <a:pt x="5098" y="1482"/>
                    <a:pt x="5087" y="1485"/>
                    <a:pt x="5078" y="1490"/>
                  </a:cubicBezTo>
                  <a:lnTo>
                    <a:pt x="4308" y="1931"/>
                  </a:lnTo>
                  <a:cubicBezTo>
                    <a:pt x="4250" y="1856"/>
                    <a:pt x="4163" y="1733"/>
                    <a:pt x="4035" y="1607"/>
                  </a:cubicBezTo>
                  <a:lnTo>
                    <a:pt x="4042" y="1607"/>
                  </a:lnTo>
                  <a:lnTo>
                    <a:pt x="4743" y="981"/>
                  </a:lnTo>
                  <a:cubicBezTo>
                    <a:pt x="4772" y="957"/>
                    <a:pt x="4772" y="917"/>
                    <a:pt x="4748" y="888"/>
                  </a:cubicBezTo>
                  <a:cubicBezTo>
                    <a:pt x="4737" y="876"/>
                    <a:pt x="4721" y="870"/>
                    <a:pt x="4705" y="870"/>
                  </a:cubicBezTo>
                  <a:cubicBezTo>
                    <a:pt x="4689" y="870"/>
                    <a:pt x="4673" y="876"/>
                    <a:pt x="4661" y="888"/>
                  </a:cubicBezTo>
                  <a:lnTo>
                    <a:pt x="3954" y="1508"/>
                  </a:lnTo>
                  <a:cubicBezTo>
                    <a:pt x="3954" y="1514"/>
                    <a:pt x="3949" y="1519"/>
                    <a:pt x="3949" y="1519"/>
                  </a:cubicBezTo>
                  <a:cubicBezTo>
                    <a:pt x="3844" y="1426"/>
                    <a:pt x="3722" y="1329"/>
                    <a:pt x="3577" y="1241"/>
                  </a:cubicBezTo>
                  <a:lnTo>
                    <a:pt x="4123" y="540"/>
                  </a:lnTo>
                  <a:cubicBezTo>
                    <a:pt x="4139" y="511"/>
                    <a:pt x="4134" y="470"/>
                    <a:pt x="4111" y="447"/>
                  </a:cubicBezTo>
                  <a:cubicBezTo>
                    <a:pt x="4100" y="440"/>
                    <a:pt x="4087" y="437"/>
                    <a:pt x="4074" y="437"/>
                  </a:cubicBezTo>
                  <a:cubicBezTo>
                    <a:pt x="4054" y="437"/>
                    <a:pt x="4035" y="445"/>
                    <a:pt x="4024" y="459"/>
                  </a:cubicBezTo>
                  <a:lnTo>
                    <a:pt x="3467" y="1177"/>
                  </a:lnTo>
                  <a:cubicBezTo>
                    <a:pt x="3363" y="1120"/>
                    <a:pt x="3248" y="1073"/>
                    <a:pt x="3125" y="1032"/>
                  </a:cubicBezTo>
                  <a:lnTo>
                    <a:pt x="3456" y="209"/>
                  </a:lnTo>
                  <a:cubicBezTo>
                    <a:pt x="3467" y="174"/>
                    <a:pt x="3456" y="139"/>
                    <a:pt x="3421" y="128"/>
                  </a:cubicBezTo>
                  <a:cubicBezTo>
                    <a:pt x="3412" y="124"/>
                    <a:pt x="3403" y="122"/>
                    <a:pt x="3394" y="122"/>
                  </a:cubicBezTo>
                  <a:cubicBezTo>
                    <a:pt x="3370" y="122"/>
                    <a:pt x="3349" y="137"/>
                    <a:pt x="3339" y="163"/>
                  </a:cubicBezTo>
                  <a:lnTo>
                    <a:pt x="2999" y="997"/>
                  </a:lnTo>
                  <a:cubicBezTo>
                    <a:pt x="2894" y="974"/>
                    <a:pt x="2777" y="963"/>
                    <a:pt x="2662" y="957"/>
                  </a:cubicBezTo>
                  <a:lnTo>
                    <a:pt x="2662" y="64"/>
                  </a:lnTo>
                  <a:cubicBezTo>
                    <a:pt x="2662" y="29"/>
                    <a:pt x="2633" y="0"/>
                    <a:pt x="2598"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49"/>
            <p:cNvSpPr/>
            <p:nvPr/>
          </p:nvSpPr>
          <p:spPr>
            <a:xfrm flipH="1">
              <a:off x="888019" y="2346440"/>
              <a:ext cx="245857" cy="186479"/>
            </a:xfrm>
            <a:custGeom>
              <a:rect b="b" l="l" r="r" t="t"/>
              <a:pathLst>
                <a:path extrusionOk="0" h="2123" w="2799">
                  <a:moveTo>
                    <a:pt x="1401" y="0"/>
                  </a:moveTo>
                  <a:cubicBezTo>
                    <a:pt x="596" y="0"/>
                    <a:pt x="1" y="892"/>
                    <a:pt x="553" y="1737"/>
                  </a:cubicBezTo>
                  <a:cubicBezTo>
                    <a:pt x="594" y="1806"/>
                    <a:pt x="658" y="1865"/>
                    <a:pt x="722" y="1911"/>
                  </a:cubicBezTo>
                  <a:cubicBezTo>
                    <a:pt x="950" y="2058"/>
                    <a:pt x="1182" y="2123"/>
                    <a:pt x="1399" y="2123"/>
                  </a:cubicBezTo>
                  <a:cubicBezTo>
                    <a:pt x="2203" y="2123"/>
                    <a:pt x="2799" y="1231"/>
                    <a:pt x="2246" y="386"/>
                  </a:cubicBezTo>
                  <a:cubicBezTo>
                    <a:pt x="2206" y="317"/>
                    <a:pt x="2147" y="259"/>
                    <a:pt x="2078" y="212"/>
                  </a:cubicBezTo>
                  <a:cubicBezTo>
                    <a:pt x="1849" y="65"/>
                    <a:pt x="1617" y="0"/>
                    <a:pt x="14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49"/>
            <p:cNvSpPr/>
            <p:nvPr/>
          </p:nvSpPr>
          <p:spPr>
            <a:xfrm flipH="1">
              <a:off x="934486" y="2360054"/>
              <a:ext cx="144756" cy="166013"/>
            </a:xfrm>
            <a:custGeom>
              <a:rect b="b" l="l" r="r" t="t"/>
              <a:pathLst>
                <a:path extrusionOk="0" h="1890" w="1648">
                  <a:moveTo>
                    <a:pt x="1288" y="0"/>
                  </a:moveTo>
                  <a:lnTo>
                    <a:pt x="1" y="1576"/>
                  </a:lnTo>
                  <a:lnTo>
                    <a:pt x="326" y="1889"/>
                  </a:lnTo>
                  <a:lnTo>
                    <a:pt x="1648" y="335"/>
                  </a:lnTo>
                  <a:lnTo>
                    <a:pt x="1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49"/>
            <p:cNvSpPr/>
            <p:nvPr/>
          </p:nvSpPr>
          <p:spPr>
            <a:xfrm flipH="1">
              <a:off x="925264" y="2405817"/>
              <a:ext cx="109621" cy="123236"/>
            </a:xfrm>
            <a:custGeom>
              <a:rect b="b" l="l" r="r" t="t"/>
              <a:pathLst>
                <a:path extrusionOk="0" h="1403" w="1248">
                  <a:moveTo>
                    <a:pt x="1224" y="1"/>
                  </a:moveTo>
                  <a:lnTo>
                    <a:pt x="1" y="1368"/>
                  </a:lnTo>
                  <a:lnTo>
                    <a:pt x="76" y="1403"/>
                  </a:lnTo>
                  <a:lnTo>
                    <a:pt x="1247" y="81"/>
                  </a:lnTo>
                  <a:lnTo>
                    <a:pt x="1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49"/>
            <p:cNvSpPr/>
            <p:nvPr/>
          </p:nvSpPr>
          <p:spPr>
            <a:xfrm flipH="1">
              <a:off x="980249" y="2352325"/>
              <a:ext cx="114277" cy="131405"/>
            </a:xfrm>
            <a:custGeom>
              <a:rect b="b" l="l" r="r" t="t"/>
              <a:pathLst>
                <a:path extrusionOk="0" h="1496" w="1301">
                  <a:moveTo>
                    <a:pt x="1161" y="1"/>
                  </a:moveTo>
                  <a:lnTo>
                    <a:pt x="1" y="1311"/>
                  </a:lnTo>
                  <a:lnTo>
                    <a:pt x="59" y="1496"/>
                  </a:lnTo>
                  <a:lnTo>
                    <a:pt x="1300" y="35"/>
                  </a:lnTo>
                  <a:lnTo>
                    <a:pt x="11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49"/>
            <p:cNvSpPr/>
            <p:nvPr/>
          </p:nvSpPr>
          <p:spPr>
            <a:xfrm flipH="1">
              <a:off x="783755" y="2259745"/>
              <a:ext cx="455262" cy="278006"/>
            </a:xfrm>
            <a:custGeom>
              <a:rect b="b" l="l" r="r" t="t"/>
              <a:pathLst>
                <a:path extrusionOk="0" h="3165" w="5183">
                  <a:moveTo>
                    <a:pt x="1849" y="1263"/>
                  </a:moveTo>
                  <a:lnTo>
                    <a:pt x="1849" y="1263"/>
                  </a:lnTo>
                  <a:cubicBezTo>
                    <a:pt x="1635" y="1461"/>
                    <a:pt x="1501" y="1744"/>
                    <a:pt x="1501" y="2057"/>
                  </a:cubicBezTo>
                  <a:cubicBezTo>
                    <a:pt x="1501" y="2365"/>
                    <a:pt x="1624" y="2638"/>
                    <a:pt x="1825" y="2841"/>
                  </a:cubicBezTo>
                  <a:cubicBezTo>
                    <a:pt x="1426" y="2625"/>
                    <a:pt x="1148" y="2295"/>
                    <a:pt x="1020" y="2110"/>
                  </a:cubicBezTo>
                  <a:cubicBezTo>
                    <a:pt x="985" y="2069"/>
                    <a:pt x="985" y="2006"/>
                    <a:pt x="1020" y="1964"/>
                  </a:cubicBezTo>
                  <a:cubicBezTo>
                    <a:pt x="1154" y="1785"/>
                    <a:pt x="1437" y="1461"/>
                    <a:pt x="1849" y="1263"/>
                  </a:cubicBezTo>
                  <a:close/>
                  <a:moveTo>
                    <a:pt x="3350" y="1263"/>
                  </a:moveTo>
                  <a:cubicBezTo>
                    <a:pt x="3756" y="1461"/>
                    <a:pt x="4040" y="1785"/>
                    <a:pt x="4174" y="1964"/>
                  </a:cubicBezTo>
                  <a:cubicBezTo>
                    <a:pt x="4208" y="2006"/>
                    <a:pt x="4208" y="2069"/>
                    <a:pt x="4174" y="2110"/>
                  </a:cubicBezTo>
                  <a:cubicBezTo>
                    <a:pt x="4046" y="2295"/>
                    <a:pt x="3767" y="2625"/>
                    <a:pt x="3368" y="2841"/>
                  </a:cubicBezTo>
                  <a:cubicBezTo>
                    <a:pt x="3571" y="2638"/>
                    <a:pt x="3692" y="2365"/>
                    <a:pt x="3692" y="2057"/>
                  </a:cubicBezTo>
                  <a:cubicBezTo>
                    <a:pt x="3692" y="1744"/>
                    <a:pt x="3559" y="1461"/>
                    <a:pt x="3350" y="1263"/>
                  </a:cubicBezTo>
                  <a:close/>
                  <a:moveTo>
                    <a:pt x="2597" y="1089"/>
                  </a:moveTo>
                  <a:cubicBezTo>
                    <a:pt x="3130" y="1089"/>
                    <a:pt x="3571" y="1525"/>
                    <a:pt x="3571" y="2057"/>
                  </a:cubicBezTo>
                  <a:cubicBezTo>
                    <a:pt x="3571" y="2597"/>
                    <a:pt x="3130" y="3031"/>
                    <a:pt x="2597" y="3031"/>
                  </a:cubicBezTo>
                  <a:cubicBezTo>
                    <a:pt x="2063" y="3031"/>
                    <a:pt x="1629" y="2597"/>
                    <a:pt x="1629" y="2057"/>
                  </a:cubicBezTo>
                  <a:cubicBezTo>
                    <a:pt x="1629" y="1525"/>
                    <a:pt x="2063" y="1089"/>
                    <a:pt x="2597" y="1089"/>
                  </a:cubicBezTo>
                  <a:close/>
                  <a:moveTo>
                    <a:pt x="2597" y="0"/>
                  </a:moveTo>
                  <a:cubicBezTo>
                    <a:pt x="2563" y="0"/>
                    <a:pt x="2533" y="29"/>
                    <a:pt x="2533" y="64"/>
                  </a:cubicBezTo>
                  <a:lnTo>
                    <a:pt x="2533" y="956"/>
                  </a:lnTo>
                  <a:cubicBezTo>
                    <a:pt x="2411" y="963"/>
                    <a:pt x="2296" y="979"/>
                    <a:pt x="2186" y="1003"/>
                  </a:cubicBezTo>
                  <a:lnTo>
                    <a:pt x="1844" y="163"/>
                  </a:lnTo>
                  <a:cubicBezTo>
                    <a:pt x="1835" y="140"/>
                    <a:pt x="1808" y="124"/>
                    <a:pt x="1783" y="124"/>
                  </a:cubicBezTo>
                  <a:cubicBezTo>
                    <a:pt x="1776" y="124"/>
                    <a:pt x="1769" y="125"/>
                    <a:pt x="1763" y="128"/>
                  </a:cubicBezTo>
                  <a:cubicBezTo>
                    <a:pt x="1728" y="139"/>
                    <a:pt x="1716" y="180"/>
                    <a:pt x="1728" y="209"/>
                  </a:cubicBezTo>
                  <a:lnTo>
                    <a:pt x="2063" y="1038"/>
                  </a:lnTo>
                  <a:cubicBezTo>
                    <a:pt x="1937" y="1078"/>
                    <a:pt x="1820" y="1124"/>
                    <a:pt x="1716" y="1182"/>
                  </a:cubicBezTo>
                  <a:lnTo>
                    <a:pt x="1159" y="463"/>
                  </a:lnTo>
                  <a:cubicBezTo>
                    <a:pt x="1149" y="446"/>
                    <a:pt x="1132" y="437"/>
                    <a:pt x="1113" y="437"/>
                  </a:cubicBezTo>
                  <a:cubicBezTo>
                    <a:pt x="1099" y="437"/>
                    <a:pt x="1085" y="442"/>
                    <a:pt x="1073" y="452"/>
                  </a:cubicBezTo>
                  <a:cubicBezTo>
                    <a:pt x="1044" y="469"/>
                    <a:pt x="1044" y="511"/>
                    <a:pt x="1060" y="538"/>
                  </a:cubicBezTo>
                  <a:lnTo>
                    <a:pt x="1606" y="1246"/>
                  </a:lnTo>
                  <a:cubicBezTo>
                    <a:pt x="1467" y="1333"/>
                    <a:pt x="1346" y="1431"/>
                    <a:pt x="1241" y="1530"/>
                  </a:cubicBezTo>
                  <a:cubicBezTo>
                    <a:pt x="1234" y="1525"/>
                    <a:pt x="1234" y="1519"/>
                    <a:pt x="1229" y="1512"/>
                  </a:cubicBezTo>
                  <a:lnTo>
                    <a:pt x="522" y="886"/>
                  </a:lnTo>
                  <a:cubicBezTo>
                    <a:pt x="511" y="876"/>
                    <a:pt x="496" y="870"/>
                    <a:pt x="481" y="870"/>
                  </a:cubicBezTo>
                  <a:cubicBezTo>
                    <a:pt x="464" y="870"/>
                    <a:pt x="447" y="878"/>
                    <a:pt x="434" y="893"/>
                  </a:cubicBezTo>
                  <a:cubicBezTo>
                    <a:pt x="412" y="915"/>
                    <a:pt x="412" y="956"/>
                    <a:pt x="441" y="979"/>
                  </a:cubicBezTo>
                  <a:lnTo>
                    <a:pt x="1142" y="1605"/>
                  </a:lnTo>
                  <a:cubicBezTo>
                    <a:pt x="1148" y="1611"/>
                    <a:pt x="1148" y="1611"/>
                    <a:pt x="1154" y="1611"/>
                  </a:cubicBezTo>
                  <a:cubicBezTo>
                    <a:pt x="1026" y="1739"/>
                    <a:pt x="939" y="1860"/>
                    <a:pt x="881" y="1942"/>
                  </a:cubicBezTo>
                  <a:lnTo>
                    <a:pt x="105" y="1495"/>
                  </a:lnTo>
                  <a:cubicBezTo>
                    <a:pt x="95" y="1490"/>
                    <a:pt x="85" y="1487"/>
                    <a:pt x="74" y="1487"/>
                  </a:cubicBezTo>
                  <a:cubicBezTo>
                    <a:pt x="52" y="1487"/>
                    <a:pt x="29" y="1499"/>
                    <a:pt x="17" y="1519"/>
                  </a:cubicBezTo>
                  <a:cubicBezTo>
                    <a:pt x="0" y="1547"/>
                    <a:pt x="12" y="1589"/>
                    <a:pt x="41" y="1605"/>
                  </a:cubicBezTo>
                  <a:lnTo>
                    <a:pt x="829" y="2052"/>
                  </a:lnTo>
                  <a:cubicBezTo>
                    <a:pt x="916" y="2202"/>
                    <a:pt x="1531" y="3165"/>
                    <a:pt x="2597" y="3165"/>
                  </a:cubicBezTo>
                  <a:cubicBezTo>
                    <a:pt x="3687" y="3165"/>
                    <a:pt x="4307" y="2156"/>
                    <a:pt x="4371" y="2046"/>
                  </a:cubicBezTo>
                  <a:lnTo>
                    <a:pt x="5142" y="1605"/>
                  </a:lnTo>
                  <a:cubicBezTo>
                    <a:pt x="5171" y="1589"/>
                    <a:pt x="5182" y="1547"/>
                    <a:pt x="5164" y="1519"/>
                  </a:cubicBezTo>
                  <a:cubicBezTo>
                    <a:pt x="5153" y="1499"/>
                    <a:pt x="5133" y="1487"/>
                    <a:pt x="5110" y="1487"/>
                  </a:cubicBezTo>
                  <a:cubicBezTo>
                    <a:pt x="5100" y="1487"/>
                    <a:pt x="5089" y="1490"/>
                    <a:pt x="5078" y="1495"/>
                  </a:cubicBezTo>
                  <a:lnTo>
                    <a:pt x="4307" y="1936"/>
                  </a:lnTo>
                  <a:cubicBezTo>
                    <a:pt x="4254" y="1854"/>
                    <a:pt x="4162" y="1739"/>
                    <a:pt x="4034" y="1611"/>
                  </a:cubicBezTo>
                  <a:lnTo>
                    <a:pt x="4040" y="1605"/>
                  </a:lnTo>
                  <a:lnTo>
                    <a:pt x="4747" y="979"/>
                  </a:lnTo>
                  <a:cubicBezTo>
                    <a:pt x="4770" y="956"/>
                    <a:pt x="4770" y="915"/>
                    <a:pt x="4747" y="893"/>
                  </a:cubicBezTo>
                  <a:cubicBezTo>
                    <a:pt x="4735" y="878"/>
                    <a:pt x="4719" y="870"/>
                    <a:pt x="4703" y="870"/>
                  </a:cubicBezTo>
                  <a:cubicBezTo>
                    <a:pt x="4689" y="870"/>
                    <a:pt x="4674" y="876"/>
                    <a:pt x="4660" y="886"/>
                  </a:cubicBezTo>
                  <a:lnTo>
                    <a:pt x="3959" y="1512"/>
                  </a:lnTo>
                  <a:lnTo>
                    <a:pt x="3947" y="1525"/>
                  </a:lnTo>
                  <a:cubicBezTo>
                    <a:pt x="3842" y="1426"/>
                    <a:pt x="3721" y="1327"/>
                    <a:pt x="3582" y="1241"/>
                  </a:cubicBezTo>
                  <a:lnTo>
                    <a:pt x="4121" y="538"/>
                  </a:lnTo>
                  <a:cubicBezTo>
                    <a:pt x="4144" y="511"/>
                    <a:pt x="4139" y="469"/>
                    <a:pt x="4110" y="452"/>
                  </a:cubicBezTo>
                  <a:cubicBezTo>
                    <a:pt x="4097" y="442"/>
                    <a:pt x="4084" y="437"/>
                    <a:pt x="4071" y="437"/>
                  </a:cubicBezTo>
                  <a:cubicBezTo>
                    <a:pt x="4053" y="437"/>
                    <a:pt x="4036" y="446"/>
                    <a:pt x="4023" y="463"/>
                  </a:cubicBezTo>
                  <a:lnTo>
                    <a:pt x="3472" y="1182"/>
                  </a:lnTo>
                  <a:cubicBezTo>
                    <a:pt x="3363" y="1124"/>
                    <a:pt x="3246" y="1073"/>
                    <a:pt x="3125" y="1038"/>
                  </a:cubicBezTo>
                  <a:lnTo>
                    <a:pt x="3454" y="209"/>
                  </a:lnTo>
                  <a:cubicBezTo>
                    <a:pt x="3472" y="180"/>
                    <a:pt x="3454" y="139"/>
                    <a:pt x="3420" y="128"/>
                  </a:cubicBezTo>
                  <a:cubicBezTo>
                    <a:pt x="3413" y="125"/>
                    <a:pt x="3406" y="124"/>
                    <a:pt x="3400" y="124"/>
                  </a:cubicBezTo>
                  <a:cubicBezTo>
                    <a:pt x="3376" y="124"/>
                    <a:pt x="3352" y="140"/>
                    <a:pt x="3339" y="163"/>
                  </a:cubicBezTo>
                  <a:lnTo>
                    <a:pt x="3002" y="1003"/>
                  </a:lnTo>
                  <a:cubicBezTo>
                    <a:pt x="2892" y="979"/>
                    <a:pt x="2782" y="963"/>
                    <a:pt x="2660" y="956"/>
                  </a:cubicBezTo>
                  <a:lnTo>
                    <a:pt x="2660" y="64"/>
                  </a:lnTo>
                  <a:cubicBezTo>
                    <a:pt x="2660" y="29"/>
                    <a:pt x="2632" y="0"/>
                    <a:pt x="25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49"/>
            <p:cNvSpPr/>
            <p:nvPr/>
          </p:nvSpPr>
          <p:spPr>
            <a:xfrm flipH="1">
              <a:off x="1020561" y="1677127"/>
              <a:ext cx="531593" cy="369796"/>
            </a:xfrm>
            <a:custGeom>
              <a:rect b="b" l="l" r="r" t="t"/>
              <a:pathLst>
                <a:path extrusionOk="0" h="4210" w="6052">
                  <a:moveTo>
                    <a:pt x="6005" y="1"/>
                  </a:moveTo>
                  <a:cubicBezTo>
                    <a:pt x="5986" y="1"/>
                    <a:pt x="5970" y="11"/>
                    <a:pt x="5965" y="26"/>
                  </a:cubicBezTo>
                  <a:cubicBezTo>
                    <a:pt x="5954" y="60"/>
                    <a:pt x="5154" y="2477"/>
                    <a:pt x="3930" y="3567"/>
                  </a:cubicBezTo>
                  <a:cubicBezTo>
                    <a:pt x="3908" y="3567"/>
                    <a:pt x="3890" y="3584"/>
                    <a:pt x="3890" y="3602"/>
                  </a:cubicBezTo>
                  <a:cubicBezTo>
                    <a:pt x="3606" y="3845"/>
                    <a:pt x="3298" y="4019"/>
                    <a:pt x="2980" y="4071"/>
                  </a:cubicBezTo>
                  <a:cubicBezTo>
                    <a:pt x="2895" y="4084"/>
                    <a:pt x="2811" y="4091"/>
                    <a:pt x="2728" y="4091"/>
                  </a:cubicBezTo>
                  <a:cubicBezTo>
                    <a:pt x="1136" y="4091"/>
                    <a:pt x="98" y="1659"/>
                    <a:pt x="88" y="1631"/>
                  </a:cubicBezTo>
                  <a:cubicBezTo>
                    <a:pt x="84" y="1619"/>
                    <a:pt x="68" y="1609"/>
                    <a:pt x="52" y="1609"/>
                  </a:cubicBezTo>
                  <a:cubicBezTo>
                    <a:pt x="46" y="1609"/>
                    <a:pt x="40" y="1611"/>
                    <a:pt x="35" y="1614"/>
                  </a:cubicBezTo>
                  <a:cubicBezTo>
                    <a:pt x="13" y="1620"/>
                    <a:pt x="0" y="1642"/>
                    <a:pt x="13" y="1666"/>
                  </a:cubicBezTo>
                  <a:cubicBezTo>
                    <a:pt x="13" y="1671"/>
                    <a:pt x="168" y="2037"/>
                    <a:pt x="447" y="2484"/>
                  </a:cubicBezTo>
                  <a:cubicBezTo>
                    <a:pt x="441" y="2489"/>
                    <a:pt x="441" y="2495"/>
                    <a:pt x="441" y="2500"/>
                  </a:cubicBezTo>
                  <a:lnTo>
                    <a:pt x="441" y="2518"/>
                  </a:lnTo>
                  <a:cubicBezTo>
                    <a:pt x="441" y="2541"/>
                    <a:pt x="459" y="2559"/>
                    <a:pt x="481" y="2559"/>
                  </a:cubicBezTo>
                  <a:lnTo>
                    <a:pt x="494" y="2559"/>
                  </a:lnTo>
                  <a:cubicBezTo>
                    <a:pt x="586" y="2709"/>
                    <a:pt x="696" y="2866"/>
                    <a:pt x="813" y="3016"/>
                  </a:cubicBezTo>
                  <a:cubicBezTo>
                    <a:pt x="1096" y="3370"/>
                    <a:pt x="1386" y="3648"/>
                    <a:pt x="1682" y="3840"/>
                  </a:cubicBezTo>
                  <a:cubicBezTo>
                    <a:pt x="1676" y="3845"/>
                    <a:pt x="1676" y="3857"/>
                    <a:pt x="1676" y="3868"/>
                  </a:cubicBezTo>
                  <a:lnTo>
                    <a:pt x="1676" y="3891"/>
                  </a:lnTo>
                  <a:cubicBezTo>
                    <a:pt x="1676" y="3915"/>
                    <a:pt x="1693" y="3932"/>
                    <a:pt x="1717" y="3932"/>
                  </a:cubicBezTo>
                  <a:cubicBezTo>
                    <a:pt x="1739" y="3932"/>
                    <a:pt x="1757" y="3915"/>
                    <a:pt x="1757" y="3891"/>
                  </a:cubicBezTo>
                  <a:lnTo>
                    <a:pt x="1757" y="3886"/>
                  </a:lnTo>
                  <a:cubicBezTo>
                    <a:pt x="2076" y="4076"/>
                    <a:pt x="2400" y="4175"/>
                    <a:pt x="2725" y="4175"/>
                  </a:cubicBezTo>
                  <a:cubicBezTo>
                    <a:pt x="2782" y="4175"/>
                    <a:pt x="2835" y="4170"/>
                    <a:pt x="2887" y="4164"/>
                  </a:cubicBezTo>
                  <a:lnTo>
                    <a:pt x="2887" y="4170"/>
                  </a:lnTo>
                  <a:cubicBezTo>
                    <a:pt x="2887" y="4193"/>
                    <a:pt x="2905" y="4210"/>
                    <a:pt x="2928" y="4210"/>
                  </a:cubicBezTo>
                  <a:cubicBezTo>
                    <a:pt x="2951" y="4210"/>
                    <a:pt x="2974" y="4193"/>
                    <a:pt x="2974" y="4170"/>
                  </a:cubicBezTo>
                  <a:lnTo>
                    <a:pt x="2974" y="4158"/>
                  </a:lnTo>
                  <a:cubicBezTo>
                    <a:pt x="2980" y="4153"/>
                    <a:pt x="2985" y="4153"/>
                    <a:pt x="2991" y="4153"/>
                  </a:cubicBezTo>
                  <a:cubicBezTo>
                    <a:pt x="3311" y="4100"/>
                    <a:pt x="3629" y="3937"/>
                    <a:pt x="3948" y="3666"/>
                  </a:cubicBezTo>
                  <a:cubicBezTo>
                    <a:pt x="3953" y="3666"/>
                    <a:pt x="3959" y="3659"/>
                    <a:pt x="3965" y="3654"/>
                  </a:cubicBezTo>
                  <a:cubicBezTo>
                    <a:pt x="4243" y="3410"/>
                    <a:pt x="4515" y="3086"/>
                    <a:pt x="4788" y="2674"/>
                  </a:cubicBezTo>
                  <a:lnTo>
                    <a:pt x="4799" y="2674"/>
                  </a:lnTo>
                  <a:cubicBezTo>
                    <a:pt x="4823" y="2674"/>
                    <a:pt x="4841" y="2658"/>
                    <a:pt x="4841" y="2634"/>
                  </a:cubicBezTo>
                  <a:lnTo>
                    <a:pt x="4841" y="2610"/>
                  </a:lnTo>
                  <a:lnTo>
                    <a:pt x="4841" y="2599"/>
                  </a:lnTo>
                  <a:cubicBezTo>
                    <a:pt x="4962" y="2414"/>
                    <a:pt x="5077" y="2211"/>
                    <a:pt x="5200" y="1990"/>
                  </a:cubicBezTo>
                  <a:cubicBezTo>
                    <a:pt x="5315" y="1770"/>
                    <a:pt x="5425" y="1550"/>
                    <a:pt x="5524" y="1347"/>
                  </a:cubicBezTo>
                  <a:cubicBezTo>
                    <a:pt x="5548" y="1347"/>
                    <a:pt x="5564" y="1329"/>
                    <a:pt x="5564" y="1307"/>
                  </a:cubicBezTo>
                  <a:lnTo>
                    <a:pt x="5564" y="1283"/>
                  </a:lnTo>
                  <a:cubicBezTo>
                    <a:pt x="5564" y="1278"/>
                    <a:pt x="5564" y="1272"/>
                    <a:pt x="5559" y="1266"/>
                  </a:cubicBezTo>
                  <a:cubicBezTo>
                    <a:pt x="5866" y="593"/>
                    <a:pt x="6040" y="60"/>
                    <a:pt x="6046" y="55"/>
                  </a:cubicBezTo>
                  <a:cubicBezTo>
                    <a:pt x="6051" y="31"/>
                    <a:pt x="6040" y="8"/>
                    <a:pt x="6016" y="2"/>
                  </a:cubicBezTo>
                  <a:cubicBezTo>
                    <a:pt x="6012" y="1"/>
                    <a:pt x="6009" y="1"/>
                    <a:pt x="600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9"/>
            <p:cNvSpPr/>
            <p:nvPr/>
          </p:nvSpPr>
          <p:spPr>
            <a:xfrm flipH="1">
              <a:off x="1505688" y="2025486"/>
              <a:ext cx="7730" cy="9223"/>
            </a:xfrm>
            <a:custGeom>
              <a:rect b="b" l="l" r="r" t="t"/>
              <a:pathLst>
                <a:path extrusionOk="0" h="105" w="88">
                  <a:moveTo>
                    <a:pt x="40" y="0"/>
                  </a:moveTo>
                  <a:cubicBezTo>
                    <a:pt x="18" y="0"/>
                    <a:pt x="0" y="19"/>
                    <a:pt x="0" y="41"/>
                  </a:cubicBezTo>
                  <a:lnTo>
                    <a:pt x="0" y="59"/>
                  </a:lnTo>
                  <a:cubicBezTo>
                    <a:pt x="0" y="83"/>
                    <a:pt x="18" y="105"/>
                    <a:pt x="40" y="105"/>
                  </a:cubicBezTo>
                  <a:cubicBezTo>
                    <a:pt x="64" y="105"/>
                    <a:pt x="88" y="83"/>
                    <a:pt x="88" y="59"/>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49"/>
            <p:cNvSpPr/>
            <p:nvPr/>
          </p:nvSpPr>
          <p:spPr>
            <a:xfrm flipH="1">
              <a:off x="1505688" y="2041823"/>
              <a:ext cx="7730" cy="9311"/>
            </a:xfrm>
            <a:custGeom>
              <a:rect b="b" l="l" r="r" t="t"/>
              <a:pathLst>
                <a:path extrusionOk="0" h="106" w="88">
                  <a:moveTo>
                    <a:pt x="40" y="1"/>
                  </a:moveTo>
                  <a:cubicBezTo>
                    <a:pt x="18" y="1"/>
                    <a:pt x="0" y="18"/>
                    <a:pt x="0" y="41"/>
                  </a:cubicBezTo>
                  <a:lnTo>
                    <a:pt x="0" y="63"/>
                  </a:lnTo>
                  <a:cubicBezTo>
                    <a:pt x="0" y="87"/>
                    <a:pt x="18" y="105"/>
                    <a:pt x="40" y="105"/>
                  </a:cubicBezTo>
                  <a:cubicBezTo>
                    <a:pt x="64" y="105"/>
                    <a:pt x="88" y="87"/>
                    <a:pt x="88" y="63"/>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49"/>
            <p:cNvSpPr/>
            <p:nvPr/>
          </p:nvSpPr>
          <p:spPr>
            <a:xfrm flipH="1">
              <a:off x="1505688" y="1992371"/>
              <a:ext cx="7730" cy="9223"/>
            </a:xfrm>
            <a:custGeom>
              <a:rect b="b" l="l" r="r" t="t"/>
              <a:pathLst>
                <a:path extrusionOk="0" h="105" w="88">
                  <a:moveTo>
                    <a:pt x="40" y="1"/>
                  </a:moveTo>
                  <a:cubicBezTo>
                    <a:pt x="18" y="1"/>
                    <a:pt x="0" y="19"/>
                    <a:pt x="0" y="42"/>
                  </a:cubicBezTo>
                  <a:lnTo>
                    <a:pt x="0" y="59"/>
                  </a:lnTo>
                  <a:cubicBezTo>
                    <a:pt x="0" y="83"/>
                    <a:pt x="18" y="105"/>
                    <a:pt x="40" y="105"/>
                  </a:cubicBezTo>
                  <a:cubicBezTo>
                    <a:pt x="64" y="105"/>
                    <a:pt x="88" y="83"/>
                    <a:pt x="88" y="59"/>
                  </a:cubicBezTo>
                  <a:lnTo>
                    <a:pt x="88" y="42"/>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9"/>
            <p:cNvSpPr/>
            <p:nvPr/>
          </p:nvSpPr>
          <p:spPr>
            <a:xfrm flipH="1">
              <a:off x="1505688" y="2058600"/>
              <a:ext cx="7730" cy="9223"/>
            </a:xfrm>
            <a:custGeom>
              <a:rect b="b" l="l" r="r" t="t"/>
              <a:pathLst>
                <a:path extrusionOk="0" h="105" w="88">
                  <a:moveTo>
                    <a:pt x="40" y="0"/>
                  </a:moveTo>
                  <a:cubicBezTo>
                    <a:pt x="18" y="0"/>
                    <a:pt x="0" y="19"/>
                    <a:pt x="0" y="41"/>
                  </a:cubicBezTo>
                  <a:lnTo>
                    <a:pt x="0" y="64"/>
                  </a:lnTo>
                  <a:cubicBezTo>
                    <a:pt x="0" y="88"/>
                    <a:pt x="18" y="105"/>
                    <a:pt x="40" y="105"/>
                  </a:cubicBezTo>
                  <a:cubicBezTo>
                    <a:pt x="64" y="105"/>
                    <a:pt x="88" y="88"/>
                    <a:pt x="88" y="64"/>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49"/>
            <p:cNvSpPr/>
            <p:nvPr/>
          </p:nvSpPr>
          <p:spPr>
            <a:xfrm flipH="1">
              <a:off x="1505688" y="2008709"/>
              <a:ext cx="7730" cy="9311"/>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9"/>
            <p:cNvSpPr/>
            <p:nvPr/>
          </p:nvSpPr>
          <p:spPr>
            <a:xfrm flipH="1">
              <a:off x="1505688" y="1909454"/>
              <a:ext cx="7730" cy="9223"/>
            </a:xfrm>
            <a:custGeom>
              <a:rect b="b" l="l" r="r" t="t"/>
              <a:pathLst>
                <a:path extrusionOk="0" h="105" w="88">
                  <a:moveTo>
                    <a:pt x="40" y="0"/>
                  </a:moveTo>
                  <a:cubicBezTo>
                    <a:pt x="18" y="0"/>
                    <a:pt x="0" y="18"/>
                    <a:pt x="0" y="40"/>
                  </a:cubicBezTo>
                  <a:lnTo>
                    <a:pt x="0" y="64"/>
                  </a:lnTo>
                  <a:cubicBezTo>
                    <a:pt x="0" y="88"/>
                    <a:pt x="18" y="104"/>
                    <a:pt x="40" y="104"/>
                  </a:cubicBezTo>
                  <a:cubicBezTo>
                    <a:pt x="64" y="104"/>
                    <a:pt x="88" y="88"/>
                    <a:pt x="88" y="64"/>
                  </a:cubicBezTo>
                  <a:lnTo>
                    <a:pt x="88" y="40"/>
                  </a:lnTo>
                  <a:cubicBezTo>
                    <a:pt x="88" y="18"/>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49"/>
            <p:cNvSpPr/>
            <p:nvPr/>
          </p:nvSpPr>
          <p:spPr>
            <a:xfrm flipH="1">
              <a:off x="1505688" y="1925792"/>
              <a:ext cx="7730" cy="9750"/>
            </a:xfrm>
            <a:custGeom>
              <a:rect b="b" l="l" r="r" t="t"/>
              <a:pathLst>
                <a:path extrusionOk="0" h="111" w="88">
                  <a:moveTo>
                    <a:pt x="40" y="0"/>
                  </a:moveTo>
                  <a:cubicBezTo>
                    <a:pt x="18" y="0"/>
                    <a:pt x="0" y="23"/>
                    <a:pt x="0" y="46"/>
                  </a:cubicBezTo>
                  <a:lnTo>
                    <a:pt x="0" y="63"/>
                  </a:lnTo>
                  <a:cubicBezTo>
                    <a:pt x="0" y="87"/>
                    <a:pt x="18" y="110"/>
                    <a:pt x="40" y="110"/>
                  </a:cubicBezTo>
                  <a:cubicBezTo>
                    <a:pt x="64" y="110"/>
                    <a:pt x="88" y="87"/>
                    <a:pt x="88" y="63"/>
                  </a:cubicBezTo>
                  <a:lnTo>
                    <a:pt x="88" y="46"/>
                  </a:lnTo>
                  <a:cubicBezTo>
                    <a:pt x="88" y="23"/>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49"/>
            <p:cNvSpPr/>
            <p:nvPr/>
          </p:nvSpPr>
          <p:spPr>
            <a:xfrm flipH="1">
              <a:off x="1505688" y="1942480"/>
              <a:ext cx="7730" cy="9311"/>
            </a:xfrm>
            <a:custGeom>
              <a:rect b="b" l="l" r="r" t="t"/>
              <a:pathLst>
                <a:path extrusionOk="0" h="106" w="88">
                  <a:moveTo>
                    <a:pt x="40" y="1"/>
                  </a:moveTo>
                  <a:cubicBezTo>
                    <a:pt x="18" y="1"/>
                    <a:pt x="0" y="19"/>
                    <a:pt x="0" y="41"/>
                  </a:cubicBezTo>
                  <a:lnTo>
                    <a:pt x="0" y="65"/>
                  </a:lnTo>
                  <a:cubicBezTo>
                    <a:pt x="0" y="89"/>
                    <a:pt x="18" y="105"/>
                    <a:pt x="40" y="105"/>
                  </a:cubicBezTo>
                  <a:cubicBezTo>
                    <a:pt x="64" y="105"/>
                    <a:pt x="88" y="89"/>
                    <a:pt x="88" y="65"/>
                  </a:cubicBezTo>
                  <a:lnTo>
                    <a:pt x="88" y="41"/>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49"/>
            <p:cNvSpPr/>
            <p:nvPr/>
          </p:nvSpPr>
          <p:spPr>
            <a:xfrm flipH="1">
              <a:off x="1505688" y="1959345"/>
              <a:ext cx="7730" cy="9311"/>
            </a:xfrm>
            <a:custGeom>
              <a:rect b="b" l="l" r="r" t="t"/>
              <a:pathLst>
                <a:path extrusionOk="0" h="106" w="88">
                  <a:moveTo>
                    <a:pt x="40" y="1"/>
                  </a:moveTo>
                  <a:cubicBezTo>
                    <a:pt x="18" y="1"/>
                    <a:pt x="0" y="18"/>
                    <a:pt x="0" y="41"/>
                  </a:cubicBezTo>
                  <a:lnTo>
                    <a:pt x="0" y="58"/>
                  </a:lnTo>
                  <a:cubicBezTo>
                    <a:pt x="0" y="82"/>
                    <a:pt x="18" y="105"/>
                    <a:pt x="40" y="105"/>
                  </a:cubicBezTo>
                  <a:cubicBezTo>
                    <a:pt x="64" y="105"/>
                    <a:pt x="88" y="82"/>
                    <a:pt x="88" y="58"/>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49"/>
            <p:cNvSpPr/>
            <p:nvPr/>
          </p:nvSpPr>
          <p:spPr>
            <a:xfrm flipH="1">
              <a:off x="1505688" y="1975595"/>
              <a:ext cx="7730" cy="9311"/>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49"/>
            <p:cNvSpPr/>
            <p:nvPr/>
          </p:nvSpPr>
          <p:spPr>
            <a:xfrm flipH="1">
              <a:off x="1397737" y="2161983"/>
              <a:ext cx="7203" cy="9750"/>
            </a:xfrm>
            <a:custGeom>
              <a:rect b="b" l="l" r="r" t="t"/>
              <a:pathLst>
                <a:path extrusionOk="0" h="111" w="82">
                  <a:moveTo>
                    <a:pt x="41" y="0"/>
                  </a:moveTo>
                  <a:cubicBezTo>
                    <a:pt x="17" y="0"/>
                    <a:pt x="0" y="24"/>
                    <a:pt x="0" y="46"/>
                  </a:cubicBezTo>
                  <a:lnTo>
                    <a:pt x="0" y="64"/>
                  </a:lnTo>
                  <a:cubicBezTo>
                    <a:pt x="0" y="87"/>
                    <a:pt x="17" y="110"/>
                    <a:pt x="41" y="110"/>
                  </a:cubicBezTo>
                  <a:cubicBezTo>
                    <a:pt x="63" y="110"/>
                    <a:pt x="81" y="87"/>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49"/>
            <p:cNvSpPr/>
            <p:nvPr/>
          </p:nvSpPr>
          <p:spPr>
            <a:xfrm flipH="1">
              <a:off x="1397737" y="2128869"/>
              <a:ext cx="7203" cy="9223"/>
            </a:xfrm>
            <a:custGeom>
              <a:rect b="b" l="l" r="r" t="t"/>
              <a:pathLst>
                <a:path extrusionOk="0" h="105" w="82">
                  <a:moveTo>
                    <a:pt x="41" y="0"/>
                  </a:moveTo>
                  <a:cubicBezTo>
                    <a:pt x="17" y="0"/>
                    <a:pt x="0" y="24"/>
                    <a:pt x="0" y="46"/>
                  </a:cubicBezTo>
                  <a:lnTo>
                    <a:pt x="0" y="64"/>
                  </a:lnTo>
                  <a:cubicBezTo>
                    <a:pt x="0" y="88"/>
                    <a:pt x="17" y="105"/>
                    <a:pt x="41" y="105"/>
                  </a:cubicBezTo>
                  <a:cubicBezTo>
                    <a:pt x="63" y="105"/>
                    <a:pt x="81" y="88"/>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9"/>
            <p:cNvSpPr/>
            <p:nvPr/>
          </p:nvSpPr>
          <p:spPr>
            <a:xfrm flipH="1">
              <a:off x="1397737" y="2178672"/>
              <a:ext cx="7203" cy="9311"/>
            </a:xfrm>
            <a:custGeom>
              <a:rect b="b" l="l" r="r" t="t"/>
              <a:pathLst>
                <a:path extrusionOk="0" h="106" w="82">
                  <a:moveTo>
                    <a:pt x="41" y="1"/>
                  </a:moveTo>
                  <a:cubicBezTo>
                    <a:pt x="17" y="1"/>
                    <a:pt x="0" y="19"/>
                    <a:pt x="0" y="43"/>
                  </a:cubicBezTo>
                  <a:lnTo>
                    <a:pt x="0" y="65"/>
                  </a:lnTo>
                  <a:cubicBezTo>
                    <a:pt x="0" y="88"/>
                    <a:pt x="17" y="105"/>
                    <a:pt x="41" y="105"/>
                  </a:cubicBezTo>
                  <a:cubicBezTo>
                    <a:pt x="63" y="105"/>
                    <a:pt x="81" y="88"/>
                    <a:pt x="81" y="65"/>
                  </a:cubicBezTo>
                  <a:lnTo>
                    <a:pt x="81" y="43"/>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49"/>
            <p:cNvSpPr/>
            <p:nvPr/>
          </p:nvSpPr>
          <p:spPr>
            <a:xfrm flipH="1">
              <a:off x="1397737" y="2211787"/>
              <a:ext cx="7203" cy="9311"/>
            </a:xfrm>
            <a:custGeom>
              <a:rect b="b" l="l" r="r" t="t"/>
              <a:pathLst>
                <a:path extrusionOk="0" h="106" w="82">
                  <a:moveTo>
                    <a:pt x="41" y="1"/>
                  </a:moveTo>
                  <a:cubicBezTo>
                    <a:pt x="17" y="1"/>
                    <a:pt x="0" y="19"/>
                    <a:pt x="0" y="41"/>
                  </a:cubicBezTo>
                  <a:lnTo>
                    <a:pt x="0" y="65"/>
                  </a:lnTo>
                  <a:cubicBezTo>
                    <a:pt x="0" y="88"/>
                    <a:pt x="17" y="105"/>
                    <a:pt x="41" y="105"/>
                  </a:cubicBezTo>
                  <a:cubicBezTo>
                    <a:pt x="63" y="105"/>
                    <a:pt x="81" y="88"/>
                    <a:pt x="81" y="65"/>
                  </a:cubicBezTo>
                  <a:lnTo>
                    <a:pt x="81" y="41"/>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49"/>
            <p:cNvSpPr/>
            <p:nvPr/>
          </p:nvSpPr>
          <p:spPr>
            <a:xfrm flipH="1">
              <a:off x="1397737" y="2195098"/>
              <a:ext cx="7203" cy="9750"/>
            </a:xfrm>
            <a:custGeom>
              <a:rect b="b" l="l" r="r" t="t"/>
              <a:pathLst>
                <a:path extrusionOk="0" h="111" w="82">
                  <a:moveTo>
                    <a:pt x="41" y="0"/>
                  </a:moveTo>
                  <a:cubicBezTo>
                    <a:pt x="17" y="0"/>
                    <a:pt x="0" y="23"/>
                    <a:pt x="0" y="46"/>
                  </a:cubicBezTo>
                  <a:lnTo>
                    <a:pt x="0" y="64"/>
                  </a:lnTo>
                  <a:cubicBezTo>
                    <a:pt x="0" y="86"/>
                    <a:pt x="17" y="110"/>
                    <a:pt x="41" y="110"/>
                  </a:cubicBezTo>
                  <a:cubicBezTo>
                    <a:pt x="63" y="110"/>
                    <a:pt x="81" y="86"/>
                    <a:pt x="81" y="64"/>
                  </a:cubicBezTo>
                  <a:lnTo>
                    <a:pt x="81" y="46"/>
                  </a:lnTo>
                  <a:cubicBezTo>
                    <a:pt x="81" y="23"/>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49"/>
            <p:cNvSpPr/>
            <p:nvPr/>
          </p:nvSpPr>
          <p:spPr>
            <a:xfrm flipH="1">
              <a:off x="1397737" y="2145734"/>
              <a:ext cx="7203" cy="9223"/>
            </a:xfrm>
            <a:custGeom>
              <a:rect b="b" l="l" r="r" t="t"/>
              <a:pathLst>
                <a:path extrusionOk="0" h="105" w="82">
                  <a:moveTo>
                    <a:pt x="41" y="0"/>
                  </a:moveTo>
                  <a:cubicBezTo>
                    <a:pt x="17" y="0"/>
                    <a:pt x="0" y="17"/>
                    <a:pt x="0" y="41"/>
                  </a:cubicBezTo>
                  <a:lnTo>
                    <a:pt x="0" y="63"/>
                  </a:lnTo>
                  <a:cubicBezTo>
                    <a:pt x="0" y="87"/>
                    <a:pt x="17" y="105"/>
                    <a:pt x="41" y="105"/>
                  </a:cubicBezTo>
                  <a:cubicBezTo>
                    <a:pt x="63" y="105"/>
                    <a:pt x="81" y="87"/>
                    <a:pt x="81" y="63"/>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9"/>
            <p:cNvSpPr/>
            <p:nvPr/>
          </p:nvSpPr>
          <p:spPr>
            <a:xfrm flipH="1">
              <a:off x="1397737" y="2062641"/>
              <a:ext cx="7203" cy="9223"/>
            </a:xfrm>
            <a:custGeom>
              <a:rect b="b" l="l" r="r" t="t"/>
              <a:pathLst>
                <a:path extrusionOk="0" h="105" w="82">
                  <a:moveTo>
                    <a:pt x="41" y="0"/>
                  </a:moveTo>
                  <a:cubicBezTo>
                    <a:pt x="17" y="0"/>
                    <a:pt x="0" y="24"/>
                    <a:pt x="0" y="42"/>
                  </a:cubicBezTo>
                  <a:lnTo>
                    <a:pt x="0" y="64"/>
                  </a:lnTo>
                  <a:cubicBezTo>
                    <a:pt x="0" y="88"/>
                    <a:pt x="17" y="105"/>
                    <a:pt x="41" y="105"/>
                  </a:cubicBezTo>
                  <a:cubicBezTo>
                    <a:pt x="63" y="105"/>
                    <a:pt x="81" y="88"/>
                    <a:pt x="81" y="64"/>
                  </a:cubicBezTo>
                  <a:lnTo>
                    <a:pt x="81" y="42"/>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9"/>
            <p:cNvSpPr/>
            <p:nvPr/>
          </p:nvSpPr>
          <p:spPr>
            <a:xfrm flipH="1">
              <a:off x="1397737" y="2112619"/>
              <a:ext cx="7203" cy="9223"/>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49"/>
            <p:cNvSpPr/>
            <p:nvPr/>
          </p:nvSpPr>
          <p:spPr>
            <a:xfrm flipH="1">
              <a:off x="1397737" y="2046391"/>
              <a:ext cx="7203" cy="9223"/>
            </a:xfrm>
            <a:custGeom>
              <a:rect b="b" l="l" r="r" t="t"/>
              <a:pathLst>
                <a:path extrusionOk="0" h="105" w="82">
                  <a:moveTo>
                    <a:pt x="41" y="0"/>
                  </a:moveTo>
                  <a:cubicBezTo>
                    <a:pt x="17" y="0"/>
                    <a:pt x="0" y="18"/>
                    <a:pt x="0" y="41"/>
                  </a:cubicBezTo>
                  <a:lnTo>
                    <a:pt x="0" y="64"/>
                  </a:lnTo>
                  <a:cubicBezTo>
                    <a:pt x="0" y="88"/>
                    <a:pt x="17" y="105"/>
                    <a:pt x="41" y="105"/>
                  </a:cubicBezTo>
                  <a:cubicBezTo>
                    <a:pt x="63" y="105"/>
                    <a:pt x="81" y="88"/>
                    <a:pt x="81" y="64"/>
                  </a:cubicBezTo>
                  <a:lnTo>
                    <a:pt x="81" y="41"/>
                  </a:lnTo>
                  <a:cubicBezTo>
                    <a:pt x="81" y="18"/>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49"/>
            <p:cNvSpPr/>
            <p:nvPr/>
          </p:nvSpPr>
          <p:spPr>
            <a:xfrm flipH="1">
              <a:off x="1397737" y="2029614"/>
              <a:ext cx="7203" cy="9311"/>
            </a:xfrm>
            <a:custGeom>
              <a:rect b="b" l="l" r="r" t="t"/>
              <a:pathLst>
                <a:path extrusionOk="0" h="106" w="82">
                  <a:moveTo>
                    <a:pt x="41" y="1"/>
                  </a:moveTo>
                  <a:cubicBezTo>
                    <a:pt x="17" y="1"/>
                    <a:pt x="0" y="17"/>
                    <a:pt x="0" y="41"/>
                  </a:cubicBezTo>
                  <a:lnTo>
                    <a:pt x="0" y="63"/>
                  </a:lnTo>
                  <a:cubicBezTo>
                    <a:pt x="0" y="87"/>
                    <a:pt x="17" y="105"/>
                    <a:pt x="41" y="105"/>
                  </a:cubicBezTo>
                  <a:cubicBezTo>
                    <a:pt x="63" y="105"/>
                    <a:pt x="81" y="87"/>
                    <a:pt x="81" y="63"/>
                  </a:cubicBezTo>
                  <a:lnTo>
                    <a:pt x="81" y="41"/>
                  </a:lnTo>
                  <a:cubicBezTo>
                    <a:pt x="81" y="17"/>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49"/>
            <p:cNvSpPr/>
            <p:nvPr/>
          </p:nvSpPr>
          <p:spPr>
            <a:xfrm flipH="1">
              <a:off x="1397737" y="2079505"/>
              <a:ext cx="7203" cy="9223"/>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9"/>
            <p:cNvSpPr/>
            <p:nvPr/>
          </p:nvSpPr>
          <p:spPr>
            <a:xfrm flipH="1">
              <a:off x="1397737" y="2095755"/>
              <a:ext cx="7203" cy="9223"/>
            </a:xfrm>
            <a:custGeom>
              <a:rect b="b" l="l" r="r" t="t"/>
              <a:pathLst>
                <a:path extrusionOk="0" h="105" w="82">
                  <a:moveTo>
                    <a:pt x="41" y="0"/>
                  </a:moveTo>
                  <a:cubicBezTo>
                    <a:pt x="17" y="0"/>
                    <a:pt x="0" y="24"/>
                    <a:pt x="0" y="48"/>
                  </a:cubicBezTo>
                  <a:lnTo>
                    <a:pt x="0" y="64"/>
                  </a:lnTo>
                  <a:cubicBezTo>
                    <a:pt x="0" y="88"/>
                    <a:pt x="17" y="105"/>
                    <a:pt x="41" y="105"/>
                  </a:cubicBezTo>
                  <a:cubicBezTo>
                    <a:pt x="63" y="105"/>
                    <a:pt x="81" y="88"/>
                    <a:pt x="81" y="64"/>
                  </a:cubicBezTo>
                  <a:lnTo>
                    <a:pt x="81" y="48"/>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49"/>
            <p:cNvSpPr/>
            <p:nvPr/>
          </p:nvSpPr>
          <p:spPr>
            <a:xfrm flipH="1">
              <a:off x="1290840" y="2186929"/>
              <a:ext cx="7818" cy="9223"/>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49"/>
            <p:cNvSpPr/>
            <p:nvPr/>
          </p:nvSpPr>
          <p:spPr>
            <a:xfrm flipH="1">
              <a:off x="1290840" y="2104451"/>
              <a:ext cx="7818" cy="9223"/>
            </a:xfrm>
            <a:custGeom>
              <a:rect b="b" l="l" r="r" t="t"/>
              <a:pathLst>
                <a:path extrusionOk="0" h="105" w="89">
                  <a:moveTo>
                    <a:pt x="42" y="0"/>
                  </a:moveTo>
                  <a:cubicBezTo>
                    <a:pt x="19" y="0"/>
                    <a:pt x="1" y="18"/>
                    <a:pt x="1" y="40"/>
                  </a:cubicBezTo>
                  <a:lnTo>
                    <a:pt x="1" y="59"/>
                  </a:lnTo>
                  <a:cubicBezTo>
                    <a:pt x="1" y="81"/>
                    <a:pt x="19" y="104"/>
                    <a:pt x="42" y="104"/>
                  </a:cubicBezTo>
                  <a:cubicBezTo>
                    <a:pt x="65" y="104"/>
                    <a:pt x="88" y="81"/>
                    <a:pt x="88" y="59"/>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49"/>
            <p:cNvSpPr/>
            <p:nvPr/>
          </p:nvSpPr>
          <p:spPr>
            <a:xfrm flipH="1">
              <a:off x="1290840" y="2203793"/>
              <a:ext cx="7818" cy="9223"/>
            </a:xfrm>
            <a:custGeom>
              <a:rect b="b" l="l" r="r" t="t"/>
              <a:pathLst>
                <a:path extrusionOk="0" h="105" w="89">
                  <a:moveTo>
                    <a:pt x="42" y="0"/>
                  </a:moveTo>
                  <a:cubicBezTo>
                    <a:pt x="19" y="0"/>
                    <a:pt x="1" y="17"/>
                    <a:pt x="1" y="40"/>
                  </a:cubicBezTo>
                  <a:lnTo>
                    <a:pt x="1" y="63"/>
                  </a:lnTo>
                  <a:cubicBezTo>
                    <a:pt x="1" y="86"/>
                    <a:pt x="19" y="104"/>
                    <a:pt x="42" y="104"/>
                  </a:cubicBezTo>
                  <a:cubicBezTo>
                    <a:pt x="65" y="104"/>
                    <a:pt x="88" y="86"/>
                    <a:pt x="88" y="63"/>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49"/>
            <p:cNvSpPr/>
            <p:nvPr/>
          </p:nvSpPr>
          <p:spPr>
            <a:xfrm flipH="1">
              <a:off x="1290840" y="2153815"/>
              <a:ext cx="7818" cy="9223"/>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49"/>
            <p:cNvSpPr/>
            <p:nvPr/>
          </p:nvSpPr>
          <p:spPr>
            <a:xfrm flipH="1">
              <a:off x="1290840" y="2220043"/>
              <a:ext cx="7818" cy="9223"/>
            </a:xfrm>
            <a:custGeom>
              <a:rect b="b" l="l" r="r" t="t"/>
              <a:pathLst>
                <a:path extrusionOk="0" h="105" w="89">
                  <a:moveTo>
                    <a:pt x="42" y="0"/>
                  </a:moveTo>
                  <a:cubicBezTo>
                    <a:pt x="19" y="0"/>
                    <a:pt x="1" y="17"/>
                    <a:pt x="1" y="40"/>
                  </a:cubicBezTo>
                  <a:lnTo>
                    <a:pt x="1" y="64"/>
                  </a:lnTo>
                  <a:cubicBezTo>
                    <a:pt x="1" y="86"/>
                    <a:pt x="19" y="104"/>
                    <a:pt x="42" y="104"/>
                  </a:cubicBezTo>
                  <a:cubicBezTo>
                    <a:pt x="65" y="104"/>
                    <a:pt x="88" y="86"/>
                    <a:pt x="88" y="64"/>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49"/>
            <p:cNvSpPr/>
            <p:nvPr/>
          </p:nvSpPr>
          <p:spPr>
            <a:xfrm flipH="1">
              <a:off x="1290840" y="2170679"/>
              <a:ext cx="7818" cy="9223"/>
            </a:xfrm>
            <a:custGeom>
              <a:rect b="b" l="l" r="r" t="t"/>
              <a:pathLst>
                <a:path extrusionOk="0" h="105" w="89">
                  <a:moveTo>
                    <a:pt x="42" y="0"/>
                  </a:moveTo>
                  <a:cubicBezTo>
                    <a:pt x="19" y="0"/>
                    <a:pt x="1" y="17"/>
                    <a:pt x="1" y="40"/>
                  </a:cubicBezTo>
                  <a:lnTo>
                    <a:pt x="1" y="57"/>
                  </a:lnTo>
                  <a:cubicBezTo>
                    <a:pt x="1" y="81"/>
                    <a:pt x="19" y="104"/>
                    <a:pt x="42" y="104"/>
                  </a:cubicBezTo>
                  <a:cubicBezTo>
                    <a:pt x="65" y="104"/>
                    <a:pt x="88" y="81"/>
                    <a:pt x="88" y="57"/>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49"/>
            <p:cNvSpPr/>
            <p:nvPr/>
          </p:nvSpPr>
          <p:spPr>
            <a:xfrm flipH="1">
              <a:off x="1290840" y="2054560"/>
              <a:ext cx="7818" cy="9223"/>
            </a:xfrm>
            <a:custGeom>
              <a:rect b="b" l="l" r="r" t="t"/>
              <a:pathLst>
                <a:path extrusionOk="0" h="105" w="89">
                  <a:moveTo>
                    <a:pt x="42" y="1"/>
                  </a:moveTo>
                  <a:cubicBezTo>
                    <a:pt x="19" y="1"/>
                    <a:pt x="1" y="17"/>
                    <a:pt x="1" y="41"/>
                  </a:cubicBezTo>
                  <a:lnTo>
                    <a:pt x="1" y="65"/>
                  </a:lnTo>
                  <a:cubicBezTo>
                    <a:pt x="1" y="87"/>
                    <a:pt x="19" y="105"/>
                    <a:pt x="42" y="105"/>
                  </a:cubicBezTo>
                  <a:cubicBezTo>
                    <a:pt x="65" y="105"/>
                    <a:pt x="88" y="87"/>
                    <a:pt x="88" y="65"/>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49"/>
            <p:cNvSpPr/>
            <p:nvPr/>
          </p:nvSpPr>
          <p:spPr>
            <a:xfrm flipH="1">
              <a:off x="1290840" y="2070809"/>
              <a:ext cx="7818" cy="9750"/>
            </a:xfrm>
            <a:custGeom>
              <a:rect b="b" l="l" r="r" t="t"/>
              <a:pathLst>
                <a:path extrusionOk="0" h="111" w="89">
                  <a:moveTo>
                    <a:pt x="42" y="1"/>
                  </a:moveTo>
                  <a:cubicBezTo>
                    <a:pt x="19" y="1"/>
                    <a:pt x="1" y="24"/>
                    <a:pt x="1" y="46"/>
                  </a:cubicBezTo>
                  <a:lnTo>
                    <a:pt x="1" y="65"/>
                  </a:lnTo>
                  <a:cubicBezTo>
                    <a:pt x="1" y="88"/>
                    <a:pt x="19" y="110"/>
                    <a:pt x="42" y="110"/>
                  </a:cubicBezTo>
                  <a:cubicBezTo>
                    <a:pt x="65" y="110"/>
                    <a:pt x="88" y="88"/>
                    <a:pt x="88" y="65"/>
                  </a:cubicBezTo>
                  <a:lnTo>
                    <a:pt x="88" y="46"/>
                  </a:lnTo>
                  <a:cubicBezTo>
                    <a:pt x="88" y="24"/>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49"/>
            <p:cNvSpPr/>
            <p:nvPr/>
          </p:nvSpPr>
          <p:spPr>
            <a:xfrm flipH="1">
              <a:off x="1290840" y="2087674"/>
              <a:ext cx="7818" cy="9223"/>
            </a:xfrm>
            <a:custGeom>
              <a:rect b="b" l="l" r="r" t="t"/>
              <a:pathLst>
                <a:path extrusionOk="0" h="105" w="89">
                  <a:moveTo>
                    <a:pt x="42" y="1"/>
                  </a:moveTo>
                  <a:cubicBezTo>
                    <a:pt x="19" y="1"/>
                    <a:pt x="1" y="17"/>
                    <a:pt x="1" y="41"/>
                  </a:cubicBezTo>
                  <a:lnTo>
                    <a:pt x="1" y="63"/>
                  </a:lnTo>
                  <a:cubicBezTo>
                    <a:pt x="1" y="87"/>
                    <a:pt x="19" y="105"/>
                    <a:pt x="42" y="105"/>
                  </a:cubicBezTo>
                  <a:cubicBezTo>
                    <a:pt x="65" y="105"/>
                    <a:pt x="88" y="87"/>
                    <a:pt x="88" y="63"/>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49"/>
            <p:cNvSpPr/>
            <p:nvPr/>
          </p:nvSpPr>
          <p:spPr>
            <a:xfrm flipH="1">
              <a:off x="1290840" y="2137565"/>
              <a:ext cx="7818" cy="9223"/>
            </a:xfrm>
            <a:custGeom>
              <a:rect b="b" l="l" r="r" t="t"/>
              <a:pathLst>
                <a:path extrusionOk="0" h="105" w="89">
                  <a:moveTo>
                    <a:pt x="42" y="0"/>
                  </a:moveTo>
                  <a:cubicBezTo>
                    <a:pt x="19" y="0"/>
                    <a:pt x="1" y="17"/>
                    <a:pt x="1" y="40"/>
                  </a:cubicBezTo>
                  <a:lnTo>
                    <a:pt x="1" y="58"/>
                  </a:lnTo>
                  <a:cubicBezTo>
                    <a:pt x="1" y="81"/>
                    <a:pt x="19" y="104"/>
                    <a:pt x="42" y="104"/>
                  </a:cubicBezTo>
                  <a:cubicBezTo>
                    <a:pt x="65" y="104"/>
                    <a:pt x="88" y="81"/>
                    <a:pt x="88" y="58"/>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49"/>
            <p:cNvSpPr/>
            <p:nvPr/>
          </p:nvSpPr>
          <p:spPr>
            <a:xfrm flipH="1">
              <a:off x="1290840" y="2120700"/>
              <a:ext cx="7818" cy="9223"/>
            </a:xfrm>
            <a:custGeom>
              <a:rect b="b" l="l" r="r" t="t"/>
              <a:pathLst>
                <a:path extrusionOk="0" h="105" w="89">
                  <a:moveTo>
                    <a:pt x="42" y="0"/>
                  </a:moveTo>
                  <a:cubicBezTo>
                    <a:pt x="19" y="0"/>
                    <a:pt x="1" y="18"/>
                    <a:pt x="1" y="42"/>
                  </a:cubicBezTo>
                  <a:lnTo>
                    <a:pt x="1" y="64"/>
                  </a:lnTo>
                  <a:cubicBezTo>
                    <a:pt x="1" y="88"/>
                    <a:pt x="19" y="104"/>
                    <a:pt x="42" y="104"/>
                  </a:cubicBezTo>
                  <a:cubicBezTo>
                    <a:pt x="65" y="104"/>
                    <a:pt x="88" y="88"/>
                    <a:pt x="88" y="64"/>
                  </a:cubicBezTo>
                  <a:lnTo>
                    <a:pt x="88" y="42"/>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49"/>
            <p:cNvSpPr/>
            <p:nvPr/>
          </p:nvSpPr>
          <p:spPr>
            <a:xfrm flipH="1">
              <a:off x="1203267" y="2023553"/>
              <a:ext cx="7291" cy="9223"/>
            </a:xfrm>
            <a:custGeom>
              <a:rect b="b" l="l" r="r" t="t"/>
              <a:pathLst>
                <a:path extrusionOk="0" h="105" w="83">
                  <a:moveTo>
                    <a:pt x="41" y="0"/>
                  </a:moveTo>
                  <a:cubicBezTo>
                    <a:pt x="19" y="0"/>
                    <a:pt x="1" y="17"/>
                    <a:pt x="1" y="41"/>
                  </a:cubicBezTo>
                  <a:lnTo>
                    <a:pt x="1" y="63"/>
                  </a:lnTo>
                  <a:cubicBezTo>
                    <a:pt x="1" y="86"/>
                    <a:pt x="19" y="105"/>
                    <a:pt x="41" y="105"/>
                  </a:cubicBezTo>
                  <a:cubicBezTo>
                    <a:pt x="64" y="105"/>
                    <a:pt x="83" y="86"/>
                    <a:pt x="83" y="63"/>
                  </a:cubicBezTo>
                  <a:lnTo>
                    <a:pt x="83" y="41"/>
                  </a:lnTo>
                  <a:cubicBezTo>
                    <a:pt x="83" y="17"/>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49"/>
            <p:cNvSpPr/>
            <p:nvPr/>
          </p:nvSpPr>
          <p:spPr>
            <a:xfrm flipH="1">
              <a:off x="1203267" y="2006689"/>
              <a:ext cx="7291" cy="9750"/>
            </a:xfrm>
            <a:custGeom>
              <a:rect b="b" l="l" r="r" t="t"/>
              <a:pathLst>
                <a:path extrusionOk="0" h="111" w="83">
                  <a:moveTo>
                    <a:pt x="41" y="0"/>
                  </a:moveTo>
                  <a:cubicBezTo>
                    <a:pt x="19" y="0"/>
                    <a:pt x="1" y="24"/>
                    <a:pt x="1" y="46"/>
                  </a:cubicBezTo>
                  <a:lnTo>
                    <a:pt x="1" y="64"/>
                  </a:lnTo>
                  <a:cubicBezTo>
                    <a:pt x="1" y="88"/>
                    <a:pt x="19" y="110"/>
                    <a:pt x="41" y="110"/>
                  </a:cubicBezTo>
                  <a:cubicBezTo>
                    <a:pt x="64" y="110"/>
                    <a:pt x="83" y="88"/>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49"/>
            <p:cNvSpPr/>
            <p:nvPr/>
          </p:nvSpPr>
          <p:spPr>
            <a:xfrm flipH="1">
              <a:off x="1203267" y="2188949"/>
              <a:ext cx="7291" cy="9311"/>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49"/>
            <p:cNvSpPr/>
            <p:nvPr/>
          </p:nvSpPr>
          <p:spPr>
            <a:xfrm flipH="1">
              <a:off x="1203267" y="2039803"/>
              <a:ext cx="7291" cy="9750"/>
            </a:xfrm>
            <a:custGeom>
              <a:rect b="b" l="l" r="r" t="t"/>
              <a:pathLst>
                <a:path extrusionOk="0" h="111" w="83">
                  <a:moveTo>
                    <a:pt x="41" y="0"/>
                  </a:moveTo>
                  <a:cubicBezTo>
                    <a:pt x="19" y="0"/>
                    <a:pt x="1" y="24"/>
                    <a:pt x="1" y="46"/>
                  </a:cubicBezTo>
                  <a:lnTo>
                    <a:pt x="1" y="64"/>
                  </a:lnTo>
                  <a:cubicBezTo>
                    <a:pt x="1" y="86"/>
                    <a:pt x="19" y="110"/>
                    <a:pt x="41" y="110"/>
                  </a:cubicBezTo>
                  <a:cubicBezTo>
                    <a:pt x="64" y="110"/>
                    <a:pt x="83" y="86"/>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49"/>
            <p:cNvSpPr/>
            <p:nvPr/>
          </p:nvSpPr>
          <p:spPr>
            <a:xfrm flipH="1">
              <a:off x="1203267" y="2155835"/>
              <a:ext cx="7291" cy="9311"/>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49"/>
            <p:cNvSpPr/>
            <p:nvPr/>
          </p:nvSpPr>
          <p:spPr>
            <a:xfrm flipH="1">
              <a:off x="1203267" y="2122721"/>
              <a:ext cx="7291" cy="9311"/>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49"/>
            <p:cNvSpPr/>
            <p:nvPr/>
          </p:nvSpPr>
          <p:spPr>
            <a:xfrm flipH="1">
              <a:off x="1203267" y="2172612"/>
              <a:ext cx="7291" cy="9223"/>
            </a:xfrm>
            <a:custGeom>
              <a:rect b="b" l="l" r="r" t="t"/>
              <a:pathLst>
                <a:path extrusionOk="0" h="105" w="83">
                  <a:moveTo>
                    <a:pt x="41" y="0"/>
                  </a:moveTo>
                  <a:cubicBezTo>
                    <a:pt x="19" y="0"/>
                    <a:pt x="1" y="18"/>
                    <a:pt x="1" y="42"/>
                  </a:cubicBezTo>
                  <a:lnTo>
                    <a:pt x="1" y="64"/>
                  </a:lnTo>
                  <a:cubicBezTo>
                    <a:pt x="1" y="88"/>
                    <a:pt x="19" y="105"/>
                    <a:pt x="41" y="105"/>
                  </a:cubicBezTo>
                  <a:cubicBezTo>
                    <a:pt x="64" y="105"/>
                    <a:pt x="83" y="88"/>
                    <a:pt x="83" y="64"/>
                  </a:cubicBezTo>
                  <a:lnTo>
                    <a:pt x="83" y="42"/>
                  </a:lnTo>
                  <a:cubicBezTo>
                    <a:pt x="83" y="18"/>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49"/>
            <p:cNvSpPr/>
            <p:nvPr/>
          </p:nvSpPr>
          <p:spPr>
            <a:xfrm flipH="1">
              <a:off x="1203267" y="2139585"/>
              <a:ext cx="7291" cy="9311"/>
            </a:xfrm>
            <a:custGeom>
              <a:rect b="b" l="l" r="r" t="t"/>
              <a:pathLst>
                <a:path extrusionOk="0" h="106" w="83">
                  <a:moveTo>
                    <a:pt x="41" y="1"/>
                  </a:moveTo>
                  <a:cubicBezTo>
                    <a:pt x="19" y="1"/>
                    <a:pt x="1" y="17"/>
                    <a:pt x="1" y="41"/>
                  </a:cubicBezTo>
                  <a:lnTo>
                    <a:pt x="1" y="63"/>
                  </a:lnTo>
                  <a:cubicBezTo>
                    <a:pt x="1" y="81"/>
                    <a:pt x="19" y="105"/>
                    <a:pt x="41" y="105"/>
                  </a:cubicBezTo>
                  <a:cubicBezTo>
                    <a:pt x="64" y="105"/>
                    <a:pt x="83" y="81"/>
                    <a:pt x="83" y="63"/>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49"/>
            <p:cNvSpPr/>
            <p:nvPr/>
          </p:nvSpPr>
          <p:spPr>
            <a:xfrm flipH="1">
              <a:off x="1203267" y="2073357"/>
              <a:ext cx="7291" cy="9311"/>
            </a:xfrm>
            <a:custGeom>
              <a:rect b="b" l="l" r="r" t="t"/>
              <a:pathLst>
                <a:path extrusionOk="0" h="106" w="83">
                  <a:moveTo>
                    <a:pt x="41" y="1"/>
                  </a:moveTo>
                  <a:cubicBezTo>
                    <a:pt x="19" y="1"/>
                    <a:pt x="1" y="17"/>
                    <a:pt x="1" y="41"/>
                  </a:cubicBezTo>
                  <a:lnTo>
                    <a:pt x="1" y="59"/>
                  </a:lnTo>
                  <a:cubicBezTo>
                    <a:pt x="1" y="81"/>
                    <a:pt x="19" y="105"/>
                    <a:pt x="41" y="105"/>
                  </a:cubicBezTo>
                  <a:cubicBezTo>
                    <a:pt x="64" y="105"/>
                    <a:pt x="83" y="81"/>
                    <a:pt x="83" y="59"/>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49"/>
            <p:cNvSpPr/>
            <p:nvPr/>
          </p:nvSpPr>
          <p:spPr>
            <a:xfrm flipH="1">
              <a:off x="1203267" y="2106471"/>
              <a:ext cx="7291" cy="9311"/>
            </a:xfrm>
            <a:custGeom>
              <a:rect b="b" l="l" r="r" t="t"/>
              <a:pathLst>
                <a:path extrusionOk="0" h="106" w="83">
                  <a:moveTo>
                    <a:pt x="41" y="1"/>
                  </a:moveTo>
                  <a:cubicBezTo>
                    <a:pt x="19" y="1"/>
                    <a:pt x="1" y="17"/>
                    <a:pt x="1" y="41"/>
                  </a:cubicBezTo>
                  <a:lnTo>
                    <a:pt x="1" y="58"/>
                  </a:lnTo>
                  <a:cubicBezTo>
                    <a:pt x="1" y="81"/>
                    <a:pt x="19" y="105"/>
                    <a:pt x="41" y="105"/>
                  </a:cubicBezTo>
                  <a:cubicBezTo>
                    <a:pt x="64" y="105"/>
                    <a:pt x="83" y="81"/>
                    <a:pt x="83" y="58"/>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49"/>
            <p:cNvSpPr/>
            <p:nvPr/>
          </p:nvSpPr>
          <p:spPr>
            <a:xfrm flipH="1">
              <a:off x="1203267" y="2056492"/>
              <a:ext cx="7291" cy="9311"/>
            </a:xfrm>
            <a:custGeom>
              <a:rect b="b" l="l" r="r" t="t"/>
              <a:pathLst>
                <a:path extrusionOk="0" h="106" w="83">
                  <a:moveTo>
                    <a:pt x="41" y="1"/>
                  </a:moveTo>
                  <a:cubicBezTo>
                    <a:pt x="19" y="1"/>
                    <a:pt x="1" y="19"/>
                    <a:pt x="1" y="43"/>
                  </a:cubicBezTo>
                  <a:lnTo>
                    <a:pt x="1" y="65"/>
                  </a:lnTo>
                  <a:cubicBezTo>
                    <a:pt x="1" y="88"/>
                    <a:pt x="19" y="105"/>
                    <a:pt x="41" y="105"/>
                  </a:cubicBezTo>
                  <a:cubicBezTo>
                    <a:pt x="64" y="105"/>
                    <a:pt x="83" y="88"/>
                    <a:pt x="83" y="65"/>
                  </a:cubicBezTo>
                  <a:lnTo>
                    <a:pt x="83" y="43"/>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49"/>
            <p:cNvSpPr/>
            <p:nvPr/>
          </p:nvSpPr>
          <p:spPr>
            <a:xfrm flipH="1">
              <a:off x="1203267" y="2089606"/>
              <a:ext cx="7291" cy="9311"/>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49"/>
            <p:cNvSpPr/>
            <p:nvPr/>
          </p:nvSpPr>
          <p:spPr>
            <a:xfrm flipH="1">
              <a:off x="1126937" y="2052012"/>
              <a:ext cx="7291" cy="9223"/>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49"/>
            <p:cNvSpPr/>
            <p:nvPr/>
          </p:nvSpPr>
          <p:spPr>
            <a:xfrm flipH="1">
              <a:off x="1126937" y="2068262"/>
              <a:ext cx="7291" cy="9223"/>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49"/>
            <p:cNvSpPr/>
            <p:nvPr/>
          </p:nvSpPr>
          <p:spPr>
            <a:xfrm flipH="1">
              <a:off x="1126937" y="2035148"/>
              <a:ext cx="7291" cy="9223"/>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49"/>
            <p:cNvSpPr/>
            <p:nvPr/>
          </p:nvSpPr>
          <p:spPr>
            <a:xfrm flipH="1">
              <a:off x="1126937" y="1985784"/>
              <a:ext cx="7291" cy="9223"/>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49"/>
            <p:cNvSpPr/>
            <p:nvPr/>
          </p:nvSpPr>
          <p:spPr>
            <a:xfrm flipH="1">
              <a:off x="1126937" y="2002121"/>
              <a:ext cx="7291" cy="9311"/>
            </a:xfrm>
            <a:custGeom>
              <a:rect b="b" l="l" r="r" t="t"/>
              <a:pathLst>
                <a:path extrusionOk="0" h="106" w="83">
                  <a:moveTo>
                    <a:pt x="41" y="1"/>
                  </a:moveTo>
                  <a:cubicBezTo>
                    <a:pt x="19" y="1"/>
                    <a:pt x="1" y="23"/>
                    <a:pt x="1" y="47"/>
                  </a:cubicBezTo>
                  <a:lnTo>
                    <a:pt x="1" y="63"/>
                  </a:lnTo>
                  <a:cubicBezTo>
                    <a:pt x="1" y="87"/>
                    <a:pt x="19" y="105"/>
                    <a:pt x="41" y="105"/>
                  </a:cubicBezTo>
                  <a:cubicBezTo>
                    <a:pt x="65" y="105"/>
                    <a:pt x="83" y="87"/>
                    <a:pt x="83" y="63"/>
                  </a:cubicBezTo>
                  <a:lnTo>
                    <a:pt x="83" y="47"/>
                  </a:lnTo>
                  <a:cubicBezTo>
                    <a:pt x="83" y="23"/>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49"/>
            <p:cNvSpPr/>
            <p:nvPr/>
          </p:nvSpPr>
          <p:spPr>
            <a:xfrm flipH="1">
              <a:off x="1126937" y="2101376"/>
              <a:ext cx="7291" cy="9750"/>
            </a:xfrm>
            <a:custGeom>
              <a:rect b="b" l="l" r="r" t="t"/>
              <a:pathLst>
                <a:path extrusionOk="0" h="111" w="83">
                  <a:moveTo>
                    <a:pt x="41" y="0"/>
                  </a:moveTo>
                  <a:cubicBezTo>
                    <a:pt x="19" y="0"/>
                    <a:pt x="1" y="24"/>
                    <a:pt x="1" y="46"/>
                  </a:cubicBezTo>
                  <a:lnTo>
                    <a:pt x="1" y="64"/>
                  </a:lnTo>
                  <a:cubicBezTo>
                    <a:pt x="1" y="88"/>
                    <a:pt x="19" y="110"/>
                    <a:pt x="41" y="110"/>
                  </a:cubicBezTo>
                  <a:cubicBezTo>
                    <a:pt x="65" y="110"/>
                    <a:pt x="83" y="88"/>
                    <a:pt x="83" y="64"/>
                  </a:cubicBezTo>
                  <a:lnTo>
                    <a:pt x="83" y="46"/>
                  </a:lnTo>
                  <a:cubicBezTo>
                    <a:pt x="83" y="24"/>
                    <a:pt x="65" y="0"/>
                    <a:pt x="4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49"/>
            <p:cNvSpPr/>
            <p:nvPr/>
          </p:nvSpPr>
          <p:spPr>
            <a:xfrm flipH="1">
              <a:off x="1126937" y="2085127"/>
              <a:ext cx="7291" cy="9223"/>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49"/>
            <p:cNvSpPr/>
            <p:nvPr/>
          </p:nvSpPr>
          <p:spPr>
            <a:xfrm flipH="1">
              <a:off x="1126937" y="2018898"/>
              <a:ext cx="7291" cy="9223"/>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49"/>
            <p:cNvSpPr/>
            <p:nvPr/>
          </p:nvSpPr>
          <p:spPr>
            <a:xfrm flipH="1">
              <a:off x="1126937" y="1969007"/>
              <a:ext cx="7291" cy="9311"/>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49"/>
            <p:cNvSpPr/>
            <p:nvPr/>
          </p:nvSpPr>
          <p:spPr>
            <a:xfrm flipH="1">
              <a:off x="1126937" y="1935893"/>
              <a:ext cx="7291" cy="9311"/>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49"/>
            <p:cNvSpPr/>
            <p:nvPr/>
          </p:nvSpPr>
          <p:spPr>
            <a:xfrm flipH="1">
              <a:off x="1126937" y="1919643"/>
              <a:ext cx="7291" cy="9311"/>
            </a:xfrm>
            <a:custGeom>
              <a:rect b="b" l="l" r="r" t="t"/>
              <a:pathLst>
                <a:path extrusionOk="0" h="106" w="83">
                  <a:moveTo>
                    <a:pt x="41" y="1"/>
                  </a:moveTo>
                  <a:cubicBezTo>
                    <a:pt x="19" y="1"/>
                    <a:pt x="1" y="18"/>
                    <a:pt x="1" y="41"/>
                  </a:cubicBezTo>
                  <a:lnTo>
                    <a:pt x="1" y="58"/>
                  </a:lnTo>
                  <a:cubicBezTo>
                    <a:pt x="1" y="82"/>
                    <a:pt x="19" y="105"/>
                    <a:pt x="41" y="105"/>
                  </a:cubicBezTo>
                  <a:cubicBezTo>
                    <a:pt x="65" y="105"/>
                    <a:pt x="83" y="82"/>
                    <a:pt x="83" y="58"/>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49"/>
            <p:cNvSpPr/>
            <p:nvPr/>
          </p:nvSpPr>
          <p:spPr>
            <a:xfrm flipH="1">
              <a:off x="1126937" y="1952669"/>
              <a:ext cx="7291" cy="9223"/>
            </a:xfrm>
            <a:custGeom>
              <a:rect b="b" l="l" r="r" t="t"/>
              <a:pathLst>
                <a:path extrusionOk="0" h="105" w="83">
                  <a:moveTo>
                    <a:pt x="41" y="0"/>
                  </a:moveTo>
                  <a:cubicBezTo>
                    <a:pt x="19" y="0"/>
                    <a:pt x="1" y="19"/>
                    <a:pt x="1" y="42"/>
                  </a:cubicBezTo>
                  <a:lnTo>
                    <a:pt x="1" y="64"/>
                  </a:lnTo>
                  <a:cubicBezTo>
                    <a:pt x="1" y="88"/>
                    <a:pt x="19" y="105"/>
                    <a:pt x="41" y="105"/>
                  </a:cubicBezTo>
                  <a:cubicBezTo>
                    <a:pt x="65" y="105"/>
                    <a:pt x="83" y="88"/>
                    <a:pt x="83" y="64"/>
                  </a:cubicBezTo>
                  <a:lnTo>
                    <a:pt x="83" y="42"/>
                  </a:lnTo>
                  <a:cubicBezTo>
                    <a:pt x="83" y="19"/>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49"/>
            <p:cNvSpPr/>
            <p:nvPr/>
          </p:nvSpPr>
          <p:spPr>
            <a:xfrm flipH="1">
              <a:off x="1063344" y="1852448"/>
              <a:ext cx="7203" cy="9311"/>
            </a:xfrm>
            <a:custGeom>
              <a:rect b="b" l="l" r="r" t="t"/>
              <a:pathLst>
                <a:path extrusionOk="0" h="106" w="82">
                  <a:moveTo>
                    <a:pt x="41" y="1"/>
                  </a:moveTo>
                  <a:cubicBezTo>
                    <a:pt x="19" y="1"/>
                    <a:pt x="1" y="17"/>
                    <a:pt x="1" y="41"/>
                  </a:cubicBezTo>
                  <a:lnTo>
                    <a:pt x="1" y="63"/>
                  </a:lnTo>
                  <a:cubicBezTo>
                    <a:pt x="1" y="87"/>
                    <a:pt x="19" y="105"/>
                    <a:pt x="41" y="105"/>
                  </a:cubicBezTo>
                  <a:cubicBezTo>
                    <a:pt x="65" y="105"/>
                    <a:pt x="81" y="87"/>
                    <a:pt x="81" y="63"/>
                  </a:cubicBezTo>
                  <a:lnTo>
                    <a:pt x="81" y="41"/>
                  </a:lnTo>
                  <a:cubicBezTo>
                    <a:pt x="81" y="17"/>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49"/>
            <p:cNvSpPr/>
            <p:nvPr/>
          </p:nvSpPr>
          <p:spPr>
            <a:xfrm flipH="1">
              <a:off x="1063344" y="1836111"/>
              <a:ext cx="7203" cy="9223"/>
            </a:xfrm>
            <a:custGeom>
              <a:rect b="b" l="l" r="r" t="t"/>
              <a:pathLst>
                <a:path extrusionOk="0" h="105" w="82">
                  <a:moveTo>
                    <a:pt x="41" y="0"/>
                  </a:moveTo>
                  <a:cubicBezTo>
                    <a:pt x="19" y="0"/>
                    <a:pt x="1" y="18"/>
                    <a:pt x="1" y="41"/>
                  </a:cubicBezTo>
                  <a:lnTo>
                    <a:pt x="1" y="59"/>
                  </a:lnTo>
                  <a:cubicBezTo>
                    <a:pt x="1" y="82"/>
                    <a:pt x="19" y="105"/>
                    <a:pt x="41" y="105"/>
                  </a:cubicBezTo>
                  <a:cubicBezTo>
                    <a:pt x="65" y="105"/>
                    <a:pt x="81" y="82"/>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49"/>
            <p:cNvSpPr/>
            <p:nvPr/>
          </p:nvSpPr>
          <p:spPr>
            <a:xfrm flipH="1">
              <a:off x="1063344" y="1885475"/>
              <a:ext cx="7203" cy="9223"/>
            </a:xfrm>
            <a:custGeom>
              <a:rect b="b" l="l" r="r" t="t"/>
              <a:pathLst>
                <a:path extrusionOk="0" h="105" w="82">
                  <a:moveTo>
                    <a:pt x="41" y="0"/>
                  </a:moveTo>
                  <a:cubicBezTo>
                    <a:pt x="19" y="0"/>
                    <a:pt x="1" y="18"/>
                    <a:pt x="1" y="42"/>
                  </a:cubicBezTo>
                  <a:lnTo>
                    <a:pt x="1" y="64"/>
                  </a:lnTo>
                  <a:cubicBezTo>
                    <a:pt x="1" y="88"/>
                    <a:pt x="19" y="105"/>
                    <a:pt x="41" y="105"/>
                  </a:cubicBezTo>
                  <a:cubicBezTo>
                    <a:pt x="65" y="105"/>
                    <a:pt x="81" y="88"/>
                    <a:pt x="81" y="64"/>
                  </a:cubicBezTo>
                  <a:lnTo>
                    <a:pt x="81" y="42"/>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49"/>
            <p:cNvSpPr/>
            <p:nvPr/>
          </p:nvSpPr>
          <p:spPr>
            <a:xfrm flipH="1">
              <a:off x="1063344" y="1902339"/>
              <a:ext cx="7203" cy="9223"/>
            </a:xfrm>
            <a:custGeom>
              <a:rect b="b" l="l" r="r" t="t"/>
              <a:pathLst>
                <a:path extrusionOk="0" h="105" w="82">
                  <a:moveTo>
                    <a:pt x="41" y="0"/>
                  </a:moveTo>
                  <a:cubicBezTo>
                    <a:pt x="19" y="0"/>
                    <a:pt x="1" y="17"/>
                    <a:pt x="1" y="41"/>
                  </a:cubicBezTo>
                  <a:lnTo>
                    <a:pt x="1" y="59"/>
                  </a:lnTo>
                  <a:cubicBezTo>
                    <a:pt x="1" y="81"/>
                    <a:pt x="19" y="105"/>
                    <a:pt x="41" y="105"/>
                  </a:cubicBezTo>
                  <a:cubicBezTo>
                    <a:pt x="65" y="105"/>
                    <a:pt x="81" y="81"/>
                    <a:pt x="81" y="59"/>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49"/>
            <p:cNvSpPr/>
            <p:nvPr/>
          </p:nvSpPr>
          <p:spPr>
            <a:xfrm flipH="1">
              <a:off x="1063344" y="1935454"/>
              <a:ext cx="7203" cy="9223"/>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49"/>
            <p:cNvSpPr/>
            <p:nvPr/>
          </p:nvSpPr>
          <p:spPr>
            <a:xfrm flipH="1">
              <a:off x="1063344" y="1869225"/>
              <a:ext cx="7203" cy="9223"/>
            </a:xfrm>
            <a:custGeom>
              <a:rect b="b" l="l" r="r" t="t"/>
              <a:pathLst>
                <a:path extrusionOk="0" h="105" w="82">
                  <a:moveTo>
                    <a:pt x="41" y="0"/>
                  </a:moveTo>
                  <a:cubicBezTo>
                    <a:pt x="19" y="0"/>
                    <a:pt x="1" y="18"/>
                    <a:pt x="1" y="41"/>
                  </a:cubicBezTo>
                  <a:lnTo>
                    <a:pt x="1" y="59"/>
                  </a:lnTo>
                  <a:cubicBezTo>
                    <a:pt x="1" y="81"/>
                    <a:pt x="19" y="105"/>
                    <a:pt x="41" y="105"/>
                  </a:cubicBezTo>
                  <a:cubicBezTo>
                    <a:pt x="65" y="105"/>
                    <a:pt x="81" y="81"/>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49"/>
            <p:cNvSpPr/>
            <p:nvPr/>
          </p:nvSpPr>
          <p:spPr>
            <a:xfrm flipH="1">
              <a:off x="1063344" y="1802469"/>
              <a:ext cx="7203" cy="9750"/>
            </a:xfrm>
            <a:custGeom>
              <a:rect b="b" l="l" r="r" t="t"/>
              <a:pathLst>
                <a:path extrusionOk="0" h="111" w="82">
                  <a:moveTo>
                    <a:pt x="41" y="1"/>
                  </a:moveTo>
                  <a:cubicBezTo>
                    <a:pt x="19" y="1"/>
                    <a:pt x="1" y="24"/>
                    <a:pt x="1" y="48"/>
                  </a:cubicBezTo>
                  <a:lnTo>
                    <a:pt x="1" y="65"/>
                  </a:lnTo>
                  <a:cubicBezTo>
                    <a:pt x="1" y="88"/>
                    <a:pt x="19" y="111"/>
                    <a:pt x="41" y="111"/>
                  </a:cubicBezTo>
                  <a:cubicBezTo>
                    <a:pt x="65" y="111"/>
                    <a:pt x="81" y="88"/>
                    <a:pt x="81" y="65"/>
                  </a:cubicBezTo>
                  <a:lnTo>
                    <a:pt x="81" y="48"/>
                  </a:lnTo>
                  <a:cubicBezTo>
                    <a:pt x="81" y="24"/>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49"/>
            <p:cNvSpPr/>
            <p:nvPr/>
          </p:nvSpPr>
          <p:spPr>
            <a:xfrm flipH="1">
              <a:off x="1063344" y="1968568"/>
              <a:ext cx="7203" cy="9223"/>
            </a:xfrm>
            <a:custGeom>
              <a:rect b="b" l="l" r="r" t="t"/>
              <a:pathLst>
                <a:path extrusionOk="0" h="105" w="82">
                  <a:moveTo>
                    <a:pt x="41" y="0"/>
                  </a:moveTo>
                  <a:cubicBezTo>
                    <a:pt x="19" y="0"/>
                    <a:pt x="1" y="17"/>
                    <a:pt x="1" y="41"/>
                  </a:cubicBezTo>
                  <a:lnTo>
                    <a:pt x="1" y="63"/>
                  </a:lnTo>
                  <a:cubicBezTo>
                    <a:pt x="1" y="87"/>
                    <a:pt x="19" y="105"/>
                    <a:pt x="41" y="105"/>
                  </a:cubicBezTo>
                  <a:cubicBezTo>
                    <a:pt x="65" y="105"/>
                    <a:pt x="81" y="87"/>
                    <a:pt x="81" y="63"/>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49"/>
            <p:cNvSpPr/>
            <p:nvPr/>
          </p:nvSpPr>
          <p:spPr>
            <a:xfrm flipH="1">
              <a:off x="1063344" y="1918589"/>
              <a:ext cx="7203" cy="9223"/>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49"/>
            <p:cNvSpPr/>
            <p:nvPr/>
          </p:nvSpPr>
          <p:spPr>
            <a:xfrm flipH="1">
              <a:off x="1063344" y="1984818"/>
              <a:ext cx="7203" cy="9223"/>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49"/>
            <p:cNvSpPr/>
            <p:nvPr/>
          </p:nvSpPr>
          <p:spPr>
            <a:xfrm flipH="1">
              <a:off x="1063344" y="1819334"/>
              <a:ext cx="7203" cy="9311"/>
            </a:xfrm>
            <a:custGeom>
              <a:rect b="b" l="l" r="r" t="t"/>
              <a:pathLst>
                <a:path extrusionOk="0" h="106" w="82">
                  <a:moveTo>
                    <a:pt x="41" y="1"/>
                  </a:moveTo>
                  <a:cubicBezTo>
                    <a:pt x="19" y="1"/>
                    <a:pt x="1" y="18"/>
                    <a:pt x="1" y="41"/>
                  </a:cubicBezTo>
                  <a:lnTo>
                    <a:pt x="1" y="65"/>
                  </a:lnTo>
                  <a:cubicBezTo>
                    <a:pt x="1" y="87"/>
                    <a:pt x="19" y="105"/>
                    <a:pt x="41" y="105"/>
                  </a:cubicBezTo>
                  <a:cubicBezTo>
                    <a:pt x="65" y="105"/>
                    <a:pt x="81" y="87"/>
                    <a:pt x="81" y="65"/>
                  </a:cubicBezTo>
                  <a:lnTo>
                    <a:pt x="81" y="41"/>
                  </a:lnTo>
                  <a:cubicBezTo>
                    <a:pt x="81"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49"/>
            <p:cNvSpPr/>
            <p:nvPr/>
          </p:nvSpPr>
          <p:spPr>
            <a:xfrm flipH="1">
              <a:off x="1063344" y="1951703"/>
              <a:ext cx="7203" cy="9223"/>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49"/>
            <p:cNvSpPr/>
            <p:nvPr/>
          </p:nvSpPr>
          <p:spPr>
            <a:xfrm flipH="1">
              <a:off x="1452282" y="2074850"/>
              <a:ext cx="115155" cy="115418"/>
            </a:xfrm>
            <a:custGeom>
              <a:rect b="b" l="l" r="r" t="t"/>
              <a:pathLst>
                <a:path extrusionOk="0" h="1314" w="1311">
                  <a:moveTo>
                    <a:pt x="655" y="0"/>
                  </a:moveTo>
                  <a:cubicBezTo>
                    <a:pt x="633" y="0"/>
                    <a:pt x="615" y="19"/>
                    <a:pt x="615" y="42"/>
                  </a:cubicBezTo>
                  <a:lnTo>
                    <a:pt x="615" y="64"/>
                  </a:lnTo>
                  <a:cubicBezTo>
                    <a:pt x="615" y="88"/>
                    <a:pt x="633" y="105"/>
                    <a:pt x="655" y="105"/>
                  </a:cubicBezTo>
                  <a:cubicBezTo>
                    <a:pt x="626" y="105"/>
                    <a:pt x="604" y="123"/>
                    <a:pt x="591" y="152"/>
                  </a:cubicBezTo>
                  <a:lnTo>
                    <a:pt x="487" y="471"/>
                  </a:lnTo>
                  <a:cubicBezTo>
                    <a:pt x="482" y="494"/>
                    <a:pt x="452" y="517"/>
                    <a:pt x="425" y="517"/>
                  </a:cubicBezTo>
                  <a:lnTo>
                    <a:pt x="93" y="517"/>
                  </a:lnTo>
                  <a:cubicBezTo>
                    <a:pt x="29" y="517"/>
                    <a:pt x="0" y="599"/>
                    <a:pt x="53" y="639"/>
                  </a:cubicBezTo>
                  <a:lnTo>
                    <a:pt x="326" y="830"/>
                  </a:lnTo>
                  <a:cubicBezTo>
                    <a:pt x="348" y="848"/>
                    <a:pt x="355" y="882"/>
                    <a:pt x="348" y="912"/>
                  </a:cubicBezTo>
                  <a:lnTo>
                    <a:pt x="244" y="1225"/>
                  </a:lnTo>
                  <a:cubicBezTo>
                    <a:pt x="231" y="1272"/>
                    <a:pt x="268" y="1314"/>
                    <a:pt x="309" y="1314"/>
                  </a:cubicBezTo>
                  <a:cubicBezTo>
                    <a:pt x="322" y="1314"/>
                    <a:pt x="336" y="1309"/>
                    <a:pt x="348" y="1300"/>
                  </a:cubicBezTo>
                  <a:lnTo>
                    <a:pt x="615" y="1102"/>
                  </a:lnTo>
                  <a:cubicBezTo>
                    <a:pt x="630" y="1094"/>
                    <a:pt x="644" y="1090"/>
                    <a:pt x="658" y="1090"/>
                  </a:cubicBezTo>
                  <a:cubicBezTo>
                    <a:pt x="672" y="1090"/>
                    <a:pt x="685" y="1094"/>
                    <a:pt x="696" y="1102"/>
                  </a:cubicBezTo>
                  <a:lnTo>
                    <a:pt x="963" y="1300"/>
                  </a:lnTo>
                  <a:cubicBezTo>
                    <a:pt x="977" y="1309"/>
                    <a:pt x="992" y="1314"/>
                    <a:pt x="1006" y="1314"/>
                  </a:cubicBezTo>
                  <a:cubicBezTo>
                    <a:pt x="1050" y="1314"/>
                    <a:pt x="1085" y="1272"/>
                    <a:pt x="1067" y="1225"/>
                  </a:cubicBezTo>
                  <a:lnTo>
                    <a:pt x="968" y="912"/>
                  </a:lnTo>
                  <a:cubicBezTo>
                    <a:pt x="957" y="882"/>
                    <a:pt x="968" y="848"/>
                    <a:pt x="992" y="830"/>
                  </a:cubicBezTo>
                  <a:lnTo>
                    <a:pt x="1259" y="639"/>
                  </a:lnTo>
                  <a:cubicBezTo>
                    <a:pt x="1311" y="599"/>
                    <a:pt x="1287" y="517"/>
                    <a:pt x="1217" y="517"/>
                  </a:cubicBezTo>
                  <a:lnTo>
                    <a:pt x="888" y="517"/>
                  </a:lnTo>
                  <a:cubicBezTo>
                    <a:pt x="859" y="517"/>
                    <a:pt x="835" y="494"/>
                    <a:pt x="824" y="471"/>
                  </a:cubicBezTo>
                  <a:lnTo>
                    <a:pt x="719" y="152"/>
                  </a:lnTo>
                  <a:cubicBezTo>
                    <a:pt x="714" y="123"/>
                    <a:pt x="685" y="105"/>
                    <a:pt x="661" y="105"/>
                  </a:cubicBezTo>
                  <a:cubicBezTo>
                    <a:pt x="685" y="105"/>
                    <a:pt x="703" y="88"/>
                    <a:pt x="703" y="64"/>
                  </a:cubicBezTo>
                  <a:lnTo>
                    <a:pt x="703" y="42"/>
                  </a:lnTo>
                  <a:cubicBezTo>
                    <a:pt x="703" y="19"/>
                    <a:pt x="679" y="0"/>
                    <a:pt x="655"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49"/>
            <p:cNvSpPr/>
            <p:nvPr/>
          </p:nvSpPr>
          <p:spPr>
            <a:xfrm flipH="1">
              <a:off x="1242441" y="2236732"/>
              <a:ext cx="115243" cy="108304"/>
            </a:xfrm>
            <a:custGeom>
              <a:rect b="b" l="l" r="r" t="t"/>
              <a:pathLst>
                <a:path extrusionOk="0" h="1233" w="1312">
                  <a:moveTo>
                    <a:pt x="714" y="1"/>
                  </a:moveTo>
                  <a:cubicBezTo>
                    <a:pt x="696" y="1"/>
                    <a:pt x="685" y="13"/>
                    <a:pt x="680" y="30"/>
                  </a:cubicBezTo>
                  <a:cubicBezTo>
                    <a:pt x="671" y="27"/>
                    <a:pt x="662" y="26"/>
                    <a:pt x="654" y="26"/>
                  </a:cubicBezTo>
                  <a:cubicBezTo>
                    <a:pt x="626" y="26"/>
                    <a:pt x="600" y="40"/>
                    <a:pt x="592" y="70"/>
                  </a:cubicBezTo>
                  <a:lnTo>
                    <a:pt x="488" y="390"/>
                  </a:lnTo>
                  <a:cubicBezTo>
                    <a:pt x="482" y="412"/>
                    <a:pt x="453" y="436"/>
                    <a:pt x="424" y="436"/>
                  </a:cubicBezTo>
                  <a:lnTo>
                    <a:pt x="94" y="436"/>
                  </a:lnTo>
                  <a:cubicBezTo>
                    <a:pt x="24" y="436"/>
                    <a:pt x="1" y="517"/>
                    <a:pt x="54" y="557"/>
                  </a:cubicBezTo>
                  <a:lnTo>
                    <a:pt x="319" y="749"/>
                  </a:lnTo>
                  <a:cubicBezTo>
                    <a:pt x="343" y="766"/>
                    <a:pt x="354" y="800"/>
                    <a:pt x="343" y="824"/>
                  </a:cubicBezTo>
                  <a:lnTo>
                    <a:pt x="244" y="1143"/>
                  </a:lnTo>
                  <a:cubicBezTo>
                    <a:pt x="226" y="1191"/>
                    <a:pt x="265" y="1233"/>
                    <a:pt x="308" y="1233"/>
                  </a:cubicBezTo>
                  <a:cubicBezTo>
                    <a:pt x="321" y="1233"/>
                    <a:pt x="336" y="1228"/>
                    <a:pt x="348" y="1218"/>
                  </a:cubicBezTo>
                  <a:lnTo>
                    <a:pt x="616" y="1022"/>
                  </a:lnTo>
                  <a:cubicBezTo>
                    <a:pt x="627" y="1013"/>
                    <a:pt x="641" y="1008"/>
                    <a:pt x="655" y="1008"/>
                  </a:cubicBezTo>
                  <a:cubicBezTo>
                    <a:pt x="670" y="1008"/>
                    <a:pt x="684" y="1013"/>
                    <a:pt x="696" y="1022"/>
                  </a:cubicBezTo>
                  <a:lnTo>
                    <a:pt x="963" y="1218"/>
                  </a:lnTo>
                  <a:cubicBezTo>
                    <a:pt x="976" y="1228"/>
                    <a:pt x="990" y="1233"/>
                    <a:pt x="1004" y="1233"/>
                  </a:cubicBezTo>
                  <a:cubicBezTo>
                    <a:pt x="1046" y="1233"/>
                    <a:pt x="1084" y="1191"/>
                    <a:pt x="1068" y="1143"/>
                  </a:cubicBezTo>
                  <a:lnTo>
                    <a:pt x="963" y="824"/>
                  </a:lnTo>
                  <a:cubicBezTo>
                    <a:pt x="958" y="800"/>
                    <a:pt x="963" y="766"/>
                    <a:pt x="993" y="749"/>
                  </a:cubicBezTo>
                  <a:lnTo>
                    <a:pt x="1258" y="557"/>
                  </a:lnTo>
                  <a:cubicBezTo>
                    <a:pt x="1311" y="517"/>
                    <a:pt x="1282" y="436"/>
                    <a:pt x="1218" y="436"/>
                  </a:cubicBezTo>
                  <a:lnTo>
                    <a:pt x="888" y="436"/>
                  </a:lnTo>
                  <a:cubicBezTo>
                    <a:pt x="859" y="436"/>
                    <a:pt x="830" y="412"/>
                    <a:pt x="824" y="390"/>
                  </a:cubicBezTo>
                  <a:lnTo>
                    <a:pt x="731" y="99"/>
                  </a:lnTo>
                  <a:cubicBezTo>
                    <a:pt x="749" y="94"/>
                    <a:pt x="760" y="83"/>
                    <a:pt x="760" y="65"/>
                  </a:cubicBezTo>
                  <a:lnTo>
                    <a:pt x="760" y="42"/>
                  </a:lnTo>
                  <a:cubicBezTo>
                    <a:pt x="760" y="19"/>
                    <a:pt x="737" y="1"/>
                    <a:pt x="71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49"/>
            <p:cNvSpPr/>
            <p:nvPr/>
          </p:nvSpPr>
          <p:spPr>
            <a:xfrm flipH="1">
              <a:off x="1065802" y="2108842"/>
              <a:ext cx="115682" cy="106108"/>
            </a:xfrm>
            <a:custGeom>
              <a:rect b="b" l="l" r="r" t="t"/>
              <a:pathLst>
                <a:path extrusionOk="0" h="1208" w="1317">
                  <a:moveTo>
                    <a:pt x="657" y="1"/>
                  </a:moveTo>
                  <a:cubicBezTo>
                    <a:pt x="630" y="1"/>
                    <a:pt x="603" y="17"/>
                    <a:pt x="592" y="49"/>
                  </a:cubicBezTo>
                  <a:lnTo>
                    <a:pt x="574" y="107"/>
                  </a:lnTo>
                  <a:cubicBezTo>
                    <a:pt x="557" y="113"/>
                    <a:pt x="539" y="130"/>
                    <a:pt x="539" y="148"/>
                  </a:cubicBezTo>
                  <a:lnTo>
                    <a:pt x="539" y="170"/>
                  </a:lnTo>
                  <a:cubicBezTo>
                    <a:pt x="539" y="177"/>
                    <a:pt x="539" y="188"/>
                    <a:pt x="544" y="194"/>
                  </a:cubicBezTo>
                  <a:lnTo>
                    <a:pt x="493" y="362"/>
                  </a:lnTo>
                  <a:cubicBezTo>
                    <a:pt x="482" y="391"/>
                    <a:pt x="458" y="408"/>
                    <a:pt x="423" y="408"/>
                  </a:cubicBezTo>
                  <a:lnTo>
                    <a:pt x="92" y="408"/>
                  </a:lnTo>
                  <a:cubicBezTo>
                    <a:pt x="30" y="408"/>
                    <a:pt x="1" y="495"/>
                    <a:pt x="52" y="536"/>
                  </a:cubicBezTo>
                  <a:lnTo>
                    <a:pt x="325" y="726"/>
                  </a:lnTo>
                  <a:cubicBezTo>
                    <a:pt x="348" y="744"/>
                    <a:pt x="359" y="774"/>
                    <a:pt x="348" y="803"/>
                  </a:cubicBezTo>
                  <a:lnTo>
                    <a:pt x="244" y="1121"/>
                  </a:lnTo>
                  <a:cubicBezTo>
                    <a:pt x="230" y="1166"/>
                    <a:pt x="269" y="1208"/>
                    <a:pt x="312" y="1208"/>
                  </a:cubicBezTo>
                  <a:cubicBezTo>
                    <a:pt x="324" y="1208"/>
                    <a:pt x="337" y="1204"/>
                    <a:pt x="348" y="1196"/>
                  </a:cubicBezTo>
                  <a:lnTo>
                    <a:pt x="621" y="999"/>
                  </a:lnTo>
                  <a:cubicBezTo>
                    <a:pt x="632" y="991"/>
                    <a:pt x="645" y="986"/>
                    <a:pt x="658" y="986"/>
                  </a:cubicBezTo>
                  <a:cubicBezTo>
                    <a:pt x="671" y="986"/>
                    <a:pt x="684" y="991"/>
                    <a:pt x="696" y="999"/>
                  </a:cubicBezTo>
                  <a:lnTo>
                    <a:pt x="969" y="1196"/>
                  </a:lnTo>
                  <a:cubicBezTo>
                    <a:pt x="980" y="1204"/>
                    <a:pt x="992" y="1208"/>
                    <a:pt x="1005" y="1208"/>
                  </a:cubicBezTo>
                  <a:cubicBezTo>
                    <a:pt x="1047" y="1208"/>
                    <a:pt x="1086" y="1166"/>
                    <a:pt x="1073" y="1121"/>
                  </a:cubicBezTo>
                  <a:lnTo>
                    <a:pt x="969" y="803"/>
                  </a:lnTo>
                  <a:cubicBezTo>
                    <a:pt x="956" y="774"/>
                    <a:pt x="969" y="744"/>
                    <a:pt x="991" y="726"/>
                  </a:cubicBezTo>
                  <a:lnTo>
                    <a:pt x="1258" y="536"/>
                  </a:lnTo>
                  <a:cubicBezTo>
                    <a:pt x="1316" y="495"/>
                    <a:pt x="1287" y="408"/>
                    <a:pt x="1223" y="408"/>
                  </a:cubicBezTo>
                  <a:lnTo>
                    <a:pt x="887" y="408"/>
                  </a:lnTo>
                  <a:cubicBezTo>
                    <a:pt x="857" y="408"/>
                    <a:pt x="835" y="391"/>
                    <a:pt x="823" y="362"/>
                  </a:cubicBezTo>
                  <a:lnTo>
                    <a:pt x="718" y="49"/>
                  </a:lnTo>
                  <a:cubicBezTo>
                    <a:pt x="710" y="17"/>
                    <a:pt x="684" y="1"/>
                    <a:pt x="657"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49"/>
            <p:cNvSpPr/>
            <p:nvPr/>
          </p:nvSpPr>
          <p:spPr>
            <a:xfrm flipH="1">
              <a:off x="1372879" y="2227773"/>
              <a:ext cx="57094" cy="84939"/>
            </a:xfrm>
            <a:custGeom>
              <a:rect b="b" l="l" r="r" t="t"/>
              <a:pathLst>
                <a:path extrusionOk="0" h="967" w="650">
                  <a:moveTo>
                    <a:pt x="520" y="1"/>
                  </a:moveTo>
                  <a:cubicBezTo>
                    <a:pt x="496" y="1"/>
                    <a:pt x="471" y="3"/>
                    <a:pt x="447" y="5"/>
                  </a:cubicBezTo>
                  <a:cubicBezTo>
                    <a:pt x="418" y="11"/>
                    <a:pt x="390" y="16"/>
                    <a:pt x="360" y="27"/>
                  </a:cubicBezTo>
                  <a:cubicBezTo>
                    <a:pt x="348" y="16"/>
                    <a:pt x="337" y="11"/>
                    <a:pt x="326" y="11"/>
                  </a:cubicBezTo>
                  <a:cubicBezTo>
                    <a:pt x="302" y="11"/>
                    <a:pt x="285" y="27"/>
                    <a:pt x="285" y="51"/>
                  </a:cubicBezTo>
                  <a:lnTo>
                    <a:pt x="285" y="57"/>
                  </a:lnTo>
                  <a:cubicBezTo>
                    <a:pt x="146" y="132"/>
                    <a:pt x="47" y="271"/>
                    <a:pt x="29" y="434"/>
                  </a:cubicBezTo>
                  <a:cubicBezTo>
                    <a:pt x="0" y="723"/>
                    <a:pt x="227" y="966"/>
                    <a:pt x="511" y="966"/>
                  </a:cubicBezTo>
                  <a:cubicBezTo>
                    <a:pt x="551" y="966"/>
                    <a:pt x="598" y="961"/>
                    <a:pt x="639" y="950"/>
                  </a:cubicBezTo>
                  <a:cubicBezTo>
                    <a:pt x="650" y="950"/>
                    <a:pt x="650" y="932"/>
                    <a:pt x="639" y="926"/>
                  </a:cubicBezTo>
                  <a:cubicBezTo>
                    <a:pt x="465" y="851"/>
                    <a:pt x="348" y="683"/>
                    <a:pt x="348" y="485"/>
                  </a:cubicBezTo>
                  <a:cubicBezTo>
                    <a:pt x="348" y="289"/>
                    <a:pt x="465" y="115"/>
                    <a:pt x="639" y="40"/>
                  </a:cubicBezTo>
                  <a:cubicBezTo>
                    <a:pt x="650" y="33"/>
                    <a:pt x="650" y="22"/>
                    <a:pt x="639" y="16"/>
                  </a:cubicBezTo>
                  <a:cubicBezTo>
                    <a:pt x="599" y="5"/>
                    <a:pt x="560" y="1"/>
                    <a:pt x="52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49"/>
            <p:cNvSpPr/>
            <p:nvPr/>
          </p:nvSpPr>
          <p:spPr>
            <a:xfrm flipH="1">
              <a:off x="1167693" y="2196327"/>
              <a:ext cx="56567" cy="84851"/>
            </a:xfrm>
            <a:custGeom>
              <a:rect b="b" l="l" r="r" t="t"/>
              <a:pathLst>
                <a:path extrusionOk="0" h="966" w="644">
                  <a:moveTo>
                    <a:pt x="494" y="1"/>
                  </a:moveTo>
                  <a:cubicBezTo>
                    <a:pt x="478" y="1"/>
                    <a:pt x="463" y="2"/>
                    <a:pt x="447" y="3"/>
                  </a:cubicBezTo>
                  <a:cubicBezTo>
                    <a:pt x="354" y="15"/>
                    <a:pt x="273" y="56"/>
                    <a:pt x="209" y="107"/>
                  </a:cubicBezTo>
                  <a:lnTo>
                    <a:pt x="197" y="107"/>
                  </a:lnTo>
                  <a:cubicBezTo>
                    <a:pt x="175" y="107"/>
                    <a:pt x="157" y="125"/>
                    <a:pt x="157" y="148"/>
                  </a:cubicBezTo>
                  <a:lnTo>
                    <a:pt x="157" y="155"/>
                  </a:lnTo>
                  <a:cubicBezTo>
                    <a:pt x="87" y="230"/>
                    <a:pt x="41" y="328"/>
                    <a:pt x="30" y="433"/>
                  </a:cubicBezTo>
                  <a:cubicBezTo>
                    <a:pt x="1" y="722"/>
                    <a:pt x="226" y="966"/>
                    <a:pt x="510" y="966"/>
                  </a:cubicBezTo>
                  <a:cubicBezTo>
                    <a:pt x="552" y="966"/>
                    <a:pt x="592" y="960"/>
                    <a:pt x="632" y="954"/>
                  </a:cubicBezTo>
                  <a:cubicBezTo>
                    <a:pt x="643" y="947"/>
                    <a:pt x="643" y="931"/>
                    <a:pt x="638" y="925"/>
                  </a:cubicBezTo>
                  <a:cubicBezTo>
                    <a:pt x="464" y="850"/>
                    <a:pt x="348" y="682"/>
                    <a:pt x="348" y="484"/>
                  </a:cubicBezTo>
                  <a:cubicBezTo>
                    <a:pt x="348" y="287"/>
                    <a:pt x="464" y="120"/>
                    <a:pt x="638" y="43"/>
                  </a:cubicBezTo>
                  <a:cubicBezTo>
                    <a:pt x="643" y="38"/>
                    <a:pt x="643" y="21"/>
                    <a:pt x="632" y="21"/>
                  </a:cubicBezTo>
                  <a:cubicBezTo>
                    <a:pt x="588" y="7"/>
                    <a:pt x="541" y="1"/>
                    <a:pt x="49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49"/>
            <p:cNvSpPr/>
            <p:nvPr/>
          </p:nvSpPr>
          <p:spPr>
            <a:xfrm flipH="1">
              <a:off x="1035235" y="1997817"/>
              <a:ext cx="56655" cy="84851"/>
            </a:xfrm>
            <a:custGeom>
              <a:rect b="b" l="l" r="r" t="t"/>
              <a:pathLst>
                <a:path extrusionOk="0" h="966" w="645">
                  <a:moveTo>
                    <a:pt x="497" y="0"/>
                  </a:moveTo>
                  <a:cubicBezTo>
                    <a:pt x="480" y="0"/>
                    <a:pt x="464" y="1"/>
                    <a:pt x="447" y="3"/>
                  </a:cubicBezTo>
                  <a:cubicBezTo>
                    <a:pt x="394" y="8"/>
                    <a:pt x="348" y="26"/>
                    <a:pt x="302" y="43"/>
                  </a:cubicBezTo>
                  <a:lnTo>
                    <a:pt x="284" y="43"/>
                  </a:lnTo>
                  <a:cubicBezTo>
                    <a:pt x="262" y="43"/>
                    <a:pt x="244" y="61"/>
                    <a:pt x="244" y="78"/>
                  </a:cubicBezTo>
                  <a:cubicBezTo>
                    <a:pt x="128" y="160"/>
                    <a:pt x="41" y="286"/>
                    <a:pt x="29" y="432"/>
                  </a:cubicBezTo>
                  <a:cubicBezTo>
                    <a:pt x="0" y="722"/>
                    <a:pt x="227" y="965"/>
                    <a:pt x="511" y="965"/>
                  </a:cubicBezTo>
                  <a:cubicBezTo>
                    <a:pt x="551" y="965"/>
                    <a:pt x="591" y="960"/>
                    <a:pt x="632" y="947"/>
                  </a:cubicBezTo>
                  <a:cubicBezTo>
                    <a:pt x="644" y="947"/>
                    <a:pt x="644" y="930"/>
                    <a:pt x="637" y="925"/>
                  </a:cubicBezTo>
                  <a:cubicBezTo>
                    <a:pt x="463" y="850"/>
                    <a:pt x="348" y="681"/>
                    <a:pt x="348" y="484"/>
                  </a:cubicBezTo>
                  <a:cubicBezTo>
                    <a:pt x="348" y="286"/>
                    <a:pt x="463" y="112"/>
                    <a:pt x="632" y="37"/>
                  </a:cubicBezTo>
                  <a:cubicBezTo>
                    <a:pt x="644" y="37"/>
                    <a:pt x="644" y="21"/>
                    <a:pt x="632" y="15"/>
                  </a:cubicBezTo>
                  <a:cubicBezTo>
                    <a:pt x="590" y="6"/>
                    <a:pt x="544" y="0"/>
                    <a:pt x="497"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49"/>
            <p:cNvSpPr/>
            <p:nvPr/>
          </p:nvSpPr>
          <p:spPr>
            <a:xfrm flipH="1">
              <a:off x="1519653" y="1786922"/>
              <a:ext cx="72027" cy="54723"/>
            </a:xfrm>
            <a:custGeom>
              <a:rect b="b" l="l" r="r" t="t"/>
              <a:pathLst>
                <a:path extrusionOk="0" h="623" w="820">
                  <a:moveTo>
                    <a:pt x="411" y="1"/>
                  </a:moveTo>
                  <a:cubicBezTo>
                    <a:pt x="176" y="1"/>
                    <a:pt x="1" y="262"/>
                    <a:pt x="161" y="509"/>
                  </a:cubicBezTo>
                  <a:cubicBezTo>
                    <a:pt x="172" y="531"/>
                    <a:pt x="196" y="549"/>
                    <a:pt x="214" y="560"/>
                  </a:cubicBezTo>
                  <a:cubicBezTo>
                    <a:pt x="282" y="604"/>
                    <a:pt x="350" y="623"/>
                    <a:pt x="414" y="623"/>
                  </a:cubicBezTo>
                  <a:cubicBezTo>
                    <a:pt x="649" y="623"/>
                    <a:pt x="820" y="365"/>
                    <a:pt x="666" y="114"/>
                  </a:cubicBezTo>
                  <a:cubicBezTo>
                    <a:pt x="648" y="97"/>
                    <a:pt x="631" y="74"/>
                    <a:pt x="607" y="62"/>
                  </a:cubicBezTo>
                  <a:cubicBezTo>
                    <a:pt x="541" y="19"/>
                    <a:pt x="474" y="1"/>
                    <a:pt x="41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49"/>
            <p:cNvSpPr/>
            <p:nvPr/>
          </p:nvSpPr>
          <p:spPr>
            <a:xfrm flipH="1">
              <a:off x="1534498" y="1798692"/>
              <a:ext cx="41811" cy="31622"/>
            </a:xfrm>
            <a:custGeom>
              <a:rect b="b" l="l" r="r" t="t"/>
              <a:pathLst>
                <a:path extrusionOk="0" h="360" w="476">
                  <a:moveTo>
                    <a:pt x="236" y="1"/>
                  </a:moveTo>
                  <a:cubicBezTo>
                    <a:pt x="101" y="1"/>
                    <a:pt x="1" y="152"/>
                    <a:pt x="96" y="293"/>
                  </a:cubicBezTo>
                  <a:cubicBezTo>
                    <a:pt x="101" y="305"/>
                    <a:pt x="108" y="316"/>
                    <a:pt x="119" y="322"/>
                  </a:cubicBezTo>
                  <a:cubicBezTo>
                    <a:pt x="159" y="348"/>
                    <a:pt x="200" y="360"/>
                    <a:pt x="237" y="360"/>
                  </a:cubicBezTo>
                  <a:cubicBezTo>
                    <a:pt x="375" y="360"/>
                    <a:pt x="476" y="207"/>
                    <a:pt x="379" y="62"/>
                  </a:cubicBezTo>
                  <a:cubicBezTo>
                    <a:pt x="374" y="49"/>
                    <a:pt x="363" y="44"/>
                    <a:pt x="352" y="38"/>
                  </a:cubicBezTo>
                  <a:cubicBezTo>
                    <a:pt x="313" y="12"/>
                    <a:pt x="273"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49"/>
            <p:cNvSpPr/>
            <p:nvPr/>
          </p:nvSpPr>
          <p:spPr>
            <a:xfrm flipH="1">
              <a:off x="1027149" y="1667201"/>
              <a:ext cx="531593" cy="367073"/>
            </a:xfrm>
            <a:custGeom>
              <a:rect b="b" l="l" r="r" t="t"/>
              <a:pathLst>
                <a:path extrusionOk="0" h="4179" w="6052">
                  <a:moveTo>
                    <a:pt x="5999" y="1"/>
                  </a:moveTo>
                  <a:cubicBezTo>
                    <a:pt x="5983" y="1"/>
                    <a:pt x="5969" y="11"/>
                    <a:pt x="5965" y="29"/>
                  </a:cubicBezTo>
                  <a:cubicBezTo>
                    <a:pt x="5947" y="69"/>
                    <a:pt x="4713" y="3790"/>
                    <a:pt x="2974" y="4074"/>
                  </a:cubicBezTo>
                  <a:cubicBezTo>
                    <a:pt x="2889" y="4088"/>
                    <a:pt x="2805" y="4094"/>
                    <a:pt x="2723" y="4094"/>
                  </a:cubicBezTo>
                  <a:cubicBezTo>
                    <a:pt x="1131" y="4094"/>
                    <a:pt x="98" y="1662"/>
                    <a:pt x="88" y="1634"/>
                  </a:cubicBezTo>
                  <a:cubicBezTo>
                    <a:pt x="77" y="1619"/>
                    <a:pt x="60" y="1609"/>
                    <a:pt x="42" y="1609"/>
                  </a:cubicBezTo>
                  <a:cubicBezTo>
                    <a:pt x="38" y="1609"/>
                    <a:pt x="33" y="1609"/>
                    <a:pt x="29" y="1610"/>
                  </a:cubicBezTo>
                  <a:cubicBezTo>
                    <a:pt x="13" y="1623"/>
                    <a:pt x="0" y="1645"/>
                    <a:pt x="6" y="1669"/>
                  </a:cubicBezTo>
                  <a:cubicBezTo>
                    <a:pt x="13" y="1674"/>
                    <a:pt x="302" y="2370"/>
                    <a:pt x="812" y="3020"/>
                  </a:cubicBezTo>
                  <a:cubicBezTo>
                    <a:pt x="1409" y="3779"/>
                    <a:pt x="2064" y="4178"/>
                    <a:pt x="2725" y="4178"/>
                  </a:cubicBezTo>
                  <a:cubicBezTo>
                    <a:pt x="2811" y="4178"/>
                    <a:pt x="2899" y="4167"/>
                    <a:pt x="2985" y="4155"/>
                  </a:cubicBezTo>
                  <a:cubicBezTo>
                    <a:pt x="3739" y="4034"/>
                    <a:pt x="4486" y="3303"/>
                    <a:pt x="5200" y="1987"/>
                  </a:cubicBezTo>
                  <a:cubicBezTo>
                    <a:pt x="5727" y="1014"/>
                    <a:pt x="6040" y="64"/>
                    <a:pt x="6040" y="58"/>
                  </a:cubicBezTo>
                  <a:cubicBezTo>
                    <a:pt x="6051" y="34"/>
                    <a:pt x="6034" y="11"/>
                    <a:pt x="6016" y="5"/>
                  </a:cubicBezTo>
                  <a:cubicBezTo>
                    <a:pt x="6010" y="2"/>
                    <a:pt x="6004" y="1"/>
                    <a:pt x="599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49"/>
            <p:cNvSpPr/>
            <p:nvPr/>
          </p:nvSpPr>
          <p:spPr>
            <a:xfrm flipH="1">
              <a:off x="1512891" y="1883015"/>
              <a:ext cx="7203" cy="241377"/>
            </a:xfrm>
            <a:custGeom>
              <a:rect b="b" l="l" r="r" t="t"/>
              <a:pathLst>
                <a:path extrusionOk="0" h="2748" w="82">
                  <a:moveTo>
                    <a:pt x="41" y="1"/>
                  </a:moveTo>
                  <a:cubicBezTo>
                    <a:pt x="18" y="1"/>
                    <a:pt x="1" y="17"/>
                    <a:pt x="1" y="41"/>
                  </a:cubicBezTo>
                  <a:lnTo>
                    <a:pt x="1" y="63"/>
                  </a:lnTo>
                  <a:cubicBezTo>
                    <a:pt x="1" y="87"/>
                    <a:pt x="18" y="105"/>
                    <a:pt x="41" y="105"/>
                  </a:cubicBezTo>
                  <a:cubicBezTo>
                    <a:pt x="65" y="105"/>
                    <a:pt x="82" y="87"/>
                    <a:pt x="82" y="63"/>
                  </a:cubicBezTo>
                  <a:lnTo>
                    <a:pt x="82" y="41"/>
                  </a:lnTo>
                  <a:cubicBezTo>
                    <a:pt x="82" y="17"/>
                    <a:pt x="65" y="1"/>
                    <a:pt x="41" y="1"/>
                  </a:cubicBezTo>
                  <a:close/>
                  <a:moveTo>
                    <a:pt x="41" y="191"/>
                  </a:moveTo>
                  <a:cubicBezTo>
                    <a:pt x="18" y="191"/>
                    <a:pt x="1" y="209"/>
                    <a:pt x="1" y="231"/>
                  </a:cubicBezTo>
                  <a:lnTo>
                    <a:pt x="1" y="255"/>
                  </a:lnTo>
                  <a:cubicBezTo>
                    <a:pt x="1" y="279"/>
                    <a:pt x="18" y="295"/>
                    <a:pt x="41" y="295"/>
                  </a:cubicBezTo>
                  <a:cubicBezTo>
                    <a:pt x="65" y="295"/>
                    <a:pt x="82" y="279"/>
                    <a:pt x="82" y="255"/>
                  </a:cubicBezTo>
                  <a:lnTo>
                    <a:pt x="82" y="231"/>
                  </a:lnTo>
                  <a:cubicBezTo>
                    <a:pt x="82" y="209"/>
                    <a:pt x="65" y="191"/>
                    <a:pt x="41" y="191"/>
                  </a:cubicBezTo>
                  <a:close/>
                  <a:moveTo>
                    <a:pt x="41" y="376"/>
                  </a:moveTo>
                  <a:cubicBezTo>
                    <a:pt x="18" y="376"/>
                    <a:pt x="1" y="400"/>
                    <a:pt x="1" y="423"/>
                  </a:cubicBezTo>
                  <a:lnTo>
                    <a:pt x="1" y="440"/>
                  </a:lnTo>
                  <a:cubicBezTo>
                    <a:pt x="1" y="464"/>
                    <a:pt x="18" y="480"/>
                    <a:pt x="41" y="480"/>
                  </a:cubicBezTo>
                  <a:cubicBezTo>
                    <a:pt x="65" y="480"/>
                    <a:pt x="82" y="464"/>
                    <a:pt x="82" y="440"/>
                  </a:cubicBezTo>
                  <a:lnTo>
                    <a:pt x="82" y="423"/>
                  </a:lnTo>
                  <a:cubicBezTo>
                    <a:pt x="82" y="400"/>
                    <a:pt x="65" y="376"/>
                    <a:pt x="41" y="376"/>
                  </a:cubicBezTo>
                  <a:close/>
                  <a:moveTo>
                    <a:pt x="41" y="568"/>
                  </a:moveTo>
                  <a:cubicBezTo>
                    <a:pt x="18" y="568"/>
                    <a:pt x="1" y="585"/>
                    <a:pt x="1" y="608"/>
                  </a:cubicBezTo>
                  <a:lnTo>
                    <a:pt x="1" y="632"/>
                  </a:lnTo>
                  <a:cubicBezTo>
                    <a:pt x="1" y="654"/>
                    <a:pt x="18" y="672"/>
                    <a:pt x="41" y="672"/>
                  </a:cubicBezTo>
                  <a:cubicBezTo>
                    <a:pt x="65" y="672"/>
                    <a:pt x="82" y="654"/>
                    <a:pt x="82" y="632"/>
                  </a:cubicBezTo>
                  <a:lnTo>
                    <a:pt x="82" y="608"/>
                  </a:lnTo>
                  <a:cubicBezTo>
                    <a:pt x="82" y="585"/>
                    <a:pt x="65" y="568"/>
                    <a:pt x="41" y="568"/>
                  </a:cubicBezTo>
                  <a:close/>
                  <a:moveTo>
                    <a:pt x="41" y="753"/>
                  </a:moveTo>
                  <a:cubicBezTo>
                    <a:pt x="18" y="753"/>
                    <a:pt x="1" y="777"/>
                    <a:pt x="1" y="800"/>
                  </a:cubicBezTo>
                  <a:lnTo>
                    <a:pt x="1" y="817"/>
                  </a:lnTo>
                  <a:cubicBezTo>
                    <a:pt x="1" y="841"/>
                    <a:pt x="18" y="857"/>
                    <a:pt x="41" y="857"/>
                  </a:cubicBezTo>
                  <a:cubicBezTo>
                    <a:pt x="65" y="857"/>
                    <a:pt x="82" y="841"/>
                    <a:pt x="82" y="817"/>
                  </a:cubicBezTo>
                  <a:lnTo>
                    <a:pt x="82" y="800"/>
                  </a:lnTo>
                  <a:cubicBezTo>
                    <a:pt x="82" y="777"/>
                    <a:pt x="65" y="753"/>
                    <a:pt x="41" y="753"/>
                  </a:cubicBezTo>
                  <a:close/>
                  <a:moveTo>
                    <a:pt x="41" y="945"/>
                  </a:moveTo>
                  <a:cubicBezTo>
                    <a:pt x="18" y="945"/>
                    <a:pt x="1" y="962"/>
                    <a:pt x="1" y="985"/>
                  </a:cubicBezTo>
                  <a:lnTo>
                    <a:pt x="1" y="1009"/>
                  </a:lnTo>
                  <a:cubicBezTo>
                    <a:pt x="1" y="1031"/>
                    <a:pt x="18" y="1049"/>
                    <a:pt x="41" y="1049"/>
                  </a:cubicBezTo>
                  <a:cubicBezTo>
                    <a:pt x="65" y="1049"/>
                    <a:pt x="82" y="1031"/>
                    <a:pt x="82" y="1009"/>
                  </a:cubicBezTo>
                  <a:lnTo>
                    <a:pt x="82" y="985"/>
                  </a:lnTo>
                  <a:cubicBezTo>
                    <a:pt x="82" y="962"/>
                    <a:pt x="65" y="945"/>
                    <a:pt x="41" y="945"/>
                  </a:cubicBezTo>
                  <a:close/>
                  <a:moveTo>
                    <a:pt x="41" y="1130"/>
                  </a:moveTo>
                  <a:cubicBezTo>
                    <a:pt x="18" y="1130"/>
                    <a:pt x="1" y="1154"/>
                    <a:pt x="1" y="1176"/>
                  </a:cubicBezTo>
                  <a:lnTo>
                    <a:pt x="1" y="1194"/>
                  </a:lnTo>
                  <a:cubicBezTo>
                    <a:pt x="1" y="1218"/>
                    <a:pt x="18" y="1234"/>
                    <a:pt x="41" y="1234"/>
                  </a:cubicBezTo>
                  <a:cubicBezTo>
                    <a:pt x="65" y="1234"/>
                    <a:pt x="82" y="1218"/>
                    <a:pt x="82" y="1194"/>
                  </a:cubicBezTo>
                  <a:lnTo>
                    <a:pt x="82" y="1176"/>
                  </a:lnTo>
                  <a:cubicBezTo>
                    <a:pt x="82" y="1154"/>
                    <a:pt x="65" y="1130"/>
                    <a:pt x="41" y="1130"/>
                  </a:cubicBezTo>
                  <a:close/>
                  <a:moveTo>
                    <a:pt x="41" y="1322"/>
                  </a:moveTo>
                  <a:cubicBezTo>
                    <a:pt x="18" y="1322"/>
                    <a:pt x="1" y="1339"/>
                    <a:pt x="1" y="1362"/>
                  </a:cubicBezTo>
                  <a:lnTo>
                    <a:pt x="1" y="1385"/>
                  </a:lnTo>
                  <a:cubicBezTo>
                    <a:pt x="1" y="1408"/>
                    <a:pt x="18" y="1426"/>
                    <a:pt x="41" y="1426"/>
                  </a:cubicBezTo>
                  <a:cubicBezTo>
                    <a:pt x="65" y="1426"/>
                    <a:pt x="82" y="1408"/>
                    <a:pt x="82" y="1385"/>
                  </a:cubicBezTo>
                  <a:lnTo>
                    <a:pt x="82" y="1362"/>
                  </a:lnTo>
                  <a:cubicBezTo>
                    <a:pt x="82" y="1339"/>
                    <a:pt x="65" y="1322"/>
                    <a:pt x="41" y="1322"/>
                  </a:cubicBezTo>
                  <a:close/>
                  <a:moveTo>
                    <a:pt x="41" y="1507"/>
                  </a:moveTo>
                  <a:cubicBezTo>
                    <a:pt x="18" y="1507"/>
                    <a:pt x="1" y="1531"/>
                    <a:pt x="1" y="1553"/>
                  </a:cubicBezTo>
                  <a:lnTo>
                    <a:pt x="1" y="1571"/>
                  </a:lnTo>
                  <a:cubicBezTo>
                    <a:pt x="1" y="1593"/>
                    <a:pt x="18" y="1617"/>
                    <a:pt x="41" y="1617"/>
                  </a:cubicBezTo>
                  <a:cubicBezTo>
                    <a:pt x="65" y="1617"/>
                    <a:pt x="82" y="1593"/>
                    <a:pt x="82" y="1571"/>
                  </a:cubicBezTo>
                  <a:lnTo>
                    <a:pt x="82" y="1553"/>
                  </a:lnTo>
                  <a:cubicBezTo>
                    <a:pt x="82" y="1531"/>
                    <a:pt x="65" y="1507"/>
                    <a:pt x="41" y="1507"/>
                  </a:cubicBezTo>
                  <a:close/>
                  <a:moveTo>
                    <a:pt x="41" y="1698"/>
                  </a:moveTo>
                  <a:cubicBezTo>
                    <a:pt x="18" y="1698"/>
                    <a:pt x="1" y="1716"/>
                    <a:pt x="1" y="1739"/>
                  </a:cubicBezTo>
                  <a:lnTo>
                    <a:pt x="1" y="1762"/>
                  </a:lnTo>
                  <a:cubicBezTo>
                    <a:pt x="1" y="1785"/>
                    <a:pt x="18" y="1802"/>
                    <a:pt x="41" y="1802"/>
                  </a:cubicBezTo>
                  <a:cubicBezTo>
                    <a:pt x="65" y="1802"/>
                    <a:pt x="82" y="1785"/>
                    <a:pt x="82" y="1762"/>
                  </a:cubicBezTo>
                  <a:lnTo>
                    <a:pt x="82" y="1739"/>
                  </a:lnTo>
                  <a:cubicBezTo>
                    <a:pt x="82" y="1716"/>
                    <a:pt x="65" y="1698"/>
                    <a:pt x="41" y="1698"/>
                  </a:cubicBezTo>
                  <a:close/>
                  <a:moveTo>
                    <a:pt x="41" y="1890"/>
                  </a:moveTo>
                  <a:cubicBezTo>
                    <a:pt x="18" y="1890"/>
                    <a:pt x="1" y="1906"/>
                    <a:pt x="1" y="1930"/>
                  </a:cubicBezTo>
                  <a:lnTo>
                    <a:pt x="1" y="1948"/>
                  </a:lnTo>
                  <a:cubicBezTo>
                    <a:pt x="1" y="1970"/>
                    <a:pt x="18" y="1994"/>
                    <a:pt x="41" y="1994"/>
                  </a:cubicBezTo>
                  <a:cubicBezTo>
                    <a:pt x="65" y="1994"/>
                    <a:pt x="82" y="1970"/>
                    <a:pt x="82" y="1948"/>
                  </a:cubicBezTo>
                  <a:lnTo>
                    <a:pt x="82" y="1930"/>
                  </a:lnTo>
                  <a:cubicBezTo>
                    <a:pt x="82" y="1906"/>
                    <a:pt x="65" y="1890"/>
                    <a:pt x="41" y="1890"/>
                  </a:cubicBezTo>
                  <a:close/>
                  <a:moveTo>
                    <a:pt x="41" y="2075"/>
                  </a:moveTo>
                  <a:cubicBezTo>
                    <a:pt x="18" y="2075"/>
                    <a:pt x="1" y="2093"/>
                    <a:pt x="1" y="2115"/>
                  </a:cubicBezTo>
                  <a:lnTo>
                    <a:pt x="1" y="2139"/>
                  </a:lnTo>
                  <a:cubicBezTo>
                    <a:pt x="1" y="2162"/>
                    <a:pt x="18" y="2179"/>
                    <a:pt x="41" y="2179"/>
                  </a:cubicBezTo>
                  <a:cubicBezTo>
                    <a:pt x="65" y="2179"/>
                    <a:pt x="82" y="2162"/>
                    <a:pt x="82" y="2139"/>
                  </a:cubicBezTo>
                  <a:lnTo>
                    <a:pt x="82" y="2115"/>
                  </a:lnTo>
                  <a:cubicBezTo>
                    <a:pt x="82" y="2093"/>
                    <a:pt x="65" y="2075"/>
                    <a:pt x="41" y="2075"/>
                  </a:cubicBezTo>
                  <a:close/>
                  <a:moveTo>
                    <a:pt x="41" y="2267"/>
                  </a:moveTo>
                  <a:cubicBezTo>
                    <a:pt x="18" y="2267"/>
                    <a:pt x="1" y="2283"/>
                    <a:pt x="1" y="2307"/>
                  </a:cubicBezTo>
                  <a:lnTo>
                    <a:pt x="1" y="2324"/>
                  </a:lnTo>
                  <a:cubicBezTo>
                    <a:pt x="1" y="2347"/>
                    <a:pt x="18" y="2371"/>
                    <a:pt x="41" y="2371"/>
                  </a:cubicBezTo>
                  <a:cubicBezTo>
                    <a:pt x="65" y="2371"/>
                    <a:pt x="82" y="2347"/>
                    <a:pt x="82" y="2324"/>
                  </a:cubicBezTo>
                  <a:lnTo>
                    <a:pt x="82" y="2307"/>
                  </a:lnTo>
                  <a:cubicBezTo>
                    <a:pt x="82" y="2283"/>
                    <a:pt x="65" y="2267"/>
                    <a:pt x="41" y="2267"/>
                  </a:cubicBezTo>
                  <a:close/>
                  <a:moveTo>
                    <a:pt x="41" y="2452"/>
                  </a:moveTo>
                  <a:cubicBezTo>
                    <a:pt x="18" y="2452"/>
                    <a:pt x="1" y="2470"/>
                    <a:pt x="1" y="2492"/>
                  </a:cubicBezTo>
                  <a:lnTo>
                    <a:pt x="1" y="2516"/>
                  </a:lnTo>
                  <a:cubicBezTo>
                    <a:pt x="1" y="2539"/>
                    <a:pt x="18" y="2556"/>
                    <a:pt x="41" y="2556"/>
                  </a:cubicBezTo>
                  <a:cubicBezTo>
                    <a:pt x="65" y="2556"/>
                    <a:pt x="82" y="2539"/>
                    <a:pt x="82" y="2516"/>
                  </a:cubicBezTo>
                  <a:lnTo>
                    <a:pt x="82" y="2492"/>
                  </a:lnTo>
                  <a:cubicBezTo>
                    <a:pt x="82" y="2470"/>
                    <a:pt x="65" y="2452"/>
                    <a:pt x="41" y="2452"/>
                  </a:cubicBezTo>
                  <a:close/>
                  <a:moveTo>
                    <a:pt x="41" y="2644"/>
                  </a:moveTo>
                  <a:cubicBezTo>
                    <a:pt x="18" y="2644"/>
                    <a:pt x="1" y="2660"/>
                    <a:pt x="1" y="2684"/>
                  </a:cubicBezTo>
                  <a:lnTo>
                    <a:pt x="1" y="2701"/>
                  </a:lnTo>
                  <a:cubicBezTo>
                    <a:pt x="1" y="2724"/>
                    <a:pt x="18" y="2748"/>
                    <a:pt x="41" y="2748"/>
                  </a:cubicBezTo>
                  <a:cubicBezTo>
                    <a:pt x="65" y="2748"/>
                    <a:pt x="82" y="2724"/>
                    <a:pt x="82" y="2701"/>
                  </a:cubicBezTo>
                  <a:lnTo>
                    <a:pt x="82" y="2684"/>
                  </a:lnTo>
                  <a:cubicBezTo>
                    <a:pt x="82" y="2660"/>
                    <a:pt x="65"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49"/>
            <p:cNvSpPr/>
            <p:nvPr/>
          </p:nvSpPr>
          <p:spPr>
            <a:xfrm flipH="1">
              <a:off x="1404413" y="2003615"/>
              <a:ext cx="7730" cy="240938"/>
            </a:xfrm>
            <a:custGeom>
              <a:rect b="b" l="l" r="r" t="t"/>
              <a:pathLst>
                <a:path extrusionOk="0" h="2743" w="88">
                  <a:moveTo>
                    <a:pt x="41" y="0"/>
                  </a:moveTo>
                  <a:cubicBezTo>
                    <a:pt x="18" y="0"/>
                    <a:pt x="0" y="19"/>
                    <a:pt x="0" y="41"/>
                  </a:cubicBezTo>
                  <a:lnTo>
                    <a:pt x="0" y="59"/>
                  </a:lnTo>
                  <a:cubicBezTo>
                    <a:pt x="0" y="81"/>
                    <a:pt x="18" y="105"/>
                    <a:pt x="41" y="105"/>
                  </a:cubicBezTo>
                  <a:cubicBezTo>
                    <a:pt x="64" y="105"/>
                    <a:pt x="88" y="81"/>
                    <a:pt x="88" y="59"/>
                  </a:cubicBezTo>
                  <a:lnTo>
                    <a:pt x="88" y="41"/>
                  </a:lnTo>
                  <a:cubicBezTo>
                    <a:pt x="88" y="19"/>
                    <a:pt x="64" y="0"/>
                    <a:pt x="41" y="0"/>
                  </a:cubicBezTo>
                  <a:close/>
                  <a:moveTo>
                    <a:pt x="41" y="185"/>
                  </a:moveTo>
                  <a:cubicBezTo>
                    <a:pt x="18" y="185"/>
                    <a:pt x="0" y="204"/>
                    <a:pt x="0" y="227"/>
                  </a:cubicBezTo>
                  <a:lnTo>
                    <a:pt x="0" y="249"/>
                  </a:lnTo>
                  <a:cubicBezTo>
                    <a:pt x="0" y="273"/>
                    <a:pt x="18" y="290"/>
                    <a:pt x="41" y="290"/>
                  </a:cubicBezTo>
                  <a:cubicBezTo>
                    <a:pt x="64" y="290"/>
                    <a:pt x="88" y="273"/>
                    <a:pt x="88" y="249"/>
                  </a:cubicBezTo>
                  <a:lnTo>
                    <a:pt x="88" y="227"/>
                  </a:lnTo>
                  <a:cubicBezTo>
                    <a:pt x="88" y="204"/>
                    <a:pt x="64" y="185"/>
                    <a:pt x="41" y="185"/>
                  </a:cubicBezTo>
                  <a:close/>
                  <a:moveTo>
                    <a:pt x="41" y="377"/>
                  </a:moveTo>
                  <a:cubicBezTo>
                    <a:pt x="18" y="377"/>
                    <a:pt x="0" y="394"/>
                    <a:pt x="0" y="418"/>
                  </a:cubicBezTo>
                  <a:lnTo>
                    <a:pt x="0" y="436"/>
                  </a:lnTo>
                  <a:cubicBezTo>
                    <a:pt x="0" y="458"/>
                    <a:pt x="18" y="482"/>
                    <a:pt x="41" y="482"/>
                  </a:cubicBezTo>
                  <a:cubicBezTo>
                    <a:pt x="64" y="482"/>
                    <a:pt x="88" y="458"/>
                    <a:pt x="88" y="436"/>
                  </a:cubicBezTo>
                  <a:lnTo>
                    <a:pt x="88" y="418"/>
                  </a:lnTo>
                  <a:cubicBezTo>
                    <a:pt x="88" y="394"/>
                    <a:pt x="64" y="377"/>
                    <a:pt x="41" y="377"/>
                  </a:cubicBezTo>
                  <a:close/>
                  <a:moveTo>
                    <a:pt x="41" y="562"/>
                  </a:moveTo>
                  <a:cubicBezTo>
                    <a:pt x="18" y="562"/>
                    <a:pt x="0" y="581"/>
                    <a:pt x="0" y="603"/>
                  </a:cubicBezTo>
                  <a:lnTo>
                    <a:pt x="0" y="626"/>
                  </a:lnTo>
                  <a:cubicBezTo>
                    <a:pt x="0" y="650"/>
                    <a:pt x="18" y="667"/>
                    <a:pt x="41" y="667"/>
                  </a:cubicBezTo>
                  <a:cubicBezTo>
                    <a:pt x="64" y="667"/>
                    <a:pt x="88" y="650"/>
                    <a:pt x="88" y="626"/>
                  </a:cubicBezTo>
                  <a:lnTo>
                    <a:pt x="88" y="603"/>
                  </a:lnTo>
                  <a:cubicBezTo>
                    <a:pt x="88" y="581"/>
                    <a:pt x="64" y="562"/>
                    <a:pt x="41" y="562"/>
                  </a:cubicBezTo>
                  <a:close/>
                  <a:moveTo>
                    <a:pt x="41" y="754"/>
                  </a:moveTo>
                  <a:cubicBezTo>
                    <a:pt x="18" y="754"/>
                    <a:pt x="0" y="771"/>
                    <a:pt x="0" y="795"/>
                  </a:cubicBezTo>
                  <a:lnTo>
                    <a:pt x="0" y="811"/>
                  </a:lnTo>
                  <a:cubicBezTo>
                    <a:pt x="0" y="835"/>
                    <a:pt x="18" y="859"/>
                    <a:pt x="41" y="859"/>
                  </a:cubicBezTo>
                  <a:cubicBezTo>
                    <a:pt x="64" y="859"/>
                    <a:pt x="88" y="835"/>
                    <a:pt x="88" y="811"/>
                  </a:cubicBezTo>
                  <a:lnTo>
                    <a:pt x="88" y="795"/>
                  </a:lnTo>
                  <a:cubicBezTo>
                    <a:pt x="88" y="771"/>
                    <a:pt x="64" y="754"/>
                    <a:pt x="41" y="754"/>
                  </a:cubicBezTo>
                  <a:close/>
                  <a:moveTo>
                    <a:pt x="41" y="939"/>
                  </a:moveTo>
                  <a:cubicBezTo>
                    <a:pt x="18" y="939"/>
                    <a:pt x="0" y="958"/>
                    <a:pt x="0" y="980"/>
                  </a:cubicBezTo>
                  <a:lnTo>
                    <a:pt x="0" y="1003"/>
                  </a:lnTo>
                  <a:cubicBezTo>
                    <a:pt x="0" y="1027"/>
                    <a:pt x="18" y="1044"/>
                    <a:pt x="41" y="1044"/>
                  </a:cubicBezTo>
                  <a:cubicBezTo>
                    <a:pt x="64" y="1044"/>
                    <a:pt x="88" y="1027"/>
                    <a:pt x="88" y="1003"/>
                  </a:cubicBezTo>
                  <a:lnTo>
                    <a:pt x="88" y="980"/>
                  </a:lnTo>
                  <a:cubicBezTo>
                    <a:pt x="88" y="958"/>
                    <a:pt x="64" y="939"/>
                    <a:pt x="41" y="939"/>
                  </a:cubicBezTo>
                  <a:close/>
                  <a:moveTo>
                    <a:pt x="41" y="1131"/>
                  </a:moveTo>
                  <a:cubicBezTo>
                    <a:pt x="18" y="1131"/>
                    <a:pt x="0" y="1148"/>
                    <a:pt x="0" y="1172"/>
                  </a:cubicBezTo>
                  <a:lnTo>
                    <a:pt x="0" y="1194"/>
                  </a:lnTo>
                  <a:cubicBezTo>
                    <a:pt x="0" y="1218"/>
                    <a:pt x="18" y="1236"/>
                    <a:pt x="41" y="1236"/>
                  </a:cubicBezTo>
                  <a:cubicBezTo>
                    <a:pt x="64" y="1236"/>
                    <a:pt x="88" y="1218"/>
                    <a:pt x="88" y="1194"/>
                  </a:cubicBezTo>
                  <a:lnTo>
                    <a:pt x="88" y="1172"/>
                  </a:lnTo>
                  <a:cubicBezTo>
                    <a:pt x="88" y="1148"/>
                    <a:pt x="64" y="1131"/>
                    <a:pt x="41" y="1131"/>
                  </a:cubicBezTo>
                  <a:close/>
                  <a:moveTo>
                    <a:pt x="41" y="1316"/>
                  </a:moveTo>
                  <a:cubicBezTo>
                    <a:pt x="18" y="1316"/>
                    <a:pt x="0" y="1333"/>
                    <a:pt x="0" y="1357"/>
                  </a:cubicBezTo>
                  <a:lnTo>
                    <a:pt x="0" y="1380"/>
                  </a:lnTo>
                  <a:cubicBezTo>
                    <a:pt x="0" y="1403"/>
                    <a:pt x="18" y="1421"/>
                    <a:pt x="41" y="1421"/>
                  </a:cubicBezTo>
                  <a:cubicBezTo>
                    <a:pt x="64" y="1421"/>
                    <a:pt x="88" y="1403"/>
                    <a:pt x="88" y="1380"/>
                  </a:cubicBezTo>
                  <a:lnTo>
                    <a:pt x="88" y="1357"/>
                  </a:lnTo>
                  <a:cubicBezTo>
                    <a:pt x="88" y="1333"/>
                    <a:pt x="64" y="1316"/>
                    <a:pt x="41" y="1316"/>
                  </a:cubicBezTo>
                  <a:close/>
                  <a:moveTo>
                    <a:pt x="41" y="1507"/>
                  </a:moveTo>
                  <a:cubicBezTo>
                    <a:pt x="18" y="1507"/>
                    <a:pt x="0" y="1525"/>
                    <a:pt x="0" y="1549"/>
                  </a:cubicBezTo>
                  <a:lnTo>
                    <a:pt x="0" y="1571"/>
                  </a:lnTo>
                  <a:cubicBezTo>
                    <a:pt x="0" y="1595"/>
                    <a:pt x="18" y="1611"/>
                    <a:pt x="41" y="1611"/>
                  </a:cubicBezTo>
                  <a:cubicBezTo>
                    <a:pt x="64" y="1611"/>
                    <a:pt x="88" y="1595"/>
                    <a:pt x="88" y="1571"/>
                  </a:cubicBezTo>
                  <a:lnTo>
                    <a:pt x="88" y="1549"/>
                  </a:lnTo>
                  <a:cubicBezTo>
                    <a:pt x="88" y="1525"/>
                    <a:pt x="64" y="1507"/>
                    <a:pt x="41" y="1507"/>
                  </a:cubicBezTo>
                  <a:close/>
                  <a:moveTo>
                    <a:pt x="41" y="1693"/>
                  </a:moveTo>
                  <a:cubicBezTo>
                    <a:pt x="18" y="1693"/>
                    <a:pt x="0" y="1716"/>
                    <a:pt x="0" y="1739"/>
                  </a:cubicBezTo>
                  <a:lnTo>
                    <a:pt x="0" y="1757"/>
                  </a:lnTo>
                  <a:cubicBezTo>
                    <a:pt x="0" y="1780"/>
                    <a:pt x="18" y="1798"/>
                    <a:pt x="41" y="1798"/>
                  </a:cubicBezTo>
                  <a:cubicBezTo>
                    <a:pt x="64" y="1798"/>
                    <a:pt x="88" y="1780"/>
                    <a:pt x="88" y="1757"/>
                  </a:cubicBezTo>
                  <a:lnTo>
                    <a:pt x="88" y="1739"/>
                  </a:lnTo>
                  <a:cubicBezTo>
                    <a:pt x="88" y="1716"/>
                    <a:pt x="64" y="1693"/>
                    <a:pt x="41" y="1693"/>
                  </a:cubicBezTo>
                  <a:close/>
                  <a:moveTo>
                    <a:pt x="41" y="1884"/>
                  </a:moveTo>
                  <a:cubicBezTo>
                    <a:pt x="18" y="1884"/>
                    <a:pt x="0" y="1902"/>
                    <a:pt x="0" y="1924"/>
                  </a:cubicBezTo>
                  <a:lnTo>
                    <a:pt x="0" y="1948"/>
                  </a:lnTo>
                  <a:cubicBezTo>
                    <a:pt x="0" y="1972"/>
                    <a:pt x="18" y="1988"/>
                    <a:pt x="41" y="1988"/>
                  </a:cubicBezTo>
                  <a:cubicBezTo>
                    <a:pt x="64" y="1988"/>
                    <a:pt x="88" y="1972"/>
                    <a:pt x="88" y="1948"/>
                  </a:cubicBezTo>
                  <a:lnTo>
                    <a:pt x="88" y="1924"/>
                  </a:lnTo>
                  <a:cubicBezTo>
                    <a:pt x="88" y="1902"/>
                    <a:pt x="64" y="1884"/>
                    <a:pt x="41" y="1884"/>
                  </a:cubicBezTo>
                  <a:close/>
                  <a:moveTo>
                    <a:pt x="41" y="2070"/>
                  </a:moveTo>
                  <a:cubicBezTo>
                    <a:pt x="18" y="2070"/>
                    <a:pt x="0" y="2093"/>
                    <a:pt x="0" y="2116"/>
                  </a:cubicBezTo>
                  <a:lnTo>
                    <a:pt x="0" y="2133"/>
                  </a:lnTo>
                  <a:cubicBezTo>
                    <a:pt x="0" y="2157"/>
                    <a:pt x="18" y="2175"/>
                    <a:pt x="41" y="2175"/>
                  </a:cubicBezTo>
                  <a:cubicBezTo>
                    <a:pt x="64" y="2175"/>
                    <a:pt x="88" y="2157"/>
                    <a:pt x="88" y="2133"/>
                  </a:cubicBezTo>
                  <a:lnTo>
                    <a:pt x="88" y="2116"/>
                  </a:lnTo>
                  <a:cubicBezTo>
                    <a:pt x="88" y="2093"/>
                    <a:pt x="64" y="2070"/>
                    <a:pt x="41" y="2070"/>
                  </a:cubicBezTo>
                  <a:close/>
                  <a:moveTo>
                    <a:pt x="41" y="2261"/>
                  </a:moveTo>
                  <a:cubicBezTo>
                    <a:pt x="18" y="2261"/>
                    <a:pt x="0" y="2279"/>
                    <a:pt x="0" y="2301"/>
                  </a:cubicBezTo>
                  <a:lnTo>
                    <a:pt x="0" y="2325"/>
                  </a:lnTo>
                  <a:cubicBezTo>
                    <a:pt x="0" y="2349"/>
                    <a:pt x="18" y="2365"/>
                    <a:pt x="41" y="2365"/>
                  </a:cubicBezTo>
                  <a:cubicBezTo>
                    <a:pt x="64" y="2365"/>
                    <a:pt x="88" y="2349"/>
                    <a:pt x="88" y="2325"/>
                  </a:cubicBezTo>
                  <a:lnTo>
                    <a:pt x="88" y="2301"/>
                  </a:lnTo>
                  <a:cubicBezTo>
                    <a:pt x="88" y="2279"/>
                    <a:pt x="64" y="2261"/>
                    <a:pt x="41" y="2261"/>
                  </a:cubicBezTo>
                  <a:close/>
                  <a:moveTo>
                    <a:pt x="41" y="2446"/>
                  </a:moveTo>
                  <a:cubicBezTo>
                    <a:pt x="18" y="2446"/>
                    <a:pt x="0" y="2470"/>
                    <a:pt x="0" y="2493"/>
                  </a:cubicBezTo>
                  <a:lnTo>
                    <a:pt x="0" y="2510"/>
                  </a:lnTo>
                  <a:cubicBezTo>
                    <a:pt x="0" y="2534"/>
                    <a:pt x="18" y="2550"/>
                    <a:pt x="41" y="2550"/>
                  </a:cubicBezTo>
                  <a:cubicBezTo>
                    <a:pt x="64" y="2550"/>
                    <a:pt x="88" y="2534"/>
                    <a:pt x="88" y="2510"/>
                  </a:cubicBezTo>
                  <a:lnTo>
                    <a:pt x="88" y="2493"/>
                  </a:lnTo>
                  <a:cubicBezTo>
                    <a:pt x="88" y="2470"/>
                    <a:pt x="64" y="2446"/>
                    <a:pt x="41" y="2446"/>
                  </a:cubicBezTo>
                  <a:close/>
                  <a:moveTo>
                    <a:pt x="41" y="2638"/>
                  </a:moveTo>
                  <a:cubicBezTo>
                    <a:pt x="18" y="2638"/>
                    <a:pt x="0" y="2655"/>
                    <a:pt x="0" y="2678"/>
                  </a:cubicBezTo>
                  <a:lnTo>
                    <a:pt x="0" y="2702"/>
                  </a:lnTo>
                  <a:cubicBezTo>
                    <a:pt x="0" y="2724"/>
                    <a:pt x="18" y="2742"/>
                    <a:pt x="41" y="2742"/>
                  </a:cubicBezTo>
                  <a:cubicBezTo>
                    <a:pt x="64" y="2742"/>
                    <a:pt x="88" y="2724"/>
                    <a:pt x="88" y="2702"/>
                  </a:cubicBezTo>
                  <a:lnTo>
                    <a:pt x="88" y="2678"/>
                  </a:lnTo>
                  <a:cubicBezTo>
                    <a:pt x="88" y="2655"/>
                    <a:pt x="64" y="2638"/>
                    <a:pt x="41"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49"/>
            <p:cNvSpPr/>
            <p:nvPr/>
          </p:nvSpPr>
          <p:spPr>
            <a:xfrm flipH="1">
              <a:off x="1297955" y="2028033"/>
              <a:ext cx="7291" cy="241377"/>
            </a:xfrm>
            <a:custGeom>
              <a:rect b="b" l="l" r="r" t="t"/>
              <a:pathLst>
                <a:path extrusionOk="0" h="2748" w="83">
                  <a:moveTo>
                    <a:pt x="41" y="1"/>
                  </a:moveTo>
                  <a:cubicBezTo>
                    <a:pt x="19" y="1"/>
                    <a:pt x="0" y="19"/>
                    <a:pt x="0" y="41"/>
                  </a:cubicBezTo>
                  <a:lnTo>
                    <a:pt x="0" y="65"/>
                  </a:lnTo>
                  <a:cubicBezTo>
                    <a:pt x="0" y="88"/>
                    <a:pt x="19" y="105"/>
                    <a:pt x="41" y="105"/>
                  </a:cubicBezTo>
                  <a:cubicBezTo>
                    <a:pt x="64" y="105"/>
                    <a:pt x="83" y="88"/>
                    <a:pt x="83" y="65"/>
                  </a:cubicBezTo>
                  <a:lnTo>
                    <a:pt x="83" y="41"/>
                  </a:lnTo>
                  <a:cubicBezTo>
                    <a:pt x="83" y="19"/>
                    <a:pt x="64" y="1"/>
                    <a:pt x="41" y="1"/>
                  </a:cubicBezTo>
                  <a:close/>
                  <a:moveTo>
                    <a:pt x="41" y="193"/>
                  </a:moveTo>
                  <a:cubicBezTo>
                    <a:pt x="19" y="193"/>
                    <a:pt x="0" y="209"/>
                    <a:pt x="0" y="233"/>
                  </a:cubicBezTo>
                  <a:lnTo>
                    <a:pt x="0" y="255"/>
                  </a:lnTo>
                  <a:cubicBezTo>
                    <a:pt x="0" y="279"/>
                    <a:pt x="19" y="297"/>
                    <a:pt x="41" y="297"/>
                  </a:cubicBezTo>
                  <a:cubicBezTo>
                    <a:pt x="64" y="297"/>
                    <a:pt x="83" y="279"/>
                    <a:pt x="83" y="255"/>
                  </a:cubicBezTo>
                  <a:lnTo>
                    <a:pt x="83" y="233"/>
                  </a:lnTo>
                  <a:cubicBezTo>
                    <a:pt x="83" y="209"/>
                    <a:pt x="64" y="193"/>
                    <a:pt x="41" y="193"/>
                  </a:cubicBezTo>
                  <a:close/>
                  <a:moveTo>
                    <a:pt x="41" y="378"/>
                  </a:moveTo>
                  <a:cubicBezTo>
                    <a:pt x="19" y="378"/>
                    <a:pt x="0" y="401"/>
                    <a:pt x="0" y="424"/>
                  </a:cubicBezTo>
                  <a:lnTo>
                    <a:pt x="0" y="442"/>
                  </a:lnTo>
                  <a:cubicBezTo>
                    <a:pt x="0" y="464"/>
                    <a:pt x="19" y="482"/>
                    <a:pt x="41" y="482"/>
                  </a:cubicBezTo>
                  <a:cubicBezTo>
                    <a:pt x="64" y="482"/>
                    <a:pt x="83" y="464"/>
                    <a:pt x="83" y="442"/>
                  </a:cubicBezTo>
                  <a:lnTo>
                    <a:pt x="83" y="424"/>
                  </a:lnTo>
                  <a:cubicBezTo>
                    <a:pt x="83" y="401"/>
                    <a:pt x="64" y="378"/>
                    <a:pt x="41" y="378"/>
                  </a:cubicBezTo>
                  <a:close/>
                  <a:moveTo>
                    <a:pt x="41" y="568"/>
                  </a:moveTo>
                  <a:cubicBezTo>
                    <a:pt x="19" y="568"/>
                    <a:pt x="0" y="586"/>
                    <a:pt x="0" y="610"/>
                  </a:cubicBezTo>
                  <a:lnTo>
                    <a:pt x="0" y="632"/>
                  </a:lnTo>
                  <a:cubicBezTo>
                    <a:pt x="0" y="656"/>
                    <a:pt x="19" y="673"/>
                    <a:pt x="41" y="673"/>
                  </a:cubicBezTo>
                  <a:cubicBezTo>
                    <a:pt x="64" y="673"/>
                    <a:pt x="83" y="656"/>
                    <a:pt x="83" y="632"/>
                  </a:cubicBezTo>
                  <a:lnTo>
                    <a:pt x="83" y="610"/>
                  </a:lnTo>
                  <a:cubicBezTo>
                    <a:pt x="83" y="586"/>
                    <a:pt x="64" y="568"/>
                    <a:pt x="41" y="568"/>
                  </a:cubicBezTo>
                  <a:close/>
                  <a:moveTo>
                    <a:pt x="41" y="755"/>
                  </a:moveTo>
                  <a:cubicBezTo>
                    <a:pt x="19" y="755"/>
                    <a:pt x="0" y="777"/>
                    <a:pt x="0" y="801"/>
                  </a:cubicBezTo>
                  <a:lnTo>
                    <a:pt x="0" y="819"/>
                  </a:lnTo>
                  <a:cubicBezTo>
                    <a:pt x="0" y="841"/>
                    <a:pt x="19" y="859"/>
                    <a:pt x="41" y="859"/>
                  </a:cubicBezTo>
                  <a:cubicBezTo>
                    <a:pt x="64" y="859"/>
                    <a:pt x="83" y="841"/>
                    <a:pt x="83" y="819"/>
                  </a:cubicBezTo>
                  <a:lnTo>
                    <a:pt x="83" y="801"/>
                  </a:lnTo>
                  <a:cubicBezTo>
                    <a:pt x="83" y="777"/>
                    <a:pt x="64" y="755"/>
                    <a:pt x="41" y="755"/>
                  </a:cubicBezTo>
                  <a:close/>
                  <a:moveTo>
                    <a:pt x="41" y="945"/>
                  </a:moveTo>
                  <a:cubicBezTo>
                    <a:pt x="19" y="945"/>
                    <a:pt x="0" y="963"/>
                    <a:pt x="0" y="986"/>
                  </a:cubicBezTo>
                  <a:lnTo>
                    <a:pt x="0" y="1009"/>
                  </a:lnTo>
                  <a:cubicBezTo>
                    <a:pt x="0" y="1033"/>
                    <a:pt x="19" y="1050"/>
                    <a:pt x="41" y="1050"/>
                  </a:cubicBezTo>
                  <a:cubicBezTo>
                    <a:pt x="64" y="1050"/>
                    <a:pt x="83" y="1033"/>
                    <a:pt x="83" y="1009"/>
                  </a:cubicBezTo>
                  <a:lnTo>
                    <a:pt x="83" y="986"/>
                  </a:lnTo>
                  <a:cubicBezTo>
                    <a:pt x="83" y="963"/>
                    <a:pt x="64" y="945"/>
                    <a:pt x="41" y="945"/>
                  </a:cubicBezTo>
                  <a:close/>
                  <a:moveTo>
                    <a:pt x="41" y="1132"/>
                  </a:moveTo>
                  <a:cubicBezTo>
                    <a:pt x="19" y="1132"/>
                    <a:pt x="0" y="1154"/>
                    <a:pt x="0" y="1178"/>
                  </a:cubicBezTo>
                  <a:lnTo>
                    <a:pt x="0" y="1194"/>
                  </a:lnTo>
                  <a:cubicBezTo>
                    <a:pt x="0" y="1218"/>
                    <a:pt x="19" y="1236"/>
                    <a:pt x="41" y="1236"/>
                  </a:cubicBezTo>
                  <a:cubicBezTo>
                    <a:pt x="64" y="1236"/>
                    <a:pt x="83" y="1218"/>
                    <a:pt x="83" y="1194"/>
                  </a:cubicBezTo>
                  <a:lnTo>
                    <a:pt x="83" y="1178"/>
                  </a:lnTo>
                  <a:cubicBezTo>
                    <a:pt x="83" y="1154"/>
                    <a:pt x="64" y="1132"/>
                    <a:pt x="41" y="1132"/>
                  </a:cubicBezTo>
                  <a:close/>
                  <a:moveTo>
                    <a:pt x="41" y="1322"/>
                  </a:moveTo>
                  <a:cubicBezTo>
                    <a:pt x="19" y="1322"/>
                    <a:pt x="0" y="1340"/>
                    <a:pt x="0" y="1363"/>
                  </a:cubicBezTo>
                  <a:lnTo>
                    <a:pt x="0" y="1386"/>
                  </a:lnTo>
                  <a:cubicBezTo>
                    <a:pt x="0" y="1410"/>
                    <a:pt x="19" y="1427"/>
                    <a:pt x="41" y="1427"/>
                  </a:cubicBezTo>
                  <a:cubicBezTo>
                    <a:pt x="64" y="1427"/>
                    <a:pt x="83" y="1410"/>
                    <a:pt x="83" y="1386"/>
                  </a:cubicBezTo>
                  <a:lnTo>
                    <a:pt x="83" y="1363"/>
                  </a:lnTo>
                  <a:cubicBezTo>
                    <a:pt x="83" y="1340"/>
                    <a:pt x="64" y="1322"/>
                    <a:pt x="41" y="1322"/>
                  </a:cubicBezTo>
                  <a:close/>
                  <a:moveTo>
                    <a:pt x="41" y="1507"/>
                  </a:moveTo>
                  <a:cubicBezTo>
                    <a:pt x="19" y="1507"/>
                    <a:pt x="0" y="1531"/>
                    <a:pt x="0" y="1554"/>
                  </a:cubicBezTo>
                  <a:lnTo>
                    <a:pt x="0" y="1571"/>
                  </a:lnTo>
                  <a:cubicBezTo>
                    <a:pt x="0" y="1595"/>
                    <a:pt x="19" y="1618"/>
                    <a:pt x="41" y="1618"/>
                  </a:cubicBezTo>
                  <a:cubicBezTo>
                    <a:pt x="64" y="1618"/>
                    <a:pt x="83" y="1595"/>
                    <a:pt x="83" y="1571"/>
                  </a:cubicBezTo>
                  <a:lnTo>
                    <a:pt x="83" y="1554"/>
                  </a:lnTo>
                  <a:cubicBezTo>
                    <a:pt x="83" y="1531"/>
                    <a:pt x="64" y="1507"/>
                    <a:pt x="41" y="1507"/>
                  </a:cubicBezTo>
                  <a:close/>
                  <a:moveTo>
                    <a:pt x="41" y="1699"/>
                  </a:moveTo>
                  <a:cubicBezTo>
                    <a:pt x="19" y="1699"/>
                    <a:pt x="0" y="1716"/>
                    <a:pt x="0" y="1739"/>
                  </a:cubicBezTo>
                  <a:lnTo>
                    <a:pt x="0" y="1763"/>
                  </a:lnTo>
                  <a:cubicBezTo>
                    <a:pt x="0" y="1785"/>
                    <a:pt x="19" y="1803"/>
                    <a:pt x="41" y="1803"/>
                  </a:cubicBezTo>
                  <a:cubicBezTo>
                    <a:pt x="64" y="1803"/>
                    <a:pt x="83" y="1785"/>
                    <a:pt x="83" y="1763"/>
                  </a:cubicBezTo>
                  <a:lnTo>
                    <a:pt x="83" y="1739"/>
                  </a:lnTo>
                  <a:cubicBezTo>
                    <a:pt x="83" y="1716"/>
                    <a:pt x="64" y="1699"/>
                    <a:pt x="41" y="1699"/>
                  </a:cubicBezTo>
                  <a:close/>
                  <a:moveTo>
                    <a:pt x="41" y="1890"/>
                  </a:moveTo>
                  <a:cubicBezTo>
                    <a:pt x="19" y="1890"/>
                    <a:pt x="0" y="1908"/>
                    <a:pt x="0" y="1931"/>
                  </a:cubicBezTo>
                  <a:lnTo>
                    <a:pt x="0" y="1948"/>
                  </a:lnTo>
                  <a:cubicBezTo>
                    <a:pt x="0" y="1972"/>
                    <a:pt x="19" y="1994"/>
                    <a:pt x="41" y="1994"/>
                  </a:cubicBezTo>
                  <a:cubicBezTo>
                    <a:pt x="64" y="1994"/>
                    <a:pt x="83" y="1972"/>
                    <a:pt x="83" y="1948"/>
                  </a:cubicBezTo>
                  <a:lnTo>
                    <a:pt x="83" y="1931"/>
                  </a:lnTo>
                  <a:cubicBezTo>
                    <a:pt x="83" y="1908"/>
                    <a:pt x="64" y="1890"/>
                    <a:pt x="41" y="1890"/>
                  </a:cubicBezTo>
                  <a:close/>
                  <a:moveTo>
                    <a:pt x="41" y="2076"/>
                  </a:moveTo>
                  <a:cubicBezTo>
                    <a:pt x="19" y="2076"/>
                    <a:pt x="0" y="2093"/>
                    <a:pt x="0" y="2116"/>
                  </a:cubicBezTo>
                  <a:lnTo>
                    <a:pt x="0" y="2140"/>
                  </a:lnTo>
                  <a:cubicBezTo>
                    <a:pt x="0" y="2162"/>
                    <a:pt x="19" y="2180"/>
                    <a:pt x="41" y="2180"/>
                  </a:cubicBezTo>
                  <a:cubicBezTo>
                    <a:pt x="64" y="2180"/>
                    <a:pt x="83" y="2162"/>
                    <a:pt x="83" y="2140"/>
                  </a:cubicBezTo>
                  <a:lnTo>
                    <a:pt x="83" y="2116"/>
                  </a:lnTo>
                  <a:cubicBezTo>
                    <a:pt x="83" y="2093"/>
                    <a:pt x="64" y="2076"/>
                    <a:pt x="41" y="2076"/>
                  </a:cubicBezTo>
                  <a:close/>
                  <a:moveTo>
                    <a:pt x="41" y="2267"/>
                  </a:moveTo>
                  <a:cubicBezTo>
                    <a:pt x="19" y="2267"/>
                    <a:pt x="0" y="2285"/>
                    <a:pt x="0" y="2307"/>
                  </a:cubicBezTo>
                  <a:lnTo>
                    <a:pt x="0" y="2325"/>
                  </a:lnTo>
                  <a:cubicBezTo>
                    <a:pt x="0" y="2349"/>
                    <a:pt x="19" y="2371"/>
                    <a:pt x="41" y="2371"/>
                  </a:cubicBezTo>
                  <a:cubicBezTo>
                    <a:pt x="64" y="2371"/>
                    <a:pt x="83" y="2349"/>
                    <a:pt x="83" y="2325"/>
                  </a:cubicBezTo>
                  <a:lnTo>
                    <a:pt x="83" y="2307"/>
                  </a:lnTo>
                  <a:cubicBezTo>
                    <a:pt x="83" y="2285"/>
                    <a:pt x="64" y="2267"/>
                    <a:pt x="41" y="2267"/>
                  </a:cubicBezTo>
                  <a:close/>
                  <a:moveTo>
                    <a:pt x="41" y="2453"/>
                  </a:moveTo>
                  <a:cubicBezTo>
                    <a:pt x="19" y="2453"/>
                    <a:pt x="0" y="2470"/>
                    <a:pt x="0" y="2493"/>
                  </a:cubicBezTo>
                  <a:lnTo>
                    <a:pt x="0" y="2516"/>
                  </a:lnTo>
                  <a:cubicBezTo>
                    <a:pt x="0" y="2539"/>
                    <a:pt x="19" y="2557"/>
                    <a:pt x="41" y="2557"/>
                  </a:cubicBezTo>
                  <a:cubicBezTo>
                    <a:pt x="64" y="2557"/>
                    <a:pt x="83" y="2539"/>
                    <a:pt x="83" y="2516"/>
                  </a:cubicBezTo>
                  <a:lnTo>
                    <a:pt x="83" y="2493"/>
                  </a:lnTo>
                  <a:cubicBezTo>
                    <a:pt x="83" y="2470"/>
                    <a:pt x="64" y="2453"/>
                    <a:pt x="41" y="2453"/>
                  </a:cubicBezTo>
                  <a:close/>
                  <a:moveTo>
                    <a:pt x="41" y="2644"/>
                  </a:moveTo>
                  <a:cubicBezTo>
                    <a:pt x="19" y="2644"/>
                    <a:pt x="0" y="2662"/>
                    <a:pt x="0" y="2684"/>
                  </a:cubicBezTo>
                  <a:lnTo>
                    <a:pt x="0" y="2702"/>
                  </a:lnTo>
                  <a:cubicBezTo>
                    <a:pt x="0" y="2724"/>
                    <a:pt x="19" y="2748"/>
                    <a:pt x="41" y="2748"/>
                  </a:cubicBezTo>
                  <a:cubicBezTo>
                    <a:pt x="64" y="2748"/>
                    <a:pt x="83" y="2724"/>
                    <a:pt x="83" y="2702"/>
                  </a:cubicBezTo>
                  <a:lnTo>
                    <a:pt x="83" y="2684"/>
                  </a:lnTo>
                  <a:cubicBezTo>
                    <a:pt x="83" y="2662"/>
                    <a:pt x="64"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49"/>
            <p:cNvSpPr/>
            <p:nvPr/>
          </p:nvSpPr>
          <p:spPr>
            <a:xfrm flipH="1">
              <a:off x="1209943" y="1980777"/>
              <a:ext cx="7730" cy="240763"/>
            </a:xfrm>
            <a:custGeom>
              <a:rect b="b" l="l" r="r" t="t"/>
              <a:pathLst>
                <a:path extrusionOk="0" h="2741" w="88">
                  <a:moveTo>
                    <a:pt x="47" y="0"/>
                  </a:moveTo>
                  <a:cubicBezTo>
                    <a:pt x="24" y="0"/>
                    <a:pt x="1" y="17"/>
                    <a:pt x="1" y="41"/>
                  </a:cubicBezTo>
                  <a:lnTo>
                    <a:pt x="1" y="63"/>
                  </a:lnTo>
                  <a:cubicBezTo>
                    <a:pt x="1" y="87"/>
                    <a:pt x="24" y="105"/>
                    <a:pt x="47" y="105"/>
                  </a:cubicBezTo>
                  <a:cubicBezTo>
                    <a:pt x="70" y="105"/>
                    <a:pt x="87" y="87"/>
                    <a:pt x="87" y="63"/>
                  </a:cubicBezTo>
                  <a:lnTo>
                    <a:pt x="87" y="41"/>
                  </a:lnTo>
                  <a:cubicBezTo>
                    <a:pt x="87" y="17"/>
                    <a:pt x="70" y="0"/>
                    <a:pt x="47" y="0"/>
                  </a:cubicBezTo>
                  <a:close/>
                  <a:moveTo>
                    <a:pt x="47" y="185"/>
                  </a:moveTo>
                  <a:cubicBezTo>
                    <a:pt x="24" y="185"/>
                    <a:pt x="1" y="209"/>
                    <a:pt x="1" y="226"/>
                  </a:cubicBezTo>
                  <a:lnTo>
                    <a:pt x="1" y="249"/>
                  </a:lnTo>
                  <a:cubicBezTo>
                    <a:pt x="1" y="272"/>
                    <a:pt x="24" y="290"/>
                    <a:pt x="47" y="290"/>
                  </a:cubicBezTo>
                  <a:cubicBezTo>
                    <a:pt x="70" y="290"/>
                    <a:pt x="87" y="272"/>
                    <a:pt x="87" y="249"/>
                  </a:cubicBezTo>
                  <a:lnTo>
                    <a:pt x="87" y="226"/>
                  </a:lnTo>
                  <a:cubicBezTo>
                    <a:pt x="87" y="209"/>
                    <a:pt x="70" y="185"/>
                    <a:pt x="47" y="185"/>
                  </a:cubicBezTo>
                  <a:close/>
                  <a:moveTo>
                    <a:pt x="47" y="376"/>
                  </a:moveTo>
                  <a:cubicBezTo>
                    <a:pt x="24" y="376"/>
                    <a:pt x="1" y="394"/>
                    <a:pt x="1" y="418"/>
                  </a:cubicBezTo>
                  <a:lnTo>
                    <a:pt x="1" y="440"/>
                  </a:lnTo>
                  <a:cubicBezTo>
                    <a:pt x="1" y="464"/>
                    <a:pt x="24" y="480"/>
                    <a:pt x="47" y="480"/>
                  </a:cubicBezTo>
                  <a:cubicBezTo>
                    <a:pt x="70" y="480"/>
                    <a:pt x="87" y="464"/>
                    <a:pt x="87" y="440"/>
                  </a:cubicBezTo>
                  <a:lnTo>
                    <a:pt x="87" y="418"/>
                  </a:lnTo>
                  <a:cubicBezTo>
                    <a:pt x="87" y="394"/>
                    <a:pt x="70" y="376"/>
                    <a:pt x="47" y="376"/>
                  </a:cubicBezTo>
                  <a:close/>
                  <a:moveTo>
                    <a:pt x="47" y="562"/>
                  </a:moveTo>
                  <a:cubicBezTo>
                    <a:pt x="24" y="562"/>
                    <a:pt x="1" y="585"/>
                    <a:pt x="1" y="608"/>
                  </a:cubicBezTo>
                  <a:lnTo>
                    <a:pt x="1" y="626"/>
                  </a:lnTo>
                  <a:cubicBezTo>
                    <a:pt x="1" y="649"/>
                    <a:pt x="24" y="667"/>
                    <a:pt x="47" y="667"/>
                  </a:cubicBezTo>
                  <a:cubicBezTo>
                    <a:pt x="70" y="667"/>
                    <a:pt x="87" y="649"/>
                    <a:pt x="87" y="626"/>
                  </a:cubicBezTo>
                  <a:lnTo>
                    <a:pt x="87" y="608"/>
                  </a:lnTo>
                  <a:cubicBezTo>
                    <a:pt x="87" y="585"/>
                    <a:pt x="70" y="562"/>
                    <a:pt x="47" y="562"/>
                  </a:cubicBezTo>
                  <a:close/>
                  <a:moveTo>
                    <a:pt x="47" y="753"/>
                  </a:moveTo>
                  <a:cubicBezTo>
                    <a:pt x="24" y="753"/>
                    <a:pt x="1" y="771"/>
                    <a:pt x="1" y="793"/>
                  </a:cubicBezTo>
                  <a:lnTo>
                    <a:pt x="1" y="817"/>
                  </a:lnTo>
                  <a:cubicBezTo>
                    <a:pt x="1" y="841"/>
                    <a:pt x="24" y="857"/>
                    <a:pt x="47" y="857"/>
                  </a:cubicBezTo>
                  <a:cubicBezTo>
                    <a:pt x="70" y="857"/>
                    <a:pt x="87" y="841"/>
                    <a:pt x="87" y="817"/>
                  </a:cubicBezTo>
                  <a:lnTo>
                    <a:pt x="87" y="793"/>
                  </a:lnTo>
                  <a:cubicBezTo>
                    <a:pt x="87" y="771"/>
                    <a:pt x="70" y="753"/>
                    <a:pt x="47" y="753"/>
                  </a:cubicBezTo>
                  <a:close/>
                  <a:moveTo>
                    <a:pt x="47" y="939"/>
                  </a:moveTo>
                  <a:cubicBezTo>
                    <a:pt x="24" y="939"/>
                    <a:pt x="1" y="962"/>
                    <a:pt x="1" y="985"/>
                  </a:cubicBezTo>
                  <a:lnTo>
                    <a:pt x="1" y="1002"/>
                  </a:lnTo>
                  <a:cubicBezTo>
                    <a:pt x="1" y="1026"/>
                    <a:pt x="24" y="1044"/>
                    <a:pt x="47" y="1044"/>
                  </a:cubicBezTo>
                  <a:cubicBezTo>
                    <a:pt x="70" y="1044"/>
                    <a:pt x="87" y="1026"/>
                    <a:pt x="87" y="1002"/>
                  </a:cubicBezTo>
                  <a:lnTo>
                    <a:pt x="87" y="985"/>
                  </a:lnTo>
                  <a:cubicBezTo>
                    <a:pt x="87" y="962"/>
                    <a:pt x="70" y="939"/>
                    <a:pt x="47" y="939"/>
                  </a:cubicBezTo>
                  <a:close/>
                  <a:moveTo>
                    <a:pt x="47" y="1130"/>
                  </a:moveTo>
                  <a:cubicBezTo>
                    <a:pt x="24" y="1130"/>
                    <a:pt x="1" y="1148"/>
                    <a:pt x="1" y="1170"/>
                  </a:cubicBezTo>
                  <a:lnTo>
                    <a:pt x="1" y="1194"/>
                  </a:lnTo>
                  <a:cubicBezTo>
                    <a:pt x="1" y="1218"/>
                    <a:pt x="24" y="1234"/>
                    <a:pt x="47" y="1234"/>
                  </a:cubicBezTo>
                  <a:cubicBezTo>
                    <a:pt x="70" y="1234"/>
                    <a:pt x="87" y="1218"/>
                    <a:pt x="87" y="1194"/>
                  </a:cubicBezTo>
                  <a:lnTo>
                    <a:pt x="87" y="1170"/>
                  </a:lnTo>
                  <a:cubicBezTo>
                    <a:pt x="87" y="1148"/>
                    <a:pt x="70" y="1130"/>
                    <a:pt x="47" y="1130"/>
                  </a:cubicBezTo>
                  <a:close/>
                  <a:moveTo>
                    <a:pt x="47" y="1315"/>
                  </a:moveTo>
                  <a:cubicBezTo>
                    <a:pt x="24" y="1315"/>
                    <a:pt x="1" y="1339"/>
                    <a:pt x="1" y="1362"/>
                  </a:cubicBezTo>
                  <a:lnTo>
                    <a:pt x="1" y="1379"/>
                  </a:lnTo>
                  <a:cubicBezTo>
                    <a:pt x="1" y="1403"/>
                    <a:pt x="24" y="1426"/>
                    <a:pt x="47" y="1426"/>
                  </a:cubicBezTo>
                  <a:cubicBezTo>
                    <a:pt x="70" y="1426"/>
                    <a:pt x="87" y="1403"/>
                    <a:pt x="87" y="1379"/>
                  </a:cubicBezTo>
                  <a:lnTo>
                    <a:pt x="87" y="1362"/>
                  </a:lnTo>
                  <a:cubicBezTo>
                    <a:pt x="87" y="1339"/>
                    <a:pt x="70" y="1315"/>
                    <a:pt x="47" y="1315"/>
                  </a:cubicBezTo>
                  <a:close/>
                  <a:moveTo>
                    <a:pt x="47" y="1507"/>
                  </a:moveTo>
                  <a:cubicBezTo>
                    <a:pt x="24" y="1507"/>
                    <a:pt x="1" y="1524"/>
                    <a:pt x="1" y="1547"/>
                  </a:cubicBezTo>
                  <a:lnTo>
                    <a:pt x="1" y="1571"/>
                  </a:lnTo>
                  <a:cubicBezTo>
                    <a:pt x="1" y="1593"/>
                    <a:pt x="24" y="1611"/>
                    <a:pt x="47" y="1611"/>
                  </a:cubicBezTo>
                  <a:cubicBezTo>
                    <a:pt x="70" y="1611"/>
                    <a:pt x="87" y="1593"/>
                    <a:pt x="87" y="1571"/>
                  </a:cubicBezTo>
                  <a:lnTo>
                    <a:pt x="87" y="1547"/>
                  </a:lnTo>
                  <a:cubicBezTo>
                    <a:pt x="87" y="1524"/>
                    <a:pt x="70" y="1507"/>
                    <a:pt x="47" y="1507"/>
                  </a:cubicBezTo>
                  <a:close/>
                  <a:moveTo>
                    <a:pt x="47" y="1692"/>
                  </a:moveTo>
                  <a:cubicBezTo>
                    <a:pt x="24" y="1692"/>
                    <a:pt x="1" y="1716"/>
                    <a:pt x="1" y="1739"/>
                  </a:cubicBezTo>
                  <a:lnTo>
                    <a:pt x="1" y="1756"/>
                  </a:lnTo>
                  <a:cubicBezTo>
                    <a:pt x="1" y="1780"/>
                    <a:pt x="24" y="1802"/>
                    <a:pt x="47" y="1802"/>
                  </a:cubicBezTo>
                  <a:cubicBezTo>
                    <a:pt x="70" y="1802"/>
                    <a:pt x="87" y="1780"/>
                    <a:pt x="87" y="1756"/>
                  </a:cubicBezTo>
                  <a:lnTo>
                    <a:pt x="87" y="1739"/>
                  </a:lnTo>
                  <a:cubicBezTo>
                    <a:pt x="87" y="1716"/>
                    <a:pt x="70" y="1692"/>
                    <a:pt x="47" y="1692"/>
                  </a:cubicBezTo>
                  <a:close/>
                  <a:moveTo>
                    <a:pt x="47" y="1884"/>
                  </a:moveTo>
                  <a:cubicBezTo>
                    <a:pt x="24" y="1884"/>
                    <a:pt x="1" y="1901"/>
                    <a:pt x="1" y="1924"/>
                  </a:cubicBezTo>
                  <a:lnTo>
                    <a:pt x="1" y="1948"/>
                  </a:lnTo>
                  <a:cubicBezTo>
                    <a:pt x="1" y="1970"/>
                    <a:pt x="24" y="1988"/>
                    <a:pt x="47" y="1988"/>
                  </a:cubicBezTo>
                  <a:cubicBezTo>
                    <a:pt x="70" y="1988"/>
                    <a:pt x="87" y="1970"/>
                    <a:pt x="87" y="1948"/>
                  </a:cubicBezTo>
                  <a:lnTo>
                    <a:pt x="87" y="1924"/>
                  </a:lnTo>
                  <a:cubicBezTo>
                    <a:pt x="87" y="1901"/>
                    <a:pt x="70" y="1884"/>
                    <a:pt x="47" y="1884"/>
                  </a:cubicBezTo>
                  <a:close/>
                  <a:moveTo>
                    <a:pt x="47" y="2074"/>
                  </a:moveTo>
                  <a:cubicBezTo>
                    <a:pt x="24" y="2074"/>
                    <a:pt x="1" y="2092"/>
                    <a:pt x="1" y="2115"/>
                  </a:cubicBezTo>
                  <a:lnTo>
                    <a:pt x="1" y="2133"/>
                  </a:lnTo>
                  <a:cubicBezTo>
                    <a:pt x="1" y="2156"/>
                    <a:pt x="24" y="2179"/>
                    <a:pt x="47" y="2179"/>
                  </a:cubicBezTo>
                  <a:cubicBezTo>
                    <a:pt x="70" y="2179"/>
                    <a:pt x="87" y="2156"/>
                    <a:pt x="87" y="2133"/>
                  </a:cubicBezTo>
                  <a:lnTo>
                    <a:pt x="87" y="2115"/>
                  </a:lnTo>
                  <a:cubicBezTo>
                    <a:pt x="87" y="2092"/>
                    <a:pt x="70" y="2074"/>
                    <a:pt x="47" y="2074"/>
                  </a:cubicBezTo>
                  <a:close/>
                  <a:moveTo>
                    <a:pt x="47" y="2261"/>
                  </a:moveTo>
                  <a:cubicBezTo>
                    <a:pt x="24" y="2261"/>
                    <a:pt x="1" y="2277"/>
                    <a:pt x="1" y="2301"/>
                  </a:cubicBezTo>
                  <a:lnTo>
                    <a:pt x="1" y="2323"/>
                  </a:lnTo>
                  <a:cubicBezTo>
                    <a:pt x="1" y="2347"/>
                    <a:pt x="24" y="2365"/>
                    <a:pt x="47" y="2365"/>
                  </a:cubicBezTo>
                  <a:cubicBezTo>
                    <a:pt x="70" y="2365"/>
                    <a:pt x="87" y="2347"/>
                    <a:pt x="87" y="2323"/>
                  </a:cubicBezTo>
                  <a:lnTo>
                    <a:pt x="87" y="2301"/>
                  </a:lnTo>
                  <a:cubicBezTo>
                    <a:pt x="87" y="2277"/>
                    <a:pt x="70" y="2261"/>
                    <a:pt x="47" y="2261"/>
                  </a:cubicBezTo>
                  <a:close/>
                  <a:moveTo>
                    <a:pt x="47" y="2451"/>
                  </a:moveTo>
                  <a:cubicBezTo>
                    <a:pt x="24" y="2451"/>
                    <a:pt x="1" y="2469"/>
                    <a:pt x="1" y="2492"/>
                  </a:cubicBezTo>
                  <a:lnTo>
                    <a:pt x="1" y="2510"/>
                  </a:lnTo>
                  <a:cubicBezTo>
                    <a:pt x="1" y="2532"/>
                    <a:pt x="24" y="2556"/>
                    <a:pt x="47" y="2556"/>
                  </a:cubicBezTo>
                  <a:cubicBezTo>
                    <a:pt x="70" y="2556"/>
                    <a:pt x="87" y="2532"/>
                    <a:pt x="87" y="2510"/>
                  </a:cubicBezTo>
                  <a:lnTo>
                    <a:pt x="87" y="2492"/>
                  </a:lnTo>
                  <a:cubicBezTo>
                    <a:pt x="87" y="2469"/>
                    <a:pt x="70" y="2451"/>
                    <a:pt x="47" y="2451"/>
                  </a:cubicBezTo>
                  <a:close/>
                  <a:moveTo>
                    <a:pt x="47" y="2636"/>
                  </a:moveTo>
                  <a:cubicBezTo>
                    <a:pt x="24" y="2636"/>
                    <a:pt x="1" y="2654"/>
                    <a:pt x="1" y="2678"/>
                  </a:cubicBezTo>
                  <a:lnTo>
                    <a:pt x="1" y="2700"/>
                  </a:lnTo>
                  <a:cubicBezTo>
                    <a:pt x="1" y="2724"/>
                    <a:pt x="24" y="2741"/>
                    <a:pt x="47" y="2741"/>
                  </a:cubicBezTo>
                  <a:cubicBezTo>
                    <a:pt x="70" y="2741"/>
                    <a:pt x="87" y="2724"/>
                    <a:pt x="87" y="2700"/>
                  </a:cubicBezTo>
                  <a:lnTo>
                    <a:pt x="87" y="2678"/>
                  </a:lnTo>
                  <a:cubicBezTo>
                    <a:pt x="87" y="2654"/>
                    <a:pt x="70" y="2636"/>
                    <a:pt x="47" y="263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49"/>
            <p:cNvSpPr/>
            <p:nvPr/>
          </p:nvSpPr>
          <p:spPr>
            <a:xfrm flipH="1">
              <a:off x="1133613" y="1893116"/>
              <a:ext cx="7642" cy="240938"/>
            </a:xfrm>
            <a:custGeom>
              <a:rect b="b" l="l" r="r" t="t"/>
              <a:pathLst>
                <a:path extrusionOk="0" h="2743" w="87">
                  <a:moveTo>
                    <a:pt x="46" y="1"/>
                  </a:moveTo>
                  <a:cubicBezTo>
                    <a:pt x="24" y="1"/>
                    <a:pt x="0" y="18"/>
                    <a:pt x="0" y="41"/>
                  </a:cubicBezTo>
                  <a:lnTo>
                    <a:pt x="0" y="65"/>
                  </a:lnTo>
                  <a:cubicBezTo>
                    <a:pt x="0" y="87"/>
                    <a:pt x="24" y="105"/>
                    <a:pt x="46" y="105"/>
                  </a:cubicBezTo>
                  <a:cubicBezTo>
                    <a:pt x="70" y="105"/>
                    <a:pt x="86" y="87"/>
                    <a:pt x="86" y="65"/>
                  </a:cubicBezTo>
                  <a:lnTo>
                    <a:pt x="86" y="41"/>
                  </a:lnTo>
                  <a:cubicBezTo>
                    <a:pt x="86" y="18"/>
                    <a:pt x="70" y="1"/>
                    <a:pt x="46" y="1"/>
                  </a:cubicBezTo>
                  <a:close/>
                  <a:moveTo>
                    <a:pt x="46" y="186"/>
                  </a:moveTo>
                  <a:cubicBezTo>
                    <a:pt x="24" y="186"/>
                    <a:pt x="0" y="210"/>
                    <a:pt x="0" y="233"/>
                  </a:cubicBezTo>
                  <a:lnTo>
                    <a:pt x="0" y="250"/>
                  </a:lnTo>
                  <a:cubicBezTo>
                    <a:pt x="0" y="274"/>
                    <a:pt x="24" y="296"/>
                    <a:pt x="46" y="296"/>
                  </a:cubicBezTo>
                  <a:cubicBezTo>
                    <a:pt x="70" y="296"/>
                    <a:pt x="86" y="274"/>
                    <a:pt x="86" y="250"/>
                  </a:cubicBezTo>
                  <a:lnTo>
                    <a:pt x="86" y="233"/>
                  </a:lnTo>
                  <a:cubicBezTo>
                    <a:pt x="86" y="210"/>
                    <a:pt x="70" y="186"/>
                    <a:pt x="46" y="186"/>
                  </a:cubicBezTo>
                  <a:close/>
                  <a:moveTo>
                    <a:pt x="46" y="378"/>
                  </a:moveTo>
                  <a:cubicBezTo>
                    <a:pt x="24" y="378"/>
                    <a:pt x="0" y="395"/>
                    <a:pt x="0" y="418"/>
                  </a:cubicBezTo>
                  <a:lnTo>
                    <a:pt x="0" y="442"/>
                  </a:lnTo>
                  <a:cubicBezTo>
                    <a:pt x="0" y="464"/>
                    <a:pt x="24" y="482"/>
                    <a:pt x="46" y="482"/>
                  </a:cubicBezTo>
                  <a:cubicBezTo>
                    <a:pt x="70" y="482"/>
                    <a:pt x="86" y="464"/>
                    <a:pt x="86" y="442"/>
                  </a:cubicBezTo>
                  <a:lnTo>
                    <a:pt x="86" y="418"/>
                  </a:lnTo>
                  <a:cubicBezTo>
                    <a:pt x="86" y="395"/>
                    <a:pt x="70" y="378"/>
                    <a:pt x="46" y="378"/>
                  </a:cubicBezTo>
                  <a:close/>
                  <a:moveTo>
                    <a:pt x="46" y="569"/>
                  </a:moveTo>
                  <a:cubicBezTo>
                    <a:pt x="24" y="569"/>
                    <a:pt x="0" y="587"/>
                    <a:pt x="0" y="609"/>
                  </a:cubicBezTo>
                  <a:lnTo>
                    <a:pt x="0" y="627"/>
                  </a:lnTo>
                  <a:cubicBezTo>
                    <a:pt x="0" y="651"/>
                    <a:pt x="24" y="673"/>
                    <a:pt x="46" y="673"/>
                  </a:cubicBezTo>
                  <a:cubicBezTo>
                    <a:pt x="70" y="673"/>
                    <a:pt x="86" y="651"/>
                    <a:pt x="86" y="627"/>
                  </a:cubicBezTo>
                  <a:lnTo>
                    <a:pt x="86" y="609"/>
                  </a:lnTo>
                  <a:cubicBezTo>
                    <a:pt x="86" y="587"/>
                    <a:pt x="70" y="569"/>
                    <a:pt x="46" y="569"/>
                  </a:cubicBezTo>
                  <a:close/>
                  <a:moveTo>
                    <a:pt x="46" y="755"/>
                  </a:moveTo>
                  <a:cubicBezTo>
                    <a:pt x="24" y="755"/>
                    <a:pt x="0" y="772"/>
                    <a:pt x="0" y="795"/>
                  </a:cubicBezTo>
                  <a:lnTo>
                    <a:pt x="0" y="818"/>
                  </a:lnTo>
                  <a:cubicBezTo>
                    <a:pt x="0" y="841"/>
                    <a:pt x="24" y="859"/>
                    <a:pt x="46" y="859"/>
                  </a:cubicBezTo>
                  <a:cubicBezTo>
                    <a:pt x="70" y="859"/>
                    <a:pt x="86" y="841"/>
                    <a:pt x="86" y="818"/>
                  </a:cubicBezTo>
                  <a:lnTo>
                    <a:pt x="86" y="795"/>
                  </a:lnTo>
                  <a:cubicBezTo>
                    <a:pt x="86" y="772"/>
                    <a:pt x="70" y="755"/>
                    <a:pt x="46" y="755"/>
                  </a:cubicBezTo>
                  <a:close/>
                  <a:moveTo>
                    <a:pt x="46" y="946"/>
                  </a:moveTo>
                  <a:cubicBezTo>
                    <a:pt x="24" y="946"/>
                    <a:pt x="0" y="964"/>
                    <a:pt x="0" y="986"/>
                  </a:cubicBezTo>
                  <a:lnTo>
                    <a:pt x="0" y="1004"/>
                  </a:lnTo>
                  <a:cubicBezTo>
                    <a:pt x="0" y="1026"/>
                    <a:pt x="24" y="1050"/>
                    <a:pt x="46" y="1050"/>
                  </a:cubicBezTo>
                  <a:cubicBezTo>
                    <a:pt x="70" y="1050"/>
                    <a:pt x="86" y="1026"/>
                    <a:pt x="86" y="1004"/>
                  </a:cubicBezTo>
                  <a:lnTo>
                    <a:pt x="86" y="986"/>
                  </a:lnTo>
                  <a:cubicBezTo>
                    <a:pt x="86" y="964"/>
                    <a:pt x="70" y="946"/>
                    <a:pt x="46" y="946"/>
                  </a:cubicBezTo>
                  <a:close/>
                  <a:moveTo>
                    <a:pt x="46" y="1131"/>
                  </a:moveTo>
                  <a:cubicBezTo>
                    <a:pt x="24" y="1131"/>
                    <a:pt x="0" y="1149"/>
                    <a:pt x="0" y="1172"/>
                  </a:cubicBezTo>
                  <a:lnTo>
                    <a:pt x="0" y="1195"/>
                  </a:lnTo>
                  <a:cubicBezTo>
                    <a:pt x="0" y="1218"/>
                    <a:pt x="24" y="1235"/>
                    <a:pt x="46" y="1235"/>
                  </a:cubicBezTo>
                  <a:cubicBezTo>
                    <a:pt x="70" y="1235"/>
                    <a:pt x="86" y="1218"/>
                    <a:pt x="86" y="1195"/>
                  </a:cubicBezTo>
                  <a:lnTo>
                    <a:pt x="86" y="1172"/>
                  </a:lnTo>
                  <a:cubicBezTo>
                    <a:pt x="86" y="1149"/>
                    <a:pt x="70" y="1131"/>
                    <a:pt x="46" y="1131"/>
                  </a:cubicBezTo>
                  <a:close/>
                  <a:moveTo>
                    <a:pt x="46" y="1322"/>
                  </a:moveTo>
                  <a:cubicBezTo>
                    <a:pt x="24" y="1322"/>
                    <a:pt x="0" y="1339"/>
                    <a:pt x="0" y="1363"/>
                  </a:cubicBezTo>
                  <a:lnTo>
                    <a:pt x="0" y="1381"/>
                  </a:lnTo>
                  <a:cubicBezTo>
                    <a:pt x="0" y="1403"/>
                    <a:pt x="24" y="1427"/>
                    <a:pt x="46" y="1427"/>
                  </a:cubicBezTo>
                  <a:cubicBezTo>
                    <a:pt x="70" y="1427"/>
                    <a:pt x="86" y="1403"/>
                    <a:pt x="86" y="1381"/>
                  </a:cubicBezTo>
                  <a:lnTo>
                    <a:pt x="86" y="1363"/>
                  </a:lnTo>
                  <a:cubicBezTo>
                    <a:pt x="86" y="1339"/>
                    <a:pt x="70" y="1322"/>
                    <a:pt x="46" y="1322"/>
                  </a:cubicBezTo>
                  <a:close/>
                  <a:moveTo>
                    <a:pt x="46" y="1507"/>
                  </a:moveTo>
                  <a:cubicBezTo>
                    <a:pt x="24" y="1507"/>
                    <a:pt x="0" y="1526"/>
                    <a:pt x="0" y="1548"/>
                  </a:cubicBezTo>
                  <a:lnTo>
                    <a:pt x="0" y="1571"/>
                  </a:lnTo>
                  <a:cubicBezTo>
                    <a:pt x="0" y="1595"/>
                    <a:pt x="24" y="1612"/>
                    <a:pt x="46" y="1612"/>
                  </a:cubicBezTo>
                  <a:cubicBezTo>
                    <a:pt x="70" y="1612"/>
                    <a:pt x="86" y="1595"/>
                    <a:pt x="86" y="1571"/>
                  </a:cubicBezTo>
                  <a:lnTo>
                    <a:pt x="86" y="1548"/>
                  </a:lnTo>
                  <a:cubicBezTo>
                    <a:pt x="86" y="1526"/>
                    <a:pt x="70" y="1507"/>
                    <a:pt x="46" y="1507"/>
                  </a:cubicBezTo>
                  <a:close/>
                  <a:moveTo>
                    <a:pt x="46" y="1699"/>
                  </a:moveTo>
                  <a:cubicBezTo>
                    <a:pt x="24" y="1699"/>
                    <a:pt x="0" y="1716"/>
                    <a:pt x="0" y="1740"/>
                  </a:cubicBezTo>
                  <a:lnTo>
                    <a:pt x="0" y="1763"/>
                  </a:lnTo>
                  <a:cubicBezTo>
                    <a:pt x="0" y="1786"/>
                    <a:pt x="24" y="1804"/>
                    <a:pt x="46" y="1804"/>
                  </a:cubicBezTo>
                  <a:cubicBezTo>
                    <a:pt x="70" y="1804"/>
                    <a:pt x="86" y="1786"/>
                    <a:pt x="86" y="1763"/>
                  </a:cubicBezTo>
                  <a:lnTo>
                    <a:pt x="86" y="1740"/>
                  </a:lnTo>
                  <a:cubicBezTo>
                    <a:pt x="86" y="1716"/>
                    <a:pt x="70" y="1699"/>
                    <a:pt x="46" y="1699"/>
                  </a:cubicBezTo>
                  <a:close/>
                  <a:moveTo>
                    <a:pt x="46" y="1884"/>
                  </a:moveTo>
                  <a:cubicBezTo>
                    <a:pt x="24" y="1884"/>
                    <a:pt x="0" y="1903"/>
                    <a:pt x="0" y="1925"/>
                  </a:cubicBezTo>
                  <a:lnTo>
                    <a:pt x="0" y="1948"/>
                  </a:lnTo>
                  <a:cubicBezTo>
                    <a:pt x="0" y="1972"/>
                    <a:pt x="24" y="1989"/>
                    <a:pt x="46" y="1989"/>
                  </a:cubicBezTo>
                  <a:cubicBezTo>
                    <a:pt x="70" y="1989"/>
                    <a:pt x="86" y="1972"/>
                    <a:pt x="86" y="1948"/>
                  </a:cubicBezTo>
                  <a:lnTo>
                    <a:pt x="86" y="1925"/>
                  </a:lnTo>
                  <a:cubicBezTo>
                    <a:pt x="86" y="1903"/>
                    <a:pt x="70" y="1884"/>
                    <a:pt x="46" y="1884"/>
                  </a:cubicBezTo>
                  <a:close/>
                  <a:moveTo>
                    <a:pt x="46" y="2076"/>
                  </a:moveTo>
                  <a:cubicBezTo>
                    <a:pt x="24" y="2076"/>
                    <a:pt x="0" y="2093"/>
                    <a:pt x="0" y="2117"/>
                  </a:cubicBezTo>
                  <a:lnTo>
                    <a:pt x="0" y="2139"/>
                  </a:lnTo>
                  <a:cubicBezTo>
                    <a:pt x="0" y="2163"/>
                    <a:pt x="24" y="2181"/>
                    <a:pt x="46" y="2181"/>
                  </a:cubicBezTo>
                  <a:cubicBezTo>
                    <a:pt x="70" y="2181"/>
                    <a:pt x="86" y="2163"/>
                    <a:pt x="86" y="2139"/>
                  </a:cubicBezTo>
                  <a:lnTo>
                    <a:pt x="86" y="2117"/>
                  </a:lnTo>
                  <a:cubicBezTo>
                    <a:pt x="86" y="2093"/>
                    <a:pt x="70" y="2076"/>
                    <a:pt x="46" y="2076"/>
                  </a:cubicBezTo>
                  <a:close/>
                  <a:moveTo>
                    <a:pt x="46" y="2261"/>
                  </a:moveTo>
                  <a:cubicBezTo>
                    <a:pt x="24" y="2261"/>
                    <a:pt x="0" y="2285"/>
                    <a:pt x="0" y="2307"/>
                  </a:cubicBezTo>
                  <a:lnTo>
                    <a:pt x="0" y="2325"/>
                  </a:lnTo>
                  <a:cubicBezTo>
                    <a:pt x="0" y="2348"/>
                    <a:pt x="24" y="2366"/>
                    <a:pt x="46" y="2366"/>
                  </a:cubicBezTo>
                  <a:cubicBezTo>
                    <a:pt x="70" y="2366"/>
                    <a:pt x="86" y="2348"/>
                    <a:pt x="86" y="2325"/>
                  </a:cubicBezTo>
                  <a:lnTo>
                    <a:pt x="86" y="2307"/>
                  </a:lnTo>
                  <a:cubicBezTo>
                    <a:pt x="86" y="2285"/>
                    <a:pt x="70" y="2261"/>
                    <a:pt x="46" y="2261"/>
                  </a:cubicBezTo>
                  <a:close/>
                  <a:moveTo>
                    <a:pt x="46" y="2452"/>
                  </a:moveTo>
                  <a:cubicBezTo>
                    <a:pt x="24" y="2452"/>
                    <a:pt x="0" y="2470"/>
                    <a:pt x="0" y="2494"/>
                  </a:cubicBezTo>
                  <a:lnTo>
                    <a:pt x="0" y="2516"/>
                  </a:lnTo>
                  <a:cubicBezTo>
                    <a:pt x="0" y="2540"/>
                    <a:pt x="24" y="2556"/>
                    <a:pt x="46" y="2556"/>
                  </a:cubicBezTo>
                  <a:cubicBezTo>
                    <a:pt x="70" y="2556"/>
                    <a:pt x="86" y="2540"/>
                    <a:pt x="86" y="2516"/>
                  </a:cubicBezTo>
                  <a:lnTo>
                    <a:pt x="86" y="2494"/>
                  </a:lnTo>
                  <a:cubicBezTo>
                    <a:pt x="86" y="2470"/>
                    <a:pt x="70" y="2452"/>
                    <a:pt x="46" y="2452"/>
                  </a:cubicBezTo>
                  <a:close/>
                  <a:moveTo>
                    <a:pt x="46" y="2638"/>
                  </a:moveTo>
                  <a:cubicBezTo>
                    <a:pt x="24" y="2638"/>
                    <a:pt x="0" y="2661"/>
                    <a:pt x="0" y="2684"/>
                  </a:cubicBezTo>
                  <a:lnTo>
                    <a:pt x="0" y="2702"/>
                  </a:lnTo>
                  <a:cubicBezTo>
                    <a:pt x="0" y="2725"/>
                    <a:pt x="24" y="2743"/>
                    <a:pt x="46" y="2743"/>
                  </a:cubicBezTo>
                  <a:cubicBezTo>
                    <a:pt x="70" y="2743"/>
                    <a:pt x="86" y="2725"/>
                    <a:pt x="86" y="2702"/>
                  </a:cubicBezTo>
                  <a:lnTo>
                    <a:pt x="86" y="2684"/>
                  </a:lnTo>
                  <a:cubicBezTo>
                    <a:pt x="86" y="2661"/>
                    <a:pt x="70" y="2638"/>
                    <a:pt x="46"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49"/>
            <p:cNvSpPr/>
            <p:nvPr/>
          </p:nvSpPr>
          <p:spPr>
            <a:xfrm flipH="1">
              <a:off x="1069931" y="1776558"/>
              <a:ext cx="7730" cy="240938"/>
            </a:xfrm>
            <a:custGeom>
              <a:rect b="b" l="l" r="r" t="t"/>
              <a:pathLst>
                <a:path extrusionOk="0" h="2743" w="88">
                  <a:moveTo>
                    <a:pt x="47" y="1"/>
                  </a:moveTo>
                  <a:cubicBezTo>
                    <a:pt x="23" y="1"/>
                    <a:pt x="1" y="18"/>
                    <a:pt x="1" y="41"/>
                  </a:cubicBezTo>
                  <a:lnTo>
                    <a:pt x="1" y="65"/>
                  </a:lnTo>
                  <a:cubicBezTo>
                    <a:pt x="1" y="87"/>
                    <a:pt x="23" y="105"/>
                    <a:pt x="47" y="105"/>
                  </a:cubicBezTo>
                  <a:cubicBezTo>
                    <a:pt x="71" y="105"/>
                    <a:pt x="87" y="87"/>
                    <a:pt x="87" y="65"/>
                  </a:cubicBezTo>
                  <a:lnTo>
                    <a:pt x="87" y="41"/>
                  </a:lnTo>
                  <a:cubicBezTo>
                    <a:pt x="87" y="18"/>
                    <a:pt x="71" y="1"/>
                    <a:pt x="47" y="1"/>
                  </a:cubicBezTo>
                  <a:close/>
                  <a:moveTo>
                    <a:pt x="47" y="186"/>
                  </a:moveTo>
                  <a:cubicBezTo>
                    <a:pt x="23" y="186"/>
                    <a:pt x="1" y="210"/>
                    <a:pt x="1" y="232"/>
                  </a:cubicBezTo>
                  <a:lnTo>
                    <a:pt x="1" y="250"/>
                  </a:lnTo>
                  <a:cubicBezTo>
                    <a:pt x="1" y="274"/>
                    <a:pt x="23" y="290"/>
                    <a:pt x="47" y="290"/>
                  </a:cubicBezTo>
                  <a:cubicBezTo>
                    <a:pt x="71" y="290"/>
                    <a:pt x="87" y="274"/>
                    <a:pt x="87" y="250"/>
                  </a:cubicBezTo>
                  <a:lnTo>
                    <a:pt x="87" y="232"/>
                  </a:lnTo>
                  <a:cubicBezTo>
                    <a:pt x="87" y="210"/>
                    <a:pt x="71" y="186"/>
                    <a:pt x="47" y="186"/>
                  </a:cubicBezTo>
                  <a:close/>
                  <a:moveTo>
                    <a:pt x="47" y="378"/>
                  </a:moveTo>
                  <a:cubicBezTo>
                    <a:pt x="23" y="378"/>
                    <a:pt x="1" y="395"/>
                    <a:pt x="1" y="418"/>
                  </a:cubicBezTo>
                  <a:lnTo>
                    <a:pt x="1" y="441"/>
                  </a:lnTo>
                  <a:cubicBezTo>
                    <a:pt x="1" y="464"/>
                    <a:pt x="23" y="482"/>
                    <a:pt x="47" y="482"/>
                  </a:cubicBezTo>
                  <a:cubicBezTo>
                    <a:pt x="71" y="482"/>
                    <a:pt x="87" y="464"/>
                    <a:pt x="87" y="441"/>
                  </a:cubicBezTo>
                  <a:lnTo>
                    <a:pt x="87" y="418"/>
                  </a:lnTo>
                  <a:cubicBezTo>
                    <a:pt x="87" y="395"/>
                    <a:pt x="71" y="378"/>
                    <a:pt x="47" y="378"/>
                  </a:cubicBezTo>
                  <a:close/>
                  <a:moveTo>
                    <a:pt x="47" y="563"/>
                  </a:moveTo>
                  <a:cubicBezTo>
                    <a:pt x="23" y="563"/>
                    <a:pt x="1" y="587"/>
                    <a:pt x="1" y="609"/>
                  </a:cubicBezTo>
                  <a:lnTo>
                    <a:pt x="1" y="627"/>
                  </a:lnTo>
                  <a:cubicBezTo>
                    <a:pt x="1" y="649"/>
                    <a:pt x="23" y="667"/>
                    <a:pt x="47" y="667"/>
                  </a:cubicBezTo>
                  <a:cubicBezTo>
                    <a:pt x="71" y="667"/>
                    <a:pt x="87" y="649"/>
                    <a:pt x="87" y="627"/>
                  </a:cubicBezTo>
                  <a:lnTo>
                    <a:pt x="87" y="609"/>
                  </a:lnTo>
                  <a:cubicBezTo>
                    <a:pt x="87" y="587"/>
                    <a:pt x="71" y="563"/>
                    <a:pt x="47" y="563"/>
                  </a:cubicBezTo>
                  <a:close/>
                  <a:moveTo>
                    <a:pt x="47" y="753"/>
                  </a:moveTo>
                  <a:cubicBezTo>
                    <a:pt x="23" y="753"/>
                    <a:pt x="1" y="772"/>
                    <a:pt x="1" y="795"/>
                  </a:cubicBezTo>
                  <a:lnTo>
                    <a:pt x="1" y="817"/>
                  </a:lnTo>
                  <a:cubicBezTo>
                    <a:pt x="1" y="841"/>
                    <a:pt x="23" y="858"/>
                    <a:pt x="47" y="858"/>
                  </a:cubicBezTo>
                  <a:cubicBezTo>
                    <a:pt x="71" y="858"/>
                    <a:pt x="87" y="841"/>
                    <a:pt x="87" y="817"/>
                  </a:cubicBezTo>
                  <a:lnTo>
                    <a:pt x="87" y="795"/>
                  </a:lnTo>
                  <a:cubicBezTo>
                    <a:pt x="87" y="772"/>
                    <a:pt x="71" y="753"/>
                    <a:pt x="47" y="753"/>
                  </a:cubicBezTo>
                  <a:close/>
                  <a:moveTo>
                    <a:pt x="47" y="940"/>
                  </a:moveTo>
                  <a:cubicBezTo>
                    <a:pt x="23" y="940"/>
                    <a:pt x="1" y="962"/>
                    <a:pt x="1" y="986"/>
                  </a:cubicBezTo>
                  <a:lnTo>
                    <a:pt x="1" y="1004"/>
                  </a:lnTo>
                  <a:cubicBezTo>
                    <a:pt x="1" y="1026"/>
                    <a:pt x="23" y="1044"/>
                    <a:pt x="47" y="1044"/>
                  </a:cubicBezTo>
                  <a:cubicBezTo>
                    <a:pt x="71" y="1044"/>
                    <a:pt x="87" y="1026"/>
                    <a:pt x="87" y="1004"/>
                  </a:cubicBezTo>
                  <a:lnTo>
                    <a:pt x="87" y="986"/>
                  </a:lnTo>
                  <a:cubicBezTo>
                    <a:pt x="87" y="962"/>
                    <a:pt x="71" y="940"/>
                    <a:pt x="47" y="940"/>
                  </a:cubicBezTo>
                  <a:close/>
                  <a:moveTo>
                    <a:pt x="47" y="1130"/>
                  </a:moveTo>
                  <a:cubicBezTo>
                    <a:pt x="23" y="1130"/>
                    <a:pt x="1" y="1149"/>
                    <a:pt x="1" y="1171"/>
                  </a:cubicBezTo>
                  <a:lnTo>
                    <a:pt x="1" y="1194"/>
                  </a:lnTo>
                  <a:cubicBezTo>
                    <a:pt x="1" y="1218"/>
                    <a:pt x="23" y="1235"/>
                    <a:pt x="47" y="1235"/>
                  </a:cubicBezTo>
                  <a:cubicBezTo>
                    <a:pt x="71" y="1235"/>
                    <a:pt x="87" y="1218"/>
                    <a:pt x="87" y="1194"/>
                  </a:cubicBezTo>
                  <a:lnTo>
                    <a:pt x="87" y="1171"/>
                  </a:lnTo>
                  <a:cubicBezTo>
                    <a:pt x="87" y="1149"/>
                    <a:pt x="71" y="1130"/>
                    <a:pt x="47" y="1130"/>
                  </a:cubicBezTo>
                  <a:close/>
                  <a:moveTo>
                    <a:pt x="47" y="1317"/>
                  </a:moveTo>
                  <a:cubicBezTo>
                    <a:pt x="23" y="1317"/>
                    <a:pt x="1" y="1339"/>
                    <a:pt x="1" y="1363"/>
                  </a:cubicBezTo>
                  <a:lnTo>
                    <a:pt x="1" y="1379"/>
                  </a:lnTo>
                  <a:cubicBezTo>
                    <a:pt x="1" y="1403"/>
                    <a:pt x="23" y="1427"/>
                    <a:pt x="47" y="1427"/>
                  </a:cubicBezTo>
                  <a:cubicBezTo>
                    <a:pt x="71" y="1427"/>
                    <a:pt x="87" y="1403"/>
                    <a:pt x="87" y="1379"/>
                  </a:cubicBezTo>
                  <a:lnTo>
                    <a:pt x="87" y="1363"/>
                  </a:lnTo>
                  <a:cubicBezTo>
                    <a:pt x="87" y="1339"/>
                    <a:pt x="71" y="1317"/>
                    <a:pt x="47" y="1317"/>
                  </a:cubicBezTo>
                  <a:close/>
                  <a:moveTo>
                    <a:pt x="47" y="1507"/>
                  </a:moveTo>
                  <a:cubicBezTo>
                    <a:pt x="23" y="1507"/>
                    <a:pt x="1" y="1526"/>
                    <a:pt x="1" y="1548"/>
                  </a:cubicBezTo>
                  <a:lnTo>
                    <a:pt x="1" y="1571"/>
                  </a:lnTo>
                  <a:cubicBezTo>
                    <a:pt x="1" y="1595"/>
                    <a:pt x="23" y="1612"/>
                    <a:pt x="47" y="1612"/>
                  </a:cubicBezTo>
                  <a:cubicBezTo>
                    <a:pt x="71" y="1612"/>
                    <a:pt x="87" y="1595"/>
                    <a:pt x="87" y="1571"/>
                  </a:cubicBezTo>
                  <a:lnTo>
                    <a:pt x="87" y="1548"/>
                  </a:lnTo>
                  <a:cubicBezTo>
                    <a:pt x="87" y="1526"/>
                    <a:pt x="71" y="1507"/>
                    <a:pt x="47" y="1507"/>
                  </a:cubicBezTo>
                  <a:close/>
                  <a:moveTo>
                    <a:pt x="47" y="1699"/>
                  </a:moveTo>
                  <a:cubicBezTo>
                    <a:pt x="23" y="1699"/>
                    <a:pt x="1" y="1716"/>
                    <a:pt x="1" y="1740"/>
                  </a:cubicBezTo>
                  <a:lnTo>
                    <a:pt x="1" y="1756"/>
                  </a:lnTo>
                  <a:cubicBezTo>
                    <a:pt x="1" y="1780"/>
                    <a:pt x="23" y="1804"/>
                    <a:pt x="47" y="1804"/>
                  </a:cubicBezTo>
                  <a:cubicBezTo>
                    <a:pt x="71" y="1804"/>
                    <a:pt x="87" y="1780"/>
                    <a:pt x="87" y="1756"/>
                  </a:cubicBezTo>
                  <a:lnTo>
                    <a:pt x="87" y="1740"/>
                  </a:lnTo>
                  <a:cubicBezTo>
                    <a:pt x="87" y="1716"/>
                    <a:pt x="71" y="1699"/>
                    <a:pt x="47" y="1699"/>
                  </a:cubicBezTo>
                  <a:close/>
                  <a:moveTo>
                    <a:pt x="47" y="1884"/>
                  </a:moveTo>
                  <a:cubicBezTo>
                    <a:pt x="23" y="1884"/>
                    <a:pt x="1" y="1901"/>
                    <a:pt x="1" y="1925"/>
                  </a:cubicBezTo>
                  <a:lnTo>
                    <a:pt x="1" y="1948"/>
                  </a:lnTo>
                  <a:cubicBezTo>
                    <a:pt x="1" y="1971"/>
                    <a:pt x="23" y="1989"/>
                    <a:pt x="47" y="1989"/>
                  </a:cubicBezTo>
                  <a:cubicBezTo>
                    <a:pt x="71" y="1989"/>
                    <a:pt x="87" y="1971"/>
                    <a:pt x="87" y="1948"/>
                  </a:cubicBezTo>
                  <a:lnTo>
                    <a:pt x="87" y="1925"/>
                  </a:lnTo>
                  <a:cubicBezTo>
                    <a:pt x="87" y="1901"/>
                    <a:pt x="71" y="1884"/>
                    <a:pt x="47" y="1884"/>
                  </a:cubicBezTo>
                  <a:close/>
                  <a:moveTo>
                    <a:pt x="47" y="2075"/>
                  </a:moveTo>
                  <a:cubicBezTo>
                    <a:pt x="23" y="2075"/>
                    <a:pt x="1" y="2093"/>
                    <a:pt x="1" y="2117"/>
                  </a:cubicBezTo>
                  <a:lnTo>
                    <a:pt x="1" y="2133"/>
                  </a:lnTo>
                  <a:cubicBezTo>
                    <a:pt x="1" y="2157"/>
                    <a:pt x="23" y="2179"/>
                    <a:pt x="47" y="2179"/>
                  </a:cubicBezTo>
                  <a:cubicBezTo>
                    <a:pt x="71" y="2179"/>
                    <a:pt x="87" y="2157"/>
                    <a:pt x="87" y="2133"/>
                  </a:cubicBezTo>
                  <a:lnTo>
                    <a:pt x="87" y="2117"/>
                  </a:lnTo>
                  <a:cubicBezTo>
                    <a:pt x="87" y="2093"/>
                    <a:pt x="71" y="2075"/>
                    <a:pt x="47" y="2075"/>
                  </a:cubicBezTo>
                  <a:close/>
                  <a:moveTo>
                    <a:pt x="47" y="2261"/>
                  </a:moveTo>
                  <a:cubicBezTo>
                    <a:pt x="23" y="2261"/>
                    <a:pt x="1" y="2278"/>
                    <a:pt x="1" y="2302"/>
                  </a:cubicBezTo>
                  <a:lnTo>
                    <a:pt x="1" y="2325"/>
                  </a:lnTo>
                  <a:cubicBezTo>
                    <a:pt x="1" y="2348"/>
                    <a:pt x="23" y="2366"/>
                    <a:pt x="47" y="2366"/>
                  </a:cubicBezTo>
                  <a:cubicBezTo>
                    <a:pt x="71" y="2366"/>
                    <a:pt x="87" y="2348"/>
                    <a:pt x="87" y="2325"/>
                  </a:cubicBezTo>
                  <a:lnTo>
                    <a:pt x="87" y="2302"/>
                  </a:lnTo>
                  <a:cubicBezTo>
                    <a:pt x="87" y="2278"/>
                    <a:pt x="71" y="2261"/>
                    <a:pt x="47" y="2261"/>
                  </a:cubicBezTo>
                  <a:close/>
                  <a:moveTo>
                    <a:pt x="47" y="2452"/>
                  </a:moveTo>
                  <a:cubicBezTo>
                    <a:pt x="23" y="2452"/>
                    <a:pt x="1" y="2470"/>
                    <a:pt x="1" y="2492"/>
                  </a:cubicBezTo>
                  <a:lnTo>
                    <a:pt x="1" y="2510"/>
                  </a:lnTo>
                  <a:cubicBezTo>
                    <a:pt x="1" y="2534"/>
                    <a:pt x="23" y="2556"/>
                    <a:pt x="47" y="2556"/>
                  </a:cubicBezTo>
                  <a:cubicBezTo>
                    <a:pt x="71" y="2556"/>
                    <a:pt x="87" y="2534"/>
                    <a:pt x="87" y="2510"/>
                  </a:cubicBezTo>
                  <a:lnTo>
                    <a:pt x="87" y="2492"/>
                  </a:lnTo>
                  <a:cubicBezTo>
                    <a:pt x="87" y="2470"/>
                    <a:pt x="71" y="2452"/>
                    <a:pt x="47" y="2452"/>
                  </a:cubicBezTo>
                  <a:close/>
                  <a:moveTo>
                    <a:pt x="47" y="2638"/>
                  </a:moveTo>
                  <a:cubicBezTo>
                    <a:pt x="23" y="2638"/>
                    <a:pt x="1" y="2655"/>
                    <a:pt x="1" y="2679"/>
                  </a:cubicBezTo>
                  <a:lnTo>
                    <a:pt x="1" y="2701"/>
                  </a:lnTo>
                  <a:cubicBezTo>
                    <a:pt x="1" y="2725"/>
                    <a:pt x="23" y="2743"/>
                    <a:pt x="47" y="2743"/>
                  </a:cubicBezTo>
                  <a:cubicBezTo>
                    <a:pt x="71" y="2743"/>
                    <a:pt x="87" y="2725"/>
                    <a:pt x="87" y="2701"/>
                  </a:cubicBezTo>
                  <a:lnTo>
                    <a:pt x="87" y="2679"/>
                  </a:lnTo>
                  <a:cubicBezTo>
                    <a:pt x="87" y="2655"/>
                    <a:pt x="71" y="2638"/>
                    <a:pt x="47"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49"/>
            <p:cNvSpPr/>
            <p:nvPr/>
          </p:nvSpPr>
          <p:spPr>
            <a:xfrm flipH="1">
              <a:off x="1458870" y="2074323"/>
              <a:ext cx="115155" cy="106283"/>
            </a:xfrm>
            <a:custGeom>
              <a:rect b="b" l="l" r="r" t="t"/>
              <a:pathLst>
                <a:path extrusionOk="0" h="1210" w="1311">
                  <a:moveTo>
                    <a:pt x="655" y="0"/>
                  </a:moveTo>
                  <a:cubicBezTo>
                    <a:pt x="628" y="0"/>
                    <a:pt x="600" y="16"/>
                    <a:pt x="591" y="48"/>
                  </a:cubicBezTo>
                  <a:lnTo>
                    <a:pt x="487" y="361"/>
                  </a:lnTo>
                  <a:cubicBezTo>
                    <a:pt x="481" y="389"/>
                    <a:pt x="452" y="413"/>
                    <a:pt x="423" y="413"/>
                  </a:cubicBezTo>
                  <a:lnTo>
                    <a:pt x="93" y="413"/>
                  </a:lnTo>
                  <a:cubicBezTo>
                    <a:pt x="24" y="413"/>
                    <a:pt x="0" y="493"/>
                    <a:pt x="53" y="535"/>
                  </a:cubicBezTo>
                  <a:lnTo>
                    <a:pt x="319" y="726"/>
                  </a:lnTo>
                  <a:cubicBezTo>
                    <a:pt x="342" y="744"/>
                    <a:pt x="353" y="778"/>
                    <a:pt x="342" y="801"/>
                  </a:cubicBezTo>
                  <a:lnTo>
                    <a:pt x="244" y="1119"/>
                  </a:lnTo>
                  <a:cubicBezTo>
                    <a:pt x="227" y="1168"/>
                    <a:pt x="266" y="1210"/>
                    <a:pt x="308" y="1210"/>
                  </a:cubicBezTo>
                  <a:cubicBezTo>
                    <a:pt x="322" y="1210"/>
                    <a:pt x="335" y="1206"/>
                    <a:pt x="348" y="1196"/>
                  </a:cubicBezTo>
                  <a:lnTo>
                    <a:pt x="615" y="998"/>
                  </a:lnTo>
                  <a:cubicBezTo>
                    <a:pt x="627" y="989"/>
                    <a:pt x="641" y="985"/>
                    <a:pt x="656" y="985"/>
                  </a:cubicBezTo>
                  <a:cubicBezTo>
                    <a:pt x="670" y="985"/>
                    <a:pt x="685" y="989"/>
                    <a:pt x="696" y="998"/>
                  </a:cubicBezTo>
                  <a:lnTo>
                    <a:pt x="963" y="1196"/>
                  </a:lnTo>
                  <a:cubicBezTo>
                    <a:pt x="975" y="1206"/>
                    <a:pt x="989" y="1210"/>
                    <a:pt x="1003" y="1210"/>
                  </a:cubicBezTo>
                  <a:cubicBezTo>
                    <a:pt x="1045" y="1210"/>
                    <a:pt x="1085" y="1168"/>
                    <a:pt x="1067" y="1119"/>
                  </a:cubicBezTo>
                  <a:lnTo>
                    <a:pt x="963" y="801"/>
                  </a:lnTo>
                  <a:cubicBezTo>
                    <a:pt x="957" y="778"/>
                    <a:pt x="963" y="744"/>
                    <a:pt x="992" y="726"/>
                  </a:cubicBezTo>
                  <a:lnTo>
                    <a:pt x="1258" y="535"/>
                  </a:lnTo>
                  <a:cubicBezTo>
                    <a:pt x="1311" y="493"/>
                    <a:pt x="1281" y="413"/>
                    <a:pt x="1217" y="413"/>
                  </a:cubicBezTo>
                  <a:lnTo>
                    <a:pt x="888" y="413"/>
                  </a:lnTo>
                  <a:cubicBezTo>
                    <a:pt x="858" y="413"/>
                    <a:pt x="829" y="389"/>
                    <a:pt x="824" y="361"/>
                  </a:cubicBezTo>
                  <a:lnTo>
                    <a:pt x="719" y="48"/>
                  </a:lnTo>
                  <a:cubicBezTo>
                    <a:pt x="710" y="16"/>
                    <a:pt x="683" y="0"/>
                    <a:pt x="65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49"/>
            <p:cNvSpPr/>
            <p:nvPr/>
          </p:nvSpPr>
          <p:spPr>
            <a:xfrm flipH="1">
              <a:off x="1249116" y="2229002"/>
              <a:ext cx="115594" cy="106108"/>
            </a:xfrm>
            <a:custGeom>
              <a:rect b="b" l="l" r="r" t="t"/>
              <a:pathLst>
                <a:path extrusionOk="0" h="1208" w="1316">
                  <a:moveTo>
                    <a:pt x="657" y="0"/>
                  </a:moveTo>
                  <a:cubicBezTo>
                    <a:pt x="630" y="0"/>
                    <a:pt x="602" y="16"/>
                    <a:pt x="591" y="48"/>
                  </a:cubicBezTo>
                  <a:lnTo>
                    <a:pt x="492" y="361"/>
                  </a:lnTo>
                  <a:cubicBezTo>
                    <a:pt x="481" y="390"/>
                    <a:pt x="458" y="409"/>
                    <a:pt x="428" y="409"/>
                  </a:cubicBezTo>
                  <a:lnTo>
                    <a:pt x="92" y="409"/>
                  </a:lnTo>
                  <a:cubicBezTo>
                    <a:pt x="29" y="409"/>
                    <a:pt x="0" y="495"/>
                    <a:pt x="51" y="535"/>
                  </a:cubicBezTo>
                  <a:lnTo>
                    <a:pt x="324" y="727"/>
                  </a:lnTo>
                  <a:cubicBezTo>
                    <a:pt x="348" y="744"/>
                    <a:pt x="359" y="773"/>
                    <a:pt x="348" y="802"/>
                  </a:cubicBezTo>
                  <a:lnTo>
                    <a:pt x="243" y="1121"/>
                  </a:lnTo>
                  <a:cubicBezTo>
                    <a:pt x="229" y="1166"/>
                    <a:pt x="268" y="1207"/>
                    <a:pt x="311" y="1207"/>
                  </a:cubicBezTo>
                  <a:cubicBezTo>
                    <a:pt x="323" y="1207"/>
                    <a:pt x="336" y="1204"/>
                    <a:pt x="348" y="1196"/>
                  </a:cubicBezTo>
                  <a:lnTo>
                    <a:pt x="620" y="1000"/>
                  </a:lnTo>
                  <a:cubicBezTo>
                    <a:pt x="632" y="991"/>
                    <a:pt x="644" y="986"/>
                    <a:pt x="657" y="986"/>
                  </a:cubicBezTo>
                  <a:cubicBezTo>
                    <a:pt x="670" y="986"/>
                    <a:pt x="684" y="991"/>
                    <a:pt x="696" y="1000"/>
                  </a:cubicBezTo>
                  <a:lnTo>
                    <a:pt x="968" y="1196"/>
                  </a:lnTo>
                  <a:cubicBezTo>
                    <a:pt x="980" y="1204"/>
                    <a:pt x="992" y="1207"/>
                    <a:pt x="1004" y="1207"/>
                  </a:cubicBezTo>
                  <a:cubicBezTo>
                    <a:pt x="1047" y="1207"/>
                    <a:pt x="1085" y="1166"/>
                    <a:pt x="1073" y="1121"/>
                  </a:cubicBezTo>
                  <a:lnTo>
                    <a:pt x="968" y="802"/>
                  </a:lnTo>
                  <a:cubicBezTo>
                    <a:pt x="956" y="773"/>
                    <a:pt x="968" y="744"/>
                    <a:pt x="990" y="727"/>
                  </a:cubicBezTo>
                  <a:lnTo>
                    <a:pt x="1258" y="535"/>
                  </a:lnTo>
                  <a:cubicBezTo>
                    <a:pt x="1316" y="495"/>
                    <a:pt x="1287" y="409"/>
                    <a:pt x="1223" y="409"/>
                  </a:cubicBezTo>
                  <a:lnTo>
                    <a:pt x="886" y="409"/>
                  </a:lnTo>
                  <a:cubicBezTo>
                    <a:pt x="857" y="409"/>
                    <a:pt x="835" y="390"/>
                    <a:pt x="822" y="361"/>
                  </a:cubicBezTo>
                  <a:lnTo>
                    <a:pt x="725" y="48"/>
                  </a:lnTo>
                  <a:cubicBezTo>
                    <a:pt x="713" y="16"/>
                    <a:pt x="685" y="0"/>
                    <a:pt x="6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49"/>
            <p:cNvSpPr/>
            <p:nvPr/>
          </p:nvSpPr>
          <p:spPr>
            <a:xfrm flipH="1">
              <a:off x="1073004" y="2099180"/>
              <a:ext cx="115067" cy="106108"/>
            </a:xfrm>
            <a:custGeom>
              <a:rect b="b" l="l" r="r" t="t"/>
              <a:pathLst>
                <a:path extrusionOk="0" h="1208" w="1310">
                  <a:moveTo>
                    <a:pt x="655" y="1"/>
                  </a:moveTo>
                  <a:cubicBezTo>
                    <a:pt x="627" y="1"/>
                    <a:pt x="600" y="17"/>
                    <a:pt x="592" y="49"/>
                  </a:cubicBezTo>
                  <a:lnTo>
                    <a:pt x="487" y="362"/>
                  </a:lnTo>
                  <a:cubicBezTo>
                    <a:pt x="480" y="391"/>
                    <a:pt x="453" y="408"/>
                    <a:pt x="423" y="408"/>
                  </a:cubicBezTo>
                  <a:lnTo>
                    <a:pt x="92" y="408"/>
                  </a:lnTo>
                  <a:cubicBezTo>
                    <a:pt x="28" y="408"/>
                    <a:pt x="0" y="495"/>
                    <a:pt x="52" y="530"/>
                  </a:cubicBezTo>
                  <a:lnTo>
                    <a:pt x="319" y="726"/>
                  </a:lnTo>
                  <a:cubicBezTo>
                    <a:pt x="341" y="744"/>
                    <a:pt x="354" y="774"/>
                    <a:pt x="348" y="802"/>
                  </a:cubicBezTo>
                  <a:lnTo>
                    <a:pt x="244" y="1121"/>
                  </a:lnTo>
                  <a:cubicBezTo>
                    <a:pt x="225" y="1166"/>
                    <a:pt x="267" y="1208"/>
                    <a:pt x="311" y="1208"/>
                  </a:cubicBezTo>
                  <a:cubicBezTo>
                    <a:pt x="324" y="1208"/>
                    <a:pt x="336" y="1204"/>
                    <a:pt x="348" y="1197"/>
                  </a:cubicBezTo>
                  <a:lnTo>
                    <a:pt x="614" y="999"/>
                  </a:lnTo>
                  <a:cubicBezTo>
                    <a:pt x="626" y="991"/>
                    <a:pt x="640" y="987"/>
                    <a:pt x="655" y="987"/>
                  </a:cubicBezTo>
                  <a:cubicBezTo>
                    <a:pt x="670" y="987"/>
                    <a:pt x="684" y="991"/>
                    <a:pt x="696" y="999"/>
                  </a:cubicBezTo>
                  <a:lnTo>
                    <a:pt x="962" y="1197"/>
                  </a:lnTo>
                  <a:cubicBezTo>
                    <a:pt x="973" y="1204"/>
                    <a:pt x="986" y="1208"/>
                    <a:pt x="999" y="1208"/>
                  </a:cubicBezTo>
                  <a:cubicBezTo>
                    <a:pt x="1043" y="1208"/>
                    <a:pt x="1084" y="1166"/>
                    <a:pt x="1066" y="1121"/>
                  </a:cubicBezTo>
                  <a:lnTo>
                    <a:pt x="962" y="802"/>
                  </a:lnTo>
                  <a:cubicBezTo>
                    <a:pt x="956" y="774"/>
                    <a:pt x="967" y="744"/>
                    <a:pt x="991" y="726"/>
                  </a:cubicBezTo>
                  <a:lnTo>
                    <a:pt x="1258" y="530"/>
                  </a:lnTo>
                  <a:cubicBezTo>
                    <a:pt x="1309" y="495"/>
                    <a:pt x="1280" y="408"/>
                    <a:pt x="1218" y="408"/>
                  </a:cubicBezTo>
                  <a:lnTo>
                    <a:pt x="887" y="408"/>
                  </a:lnTo>
                  <a:cubicBezTo>
                    <a:pt x="857" y="408"/>
                    <a:pt x="828" y="391"/>
                    <a:pt x="823" y="362"/>
                  </a:cubicBezTo>
                  <a:lnTo>
                    <a:pt x="718" y="49"/>
                  </a:lnTo>
                  <a:cubicBezTo>
                    <a:pt x="710" y="17"/>
                    <a:pt x="682" y="1"/>
                    <a:pt x="6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49"/>
            <p:cNvSpPr/>
            <p:nvPr/>
          </p:nvSpPr>
          <p:spPr>
            <a:xfrm flipH="1">
              <a:off x="1379906" y="2217935"/>
              <a:ext cx="56655" cy="85115"/>
            </a:xfrm>
            <a:custGeom>
              <a:rect b="b" l="l" r="r" t="t"/>
              <a:pathLst>
                <a:path extrusionOk="0" h="969" w="645">
                  <a:moveTo>
                    <a:pt x="513" y="0"/>
                  </a:moveTo>
                  <a:cubicBezTo>
                    <a:pt x="491" y="0"/>
                    <a:pt x="469" y="2"/>
                    <a:pt x="447" y="6"/>
                  </a:cubicBezTo>
                  <a:cubicBezTo>
                    <a:pt x="227" y="35"/>
                    <a:pt x="53" y="215"/>
                    <a:pt x="29" y="436"/>
                  </a:cubicBezTo>
                  <a:cubicBezTo>
                    <a:pt x="0" y="725"/>
                    <a:pt x="227" y="969"/>
                    <a:pt x="511" y="969"/>
                  </a:cubicBezTo>
                  <a:cubicBezTo>
                    <a:pt x="551" y="969"/>
                    <a:pt x="591" y="963"/>
                    <a:pt x="632" y="952"/>
                  </a:cubicBezTo>
                  <a:cubicBezTo>
                    <a:pt x="644" y="945"/>
                    <a:pt x="644" y="934"/>
                    <a:pt x="632" y="928"/>
                  </a:cubicBezTo>
                  <a:cubicBezTo>
                    <a:pt x="465" y="853"/>
                    <a:pt x="348" y="685"/>
                    <a:pt x="348" y="482"/>
                  </a:cubicBezTo>
                  <a:cubicBezTo>
                    <a:pt x="348" y="284"/>
                    <a:pt x="465" y="117"/>
                    <a:pt x="632" y="41"/>
                  </a:cubicBezTo>
                  <a:cubicBezTo>
                    <a:pt x="644" y="35"/>
                    <a:pt x="644" y="24"/>
                    <a:pt x="632" y="18"/>
                  </a:cubicBezTo>
                  <a:cubicBezTo>
                    <a:pt x="594" y="7"/>
                    <a:pt x="554" y="0"/>
                    <a:pt x="51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49"/>
            <p:cNvSpPr/>
            <p:nvPr/>
          </p:nvSpPr>
          <p:spPr>
            <a:xfrm flipH="1">
              <a:off x="1174280" y="2186665"/>
              <a:ext cx="57182" cy="84851"/>
            </a:xfrm>
            <a:custGeom>
              <a:rect b="b" l="l" r="r" t="t"/>
              <a:pathLst>
                <a:path extrusionOk="0" h="966" w="651">
                  <a:moveTo>
                    <a:pt x="502" y="1"/>
                  </a:moveTo>
                  <a:cubicBezTo>
                    <a:pt x="484" y="1"/>
                    <a:pt x="466" y="2"/>
                    <a:pt x="447" y="3"/>
                  </a:cubicBezTo>
                  <a:cubicBezTo>
                    <a:pt x="233" y="32"/>
                    <a:pt x="53" y="212"/>
                    <a:pt x="30" y="431"/>
                  </a:cubicBezTo>
                  <a:cubicBezTo>
                    <a:pt x="1" y="722"/>
                    <a:pt x="227" y="966"/>
                    <a:pt x="511" y="966"/>
                  </a:cubicBezTo>
                  <a:cubicBezTo>
                    <a:pt x="557" y="966"/>
                    <a:pt x="599" y="960"/>
                    <a:pt x="639" y="948"/>
                  </a:cubicBezTo>
                  <a:cubicBezTo>
                    <a:pt x="650" y="948"/>
                    <a:pt x="650" y="931"/>
                    <a:pt x="639" y="925"/>
                  </a:cubicBezTo>
                  <a:cubicBezTo>
                    <a:pt x="471" y="849"/>
                    <a:pt x="348" y="682"/>
                    <a:pt x="348" y="484"/>
                  </a:cubicBezTo>
                  <a:cubicBezTo>
                    <a:pt x="348" y="287"/>
                    <a:pt x="471" y="113"/>
                    <a:pt x="639" y="43"/>
                  </a:cubicBezTo>
                  <a:cubicBezTo>
                    <a:pt x="650" y="38"/>
                    <a:pt x="650" y="21"/>
                    <a:pt x="639" y="14"/>
                  </a:cubicBezTo>
                  <a:cubicBezTo>
                    <a:pt x="596" y="6"/>
                    <a:pt x="551" y="1"/>
                    <a:pt x="5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49"/>
            <p:cNvSpPr/>
            <p:nvPr/>
          </p:nvSpPr>
          <p:spPr>
            <a:xfrm flipH="1">
              <a:off x="1040499" y="1987580"/>
              <a:ext cx="57007" cy="84939"/>
            </a:xfrm>
            <a:custGeom>
              <a:rect b="b" l="l" r="r" t="t"/>
              <a:pathLst>
                <a:path extrusionOk="0" h="967" w="649">
                  <a:moveTo>
                    <a:pt x="521" y="0"/>
                  </a:moveTo>
                  <a:cubicBezTo>
                    <a:pt x="497" y="0"/>
                    <a:pt x="473" y="2"/>
                    <a:pt x="447" y="4"/>
                  </a:cubicBezTo>
                  <a:cubicBezTo>
                    <a:pt x="231" y="33"/>
                    <a:pt x="52" y="212"/>
                    <a:pt x="30" y="432"/>
                  </a:cubicBezTo>
                  <a:cubicBezTo>
                    <a:pt x="1" y="723"/>
                    <a:pt x="226" y="966"/>
                    <a:pt x="510" y="966"/>
                  </a:cubicBezTo>
                  <a:cubicBezTo>
                    <a:pt x="557" y="966"/>
                    <a:pt x="597" y="961"/>
                    <a:pt x="638" y="948"/>
                  </a:cubicBezTo>
                  <a:cubicBezTo>
                    <a:pt x="649" y="948"/>
                    <a:pt x="649" y="931"/>
                    <a:pt x="638" y="926"/>
                  </a:cubicBezTo>
                  <a:cubicBezTo>
                    <a:pt x="469" y="849"/>
                    <a:pt x="348" y="682"/>
                    <a:pt x="348" y="485"/>
                  </a:cubicBezTo>
                  <a:cubicBezTo>
                    <a:pt x="348" y="282"/>
                    <a:pt x="469" y="114"/>
                    <a:pt x="638" y="38"/>
                  </a:cubicBezTo>
                  <a:cubicBezTo>
                    <a:pt x="649" y="33"/>
                    <a:pt x="649" y="22"/>
                    <a:pt x="638" y="15"/>
                  </a:cubicBezTo>
                  <a:cubicBezTo>
                    <a:pt x="601" y="4"/>
                    <a:pt x="562" y="0"/>
                    <a:pt x="5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49"/>
          <p:cNvGrpSpPr/>
          <p:nvPr/>
        </p:nvGrpSpPr>
        <p:grpSpPr>
          <a:xfrm flipH="1">
            <a:off x="2487752" y="3347701"/>
            <a:ext cx="564038" cy="398084"/>
            <a:chOff x="1375855" y="3077326"/>
            <a:chExt cx="358552" cy="253057"/>
          </a:xfrm>
        </p:grpSpPr>
        <p:sp>
          <p:nvSpPr>
            <p:cNvPr id="7485" name="Google Shape;7485;p49"/>
            <p:cNvSpPr/>
            <p:nvPr/>
          </p:nvSpPr>
          <p:spPr>
            <a:xfrm>
              <a:off x="1423726" y="3279964"/>
              <a:ext cx="310681" cy="50419"/>
            </a:xfrm>
            <a:custGeom>
              <a:rect b="b" l="l" r="r" t="t"/>
              <a:pathLst>
                <a:path extrusionOk="0" h="574" w="3537">
                  <a:moveTo>
                    <a:pt x="1768" y="0"/>
                  </a:moveTo>
                  <a:cubicBezTo>
                    <a:pt x="789" y="0"/>
                    <a:pt x="0" y="128"/>
                    <a:pt x="0" y="284"/>
                  </a:cubicBezTo>
                  <a:cubicBezTo>
                    <a:pt x="0" y="447"/>
                    <a:pt x="789" y="573"/>
                    <a:pt x="1768" y="573"/>
                  </a:cubicBezTo>
                  <a:cubicBezTo>
                    <a:pt x="2742" y="573"/>
                    <a:pt x="3536" y="447"/>
                    <a:pt x="3536" y="284"/>
                  </a:cubicBezTo>
                  <a:cubicBezTo>
                    <a:pt x="3536" y="128"/>
                    <a:pt x="2742" y="0"/>
                    <a:pt x="176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49"/>
            <p:cNvSpPr/>
            <p:nvPr/>
          </p:nvSpPr>
          <p:spPr>
            <a:xfrm>
              <a:off x="1395267" y="3080927"/>
              <a:ext cx="200094" cy="44270"/>
            </a:xfrm>
            <a:custGeom>
              <a:rect b="b" l="l" r="r" t="t"/>
              <a:pathLst>
                <a:path extrusionOk="0" h="504" w="2278">
                  <a:moveTo>
                    <a:pt x="1141" y="0"/>
                  </a:moveTo>
                  <a:cubicBezTo>
                    <a:pt x="509" y="0"/>
                    <a:pt x="0" y="110"/>
                    <a:pt x="0" y="249"/>
                  </a:cubicBezTo>
                  <a:cubicBezTo>
                    <a:pt x="0" y="388"/>
                    <a:pt x="509" y="504"/>
                    <a:pt x="1141" y="504"/>
                  </a:cubicBezTo>
                  <a:cubicBezTo>
                    <a:pt x="1767" y="504"/>
                    <a:pt x="2277" y="388"/>
                    <a:pt x="2277" y="249"/>
                  </a:cubicBezTo>
                  <a:cubicBezTo>
                    <a:pt x="2277" y="110"/>
                    <a:pt x="1767" y="0"/>
                    <a:pt x="11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49"/>
            <p:cNvSpPr/>
            <p:nvPr/>
          </p:nvSpPr>
          <p:spPr>
            <a:xfrm>
              <a:off x="1406861" y="3093136"/>
              <a:ext cx="176729" cy="44270"/>
            </a:xfrm>
            <a:custGeom>
              <a:rect b="b" l="l" r="r" t="t"/>
              <a:pathLst>
                <a:path extrusionOk="0" h="504" w="2012">
                  <a:moveTo>
                    <a:pt x="1009" y="0"/>
                  </a:moveTo>
                  <a:cubicBezTo>
                    <a:pt x="453" y="0"/>
                    <a:pt x="0" y="110"/>
                    <a:pt x="0" y="249"/>
                  </a:cubicBezTo>
                  <a:cubicBezTo>
                    <a:pt x="0" y="388"/>
                    <a:pt x="453" y="504"/>
                    <a:pt x="1009" y="504"/>
                  </a:cubicBezTo>
                  <a:cubicBezTo>
                    <a:pt x="1565" y="504"/>
                    <a:pt x="2012" y="388"/>
                    <a:pt x="2012" y="249"/>
                  </a:cubicBezTo>
                  <a:cubicBezTo>
                    <a:pt x="2012" y="110"/>
                    <a:pt x="1565" y="0"/>
                    <a:pt x="100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49"/>
            <p:cNvSpPr/>
            <p:nvPr/>
          </p:nvSpPr>
          <p:spPr>
            <a:xfrm>
              <a:off x="1392193" y="3077326"/>
              <a:ext cx="206242" cy="25034"/>
            </a:xfrm>
            <a:custGeom>
              <a:rect b="b" l="l" r="r" t="t"/>
              <a:pathLst>
                <a:path extrusionOk="0" h="285" w="2348">
                  <a:moveTo>
                    <a:pt x="1176" y="1"/>
                  </a:moveTo>
                  <a:cubicBezTo>
                    <a:pt x="592" y="1"/>
                    <a:pt x="1" y="98"/>
                    <a:pt x="1" y="285"/>
                  </a:cubicBezTo>
                  <a:lnTo>
                    <a:pt x="70" y="285"/>
                  </a:lnTo>
                  <a:cubicBezTo>
                    <a:pt x="70" y="197"/>
                    <a:pt x="499" y="70"/>
                    <a:pt x="1176" y="70"/>
                  </a:cubicBezTo>
                  <a:cubicBezTo>
                    <a:pt x="1849" y="70"/>
                    <a:pt x="2278" y="197"/>
                    <a:pt x="2278" y="285"/>
                  </a:cubicBezTo>
                  <a:lnTo>
                    <a:pt x="2347" y="285"/>
                  </a:lnTo>
                  <a:cubicBezTo>
                    <a:pt x="2347" y="98"/>
                    <a:pt x="1756" y="1"/>
                    <a:pt x="117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49"/>
            <p:cNvSpPr/>
            <p:nvPr/>
          </p:nvSpPr>
          <p:spPr>
            <a:xfrm>
              <a:off x="1438482" y="3100251"/>
              <a:ext cx="47432" cy="27581"/>
            </a:xfrm>
            <a:custGeom>
              <a:rect b="b" l="l" r="r" t="t"/>
              <a:pathLst>
                <a:path extrusionOk="0" h="314" w="540">
                  <a:moveTo>
                    <a:pt x="539" y="0"/>
                  </a:moveTo>
                  <a:lnTo>
                    <a:pt x="539" y="0"/>
                  </a:lnTo>
                  <a:cubicBezTo>
                    <a:pt x="418" y="6"/>
                    <a:pt x="301" y="24"/>
                    <a:pt x="186" y="64"/>
                  </a:cubicBezTo>
                  <a:cubicBezTo>
                    <a:pt x="145" y="75"/>
                    <a:pt x="111" y="93"/>
                    <a:pt x="76" y="122"/>
                  </a:cubicBezTo>
                  <a:cubicBezTo>
                    <a:pt x="1" y="220"/>
                    <a:pt x="180" y="262"/>
                    <a:pt x="244" y="278"/>
                  </a:cubicBezTo>
                  <a:cubicBezTo>
                    <a:pt x="319" y="302"/>
                    <a:pt x="400" y="307"/>
                    <a:pt x="482" y="313"/>
                  </a:cubicBezTo>
                  <a:cubicBezTo>
                    <a:pt x="400" y="296"/>
                    <a:pt x="325" y="273"/>
                    <a:pt x="250" y="249"/>
                  </a:cubicBezTo>
                  <a:cubicBezTo>
                    <a:pt x="204" y="232"/>
                    <a:pt x="140" y="214"/>
                    <a:pt x="105" y="179"/>
                  </a:cubicBezTo>
                  <a:cubicBezTo>
                    <a:pt x="65" y="104"/>
                    <a:pt x="482" y="18"/>
                    <a:pt x="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49"/>
            <p:cNvSpPr/>
            <p:nvPr/>
          </p:nvSpPr>
          <p:spPr>
            <a:xfrm>
              <a:off x="1415557" y="3100163"/>
              <a:ext cx="38297" cy="29250"/>
            </a:xfrm>
            <a:custGeom>
              <a:rect b="b" l="l" r="r" t="t"/>
              <a:pathLst>
                <a:path extrusionOk="0" h="333" w="436">
                  <a:moveTo>
                    <a:pt x="419" y="1"/>
                  </a:moveTo>
                  <a:cubicBezTo>
                    <a:pt x="300" y="1"/>
                    <a:pt x="1" y="55"/>
                    <a:pt x="117" y="215"/>
                  </a:cubicBezTo>
                  <a:cubicBezTo>
                    <a:pt x="180" y="285"/>
                    <a:pt x="267" y="308"/>
                    <a:pt x="354" y="332"/>
                  </a:cubicBezTo>
                  <a:cubicBezTo>
                    <a:pt x="302" y="303"/>
                    <a:pt x="256" y="274"/>
                    <a:pt x="209" y="244"/>
                  </a:cubicBezTo>
                  <a:cubicBezTo>
                    <a:pt x="174" y="215"/>
                    <a:pt x="117" y="180"/>
                    <a:pt x="139" y="135"/>
                  </a:cubicBezTo>
                  <a:cubicBezTo>
                    <a:pt x="209" y="54"/>
                    <a:pt x="337" y="36"/>
                    <a:pt x="436" y="1"/>
                  </a:cubicBezTo>
                  <a:cubicBezTo>
                    <a:pt x="431" y="1"/>
                    <a:pt x="425" y="1"/>
                    <a:pt x="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49"/>
            <p:cNvSpPr/>
            <p:nvPr/>
          </p:nvSpPr>
          <p:spPr>
            <a:xfrm>
              <a:off x="1497508" y="3100251"/>
              <a:ext cx="47520" cy="27581"/>
            </a:xfrm>
            <a:custGeom>
              <a:rect b="b" l="l" r="r" t="t"/>
              <a:pathLst>
                <a:path extrusionOk="0" h="314" w="541">
                  <a:moveTo>
                    <a:pt x="1" y="0"/>
                  </a:moveTo>
                  <a:cubicBezTo>
                    <a:pt x="59" y="18"/>
                    <a:pt x="476" y="104"/>
                    <a:pt x="436" y="179"/>
                  </a:cubicBezTo>
                  <a:cubicBezTo>
                    <a:pt x="401" y="214"/>
                    <a:pt x="343" y="232"/>
                    <a:pt x="290" y="249"/>
                  </a:cubicBezTo>
                  <a:cubicBezTo>
                    <a:pt x="215" y="273"/>
                    <a:pt x="140" y="296"/>
                    <a:pt x="59" y="313"/>
                  </a:cubicBezTo>
                  <a:cubicBezTo>
                    <a:pt x="140" y="307"/>
                    <a:pt x="220" y="302"/>
                    <a:pt x="297" y="278"/>
                  </a:cubicBezTo>
                  <a:cubicBezTo>
                    <a:pt x="360" y="262"/>
                    <a:pt x="540" y="220"/>
                    <a:pt x="464" y="122"/>
                  </a:cubicBezTo>
                  <a:cubicBezTo>
                    <a:pt x="429" y="93"/>
                    <a:pt x="394" y="75"/>
                    <a:pt x="354" y="64"/>
                  </a:cubicBezTo>
                  <a:cubicBezTo>
                    <a:pt x="238" y="24"/>
                    <a:pt x="123"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49"/>
            <p:cNvSpPr/>
            <p:nvPr/>
          </p:nvSpPr>
          <p:spPr>
            <a:xfrm>
              <a:off x="1529657" y="3100163"/>
              <a:ext cx="38209" cy="29250"/>
            </a:xfrm>
            <a:custGeom>
              <a:rect b="b" l="l" r="r" t="t"/>
              <a:pathLst>
                <a:path extrusionOk="0" h="333" w="435">
                  <a:moveTo>
                    <a:pt x="17" y="1"/>
                  </a:moveTo>
                  <a:cubicBezTo>
                    <a:pt x="11" y="1"/>
                    <a:pt x="5" y="1"/>
                    <a:pt x="0" y="1"/>
                  </a:cubicBezTo>
                  <a:cubicBezTo>
                    <a:pt x="98" y="36"/>
                    <a:pt x="226" y="54"/>
                    <a:pt x="295" y="135"/>
                  </a:cubicBezTo>
                  <a:cubicBezTo>
                    <a:pt x="319" y="180"/>
                    <a:pt x="261" y="215"/>
                    <a:pt x="226" y="244"/>
                  </a:cubicBezTo>
                  <a:cubicBezTo>
                    <a:pt x="180" y="274"/>
                    <a:pt x="133" y="303"/>
                    <a:pt x="81" y="332"/>
                  </a:cubicBezTo>
                  <a:cubicBezTo>
                    <a:pt x="167" y="308"/>
                    <a:pt x="255" y="285"/>
                    <a:pt x="319" y="215"/>
                  </a:cubicBezTo>
                  <a:cubicBezTo>
                    <a:pt x="434" y="55"/>
                    <a:pt x="136"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49"/>
            <p:cNvSpPr/>
            <p:nvPr/>
          </p:nvSpPr>
          <p:spPr>
            <a:xfrm>
              <a:off x="1375855" y="3105872"/>
              <a:ext cx="241904" cy="218364"/>
            </a:xfrm>
            <a:custGeom>
              <a:rect b="b" l="l" r="r" t="t"/>
              <a:pathLst>
                <a:path extrusionOk="0" h="2486" w="2754">
                  <a:moveTo>
                    <a:pt x="2464" y="0"/>
                  </a:moveTo>
                  <a:lnTo>
                    <a:pt x="2464" y="0"/>
                  </a:lnTo>
                  <a:cubicBezTo>
                    <a:pt x="2268" y="155"/>
                    <a:pt x="1806" y="229"/>
                    <a:pt x="1351" y="229"/>
                  </a:cubicBezTo>
                  <a:cubicBezTo>
                    <a:pt x="905" y="229"/>
                    <a:pt x="466" y="158"/>
                    <a:pt x="291" y="24"/>
                  </a:cubicBezTo>
                  <a:lnTo>
                    <a:pt x="291" y="24"/>
                  </a:lnTo>
                  <a:cubicBezTo>
                    <a:pt x="291" y="24"/>
                    <a:pt x="0" y="2486"/>
                    <a:pt x="1003" y="2486"/>
                  </a:cubicBezTo>
                  <a:lnTo>
                    <a:pt x="1745" y="2486"/>
                  </a:lnTo>
                  <a:cubicBezTo>
                    <a:pt x="2753" y="2486"/>
                    <a:pt x="2464" y="0"/>
                    <a:pt x="24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49"/>
            <p:cNvSpPr/>
            <p:nvPr/>
          </p:nvSpPr>
          <p:spPr>
            <a:xfrm>
              <a:off x="1399746" y="3104643"/>
              <a:ext cx="218013" cy="219594"/>
            </a:xfrm>
            <a:custGeom>
              <a:rect b="b" l="l" r="r" t="t"/>
              <a:pathLst>
                <a:path extrusionOk="0" h="2500" w="2482">
                  <a:moveTo>
                    <a:pt x="6" y="1"/>
                  </a:moveTo>
                  <a:cubicBezTo>
                    <a:pt x="5" y="1"/>
                    <a:pt x="3" y="14"/>
                    <a:pt x="1" y="54"/>
                  </a:cubicBezTo>
                  <a:cubicBezTo>
                    <a:pt x="54" y="258"/>
                    <a:pt x="751" y="373"/>
                    <a:pt x="1243" y="373"/>
                  </a:cubicBezTo>
                  <a:cubicBezTo>
                    <a:pt x="1397" y="373"/>
                    <a:pt x="1531" y="362"/>
                    <a:pt x="1619" y="338"/>
                  </a:cubicBezTo>
                  <a:cubicBezTo>
                    <a:pt x="1642" y="332"/>
                    <a:pt x="1664" y="329"/>
                    <a:pt x="1685" y="329"/>
                  </a:cubicBezTo>
                  <a:cubicBezTo>
                    <a:pt x="1944" y="329"/>
                    <a:pt x="1985" y="779"/>
                    <a:pt x="1937" y="1208"/>
                  </a:cubicBezTo>
                  <a:cubicBezTo>
                    <a:pt x="1879" y="1665"/>
                    <a:pt x="1676" y="2350"/>
                    <a:pt x="1189" y="2350"/>
                  </a:cubicBezTo>
                  <a:lnTo>
                    <a:pt x="447" y="2350"/>
                  </a:lnTo>
                  <a:cubicBezTo>
                    <a:pt x="413" y="2350"/>
                    <a:pt x="389" y="2344"/>
                    <a:pt x="360" y="2344"/>
                  </a:cubicBezTo>
                  <a:cubicBezTo>
                    <a:pt x="458" y="2443"/>
                    <a:pt x="581" y="2500"/>
                    <a:pt x="731" y="2500"/>
                  </a:cubicBezTo>
                  <a:lnTo>
                    <a:pt x="1473" y="2500"/>
                  </a:lnTo>
                  <a:cubicBezTo>
                    <a:pt x="2481" y="2500"/>
                    <a:pt x="2192" y="14"/>
                    <a:pt x="2192" y="14"/>
                  </a:cubicBezTo>
                  <a:lnTo>
                    <a:pt x="2192" y="14"/>
                  </a:lnTo>
                  <a:cubicBezTo>
                    <a:pt x="1990" y="174"/>
                    <a:pt x="1506" y="252"/>
                    <a:pt x="1038" y="252"/>
                  </a:cubicBezTo>
                  <a:cubicBezTo>
                    <a:pt x="605" y="252"/>
                    <a:pt x="185" y="185"/>
                    <a:pt x="12" y="54"/>
                  </a:cubicBezTo>
                  <a:cubicBezTo>
                    <a:pt x="12" y="54"/>
                    <a:pt x="9" y="1"/>
                    <a:pt x="6"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49"/>
            <p:cNvSpPr/>
            <p:nvPr/>
          </p:nvSpPr>
          <p:spPr>
            <a:xfrm>
              <a:off x="1392193" y="3102271"/>
              <a:ext cx="206242" cy="25561"/>
            </a:xfrm>
            <a:custGeom>
              <a:rect b="b" l="l" r="r" t="t"/>
              <a:pathLst>
                <a:path extrusionOk="0" h="291" w="2348">
                  <a:moveTo>
                    <a:pt x="1" y="1"/>
                  </a:moveTo>
                  <a:lnTo>
                    <a:pt x="1" y="6"/>
                  </a:lnTo>
                  <a:cubicBezTo>
                    <a:pt x="1" y="191"/>
                    <a:pt x="592" y="290"/>
                    <a:pt x="1176" y="290"/>
                  </a:cubicBezTo>
                  <a:cubicBezTo>
                    <a:pt x="1756" y="290"/>
                    <a:pt x="2347" y="191"/>
                    <a:pt x="2347" y="6"/>
                  </a:cubicBezTo>
                  <a:lnTo>
                    <a:pt x="2347" y="1"/>
                  </a:lnTo>
                  <a:lnTo>
                    <a:pt x="2278" y="1"/>
                  </a:lnTo>
                  <a:lnTo>
                    <a:pt x="2278" y="6"/>
                  </a:lnTo>
                  <a:cubicBezTo>
                    <a:pt x="2278" y="92"/>
                    <a:pt x="1849" y="220"/>
                    <a:pt x="1176" y="220"/>
                  </a:cubicBezTo>
                  <a:cubicBezTo>
                    <a:pt x="499" y="220"/>
                    <a:pt x="70" y="92"/>
                    <a:pt x="70" y="6"/>
                  </a:cubicBezTo>
                  <a:lnTo>
                    <a:pt x="7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49"/>
            <p:cNvSpPr/>
            <p:nvPr/>
          </p:nvSpPr>
          <p:spPr>
            <a:xfrm>
              <a:off x="1558116" y="3115710"/>
              <a:ext cx="133513" cy="181033"/>
            </a:xfrm>
            <a:custGeom>
              <a:rect b="b" l="l" r="r" t="t"/>
              <a:pathLst>
                <a:path extrusionOk="0" h="2061" w="1520">
                  <a:moveTo>
                    <a:pt x="713" y="1"/>
                  </a:moveTo>
                  <a:cubicBezTo>
                    <a:pt x="475" y="1"/>
                    <a:pt x="279" y="131"/>
                    <a:pt x="186" y="236"/>
                  </a:cubicBezTo>
                  <a:cubicBezTo>
                    <a:pt x="105" y="322"/>
                    <a:pt x="110" y="456"/>
                    <a:pt x="198" y="531"/>
                  </a:cubicBezTo>
                  <a:cubicBezTo>
                    <a:pt x="236" y="570"/>
                    <a:pt x="287" y="589"/>
                    <a:pt x="337" y="589"/>
                  </a:cubicBezTo>
                  <a:cubicBezTo>
                    <a:pt x="393" y="589"/>
                    <a:pt x="448" y="566"/>
                    <a:pt x="487" y="520"/>
                  </a:cubicBezTo>
                  <a:cubicBezTo>
                    <a:pt x="518" y="493"/>
                    <a:pt x="598" y="425"/>
                    <a:pt x="708" y="425"/>
                  </a:cubicBezTo>
                  <a:cubicBezTo>
                    <a:pt x="763" y="425"/>
                    <a:pt x="826" y="442"/>
                    <a:pt x="894" y="490"/>
                  </a:cubicBezTo>
                  <a:cubicBezTo>
                    <a:pt x="1073" y="624"/>
                    <a:pt x="1033" y="983"/>
                    <a:pt x="887" y="1255"/>
                  </a:cubicBezTo>
                  <a:cubicBezTo>
                    <a:pt x="788" y="1449"/>
                    <a:pt x="610" y="1645"/>
                    <a:pt x="412" y="1645"/>
                  </a:cubicBezTo>
                  <a:cubicBezTo>
                    <a:pt x="378" y="1645"/>
                    <a:pt x="343" y="1639"/>
                    <a:pt x="308" y="1627"/>
                  </a:cubicBezTo>
                  <a:cubicBezTo>
                    <a:pt x="284" y="1618"/>
                    <a:pt x="260" y="1614"/>
                    <a:pt x="236" y="1614"/>
                  </a:cubicBezTo>
                  <a:cubicBezTo>
                    <a:pt x="149" y="1614"/>
                    <a:pt x="68" y="1668"/>
                    <a:pt x="41" y="1755"/>
                  </a:cubicBezTo>
                  <a:cubicBezTo>
                    <a:pt x="1" y="1859"/>
                    <a:pt x="59" y="1980"/>
                    <a:pt x="169" y="2020"/>
                  </a:cubicBezTo>
                  <a:cubicBezTo>
                    <a:pt x="250" y="2050"/>
                    <a:pt x="330" y="2061"/>
                    <a:pt x="412" y="2061"/>
                  </a:cubicBezTo>
                  <a:cubicBezTo>
                    <a:pt x="736" y="2061"/>
                    <a:pt x="1055" y="1841"/>
                    <a:pt x="1258" y="1447"/>
                  </a:cubicBezTo>
                  <a:cubicBezTo>
                    <a:pt x="1490" y="1012"/>
                    <a:pt x="1520" y="426"/>
                    <a:pt x="1137" y="148"/>
                  </a:cubicBezTo>
                  <a:cubicBezTo>
                    <a:pt x="990" y="41"/>
                    <a:pt x="845" y="1"/>
                    <a:pt x="71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49"/>
            <p:cNvSpPr/>
            <p:nvPr/>
          </p:nvSpPr>
          <p:spPr>
            <a:xfrm>
              <a:off x="1578494" y="3154182"/>
              <a:ext cx="118141" cy="123675"/>
            </a:xfrm>
            <a:custGeom>
              <a:rect b="b" l="l" r="r" t="t"/>
              <a:pathLst>
                <a:path extrusionOk="0" h="1408" w="1345">
                  <a:moveTo>
                    <a:pt x="563" y="1"/>
                  </a:moveTo>
                  <a:lnTo>
                    <a:pt x="563" y="1"/>
                  </a:lnTo>
                  <a:cubicBezTo>
                    <a:pt x="563" y="1"/>
                    <a:pt x="922" y="70"/>
                    <a:pt x="719" y="684"/>
                  </a:cubicBezTo>
                  <a:cubicBezTo>
                    <a:pt x="719" y="684"/>
                    <a:pt x="534" y="1119"/>
                    <a:pt x="267" y="1194"/>
                  </a:cubicBezTo>
                  <a:cubicBezTo>
                    <a:pt x="267" y="1194"/>
                    <a:pt x="241" y="1214"/>
                    <a:pt x="183" y="1214"/>
                  </a:cubicBezTo>
                  <a:cubicBezTo>
                    <a:pt x="145" y="1214"/>
                    <a:pt x="92" y="1205"/>
                    <a:pt x="23" y="1178"/>
                  </a:cubicBezTo>
                  <a:lnTo>
                    <a:pt x="23" y="1178"/>
                  </a:lnTo>
                  <a:cubicBezTo>
                    <a:pt x="23" y="1178"/>
                    <a:pt x="1" y="1407"/>
                    <a:pt x="236" y="1407"/>
                  </a:cubicBezTo>
                  <a:cubicBezTo>
                    <a:pt x="270" y="1407"/>
                    <a:pt x="309" y="1403"/>
                    <a:pt x="354" y="1392"/>
                  </a:cubicBezTo>
                  <a:cubicBezTo>
                    <a:pt x="713" y="1304"/>
                    <a:pt x="1345" y="65"/>
                    <a:pt x="56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49"/>
            <p:cNvSpPr/>
            <p:nvPr/>
          </p:nvSpPr>
          <p:spPr>
            <a:xfrm>
              <a:off x="1576034" y="3118257"/>
              <a:ext cx="75277" cy="31270"/>
            </a:xfrm>
            <a:custGeom>
              <a:rect b="b" l="l" r="r" t="t"/>
              <a:pathLst>
                <a:path extrusionOk="0" h="356" w="857">
                  <a:moveTo>
                    <a:pt x="528" y="0"/>
                  </a:moveTo>
                  <a:cubicBezTo>
                    <a:pt x="498" y="0"/>
                    <a:pt x="464" y="3"/>
                    <a:pt x="428" y="9"/>
                  </a:cubicBezTo>
                  <a:cubicBezTo>
                    <a:pt x="231" y="50"/>
                    <a:pt x="126" y="114"/>
                    <a:pt x="75" y="161"/>
                  </a:cubicBezTo>
                  <a:cubicBezTo>
                    <a:pt x="40" y="189"/>
                    <a:pt x="16" y="230"/>
                    <a:pt x="11" y="271"/>
                  </a:cubicBezTo>
                  <a:cubicBezTo>
                    <a:pt x="1" y="328"/>
                    <a:pt x="30" y="355"/>
                    <a:pt x="81" y="355"/>
                  </a:cubicBezTo>
                  <a:cubicBezTo>
                    <a:pt x="154" y="355"/>
                    <a:pt x="270" y="302"/>
                    <a:pt x="382" y="207"/>
                  </a:cubicBezTo>
                  <a:cubicBezTo>
                    <a:pt x="434" y="164"/>
                    <a:pt x="489" y="150"/>
                    <a:pt x="542" y="150"/>
                  </a:cubicBezTo>
                  <a:cubicBezTo>
                    <a:pt x="649" y="150"/>
                    <a:pt x="748" y="207"/>
                    <a:pt x="792" y="207"/>
                  </a:cubicBezTo>
                  <a:cubicBezTo>
                    <a:pt x="795" y="207"/>
                    <a:pt x="797" y="207"/>
                    <a:pt x="800" y="207"/>
                  </a:cubicBezTo>
                  <a:cubicBezTo>
                    <a:pt x="857" y="191"/>
                    <a:pt x="784"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49"/>
          <p:cNvGrpSpPr/>
          <p:nvPr/>
        </p:nvGrpSpPr>
        <p:grpSpPr>
          <a:xfrm flipH="1">
            <a:off x="3466954" y="3096206"/>
            <a:ext cx="1016432" cy="1091179"/>
            <a:chOff x="417208" y="2951983"/>
            <a:chExt cx="646133" cy="693649"/>
          </a:xfrm>
        </p:grpSpPr>
        <p:sp>
          <p:nvSpPr>
            <p:cNvPr id="7500" name="Google Shape;7500;p49"/>
            <p:cNvSpPr/>
            <p:nvPr/>
          </p:nvSpPr>
          <p:spPr>
            <a:xfrm>
              <a:off x="428899" y="3424975"/>
              <a:ext cx="634442" cy="220648"/>
            </a:xfrm>
            <a:custGeom>
              <a:rect b="b" l="l" r="r" t="t"/>
              <a:pathLst>
                <a:path extrusionOk="0" h="2512" w="7466">
                  <a:moveTo>
                    <a:pt x="2603" y="0"/>
                  </a:moveTo>
                  <a:lnTo>
                    <a:pt x="0" y="1699"/>
                  </a:lnTo>
                  <a:lnTo>
                    <a:pt x="2592" y="2511"/>
                  </a:lnTo>
                  <a:lnTo>
                    <a:pt x="4203" y="2215"/>
                  </a:lnTo>
                  <a:lnTo>
                    <a:pt x="7466" y="82"/>
                  </a:lnTo>
                  <a:lnTo>
                    <a:pt x="2603" y="0"/>
                  </a:lnTo>
                  <a:close/>
                </a:path>
              </a:pathLst>
            </a:custGeom>
            <a:solidFill>
              <a:srgbClr val="2F0943">
                <a:alpha val="73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49"/>
            <p:cNvSpPr/>
            <p:nvPr/>
          </p:nvSpPr>
          <p:spPr>
            <a:xfrm>
              <a:off x="665170" y="2951983"/>
              <a:ext cx="254114" cy="488991"/>
            </a:xfrm>
            <a:custGeom>
              <a:rect b="b" l="l" r="r" t="t"/>
              <a:pathLst>
                <a:path extrusionOk="0" h="5567" w="2893">
                  <a:moveTo>
                    <a:pt x="53" y="1"/>
                  </a:moveTo>
                  <a:cubicBezTo>
                    <a:pt x="28" y="1"/>
                    <a:pt x="1" y="23"/>
                    <a:pt x="1" y="54"/>
                  </a:cubicBezTo>
                  <a:lnTo>
                    <a:pt x="41" y="4679"/>
                  </a:lnTo>
                  <a:lnTo>
                    <a:pt x="2893" y="5566"/>
                  </a:lnTo>
                  <a:lnTo>
                    <a:pt x="2893" y="500"/>
                  </a:lnTo>
                  <a:lnTo>
                    <a:pt x="63" y="2"/>
                  </a:lnTo>
                  <a:cubicBezTo>
                    <a:pt x="60" y="1"/>
                    <a:pt x="57" y="1"/>
                    <a:pt x="5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49"/>
            <p:cNvSpPr/>
            <p:nvPr/>
          </p:nvSpPr>
          <p:spPr>
            <a:xfrm>
              <a:off x="614752" y="2972888"/>
              <a:ext cx="291884" cy="146689"/>
            </a:xfrm>
            <a:custGeom>
              <a:rect b="b" l="l" r="r" t="t"/>
              <a:pathLst>
                <a:path extrusionOk="0" h="1670" w="3323">
                  <a:moveTo>
                    <a:pt x="580" y="1"/>
                  </a:moveTo>
                  <a:cubicBezTo>
                    <a:pt x="480" y="240"/>
                    <a:pt x="122" y="257"/>
                    <a:pt x="25" y="257"/>
                  </a:cubicBezTo>
                  <a:cubicBezTo>
                    <a:pt x="9" y="257"/>
                    <a:pt x="0" y="257"/>
                    <a:pt x="0" y="257"/>
                  </a:cubicBezTo>
                  <a:lnTo>
                    <a:pt x="0" y="1113"/>
                  </a:lnTo>
                  <a:lnTo>
                    <a:pt x="2696" y="1670"/>
                  </a:lnTo>
                  <a:lnTo>
                    <a:pt x="3322" y="1392"/>
                  </a:lnTo>
                  <a:lnTo>
                    <a:pt x="3322" y="425"/>
                  </a:lnTo>
                  <a:lnTo>
                    <a:pt x="58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49"/>
            <p:cNvSpPr/>
            <p:nvPr/>
          </p:nvSpPr>
          <p:spPr>
            <a:xfrm>
              <a:off x="597976" y="2993266"/>
              <a:ext cx="253675" cy="488904"/>
            </a:xfrm>
            <a:custGeom>
              <a:rect b="b" l="l" r="r" t="t"/>
              <a:pathLst>
                <a:path extrusionOk="0" h="5566" w="2888">
                  <a:moveTo>
                    <a:pt x="48" y="0"/>
                  </a:moveTo>
                  <a:cubicBezTo>
                    <a:pt x="19" y="0"/>
                    <a:pt x="1" y="22"/>
                    <a:pt x="1" y="54"/>
                  </a:cubicBezTo>
                  <a:lnTo>
                    <a:pt x="36" y="4679"/>
                  </a:lnTo>
                  <a:lnTo>
                    <a:pt x="2887" y="5565"/>
                  </a:lnTo>
                  <a:lnTo>
                    <a:pt x="2887" y="499"/>
                  </a:lnTo>
                  <a:lnTo>
                    <a:pt x="58" y="1"/>
                  </a:lnTo>
                  <a:cubicBezTo>
                    <a:pt x="54" y="0"/>
                    <a:pt x="51" y="0"/>
                    <a:pt x="4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49"/>
            <p:cNvSpPr/>
            <p:nvPr/>
          </p:nvSpPr>
          <p:spPr>
            <a:xfrm>
              <a:off x="851559" y="2995901"/>
              <a:ext cx="67723" cy="486268"/>
            </a:xfrm>
            <a:custGeom>
              <a:rect b="b" l="l" r="r" t="t"/>
              <a:pathLst>
                <a:path extrusionOk="0" h="5536" w="771">
                  <a:moveTo>
                    <a:pt x="771" y="0"/>
                  </a:moveTo>
                  <a:lnTo>
                    <a:pt x="0" y="469"/>
                  </a:lnTo>
                  <a:lnTo>
                    <a:pt x="0" y="5535"/>
                  </a:lnTo>
                  <a:lnTo>
                    <a:pt x="771" y="5066"/>
                  </a:lnTo>
                  <a:lnTo>
                    <a:pt x="77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49"/>
            <p:cNvSpPr/>
            <p:nvPr/>
          </p:nvSpPr>
          <p:spPr>
            <a:xfrm>
              <a:off x="851559" y="3046232"/>
              <a:ext cx="67723" cy="68338"/>
            </a:xfrm>
            <a:custGeom>
              <a:rect b="b" l="l" r="r" t="t"/>
              <a:pathLst>
                <a:path extrusionOk="0" h="778" w="771">
                  <a:moveTo>
                    <a:pt x="771" y="0"/>
                  </a:moveTo>
                  <a:lnTo>
                    <a:pt x="0" y="516"/>
                  </a:lnTo>
                  <a:lnTo>
                    <a:pt x="0" y="778"/>
                  </a:lnTo>
                  <a:lnTo>
                    <a:pt x="771" y="262"/>
                  </a:lnTo>
                  <a:lnTo>
                    <a:pt x="771"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49"/>
            <p:cNvSpPr/>
            <p:nvPr/>
          </p:nvSpPr>
          <p:spPr>
            <a:xfrm>
              <a:off x="851559" y="3074778"/>
              <a:ext cx="67723" cy="54020"/>
            </a:xfrm>
            <a:custGeom>
              <a:rect b="b" l="l" r="r" t="t"/>
              <a:pathLst>
                <a:path extrusionOk="0" h="615" w="771">
                  <a:moveTo>
                    <a:pt x="771" y="1"/>
                  </a:moveTo>
                  <a:lnTo>
                    <a:pt x="0" y="517"/>
                  </a:lnTo>
                  <a:lnTo>
                    <a:pt x="0" y="614"/>
                  </a:lnTo>
                  <a:lnTo>
                    <a:pt x="771" y="87"/>
                  </a:lnTo>
                  <a:lnTo>
                    <a:pt x="77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49"/>
            <p:cNvSpPr/>
            <p:nvPr/>
          </p:nvSpPr>
          <p:spPr>
            <a:xfrm>
              <a:off x="851559" y="3089623"/>
              <a:ext cx="67723" cy="53405"/>
            </a:xfrm>
            <a:custGeom>
              <a:rect b="b" l="l" r="r" t="t"/>
              <a:pathLst>
                <a:path extrusionOk="0" h="608" w="771">
                  <a:moveTo>
                    <a:pt x="771" y="0"/>
                  </a:moveTo>
                  <a:lnTo>
                    <a:pt x="0" y="515"/>
                  </a:lnTo>
                  <a:lnTo>
                    <a:pt x="0" y="608"/>
                  </a:lnTo>
                  <a:lnTo>
                    <a:pt x="771" y="81"/>
                  </a:lnTo>
                  <a:lnTo>
                    <a:pt x="771"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49"/>
            <p:cNvSpPr/>
            <p:nvPr/>
          </p:nvSpPr>
          <p:spPr>
            <a:xfrm>
              <a:off x="851559" y="3382820"/>
              <a:ext cx="68074" cy="99344"/>
            </a:xfrm>
            <a:custGeom>
              <a:rect b="b" l="l" r="r" t="t"/>
              <a:pathLst>
                <a:path extrusionOk="0" h="1131" w="775">
                  <a:moveTo>
                    <a:pt x="771" y="1"/>
                  </a:moveTo>
                  <a:lnTo>
                    <a:pt x="771" y="135"/>
                  </a:lnTo>
                  <a:lnTo>
                    <a:pt x="771" y="135"/>
                  </a:lnTo>
                  <a:cubicBezTo>
                    <a:pt x="774" y="56"/>
                    <a:pt x="771" y="1"/>
                    <a:pt x="771" y="1"/>
                  </a:cubicBezTo>
                  <a:close/>
                  <a:moveTo>
                    <a:pt x="771" y="135"/>
                  </a:moveTo>
                  <a:cubicBezTo>
                    <a:pt x="763" y="311"/>
                    <a:pt x="723" y="605"/>
                    <a:pt x="539" y="661"/>
                  </a:cubicBezTo>
                  <a:cubicBezTo>
                    <a:pt x="515" y="668"/>
                    <a:pt x="491" y="671"/>
                    <a:pt x="468" y="671"/>
                  </a:cubicBezTo>
                  <a:cubicBezTo>
                    <a:pt x="222" y="671"/>
                    <a:pt x="0" y="319"/>
                    <a:pt x="0" y="319"/>
                  </a:cubicBezTo>
                  <a:lnTo>
                    <a:pt x="0" y="1130"/>
                  </a:lnTo>
                  <a:lnTo>
                    <a:pt x="771" y="661"/>
                  </a:lnTo>
                  <a:lnTo>
                    <a:pt x="771" y="135"/>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49"/>
            <p:cNvSpPr/>
            <p:nvPr/>
          </p:nvSpPr>
          <p:spPr>
            <a:xfrm>
              <a:off x="569429" y="3020759"/>
              <a:ext cx="254114" cy="489343"/>
            </a:xfrm>
            <a:custGeom>
              <a:rect b="b" l="l" r="r" t="t"/>
              <a:pathLst>
                <a:path extrusionOk="0" h="5571" w="2893">
                  <a:moveTo>
                    <a:pt x="41" y="1"/>
                  </a:moveTo>
                  <a:cubicBezTo>
                    <a:pt x="24" y="1"/>
                    <a:pt x="0" y="19"/>
                    <a:pt x="0" y="36"/>
                  </a:cubicBezTo>
                  <a:lnTo>
                    <a:pt x="41" y="4684"/>
                  </a:lnTo>
                  <a:lnTo>
                    <a:pt x="2892" y="5571"/>
                  </a:lnTo>
                  <a:lnTo>
                    <a:pt x="2892" y="506"/>
                  </a:lnTo>
                  <a:lnTo>
                    <a:pt x="41" y="1"/>
                  </a:lnTo>
                  <a:close/>
                </a:path>
              </a:pathLst>
            </a:custGeom>
            <a:solidFill>
              <a:srgbClr val="808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49"/>
            <p:cNvSpPr/>
            <p:nvPr/>
          </p:nvSpPr>
          <p:spPr>
            <a:xfrm>
              <a:off x="538335" y="3036043"/>
              <a:ext cx="272472" cy="152837"/>
            </a:xfrm>
            <a:custGeom>
              <a:rect b="b" l="l" r="r" t="t"/>
              <a:pathLst>
                <a:path extrusionOk="0" h="1740" w="3102">
                  <a:moveTo>
                    <a:pt x="360" y="1"/>
                  </a:moveTo>
                  <a:cubicBezTo>
                    <a:pt x="307" y="99"/>
                    <a:pt x="151" y="113"/>
                    <a:pt x="63" y="113"/>
                  </a:cubicBezTo>
                  <a:cubicBezTo>
                    <a:pt x="26" y="113"/>
                    <a:pt x="1" y="111"/>
                    <a:pt x="1" y="111"/>
                  </a:cubicBezTo>
                  <a:lnTo>
                    <a:pt x="1" y="963"/>
                  </a:lnTo>
                  <a:lnTo>
                    <a:pt x="2476" y="1740"/>
                  </a:lnTo>
                  <a:lnTo>
                    <a:pt x="3102" y="1467"/>
                  </a:lnTo>
                  <a:lnTo>
                    <a:pt x="3102" y="499"/>
                  </a:lnTo>
                  <a:lnTo>
                    <a:pt x="36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49"/>
            <p:cNvSpPr/>
            <p:nvPr/>
          </p:nvSpPr>
          <p:spPr>
            <a:xfrm>
              <a:off x="530166" y="3045178"/>
              <a:ext cx="254290" cy="489343"/>
            </a:xfrm>
            <a:custGeom>
              <a:rect b="b" l="l" r="r" t="t"/>
              <a:pathLst>
                <a:path extrusionOk="0" h="5571" w="2895">
                  <a:moveTo>
                    <a:pt x="52" y="0"/>
                  </a:moveTo>
                  <a:cubicBezTo>
                    <a:pt x="25" y="0"/>
                    <a:pt x="1" y="27"/>
                    <a:pt x="1" y="54"/>
                  </a:cubicBezTo>
                  <a:lnTo>
                    <a:pt x="36" y="4685"/>
                  </a:lnTo>
                  <a:lnTo>
                    <a:pt x="2894" y="5571"/>
                  </a:lnTo>
                  <a:lnTo>
                    <a:pt x="2894" y="499"/>
                  </a:lnTo>
                  <a:lnTo>
                    <a:pt x="59" y="1"/>
                  </a:lnTo>
                  <a:cubicBezTo>
                    <a:pt x="57" y="1"/>
                    <a:pt x="54" y="0"/>
                    <a:pt x="52"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49"/>
            <p:cNvSpPr/>
            <p:nvPr/>
          </p:nvSpPr>
          <p:spPr>
            <a:xfrm>
              <a:off x="784364" y="3065116"/>
              <a:ext cx="39176" cy="468964"/>
            </a:xfrm>
            <a:custGeom>
              <a:rect b="b" l="l" r="r" t="t"/>
              <a:pathLst>
                <a:path extrusionOk="0" h="5339" w="446">
                  <a:moveTo>
                    <a:pt x="445" y="1"/>
                  </a:moveTo>
                  <a:lnTo>
                    <a:pt x="0" y="272"/>
                  </a:lnTo>
                  <a:lnTo>
                    <a:pt x="0" y="5338"/>
                  </a:lnTo>
                  <a:lnTo>
                    <a:pt x="445" y="5066"/>
                  </a:lnTo>
                  <a:lnTo>
                    <a:pt x="445"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49"/>
            <p:cNvSpPr/>
            <p:nvPr/>
          </p:nvSpPr>
          <p:spPr>
            <a:xfrm>
              <a:off x="784364" y="3115447"/>
              <a:ext cx="39176" cy="47520"/>
            </a:xfrm>
            <a:custGeom>
              <a:rect b="b" l="l" r="r" t="t"/>
              <a:pathLst>
                <a:path extrusionOk="0" h="541" w="446">
                  <a:moveTo>
                    <a:pt x="445" y="1"/>
                  </a:moveTo>
                  <a:lnTo>
                    <a:pt x="0" y="274"/>
                  </a:lnTo>
                  <a:lnTo>
                    <a:pt x="0" y="541"/>
                  </a:lnTo>
                  <a:lnTo>
                    <a:pt x="445" y="262"/>
                  </a:lnTo>
                  <a:lnTo>
                    <a:pt x="445"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49"/>
            <p:cNvSpPr/>
            <p:nvPr/>
          </p:nvSpPr>
          <p:spPr>
            <a:xfrm>
              <a:off x="784364" y="3158750"/>
              <a:ext cx="39176" cy="32676"/>
            </a:xfrm>
            <a:custGeom>
              <a:rect b="b" l="l" r="r" t="t"/>
              <a:pathLst>
                <a:path extrusionOk="0" h="372" w="446">
                  <a:moveTo>
                    <a:pt x="445" y="0"/>
                  </a:moveTo>
                  <a:lnTo>
                    <a:pt x="0" y="273"/>
                  </a:lnTo>
                  <a:lnTo>
                    <a:pt x="0" y="372"/>
                  </a:lnTo>
                  <a:lnTo>
                    <a:pt x="445" y="88"/>
                  </a:lnTo>
                  <a:lnTo>
                    <a:pt x="445"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49"/>
            <p:cNvSpPr/>
            <p:nvPr/>
          </p:nvSpPr>
          <p:spPr>
            <a:xfrm>
              <a:off x="784364" y="3451948"/>
              <a:ext cx="39176" cy="82567"/>
            </a:xfrm>
            <a:custGeom>
              <a:rect b="b" l="l" r="r" t="t"/>
              <a:pathLst>
                <a:path extrusionOk="0" h="940" w="446">
                  <a:moveTo>
                    <a:pt x="445" y="1"/>
                  </a:moveTo>
                  <a:cubicBezTo>
                    <a:pt x="445" y="1"/>
                    <a:pt x="445" y="465"/>
                    <a:pt x="266" y="522"/>
                  </a:cubicBezTo>
                  <a:cubicBezTo>
                    <a:pt x="256" y="526"/>
                    <a:pt x="246" y="528"/>
                    <a:pt x="237" y="528"/>
                  </a:cubicBezTo>
                  <a:cubicBezTo>
                    <a:pt x="92" y="528"/>
                    <a:pt x="0" y="129"/>
                    <a:pt x="0" y="129"/>
                  </a:cubicBezTo>
                  <a:lnTo>
                    <a:pt x="0" y="940"/>
                  </a:lnTo>
                  <a:lnTo>
                    <a:pt x="445" y="662"/>
                  </a:lnTo>
                  <a:lnTo>
                    <a:pt x="445" y="1"/>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49"/>
            <p:cNvSpPr/>
            <p:nvPr/>
          </p:nvSpPr>
          <p:spPr>
            <a:xfrm>
              <a:off x="503288" y="3158662"/>
              <a:ext cx="253675" cy="406424"/>
            </a:xfrm>
            <a:custGeom>
              <a:rect b="b" l="l" r="r" t="t"/>
              <a:pathLst>
                <a:path extrusionOk="0" h="4627" w="2888">
                  <a:moveTo>
                    <a:pt x="32" y="0"/>
                  </a:moveTo>
                  <a:cubicBezTo>
                    <a:pt x="13" y="0"/>
                    <a:pt x="1" y="16"/>
                    <a:pt x="1" y="31"/>
                  </a:cubicBezTo>
                  <a:lnTo>
                    <a:pt x="36" y="3891"/>
                  </a:lnTo>
                  <a:lnTo>
                    <a:pt x="2887" y="4627"/>
                  </a:lnTo>
                  <a:lnTo>
                    <a:pt x="2887" y="419"/>
                  </a:lnTo>
                  <a:lnTo>
                    <a:pt x="41" y="1"/>
                  </a:lnTo>
                  <a:cubicBezTo>
                    <a:pt x="38" y="1"/>
                    <a:pt x="35" y="0"/>
                    <a:pt x="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49"/>
            <p:cNvSpPr/>
            <p:nvPr/>
          </p:nvSpPr>
          <p:spPr>
            <a:xfrm>
              <a:off x="472194" y="3170959"/>
              <a:ext cx="272560" cy="127364"/>
            </a:xfrm>
            <a:custGeom>
              <a:rect b="b" l="l" r="r" t="t"/>
              <a:pathLst>
                <a:path extrusionOk="0" h="1450" w="3103">
                  <a:moveTo>
                    <a:pt x="355" y="0"/>
                  </a:moveTo>
                  <a:cubicBezTo>
                    <a:pt x="305" y="84"/>
                    <a:pt x="146" y="96"/>
                    <a:pt x="59" y="96"/>
                  </a:cubicBezTo>
                  <a:cubicBezTo>
                    <a:pt x="24" y="96"/>
                    <a:pt x="0" y="94"/>
                    <a:pt x="0" y="94"/>
                  </a:cubicBezTo>
                  <a:lnTo>
                    <a:pt x="0" y="806"/>
                  </a:lnTo>
                  <a:lnTo>
                    <a:pt x="2476" y="1450"/>
                  </a:lnTo>
                  <a:lnTo>
                    <a:pt x="3102" y="1218"/>
                  </a:lnTo>
                  <a:lnTo>
                    <a:pt x="3102" y="418"/>
                  </a:lnTo>
                  <a:lnTo>
                    <a:pt x="355"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49"/>
            <p:cNvSpPr/>
            <p:nvPr/>
          </p:nvSpPr>
          <p:spPr>
            <a:xfrm>
              <a:off x="463674" y="3179040"/>
              <a:ext cx="254026" cy="405985"/>
            </a:xfrm>
            <a:custGeom>
              <a:rect b="b" l="l" r="r" t="t"/>
              <a:pathLst>
                <a:path extrusionOk="0" h="4622" w="2892">
                  <a:moveTo>
                    <a:pt x="49" y="1"/>
                  </a:moveTo>
                  <a:cubicBezTo>
                    <a:pt x="21" y="1"/>
                    <a:pt x="0" y="17"/>
                    <a:pt x="5" y="42"/>
                  </a:cubicBezTo>
                  <a:lnTo>
                    <a:pt x="40" y="3885"/>
                  </a:lnTo>
                  <a:lnTo>
                    <a:pt x="2892" y="4621"/>
                  </a:lnTo>
                  <a:lnTo>
                    <a:pt x="2892" y="413"/>
                  </a:lnTo>
                  <a:lnTo>
                    <a:pt x="62" y="2"/>
                  </a:lnTo>
                  <a:cubicBezTo>
                    <a:pt x="58" y="1"/>
                    <a:pt x="53"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49"/>
            <p:cNvSpPr/>
            <p:nvPr/>
          </p:nvSpPr>
          <p:spPr>
            <a:xfrm>
              <a:off x="717609" y="3195378"/>
              <a:ext cx="39351" cy="389647"/>
            </a:xfrm>
            <a:custGeom>
              <a:rect b="b" l="l" r="r" t="t"/>
              <a:pathLst>
                <a:path extrusionOk="0" h="4436" w="448">
                  <a:moveTo>
                    <a:pt x="447" y="1"/>
                  </a:moveTo>
                  <a:lnTo>
                    <a:pt x="1" y="227"/>
                  </a:lnTo>
                  <a:lnTo>
                    <a:pt x="1" y="4435"/>
                  </a:lnTo>
                  <a:lnTo>
                    <a:pt x="447" y="4209"/>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49"/>
            <p:cNvSpPr/>
            <p:nvPr/>
          </p:nvSpPr>
          <p:spPr>
            <a:xfrm>
              <a:off x="717609" y="3237188"/>
              <a:ext cx="39351" cy="39263"/>
            </a:xfrm>
            <a:custGeom>
              <a:rect b="b" l="l" r="r" t="t"/>
              <a:pathLst>
                <a:path extrusionOk="0" h="447" w="448">
                  <a:moveTo>
                    <a:pt x="447" y="0"/>
                  </a:moveTo>
                  <a:lnTo>
                    <a:pt x="1" y="226"/>
                  </a:lnTo>
                  <a:lnTo>
                    <a:pt x="1" y="447"/>
                  </a:lnTo>
                  <a:lnTo>
                    <a:pt x="447" y="220"/>
                  </a:lnTo>
                  <a:lnTo>
                    <a:pt x="44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49"/>
            <p:cNvSpPr/>
            <p:nvPr/>
          </p:nvSpPr>
          <p:spPr>
            <a:xfrm>
              <a:off x="717609" y="3273376"/>
              <a:ext cx="39351" cy="26439"/>
            </a:xfrm>
            <a:custGeom>
              <a:rect b="b" l="l" r="r" t="t"/>
              <a:pathLst>
                <a:path extrusionOk="0" h="301" w="448">
                  <a:moveTo>
                    <a:pt x="447" y="0"/>
                  </a:moveTo>
                  <a:lnTo>
                    <a:pt x="1" y="225"/>
                  </a:lnTo>
                  <a:lnTo>
                    <a:pt x="1" y="301"/>
                  </a:lnTo>
                  <a:lnTo>
                    <a:pt x="447" y="70"/>
                  </a:lnTo>
                  <a:lnTo>
                    <a:pt x="44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49"/>
            <p:cNvSpPr/>
            <p:nvPr/>
          </p:nvSpPr>
          <p:spPr>
            <a:xfrm>
              <a:off x="717609" y="3516595"/>
              <a:ext cx="39351" cy="68425"/>
            </a:xfrm>
            <a:custGeom>
              <a:rect b="b" l="l" r="r" t="t"/>
              <a:pathLst>
                <a:path extrusionOk="0" h="779" w="448">
                  <a:moveTo>
                    <a:pt x="447" y="1"/>
                  </a:moveTo>
                  <a:lnTo>
                    <a:pt x="447" y="9"/>
                  </a:lnTo>
                  <a:lnTo>
                    <a:pt x="447" y="9"/>
                  </a:lnTo>
                  <a:cubicBezTo>
                    <a:pt x="447" y="4"/>
                    <a:pt x="447" y="1"/>
                    <a:pt x="447" y="1"/>
                  </a:cubicBezTo>
                  <a:close/>
                  <a:moveTo>
                    <a:pt x="447" y="9"/>
                  </a:moveTo>
                  <a:cubicBezTo>
                    <a:pt x="447" y="65"/>
                    <a:pt x="437" y="388"/>
                    <a:pt x="273" y="436"/>
                  </a:cubicBezTo>
                  <a:cubicBezTo>
                    <a:pt x="265" y="438"/>
                    <a:pt x="256" y="439"/>
                    <a:pt x="248" y="439"/>
                  </a:cubicBezTo>
                  <a:cubicBezTo>
                    <a:pt x="94" y="439"/>
                    <a:pt x="1" y="105"/>
                    <a:pt x="1" y="105"/>
                  </a:cubicBezTo>
                  <a:lnTo>
                    <a:pt x="1" y="778"/>
                  </a:lnTo>
                  <a:lnTo>
                    <a:pt x="447" y="552"/>
                  </a:lnTo>
                  <a:lnTo>
                    <a:pt x="447" y="9"/>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49"/>
            <p:cNvSpPr/>
            <p:nvPr/>
          </p:nvSpPr>
          <p:spPr>
            <a:xfrm>
              <a:off x="450762" y="3219269"/>
              <a:ext cx="218101" cy="406424"/>
            </a:xfrm>
            <a:custGeom>
              <a:rect b="b" l="l" r="r" t="t"/>
              <a:pathLst>
                <a:path extrusionOk="0" h="4627" w="2483">
                  <a:moveTo>
                    <a:pt x="29" y="0"/>
                  </a:moveTo>
                  <a:cubicBezTo>
                    <a:pt x="14" y="0"/>
                    <a:pt x="1" y="15"/>
                    <a:pt x="1" y="31"/>
                  </a:cubicBezTo>
                  <a:lnTo>
                    <a:pt x="35" y="3891"/>
                  </a:lnTo>
                  <a:lnTo>
                    <a:pt x="2482" y="4626"/>
                  </a:lnTo>
                  <a:lnTo>
                    <a:pt x="2482" y="419"/>
                  </a:lnTo>
                  <a:lnTo>
                    <a:pt x="35" y="1"/>
                  </a:lnTo>
                  <a:cubicBezTo>
                    <a:pt x="33" y="1"/>
                    <a:pt x="31" y="0"/>
                    <a:pt x="29"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49"/>
            <p:cNvSpPr/>
            <p:nvPr/>
          </p:nvSpPr>
          <p:spPr>
            <a:xfrm>
              <a:off x="424411" y="3231566"/>
              <a:ext cx="233648" cy="127364"/>
            </a:xfrm>
            <a:custGeom>
              <a:rect b="b" l="l" r="r" t="t"/>
              <a:pathLst>
                <a:path extrusionOk="0" h="1450" w="2660">
                  <a:moveTo>
                    <a:pt x="301" y="0"/>
                  </a:moveTo>
                  <a:cubicBezTo>
                    <a:pt x="259" y="84"/>
                    <a:pt x="121" y="95"/>
                    <a:pt x="47" y="95"/>
                  </a:cubicBezTo>
                  <a:cubicBezTo>
                    <a:pt x="19" y="95"/>
                    <a:pt x="0" y="94"/>
                    <a:pt x="0" y="94"/>
                  </a:cubicBezTo>
                  <a:lnTo>
                    <a:pt x="0" y="806"/>
                  </a:lnTo>
                  <a:lnTo>
                    <a:pt x="2121" y="1450"/>
                  </a:lnTo>
                  <a:lnTo>
                    <a:pt x="2660" y="1218"/>
                  </a:lnTo>
                  <a:lnTo>
                    <a:pt x="2660" y="418"/>
                  </a:lnTo>
                  <a:lnTo>
                    <a:pt x="301"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49"/>
            <p:cNvSpPr/>
            <p:nvPr/>
          </p:nvSpPr>
          <p:spPr>
            <a:xfrm>
              <a:off x="417208" y="3239647"/>
              <a:ext cx="218013" cy="405985"/>
            </a:xfrm>
            <a:custGeom>
              <a:rect b="b" l="l" r="r" t="t"/>
              <a:pathLst>
                <a:path extrusionOk="0" h="4622" w="2482">
                  <a:moveTo>
                    <a:pt x="38" y="1"/>
                  </a:moveTo>
                  <a:cubicBezTo>
                    <a:pt x="18" y="1"/>
                    <a:pt x="0" y="16"/>
                    <a:pt x="0" y="42"/>
                  </a:cubicBezTo>
                  <a:lnTo>
                    <a:pt x="29" y="3884"/>
                  </a:lnTo>
                  <a:lnTo>
                    <a:pt x="2482" y="4621"/>
                  </a:lnTo>
                  <a:lnTo>
                    <a:pt x="2482" y="413"/>
                  </a:lnTo>
                  <a:lnTo>
                    <a:pt x="47" y="2"/>
                  </a:lnTo>
                  <a:cubicBezTo>
                    <a:pt x="44" y="1"/>
                    <a:pt x="41" y="1"/>
                    <a:pt x="38"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49"/>
            <p:cNvSpPr/>
            <p:nvPr/>
          </p:nvSpPr>
          <p:spPr>
            <a:xfrm>
              <a:off x="635130" y="3255985"/>
              <a:ext cx="33730" cy="389647"/>
            </a:xfrm>
            <a:custGeom>
              <a:rect b="b" l="l" r="r" t="t"/>
              <a:pathLst>
                <a:path extrusionOk="0" h="4436" w="384">
                  <a:moveTo>
                    <a:pt x="383" y="1"/>
                  </a:moveTo>
                  <a:lnTo>
                    <a:pt x="1" y="227"/>
                  </a:lnTo>
                  <a:lnTo>
                    <a:pt x="1" y="4435"/>
                  </a:lnTo>
                  <a:lnTo>
                    <a:pt x="383" y="4208"/>
                  </a:lnTo>
                  <a:lnTo>
                    <a:pt x="38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49"/>
            <p:cNvSpPr/>
            <p:nvPr/>
          </p:nvSpPr>
          <p:spPr>
            <a:xfrm>
              <a:off x="635130" y="3297795"/>
              <a:ext cx="33730" cy="39263"/>
            </a:xfrm>
            <a:custGeom>
              <a:rect b="b" l="l" r="r" t="t"/>
              <a:pathLst>
                <a:path extrusionOk="0" h="447" w="384">
                  <a:moveTo>
                    <a:pt x="383" y="0"/>
                  </a:moveTo>
                  <a:lnTo>
                    <a:pt x="1" y="226"/>
                  </a:lnTo>
                  <a:lnTo>
                    <a:pt x="1" y="447"/>
                  </a:lnTo>
                  <a:lnTo>
                    <a:pt x="383" y="220"/>
                  </a:lnTo>
                  <a:lnTo>
                    <a:pt x="38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49"/>
            <p:cNvSpPr/>
            <p:nvPr/>
          </p:nvSpPr>
          <p:spPr>
            <a:xfrm>
              <a:off x="635130" y="3333983"/>
              <a:ext cx="33730" cy="26439"/>
            </a:xfrm>
            <a:custGeom>
              <a:rect b="b" l="l" r="r" t="t"/>
              <a:pathLst>
                <a:path extrusionOk="0" h="301" w="384">
                  <a:moveTo>
                    <a:pt x="383" y="0"/>
                  </a:moveTo>
                  <a:lnTo>
                    <a:pt x="1" y="225"/>
                  </a:lnTo>
                  <a:lnTo>
                    <a:pt x="1" y="301"/>
                  </a:lnTo>
                  <a:lnTo>
                    <a:pt x="383" y="70"/>
                  </a:lnTo>
                  <a:lnTo>
                    <a:pt x="38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49"/>
            <p:cNvSpPr/>
            <p:nvPr/>
          </p:nvSpPr>
          <p:spPr>
            <a:xfrm>
              <a:off x="635130" y="3577202"/>
              <a:ext cx="33730" cy="68425"/>
            </a:xfrm>
            <a:custGeom>
              <a:rect b="b" l="l" r="r" t="t"/>
              <a:pathLst>
                <a:path extrusionOk="0" h="779" w="384">
                  <a:moveTo>
                    <a:pt x="383" y="1"/>
                  </a:moveTo>
                  <a:cubicBezTo>
                    <a:pt x="383" y="1"/>
                    <a:pt x="383" y="383"/>
                    <a:pt x="232" y="436"/>
                  </a:cubicBezTo>
                  <a:cubicBezTo>
                    <a:pt x="224" y="438"/>
                    <a:pt x="217" y="439"/>
                    <a:pt x="210" y="439"/>
                  </a:cubicBezTo>
                  <a:cubicBezTo>
                    <a:pt x="78" y="439"/>
                    <a:pt x="1" y="105"/>
                    <a:pt x="1" y="105"/>
                  </a:cubicBezTo>
                  <a:lnTo>
                    <a:pt x="1" y="778"/>
                  </a:lnTo>
                  <a:lnTo>
                    <a:pt x="383" y="551"/>
                  </a:lnTo>
                  <a:lnTo>
                    <a:pt x="383" y="1"/>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49"/>
          <p:cNvGrpSpPr/>
          <p:nvPr/>
        </p:nvGrpSpPr>
        <p:grpSpPr>
          <a:xfrm flipH="1">
            <a:off x="524222" y="2975041"/>
            <a:ext cx="535022" cy="853786"/>
            <a:chOff x="2209247" y="2594665"/>
            <a:chExt cx="340107" cy="542741"/>
          </a:xfrm>
        </p:grpSpPr>
        <p:sp>
          <p:nvSpPr>
            <p:cNvPr id="7531" name="Google Shape;7531;p49"/>
            <p:cNvSpPr/>
            <p:nvPr/>
          </p:nvSpPr>
          <p:spPr>
            <a:xfrm>
              <a:off x="2224531" y="3087515"/>
              <a:ext cx="324823" cy="49892"/>
            </a:xfrm>
            <a:custGeom>
              <a:rect b="b" l="l" r="r" t="t"/>
              <a:pathLst>
                <a:path extrusionOk="0" h="568" w="3698">
                  <a:moveTo>
                    <a:pt x="1768" y="0"/>
                  </a:moveTo>
                  <a:cubicBezTo>
                    <a:pt x="795" y="0"/>
                    <a:pt x="0" y="128"/>
                    <a:pt x="0" y="284"/>
                  </a:cubicBezTo>
                  <a:cubicBezTo>
                    <a:pt x="0" y="441"/>
                    <a:pt x="795" y="568"/>
                    <a:pt x="1768" y="568"/>
                  </a:cubicBezTo>
                  <a:cubicBezTo>
                    <a:pt x="2748" y="568"/>
                    <a:pt x="3698" y="469"/>
                    <a:pt x="3698" y="313"/>
                  </a:cubicBezTo>
                  <a:cubicBezTo>
                    <a:pt x="3698" y="156"/>
                    <a:pt x="2748" y="0"/>
                    <a:pt x="176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49"/>
            <p:cNvSpPr/>
            <p:nvPr/>
          </p:nvSpPr>
          <p:spPr>
            <a:xfrm>
              <a:off x="2209247" y="2834897"/>
              <a:ext cx="189465" cy="295925"/>
            </a:xfrm>
            <a:custGeom>
              <a:rect b="b" l="l" r="r" t="t"/>
              <a:pathLst>
                <a:path extrusionOk="0" h="3369" w="2157">
                  <a:moveTo>
                    <a:pt x="1072" y="1"/>
                  </a:moveTo>
                  <a:cubicBezTo>
                    <a:pt x="960" y="1"/>
                    <a:pt x="849" y="15"/>
                    <a:pt x="742" y="48"/>
                  </a:cubicBezTo>
                  <a:lnTo>
                    <a:pt x="720" y="54"/>
                  </a:lnTo>
                  <a:lnTo>
                    <a:pt x="720" y="292"/>
                  </a:lnTo>
                  <a:cubicBezTo>
                    <a:pt x="720" y="292"/>
                    <a:pt x="41" y="592"/>
                    <a:pt x="41" y="923"/>
                  </a:cubicBezTo>
                  <a:lnTo>
                    <a:pt x="41" y="2975"/>
                  </a:lnTo>
                  <a:cubicBezTo>
                    <a:pt x="41" y="2975"/>
                    <a:pt x="0" y="3358"/>
                    <a:pt x="1062" y="3369"/>
                  </a:cubicBezTo>
                  <a:lnTo>
                    <a:pt x="1102" y="3369"/>
                  </a:lnTo>
                  <a:cubicBezTo>
                    <a:pt x="2157" y="3358"/>
                    <a:pt x="2116" y="2975"/>
                    <a:pt x="2116" y="2975"/>
                  </a:cubicBezTo>
                  <a:lnTo>
                    <a:pt x="2116" y="923"/>
                  </a:lnTo>
                  <a:cubicBezTo>
                    <a:pt x="2116" y="592"/>
                    <a:pt x="1410" y="292"/>
                    <a:pt x="1410" y="292"/>
                  </a:cubicBezTo>
                  <a:lnTo>
                    <a:pt x="1410" y="41"/>
                  </a:lnTo>
                  <a:lnTo>
                    <a:pt x="1386" y="36"/>
                  </a:lnTo>
                  <a:cubicBezTo>
                    <a:pt x="1282" y="14"/>
                    <a:pt x="1177" y="1"/>
                    <a:pt x="107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49"/>
            <p:cNvSpPr/>
            <p:nvPr/>
          </p:nvSpPr>
          <p:spPr>
            <a:xfrm>
              <a:off x="2224004" y="3084001"/>
              <a:ext cx="159425" cy="39790"/>
            </a:xfrm>
            <a:custGeom>
              <a:rect b="b" l="l" r="r" t="t"/>
              <a:pathLst>
                <a:path extrusionOk="0" h="453" w="1815">
                  <a:moveTo>
                    <a:pt x="910" y="0"/>
                  </a:moveTo>
                  <a:cubicBezTo>
                    <a:pt x="407" y="0"/>
                    <a:pt x="1" y="99"/>
                    <a:pt x="1" y="225"/>
                  </a:cubicBezTo>
                  <a:cubicBezTo>
                    <a:pt x="1" y="353"/>
                    <a:pt x="407" y="452"/>
                    <a:pt x="910" y="452"/>
                  </a:cubicBezTo>
                  <a:cubicBezTo>
                    <a:pt x="1408" y="452"/>
                    <a:pt x="1815" y="353"/>
                    <a:pt x="1815" y="225"/>
                  </a:cubicBezTo>
                  <a:cubicBezTo>
                    <a:pt x="1815" y="99"/>
                    <a:pt x="1408" y="0"/>
                    <a:pt x="91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49"/>
            <p:cNvSpPr/>
            <p:nvPr/>
          </p:nvSpPr>
          <p:spPr>
            <a:xfrm>
              <a:off x="2266780" y="2827871"/>
              <a:ext cx="73871" cy="11770"/>
            </a:xfrm>
            <a:custGeom>
              <a:rect b="b" l="l" r="r" t="t"/>
              <a:pathLst>
                <a:path extrusionOk="0" h="134" w="841">
                  <a:moveTo>
                    <a:pt x="423" y="0"/>
                  </a:moveTo>
                  <a:cubicBezTo>
                    <a:pt x="348" y="0"/>
                    <a:pt x="1" y="6"/>
                    <a:pt x="1" y="134"/>
                  </a:cubicBezTo>
                  <a:lnTo>
                    <a:pt x="94" y="134"/>
                  </a:lnTo>
                  <a:cubicBezTo>
                    <a:pt x="111" y="110"/>
                    <a:pt x="215" y="81"/>
                    <a:pt x="423" y="81"/>
                  </a:cubicBezTo>
                  <a:cubicBezTo>
                    <a:pt x="627" y="81"/>
                    <a:pt x="736" y="110"/>
                    <a:pt x="755" y="134"/>
                  </a:cubicBezTo>
                  <a:lnTo>
                    <a:pt x="841" y="134"/>
                  </a:lnTo>
                  <a:cubicBezTo>
                    <a:pt x="841" y="6"/>
                    <a:pt x="493" y="0"/>
                    <a:pt x="4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49"/>
            <p:cNvSpPr/>
            <p:nvPr/>
          </p:nvSpPr>
          <p:spPr>
            <a:xfrm>
              <a:off x="2263706" y="2594665"/>
              <a:ext cx="89682" cy="513410"/>
            </a:xfrm>
            <a:custGeom>
              <a:rect b="b" l="l" r="r" t="t"/>
              <a:pathLst>
                <a:path extrusionOk="0" h="5845" w="1021">
                  <a:moveTo>
                    <a:pt x="926" y="0"/>
                  </a:moveTo>
                  <a:cubicBezTo>
                    <a:pt x="886" y="0"/>
                    <a:pt x="851" y="28"/>
                    <a:pt x="841" y="71"/>
                  </a:cubicBezTo>
                  <a:lnTo>
                    <a:pt x="6" y="5745"/>
                  </a:lnTo>
                  <a:cubicBezTo>
                    <a:pt x="1" y="5791"/>
                    <a:pt x="30" y="5837"/>
                    <a:pt x="76" y="5844"/>
                  </a:cubicBezTo>
                  <a:cubicBezTo>
                    <a:pt x="80" y="5844"/>
                    <a:pt x="83" y="5844"/>
                    <a:pt x="87" y="5844"/>
                  </a:cubicBezTo>
                  <a:cubicBezTo>
                    <a:pt x="129" y="5844"/>
                    <a:pt x="170" y="5816"/>
                    <a:pt x="175" y="5774"/>
                  </a:cubicBezTo>
                  <a:lnTo>
                    <a:pt x="1015" y="99"/>
                  </a:lnTo>
                  <a:cubicBezTo>
                    <a:pt x="1020" y="53"/>
                    <a:pt x="986" y="7"/>
                    <a:pt x="940" y="1"/>
                  </a:cubicBezTo>
                  <a:cubicBezTo>
                    <a:pt x="935" y="1"/>
                    <a:pt x="931" y="0"/>
                    <a:pt x="9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49"/>
            <p:cNvSpPr/>
            <p:nvPr/>
          </p:nvSpPr>
          <p:spPr>
            <a:xfrm>
              <a:off x="2209247" y="2838499"/>
              <a:ext cx="189465" cy="292323"/>
            </a:xfrm>
            <a:custGeom>
              <a:rect b="b" l="l" r="r" t="t"/>
              <a:pathLst>
                <a:path extrusionOk="0" h="3328" w="2157">
                  <a:moveTo>
                    <a:pt x="1410" y="0"/>
                  </a:moveTo>
                  <a:cubicBezTo>
                    <a:pt x="1410" y="0"/>
                    <a:pt x="1249" y="62"/>
                    <a:pt x="1051" y="62"/>
                  </a:cubicBezTo>
                  <a:cubicBezTo>
                    <a:pt x="956" y="62"/>
                    <a:pt x="853" y="48"/>
                    <a:pt x="754" y="7"/>
                  </a:cubicBezTo>
                  <a:cubicBezTo>
                    <a:pt x="742" y="7"/>
                    <a:pt x="720" y="13"/>
                    <a:pt x="720" y="13"/>
                  </a:cubicBezTo>
                  <a:lnTo>
                    <a:pt x="720" y="251"/>
                  </a:lnTo>
                  <a:cubicBezTo>
                    <a:pt x="720" y="251"/>
                    <a:pt x="41" y="551"/>
                    <a:pt x="41" y="882"/>
                  </a:cubicBezTo>
                  <a:lnTo>
                    <a:pt x="41" y="2934"/>
                  </a:lnTo>
                  <a:cubicBezTo>
                    <a:pt x="41" y="2934"/>
                    <a:pt x="0" y="3317"/>
                    <a:pt x="1062" y="3328"/>
                  </a:cubicBezTo>
                  <a:lnTo>
                    <a:pt x="1102" y="3328"/>
                  </a:lnTo>
                  <a:cubicBezTo>
                    <a:pt x="2157" y="3317"/>
                    <a:pt x="2116" y="2934"/>
                    <a:pt x="2116" y="2934"/>
                  </a:cubicBezTo>
                  <a:lnTo>
                    <a:pt x="2116" y="882"/>
                  </a:lnTo>
                  <a:cubicBezTo>
                    <a:pt x="2116" y="551"/>
                    <a:pt x="1410" y="251"/>
                    <a:pt x="1410" y="251"/>
                  </a:cubicBezTo>
                  <a:lnTo>
                    <a:pt x="1410"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49"/>
            <p:cNvSpPr/>
            <p:nvPr/>
          </p:nvSpPr>
          <p:spPr>
            <a:xfrm>
              <a:off x="2266780" y="2839553"/>
              <a:ext cx="73871" cy="11858"/>
            </a:xfrm>
            <a:custGeom>
              <a:rect b="b" l="l" r="r" t="t"/>
              <a:pathLst>
                <a:path extrusionOk="0" h="135" w="841">
                  <a:moveTo>
                    <a:pt x="95" y="1"/>
                  </a:moveTo>
                  <a:cubicBezTo>
                    <a:pt x="94" y="1"/>
                    <a:pt x="94" y="1"/>
                    <a:pt x="94" y="1"/>
                  </a:cubicBezTo>
                  <a:lnTo>
                    <a:pt x="1" y="1"/>
                  </a:lnTo>
                  <a:cubicBezTo>
                    <a:pt x="1" y="128"/>
                    <a:pt x="359" y="134"/>
                    <a:pt x="429" y="134"/>
                  </a:cubicBezTo>
                  <a:cubicBezTo>
                    <a:pt x="499" y="134"/>
                    <a:pt x="841" y="128"/>
                    <a:pt x="841" y="1"/>
                  </a:cubicBezTo>
                  <a:lnTo>
                    <a:pt x="755" y="1"/>
                  </a:lnTo>
                  <a:cubicBezTo>
                    <a:pt x="736" y="18"/>
                    <a:pt x="632" y="52"/>
                    <a:pt x="429" y="52"/>
                  </a:cubicBezTo>
                  <a:cubicBezTo>
                    <a:pt x="230" y="52"/>
                    <a:pt x="106" y="1"/>
                    <a:pt x="9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49"/>
            <p:cNvSpPr/>
            <p:nvPr/>
          </p:nvSpPr>
          <p:spPr>
            <a:xfrm>
              <a:off x="2231118" y="2872228"/>
              <a:ext cx="47520" cy="37507"/>
            </a:xfrm>
            <a:custGeom>
              <a:rect b="b" l="l" r="r" t="t"/>
              <a:pathLst>
                <a:path extrusionOk="0" h="427" w="541">
                  <a:moveTo>
                    <a:pt x="432" y="0"/>
                  </a:moveTo>
                  <a:cubicBezTo>
                    <a:pt x="369" y="0"/>
                    <a:pt x="276" y="42"/>
                    <a:pt x="187" y="116"/>
                  </a:cubicBezTo>
                  <a:cubicBezTo>
                    <a:pt x="64" y="220"/>
                    <a:pt x="0" y="347"/>
                    <a:pt x="48" y="400"/>
                  </a:cubicBezTo>
                  <a:cubicBezTo>
                    <a:pt x="62" y="418"/>
                    <a:pt x="85" y="426"/>
                    <a:pt x="114" y="426"/>
                  </a:cubicBezTo>
                  <a:cubicBezTo>
                    <a:pt x="178" y="426"/>
                    <a:pt x="270" y="384"/>
                    <a:pt x="354" y="312"/>
                  </a:cubicBezTo>
                  <a:cubicBezTo>
                    <a:pt x="482" y="208"/>
                    <a:pt x="540" y="81"/>
                    <a:pt x="493" y="23"/>
                  </a:cubicBezTo>
                  <a:cubicBezTo>
                    <a:pt x="479" y="8"/>
                    <a:pt x="458"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49"/>
            <p:cNvSpPr/>
            <p:nvPr/>
          </p:nvSpPr>
          <p:spPr>
            <a:xfrm>
              <a:off x="2225497" y="2917903"/>
              <a:ext cx="41371" cy="194648"/>
            </a:xfrm>
            <a:custGeom>
              <a:rect b="b" l="l" r="r" t="t"/>
              <a:pathLst>
                <a:path extrusionOk="0" h="2216" w="471">
                  <a:moveTo>
                    <a:pt x="42" y="1"/>
                  </a:moveTo>
                  <a:cubicBezTo>
                    <a:pt x="42" y="1"/>
                    <a:pt x="0" y="1862"/>
                    <a:pt x="42" y="2059"/>
                  </a:cubicBezTo>
                  <a:cubicBezTo>
                    <a:pt x="73" y="2193"/>
                    <a:pt x="251" y="2215"/>
                    <a:pt x="367" y="2215"/>
                  </a:cubicBezTo>
                  <a:cubicBezTo>
                    <a:pt x="427" y="2215"/>
                    <a:pt x="471" y="2210"/>
                    <a:pt x="471" y="2210"/>
                  </a:cubicBezTo>
                  <a:lnTo>
                    <a:pt x="471" y="1"/>
                  </a:lnTo>
                  <a:cubicBezTo>
                    <a:pt x="395" y="45"/>
                    <a:pt x="322" y="60"/>
                    <a:pt x="259" y="60"/>
                  </a:cubicBezTo>
                  <a:cubicBezTo>
                    <a:pt x="132" y="60"/>
                    <a:pt x="42"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49"/>
          <p:cNvGrpSpPr/>
          <p:nvPr/>
        </p:nvGrpSpPr>
        <p:grpSpPr>
          <a:xfrm flipH="1">
            <a:off x="3152435" y="3523738"/>
            <a:ext cx="345580" cy="305092"/>
            <a:chOff x="2237091" y="3233235"/>
            <a:chExt cx="219681" cy="193943"/>
          </a:xfrm>
        </p:grpSpPr>
        <p:sp>
          <p:nvSpPr>
            <p:cNvPr id="7541" name="Google Shape;7541;p49"/>
            <p:cNvSpPr/>
            <p:nvPr/>
          </p:nvSpPr>
          <p:spPr>
            <a:xfrm>
              <a:off x="2291198" y="3401178"/>
              <a:ext cx="165574" cy="26000"/>
            </a:xfrm>
            <a:custGeom>
              <a:rect b="b" l="l" r="r" t="t"/>
              <a:pathLst>
                <a:path extrusionOk="0" h="296" w="1885">
                  <a:moveTo>
                    <a:pt x="945" y="0"/>
                  </a:moveTo>
                  <a:cubicBezTo>
                    <a:pt x="424" y="0"/>
                    <a:pt x="1" y="63"/>
                    <a:pt x="1" y="145"/>
                  </a:cubicBezTo>
                  <a:cubicBezTo>
                    <a:pt x="1" y="226"/>
                    <a:pt x="424" y="295"/>
                    <a:pt x="945" y="295"/>
                  </a:cubicBezTo>
                  <a:cubicBezTo>
                    <a:pt x="1461" y="295"/>
                    <a:pt x="1884" y="226"/>
                    <a:pt x="1884" y="145"/>
                  </a:cubicBezTo>
                  <a:cubicBezTo>
                    <a:pt x="1884" y="63"/>
                    <a:pt x="1461" y="0"/>
                    <a:pt x="945"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49"/>
            <p:cNvSpPr/>
            <p:nvPr/>
          </p:nvSpPr>
          <p:spPr>
            <a:xfrm>
              <a:off x="2253604" y="3314045"/>
              <a:ext cx="166979" cy="109533"/>
            </a:xfrm>
            <a:custGeom>
              <a:rect b="b" l="l" r="r" t="t"/>
              <a:pathLst>
                <a:path extrusionOk="0" h="1247" w="1901">
                  <a:moveTo>
                    <a:pt x="202" y="0"/>
                  </a:moveTo>
                  <a:cubicBezTo>
                    <a:pt x="202" y="0"/>
                    <a:pt x="0" y="1247"/>
                    <a:pt x="689" y="1247"/>
                  </a:cubicBezTo>
                  <a:lnTo>
                    <a:pt x="1205" y="1247"/>
                  </a:lnTo>
                  <a:cubicBezTo>
                    <a:pt x="1901" y="1247"/>
                    <a:pt x="1697" y="6"/>
                    <a:pt x="1697" y="6"/>
                  </a:cubicBezTo>
                  <a:lnTo>
                    <a:pt x="1697" y="6"/>
                  </a:lnTo>
                  <a:cubicBezTo>
                    <a:pt x="1571" y="78"/>
                    <a:pt x="1283" y="110"/>
                    <a:pt x="989" y="110"/>
                  </a:cubicBezTo>
                  <a:cubicBezTo>
                    <a:pt x="663" y="110"/>
                    <a:pt x="330" y="71"/>
                    <a:pt x="2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49"/>
            <p:cNvSpPr/>
            <p:nvPr/>
          </p:nvSpPr>
          <p:spPr>
            <a:xfrm>
              <a:off x="2268888" y="3314045"/>
              <a:ext cx="151695" cy="109533"/>
            </a:xfrm>
            <a:custGeom>
              <a:rect b="b" l="l" r="r" t="t"/>
              <a:pathLst>
                <a:path extrusionOk="0" h="1247" w="1727">
                  <a:moveTo>
                    <a:pt x="28" y="0"/>
                  </a:moveTo>
                  <a:cubicBezTo>
                    <a:pt x="28" y="0"/>
                    <a:pt x="6" y="359"/>
                    <a:pt x="0" y="418"/>
                  </a:cubicBezTo>
                  <a:cubicBezTo>
                    <a:pt x="12" y="451"/>
                    <a:pt x="27" y="462"/>
                    <a:pt x="45" y="462"/>
                  </a:cubicBezTo>
                  <a:cubicBezTo>
                    <a:pt x="84" y="462"/>
                    <a:pt x="136" y="407"/>
                    <a:pt x="184" y="407"/>
                  </a:cubicBezTo>
                  <a:cubicBezTo>
                    <a:pt x="202" y="407"/>
                    <a:pt x="220" y="414"/>
                    <a:pt x="237" y="436"/>
                  </a:cubicBezTo>
                  <a:cubicBezTo>
                    <a:pt x="357" y="589"/>
                    <a:pt x="481" y="644"/>
                    <a:pt x="590" y="644"/>
                  </a:cubicBezTo>
                  <a:cubicBezTo>
                    <a:pt x="665" y="644"/>
                    <a:pt x="733" y="618"/>
                    <a:pt x="788" y="580"/>
                  </a:cubicBezTo>
                  <a:cubicBezTo>
                    <a:pt x="792" y="577"/>
                    <a:pt x="797" y="576"/>
                    <a:pt x="802" y="576"/>
                  </a:cubicBezTo>
                  <a:cubicBezTo>
                    <a:pt x="834" y="576"/>
                    <a:pt x="883" y="634"/>
                    <a:pt x="1014" y="634"/>
                  </a:cubicBezTo>
                  <a:cubicBezTo>
                    <a:pt x="1047" y="634"/>
                    <a:pt x="1085" y="630"/>
                    <a:pt x="1130" y="621"/>
                  </a:cubicBezTo>
                  <a:cubicBezTo>
                    <a:pt x="1237" y="601"/>
                    <a:pt x="1298" y="570"/>
                    <a:pt x="1327" y="570"/>
                  </a:cubicBezTo>
                  <a:cubicBezTo>
                    <a:pt x="1357" y="570"/>
                    <a:pt x="1353" y="604"/>
                    <a:pt x="1333" y="720"/>
                  </a:cubicBezTo>
                  <a:cubicBezTo>
                    <a:pt x="1298" y="950"/>
                    <a:pt x="1170" y="1172"/>
                    <a:pt x="835" y="1172"/>
                  </a:cubicBezTo>
                  <a:lnTo>
                    <a:pt x="319" y="1172"/>
                  </a:lnTo>
                  <a:cubicBezTo>
                    <a:pt x="301" y="1172"/>
                    <a:pt x="278" y="1172"/>
                    <a:pt x="260" y="1166"/>
                  </a:cubicBezTo>
                  <a:lnTo>
                    <a:pt x="260" y="1166"/>
                  </a:lnTo>
                  <a:cubicBezTo>
                    <a:pt x="330" y="1218"/>
                    <a:pt x="411" y="1247"/>
                    <a:pt x="515" y="1247"/>
                  </a:cubicBezTo>
                  <a:lnTo>
                    <a:pt x="1031" y="1247"/>
                  </a:lnTo>
                  <a:cubicBezTo>
                    <a:pt x="1727" y="1247"/>
                    <a:pt x="1523" y="6"/>
                    <a:pt x="1523" y="6"/>
                  </a:cubicBezTo>
                  <a:lnTo>
                    <a:pt x="1523" y="6"/>
                  </a:lnTo>
                  <a:cubicBezTo>
                    <a:pt x="1397" y="78"/>
                    <a:pt x="1109" y="110"/>
                    <a:pt x="815" y="110"/>
                  </a:cubicBezTo>
                  <a:cubicBezTo>
                    <a:pt x="489" y="110"/>
                    <a:pt x="156" y="71"/>
                    <a:pt x="28"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49"/>
            <p:cNvSpPr/>
            <p:nvPr/>
          </p:nvSpPr>
          <p:spPr>
            <a:xfrm>
              <a:off x="2266780" y="3298761"/>
              <a:ext cx="138520" cy="30655"/>
            </a:xfrm>
            <a:custGeom>
              <a:rect b="b" l="l" r="r" t="t"/>
              <a:pathLst>
                <a:path extrusionOk="0" h="349" w="1577">
                  <a:moveTo>
                    <a:pt x="789" y="0"/>
                  </a:moveTo>
                  <a:cubicBezTo>
                    <a:pt x="354" y="0"/>
                    <a:pt x="1" y="76"/>
                    <a:pt x="1" y="174"/>
                  </a:cubicBezTo>
                  <a:cubicBezTo>
                    <a:pt x="1" y="273"/>
                    <a:pt x="354" y="348"/>
                    <a:pt x="789" y="348"/>
                  </a:cubicBezTo>
                  <a:cubicBezTo>
                    <a:pt x="1223" y="348"/>
                    <a:pt x="1577" y="273"/>
                    <a:pt x="1577" y="174"/>
                  </a:cubicBezTo>
                  <a:cubicBezTo>
                    <a:pt x="1577" y="76"/>
                    <a:pt x="1223" y="0"/>
                    <a:pt x="78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49"/>
            <p:cNvSpPr/>
            <p:nvPr/>
          </p:nvSpPr>
          <p:spPr>
            <a:xfrm>
              <a:off x="2264672" y="3296214"/>
              <a:ext cx="142736" cy="34784"/>
            </a:xfrm>
            <a:custGeom>
              <a:rect b="b" l="l" r="r" t="t"/>
              <a:pathLst>
                <a:path extrusionOk="0" h="396" w="1625">
                  <a:moveTo>
                    <a:pt x="813" y="48"/>
                  </a:moveTo>
                  <a:cubicBezTo>
                    <a:pt x="1028" y="48"/>
                    <a:pt x="1224" y="70"/>
                    <a:pt x="1363" y="99"/>
                  </a:cubicBezTo>
                  <a:cubicBezTo>
                    <a:pt x="1432" y="117"/>
                    <a:pt x="1491" y="134"/>
                    <a:pt x="1526" y="152"/>
                  </a:cubicBezTo>
                  <a:cubicBezTo>
                    <a:pt x="1544" y="163"/>
                    <a:pt x="1560" y="174"/>
                    <a:pt x="1566" y="180"/>
                  </a:cubicBezTo>
                  <a:cubicBezTo>
                    <a:pt x="1571" y="187"/>
                    <a:pt x="1578" y="198"/>
                    <a:pt x="1578" y="198"/>
                  </a:cubicBezTo>
                  <a:cubicBezTo>
                    <a:pt x="1578" y="203"/>
                    <a:pt x="1571" y="209"/>
                    <a:pt x="1566" y="221"/>
                  </a:cubicBezTo>
                  <a:cubicBezTo>
                    <a:pt x="1555" y="233"/>
                    <a:pt x="1520" y="249"/>
                    <a:pt x="1480" y="267"/>
                  </a:cubicBezTo>
                  <a:cubicBezTo>
                    <a:pt x="1410" y="291"/>
                    <a:pt x="1317" y="313"/>
                    <a:pt x="1201" y="331"/>
                  </a:cubicBezTo>
                  <a:cubicBezTo>
                    <a:pt x="1085" y="342"/>
                    <a:pt x="952" y="348"/>
                    <a:pt x="813" y="348"/>
                  </a:cubicBezTo>
                  <a:cubicBezTo>
                    <a:pt x="598" y="348"/>
                    <a:pt x="402" y="331"/>
                    <a:pt x="262" y="302"/>
                  </a:cubicBezTo>
                  <a:cubicBezTo>
                    <a:pt x="193" y="284"/>
                    <a:pt x="135" y="267"/>
                    <a:pt x="100" y="249"/>
                  </a:cubicBezTo>
                  <a:cubicBezTo>
                    <a:pt x="76" y="238"/>
                    <a:pt x="65" y="227"/>
                    <a:pt x="59" y="221"/>
                  </a:cubicBezTo>
                  <a:cubicBezTo>
                    <a:pt x="48" y="209"/>
                    <a:pt x="48" y="203"/>
                    <a:pt x="48" y="198"/>
                  </a:cubicBezTo>
                  <a:cubicBezTo>
                    <a:pt x="48" y="198"/>
                    <a:pt x="48" y="187"/>
                    <a:pt x="59" y="180"/>
                  </a:cubicBezTo>
                  <a:cubicBezTo>
                    <a:pt x="71" y="163"/>
                    <a:pt x="100" y="145"/>
                    <a:pt x="146" y="128"/>
                  </a:cubicBezTo>
                  <a:cubicBezTo>
                    <a:pt x="210" y="105"/>
                    <a:pt x="308" y="88"/>
                    <a:pt x="424" y="70"/>
                  </a:cubicBezTo>
                  <a:cubicBezTo>
                    <a:pt x="535" y="59"/>
                    <a:pt x="667" y="48"/>
                    <a:pt x="813" y="48"/>
                  </a:cubicBezTo>
                  <a:close/>
                  <a:moveTo>
                    <a:pt x="813" y="0"/>
                  </a:moveTo>
                  <a:cubicBezTo>
                    <a:pt x="592" y="0"/>
                    <a:pt x="396" y="24"/>
                    <a:pt x="250" y="53"/>
                  </a:cubicBezTo>
                  <a:cubicBezTo>
                    <a:pt x="175" y="70"/>
                    <a:pt x="118" y="88"/>
                    <a:pt x="76" y="110"/>
                  </a:cubicBezTo>
                  <a:cubicBezTo>
                    <a:pt x="54" y="123"/>
                    <a:pt x="36" y="134"/>
                    <a:pt x="25" y="152"/>
                  </a:cubicBezTo>
                  <a:cubicBezTo>
                    <a:pt x="13" y="163"/>
                    <a:pt x="1" y="180"/>
                    <a:pt x="1" y="198"/>
                  </a:cubicBezTo>
                  <a:cubicBezTo>
                    <a:pt x="1" y="221"/>
                    <a:pt x="13" y="238"/>
                    <a:pt x="25" y="249"/>
                  </a:cubicBezTo>
                  <a:cubicBezTo>
                    <a:pt x="48" y="273"/>
                    <a:pt x="83" y="297"/>
                    <a:pt x="129" y="313"/>
                  </a:cubicBezTo>
                  <a:cubicBezTo>
                    <a:pt x="204" y="337"/>
                    <a:pt x="303" y="361"/>
                    <a:pt x="418" y="372"/>
                  </a:cubicBezTo>
                  <a:cubicBezTo>
                    <a:pt x="535" y="388"/>
                    <a:pt x="667" y="395"/>
                    <a:pt x="813" y="395"/>
                  </a:cubicBezTo>
                  <a:cubicBezTo>
                    <a:pt x="1033" y="395"/>
                    <a:pt x="1231" y="377"/>
                    <a:pt x="1375" y="348"/>
                  </a:cubicBezTo>
                  <a:cubicBezTo>
                    <a:pt x="1445" y="331"/>
                    <a:pt x="1502" y="308"/>
                    <a:pt x="1549" y="291"/>
                  </a:cubicBezTo>
                  <a:cubicBezTo>
                    <a:pt x="1571" y="278"/>
                    <a:pt x="1590" y="267"/>
                    <a:pt x="1601" y="249"/>
                  </a:cubicBezTo>
                  <a:cubicBezTo>
                    <a:pt x="1613" y="238"/>
                    <a:pt x="1624" y="221"/>
                    <a:pt x="1624" y="198"/>
                  </a:cubicBezTo>
                  <a:cubicBezTo>
                    <a:pt x="1624" y="180"/>
                    <a:pt x="1613" y="163"/>
                    <a:pt x="1601" y="152"/>
                  </a:cubicBezTo>
                  <a:cubicBezTo>
                    <a:pt x="1578" y="123"/>
                    <a:pt x="1544" y="105"/>
                    <a:pt x="1491" y="88"/>
                  </a:cubicBezTo>
                  <a:cubicBezTo>
                    <a:pt x="1421" y="59"/>
                    <a:pt x="1322" y="41"/>
                    <a:pt x="1207" y="24"/>
                  </a:cubicBezTo>
                  <a:cubicBezTo>
                    <a:pt x="1092" y="13"/>
                    <a:pt x="958" y="0"/>
                    <a:pt x="813" y="0"/>
                  </a:cubicBezTo>
                  <a:close/>
                </a:path>
              </a:pathLst>
            </a:custGeom>
            <a:solidFill>
              <a:srgbClr val="B0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49"/>
            <p:cNvSpPr/>
            <p:nvPr/>
          </p:nvSpPr>
          <p:spPr>
            <a:xfrm>
              <a:off x="2237091" y="3260113"/>
              <a:ext cx="85290" cy="48047"/>
            </a:xfrm>
            <a:custGeom>
              <a:rect b="b" l="l" r="r" t="t"/>
              <a:pathLst>
                <a:path extrusionOk="0" h="547" w="971">
                  <a:moveTo>
                    <a:pt x="340" y="0"/>
                  </a:moveTo>
                  <a:cubicBezTo>
                    <a:pt x="316" y="0"/>
                    <a:pt x="292" y="4"/>
                    <a:pt x="269" y="12"/>
                  </a:cubicBezTo>
                  <a:cubicBezTo>
                    <a:pt x="1" y="101"/>
                    <a:pt x="2" y="547"/>
                    <a:pt x="783" y="547"/>
                  </a:cubicBezTo>
                  <a:cubicBezTo>
                    <a:pt x="811" y="547"/>
                    <a:pt x="841" y="546"/>
                    <a:pt x="871" y="545"/>
                  </a:cubicBezTo>
                  <a:cubicBezTo>
                    <a:pt x="935" y="539"/>
                    <a:pt x="970" y="459"/>
                    <a:pt x="930" y="406"/>
                  </a:cubicBezTo>
                  <a:cubicBezTo>
                    <a:pt x="790" y="251"/>
                    <a:pt x="541" y="0"/>
                    <a:pt x="34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49"/>
            <p:cNvSpPr/>
            <p:nvPr/>
          </p:nvSpPr>
          <p:spPr>
            <a:xfrm>
              <a:off x="2246402" y="3297268"/>
              <a:ext cx="78000" cy="49804"/>
            </a:xfrm>
            <a:custGeom>
              <a:rect b="b" l="l" r="r" t="t"/>
              <a:pathLst>
                <a:path extrusionOk="0" h="567" w="888">
                  <a:moveTo>
                    <a:pt x="778" y="1"/>
                  </a:moveTo>
                  <a:cubicBezTo>
                    <a:pt x="546" y="12"/>
                    <a:pt x="128" y="58"/>
                    <a:pt x="53" y="266"/>
                  </a:cubicBezTo>
                  <a:cubicBezTo>
                    <a:pt x="0" y="416"/>
                    <a:pt x="84" y="567"/>
                    <a:pt x="254" y="567"/>
                  </a:cubicBezTo>
                  <a:cubicBezTo>
                    <a:pt x="400" y="567"/>
                    <a:pt x="609" y="455"/>
                    <a:pt x="847" y="133"/>
                  </a:cubicBezTo>
                  <a:cubicBezTo>
                    <a:pt x="888" y="76"/>
                    <a:pt x="847" y="1"/>
                    <a:pt x="77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49"/>
            <p:cNvSpPr/>
            <p:nvPr/>
          </p:nvSpPr>
          <p:spPr>
            <a:xfrm>
              <a:off x="2357427" y="3260113"/>
              <a:ext cx="85290" cy="48047"/>
            </a:xfrm>
            <a:custGeom>
              <a:rect b="b" l="l" r="r" t="t"/>
              <a:pathLst>
                <a:path extrusionOk="0" h="547" w="971">
                  <a:moveTo>
                    <a:pt x="630" y="0"/>
                  </a:moveTo>
                  <a:cubicBezTo>
                    <a:pt x="430" y="0"/>
                    <a:pt x="180" y="251"/>
                    <a:pt x="41" y="406"/>
                  </a:cubicBezTo>
                  <a:cubicBezTo>
                    <a:pt x="1" y="459"/>
                    <a:pt x="29" y="539"/>
                    <a:pt x="98" y="545"/>
                  </a:cubicBezTo>
                  <a:cubicBezTo>
                    <a:pt x="129" y="546"/>
                    <a:pt x="158" y="547"/>
                    <a:pt x="187" y="547"/>
                  </a:cubicBezTo>
                  <a:cubicBezTo>
                    <a:pt x="968" y="547"/>
                    <a:pt x="970" y="101"/>
                    <a:pt x="702" y="12"/>
                  </a:cubicBezTo>
                  <a:cubicBezTo>
                    <a:pt x="679" y="4"/>
                    <a:pt x="655" y="0"/>
                    <a:pt x="63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49"/>
            <p:cNvSpPr/>
            <p:nvPr/>
          </p:nvSpPr>
          <p:spPr>
            <a:xfrm>
              <a:off x="2355407" y="3297268"/>
              <a:ext cx="78000" cy="49804"/>
            </a:xfrm>
            <a:custGeom>
              <a:rect b="b" l="l" r="r" t="t"/>
              <a:pathLst>
                <a:path extrusionOk="0" h="567" w="888">
                  <a:moveTo>
                    <a:pt x="110" y="1"/>
                  </a:moveTo>
                  <a:cubicBezTo>
                    <a:pt x="40" y="1"/>
                    <a:pt x="0" y="76"/>
                    <a:pt x="40" y="133"/>
                  </a:cubicBezTo>
                  <a:cubicBezTo>
                    <a:pt x="279" y="455"/>
                    <a:pt x="488" y="567"/>
                    <a:pt x="634" y="567"/>
                  </a:cubicBezTo>
                  <a:cubicBezTo>
                    <a:pt x="804" y="567"/>
                    <a:pt x="888" y="416"/>
                    <a:pt x="835" y="266"/>
                  </a:cubicBezTo>
                  <a:cubicBezTo>
                    <a:pt x="760" y="58"/>
                    <a:pt x="342" y="12"/>
                    <a:pt x="11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49"/>
            <p:cNvSpPr/>
            <p:nvPr/>
          </p:nvSpPr>
          <p:spPr>
            <a:xfrm>
              <a:off x="2293834" y="3302099"/>
              <a:ext cx="58412" cy="56655"/>
            </a:xfrm>
            <a:custGeom>
              <a:rect b="b" l="l" r="r" t="t"/>
              <a:pathLst>
                <a:path extrusionOk="0" h="645" w="665">
                  <a:moveTo>
                    <a:pt x="382" y="0"/>
                  </a:moveTo>
                  <a:cubicBezTo>
                    <a:pt x="332" y="0"/>
                    <a:pt x="280" y="25"/>
                    <a:pt x="238" y="78"/>
                  </a:cubicBezTo>
                  <a:cubicBezTo>
                    <a:pt x="121" y="224"/>
                    <a:pt x="0" y="374"/>
                    <a:pt x="81" y="508"/>
                  </a:cubicBezTo>
                  <a:cubicBezTo>
                    <a:pt x="133" y="593"/>
                    <a:pt x="239" y="644"/>
                    <a:pt x="340" y="644"/>
                  </a:cubicBezTo>
                  <a:cubicBezTo>
                    <a:pt x="508" y="644"/>
                    <a:pt x="665" y="505"/>
                    <a:pt x="556" y="147"/>
                  </a:cubicBezTo>
                  <a:cubicBezTo>
                    <a:pt x="528" y="54"/>
                    <a:pt x="457" y="0"/>
                    <a:pt x="382"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49"/>
            <p:cNvSpPr/>
            <p:nvPr/>
          </p:nvSpPr>
          <p:spPr>
            <a:xfrm>
              <a:off x="2331076" y="3302099"/>
              <a:ext cx="58500" cy="56655"/>
            </a:xfrm>
            <a:custGeom>
              <a:rect b="b" l="l" r="r" t="t"/>
              <a:pathLst>
                <a:path extrusionOk="0" h="645" w="666">
                  <a:moveTo>
                    <a:pt x="283" y="0"/>
                  </a:moveTo>
                  <a:cubicBezTo>
                    <a:pt x="207" y="0"/>
                    <a:pt x="136" y="54"/>
                    <a:pt x="109" y="147"/>
                  </a:cubicBezTo>
                  <a:cubicBezTo>
                    <a:pt x="1" y="505"/>
                    <a:pt x="157" y="644"/>
                    <a:pt x="325" y="644"/>
                  </a:cubicBezTo>
                  <a:cubicBezTo>
                    <a:pt x="426" y="644"/>
                    <a:pt x="532" y="593"/>
                    <a:pt x="585" y="508"/>
                  </a:cubicBezTo>
                  <a:cubicBezTo>
                    <a:pt x="665" y="374"/>
                    <a:pt x="544" y="224"/>
                    <a:pt x="427" y="78"/>
                  </a:cubicBezTo>
                  <a:cubicBezTo>
                    <a:pt x="385" y="25"/>
                    <a:pt x="333" y="0"/>
                    <a:pt x="28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49"/>
            <p:cNvSpPr/>
            <p:nvPr/>
          </p:nvSpPr>
          <p:spPr>
            <a:xfrm>
              <a:off x="2335907" y="3233235"/>
              <a:ext cx="54108" cy="75716"/>
            </a:xfrm>
            <a:custGeom>
              <a:rect b="b" l="l" r="r" t="t"/>
              <a:pathLst>
                <a:path extrusionOk="0" h="862" w="616">
                  <a:moveTo>
                    <a:pt x="311" y="0"/>
                  </a:moveTo>
                  <a:cubicBezTo>
                    <a:pt x="160" y="0"/>
                    <a:pt x="1" y="169"/>
                    <a:pt x="8" y="625"/>
                  </a:cubicBezTo>
                  <a:cubicBezTo>
                    <a:pt x="8" y="771"/>
                    <a:pt x="76" y="861"/>
                    <a:pt x="161" y="861"/>
                  </a:cubicBezTo>
                  <a:cubicBezTo>
                    <a:pt x="205" y="861"/>
                    <a:pt x="252" y="838"/>
                    <a:pt x="297" y="787"/>
                  </a:cubicBezTo>
                  <a:cubicBezTo>
                    <a:pt x="454" y="613"/>
                    <a:pt x="616" y="439"/>
                    <a:pt x="570" y="243"/>
                  </a:cubicBezTo>
                  <a:cubicBezTo>
                    <a:pt x="540" y="99"/>
                    <a:pt x="428" y="0"/>
                    <a:pt x="31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49"/>
            <p:cNvSpPr/>
            <p:nvPr/>
          </p:nvSpPr>
          <p:spPr>
            <a:xfrm>
              <a:off x="2288651" y="3233586"/>
              <a:ext cx="54459" cy="74838"/>
            </a:xfrm>
            <a:custGeom>
              <a:rect b="b" l="l" r="r" t="t"/>
              <a:pathLst>
                <a:path extrusionOk="0" h="852" w="620">
                  <a:moveTo>
                    <a:pt x="294" y="0"/>
                  </a:moveTo>
                  <a:cubicBezTo>
                    <a:pt x="174" y="0"/>
                    <a:pt x="61" y="103"/>
                    <a:pt x="35" y="250"/>
                  </a:cubicBezTo>
                  <a:cubicBezTo>
                    <a:pt x="1" y="448"/>
                    <a:pt x="169" y="614"/>
                    <a:pt x="332" y="783"/>
                  </a:cubicBezTo>
                  <a:cubicBezTo>
                    <a:pt x="377" y="830"/>
                    <a:pt x="423" y="851"/>
                    <a:pt x="465" y="851"/>
                  </a:cubicBezTo>
                  <a:cubicBezTo>
                    <a:pt x="552" y="851"/>
                    <a:pt x="619" y="758"/>
                    <a:pt x="615" y="609"/>
                  </a:cubicBezTo>
                  <a:cubicBezTo>
                    <a:pt x="605" y="163"/>
                    <a:pt x="445" y="0"/>
                    <a:pt x="29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49"/>
            <p:cNvSpPr/>
            <p:nvPr/>
          </p:nvSpPr>
          <p:spPr>
            <a:xfrm>
              <a:off x="2253253" y="3265383"/>
              <a:ext cx="72115" cy="40669"/>
            </a:xfrm>
            <a:custGeom>
              <a:rect b="b" l="l" r="r" t="t"/>
              <a:pathLst>
                <a:path extrusionOk="0" h="463" w="821">
                  <a:moveTo>
                    <a:pt x="280" y="1"/>
                  </a:moveTo>
                  <a:cubicBezTo>
                    <a:pt x="261" y="1"/>
                    <a:pt x="242" y="3"/>
                    <a:pt x="224" y="9"/>
                  </a:cubicBezTo>
                  <a:cubicBezTo>
                    <a:pt x="0" y="94"/>
                    <a:pt x="4" y="463"/>
                    <a:pt x="659" y="463"/>
                  </a:cubicBezTo>
                  <a:cubicBezTo>
                    <a:pt x="684" y="463"/>
                    <a:pt x="709" y="462"/>
                    <a:pt x="735" y="461"/>
                  </a:cubicBezTo>
                  <a:cubicBezTo>
                    <a:pt x="792" y="461"/>
                    <a:pt x="821" y="392"/>
                    <a:pt x="781" y="346"/>
                  </a:cubicBezTo>
                  <a:cubicBezTo>
                    <a:pt x="665" y="215"/>
                    <a:pt x="452"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49"/>
            <p:cNvSpPr/>
            <p:nvPr/>
          </p:nvSpPr>
          <p:spPr>
            <a:xfrm>
              <a:off x="2261422" y="3297268"/>
              <a:ext cx="65615" cy="41898"/>
            </a:xfrm>
            <a:custGeom>
              <a:rect b="b" l="l" r="r" t="t"/>
              <a:pathLst>
                <a:path extrusionOk="0" h="477" w="747">
                  <a:moveTo>
                    <a:pt x="653" y="1"/>
                  </a:moveTo>
                  <a:cubicBezTo>
                    <a:pt x="455" y="6"/>
                    <a:pt x="102" y="47"/>
                    <a:pt x="44" y="221"/>
                  </a:cubicBezTo>
                  <a:cubicBezTo>
                    <a:pt x="0" y="348"/>
                    <a:pt x="71" y="476"/>
                    <a:pt x="212" y="476"/>
                  </a:cubicBezTo>
                  <a:cubicBezTo>
                    <a:pt x="335" y="476"/>
                    <a:pt x="510" y="382"/>
                    <a:pt x="711" y="111"/>
                  </a:cubicBezTo>
                  <a:cubicBezTo>
                    <a:pt x="746" y="63"/>
                    <a:pt x="711" y="1"/>
                    <a:pt x="6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49"/>
            <p:cNvSpPr/>
            <p:nvPr/>
          </p:nvSpPr>
          <p:spPr>
            <a:xfrm>
              <a:off x="2354353" y="3265383"/>
              <a:ext cx="72115" cy="40669"/>
            </a:xfrm>
            <a:custGeom>
              <a:rect b="b" l="l" r="r" t="t"/>
              <a:pathLst>
                <a:path extrusionOk="0" h="463" w="821">
                  <a:moveTo>
                    <a:pt x="542" y="1"/>
                  </a:moveTo>
                  <a:cubicBezTo>
                    <a:pt x="370" y="1"/>
                    <a:pt x="155" y="215"/>
                    <a:pt x="41" y="346"/>
                  </a:cubicBezTo>
                  <a:cubicBezTo>
                    <a:pt x="1" y="392"/>
                    <a:pt x="29" y="461"/>
                    <a:pt x="87" y="461"/>
                  </a:cubicBezTo>
                  <a:cubicBezTo>
                    <a:pt x="113" y="462"/>
                    <a:pt x="138" y="463"/>
                    <a:pt x="163" y="463"/>
                  </a:cubicBezTo>
                  <a:cubicBezTo>
                    <a:pt x="818" y="463"/>
                    <a:pt x="820" y="94"/>
                    <a:pt x="598" y="9"/>
                  </a:cubicBezTo>
                  <a:cubicBezTo>
                    <a:pt x="580" y="3"/>
                    <a:pt x="561" y="1"/>
                    <a:pt x="5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49"/>
            <p:cNvSpPr/>
            <p:nvPr/>
          </p:nvSpPr>
          <p:spPr>
            <a:xfrm>
              <a:off x="2352772" y="3297268"/>
              <a:ext cx="65615" cy="41898"/>
            </a:xfrm>
            <a:custGeom>
              <a:rect b="b" l="l" r="r" t="t"/>
              <a:pathLst>
                <a:path extrusionOk="0" h="477" w="747">
                  <a:moveTo>
                    <a:pt x="94" y="1"/>
                  </a:moveTo>
                  <a:cubicBezTo>
                    <a:pt x="36" y="1"/>
                    <a:pt x="1" y="63"/>
                    <a:pt x="36" y="111"/>
                  </a:cubicBezTo>
                  <a:cubicBezTo>
                    <a:pt x="237" y="382"/>
                    <a:pt x="412" y="476"/>
                    <a:pt x="534" y="476"/>
                  </a:cubicBezTo>
                  <a:cubicBezTo>
                    <a:pt x="676" y="476"/>
                    <a:pt x="746" y="348"/>
                    <a:pt x="702" y="221"/>
                  </a:cubicBezTo>
                  <a:cubicBezTo>
                    <a:pt x="645" y="47"/>
                    <a:pt x="290" y="6"/>
                    <a:pt x="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49"/>
            <p:cNvSpPr/>
            <p:nvPr/>
          </p:nvSpPr>
          <p:spPr>
            <a:xfrm>
              <a:off x="2300860" y="3301220"/>
              <a:ext cx="49628" cy="47520"/>
            </a:xfrm>
            <a:custGeom>
              <a:rect b="b" l="l" r="r" t="t"/>
              <a:pathLst>
                <a:path extrusionOk="0" h="541" w="565">
                  <a:moveTo>
                    <a:pt x="327" y="0"/>
                  </a:moveTo>
                  <a:cubicBezTo>
                    <a:pt x="284" y="0"/>
                    <a:pt x="239" y="21"/>
                    <a:pt x="204" y="66"/>
                  </a:cubicBezTo>
                  <a:cubicBezTo>
                    <a:pt x="105" y="187"/>
                    <a:pt x="1" y="315"/>
                    <a:pt x="70" y="425"/>
                  </a:cubicBezTo>
                  <a:cubicBezTo>
                    <a:pt x="114" y="497"/>
                    <a:pt x="203" y="540"/>
                    <a:pt x="289" y="540"/>
                  </a:cubicBezTo>
                  <a:cubicBezTo>
                    <a:pt x="431" y="540"/>
                    <a:pt x="564" y="422"/>
                    <a:pt x="471" y="123"/>
                  </a:cubicBezTo>
                  <a:cubicBezTo>
                    <a:pt x="450" y="44"/>
                    <a:pt x="390" y="0"/>
                    <a:pt x="3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49"/>
            <p:cNvSpPr/>
            <p:nvPr/>
          </p:nvSpPr>
          <p:spPr>
            <a:xfrm>
              <a:off x="2332218" y="3301220"/>
              <a:ext cx="49716" cy="47520"/>
            </a:xfrm>
            <a:custGeom>
              <a:rect b="b" l="l" r="r" t="t"/>
              <a:pathLst>
                <a:path extrusionOk="0" h="541" w="566">
                  <a:moveTo>
                    <a:pt x="238" y="0"/>
                  </a:moveTo>
                  <a:cubicBezTo>
                    <a:pt x="175" y="0"/>
                    <a:pt x="114" y="44"/>
                    <a:pt x="90" y="123"/>
                  </a:cubicBezTo>
                  <a:cubicBezTo>
                    <a:pt x="0" y="422"/>
                    <a:pt x="134" y="540"/>
                    <a:pt x="277" y="540"/>
                  </a:cubicBezTo>
                  <a:cubicBezTo>
                    <a:pt x="363" y="540"/>
                    <a:pt x="452" y="497"/>
                    <a:pt x="496" y="425"/>
                  </a:cubicBezTo>
                  <a:cubicBezTo>
                    <a:pt x="566" y="315"/>
                    <a:pt x="462" y="187"/>
                    <a:pt x="363" y="66"/>
                  </a:cubicBezTo>
                  <a:cubicBezTo>
                    <a:pt x="327" y="21"/>
                    <a:pt x="28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49"/>
            <p:cNvSpPr/>
            <p:nvPr/>
          </p:nvSpPr>
          <p:spPr>
            <a:xfrm>
              <a:off x="2336522" y="3243336"/>
              <a:ext cx="45412" cy="63507"/>
            </a:xfrm>
            <a:custGeom>
              <a:rect b="b" l="l" r="r" t="t"/>
              <a:pathLst>
                <a:path extrusionOk="0" h="723" w="517">
                  <a:moveTo>
                    <a:pt x="264" y="0"/>
                  </a:moveTo>
                  <a:cubicBezTo>
                    <a:pt x="135" y="0"/>
                    <a:pt x="0" y="141"/>
                    <a:pt x="6" y="522"/>
                  </a:cubicBezTo>
                  <a:cubicBezTo>
                    <a:pt x="6" y="645"/>
                    <a:pt x="63" y="723"/>
                    <a:pt x="136" y="723"/>
                  </a:cubicBezTo>
                  <a:cubicBezTo>
                    <a:pt x="172" y="723"/>
                    <a:pt x="211" y="703"/>
                    <a:pt x="250" y="661"/>
                  </a:cubicBezTo>
                  <a:cubicBezTo>
                    <a:pt x="383" y="516"/>
                    <a:pt x="517" y="364"/>
                    <a:pt x="482" y="203"/>
                  </a:cubicBezTo>
                  <a:cubicBezTo>
                    <a:pt x="457" y="82"/>
                    <a:pt x="362" y="0"/>
                    <a:pt x="2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49"/>
            <p:cNvSpPr/>
            <p:nvPr/>
          </p:nvSpPr>
          <p:spPr>
            <a:xfrm>
              <a:off x="2296820" y="3243161"/>
              <a:ext cx="45939" cy="63331"/>
            </a:xfrm>
            <a:custGeom>
              <a:rect b="b" l="l" r="r" t="t"/>
              <a:pathLst>
                <a:path extrusionOk="0" h="721" w="523">
                  <a:moveTo>
                    <a:pt x="247" y="1"/>
                  </a:moveTo>
                  <a:cubicBezTo>
                    <a:pt x="147" y="1"/>
                    <a:pt x="53" y="88"/>
                    <a:pt x="30" y="211"/>
                  </a:cubicBezTo>
                  <a:cubicBezTo>
                    <a:pt x="1" y="379"/>
                    <a:pt x="145" y="524"/>
                    <a:pt x="279" y="663"/>
                  </a:cubicBezTo>
                  <a:cubicBezTo>
                    <a:pt x="317" y="702"/>
                    <a:pt x="356" y="720"/>
                    <a:pt x="391" y="720"/>
                  </a:cubicBezTo>
                  <a:cubicBezTo>
                    <a:pt x="464" y="720"/>
                    <a:pt x="522" y="643"/>
                    <a:pt x="522" y="518"/>
                  </a:cubicBezTo>
                  <a:cubicBezTo>
                    <a:pt x="509" y="139"/>
                    <a:pt x="373" y="1"/>
                    <a:pt x="2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49"/>
            <p:cNvSpPr/>
            <p:nvPr/>
          </p:nvSpPr>
          <p:spPr>
            <a:xfrm>
              <a:off x="2277408" y="3271005"/>
              <a:ext cx="52000" cy="33554"/>
            </a:xfrm>
            <a:custGeom>
              <a:rect b="b" l="l" r="r" t="t"/>
              <a:pathLst>
                <a:path extrusionOk="0" h="382" w="592">
                  <a:moveTo>
                    <a:pt x="207" y="1"/>
                  </a:moveTo>
                  <a:cubicBezTo>
                    <a:pt x="192" y="1"/>
                    <a:pt x="177" y="3"/>
                    <a:pt x="163" y="9"/>
                  </a:cubicBezTo>
                  <a:cubicBezTo>
                    <a:pt x="1" y="76"/>
                    <a:pt x="7" y="382"/>
                    <a:pt x="476" y="382"/>
                  </a:cubicBezTo>
                  <a:cubicBezTo>
                    <a:pt x="493" y="382"/>
                    <a:pt x="511" y="381"/>
                    <a:pt x="529" y="380"/>
                  </a:cubicBezTo>
                  <a:cubicBezTo>
                    <a:pt x="570" y="375"/>
                    <a:pt x="592" y="322"/>
                    <a:pt x="564" y="282"/>
                  </a:cubicBezTo>
                  <a:cubicBezTo>
                    <a:pt x="481" y="174"/>
                    <a:pt x="329" y="1"/>
                    <a:pt x="20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49"/>
            <p:cNvSpPr/>
            <p:nvPr/>
          </p:nvSpPr>
          <p:spPr>
            <a:xfrm>
              <a:off x="2283381" y="3297268"/>
              <a:ext cx="46993" cy="33817"/>
            </a:xfrm>
            <a:custGeom>
              <a:rect b="b" l="l" r="r" t="t"/>
              <a:pathLst>
                <a:path extrusionOk="0" h="385" w="535">
                  <a:moveTo>
                    <a:pt x="479" y="0"/>
                  </a:moveTo>
                  <a:cubicBezTo>
                    <a:pt x="477" y="0"/>
                    <a:pt x="475" y="0"/>
                    <a:pt x="472" y="1"/>
                  </a:cubicBezTo>
                  <a:cubicBezTo>
                    <a:pt x="328" y="6"/>
                    <a:pt x="79" y="36"/>
                    <a:pt x="31" y="180"/>
                  </a:cubicBezTo>
                  <a:cubicBezTo>
                    <a:pt x="1" y="282"/>
                    <a:pt x="51" y="385"/>
                    <a:pt x="153" y="385"/>
                  </a:cubicBezTo>
                  <a:cubicBezTo>
                    <a:pt x="241" y="385"/>
                    <a:pt x="367" y="308"/>
                    <a:pt x="513" y="87"/>
                  </a:cubicBezTo>
                  <a:cubicBezTo>
                    <a:pt x="535" y="49"/>
                    <a:pt x="515" y="0"/>
                    <a:pt x="4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49"/>
            <p:cNvSpPr/>
            <p:nvPr/>
          </p:nvSpPr>
          <p:spPr>
            <a:xfrm>
              <a:off x="2350224" y="3271005"/>
              <a:ext cx="51561" cy="33554"/>
            </a:xfrm>
            <a:custGeom>
              <a:rect b="b" l="l" r="r" t="t"/>
              <a:pathLst>
                <a:path extrusionOk="0" h="382" w="587">
                  <a:moveTo>
                    <a:pt x="387" y="1"/>
                  </a:moveTo>
                  <a:cubicBezTo>
                    <a:pt x="264" y="1"/>
                    <a:pt x="113" y="174"/>
                    <a:pt x="30" y="282"/>
                  </a:cubicBezTo>
                  <a:cubicBezTo>
                    <a:pt x="1" y="322"/>
                    <a:pt x="24" y="375"/>
                    <a:pt x="65" y="380"/>
                  </a:cubicBezTo>
                  <a:cubicBezTo>
                    <a:pt x="83" y="381"/>
                    <a:pt x="100" y="382"/>
                    <a:pt x="117" y="382"/>
                  </a:cubicBezTo>
                  <a:cubicBezTo>
                    <a:pt x="587" y="382"/>
                    <a:pt x="586" y="76"/>
                    <a:pt x="431" y="9"/>
                  </a:cubicBezTo>
                  <a:cubicBezTo>
                    <a:pt x="417" y="3"/>
                    <a:pt x="402" y="1"/>
                    <a:pt x="38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49"/>
            <p:cNvSpPr/>
            <p:nvPr/>
          </p:nvSpPr>
          <p:spPr>
            <a:xfrm>
              <a:off x="2349346" y="3297268"/>
              <a:ext cx="46993" cy="33817"/>
            </a:xfrm>
            <a:custGeom>
              <a:rect b="b" l="l" r="r" t="t"/>
              <a:pathLst>
                <a:path extrusionOk="0" h="385" w="535">
                  <a:moveTo>
                    <a:pt x="56" y="0"/>
                  </a:moveTo>
                  <a:cubicBezTo>
                    <a:pt x="21" y="0"/>
                    <a:pt x="1" y="49"/>
                    <a:pt x="23" y="87"/>
                  </a:cubicBezTo>
                  <a:cubicBezTo>
                    <a:pt x="169" y="308"/>
                    <a:pt x="295" y="385"/>
                    <a:pt x="383" y="385"/>
                  </a:cubicBezTo>
                  <a:cubicBezTo>
                    <a:pt x="484" y="385"/>
                    <a:pt x="534" y="282"/>
                    <a:pt x="503" y="180"/>
                  </a:cubicBezTo>
                  <a:cubicBezTo>
                    <a:pt x="457" y="36"/>
                    <a:pt x="208" y="6"/>
                    <a:pt x="64" y="1"/>
                  </a:cubicBezTo>
                  <a:cubicBezTo>
                    <a:pt x="61" y="0"/>
                    <a:pt x="59" y="0"/>
                    <a:pt x="5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49"/>
            <p:cNvSpPr/>
            <p:nvPr/>
          </p:nvSpPr>
          <p:spPr>
            <a:xfrm>
              <a:off x="2312103" y="3300079"/>
              <a:ext cx="35311" cy="38912"/>
            </a:xfrm>
            <a:custGeom>
              <a:rect b="b" l="l" r="r" t="t"/>
              <a:pathLst>
                <a:path extrusionOk="0" h="443" w="402">
                  <a:moveTo>
                    <a:pt x="230" y="1"/>
                  </a:moveTo>
                  <a:cubicBezTo>
                    <a:pt x="200" y="1"/>
                    <a:pt x="169" y="18"/>
                    <a:pt x="145" y="55"/>
                  </a:cubicBezTo>
                  <a:cubicBezTo>
                    <a:pt x="76" y="154"/>
                    <a:pt x="1" y="258"/>
                    <a:pt x="47" y="351"/>
                  </a:cubicBezTo>
                  <a:cubicBezTo>
                    <a:pt x="80" y="408"/>
                    <a:pt x="143" y="442"/>
                    <a:pt x="205" y="442"/>
                  </a:cubicBezTo>
                  <a:cubicBezTo>
                    <a:pt x="306" y="442"/>
                    <a:pt x="401" y="347"/>
                    <a:pt x="336" y="101"/>
                  </a:cubicBezTo>
                  <a:cubicBezTo>
                    <a:pt x="319" y="38"/>
                    <a:pt x="275" y="1"/>
                    <a:pt x="23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49"/>
            <p:cNvSpPr/>
            <p:nvPr/>
          </p:nvSpPr>
          <p:spPr>
            <a:xfrm>
              <a:off x="2334414" y="3300079"/>
              <a:ext cx="35311" cy="38912"/>
            </a:xfrm>
            <a:custGeom>
              <a:rect b="b" l="l" r="r" t="t"/>
              <a:pathLst>
                <a:path extrusionOk="0" h="443" w="402">
                  <a:moveTo>
                    <a:pt x="174" y="1"/>
                  </a:moveTo>
                  <a:cubicBezTo>
                    <a:pt x="127" y="1"/>
                    <a:pt x="83" y="38"/>
                    <a:pt x="65" y="101"/>
                  </a:cubicBezTo>
                  <a:cubicBezTo>
                    <a:pt x="0" y="347"/>
                    <a:pt x="95" y="442"/>
                    <a:pt x="197" y="442"/>
                  </a:cubicBezTo>
                  <a:cubicBezTo>
                    <a:pt x="258" y="442"/>
                    <a:pt x="322" y="408"/>
                    <a:pt x="355" y="351"/>
                  </a:cubicBezTo>
                  <a:cubicBezTo>
                    <a:pt x="402" y="258"/>
                    <a:pt x="332" y="154"/>
                    <a:pt x="263" y="55"/>
                  </a:cubicBezTo>
                  <a:cubicBezTo>
                    <a:pt x="237" y="18"/>
                    <a:pt x="205" y="1"/>
                    <a:pt x="1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49"/>
            <p:cNvSpPr/>
            <p:nvPr/>
          </p:nvSpPr>
          <p:spPr>
            <a:xfrm>
              <a:off x="2337225" y="3252823"/>
              <a:ext cx="33027" cy="52088"/>
            </a:xfrm>
            <a:custGeom>
              <a:rect b="b" l="l" r="r" t="t"/>
              <a:pathLst>
                <a:path extrusionOk="0" h="593" w="376">
                  <a:moveTo>
                    <a:pt x="193" y="1"/>
                  </a:moveTo>
                  <a:cubicBezTo>
                    <a:pt x="99" y="1"/>
                    <a:pt x="1" y="117"/>
                    <a:pt x="4" y="430"/>
                  </a:cubicBezTo>
                  <a:cubicBezTo>
                    <a:pt x="8" y="531"/>
                    <a:pt x="50" y="593"/>
                    <a:pt x="101" y="593"/>
                  </a:cubicBezTo>
                  <a:cubicBezTo>
                    <a:pt x="128" y="593"/>
                    <a:pt x="156" y="577"/>
                    <a:pt x="183" y="542"/>
                  </a:cubicBezTo>
                  <a:cubicBezTo>
                    <a:pt x="277" y="419"/>
                    <a:pt x="375" y="304"/>
                    <a:pt x="352" y="165"/>
                  </a:cubicBezTo>
                  <a:cubicBezTo>
                    <a:pt x="332" y="67"/>
                    <a:pt x="264" y="1"/>
                    <a:pt x="19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49"/>
            <p:cNvSpPr/>
            <p:nvPr/>
          </p:nvSpPr>
          <p:spPr>
            <a:xfrm>
              <a:off x="2309029" y="3253262"/>
              <a:ext cx="33027" cy="51297"/>
            </a:xfrm>
            <a:custGeom>
              <a:rect b="b" l="l" r="r" t="t"/>
              <a:pathLst>
                <a:path extrusionOk="0" h="584" w="376">
                  <a:moveTo>
                    <a:pt x="177" y="0"/>
                  </a:moveTo>
                  <a:cubicBezTo>
                    <a:pt x="104" y="0"/>
                    <a:pt x="35" y="71"/>
                    <a:pt x="18" y="171"/>
                  </a:cubicBezTo>
                  <a:cubicBezTo>
                    <a:pt x="1" y="304"/>
                    <a:pt x="100" y="420"/>
                    <a:pt x="197" y="537"/>
                  </a:cubicBezTo>
                  <a:cubicBezTo>
                    <a:pt x="226" y="569"/>
                    <a:pt x="255" y="583"/>
                    <a:pt x="281" y="583"/>
                  </a:cubicBezTo>
                  <a:cubicBezTo>
                    <a:pt x="335" y="583"/>
                    <a:pt x="376" y="522"/>
                    <a:pt x="371" y="420"/>
                  </a:cubicBezTo>
                  <a:cubicBezTo>
                    <a:pt x="365" y="113"/>
                    <a:pt x="268" y="0"/>
                    <a:pt x="17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49"/>
            <p:cNvSpPr/>
            <p:nvPr/>
          </p:nvSpPr>
          <p:spPr>
            <a:xfrm>
              <a:off x="2292077" y="3276890"/>
              <a:ext cx="39966" cy="25561"/>
            </a:xfrm>
            <a:custGeom>
              <a:rect b="b" l="l" r="r" t="t"/>
              <a:pathLst>
                <a:path extrusionOk="0" h="291" w="455">
                  <a:moveTo>
                    <a:pt x="155" y="1"/>
                  </a:moveTo>
                  <a:cubicBezTo>
                    <a:pt x="145" y="1"/>
                    <a:pt x="134" y="3"/>
                    <a:pt x="124" y="6"/>
                  </a:cubicBezTo>
                  <a:cubicBezTo>
                    <a:pt x="1" y="57"/>
                    <a:pt x="2" y="291"/>
                    <a:pt x="362" y="291"/>
                  </a:cubicBezTo>
                  <a:cubicBezTo>
                    <a:pt x="375" y="291"/>
                    <a:pt x="389" y="290"/>
                    <a:pt x="403" y="290"/>
                  </a:cubicBezTo>
                  <a:cubicBezTo>
                    <a:pt x="437" y="290"/>
                    <a:pt x="454" y="244"/>
                    <a:pt x="432" y="215"/>
                  </a:cubicBezTo>
                  <a:cubicBezTo>
                    <a:pt x="369" y="131"/>
                    <a:pt x="250" y="1"/>
                    <a:pt x="15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49"/>
            <p:cNvSpPr/>
            <p:nvPr/>
          </p:nvSpPr>
          <p:spPr>
            <a:xfrm>
              <a:off x="2296644" y="3296653"/>
              <a:ext cx="36453" cy="26263"/>
            </a:xfrm>
            <a:custGeom>
              <a:rect b="b" l="l" r="r" t="t"/>
              <a:pathLst>
                <a:path extrusionOk="0" h="299" w="415">
                  <a:moveTo>
                    <a:pt x="362" y="1"/>
                  </a:moveTo>
                  <a:cubicBezTo>
                    <a:pt x="252" y="8"/>
                    <a:pt x="60" y="30"/>
                    <a:pt x="25" y="140"/>
                  </a:cubicBezTo>
                  <a:cubicBezTo>
                    <a:pt x="0" y="218"/>
                    <a:pt x="39" y="298"/>
                    <a:pt x="118" y="298"/>
                  </a:cubicBezTo>
                  <a:cubicBezTo>
                    <a:pt x="185" y="298"/>
                    <a:pt x="281" y="239"/>
                    <a:pt x="391" y="70"/>
                  </a:cubicBezTo>
                  <a:cubicBezTo>
                    <a:pt x="415" y="43"/>
                    <a:pt x="391" y="1"/>
                    <a:pt x="3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49"/>
            <p:cNvSpPr/>
            <p:nvPr/>
          </p:nvSpPr>
          <p:spPr>
            <a:xfrm>
              <a:off x="2347677" y="3276890"/>
              <a:ext cx="40054" cy="25561"/>
            </a:xfrm>
            <a:custGeom>
              <a:rect b="b" l="l" r="r" t="t"/>
              <a:pathLst>
                <a:path extrusionOk="0" h="291" w="456">
                  <a:moveTo>
                    <a:pt x="301" y="1"/>
                  </a:moveTo>
                  <a:cubicBezTo>
                    <a:pt x="205" y="1"/>
                    <a:pt x="87" y="131"/>
                    <a:pt x="24" y="215"/>
                  </a:cubicBezTo>
                  <a:cubicBezTo>
                    <a:pt x="0" y="244"/>
                    <a:pt x="19" y="290"/>
                    <a:pt x="48" y="290"/>
                  </a:cubicBezTo>
                  <a:cubicBezTo>
                    <a:pt x="62" y="290"/>
                    <a:pt x="76" y="291"/>
                    <a:pt x="89" y="291"/>
                  </a:cubicBezTo>
                  <a:cubicBezTo>
                    <a:pt x="453" y="291"/>
                    <a:pt x="455" y="57"/>
                    <a:pt x="332" y="6"/>
                  </a:cubicBezTo>
                  <a:cubicBezTo>
                    <a:pt x="322" y="3"/>
                    <a:pt x="311" y="1"/>
                    <a:pt x="3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49"/>
            <p:cNvSpPr/>
            <p:nvPr/>
          </p:nvSpPr>
          <p:spPr>
            <a:xfrm>
              <a:off x="2346711" y="3296653"/>
              <a:ext cx="36365" cy="26263"/>
            </a:xfrm>
            <a:custGeom>
              <a:rect b="b" l="l" r="r" t="t"/>
              <a:pathLst>
                <a:path extrusionOk="0" h="299" w="414">
                  <a:moveTo>
                    <a:pt x="53" y="1"/>
                  </a:moveTo>
                  <a:cubicBezTo>
                    <a:pt x="24" y="1"/>
                    <a:pt x="0" y="43"/>
                    <a:pt x="24" y="70"/>
                  </a:cubicBezTo>
                  <a:cubicBezTo>
                    <a:pt x="134" y="239"/>
                    <a:pt x="230" y="298"/>
                    <a:pt x="297" y="298"/>
                  </a:cubicBezTo>
                  <a:cubicBezTo>
                    <a:pt x="375" y="298"/>
                    <a:pt x="414" y="218"/>
                    <a:pt x="388" y="140"/>
                  </a:cubicBezTo>
                  <a:cubicBezTo>
                    <a:pt x="354" y="30"/>
                    <a:pt x="163" y="8"/>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49"/>
            <p:cNvSpPr/>
            <p:nvPr/>
          </p:nvSpPr>
          <p:spPr>
            <a:xfrm>
              <a:off x="2318691" y="3299200"/>
              <a:ext cx="26966" cy="29689"/>
            </a:xfrm>
            <a:custGeom>
              <a:rect b="b" l="l" r="r" t="t"/>
              <a:pathLst>
                <a:path extrusionOk="0" h="338" w="307">
                  <a:moveTo>
                    <a:pt x="176" y="0"/>
                  </a:moveTo>
                  <a:cubicBezTo>
                    <a:pt x="153" y="0"/>
                    <a:pt x="129" y="13"/>
                    <a:pt x="111" y="41"/>
                  </a:cubicBezTo>
                  <a:cubicBezTo>
                    <a:pt x="52" y="118"/>
                    <a:pt x="1" y="193"/>
                    <a:pt x="36" y="268"/>
                  </a:cubicBezTo>
                  <a:cubicBezTo>
                    <a:pt x="60" y="311"/>
                    <a:pt x="108" y="338"/>
                    <a:pt x="155" y="338"/>
                  </a:cubicBezTo>
                  <a:cubicBezTo>
                    <a:pt x="233" y="338"/>
                    <a:pt x="307" y="265"/>
                    <a:pt x="255" y="76"/>
                  </a:cubicBezTo>
                  <a:cubicBezTo>
                    <a:pt x="242" y="28"/>
                    <a:pt x="210" y="0"/>
                    <a:pt x="1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49"/>
            <p:cNvSpPr/>
            <p:nvPr/>
          </p:nvSpPr>
          <p:spPr>
            <a:xfrm>
              <a:off x="2335644" y="3299200"/>
              <a:ext cx="27405" cy="29689"/>
            </a:xfrm>
            <a:custGeom>
              <a:rect b="b" l="l" r="r" t="t"/>
              <a:pathLst>
                <a:path extrusionOk="0" h="338" w="312">
                  <a:moveTo>
                    <a:pt x="132" y="0"/>
                  </a:moveTo>
                  <a:cubicBezTo>
                    <a:pt x="98" y="0"/>
                    <a:pt x="65" y="28"/>
                    <a:pt x="51" y="76"/>
                  </a:cubicBezTo>
                  <a:cubicBezTo>
                    <a:pt x="1" y="265"/>
                    <a:pt x="74" y="338"/>
                    <a:pt x="152" y="338"/>
                  </a:cubicBezTo>
                  <a:cubicBezTo>
                    <a:pt x="199" y="338"/>
                    <a:pt x="247" y="311"/>
                    <a:pt x="271" y="268"/>
                  </a:cubicBezTo>
                  <a:cubicBezTo>
                    <a:pt x="311" y="193"/>
                    <a:pt x="254" y="118"/>
                    <a:pt x="201" y="41"/>
                  </a:cubicBezTo>
                  <a:cubicBezTo>
                    <a:pt x="181" y="13"/>
                    <a:pt x="156"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49"/>
            <p:cNvSpPr/>
            <p:nvPr/>
          </p:nvSpPr>
          <p:spPr>
            <a:xfrm>
              <a:off x="2338015" y="3262924"/>
              <a:ext cx="25034" cy="39878"/>
            </a:xfrm>
            <a:custGeom>
              <a:rect b="b" l="l" r="r" t="t"/>
              <a:pathLst>
                <a:path extrusionOk="0" h="454" w="285">
                  <a:moveTo>
                    <a:pt x="146" y="1"/>
                  </a:moveTo>
                  <a:cubicBezTo>
                    <a:pt x="75" y="1"/>
                    <a:pt x="1" y="88"/>
                    <a:pt x="1" y="328"/>
                  </a:cubicBezTo>
                  <a:cubicBezTo>
                    <a:pt x="4" y="405"/>
                    <a:pt x="36" y="454"/>
                    <a:pt x="76" y="454"/>
                  </a:cubicBezTo>
                  <a:cubicBezTo>
                    <a:pt x="96" y="454"/>
                    <a:pt x="118" y="441"/>
                    <a:pt x="140" y="414"/>
                  </a:cubicBezTo>
                  <a:cubicBezTo>
                    <a:pt x="209" y="322"/>
                    <a:pt x="284" y="229"/>
                    <a:pt x="268" y="125"/>
                  </a:cubicBezTo>
                  <a:cubicBezTo>
                    <a:pt x="253" y="52"/>
                    <a:pt x="200"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49"/>
            <p:cNvSpPr/>
            <p:nvPr/>
          </p:nvSpPr>
          <p:spPr>
            <a:xfrm>
              <a:off x="2316144" y="3263275"/>
              <a:ext cx="25385" cy="39176"/>
            </a:xfrm>
            <a:custGeom>
              <a:rect b="b" l="l" r="r" t="t"/>
              <a:pathLst>
                <a:path extrusionOk="0" h="446" w="289">
                  <a:moveTo>
                    <a:pt x="139" y="1"/>
                  </a:moveTo>
                  <a:cubicBezTo>
                    <a:pt x="84" y="1"/>
                    <a:pt x="31" y="55"/>
                    <a:pt x="19" y="132"/>
                  </a:cubicBezTo>
                  <a:cubicBezTo>
                    <a:pt x="1" y="236"/>
                    <a:pt x="81" y="324"/>
                    <a:pt x="151" y="410"/>
                  </a:cubicBezTo>
                  <a:cubicBezTo>
                    <a:pt x="173" y="434"/>
                    <a:pt x="196" y="445"/>
                    <a:pt x="216" y="445"/>
                  </a:cubicBezTo>
                  <a:cubicBezTo>
                    <a:pt x="257" y="445"/>
                    <a:pt x="288" y="396"/>
                    <a:pt x="284" y="318"/>
                  </a:cubicBezTo>
                  <a:cubicBezTo>
                    <a:pt x="281" y="86"/>
                    <a:pt x="208" y="1"/>
                    <a:pt x="13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49"/>
            <p:cNvSpPr/>
            <p:nvPr/>
          </p:nvSpPr>
          <p:spPr>
            <a:xfrm>
              <a:off x="2317110" y="3298410"/>
              <a:ext cx="22926" cy="20642"/>
            </a:xfrm>
            <a:custGeom>
              <a:rect b="b" l="l" r="r" t="t"/>
              <a:pathLst>
                <a:path extrusionOk="0" h="235" w="261">
                  <a:moveTo>
                    <a:pt x="190" y="1"/>
                  </a:moveTo>
                  <a:cubicBezTo>
                    <a:pt x="174" y="1"/>
                    <a:pt x="157" y="5"/>
                    <a:pt x="140" y="16"/>
                  </a:cubicBezTo>
                  <a:cubicBezTo>
                    <a:pt x="70" y="57"/>
                    <a:pt x="1" y="98"/>
                    <a:pt x="13" y="155"/>
                  </a:cubicBezTo>
                  <a:cubicBezTo>
                    <a:pt x="24" y="199"/>
                    <a:pt x="76" y="235"/>
                    <a:pt x="129" y="235"/>
                  </a:cubicBezTo>
                  <a:cubicBezTo>
                    <a:pt x="187" y="235"/>
                    <a:pt x="247" y="192"/>
                    <a:pt x="257" y="74"/>
                  </a:cubicBezTo>
                  <a:cubicBezTo>
                    <a:pt x="261" y="29"/>
                    <a:pt x="230" y="1"/>
                    <a:pt x="19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49"/>
            <p:cNvSpPr/>
            <p:nvPr/>
          </p:nvSpPr>
          <p:spPr>
            <a:xfrm>
              <a:off x="2337313" y="3298146"/>
              <a:ext cx="22223" cy="20905"/>
            </a:xfrm>
            <a:custGeom>
              <a:rect b="b" l="l" r="r" t="t"/>
              <a:pathLst>
                <a:path extrusionOk="0" h="238" w="253">
                  <a:moveTo>
                    <a:pt x="69" y="0"/>
                  </a:moveTo>
                  <a:cubicBezTo>
                    <a:pt x="33" y="0"/>
                    <a:pt x="3" y="28"/>
                    <a:pt x="3" y="71"/>
                  </a:cubicBezTo>
                  <a:cubicBezTo>
                    <a:pt x="0" y="194"/>
                    <a:pt x="60" y="238"/>
                    <a:pt x="120" y="238"/>
                  </a:cubicBezTo>
                  <a:cubicBezTo>
                    <a:pt x="171" y="238"/>
                    <a:pt x="222" y="207"/>
                    <a:pt x="235" y="165"/>
                  </a:cubicBezTo>
                  <a:cubicBezTo>
                    <a:pt x="252" y="106"/>
                    <a:pt x="182" y="60"/>
                    <a:pt x="118" y="19"/>
                  </a:cubicBezTo>
                  <a:cubicBezTo>
                    <a:pt x="102" y="6"/>
                    <a:pt x="85" y="0"/>
                    <a:pt x="6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49"/>
            <p:cNvSpPr/>
            <p:nvPr/>
          </p:nvSpPr>
          <p:spPr>
            <a:xfrm>
              <a:off x="2335644" y="3275836"/>
              <a:ext cx="27230" cy="26615"/>
            </a:xfrm>
            <a:custGeom>
              <a:rect b="b" l="l" r="r" t="t"/>
              <a:pathLst>
                <a:path extrusionOk="0" h="303" w="310">
                  <a:moveTo>
                    <a:pt x="209" y="1"/>
                  </a:moveTo>
                  <a:cubicBezTo>
                    <a:pt x="151" y="1"/>
                    <a:pt x="77" y="53"/>
                    <a:pt x="22" y="197"/>
                  </a:cubicBezTo>
                  <a:cubicBezTo>
                    <a:pt x="0" y="258"/>
                    <a:pt x="21" y="302"/>
                    <a:pt x="63" y="302"/>
                  </a:cubicBezTo>
                  <a:cubicBezTo>
                    <a:pt x="78" y="302"/>
                    <a:pt x="96" y="297"/>
                    <a:pt x="115" y="285"/>
                  </a:cubicBezTo>
                  <a:cubicBezTo>
                    <a:pt x="201" y="238"/>
                    <a:pt x="289" y="192"/>
                    <a:pt x="300" y="117"/>
                  </a:cubicBezTo>
                  <a:cubicBezTo>
                    <a:pt x="309" y="53"/>
                    <a:pt x="267" y="1"/>
                    <a:pt x="20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49"/>
            <p:cNvSpPr/>
            <p:nvPr/>
          </p:nvSpPr>
          <p:spPr>
            <a:xfrm>
              <a:off x="2314299" y="3277065"/>
              <a:ext cx="28284" cy="25824"/>
            </a:xfrm>
            <a:custGeom>
              <a:rect b="b" l="l" r="r" t="t"/>
              <a:pathLst>
                <a:path extrusionOk="0" h="294" w="322">
                  <a:moveTo>
                    <a:pt x="102" y="0"/>
                  </a:moveTo>
                  <a:cubicBezTo>
                    <a:pt x="42" y="0"/>
                    <a:pt x="1" y="57"/>
                    <a:pt x="16" y="119"/>
                  </a:cubicBezTo>
                  <a:cubicBezTo>
                    <a:pt x="27" y="196"/>
                    <a:pt x="120" y="236"/>
                    <a:pt x="207" y="282"/>
                  </a:cubicBezTo>
                  <a:cubicBezTo>
                    <a:pt x="225" y="290"/>
                    <a:pt x="240" y="293"/>
                    <a:pt x="254" y="293"/>
                  </a:cubicBezTo>
                  <a:cubicBezTo>
                    <a:pt x="303" y="293"/>
                    <a:pt x="321" y="249"/>
                    <a:pt x="294" y="189"/>
                  </a:cubicBezTo>
                  <a:cubicBezTo>
                    <a:pt x="232" y="49"/>
                    <a:pt x="159" y="0"/>
                    <a:pt x="102"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49"/>
          <p:cNvGrpSpPr/>
          <p:nvPr/>
        </p:nvGrpSpPr>
        <p:grpSpPr>
          <a:xfrm flipH="1">
            <a:off x="2861070" y="4075594"/>
            <a:ext cx="804090" cy="251123"/>
            <a:chOff x="5468506" y="4563868"/>
            <a:chExt cx="541694" cy="169174"/>
          </a:xfrm>
        </p:grpSpPr>
        <p:sp>
          <p:nvSpPr>
            <p:cNvPr id="7583" name="Google Shape;7583;p49"/>
            <p:cNvSpPr/>
            <p:nvPr/>
          </p:nvSpPr>
          <p:spPr>
            <a:xfrm>
              <a:off x="5468506" y="4608840"/>
              <a:ext cx="541694" cy="124202"/>
            </a:xfrm>
            <a:custGeom>
              <a:rect b="b" l="l" r="r" t="t"/>
              <a:pathLst>
                <a:path extrusionOk="0" h="1414" w="6167">
                  <a:moveTo>
                    <a:pt x="5301" y="1"/>
                  </a:moveTo>
                  <a:cubicBezTo>
                    <a:pt x="4013" y="1"/>
                    <a:pt x="348" y="480"/>
                    <a:pt x="348" y="480"/>
                  </a:cubicBezTo>
                  <a:cubicBezTo>
                    <a:pt x="348" y="480"/>
                    <a:pt x="0" y="1216"/>
                    <a:pt x="4614" y="1413"/>
                  </a:cubicBezTo>
                  <a:cubicBezTo>
                    <a:pt x="4614" y="1413"/>
                    <a:pt x="6167" y="769"/>
                    <a:pt x="5738" y="63"/>
                  </a:cubicBezTo>
                  <a:cubicBezTo>
                    <a:pt x="5713" y="19"/>
                    <a:pt x="5552" y="1"/>
                    <a:pt x="530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49"/>
            <p:cNvSpPr/>
            <p:nvPr/>
          </p:nvSpPr>
          <p:spPr>
            <a:xfrm>
              <a:off x="5498546" y="4610772"/>
              <a:ext cx="478714" cy="109094"/>
            </a:xfrm>
            <a:custGeom>
              <a:rect b="b" l="l" r="r" t="t"/>
              <a:pathLst>
                <a:path extrusionOk="0" h="1242" w="5450">
                  <a:moveTo>
                    <a:pt x="5426" y="0"/>
                  </a:moveTo>
                  <a:lnTo>
                    <a:pt x="41" y="405"/>
                  </a:lnTo>
                  <a:cubicBezTo>
                    <a:pt x="12" y="405"/>
                    <a:pt x="1" y="434"/>
                    <a:pt x="6" y="458"/>
                  </a:cubicBezTo>
                  <a:cubicBezTo>
                    <a:pt x="65" y="638"/>
                    <a:pt x="226" y="765"/>
                    <a:pt x="418" y="788"/>
                  </a:cubicBezTo>
                  <a:lnTo>
                    <a:pt x="4197" y="1240"/>
                  </a:lnTo>
                  <a:cubicBezTo>
                    <a:pt x="4205" y="1241"/>
                    <a:pt x="4213" y="1241"/>
                    <a:pt x="4221" y="1241"/>
                  </a:cubicBezTo>
                  <a:cubicBezTo>
                    <a:pt x="4260" y="1241"/>
                    <a:pt x="4300" y="1229"/>
                    <a:pt x="4330" y="1205"/>
                  </a:cubicBezTo>
                  <a:lnTo>
                    <a:pt x="5129" y="510"/>
                  </a:lnTo>
                  <a:cubicBezTo>
                    <a:pt x="5234" y="434"/>
                    <a:pt x="5316" y="336"/>
                    <a:pt x="5367" y="215"/>
                  </a:cubicBezTo>
                  <a:cubicBezTo>
                    <a:pt x="5449" y="35"/>
                    <a:pt x="5426" y="0"/>
                    <a:pt x="54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49"/>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CBB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49"/>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49"/>
            <p:cNvSpPr/>
            <p:nvPr/>
          </p:nvSpPr>
          <p:spPr>
            <a:xfrm>
              <a:off x="5545802" y="4577482"/>
              <a:ext cx="381478" cy="104087"/>
            </a:xfrm>
            <a:custGeom>
              <a:rect b="b" l="l" r="r" t="t"/>
              <a:pathLst>
                <a:path extrusionOk="0" h="1185" w="4343">
                  <a:moveTo>
                    <a:pt x="1234" y="0"/>
                  </a:moveTo>
                  <a:cubicBezTo>
                    <a:pt x="1223" y="0"/>
                    <a:pt x="1215" y="4"/>
                    <a:pt x="1207" y="8"/>
                  </a:cubicBezTo>
                  <a:lnTo>
                    <a:pt x="54" y="685"/>
                  </a:lnTo>
                  <a:cubicBezTo>
                    <a:pt x="1" y="720"/>
                    <a:pt x="19" y="797"/>
                    <a:pt x="77" y="802"/>
                  </a:cubicBezTo>
                  <a:lnTo>
                    <a:pt x="3392" y="1185"/>
                  </a:lnTo>
                  <a:cubicBezTo>
                    <a:pt x="3409" y="1185"/>
                    <a:pt x="3427" y="1179"/>
                    <a:pt x="3438" y="1172"/>
                  </a:cubicBezTo>
                  <a:lnTo>
                    <a:pt x="4296" y="455"/>
                  </a:lnTo>
                  <a:cubicBezTo>
                    <a:pt x="4342" y="420"/>
                    <a:pt x="4320" y="350"/>
                    <a:pt x="4267" y="345"/>
                  </a:cubicBezTo>
                  <a:lnTo>
                    <a:pt x="1247" y="2"/>
                  </a:lnTo>
                  <a:cubicBezTo>
                    <a:pt x="1242" y="1"/>
                    <a:pt x="1238" y="0"/>
                    <a:pt x="123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49"/>
            <p:cNvSpPr/>
            <p:nvPr/>
          </p:nvSpPr>
          <p:spPr>
            <a:xfrm>
              <a:off x="5545802" y="4610157"/>
              <a:ext cx="379985" cy="41371"/>
            </a:xfrm>
            <a:custGeom>
              <a:rect b="b" l="l" r="r" t="t"/>
              <a:pathLst>
                <a:path extrusionOk="0" h="471" w="4326">
                  <a:moveTo>
                    <a:pt x="4313" y="0"/>
                  </a:moveTo>
                  <a:lnTo>
                    <a:pt x="530" y="35"/>
                  </a:lnTo>
                  <a:lnTo>
                    <a:pt x="54" y="313"/>
                  </a:lnTo>
                  <a:cubicBezTo>
                    <a:pt x="1" y="348"/>
                    <a:pt x="19" y="425"/>
                    <a:pt x="77" y="436"/>
                  </a:cubicBezTo>
                  <a:lnTo>
                    <a:pt x="402" y="471"/>
                  </a:lnTo>
                  <a:lnTo>
                    <a:pt x="3833" y="471"/>
                  </a:lnTo>
                  <a:lnTo>
                    <a:pt x="4296" y="83"/>
                  </a:lnTo>
                  <a:cubicBezTo>
                    <a:pt x="4326" y="59"/>
                    <a:pt x="4326" y="30"/>
                    <a:pt x="431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49"/>
            <p:cNvSpPr/>
            <p:nvPr/>
          </p:nvSpPr>
          <p:spPr>
            <a:xfrm>
              <a:off x="5604476" y="4590394"/>
              <a:ext cx="270364" cy="15811"/>
            </a:xfrm>
            <a:custGeom>
              <a:rect b="b" l="l" r="r" t="t"/>
              <a:pathLst>
                <a:path extrusionOk="0" h="180" w="3078">
                  <a:moveTo>
                    <a:pt x="1884" y="0"/>
                  </a:moveTo>
                  <a:lnTo>
                    <a:pt x="266" y="24"/>
                  </a:lnTo>
                  <a:lnTo>
                    <a:pt x="1" y="180"/>
                  </a:lnTo>
                  <a:lnTo>
                    <a:pt x="3078" y="139"/>
                  </a:lnTo>
                  <a:lnTo>
                    <a:pt x="1884"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49"/>
            <p:cNvSpPr/>
            <p:nvPr/>
          </p:nvSpPr>
          <p:spPr>
            <a:xfrm>
              <a:off x="5889066" y="4645292"/>
              <a:ext cx="31621" cy="10365"/>
            </a:xfrm>
            <a:custGeom>
              <a:rect b="b" l="l" r="r" t="t"/>
              <a:pathLst>
                <a:path extrusionOk="0" h="118" w="360">
                  <a:moveTo>
                    <a:pt x="155" y="0"/>
                  </a:moveTo>
                  <a:cubicBezTo>
                    <a:pt x="71" y="0"/>
                    <a:pt x="6" y="21"/>
                    <a:pt x="6" y="47"/>
                  </a:cubicBezTo>
                  <a:cubicBezTo>
                    <a:pt x="0" y="82"/>
                    <a:pt x="81" y="111"/>
                    <a:pt x="180" y="117"/>
                  </a:cubicBezTo>
                  <a:cubicBezTo>
                    <a:pt x="190" y="117"/>
                    <a:pt x="200" y="117"/>
                    <a:pt x="209" y="117"/>
                  </a:cubicBezTo>
                  <a:cubicBezTo>
                    <a:pt x="293" y="117"/>
                    <a:pt x="354" y="96"/>
                    <a:pt x="359" y="65"/>
                  </a:cubicBezTo>
                  <a:cubicBezTo>
                    <a:pt x="359" y="36"/>
                    <a:pt x="284" y="7"/>
                    <a:pt x="185" y="1"/>
                  </a:cubicBezTo>
                  <a:cubicBezTo>
                    <a:pt x="175" y="0"/>
                    <a:pt x="165" y="0"/>
                    <a:pt x="15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49"/>
            <p:cNvSpPr/>
            <p:nvPr/>
          </p:nvSpPr>
          <p:spPr>
            <a:xfrm>
              <a:off x="5894688" y="4646785"/>
              <a:ext cx="20817" cy="7291"/>
            </a:xfrm>
            <a:custGeom>
              <a:rect b="b" l="l" r="r" t="t"/>
              <a:pathLst>
                <a:path extrusionOk="0" h="83" w="237">
                  <a:moveTo>
                    <a:pt x="121" y="1"/>
                  </a:moveTo>
                  <a:cubicBezTo>
                    <a:pt x="52" y="1"/>
                    <a:pt x="0" y="13"/>
                    <a:pt x="0" y="36"/>
                  </a:cubicBezTo>
                  <a:cubicBezTo>
                    <a:pt x="0" y="59"/>
                    <a:pt x="52" y="77"/>
                    <a:pt x="116" y="83"/>
                  </a:cubicBezTo>
                  <a:cubicBezTo>
                    <a:pt x="180" y="83"/>
                    <a:pt x="237" y="70"/>
                    <a:pt x="237" y="48"/>
                  </a:cubicBezTo>
                  <a:cubicBezTo>
                    <a:pt x="237" y="24"/>
                    <a:pt x="185" y="8"/>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49"/>
            <p:cNvSpPr/>
            <p:nvPr/>
          </p:nvSpPr>
          <p:spPr>
            <a:xfrm>
              <a:off x="5579443" y="4599529"/>
              <a:ext cx="20993" cy="7291"/>
            </a:xfrm>
            <a:custGeom>
              <a:rect b="b" l="l" r="r" t="t"/>
              <a:pathLst>
                <a:path extrusionOk="0" h="83" w="239">
                  <a:moveTo>
                    <a:pt x="123" y="0"/>
                  </a:moveTo>
                  <a:cubicBezTo>
                    <a:pt x="59" y="0"/>
                    <a:pt x="0" y="12"/>
                    <a:pt x="0" y="35"/>
                  </a:cubicBezTo>
                  <a:cubicBezTo>
                    <a:pt x="0" y="59"/>
                    <a:pt x="53" y="76"/>
                    <a:pt x="117" y="81"/>
                  </a:cubicBezTo>
                  <a:cubicBezTo>
                    <a:pt x="126" y="82"/>
                    <a:pt x="135" y="82"/>
                    <a:pt x="144" y="82"/>
                  </a:cubicBezTo>
                  <a:cubicBezTo>
                    <a:pt x="199" y="82"/>
                    <a:pt x="238" y="67"/>
                    <a:pt x="238" y="46"/>
                  </a:cubicBezTo>
                  <a:cubicBezTo>
                    <a:pt x="238" y="24"/>
                    <a:pt x="187" y="6"/>
                    <a:pt x="123"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49"/>
            <p:cNvSpPr/>
            <p:nvPr/>
          </p:nvSpPr>
          <p:spPr>
            <a:xfrm>
              <a:off x="5583132" y="4600847"/>
              <a:ext cx="14230" cy="4831"/>
            </a:xfrm>
            <a:custGeom>
              <a:rect b="b" l="l" r="r" t="t"/>
              <a:pathLst>
                <a:path extrusionOk="0" h="55" w="162">
                  <a:moveTo>
                    <a:pt x="59" y="1"/>
                  </a:moveTo>
                  <a:cubicBezTo>
                    <a:pt x="24" y="1"/>
                    <a:pt x="0" y="11"/>
                    <a:pt x="0" y="20"/>
                  </a:cubicBezTo>
                  <a:cubicBezTo>
                    <a:pt x="0" y="37"/>
                    <a:pt x="35" y="49"/>
                    <a:pt x="75" y="55"/>
                  </a:cubicBezTo>
                  <a:cubicBezTo>
                    <a:pt x="121" y="55"/>
                    <a:pt x="156" y="44"/>
                    <a:pt x="156" y="31"/>
                  </a:cubicBezTo>
                  <a:cubicBezTo>
                    <a:pt x="162" y="15"/>
                    <a:pt x="121" y="2"/>
                    <a:pt x="81" y="2"/>
                  </a:cubicBezTo>
                  <a:cubicBezTo>
                    <a:pt x="73" y="1"/>
                    <a:pt x="66"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49"/>
          <p:cNvGrpSpPr/>
          <p:nvPr/>
        </p:nvGrpSpPr>
        <p:grpSpPr>
          <a:xfrm flipH="1">
            <a:off x="1119866" y="2895234"/>
            <a:ext cx="612013" cy="752196"/>
            <a:chOff x="7787533" y="2926425"/>
            <a:chExt cx="577480" cy="709753"/>
          </a:xfrm>
        </p:grpSpPr>
        <p:grpSp>
          <p:nvGrpSpPr>
            <p:cNvPr id="7595" name="Google Shape;7595;p49"/>
            <p:cNvGrpSpPr/>
            <p:nvPr/>
          </p:nvGrpSpPr>
          <p:grpSpPr>
            <a:xfrm>
              <a:off x="7787533" y="3009941"/>
              <a:ext cx="577480" cy="626237"/>
              <a:chOff x="2877682" y="2571476"/>
              <a:chExt cx="389032" cy="421879"/>
            </a:xfrm>
          </p:grpSpPr>
          <p:sp>
            <p:nvSpPr>
              <p:cNvPr id="7596" name="Google Shape;7596;p49"/>
              <p:cNvSpPr/>
              <p:nvPr/>
            </p:nvSpPr>
            <p:spPr>
              <a:xfrm>
                <a:off x="2877682" y="2925632"/>
                <a:ext cx="389032" cy="67723"/>
              </a:xfrm>
              <a:custGeom>
                <a:rect b="b" l="l" r="r" t="t"/>
                <a:pathLst>
                  <a:path extrusionOk="0" h="771" w="4429">
                    <a:moveTo>
                      <a:pt x="2898" y="0"/>
                    </a:moveTo>
                    <a:cubicBezTo>
                      <a:pt x="2232" y="0"/>
                      <a:pt x="1670" y="93"/>
                      <a:pt x="1531" y="220"/>
                    </a:cubicBezTo>
                    <a:cubicBezTo>
                      <a:pt x="1409" y="209"/>
                      <a:pt x="1282" y="203"/>
                      <a:pt x="1154" y="203"/>
                    </a:cubicBezTo>
                    <a:cubicBezTo>
                      <a:pt x="517" y="203"/>
                      <a:pt x="1" y="330"/>
                      <a:pt x="1" y="487"/>
                    </a:cubicBezTo>
                    <a:cubicBezTo>
                      <a:pt x="1" y="643"/>
                      <a:pt x="517" y="771"/>
                      <a:pt x="1154" y="771"/>
                    </a:cubicBezTo>
                    <a:cubicBezTo>
                      <a:pt x="1745" y="771"/>
                      <a:pt x="2325" y="690"/>
                      <a:pt x="2400" y="551"/>
                    </a:cubicBezTo>
                    <a:cubicBezTo>
                      <a:pt x="2556" y="562"/>
                      <a:pt x="2724" y="568"/>
                      <a:pt x="2898" y="568"/>
                    </a:cubicBezTo>
                    <a:cubicBezTo>
                      <a:pt x="3676" y="568"/>
                      <a:pt x="4428" y="469"/>
                      <a:pt x="4428" y="313"/>
                    </a:cubicBezTo>
                    <a:cubicBezTo>
                      <a:pt x="4428" y="156"/>
                      <a:pt x="3676" y="0"/>
                      <a:pt x="289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49"/>
              <p:cNvSpPr/>
              <p:nvPr/>
            </p:nvSpPr>
            <p:spPr>
              <a:xfrm>
                <a:off x="3068551" y="2618557"/>
                <a:ext cx="138168" cy="31709"/>
              </a:xfrm>
              <a:custGeom>
                <a:rect b="b" l="l" r="r" t="t"/>
                <a:pathLst>
                  <a:path extrusionOk="0" h="361" w="1573">
                    <a:moveTo>
                      <a:pt x="784" y="1"/>
                    </a:moveTo>
                    <a:cubicBezTo>
                      <a:pt x="348" y="1"/>
                      <a:pt x="1" y="53"/>
                      <a:pt x="1" y="117"/>
                    </a:cubicBezTo>
                    <a:cubicBezTo>
                      <a:pt x="1" y="181"/>
                      <a:pt x="348" y="361"/>
                      <a:pt x="784" y="361"/>
                    </a:cubicBezTo>
                    <a:cubicBezTo>
                      <a:pt x="1218" y="361"/>
                      <a:pt x="1572" y="181"/>
                      <a:pt x="1572" y="117"/>
                    </a:cubicBezTo>
                    <a:cubicBezTo>
                      <a:pt x="1572" y="53"/>
                      <a:pt x="1218" y="1"/>
                      <a:pt x="784"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49"/>
              <p:cNvSpPr/>
              <p:nvPr/>
            </p:nvSpPr>
            <p:spPr>
              <a:xfrm>
                <a:off x="3098591" y="2629273"/>
                <a:ext cx="77561" cy="18007"/>
              </a:xfrm>
              <a:custGeom>
                <a:rect b="b" l="l" r="r" t="t"/>
                <a:pathLst>
                  <a:path extrusionOk="0" h="205" w="883">
                    <a:moveTo>
                      <a:pt x="442" y="1"/>
                    </a:moveTo>
                    <a:cubicBezTo>
                      <a:pt x="198" y="1"/>
                      <a:pt x="1" y="30"/>
                      <a:pt x="1" y="65"/>
                    </a:cubicBezTo>
                    <a:cubicBezTo>
                      <a:pt x="1" y="100"/>
                      <a:pt x="198" y="204"/>
                      <a:pt x="442" y="204"/>
                    </a:cubicBezTo>
                    <a:cubicBezTo>
                      <a:pt x="685" y="204"/>
                      <a:pt x="883" y="100"/>
                      <a:pt x="883" y="65"/>
                    </a:cubicBezTo>
                    <a:cubicBezTo>
                      <a:pt x="883" y="30"/>
                      <a:pt x="685" y="1"/>
                      <a:pt x="44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49"/>
              <p:cNvSpPr/>
              <p:nvPr/>
            </p:nvSpPr>
            <p:spPr>
              <a:xfrm>
                <a:off x="3068551" y="2629273"/>
                <a:ext cx="138168" cy="332904"/>
              </a:xfrm>
              <a:custGeom>
                <a:rect b="b" l="l" r="r" t="t"/>
                <a:pathLst>
                  <a:path extrusionOk="0" h="3790" w="1573">
                    <a:moveTo>
                      <a:pt x="1" y="1"/>
                    </a:moveTo>
                    <a:lnTo>
                      <a:pt x="1" y="3607"/>
                    </a:lnTo>
                    <a:cubicBezTo>
                      <a:pt x="1" y="3607"/>
                      <a:pt x="281" y="3790"/>
                      <a:pt x="790" y="3790"/>
                    </a:cubicBezTo>
                    <a:cubicBezTo>
                      <a:pt x="1010" y="3790"/>
                      <a:pt x="1272" y="3756"/>
                      <a:pt x="1572" y="3658"/>
                    </a:cubicBezTo>
                    <a:lnTo>
                      <a:pt x="1572" y="1"/>
                    </a:lnTo>
                    <a:cubicBezTo>
                      <a:pt x="1572" y="1"/>
                      <a:pt x="1263" y="132"/>
                      <a:pt x="798" y="132"/>
                    </a:cubicBezTo>
                    <a:cubicBezTo>
                      <a:pt x="565" y="132"/>
                      <a:pt x="293" y="99"/>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49"/>
              <p:cNvSpPr/>
              <p:nvPr/>
            </p:nvSpPr>
            <p:spPr>
              <a:xfrm>
                <a:off x="3051862" y="2618908"/>
                <a:ext cx="85905" cy="70621"/>
              </a:xfrm>
              <a:custGeom>
                <a:rect b="b" l="l" r="r" t="t"/>
                <a:pathLst>
                  <a:path extrusionOk="0" h="804" w="978">
                    <a:moveTo>
                      <a:pt x="155" y="1"/>
                    </a:moveTo>
                    <a:cubicBezTo>
                      <a:pt x="132" y="1"/>
                      <a:pt x="127" y="31"/>
                      <a:pt x="121" y="61"/>
                    </a:cubicBezTo>
                    <a:cubicBezTo>
                      <a:pt x="121" y="101"/>
                      <a:pt x="110" y="143"/>
                      <a:pt x="99" y="177"/>
                    </a:cubicBezTo>
                    <a:cubicBezTo>
                      <a:pt x="0" y="443"/>
                      <a:pt x="64" y="553"/>
                      <a:pt x="134" y="566"/>
                    </a:cubicBezTo>
                    <a:cubicBezTo>
                      <a:pt x="136" y="566"/>
                      <a:pt x="139" y="566"/>
                      <a:pt x="141" y="566"/>
                    </a:cubicBezTo>
                    <a:cubicBezTo>
                      <a:pt x="206" y="566"/>
                      <a:pt x="174" y="351"/>
                      <a:pt x="191" y="344"/>
                    </a:cubicBezTo>
                    <a:cubicBezTo>
                      <a:pt x="191" y="344"/>
                      <a:pt x="192" y="344"/>
                      <a:pt x="193" y="344"/>
                    </a:cubicBezTo>
                    <a:cubicBezTo>
                      <a:pt x="212" y="344"/>
                      <a:pt x="249" y="400"/>
                      <a:pt x="238" y="467"/>
                    </a:cubicBezTo>
                    <a:cubicBezTo>
                      <a:pt x="225" y="536"/>
                      <a:pt x="209" y="705"/>
                      <a:pt x="324" y="710"/>
                    </a:cubicBezTo>
                    <a:cubicBezTo>
                      <a:pt x="441" y="710"/>
                      <a:pt x="364" y="496"/>
                      <a:pt x="412" y="483"/>
                    </a:cubicBezTo>
                    <a:cubicBezTo>
                      <a:pt x="458" y="472"/>
                      <a:pt x="428" y="304"/>
                      <a:pt x="476" y="304"/>
                    </a:cubicBezTo>
                    <a:cubicBezTo>
                      <a:pt x="476" y="304"/>
                      <a:pt x="477" y="304"/>
                      <a:pt x="478" y="304"/>
                    </a:cubicBezTo>
                    <a:cubicBezTo>
                      <a:pt x="517" y="304"/>
                      <a:pt x="556" y="457"/>
                      <a:pt x="504" y="531"/>
                    </a:cubicBezTo>
                    <a:cubicBezTo>
                      <a:pt x="458" y="611"/>
                      <a:pt x="487" y="796"/>
                      <a:pt x="562" y="803"/>
                    </a:cubicBezTo>
                    <a:cubicBezTo>
                      <a:pt x="563" y="803"/>
                      <a:pt x="565" y="804"/>
                      <a:pt x="566" y="804"/>
                    </a:cubicBezTo>
                    <a:cubicBezTo>
                      <a:pt x="642" y="804"/>
                      <a:pt x="626" y="641"/>
                      <a:pt x="626" y="641"/>
                    </a:cubicBezTo>
                    <a:cubicBezTo>
                      <a:pt x="736" y="617"/>
                      <a:pt x="650" y="368"/>
                      <a:pt x="754" y="357"/>
                    </a:cubicBezTo>
                    <a:cubicBezTo>
                      <a:pt x="759" y="356"/>
                      <a:pt x="763" y="356"/>
                      <a:pt x="767" y="356"/>
                    </a:cubicBezTo>
                    <a:cubicBezTo>
                      <a:pt x="859" y="356"/>
                      <a:pt x="809" y="538"/>
                      <a:pt x="893" y="566"/>
                    </a:cubicBezTo>
                    <a:cubicBezTo>
                      <a:pt x="898" y="567"/>
                      <a:pt x="903" y="568"/>
                      <a:pt x="908" y="568"/>
                    </a:cubicBezTo>
                    <a:cubicBezTo>
                      <a:pt x="977" y="568"/>
                      <a:pt x="959" y="372"/>
                      <a:pt x="910" y="258"/>
                    </a:cubicBezTo>
                    <a:cubicBezTo>
                      <a:pt x="889" y="209"/>
                      <a:pt x="845" y="197"/>
                      <a:pt x="793" y="197"/>
                    </a:cubicBezTo>
                    <a:cubicBezTo>
                      <a:pt x="736" y="197"/>
                      <a:pt x="669" y="213"/>
                      <a:pt x="617" y="213"/>
                    </a:cubicBezTo>
                    <a:cubicBezTo>
                      <a:pt x="598" y="213"/>
                      <a:pt x="581" y="211"/>
                      <a:pt x="568" y="205"/>
                    </a:cubicBezTo>
                    <a:cubicBezTo>
                      <a:pt x="481" y="170"/>
                      <a:pt x="412" y="125"/>
                      <a:pt x="319" y="119"/>
                    </a:cubicBezTo>
                    <a:cubicBezTo>
                      <a:pt x="220" y="119"/>
                      <a:pt x="232" y="26"/>
                      <a:pt x="168" y="4"/>
                    </a:cubicBezTo>
                    <a:cubicBezTo>
                      <a:pt x="163" y="2"/>
                      <a:pt x="159" y="1"/>
                      <a:pt x="1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49"/>
              <p:cNvSpPr/>
              <p:nvPr/>
            </p:nvSpPr>
            <p:spPr>
              <a:xfrm>
                <a:off x="3129158" y="2620928"/>
                <a:ext cx="93283" cy="86608"/>
              </a:xfrm>
              <a:custGeom>
                <a:rect b="b" l="l" r="r" t="t"/>
                <a:pathLst>
                  <a:path extrusionOk="0" h="986" w="1062">
                    <a:moveTo>
                      <a:pt x="868" y="1"/>
                    </a:moveTo>
                    <a:cubicBezTo>
                      <a:pt x="806" y="1"/>
                      <a:pt x="723" y="92"/>
                      <a:pt x="696" y="136"/>
                    </a:cubicBezTo>
                    <a:cubicBezTo>
                      <a:pt x="681" y="167"/>
                      <a:pt x="650" y="175"/>
                      <a:pt x="611" y="175"/>
                    </a:cubicBezTo>
                    <a:cubicBezTo>
                      <a:pt x="575" y="175"/>
                      <a:pt x="532" y="168"/>
                      <a:pt x="487" y="166"/>
                    </a:cubicBezTo>
                    <a:cubicBezTo>
                      <a:pt x="401" y="166"/>
                      <a:pt x="396" y="177"/>
                      <a:pt x="332" y="195"/>
                    </a:cubicBezTo>
                    <a:cubicBezTo>
                      <a:pt x="317" y="200"/>
                      <a:pt x="306" y="202"/>
                      <a:pt x="295" y="202"/>
                    </a:cubicBezTo>
                    <a:cubicBezTo>
                      <a:pt x="263" y="202"/>
                      <a:pt x="242" y="182"/>
                      <a:pt x="198" y="182"/>
                    </a:cubicBezTo>
                    <a:cubicBezTo>
                      <a:pt x="180" y="182"/>
                      <a:pt x="163" y="189"/>
                      <a:pt x="145" y="195"/>
                    </a:cubicBezTo>
                    <a:cubicBezTo>
                      <a:pt x="127" y="204"/>
                      <a:pt x="104" y="213"/>
                      <a:pt x="81" y="213"/>
                    </a:cubicBezTo>
                    <a:cubicBezTo>
                      <a:pt x="75" y="213"/>
                      <a:pt x="70" y="212"/>
                      <a:pt x="65" y="211"/>
                    </a:cubicBezTo>
                    <a:cubicBezTo>
                      <a:pt x="61" y="210"/>
                      <a:pt x="57" y="208"/>
                      <a:pt x="52" y="208"/>
                    </a:cubicBezTo>
                    <a:cubicBezTo>
                      <a:pt x="42" y="208"/>
                      <a:pt x="32" y="214"/>
                      <a:pt x="24" y="230"/>
                    </a:cubicBezTo>
                    <a:cubicBezTo>
                      <a:pt x="1" y="270"/>
                      <a:pt x="76" y="264"/>
                      <a:pt x="169" y="299"/>
                    </a:cubicBezTo>
                    <a:cubicBezTo>
                      <a:pt x="262" y="328"/>
                      <a:pt x="152" y="467"/>
                      <a:pt x="174" y="537"/>
                    </a:cubicBezTo>
                    <a:cubicBezTo>
                      <a:pt x="204" y="606"/>
                      <a:pt x="250" y="594"/>
                      <a:pt x="262" y="687"/>
                    </a:cubicBezTo>
                    <a:cubicBezTo>
                      <a:pt x="272" y="768"/>
                      <a:pt x="228" y="985"/>
                      <a:pt x="279" y="985"/>
                    </a:cubicBezTo>
                    <a:cubicBezTo>
                      <a:pt x="283" y="985"/>
                      <a:pt x="287" y="984"/>
                      <a:pt x="291" y="982"/>
                    </a:cubicBezTo>
                    <a:cubicBezTo>
                      <a:pt x="361" y="942"/>
                      <a:pt x="297" y="751"/>
                      <a:pt x="354" y="687"/>
                    </a:cubicBezTo>
                    <a:cubicBezTo>
                      <a:pt x="412" y="618"/>
                      <a:pt x="378" y="420"/>
                      <a:pt x="366" y="369"/>
                    </a:cubicBezTo>
                    <a:cubicBezTo>
                      <a:pt x="353" y="330"/>
                      <a:pt x="384" y="304"/>
                      <a:pt x="430" y="304"/>
                    </a:cubicBezTo>
                    <a:cubicBezTo>
                      <a:pt x="447" y="304"/>
                      <a:pt x="467" y="308"/>
                      <a:pt x="487" y="316"/>
                    </a:cubicBezTo>
                    <a:cubicBezTo>
                      <a:pt x="511" y="328"/>
                      <a:pt x="535" y="334"/>
                      <a:pt x="557" y="334"/>
                    </a:cubicBezTo>
                    <a:cubicBezTo>
                      <a:pt x="627" y="339"/>
                      <a:pt x="685" y="391"/>
                      <a:pt x="702" y="460"/>
                    </a:cubicBezTo>
                    <a:cubicBezTo>
                      <a:pt x="736" y="600"/>
                      <a:pt x="800" y="594"/>
                      <a:pt x="818" y="652"/>
                    </a:cubicBezTo>
                    <a:cubicBezTo>
                      <a:pt x="847" y="720"/>
                      <a:pt x="809" y="961"/>
                      <a:pt x="876" y="961"/>
                    </a:cubicBezTo>
                    <a:cubicBezTo>
                      <a:pt x="878" y="961"/>
                      <a:pt x="880" y="960"/>
                      <a:pt x="882" y="960"/>
                    </a:cubicBezTo>
                    <a:cubicBezTo>
                      <a:pt x="952" y="947"/>
                      <a:pt x="923" y="773"/>
                      <a:pt x="992" y="746"/>
                    </a:cubicBezTo>
                    <a:cubicBezTo>
                      <a:pt x="1062" y="716"/>
                      <a:pt x="1004" y="484"/>
                      <a:pt x="940" y="299"/>
                    </a:cubicBezTo>
                    <a:cubicBezTo>
                      <a:pt x="876" y="113"/>
                      <a:pt x="969" y="131"/>
                      <a:pt x="917" y="32"/>
                    </a:cubicBezTo>
                    <a:cubicBezTo>
                      <a:pt x="905" y="10"/>
                      <a:pt x="887" y="1"/>
                      <a:pt x="8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49"/>
              <p:cNvSpPr/>
              <p:nvPr/>
            </p:nvSpPr>
            <p:spPr>
              <a:xfrm>
                <a:off x="3095077" y="2668008"/>
                <a:ext cx="8784" cy="19412"/>
              </a:xfrm>
              <a:custGeom>
                <a:rect b="b" l="l" r="r" t="t"/>
                <a:pathLst>
                  <a:path extrusionOk="0" h="221" w="100">
                    <a:moveTo>
                      <a:pt x="30" y="1"/>
                    </a:moveTo>
                    <a:cubicBezTo>
                      <a:pt x="6" y="7"/>
                      <a:pt x="0" y="58"/>
                      <a:pt x="6" y="116"/>
                    </a:cubicBezTo>
                    <a:cubicBezTo>
                      <a:pt x="19" y="175"/>
                      <a:pt x="46" y="221"/>
                      <a:pt x="64" y="221"/>
                    </a:cubicBezTo>
                    <a:cubicBezTo>
                      <a:pt x="88" y="215"/>
                      <a:pt x="99" y="162"/>
                      <a:pt x="94" y="105"/>
                    </a:cubicBezTo>
                    <a:cubicBezTo>
                      <a:pt x="81" y="47"/>
                      <a:pt x="53"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49"/>
              <p:cNvSpPr/>
              <p:nvPr/>
            </p:nvSpPr>
            <p:spPr>
              <a:xfrm>
                <a:off x="3125117" y="2648597"/>
                <a:ext cx="7203" cy="19500"/>
              </a:xfrm>
              <a:custGeom>
                <a:rect b="b" l="l" r="r" t="t"/>
                <a:pathLst>
                  <a:path extrusionOk="0" h="222" w="82">
                    <a:moveTo>
                      <a:pt x="24" y="1"/>
                    </a:moveTo>
                    <a:cubicBezTo>
                      <a:pt x="6" y="1"/>
                      <a:pt x="1" y="54"/>
                      <a:pt x="12" y="118"/>
                    </a:cubicBezTo>
                    <a:cubicBezTo>
                      <a:pt x="24" y="175"/>
                      <a:pt x="41" y="222"/>
                      <a:pt x="59" y="222"/>
                    </a:cubicBezTo>
                    <a:cubicBezTo>
                      <a:pt x="76" y="215"/>
                      <a:pt x="81" y="164"/>
                      <a:pt x="70" y="105"/>
                    </a:cubicBezTo>
                    <a:cubicBezTo>
                      <a:pt x="65" y="48"/>
                      <a:pt x="41"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49"/>
              <p:cNvSpPr/>
              <p:nvPr/>
            </p:nvSpPr>
            <p:spPr>
              <a:xfrm>
                <a:off x="3105179" y="2654218"/>
                <a:ext cx="6851" cy="19412"/>
              </a:xfrm>
              <a:custGeom>
                <a:rect b="b" l="l" r="r" t="t"/>
                <a:pathLst>
                  <a:path extrusionOk="0" h="221" w="78">
                    <a:moveTo>
                      <a:pt x="51" y="0"/>
                    </a:moveTo>
                    <a:cubicBezTo>
                      <a:pt x="34" y="0"/>
                      <a:pt x="13" y="50"/>
                      <a:pt x="8" y="105"/>
                    </a:cubicBezTo>
                    <a:cubicBezTo>
                      <a:pt x="1" y="164"/>
                      <a:pt x="8" y="215"/>
                      <a:pt x="25" y="221"/>
                    </a:cubicBezTo>
                    <a:cubicBezTo>
                      <a:pt x="43" y="221"/>
                      <a:pt x="59" y="175"/>
                      <a:pt x="65" y="111"/>
                    </a:cubicBezTo>
                    <a:cubicBezTo>
                      <a:pt x="77" y="54"/>
                      <a:pt x="65" y="1"/>
                      <a:pt x="54" y="1"/>
                    </a:cubicBezTo>
                    <a:cubicBezTo>
                      <a:pt x="53" y="0"/>
                      <a:pt x="52"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49"/>
              <p:cNvSpPr/>
              <p:nvPr/>
            </p:nvSpPr>
            <p:spPr>
              <a:xfrm>
                <a:off x="3064510" y="2620050"/>
                <a:ext cx="9311" cy="13439"/>
              </a:xfrm>
              <a:custGeom>
                <a:rect b="b" l="l" r="r" t="t"/>
                <a:pathLst>
                  <a:path extrusionOk="0" h="153" w="106">
                    <a:moveTo>
                      <a:pt x="15" y="1"/>
                    </a:moveTo>
                    <a:cubicBezTo>
                      <a:pt x="14" y="1"/>
                      <a:pt x="13" y="1"/>
                      <a:pt x="12" y="2"/>
                    </a:cubicBezTo>
                    <a:cubicBezTo>
                      <a:pt x="1" y="13"/>
                      <a:pt x="12" y="48"/>
                      <a:pt x="35" y="88"/>
                    </a:cubicBezTo>
                    <a:cubicBezTo>
                      <a:pt x="57" y="126"/>
                      <a:pt x="78" y="153"/>
                      <a:pt x="90" y="153"/>
                    </a:cubicBezTo>
                    <a:cubicBezTo>
                      <a:pt x="92" y="153"/>
                      <a:pt x="93" y="152"/>
                      <a:pt x="94" y="152"/>
                    </a:cubicBezTo>
                    <a:cubicBezTo>
                      <a:pt x="105" y="146"/>
                      <a:pt x="94" y="106"/>
                      <a:pt x="70" y="66"/>
                    </a:cubicBezTo>
                    <a:cubicBezTo>
                      <a:pt x="49" y="29"/>
                      <a:pt x="28" y="1"/>
                      <a:pt x="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49"/>
              <p:cNvSpPr/>
              <p:nvPr/>
            </p:nvSpPr>
            <p:spPr>
              <a:xfrm>
                <a:off x="3073206" y="2660806"/>
                <a:ext cx="9223" cy="18973"/>
              </a:xfrm>
              <a:custGeom>
                <a:rect b="b" l="l" r="r" t="t"/>
                <a:pathLst>
                  <a:path extrusionOk="0" h="216" w="105">
                    <a:moveTo>
                      <a:pt x="39" y="0"/>
                    </a:moveTo>
                    <a:cubicBezTo>
                      <a:pt x="38" y="0"/>
                      <a:pt x="37" y="1"/>
                      <a:pt x="35" y="1"/>
                    </a:cubicBezTo>
                    <a:cubicBezTo>
                      <a:pt x="12" y="6"/>
                      <a:pt x="0" y="59"/>
                      <a:pt x="12" y="118"/>
                    </a:cubicBezTo>
                    <a:cubicBezTo>
                      <a:pt x="17" y="171"/>
                      <a:pt x="43" y="216"/>
                      <a:pt x="65" y="216"/>
                    </a:cubicBezTo>
                    <a:cubicBezTo>
                      <a:pt x="67" y="216"/>
                      <a:pt x="68" y="216"/>
                      <a:pt x="70" y="215"/>
                    </a:cubicBezTo>
                    <a:cubicBezTo>
                      <a:pt x="94" y="215"/>
                      <a:pt x="105" y="164"/>
                      <a:pt x="94" y="105"/>
                    </a:cubicBezTo>
                    <a:cubicBezTo>
                      <a:pt x="82" y="45"/>
                      <a:pt x="61" y="0"/>
                      <a:pt x="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49"/>
              <p:cNvSpPr/>
              <p:nvPr/>
            </p:nvSpPr>
            <p:spPr>
              <a:xfrm>
                <a:off x="3103861" y="2636387"/>
                <a:ext cx="28459" cy="8784"/>
              </a:xfrm>
              <a:custGeom>
                <a:rect b="b" l="l" r="r" t="t"/>
                <a:pathLst>
                  <a:path extrusionOk="0" h="100" w="324">
                    <a:moveTo>
                      <a:pt x="210" y="0"/>
                    </a:moveTo>
                    <a:cubicBezTo>
                      <a:pt x="208" y="0"/>
                      <a:pt x="205" y="0"/>
                      <a:pt x="202" y="1"/>
                    </a:cubicBezTo>
                    <a:cubicBezTo>
                      <a:pt x="127" y="6"/>
                      <a:pt x="16" y="19"/>
                      <a:pt x="5" y="54"/>
                    </a:cubicBezTo>
                    <a:cubicBezTo>
                      <a:pt x="0" y="77"/>
                      <a:pt x="6" y="92"/>
                      <a:pt x="21" y="92"/>
                    </a:cubicBezTo>
                    <a:cubicBezTo>
                      <a:pt x="25" y="92"/>
                      <a:pt x="29" y="91"/>
                      <a:pt x="34" y="88"/>
                    </a:cubicBezTo>
                    <a:cubicBezTo>
                      <a:pt x="34" y="88"/>
                      <a:pt x="138" y="51"/>
                      <a:pt x="194" y="51"/>
                    </a:cubicBezTo>
                    <a:cubicBezTo>
                      <a:pt x="202" y="51"/>
                      <a:pt x="208" y="52"/>
                      <a:pt x="213" y="54"/>
                    </a:cubicBezTo>
                    <a:cubicBezTo>
                      <a:pt x="257" y="63"/>
                      <a:pt x="292" y="100"/>
                      <a:pt x="309" y="100"/>
                    </a:cubicBezTo>
                    <a:cubicBezTo>
                      <a:pt x="313" y="100"/>
                      <a:pt x="316" y="98"/>
                      <a:pt x="318" y="94"/>
                    </a:cubicBezTo>
                    <a:cubicBezTo>
                      <a:pt x="323" y="71"/>
                      <a:pt x="281"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49"/>
              <p:cNvSpPr/>
              <p:nvPr/>
            </p:nvSpPr>
            <p:spPr>
              <a:xfrm>
                <a:off x="3144969" y="2649738"/>
                <a:ext cx="9223" cy="21432"/>
              </a:xfrm>
              <a:custGeom>
                <a:rect b="b" l="l" r="r" t="t"/>
                <a:pathLst>
                  <a:path extrusionOk="0" h="244" w="105">
                    <a:moveTo>
                      <a:pt x="48" y="0"/>
                    </a:moveTo>
                    <a:cubicBezTo>
                      <a:pt x="46" y="0"/>
                      <a:pt x="44" y="2"/>
                      <a:pt x="42" y="6"/>
                    </a:cubicBezTo>
                    <a:cubicBezTo>
                      <a:pt x="42" y="6"/>
                      <a:pt x="29" y="110"/>
                      <a:pt x="13" y="132"/>
                    </a:cubicBezTo>
                    <a:cubicBezTo>
                      <a:pt x="0" y="161"/>
                      <a:pt x="0" y="244"/>
                      <a:pt x="48" y="244"/>
                    </a:cubicBezTo>
                    <a:cubicBezTo>
                      <a:pt x="50" y="244"/>
                      <a:pt x="51" y="244"/>
                      <a:pt x="53" y="244"/>
                    </a:cubicBezTo>
                    <a:cubicBezTo>
                      <a:pt x="104" y="244"/>
                      <a:pt x="93" y="191"/>
                      <a:pt x="82" y="127"/>
                    </a:cubicBezTo>
                    <a:cubicBezTo>
                      <a:pt x="71" y="77"/>
                      <a:pt x="61"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49"/>
              <p:cNvSpPr/>
              <p:nvPr/>
            </p:nvSpPr>
            <p:spPr>
              <a:xfrm>
                <a:off x="3150502" y="2686805"/>
                <a:ext cx="7730" cy="18446"/>
              </a:xfrm>
              <a:custGeom>
                <a:rect b="b" l="l" r="r" t="t"/>
                <a:pathLst>
                  <a:path extrusionOk="0" h="210" w="88">
                    <a:moveTo>
                      <a:pt x="57" y="1"/>
                    </a:moveTo>
                    <a:cubicBezTo>
                      <a:pt x="56" y="1"/>
                      <a:pt x="55" y="1"/>
                      <a:pt x="54" y="1"/>
                    </a:cubicBezTo>
                    <a:cubicBezTo>
                      <a:pt x="54" y="1"/>
                      <a:pt x="1" y="210"/>
                      <a:pt x="30" y="210"/>
                    </a:cubicBezTo>
                    <a:cubicBezTo>
                      <a:pt x="64" y="210"/>
                      <a:pt x="87" y="1"/>
                      <a:pt x="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49"/>
              <p:cNvSpPr/>
              <p:nvPr/>
            </p:nvSpPr>
            <p:spPr>
              <a:xfrm>
                <a:off x="3155245" y="2657732"/>
                <a:ext cx="8696" cy="22135"/>
              </a:xfrm>
              <a:custGeom>
                <a:rect b="b" l="l" r="r" t="t"/>
                <a:pathLst>
                  <a:path extrusionOk="0" h="252" w="99">
                    <a:moveTo>
                      <a:pt x="45" y="1"/>
                    </a:moveTo>
                    <a:cubicBezTo>
                      <a:pt x="30" y="1"/>
                      <a:pt x="33" y="149"/>
                      <a:pt x="17" y="175"/>
                    </a:cubicBezTo>
                    <a:cubicBezTo>
                      <a:pt x="6" y="201"/>
                      <a:pt x="1" y="252"/>
                      <a:pt x="22" y="252"/>
                    </a:cubicBezTo>
                    <a:cubicBezTo>
                      <a:pt x="24" y="252"/>
                      <a:pt x="26" y="251"/>
                      <a:pt x="29" y="250"/>
                    </a:cubicBezTo>
                    <a:cubicBezTo>
                      <a:pt x="64" y="239"/>
                      <a:pt x="99" y="83"/>
                      <a:pt x="51" y="7"/>
                    </a:cubicBezTo>
                    <a:cubicBezTo>
                      <a:pt x="49" y="3"/>
                      <a:pt x="47" y="1"/>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49"/>
              <p:cNvSpPr/>
              <p:nvPr/>
            </p:nvSpPr>
            <p:spPr>
              <a:xfrm>
                <a:off x="3177029" y="2623475"/>
                <a:ext cx="35223" cy="20730"/>
              </a:xfrm>
              <a:custGeom>
                <a:rect b="b" l="l" r="r" t="t"/>
                <a:pathLst>
                  <a:path extrusionOk="0" h="236" w="401">
                    <a:moveTo>
                      <a:pt x="340" y="1"/>
                    </a:moveTo>
                    <a:cubicBezTo>
                      <a:pt x="337" y="1"/>
                      <a:pt x="334" y="2"/>
                      <a:pt x="331" y="3"/>
                    </a:cubicBezTo>
                    <a:cubicBezTo>
                      <a:pt x="303" y="9"/>
                      <a:pt x="255" y="27"/>
                      <a:pt x="239" y="61"/>
                    </a:cubicBezTo>
                    <a:cubicBezTo>
                      <a:pt x="215" y="107"/>
                      <a:pt x="146" y="160"/>
                      <a:pt x="76" y="160"/>
                    </a:cubicBezTo>
                    <a:cubicBezTo>
                      <a:pt x="1" y="160"/>
                      <a:pt x="6" y="235"/>
                      <a:pt x="94" y="235"/>
                    </a:cubicBezTo>
                    <a:cubicBezTo>
                      <a:pt x="97" y="236"/>
                      <a:pt x="101" y="236"/>
                      <a:pt x="104" y="236"/>
                    </a:cubicBezTo>
                    <a:cubicBezTo>
                      <a:pt x="183" y="236"/>
                      <a:pt x="223" y="171"/>
                      <a:pt x="285" y="153"/>
                    </a:cubicBezTo>
                    <a:cubicBezTo>
                      <a:pt x="349" y="142"/>
                      <a:pt x="400" y="73"/>
                      <a:pt x="365" y="14"/>
                    </a:cubicBezTo>
                    <a:cubicBezTo>
                      <a:pt x="357" y="6"/>
                      <a:pt x="349"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49"/>
              <p:cNvSpPr/>
              <p:nvPr/>
            </p:nvSpPr>
            <p:spPr>
              <a:xfrm>
                <a:off x="3190292" y="2648948"/>
                <a:ext cx="16513" cy="23101"/>
              </a:xfrm>
              <a:custGeom>
                <a:rect b="b" l="l" r="r" t="t"/>
                <a:pathLst>
                  <a:path extrusionOk="0" h="263" w="188">
                    <a:moveTo>
                      <a:pt x="11" y="1"/>
                    </a:moveTo>
                    <a:cubicBezTo>
                      <a:pt x="5" y="1"/>
                      <a:pt x="1" y="8"/>
                      <a:pt x="0" y="26"/>
                    </a:cubicBezTo>
                    <a:cubicBezTo>
                      <a:pt x="0" y="26"/>
                      <a:pt x="35" y="224"/>
                      <a:pt x="93" y="253"/>
                    </a:cubicBezTo>
                    <a:cubicBezTo>
                      <a:pt x="106" y="260"/>
                      <a:pt x="118" y="263"/>
                      <a:pt x="128" y="263"/>
                    </a:cubicBezTo>
                    <a:cubicBezTo>
                      <a:pt x="170" y="263"/>
                      <a:pt x="187" y="214"/>
                      <a:pt x="145" y="176"/>
                    </a:cubicBezTo>
                    <a:cubicBezTo>
                      <a:pt x="103" y="135"/>
                      <a:pt x="38" y="1"/>
                      <a:pt x="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49"/>
              <p:cNvSpPr/>
              <p:nvPr/>
            </p:nvSpPr>
            <p:spPr>
              <a:xfrm>
                <a:off x="3201535" y="2663968"/>
                <a:ext cx="16689" cy="21696"/>
              </a:xfrm>
              <a:custGeom>
                <a:rect b="b" l="l" r="r" t="t"/>
                <a:pathLst>
                  <a:path extrusionOk="0" h="247" w="190">
                    <a:moveTo>
                      <a:pt x="134" y="1"/>
                    </a:moveTo>
                    <a:cubicBezTo>
                      <a:pt x="131" y="1"/>
                      <a:pt x="129" y="7"/>
                      <a:pt x="128" y="23"/>
                    </a:cubicBezTo>
                    <a:cubicBezTo>
                      <a:pt x="128" y="53"/>
                      <a:pt x="145" y="139"/>
                      <a:pt x="110" y="139"/>
                    </a:cubicBezTo>
                    <a:cubicBezTo>
                      <a:pt x="58" y="139"/>
                      <a:pt x="0" y="208"/>
                      <a:pt x="64" y="238"/>
                    </a:cubicBezTo>
                    <a:cubicBezTo>
                      <a:pt x="80" y="244"/>
                      <a:pt x="94" y="247"/>
                      <a:pt x="108" y="247"/>
                    </a:cubicBezTo>
                    <a:cubicBezTo>
                      <a:pt x="156" y="247"/>
                      <a:pt x="189" y="213"/>
                      <a:pt x="185" y="186"/>
                    </a:cubicBezTo>
                    <a:cubicBezTo>
                      <a:pt x="180" y="157"/>
                      <a:pt x="14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49"/>
              <p:cNvSpPr/>
              <p:nvPr/>
            </p:nvSpPr>
            <p:spPr>
              <a:xfrm>
                <a:off x="3201008" y="2684697"/>
                <a:ext cx="8959" cy="20115"/>
              </a:xfrm>
              <a:custGeom>
                <a:rect b="b" l="l" r="r" t="t"/>
                <a:pathLst>
                  <a:path extrusionOk="0" h="229" w="102">
                    <a:moveTo>
                      <a:pt x="28" y="1"/>
                    </a:moveTo>
                    <a:cubicBezTo>
                      <a:pt x="26" y="1"/>
                      <a:pt x="25" y="1"/>
                      <a:pt x="23" y="2"/>
                    </a:cubicBezTo>
                    <a:cubicBezTo>
                      <a:pt x="0" y="7"/>
                      <a:pt x="17" y="221"/>
                      <a:pt x="52" y="228"/>
                    </a:cubicBezTo>
                    <a:cubicBezTo>
                      <a:pt x="53" y="228"/>
                      <a:pt x="54" y="228"/>
                      <a:pt x="55" y="228"/>
                    </a:cubicBezTo>
                    <a:cubicBezTo>
                      <a:pt x="85" y="228"/>
                      <a:pt x="101" y="144"/>
                      <a:pt x="77" y="144"/>
                    </a:cubicBezTo>
                    <a:cubicBezTo>
                      <a:pt x="75" y="144"/>
                      <a:pt x="73" y="145"/>
                      <a:pt x="70" y="146"/>
                    </a:cubicBezTo>
                    <a:cubicBezTo>
                      <a:pt x="68" y="147"/>
                      <a:pt x="66" y="148"/>
                      <a:pt x="65" y="148"/>
                    </a:cubicBezTo>
                    <a:cubicBezTo>
                      <a:pt x="41" y="148"/>
                      <a:pt x="41" y="31"/>
                      <a:pt x="41" y="31"/>
                    </a:cubicBezTo>
                    <a:cubicBezTo>
                      <a:pt x="41" y="31"/>
                      <a:pt x="46"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49"/>
              <p:cNvSpPr/>
              <p:nvPr/>
            </p:nvSpPr>
            <p:spPr>
              <a:xfrm>
                <a:off x="3055112" y="2634455"/>
                <a:ext cx="11595" cy="32763"/>
              </a:xfrm>
              <a:custGeom>
                <a:rect b="b" l="l" r="r" t="t"/>
                <a:pathLst>
                  <a:path extrusionOk="0" h="373" w="132">
                    <a:moveTo>
                      <a:pt x="84" y="0"/>
                    </a:moveTo>
                    <a:cubicBezTo>
                      <a:pt x="56" y="0"/>
                      <a:pt x="38" y="92"/>
                      <a:pt x="15" y="215"/>
                    </a:cubicBezTo>
                    <a:cubicBezTo>
                      <a:pt x="1" y="315"/>
                      <a:pt x="66" y="372"/>
                      <a:pt x="99" y="372"/>
                    </a:cubicBezTo>
                    <a:cubicBezTo>
                      <a:pt x="105" y="372"/>
                      <a:pt x="110" y="370"/>
                      <a:pt x="113" y="365"/>
                    </a:cubicBezTo>
                    <a:cubicBezTo>
                      <a:pt x="126" y="336"/>
                      <a:pt x="131" y="255"/>
                      <a:pt x="97" y="244"/>
                    </a:cubicBezTo>
                    <a:cubicBezTo>
                      <a:pt x="56" y="231"/>
                      <a:pt x="91" y="57"/>
                      <a:pt x="91" y="57"/>
                    </a:cubicBezTo>
                    <a:cubicBezTo>
                      <a:pt x="91" y="57"/>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49"/>
              <p:cNvSpPr/>
              <p:nvPr/>
            </p:nvSpPr>
            <p:spPr>
              <a:xfrm>
                <a:off x="3078652" y="2642009"/>
                <a:ext cx="12473" cy="18885"/>
              </a:xfrm>
              <a:custGeom>
                <a:rect b="b" l="l" r="r" t="t"/>
                <a:pathLst>
                  <a:path extrusionOk="0" h="215" w="142">
                    <a:moveTo>
                      <a:pt x="140" y="0"/>
                    </a:moveTo>
                    <a:cubicBezTo>
                      <a:pt x="133" y="0"/>
                      <a:pt x="107" y="69"/>
                      <a:pt x="107" y="99"/>
                    </a:cubicBezTo>
                    <a:cubicBezTo>
                      <a:pt x="107" y="99"/>
                      <a:pt x="111" y="124"/>
                      <a:pt x="94" y="124"/>
                    </a:cubicBezTo>
                    <a:cubicBezTo>
                      <a:pt x="93" y="124"/>
                      <a:pt x="91" y="124"/>
                      <a:pt x="89" y="123"/>
                    </a:cubicBezTo>
                    <a:cubicBezTo>
                      <a:pt x="64" y="117"/>
                      <a:pt x="69" y="44"/>
                      <a:pt x="51" y="44"/>
                    </a:cubicBezTo>
                    <a:cubicBezTo>
                      <a:pt x="47" y="44"/>
                      <a:pt x="43" y="47"/>
                      <a:pt x="37" y="54"/>
                    </a:cubicBezTo>
                    <a:cubicBezTo>
                      <a:pt x="1" y="85"/>
                      <a:pt x="20" y="214"/>
                      <a:pt x="67" y="214"/>
                    </a:cubicBezTo>
                    <a:cubicBezTo>
                      <a:pt x="72" y="214"/>
                      <a:pt x="77" y="213"/>
                      <a:pt x="83" y="209"/>
                    </a:cubicBezTo>
                    <a:cubicBezTo>
                      <a:pt x="142" y="180"/>
                      <a:pt x="136" y="123"/>
                      <a:pt x="142" y="6"/>
                    </a:cubicBezTo>
                    <a:cubicBezTo>
                      <a:pt x="142" y="2"/>
                      <a:pt x="141"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49"/>
              <p:cNvSpPr/>
              <p:nvPr/>
            </p:nvSpPr>
            <p:spPr>
              <a:xfrm>
                <a:off x="3122043" y="2571476"/>
                <a:ext cx="18973" cy="66142"/>
              </a:xfrm>
              <a:custGeom>
                <a:rect b="b" l="l" r="r" t="t"/>
                <a:pathLst>
                  <a:path extrusionOk="0" h="753" w="216">
                    <a:moveTo>
                      <a:pt x="153" y="0"/>
                    </a:moveTo>
                    <a:cubicBezTo>
                      <a:pt x="147" y="0"/>
                      <a:pt x="141" y="3"/>
                      <a:pt x="134" y="9"/>
                    </a:cubicBezTo>
                    <a:cubicBezTo>
                      <a:pt x="129" y="15"/>
                      <a:pt x="1" y="207"/>
                      <a:pt x="94" y="346"/>
                    </a:cubicBezTo>
                    <a:cubicBezTo>
                      <a:pt x="169" y="467"/>
                      <a:pt x="82" y="717"/>
                      <a:pt x="82" y="723"/>
                    </a:cubicBezTo>
                    <a:cubicBezTo>
                      <a:pt x="76" y="734"/>
                      <a:pt x="82" y="745"/>
                      <a:pt x="94" y="745"/>
                    </a:cubicBezTo>
                    <a:lnTo>
                      <a:pt x="100" y="752"/>
                    </a:lnTo>
                    <a:cubicBezTo>
                      <a:pt x="111" y="752"/>
                      <a:pt x="116" y="745"/>
                      <a:pt x="122" y="734"/>
                    </a:cubicBezTo>
                    <a:cubicBezTo>
                      <a:pt x="122" y="723"/>
                      <a:pt x="215" y="461"/>
                      <a:pt x="129" y="322"/>
                    </a:cubicBezTo>
                    <a:cubicBezTo>
                      <a:pt x="52" y="207"/>
                      <a:pt x="169" y="33"/>
                      <a:pt x="169" y="33"/>
                    </a:cubicBezTo>
                    <a:cubicBezTo>
                      <a:pt x="180" y="22"/>
                      <a:pt x="175" y="9"/>
                      <a:pt x="164" y="4"/>
                    </a:cubicBezTo>
                    <a:cubicBezTo>
                      <a:pt x="161" y="2"/>
                      <a:pt x="157" y="0"/>
                      <a:pt x="15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49"/>
              <p:cNvSpPr/>
              <p:nvPr/>
            </p:nvSpPr>
            <p:spPr>
              <a:xfrm>
                <a:off x="3068551" y="2833668"/>
                <a:ext cx="138168" cy="128682"/>
              </a:xfrm>
              <a:custGeom>
                <a:rect b="b" l="l" r="r" t="t"/>
                <a:pathLst>
                  <a:path extrusionOk="0" h="1465" w="1573">
                    <a:moveTo>
                      <a:pt x="482" y="0"/>
                    </a:moveTo>
                    <a:cubicBezTo>
                      <a:pt x="468" y="0"/>
                      <a:pt x="452" y="1"/>
                      <a:pt x="436" y="4"/>
                    </a:cubicBezTo>
                    <a:cubicBezTo>
                      <a:pt x="88" y="62"/>
                      <a:pt x="1" y="745"/>
                      <a:pt x="1" y="745"/>
                    </a:cubicBezTo>
                    <a:lnTo>
                      <a:pt x="1" y="1280"/>
                    </a:lnTo>
                    <a:cubicBezTo>
                      <a:pt x="1" y="1280"/>
                      <a:pt x="257" y="1465"/>
                      <a:pt x="784" y="1465"/>
                    </a:cubicBezTo>
                    <a:cubicBezTo>
                      <a:pt x="1311" y="1465"/>
                      <a:pt x="1572" y="1331"/>
                      <a:pt x="1572" y="1331"/>
                    </a:cubicBezTo>
                    <a:lnTo>
                      <a:pt x="1572" y="769"/>
                    </a:lnTo>
                    <a:cubicBezTo>
                      <a:pt x="1572" y="769"/>
                      <a:pt x="1490" y="1012"/>
                      <a:pt x="1386" y="1117"/>
                    </a:cubicBezTo>
                    <a:cubicBezTo>
                      <a:pt x="1307" y="1196"/>
                      <a:pt x="1212" y="1234"/>
                      <a:pt x="1119" y="1234"/>
                    </a:cubicBezTo>
                    <a:cubicBezTo>
                      <a:pt x="912" y="1234"/>
                      <a:pt x="709" y="1050"/>
                      <a:pt x="685" y="723"/>
                    </a:cubicBezTo>
                    <a:cubicBezTo>
                      <a:pt x="669" y="480"/>
                      <a:pt x="768" y="0"/>
                      <a:pt x="482"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49"/>
              <p:cNvSpPr/>
              <p:nvPr/>
            </p:nvSpPr>
            <p:spPr>
              <a:xfrm>
                <a:off x="2965782" y="2828310"/>
                <a:ext cx="138081" cy="32236"/>
              </a:xfrm>
              <a:custGeom>
                <a:rect b="b" l="l" r="r" t="t"/>
                <a:pathLst>
                  <a:path extrusionOk="0" h="367" w="1572">
                    <a:moveTo>
                      <a:pt x="783" y="1"/>
                    </a:moveTo>
                    <a:cubicBezTo>
                      <a:pt x="349" y="1"/>
                      <a:pt x="1" y="59"/>
                      <a:pt x="1" y="123"/>
                    </a:cubicBezTo>
                    <a:cubicBezTo>
                      <a:pt x="1" y="186"/>
                      <a:pt x="349" y="367"/>
                      <a:pt x="783" y="367"/>
                    </a:cubicBezTo>
                    <a:cubicBezTo>
                      <a:pt x="1218" y="367"/>
                      <a:pt x="1571" y="186"/>
                      <a:pt x="1571" y="123"/>
                    </a:cubicBezTo>
                    <a:cubicBezTo>
                      <a:pt x="1571" y="59"/>
                      <a:pt x="1218" y="1"/>
                      <a:pt x="7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49"/>
              <p:cNvSpPr/>
              <p:nvPr/>
            </p:nvSpPr>
            <p:spPr>
              <a:xfrm>
                <a:off x="2995822" y="2839114"/>
                <a:ext cx="78000" cy="18446"/>
              </a:xfrm>
              <a:custGeom>
                <a:rect b="b" l="l" r="r" t="t"/>
                <a:pathLst>
                  <a:path extrusionOk="0" h="210" w="888">
                    <a:moveTo>
                      <a:pt x="441" y="0"/>
                    </a:moveTo>
                    <a:cubicBezTo>
                      <a:pt x="197" y="0"/>
                      <a:pt x="1" y="28"/>
                      <a:pt x="1" y="70"/>
                    </a:cubicBezTo>
                    <a:cubicBezTo>
                      <a:pt x="1" y="105"/>
                      <a:pt x="197" y="209"/>
                      <a:pt x="441" y="209"/>
                    </a:cubicBezTo>
                    <a:cubicBezTo>
                      <a:pt x="684" y="209"/>
                      <a:pt x="887" y="105"/>
                      <a:pt x="887" y="70"/>
                    </a:cubicBezTo>
                    <a:cubicBezTo>
                      <a:pt x="887" y="28"/>
                      <a:pt x="684" y="0"/>
                      <a:pt x="441"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49"/>
              <p:cNvSpPr/>
              <p:nvPr/>
            </p:nvSpPr>
            <p:spPr>
              <a:xfrm>
                <a:off x="2965782" y="2839553"/>
                <a:ext cx="138081" cy="148885"/>
              </a:xfrm>
              <a:custGeom>
                <a:rect b="b" l="l" r="r" t="t"/>
                <a:pathLst>
                  <a:path extrusionOk="0" h="1695" w="1572">
                    <a:moveTo>
                      <a:pt x="1" y="1"/>
                    </a:moveTo>
                    <a:lnTo>
                      <a:pt x="1" y="1513"/>
                    </a:lnTo>
                    <a:cubicBezTo>
                      <a:pt x="1" y="1513"/>
                      <a:pt x="281" y="1695"/>
                      <a:pt x="792" y="1695"/>
                    </a:cubicBezTo>
                    <a:cubicBezTo>
                      <a:pt x="1011" y="1695"/>
                      <a:pt x="1272" y="1661"/>
                      <a:pt x="1571" y="1566"/>
                    </a:cubicBezTo>
                    <a:lnTo>
                      <a:pt x="1571" y="1"/>
                    </a:lnTo>
                    <a:cubicBezTo>
                      <a:pt x="1571" y="1"/>
                      <a:pt x="1262" y="130"/>
                      <a:pt x="797" y="130"/>
                    </a:cubicBezTo>
                    <a:cubicBezTo>
                      <a:pt x="564" y="130"/>
                      <a:pt x="292" y="97"/>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49"/>
              <p:cNvSpPr/>
              <p:nvPr/>
            </p:nvSpPr>
            <p:spPr>
              <a:xfrm>
                <a:off x="2948918" y="2829100"/>
                <a:ext cx="85905" cy="70621"/>
              </a:xfrm>
              <a:custGeom>
                <a:rect b="b" l="l" r="r" t="t"/>
                <a:pathLst>
                  <a:path extrusionOk="0" h="804" w="978">
                    <a:moveTo>
                      <a:pt x="161" y="1"/>
                    </a:moveTo>
                    <a:cubicBezTo>
                      <a:pt x="133" y="1"/>
                      <a:pt x="128" y="31"/>
                      <a:pt x="123" y="62"/>
                    </a:cubicBezTo>
                    <a:cubicBezTo>
                      <a:pt x="123" y="102"/>
                      <a:pt x="111" y="137"/>
                      <a:pt x="100" y="177"/>
                    </a:cubicBezTo>
                    <a:cubicBezTo>
                      <a:pt x="1" y="444"/>
                      <a:pt x="65" y="554"/>
                      <a:pt x="134" y="566"/>
                    </a:cubicBezTo>
                    <a:cubicBezTo>
                      <a:pt x="137" y="567"/>
                      <a:pt x="139" y="567"/>
                      <a:pt x="142" y="567"/>
                    </a:cubicBezTo>
                    <a:cubicBezTo>
                      <a:pt x="207" y="567"/>
                      <a:pt x="175" y="351"/>
                      <a:pt x="193" y="345"/>
                    </a:cubicBezTo>
                    <a:cubicBezTo>
                      <a:pt x="194" y="345"/>
                      <a:pt x="194" y="345"/>
                      <a:pt x="195" y="345"/>
                    </a:cubicBezTo>
                    <a:cubicBezTo>
                      <a:pt x="213" y="345"/>
                      <a:pt x="249" y="396"/>
                      <a:pt x="239" y="462"/>
                    </a:cubicBezTo>
                    <a:cubicBezTo>
                      <a:pt x="228" y="532"/>
                      <a:pt x="209" y="706"/>
                      <a:pt x="326" y="706"/>
                    </a:cubicBezTo>
                    <a:cubicBezTo>
                      <a:pt x="328" y="706"/>
                      <a:pt x="329" y="706"/>
                      <a:pt x="330" y="706"/>
                    </a:cubicBezTo>
                    <a:cubicBezTo>
                      <a:pt x="440" y="706"/>
                      <a:pt x="367" y="490"/>
                      <a:pt x="413" y="479"/>
                    </a:cubicBezTo>
                    <a:cubicBezTo>
                      <a:pt x="458" y="473"/>
                      <a:pt x="431" y="305"/>
                      <a:pt x="477" y="299"/>
                    </a:cubicBezTo>
                    <a:cubicBezTo>
                      <a:pt x="522" y="299"/>
                      <a:pt x="557" y="455"/>
                      <a:pt x="506" y="532"/>
                    </a:cubicBezTo>
                    <a:cubicBezTo>
                      <a:pt x="458" y="607"/>
                      <a:pt x="488" y="797"/>
                      <a:pt x="570" y="803"/>
                    </a:cubicBezTo>
                    <a:cubicBezTo>
                      <a:pt x="571" y="803"/>
                      <a:pt x="573" y="803"/>
                      <a:pt x="574" y="803"/>
                    </a:cubicBezTo>
                    <a:cubicBezTo>
                      <a:pt x="644" y="803"/>
                      <a:pt x="627" y="642"/>
                      <a:pt x="627" y="642"/>
                    </a:cubicBezTo>
                    <a:cubicBezTo>
                      <a:pt x="737" y="618"/>
                      <a:pt x="650" y="369"/>
                      <a:pt x="755" y="351"/>
                    </a:cubicBezTo>
                    <a:cubicBezTo>
                      <a:pt x="758" y="351"/>
                      <a:pt x="761" y="350"/>
                      <a:pt x="763" y="350"/>
                    </a:cubicBezTo>
                    <a:cubicBezTo>
                      <a:pt x="862" y="350"/>
                      <a:pt x="809" y="538"/>
                      <a:pt x="894" y="566"/>
                    </a:cubicBezTo>
                    <a:cubicBezTo>
                      <a:pt x="899" y="568"/>
                      <a:pt x="904" y="569"/>
                      <a:pt x="908" y="569"/>
                    </a:cubicBezTo>
                    <a:cubicBezTo>
                      <a:pt x="978" y="569"/>
                      <a:pt x="960" y="368"/>
                      <a:pt x="911" y="259"/>
                    </a:cubicBezTo>
                    <a:cubicBezTo>
                      <a:pt x="890" y="209"/>
                      <a:pt x="844" y="196"/>
                      <a:pt x="792" y="196"/>
                    </a:cubicBezTo>
                    <a:cubicBezTo>
                      <a:pt x="734" y="196"/>
                      <a:pt x="667" y="212"/>
                      <a:pt x="614" y="212"/>
                    </a:cubicBezTo>
                    <a:cubicBezTo>
                      <a:pt x="598" y="212"/>
                      <a:pt x="583" y="210"/>
                      <a:pt x="570" y="206"/>
                    </a:cubicBezTo>
                    <a:cubicBezTo>
                      <a:pt x="482" y="171"/>
                      <a:pt x="413" y="126"/>
                      <a:pt x="319" y="120"/>
                    </a:cubicBezTo>
                    <a:cubicBezTo>
                      <a:pt x="222" y="120"/>
                      <a:pt x="233" y="21"/>
                      <a:pt x="175" y="3"/>
                    </a:cubicBezTo>
                    <a:cubicBezTo>
                      <a:pt x="169" y="2"/>
                      <a:pt x="165" y="1"/>
                      <a:pt x="16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49"/>
              <p:cNvSpPr/>
              <p:nvPr/>
            </p:nvSpPr>
            <p:spPr>
              <a:xfrm>
                <a:off x="3026389" y="2831208"/>
                <a:ext cx="93196" cy="86169"/>
              </a:xfrm>
              <a:custGeom>
                <a:rect b="b" l="l" r="r" t="t"/>
                <a:pathLst>
                  <a:path extrusionOk="0" h="981" w="1061">
                    <a:moveTo>
                      <a:pt x="867" y="1"/>
                    </a:moveTo>
                    <a:cubicBezTo>
                      <a:pt x="806" y="1"/>
                      <a:pt x="724" y="92"/>
                      <a:pt x="702" y="136"/>
                    </a:cubicBezTo>
                    <a:cubicBezTo>
                      <a:pt x="684" y="166"/>
                      <a:pt x="654" y="173"/>
                      <a:pt x="617" y="173"/>
                    </a:cubicBezTo>
                    <a:cubicBezTo>
                      <a:pt x="580" y="173"/>
                      <a:pt x="536" y="166"/>
                      <a:pt x="493" y="166"/>
                    </a:cubicBezTo>
                    <a:cubicBezTo>
                      <a:pt x="400" y="166"/>
                      <a:pt x="394" y="177"/>
                      <a:pt x="330" y="195"/>
                    </a:cubicBezTo>
                    <a:cubicBezTo>
                      <a:pt x="319" y="198"/>
                      <a:pt x="309" y="199"/>
                      <a:pt x="300" y="199"/>
                    </a:cubicBezTo>
                    <a:cubicBezTo>
                      <a:pt x="267" y="199"/>
                      <a:pt x="248" y="182"/>
                      <a:pt x="209" y="182"/>
                    </a:cubicBezTo>
                    <a:cubicBezTo>
                      <a:pt x="205" y="182"/>
                      <a:pt x="201" y="182"/>
                      <a:pt x="197" y="182"/>
                    </a:cubicBezTo>
                    <a:cubicBezTo>
                      <a:pt x="180" y="182"/>
                      <a:pt x="162" y="188"/>
                      <a:pt x="145" y="195"/>
                    </a:cubicBezTo>
                    <a:cubicBezTo>
                      <a:pt x="128" y="203"/>
                      <a:pt x="108" y="208"/>
                      <a:pt x="89" y="208"/>
                    </a:cubicBezTo>
                    <a:cubicBezTo>
                      <a:pt x="83" y="208"/>
                      <a:pt x="76" y="207"/>
                      <a:pt x="70" y="206"/>
                    </a:cubicBezTo>
                    <a:cubicBezTo>
                      <a:pt x="52" y="206"/>
                      <a:pt x="35" y="206"/>
                      <a:pt x="23" y="223"/>
                    </a:cubicBezTo>
                    <a:cubicBezTo>
                      <a:pt x="1" y="270"/>
                      <a:pt x="81" y="264"/>
                      <a:pt x="168" y="299"/>
                    </a:cubicBezTo>
                    <a:cubicBezTo>
                      <a:pt x="261" y="327"/>
                      <a:pt x="151" y="466"/>
                      <a:pt x="175" y="536"/>
                    </a:cubicBezTo>
                    <a:cubicBezTo>
                      <a:pt x="202" y="600"/>
                      <a:pt x="250" y="594"/>
                      <a:pt x="261" y="682"/>
                    </a:cubicBezTo>
                    <a:cubicBezTo>
                      <a:pt x="271" y="766"/>
                      <a:pt x="228" y="981"/>
                      <a:pt x="276" y="981"/>
                    </a:cubicBezTo>
                    <a:cubicBezTo>
                      <a:pt x="280" y="981"/>
                      <a:pt x="285" y="980"/>
                      <a:pt x="290" y="976"/>
                    </a:cubicBezTo>
                    <a:cubicBezTo>
                      <a:pt x="360" y="942"/>
                      <a:pt x="296" y="751"/>
                      <a:pt x="354" y="682"/>
                    </a:cubicBezTo>
                    <a:cubicBezTo>
                      <a:pt x="411" y="618"/>
                      <a:pt x="376" y="420"/>
                      <a:pt x="365" y="369"/>
                    </a:cubicBezTo>
                    <a:cubicBezTo>
                      <a:pt x="357" y="330"/>
                      <a:pt x="385" y="304"/>
                      <a:pt x="430" y="304"/>
                    </a:cubicBezTo>
                    <a:cubicBezTo>
                      <a:pt x="447" y="304"/>
                      <a:pt x="467" y="308"/>
                      <a:pt x="488" y="316"/>
                    </a:cubicBezTo>
                    <a:cubicBezTo>
                      <a:pt x="510" y="327"/>
                      <a:pt x="533" y="327"/>
                      <a:pt x="557" y="334"/>
                    </a:cubicBezTo>
                    <a:cubicBezTo>
                      <a:pt x="627" y="339"/>
                      <a:pt x="689" y="385"/>
                      <a:pt x="707" y="460"/>
                    </a:cubicBezTo>
                    <a:cubicBezTo>
                      <a:pt x="737" y="594"/>
                      <a:pt x="801" y="588"/>
                      <a:pt x="817" y="647"/>
                    </a:cubicBezTo>
                    <a:cubicBezTo>
                      <a:pt x="846" y="720"/>
                      <a:pt x="808" y="960"/>
                      <a:pt x="876" y="960"/>
                    </a:cubicBezTo>
                    <a:cubicBezTo>
                      <a:pt x="878" y="960"/>
                      <a:pt x="880" y="960"/>
                      <a:pt x="881" y="960"/>
                    </a:cubicBezTo>
                    <a:cubicBezTo>
                      <a:pt x="951" y="947"/>
                      <a:pt x="922" y="768"/>
                      <a:pt x="991" y="744"/>
                    </a:cubicBezTo>
                    <a:cubicBezTo>
                      <a:pt x="1061" y="716"/>
                      <a:pt x="1002" y="478"/>
                      <a:pt x="940" y="299"/>
                    </a:cubicBezTo>
                    <a:cubicBezTo>
                      <a:pt x="876" y="113"/>
                      <a:pt x="967" y="131"/>
                      <a:pt x="916" y="32"/>
                    </a:cubicBezTo>
                    <a:cubicBezTo>
                      <a:pt x="903" y="10"/>
                      <a:pt x="886" y="1"/>
                      <a:pt x="86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49"/>
              <p:cNvSpPr/>
              <p:nvPr/>
            </p:nvSpPr>
            <p:spPr>
              <a:xfrm>
                <a:off x="2992221" y="2878201"/>
                <a:ext cx="8696" cy="19061"/>
              </a:xfrm>
              <a:custGeom>
                <a:rect b="b" l="l" r="r" t="t"/>
                <a:pathLst>
                  <a:path extrusionOk="0" h="217" w="99">
                    <a:moveTo>
                      <a:pt x="33" y="0"/>
                    </a:moveTo>
                    <a:cubicBezTo>
                      <a:pt x="32" y="0"/>
                      <a:pt x="31" y="0"/>
                      <a:pt x="29" y="1"/>
                    </a:cubicBezTo>
                    <a:cubicBezTo>
                      <a:pt x="13" y="7"/>
                      <a:pt x="0" y="59"/>
                      <a:pt x="7" y="117"/>
                    </a:cubicBezTo>
                    <a:cubicBezTo>
                      <a:pt x="18" y="171"/>
                      <a:pt x="44" y="217"/>
                      <a:pt x="66" y="217"/>
                    </a:cubicBezTo>
                    <a:cubicBezTo>
                      <a:pt x="67" y="217"/>
                      <a:pt x="69" y="216"/>
                      <a:pt x="70" y="216"/>
                    </a:cubicBezTo>
                    <a:cubicBezTo>
                      <a:pt x="93" y="216"/>
                      <a:pt x="99" y="163"/>
                      <a:pt x="93" y="105"/>
                    </a:cubicBezTo>
                    <a:cubicBezTo>
                      <a:pt x="83" y="46"/>
                      <a:pt x="56" y="0"/>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49"/>
              <p:cNvSpPr/>
              <p:nvPr/>
            </p:nvSpPr>
            <p:spPr>
              <a:xfrm>
                <a:off x="3022261" y="2858877"/>
                <a:ext cx="7291" cy="19412"/>
              </a:xfrm>
              <a:custGeom>
                <a:rect b="b" l="l" r="r" t="t"/>
                <a:pathLst>
                  <a:path extrusionOk="0" h="221" w="83">
                    <a:moveTo>
                      <a:pt x="27" y="0"/>
                    </a:moveTo>
                    <a:cubicBezTo>
                      <a:pt x="26" y="0"/>
                      <a:pt x="25" y="0"/>
                      <a:pt x="24" y="1"/>
                    </a:cubicBezTo>
                    <a:cubicBezTo>
                      <a:pt x="6" y="1"/>
                      <a:pt x="0" y="54"/>
                      <a:pt x="13" y="111"/>
                    </a:cubicBezTo>
                    <a:cubicBezTo>
                      <a:pt x="24" y="175"/>
                      <a:pt x="48" y="221"/>
                      <a:pt x="59" y="221"/>
                    </a:cubicBezTo>
                    <a:cubicBezTo>
                      <a:pt x="76" y="215"/>
                      <a:pt x="82" y="163"/>
                      <a:pt x="70" y="105"/>
                    </a:cubicBezTo>
                    <a:cubicBezTo>
                      <a:pt x="65" y="45"/>
                      <a:pt x="43"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49"/>
              <p:cNvSpPr/>
              <p:nvPr/>
            </p:nvSpPr>
            <p:spPr>
              <a:xfrm>
                <a:off x="3002498" y="2864059"/>
                <a:ext cx="6676" cy="19412"/>
              </a:xfrm>
              <a:custGeom>
                <a:rect b="b" l="l" r="r" t="t"/>
                <a:pathLst>
                  <a:path extrusionOk="0" h="221" w="76">
                    <a:moveTo>
                      <a:pt x="52" y="0"/>
                    </a:moveTo>
                    <a:cubicBezTo>
                      <a:pt x="35" y="0"/>
                      <a:pt x="11" y="46"/>
                      <a:pt x="6" y="110"/>
                    </a:cubicBezTo>
                    <a:cubicBezTo>
                      <a:pt x="0" y="168"/>
                      <a:pt x="6" y="220"/>
                      <a:pt x="22" y="220"/>
                    </a:cubicBezTo>
                    <a:cubicBezTo>
                      <a:pt x="23" y="220"/>
                      <a:pt x="24" y="220"/>
                      <a:pt x="25" y="220"/>
                    </a:cubicBezTo>
                    <a:cubicBezTo>
                      <a:pt x="42" y="220"/>
                      <a:pt x="58" y="171"/>
                      <a:pt x="70" y="116"/>
                    </a:cubicBezTo>
                    <a:cubicBezTo>
                      <a:pt x="75" y="52"/>
                      <a:pt x="64" y="6"/>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49"/>
              <p:cNvSpPr/>
              <p:nvPr/>
            </p:nvSpPr>
            <p:spPr>
              <a:xfrm>
                <a:off x="2961654" y="2830330"/>
                <a:ext cx="9223" cy="13439"/>
              </a:xfrm>
              <a:custGeom>
                <a:rect b="b" l="l" r="r" t="t"/>
                <a:pathLst>
                  <a:path extrusionOk="0" h="153" w="105">
                    <a:moveTo>
                      <a:pt x="16" y="1"/>
                    </a:moveTo>
                    <a:cubicBezTo>
                      <a:pt x="15" y="1"/>
                      <a:pt x="14" y="1"/>
                      <a:pt x="13" y="2"/>
                    </a:cubicBezTo>
                    <a:cubicBezTo>
                      <a:pt x="0" y="7"/>
                      <a:pt x="13" y="48"/>
                      <a:pt x="35" y="88"/>
                    </a:cubicBezTo>
                    <a:cubicBezTo>
                      <a:pt x="57" y="125"/>
                      <a:pt x="79" y="153"/>
                      <a:pt x="91" y="153"/>
                    </a:cubicBezTo>
                    <a:cubicBezTo>
                      <a:pt x="92" y="153"/>
                      <a:pt x="93" y="152"/>
                      <a:pt x="94" y="152"/>
                    </a:cubicBezTo>
                    <a:cubicBezTo>
                      <a:pt x="105" y="146"/>
                      <a:pt x="99" y="106"/>
                      <a:pt x="77" y="66"/>
                    </a:cubicBezTo>
                    <a:cubicBezTo>
                      <a:pt x="50" y="27"/>
                      <a:pt x="28" y="1"/>
                      <a:pt x="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49"/>
              <p:cNvSpPr/>
              <p:nvPr/>
            </p:nvSpPr>
            <p:spPr>
              <a:xfrm>
                <a:off x="2970350" y="2871086"/>
                <a:ext cx="9223" cy="18973"/>
              </a:xfrm>
              <a:custGeom>
                <a:rect b="b" l="l" r="r" t="t"/>
                <a:pathLst>
                  <a:path extrusionOk="0" h="216" w="105">
                    <a:moveTo>
                      <a:pt x="39" y="0"/>
                    </a:moveTo>
                    <a:cubicBezTo>
                      <a:pt x="38" y="0"/>
                      <a:pt x="36" y="1"/>
                      <a:pt x="35" y="1"/>
                    </a:cubicBezTo>
                    <a:cubicBezTo>
                      <a:pt x="13" y="1"/>
                      <a:pt x="0" y="54"/>
                      <a:pt x="13" y="116"/>
                    </a:cubicBezTo>
                    <a:cubicBezTo>
                      <a:pt x="23" y="171"/>
                      <a:pt x="45" y="216"/>
                      <a:pt x="66" y="216"/>
                    </a:cubicBezTo>
                    <a:cubicBezTo>
                      <a:pt x="67" y="216"/>
                      <a:pt x="69" y="215"/>
                      <a:pt x="70" y="215"/>
                    </a:cubicBezTo>
                    <a:cubicBezTo>
                      <a:pt x="93" y="215"/>
                      <a:pt x="105" y="164"/>
                      <a:pt x="93" y="100"/>
                    </a:cubicBezTo>
                    <a:cubicBezTo>
                      <a:pt x="83" y="44"/>
                      <a:pt x="61" y="0"/>
                      <a:pt x="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49"/>
              <p:cNvSpPr/>
              <p:nvPr/>
            </p:nvSpPr>
            <p:spPr>
              <a:xfrm>
                <a:off x="3001005" y="2846667"/>
                <a:ext cx="28547" cy="8784"/>
              </a:xfrm>
              <a:custGeom>
                <a:rect b="b" l="l" r="r" t="t"/>
                <a:pathLst>
                  <a:path extrusionOk="0" h="100" w="325">
                    <a:moveTo>
                      <a:pt x="210" y="0"/>
                    </a:moveTo>
                    <a:cubicBezTo>
                      <a:pt x="207" y="0"/>
                      <a:pt x="205" y="0"/>
                      <a:pt x="202" y="1"/>
                    </a:cubicBezTo>
                    <a:cubicBezTo>
                      <a:pt x="127" y="6"/>
                      <a:pt x="17" y="19"/>
                      <a:pt x="5" y="47"/>
                    </a:cubicBezTo>
                    <a:cubicBezTo>
                      <a:pt x="0" y="74"/>
                      <a:pt x="7" y="92"/>
                      <a:pt x="22" y="92"/>
                    </a:cubicBezTo>
                    <a:cubicBezTo>
                      <a:pt x="25" y="92"/>
                      <a:pt x="29" y="90"/>
                      <a:pt x="34" y="88"/>
                    </a:cubicBezTo>
                    <a:cubicBezTo>
                      <a:pt x="34" y="88"/>
                      <a:pt x="131" y="50"/>
                      <a:pt x="192" y="50"/>
                    </a:cubicBezTo>
                    <a:cubicBezTo>
                      <a:pt x="203" y="50"/>
                      <a:pt x="212" y="51"/>
                      <a:pt x="220" y="53"/>
                    </a:cubicBezTo>
                    <a:cubicBezTo>
                      <a:pt x="258" y="63"/>
                      <a:pt x="292" y="99"/>
                      <a:pt x="309" y="99"/>
                    </a:cubicBezTo>
                    <a:cubicBezTo>
                      <a:pt x="313" y="99"/>
                      <a:pt x="316" y="98"/>
                      <a:pt x="318" y="94"/>
                    </a:cubicBezTo>
                    <a:cubicBezTo>
                      <a:pt x="324" y="71"/>
                      <a:pt x="280"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49"/>
              <p:cNvSpPr/>
              <p:nvPr/>
            </p:nvSpPr>
            <p:spPr>
              <a:xfrm>
                <a:off x="3042200" y="2859843"/>
                <a:ext cx="9223" cy="21520"/>
              </a:xfrm>
              <a:custGeom>
                <a:rect b="b" l="l" r="r" t="t"/>
                <a:pathLst>
                  <a:path extrusionOk="0" h="245" w="105">
                    <a:moveTo>
                      <a:pt x="48" y="0"/>
                    </a:moveTo>
                    <a:cubicBezTo>
                      <a:pt x="45" y="0"/>
                      <a:pt x="43" y="3"/>
                      <a:pt x="40" y="8"/>
                    </a:cubicBezTo>
                    <a:cubicBezTo>
                      <a:pt x="40" y="8"/>
                      <a:pt x="29" y="112"/>
                      <a:pt x="11" y="134"/>
                    </a:cubicBezTo>
                    <a:cubicBezTo>
                      <a:pt x="1" y="163"/>
                      <a:pt x="0" y="245"/>
                      <a:pt x="46" y="245"/>
                    </a:cubicBezTo>
                    <a:cubicBezTo>
                      <a:pt x="48" y="245"/>
                      <a:pt x="50" y="245"/>
                      <a:pt x="52" y="244"/>
                    </a:cubicBezTo>
                    <a:cubicBezTo>
                      <a:pt x="104" y="239"/>
                      <a:pt x="92" y="193"/>
                      <a:pt x="81" y="129"/>
                    </a:cubicBezTo>
                    <a:cubicBezTo>
                      <a:pt x="71" y="75"/>
                      <a:pt x="61"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49"/>
              <p:cNvSpPr/>
              <p:nvPr/>
            </p:nvSpPr>
            <p:spPr>
              <a:xfrm>
                <a:off x="3047821" y="2897086"/>
                <a:ext cx="7466" cy="18446"/>
              </a:xfrm>
              <a:custGeom>
                <a:rect b="b" l="l" r="r" t="t"/>
                <a:pathLst>
                  <a:path extrusionOk="0" h="210" w="85">
                    <a:moveTo>
                      <a:pt x="55" y="0"/>
                    </a:moveTo>
                    <a:cubicBezTo>
                      <a:pt x="54" y="0"/>
                      <a:pt x="53" y="0"/>
                      <a:pt x="52" y="1"/>
                    </a:cubicBezTo>
                    <a:cubicBezTo>
                      <a:pt x="52" y="1"/>
                      <a:pt x="0" y="210"/>
                      <a:pt x="28" y="210"/>
                    </a:cubicBezTo>
                    <a:cubicBezTo>
                      <a:pt x="61" y="210"/>
                      <a:pt x="85" y="0"/>
                      <a:pt x="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49"/>
              <p:cNvSpPr/>
              <p:nvPr/>
            </p:nvSpPr>
            <p:spPr>
              <a:xfrm>
                <a:off x="3052389" y="2868012"/>
                <a:ext cx="8696" cy="22047"/>
              </a:xfrm>
              <a:custGeom>
                <a:rect b="b" l="l" r="r" t="t"/>
                <a:pathLst>
                  <a:path extrusionOk="0" h="251" w="99">
                    <a:moveTo>
                      <a:pt x="46" y="1"/>
                    </a:moveTo>
                    <a:cubicBezTo>
                      <a:pt x="30" y="1"/>
                      <a:pt x="33" y="149"/>
                      <a:pt x="23" y="175"/>
                    </a:cubicBezTo>
                    <a:cubicBezTo>
                      <a:pt x="6" y="203"/>
                      <a:pt x="0" y="250"/>
                      <a:pt x="29" y="250"/>
                    </a:cubicBezTo>
                    <a:cubicBezTo>
                      <a:pt x="31" y="250"/>
                      <a:pt x="33" y="250"/>
                      <a:pt x="34" y="250"/>
                    </a:cubicBezTo>
                    <a:cubicBezTo>
                      <a:pt x="64" y="239"/>
                      <a:pt x="98" y="82"/>
                      <a:pt x="52" y="7"/>
                    </a:cubicBezTo>
                    <a:cubicBezTo>
                      <a:pt x="50" y="3"/>
                      <a:pt x="48"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49"/>
              <p:cNvSpPr/>
              <p:nvPr/>
            </p:nvSpPr>
            <p:spPr>
              <a:xfrm>
                <a:off x="3074172" y="2833756"/>
                <a:ext cx="35311" cy="20730"/>
              </a:xfrm>
              <a:custGeom>
                <a:rect b="b" l="l" r="r" t="t"/>
                <a:pathLst>
                  <a:path extrusionOk="0" h="236" w="402">
                    <a:moveTo>
                      <a:pt x="341" y="1"/>
                    </a:moveTo>
                    <a:cubicBezTo>
                      <a:pt x="338" y="1"/>
                      <a:pt x="335" y="1"/>
                      <a:pt x="332" y="3"/>
                    </a:cubicBezTo>
                    <a:cubicBezTo>
                      <a:pt x="302" y="9"/>
                      <a:pt x="257" y="20"/>
                      <a:pt x="238" y="54"/>
                    </a:cubicBezTo>
                    <a:cubicBezTo>
                      <a:pt x="215" y="107"/>
                      <a:pt x="145" y="159"/>
                      <a:pt x="76" y="159"/>
                    </a:cubicBezTo>
                    <a:cubicBezTo>
                      <a:pt x="1" y="159"/>
                      <a:pt x="6" y="228"/>
                      <a:pt x="94" y="235"/>
                    </a:cubicBezTo>
                    <a:cubicBezTo>
                      <a:pt x="97" y="235"/>
                      <a:pt x="100" y="236"/>
                      <a:pt x="104" y="236"/>
                    </a:cubicBezTo>
                    <a:cubicBezTo>
                      <a:pt x="183" y="236"/>
                      <a:pt x="224" y="171"/>
                      <a:pt x="284" y="153"/>
                    </a:cubicBezTo>
                    <a:cubicBezTo>
                      <a:pt x="348" y="137"/>
                      <a:pt x="401" y="73"/>
                      <a:pt x="366" y="14"/>
                    </a:cubicBezTo>
                    <a:cubicBezTo>
                      <a:pt x="357" y="6"/>
                      <a:pt x="349" y="1"/>
                      <a:pt x="3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49"/>
              <p:cNvSpPr/>
              <p:nvPr/>
            </p:nvSpPr>
            <p:spPr>
              <a:xfrm>
                <a:off x="3087523" y="2858965"/>
                <a:ext cx="16426" cy="23277"/>
              </a:xfrm>
              <a:custGeom>
                <a:rect b="b" l="l" r="r" t="t"/>
                <a:pathLst>
                  <a:path extrusionOk="0" h="265" w="187">
                    <a:moveTo>
                      <a:pt x="11" y="1"/>
                    </a:moveTo>
                    <a:cubicBezTo>
                      <a:pt x="5" y="1"/>
                      <a:pt x="1" y="7"/>
                      <a:pt x="0" y="23"/>
                    </a:cubicBezTo>
                    <a:cubicBezTo>
                      <a:pt x="0" y="23"/>
                      <a:pt x="35" y="226"/>
                      <a:pt x="92" y="254"/>
                    </a:cubicBezTo>
                    <a:cubicBezTo>
                      <a:pt x="105" y="261"/>
                      <a:pt x="117" y="264"/>
                      <a:pt x="127" y="264"/>
                    </a:cubicBezTo>
                    <a:cubicBezTo>
                      <a:pt x="169" y="264"/>
                      <a:pt x="186" y="216"/>
                      <a:pt x="145" y="174"/>
                    </a:cubicBezTo>
                    <a:cubicBezTo>
                      <a:pt x="102" y="136"/>
                      <a:pt x="36" y="1"/>
                      <a:pt x="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49"/>
              <p:cNvSpPr/>
              <p:nvPr/>
            </p:nvSpPr>
            <p:spPr>
              <a:xfrm>
                <a:off x="3098591" y="2874248"/>
                <a:ext cx="16865" cy="21257"/>
              </a:xfrm>
              <a:custGeom>
                <a:rect b="b" l="l" r="r" t="t"/>
                <a:pathLst>
                  <a:path extrusionOk="0" h="242" w="192">
                    <a:moveTo>
                      <a:pt x="135" y="0"/>
                    </a:moveTo>
                    <a:cubicBezTo>
                      <a:pt x="132" y="0"/>
                      <a:pt x="130" y="7"/>
                      <a:pt x="129" y="23"/>
                    </a:cubicBezTo>
                    <a:cubicBezTo>
                      <a:pt x="129" y="52"/>
                      <a:pt x="145" y="139"/>
                      <a:pt x="111" y="139"/>
                    </a:cubicBezTo>
                    <a:cubicBezTo>
                      <a:pt x="59" y="139"/>
                      <a:pt x="1" y="208"/>
                      <a:pt x="65" y="232"/>
                    </a:cubicBezTo>
                    <a:cubicBezTo>
                      <a:pt x="81" y="239"/>
                      <a:pt x="97" y="242"/>
                      <a:pt x="112" y="242"/>
                    </a:cubicBezTo>
                    <a:cubicBezTo>
                      <a:pt x="158" y="242"/>
                      <a:pt x="191" y="211"/>
                      <a:pt x="187" y="185"/>
                    </a:cubicBezTo>
                    <a:cubicBezTo>
                      <a:pt x="181" y="156"/>
                      <a:pt x="149"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49"/>
              <p:cNvSpPr/>
              <p:nvPr/>
            </p:nvSpPr>
            <p:spPr>
              <a:xfrm>
                <a:off x="3098152" y="2894977"/>
                <a:ext cx="9047" cy="20027"/>
              </a:xfrm>
              <a:custGeom>
                <a:rect b="b" l="l" r="r" t="t"/>
                <a:pathLst>
                  <a:path extrusionOk="0" h="228" w="103">
                    <a:moveTo>
                      <a:pt x="33" y="1"/>
                    </a:moveTo>
                    <a:cubicBezTo>
                      <a:pt x="32" y="1"/>
                      <a:pt x="31" y="1"/>
                      <a:pt x="29" y="1"/>
                    </a:cubicBezTo>
                    <a:cubicBezTo>
                      <a:pt x="0" y="7"/>
                      <a:pt x="24" y="221"/>
                      <a:pt x="59" y="227"/>
                    </a:cubicBezTo>
                    <a:cubicBezTo>
                      <a:pt x="60" y="227"/>
                      <a:pt x="61" y="227"/>
                      <a:pt x="62" y="227"/>
                    </a:cubicBezTo>
                    <a:cubicBezTo>
                      <a:pt x="92" y="227"/>
                      <a:pt x="102" y="144"/>
                      <a:pt x="81" y="144"/>
                    </a:cubicBezTo>
                    <a:cubicBezTo>
                      <a:pt x="79" y="144"/>
                      <a:pt x="78" y="145"/>
                      <a:pt x="75" y="146"/>
                    </a:cubicBezTo>
                    <a:cubicBezTo>
                      <a:pt x="74" y="147"/>
                      <a:pt x="72" y="147"/>
                      <a:pt x="71" y="147"/>
                    </a:cubicBezTo>
                    <a:cubicBezTo>
                      <a:pt x="41" y="147"/>
                      <a:pt x="41" y="31"/>
                      <a:pt x="41" y="31"/>
                    </a:cubicBezTo>
                    <a:cubicBezTo>
                      <a:pt x="41" y="31"/>
                      <a:pt x="45"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49"/>
              <p:cNvSpPr/>
              <p:nvPr/>
            </p:nvSpPr>
            <p:spPr>
              <a:xfrm>
                <a:off x="2952343" y="2844559"/>
                <a:ext cx="11507" cy="32939"/>
              </a:xfrm>
              <a:custGeom>
                <a:rect b="b" l="l" r="r" t="t"/>
                <a:pathLst>
                  <a:path extrusionOk="0" h="375" w="131">
                    <a:moveTo>
                      <a:pt x="90" y="1"/>
                    </a:moveTo>
                    <a:cubicBezTo>
                      <a:pt x="55" y="1"/>
                      <a:pt x="37" y="94"/>
                      <a:pt x="20" y="217"/>
                    </a:cubicBezTo>
                    <a:cubicBezTo>
                      <a:pt x="1" y="317"/>
                      <a:pt x="65" y="374"/>
                      <a:pt x="98" y="374"/>
                    </a:cubicBezTo>
                    <a:cubicBezTo>
                      <a:pt x="105" y="374"/>
                      <a:pt x="110" y="372"/>
                      <a:pt x="113" y="367"/>
                    </a:cubicBezTo>
                    <a:cubicBezTo>
                      <a:pt x="125" y="338"/>
                      <a:pt x="130" y="257"/>
                      <a:pt x="95" y="244"/>
                    </a:cubicBezTo>
                    <a:cubicBezTo>
                      <a:pt x="55" y="233"/>
                      <a:pt x="90" y="59"/>
                      <a:pt x="90" y="59"/>
                    </a:cubicBezTo>
                    <a:cubicBezTo>
                      <a:pt x="90" y="59"/>
                      <a:pt x="106"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49"/>
              <p:cNvSpPr/>
              <p:nvPr/>
            </p:nvSpPr>
            <p:spPr>
              <a:xfrm>
                <a:off x="2975796" y="2852113"/>
                <a:ext cx="12473" cy="18885"/>
              </a:xfrm>
              <a:custGeom>
                <a:rect b="b" l="l" r="r" t="t"/>
                <a:pathLst>
                  <a:path extrusionOk="0" h="215" w="142">
                    <a:moveTo>
                      <a:pt x="139" y="0"/>
                    </a:moveTo>
                    <a:cubicBezTo>
                      <a:pt x="131" y="0"/>
                      <a:pt x="107" y="67"/>
                      <a:pt x="107" y="101"/>
                    </a:cubicBezTo>
                    <a:cubicBezTo>
                      <a:pt x="107" y="101"/>
                      <a:pt x="111" y="125"/>
                      <a:pt x="96" y="125"/>
                    </a:cubicBezTo>
                    <a:cubicBezTo>
                      <a:pt x="94" y="125"/>
                      <a:pt x="92" y="124"/>
                      <a:pt x="90" y="124"/>
                    </a:cubicBezTo>
                    <a:cubicBezTo>
                      <a:pt x="65" y="119"/>
                      <a:pt x="69" y="41"/>
                      <a:pt x="49" y="41"/>
                    </a:cubicBezTo>
                    <a:cubicBezTo>
                      <a:pt x="46" y="41"/>
                      <a:pt x="42" y="44"/>
                      <a:pt x="37" y="49"/>
                    </a:cubicBezTo>
                    <a:cubicBezTo>
                      <a:pt x="0" y="85"/>
                      <a:pt x="21" y="215"/>
                      <a:pt x="69" y="215"/>
                    </a:cubicBezTo>
                    <a:cubicBezTo>
                      <a:pt x="73" y="215"/>
                      <a:pt x="78" y="214"/>
                      <a:pt x="83" y="211"/>
                    </a:cubicBezTo>
                    <a:cubicBezTo>
                      <a:pt x="141" y="177"/>
                      <a:pt x="136" y="124"/>
                      <a:pt x="141" y="8"/>
                    </a:cubicBezTo>
                    <a:cubicBezTo>
                      <a:pt x="141" y="3"/>
                      <a:pt x="140"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49"/>
              <p:cNvSpPr/>
              <p:nvPr/>
            </p:nvSpPr>
            <p:spPr>
              <a:xfrm>
                <a:off x="3019187" y="2781756"/>
                <a:ext cx="18885" cy="65527"/>
              </a:xfrm>
              <a:custGeom>
                <a:rect b="b" l="l" r="r" t="t"/>
                <a:pathLst>
                  <a:path extrusionOk="0" h="746" w="215">
                    <a:moveTo>
                      <a:pt x="155" y="0"/>
                    </a:moveTo>
                    <a:cubicBezTo>
                      <a:pt x="149" y="0"/>
                      <a:pt x="143" y="3"/>
                      <a:pt x="140" y="9"/>
                    </a:cubicBezTo>
                    <a:cubicBezTo>
                      <a:pt x="134" y="15"/>
                      <a:pt x="1" y="207"/>
                      <a:pt x="94" y="346"/>
                    </a:cubicBezTo>
                    <a:cubicBezTo>
                      <a:pt x="169" y="467"/>
                      <a:pt x="83" y="716"/>
                      <a:pt x="83" y="723"/>
                    </a:cubicBezTo>
                    <a:cubicBezTo>
                      <a:pt x="76" y="734"/>
                      <a:pt x="83" y="745"/>
                      <a:pt x="94" y="745"/>
                    </a:cubicBezTo>
                    <a:lnTo>
                      <a:pt x="99" y="745"/>
                    </a:lnTo>
                    <a:cubicBezTo>
                      <a:pt x="111" y="745"/>
                      <a:pt x="117" y="745"/>
                      <a:pt x="123" y="734"/>
                    </a:cubicBezTo>
                    <a:cubicBezTo>
                      <a:pt x="129" y="723"/>
                      <a:pt x="215" y="461"/>
                      <a:pt x="129" y="322"/>
                    </a:cubicBezTo>
                    <a:cubicBezTo>
                      <a:pt x="53" y="207"/>
                      <a:pt x="169" y="33"/>
                      <a:pt x="169" y="33"/>
                    </a:cubicBezTo>
                    <a:cubicBezTo>
                      <a:pt x="180" y="20"/>
                      <a:pt x="175" y="9"/>
                      <a:pt x="169" y="4"/>
                    </a:cubicBezTo>
                    <a:cubicBezTo>
                      <a:pt x="164" y="1"/>
                      <a:pt x="159" y="0"/>
                      <a:pt x="15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49"/>
              <p:cNvSpPr/>
              <p:nvPr/>
            </p:nvSpPr>
            <p:spPr>
              <a:xfrm>
                <a:off x="2965782" y="2925105"/>
                <a:ext cx="138081" cy="63155"/>
              </a:xfrm>
              <a:custGeom>
                <a:rect b="b" l="l" r="r" t="t"/>
                <a:pathLst>
                  <a:path extrusionOk="0" h="719" w="1572">
                    <a:moveTo>
                      <a:pt x="1" y="1"/>
                    </a:moveTo>
                    <a:lnTo>
                      <a:pt x="1" y="1"/>
                    </a:lnTo>
                    <a:cubicBezTo>
                      <a:pt x="1" y="1"/>
                      <a:pt x="1" y="1"/>
                      <a:pt x="1" y="1"/>
                    </a:cubicBezTo>
                    <a:lnTo>
                      <a:pt x="1" y="1"/>
                    </a:lnTo>
                    <a:lnTo>
                      <a:pt x="1" y="1"/>
                    </a:lnTo>
                    <a:close/>
                    <a:moveTo>
                      <a:pt x="1" y="1"/>
                    </a:moveTo>
                    <a:lnTo>
                      <a:pt x="1" y="539"/>
                    </a:lnTo>
                    <a:cubicBezTo>
                      <a:pt x="1" y="539"/>
                      <a:pt x="255" y="718"/>
                      <a:pt x="783" y="718"/>
                    </a:cubicBezTo>
                    <a:cubicBezTo>
                      <a:pt x="1310" y="718"/>
                      <a:pt x="1571" y="592"/>
                      <a:pt x="1571" y="592"/>
                    </a:cubicBezTo>
                    <a:lnTo>
                      <a:pt x="1571" y="30"/>
                    </a:lnTo>
                    <a:cubicBezTo>
                      <a:pt x="1571" y="30"/>
                      <a:pt x="1571" y="557"/>
                      <a:pt x="783" y="557"/>
                    </a:cubicBezTo>
                    <a:cubicBezTo>
                      <a:pt x="12" y="557"/>
                      <a:pt x="1" y="24"/>
                      <a:pt x="1"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1" name="Google Shape;7641;p49"/>
            <p:cNvSpPr/>
            <p:nvPr/>
          </p:nvSpPr>
          <p:spPr>
            <a:xfrm>
              <a:off x="8081625" y="2926425"/>
              <a:ext cx="172800" cy="172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49"/>
            <p:cNvSpPr/>
            <p:nvPr/>
          </p:nvSpPr>
          <p:spPr>
            <a:xfrm>
              <a:off x="7935375" y="3236650"/>
              <a:ext cx="172800" cy="1728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49"/>
          <p:cNvGrpSpPr/>
          <p:nvPr/>
        </p:nvGrpSpPr>
        <p:grpSpPr>
          <a:xfrm flipH="1">
            <a:off x="2408135" y="-137839"/>
            <a:ext cx="3360126" cy="2019732"/>
            <a:chOff x="1239062" y="1955549"/>
            <a:chExt cx="2614071" cy="1571409"/>
          </a:xfrm>
        </p:grpSpPr>
        <p:sp>
          <p:nvSpPr>
            <p:cNvPr id="7644" name="Google Shape;7644;p49"/>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49"/>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49"/>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49"/>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49"/>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49"/>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49"/>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49"/>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49"/>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49"/>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49"/>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49"/>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49"/>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49"/>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49"/>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49"/>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49"/>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1" name="Google Shape;7661;p49"/>
          <p:cNvSpPr txBox="1"/>
          <p:nvPr>
            <p:ph type="title"/>
          </p:nvPr>
        </p:nvSpPr>
        <p:spPr>
          <a:xfrm>
            <a:off x="5596909" y="1073400"/>
            <a:ext cx="3852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Results</a:t>
            </a:r>
            <a:endParaRPr i="1"/>
          </a:p>
        </p:txBody>
      </p:sp>
      <p:sp>
        <p:nvSpPr>
          <p:cNvPr id="7662" name="Google Shape;7662;p49"/>
          <p:cNvSpPr/>
          <p:nvPr/>
        </p:nvSpPr>
        <p:spPr>
          <a:xfrm>
            <a:off x="6040500" y="2242950"/>
            <a:ext cx="2224200" cy="501900"/>
          </a:xfrm>
          <a:prstGeom prst="rect">
            <a:avLst/>
          </a:prstGeom>
          <a:noFill/>
          <a:ln>
            <a:noFill/>
          </a:ln>
        </p:spPr>
        <p:txBody>
          <a:bodyPr anchorCtr="0" anchor="t" bIns="91425" lIns="2700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accent6"/>
                </a:solidFill>
                <a:latin typeface="Inter"/>
                <a:ea typeface="Inter"/>
                <a:cs typeface="Inter"/>
                <a:sym typeface="Inter"/>
              </a:rPr>
              <a:t>Accuracy of 65% with 23 neighbors.</a:t>
            </a:r>
            <a:endParaRPr>
              <a:solidFill>
                <a:schemeClr val="accent6"/>
              </a:solidFill>
              <a:latin typeface="Inter"/>
              <a:ea typeface="Inter"/>
              <a:cs typeface="Inter"/>
              <a:sym typeface="Inter"/>
            </a:endParaRPr>
          </a:p>
        </p:txBody>
      </p:sp>
      <p:sp>
        <p:nvSpPr>
          <p:cNvPr id="7663" name="Google Shape;7663;p49"/>
          <p:cNvSpPr/>
          <p:nvPr/>
        </p:nvSpPr>
        <p:spPr>
          <a:xfrm>
            <a:off x="6040500" y="4169410"/>
            <a:ext cx="2224200" cy="501900"/>
          </a:xfrm>
          <a:prstGeom prst="rect">
            <a:avLst/>
          </a:prstGeom>
          <a:noFill/>
          <a:ln>
            <a:noFill/>
          </a:ln>
        </p:spPr>
        <p:txBody>
          <a:bodyPr anchorCtr="0" anchor="t" bIns="91425" lIns="274300" spcFirstLastPara="1" rIns="274300" wrap="square" tIns="91425">
            <a:noAutofit/>
          </a:bodyPr>
          <a:lstStyle/>
          <a:p>
            <a:pPr indent="0" lvl="0" marL="0" marR="0" rtl="0" algn="l">
              <a:spcBef>
                <a:spcPts val="0"/>
              </a:spcBef>
              <a:spcAft>
                <a:spcPts val="0"/>
              </a:spcAft>
              <a:buClr>
                <a:srgbClr val="000000"/>
              </a:buClr>
              <a:buSzPts val="1100"/>
              <a:buFont typeface="Arial"/>
              <a:buNone/>
            </a:pPr>
            <a:r>
              <a:rPr lang="en">
                <a:solidFill>
                  <a:schemeClr val="accent6"/>
                </a:solidFill>
                <a:latin typeface="Inter"/>
                <a:ea typeface="Inter"/>
                <a:cs typeface="Inter"/>
                <a:sym typeface="Inter"/>
              </a:rPr>
              <a:t>Accuracy of 73% with 19 neighbors.</a:t>
            </a:r>
            <a:endParaRPr>
              <a:solidFill>
                <a:schemeClr val="accent6"/>
              </a:solidFill>
              <a:latin typeface="Inter"/>
              <a:ea typeface="Inter"/>
              <a:cs typeface="Inter"/>
              <a:sym typeface="Inter"/>
            </a:endParaRPr>
          </a:p>
        </p:txBody>
      </p:sp>
      <p:sp>
        <p:nvSpPr>
          <p:cNvPr id="7664" name="Google Shape;7664;p49"/>
          <p:cNvSpPr/>
          <p:nvPr/>
        </p:nvSpPr>
        <p:spPr>
          <a:xfrm>
            <a:off x="6040493" y="3206174"/>
            <a:ext cx="2224200" cy="501900"/>
          </a:xfrm>
          <a:prstGeom prst="rect">
            <a:avLst/>
          </a:prstGeom>
          <a:noFill/>
          <a:ln>
            <a:noFill/>
          </a:ln>
        </p:spPr>
        <p:txBody>
          <a:bodyPr anchorCtr="0" anchor="t" bIns="91425" lIns="274300" spcFirstLastPara="1" rIns="274300" wrap="square" tIns="91425">
            <a:noAutofit/>
          </a:bodyPr>
          <a:lstStyle/>
          <a:p>
            <a:pPr indent="0" lvl="0" marL="0" marR="0" rtl="0" algn="l">
              <a:spcBef>
                <a:spcPts val="0"/>
              </a:spcBef>
              <a:spcAft>
                <a:spcPts val="0"/>
              </a:spcAft>
              <a:buClr>
                <a:schemeClr val="dk1"/>
              </a:buClr>
              <a:buSzPts val="1100"/>
              <a:buFont typeface="Arial"/>
              <a:buNone/>
            </a:pPr>
            <a:r>
              <a:rPr lang="en">
                <a:solidFill>
                  <a:schemeClr val="accent6"/>
                </a:solidFill>
                <a:latin typeface="Inter"/>
                <a:ea typeface="Inter"/>
                <a:cs typeface="Inter"/>
                <a:sym typeface="Inter"/>
              </a:rPr>
              <a:t>Accuracy of 55% with 35 neighbors.</a:t>
            </a:r>
            <a:endParaRPr>
              <a:solidFill>
                <a:schemeClr val="accent6"/>
              </a:solidFill>
              <a:latin typeface="Inter"/>
              <a:ea typeface="Inter"/>
              <a:cs typeface="Inter"/>
              <a:sym typeface="Inter"/>
            </a:endParaRPr>
          </a:p>
        </p:txBody>
      </p:sp>
      <p:sp>
        <p:nvSpPr>
          <p:cNvPr id="7665" name="Google Shape;7665;p49"/>
          <p:cNvSpPr txBox="1"/>
          <p:nvPr/>
        </p:nvSpPr>
        <p:spPr>
          <a:xfrm>
            <a:off x="6040500" y="1877350"/>
            <a:ext cx="19209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6"/>
                </a:solidFill>
                <a:latin typeface="DM Serif Display"/>
                <a:ea typeface="DM Serif Display"/>
                <a:cs typeface="DM Serif Display"/>
                <a:sym typeface="DM Serif Display"/>
              </a:rPr>
              <a:t>Dataset All</a:t>
            </a:r>
            <a:endParaRPr sz="2400">
              <a:solidFill>
                <a:schemeClr val="accent6"/>
              </a:solidFill>
              <a:latin typeface="DM Serif Display"/>
              <a:ea typeface="DM Serif Display"/>
              <a:cs typeface="DM Serif Display"/>
              <a:sym typeface="DM Serif Display"/>
            </a:endParaRPr>
          </a:p>
        </p:txBody>
      </p:sp>
      <p:sp>
        <p:nvSpPr>
          <p:cNvPr id="7666" name="Google Shape;7666;p49"/>
          <p:cNvSpPr txBox="1"/>
          <p:nvPr/>
        </p:nvSpPr>
        <p:spPr>
          <a:xfrm>
            <a:off x="6040502" y="2840550"/>
            <a:ext cx="25431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6"/>
                </a:solidFill>
                <a:latin typeface="DM Serif Display"/>
                <a:ea typeface="DM Serif Display"/>
                <a:cs typeface="DM Serif Display"/>
                <a:sym typeface="DM Serif Display"/>
              </a:rPr>
              <a:t>Dataset No Out</a:t>
            </a:r>
            <a:endParaRPr sz="2400">
              <a:solidFill>
                <a:schemeClr val="accent6"/>
              </a:solidFill>
              <a:latin typeface="DM Serif Display"/>
              <a:ea typeface="DM Serif Display"/>
              <a:cs typeface="DM Serif Display"/>
              <a:sym typeface="DM Serif Display"/>
            </a:endParaRPr>
          </a:p>
        </p:txBody>
      </p:sp>
      <p:sp>
        <p:nvSpPr>
          <p:cNvPr id="7667" name="Google Shape;7667;p49"/>
          <p:cNvSpPr txBox="1"/>
          <p:nvPr/>
        </p:nvSpPr>
        <p:spPr>
          <a:xfrm>
            <a:off x="6040500" y="3803775"/>
            <a:ext cx="25431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6"/>
                </a:solidFill>
                <a:latin typeface="DM Serif Display"/>
                <a:ea typeface="DM Serif Display"/>
                <a:cs typeface="DM Serif Display"/>
                <a:sym typeface="DM Serif Display"/>
              </a:rPr>
              <a:t>Dataset No Ex</a:t>
            </a:r>
            <a:endParaRPr sz="2400">
              <a:solidFill>
                <a:schemeClr val="accent6"/>
              </a:solidFill>
              <a:latin typeface="DM Serif Display"/>
              <a:ea typeface="DM Serif Display"/>
              <a:cs typeface="DM Serif Display"/>
              <a:sym typeface="DM Serif Display"/>
            </a:endParaRPr>
          </a:p>
        </p:txBody>
      </p:sp>
      <p:grpSp>
        <p:nvGrpSpPr>
          <p:cNvPr id="7668" name="Google Shape;7668;p49"/>
          <p:cNvGrpSpPr/>
          <p:nvPr/>
        </p:nvGrpSpPr>
        <p:grpSpPr>
          <a:xfrm>
            <a:off x="5638007" y="4039847"/>
            <a:ext cx="371046" cy="501900"/>
            <a:chOff x="761207" y="3736360"/>
            <a:chExt cx="371046" cy="501900"/>
          </a:xfrm>
        </p:grpSpPr>
        <p:sp>
          <p:nvSpPr>
            <p:cNvPr id="7669" name="Google Shape;7669;p49"/>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49"/>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49"/>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49"/>
          <p:cNvGrpSpPr/>
          <p:nvPr/>
        </p:nvGrpSpPr>
        <p:grpSpPr>
          <a:xfrm>
            <a:off x="5638007" y="3107585"/>
            <a:ext cx="371046" cy="501900"/>
            <a:chOff x="761207" y="2686810"/>
            <a:chExt cx="371046" cy="501900"/>
          </a:xfrm>
        </p:grpSpPr>
        <p:sp>
          <p:nvSpPr>
            <p:cNvPr id="7673" name="Google Shape;7673;p49"/>
            <p:cNvSpPr/>
            <p:nvPr/>
          </p:nvSpPr>
          <p:spPr>
            <a:xfrm>
              <a:off x="761207" y="2817676"/>
              <a:ext cx="371046" cy="371034"/>
            </a:xfrm>
            <a:custGeom>
              <a:rect b="b" l="l" r="r" t="t"/>
              <a:pathLst>
                <a:path extrusionOk="0" h="1531" w="1531">
                  <a:moveTo>
                    <a:pt x="0" y="0"/>
                  </a:moveTo>
                  <a:lnTo>
                    <a:pt x="0" y="1531"/>
                  </a:lnTo>
                  <a:lnTo>
                    <a:pt x="1530" y="1531"/>
                  </a:lnTo>
                  <a:lnTo>
                    <a:pt x="15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49"/>
            <p:cNvSpPr/>
            <p:nvPr/>
          </p:nvSpPr>
          <p:spPr>
            <a:xfrm>
              <a:off x="786412" y="2842880"/>
              <a:ext cx="320393" cy="320626"/>
            </a:xfrm>
            <a:custGeom>
              <a:rect b="b" l="l" r="r" t="t"/>
              <a:pathLst>
                <a:path extrusionOk="0" h="1323" w="1322">
                  <a:moveTo>
                    <a:pt x="0" y="1"/>
                  </a:moveTo>
                  <a:lnTo>
                    <a:pt x="0" y="1322"/>
                  </a:lnTo>
                  <a:lnTo>
                    <a:pt x="1322" y="1322"/>
                  </a:lnTo>
                  <a:lnTo>
                    <a:pt x="13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49"/>
            <p:cNvSpPr/>
            <p:nvPr/>
          </p:nvSpPr>
          <p:spPr>
            <a:xfrm>
              <a:off x="910011" y="268681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49"/>
          <p:cNvGrpSpPr/>
          <p:nvPr/>
        </p:nvGrpSpPr>
        <p:grpSpPr>
          <a:xfrm>
            <a:off x="5638007" y="2175334"/>
            <a:ext cx="371046" cy="501900"/>
            <a:chOff x="761207" y="1526035"/>
            <a:chExt cx="371046" cy="501900"/>
          </a:xfrm>
        </p:grpSpPr>
        <p:sp>
          <p:nvSpPr>
            <p:cNvPr id="7677" name="Google Shape;7677;p49"/>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49"/>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49"/>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3" name="Shape 7683"/>
        <p:cNvGrpSpPr/>
        <p:nvPr/>
      </p:nvGrpSpPr>
      <p:grpSpPr>
        <a:xfrm>
          <a:off x="0" y="0"/>
          <a:ext cx="0" cy="0"/>
          <a:chOff x="0" y="0"/>
          <a:chExt cx="0" cy="0"/>
        </a:xfrm>
      </p:grpSpPr>
      <p:grpSp>
        <p:nvGrpSpPr>
          <p:cNvPr id="7684" name="Google Shape;7684;p50"/>
          <p:cNvGrpSpPr/>
          <p:nvPr/>
        </p:nvGrpSpPr>
        <p:grpSpPr>
          <a:xfrm>
            <a:off x="3352799" y="-25"/>
            <a:ext cx="5791201" cy="6096424"/>
            <a:chOff x="-9239251" y="-25"/>
            <a:chExt cx="5791201" cy="6096424"/>
          </a:xfrm>
        </p:grpSpPr>
        <p:sp>
          <p:nvSpPr>
            <p:cNvPr id="7685" name="Google Shape;7685;p50"/>
            <p:cNvSpPr/>
            <p:nvPr/>
          </p:nvSpPr>
          <p:spPr>
            <a:xfrm>
              <a:off x="-9239251" y="2971367"/>
              <a:ext cx="4292594" cy="2585871"/>
            </a:xfrm>
            <a:custGeom>
              <a:rect b="b" l="l" r="r" t="t"/>
              <a:pathLst>
                <a:path extrusionOk="0" h="9477" w="15732">
                  <a:moveTo>
                    <a:pt x="14224" y="1"/>
                  </a:moveTo>
                  <a:lnTo>
                    <a:pt x="1" y="9147"/>
                  </a:lnTo>
                  <a:lnTo>
                    <a:pt x="1433" y="9476"/>
                  </a:lnTo>
                  <a:lnTo>
                    <a:pt x="15732" y="174"/>
                  </a:lnTo>
                  <a:lnTo>
                    <a:pt x="142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0"/>
            <p:cNvSpPr/>
            <p:nvPr/>
          </p:nvSpPr>
          <p:spPr>
            <a:xfrm>
              <a:off x="-5064022" y="-21"/>
              <a:ext cx="911071" cy="3444553"/>
            </a:xfrm>
            <a:custGeom>
              <a:rect b="b" l="l" r="r" t="t"/>
              <a:pathLst>
                <a:path extrusionOk="0" h="12624" w="3339">
                  <a:moveTo>
                    <a:pt x="3339" y="0"/>
                  </a:moveTo>
                  <a:lnTo>
                    <a:pt x="47" y="22"/>
                  </a:lnTo>
                  <a:lnTo>
                    <a:pt x="0" y="11337"/>
                  </a:lnTo>
                  <a:lnTo>
                    <a:pt x="3339" y="12624"/>
                  </a:lnTo>
                  <a:lnTo>
                    <a:pt x="3339" y="0"/>
                  </a:lnTo>
                  <a:close/>
                </a:path>
              </a:pathLst>
            </a:custGeom>
            <a:solidFill>
              <a:srgbClr val="8B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0"/>
            <p:cNvSpPr/>
            <p:nvPr/>
          </p:nvSpPr>
          <p:spPr>
            <a:xfrm>
              <a:off x="-5064025" y="-25"/>
              <a:ext cx="1615976" cy="3848079"/>
            </a:xfrm>
            <a:custGeom>
              <a:rect b="b" l="l" r="r" t="t"/>
              <a:pathLst>
                <a:path extrusionOk="0" h="12624" w="3339">
                  <a:moveTo>
                    <a:pt x="3339" y="0"/>
                  </a:moveTo>
                  <a:lnTo>
                    <a:pt x="47" y="22"/>
                  </a:lnTo>
                  <a:lnTo>
                    <a:pt x="0" y="11337"/>
                  </a:lnTo>
                  <a:lnTo>
                    <a:pt x="3339" y="12624"/>
                  </a:lnTo>
                  <a:lnTo>
                    <a:pt x="3339"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0"/>
            <p:cNvSpPr/>
            <p:nvPr/>
          </p:nvSpPr>
          <p:spPr>
            <a:xfrm>
              <a:off x="-8083164" y="88384"/>
              <a:ext cx="2734578" cy="1633871"/>
            </a:xfrm>
            <a:custGeom>
              <a:rect b="b" l="l" r="r" t="t"/>
              <a:pathLst>
                <a:path extrusionOk="0" h="5988" w="10022">
                  <a:moveTo>
                    <a:pt x="19" y="0"/>
                  </a:moveTo>
                  <a:lnTo>
                    <a:pt x="1" y="5987"/>
                  </a:lnTo>
                  <a:lnTo>
                    <a:pt x="10022" y="4781"/>
                  </a:lnTo>
                  <a:lnTo>
                    <a:pt x="9941" y="794"/>
                  </a:lnTo>
                  <a:lnTo>
                    <a:pt x="19"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0"/>
            <p:cNvSpPr/>
            <p:nvPr/>
          </p:nvSpPr>
          <p:spPr>
            <a:xfrm>
              <a:off x="-6743718" y="187703"/>
              <a:ext cx="481321" cy="1175470"/>
            </a:xfrm>
            <a:custGeom>
              <a:rect b="b" l="l" r="r" t="t"/>
              <a:pathLst>
                <a:path extrusionOk="0" h="4308" w="1764">
                  <a:moveTo>
                    <a:pt x="1" y="1"/>
                  </a:moveTo>
                  <a:lnTo>
                    <a:pt x="1022" y="4307"/>
                  </a:lnTo>
                  <a:lnTo>
                    <a:pt x="1763" y="4291"/>
                  </a:lnTo>
                  <a:lnTo>
                    <a:pt x="824" y="7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0"/>
            <p:cNvSpPr/>
            <p:nvPr/>
          </p:nvSpPr>
          <p:spPr>
            <a:xfrm>
              <a:off x="-5881769" y="187703"/>
              <a:ext cx="409832" cy="1175470"/>
            </a:xfrm>
            <a:custGeom>
              <a:rect b="b" l="l" r="r" t="t"/>
              <a:pathLst>
                <a:path extrusionOk="0" h="4308" w="1502">
                  <a:moveTo>
                    <a:pt x="1" y="1"/>
                  </a:moveTo>
                  <a:lnTo>
                    <a:pt x="1022" y="4307"/>
                  </a:lnTo>
                  <a:lnTo>
                    <a:pt x="1502" y="4291"/>
                  </a:lnTo>
                  <a:lnTo>
                    <a:pt x="563" y="7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0"/>
            <p:cNvSpPr/>
            <p:nvPr/>
          </p:nvSpPr>
          <p:spPr>
            <a:xfrm>
              <a:off x="-6986832" y="138862"/>
              <a:ext cx="397281" cy="1275063"/>
            </a:xfrm>
            <a:custGeom>
              <a:rect b="b" l="l" r="r" t="t"/>
              <a:pathLst>
                <a:path extrusionOk="0" h="4673" w="1456">
                  <a:moveTo>
                    <a:pt x="0" y="0"/>
                  </a:moveTo>
                  <a:lnTo>
                    <a:pt x="1049" y="4673"/>
                  </a:lnTo>
                  <a:lnTo>
                    <a:pt x="1455" y="4649"/>
                  </a:lnTo>
                  <a:lnTo>
                    <a:pt x="498" y="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0"/>
            <p:cNvSpPr/>
            <p:nvPr/>
          </p:nvSpPr>
          <p:spPr>
            <a:xfrm>
              <a:off x="-6449580" y="216080"/>
              <a:ext cx="300962" cy="1123627"/>
            </a:xfrm>
            <a:custGeom>
              <a:rect b="b" l="l" r="r" t="t"/>
              <a:pathLst>
                <a:path extrusionOk="0" h="4118" w="1103">
                  <a:moveTo>
                    <a:pt x="1" y="1"/>
                  </a:moveTo>
                  <a:lnTo>
                    <a:pt x="1009" y="4117"/>
                  </a:lnTo>
                  <a:lnTo>
                    <a:pt x="1103" y="4117"/>
                  </a:lnTo>
                  <a:lnTo>
                    <a:pt x="1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0"/>
            <p:cNvSpPr/>
            <p:nvPr/>
          </p:nvSpPr>
          <p:spPr>
            <a:xfrm>
              <a:off x="-5649023" y="213078"/>
              <a:ext cx="278588" cy="1127993"/>
            </a:xfrm>
            <a:custGeom>
              <a:rect b="b" l="l" r="r" t="t"/>
              <a:pathLst>
                <a:path extrusionOk="0" h="4134" w="1021">
                  <a:moveTo>
                    <a:pt x="1" y="1"/>
                  </a:moveTo>
                  <a:lnTo>
                    <a:pt x="927" y="4134"/>
                  </a:lnTo>
                  <a:lnTo>
                    <a:pt x="1020" y="4134"/>
                  </a:lnTo>
                  <a:lnTo>
                    <a:pt x="1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0"/>
            <p:cNvSpPr/>
            <p:nvPr/>
          </p:nvSpPr>
          <p:spPr>
            <a:xfrm>
              <a:off x="-8000761" y="63008"/>
              <a:ext cx="583642" cy="1426772"/>
            </a:xfrm>
            <a:custGeom>
              <a:rect b="b" l="l" r="r" t="t"/>
              <a:pathLst>
                <a:path extrusionOk="0" h="5229" w="2139">
                  <a:moveTo>
                    <a:pt x="1" y="0"/>
                  </a:moveTo>
                  <a:lnTo>
                    <a:pt x="1235" y="5229"/>
                  </a:lnTo>
                  <a:lnTo>
                    <a:pt x="2139" y="5205"/>
                  </a:lnTo>
                  <a:lnTo>
                    <a:pt x="1004" y="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0"/>
            <p:cNvSpPr/>
            <p:nvPr/>
          </p:nvSpPr>
          <p:spPr>
            <a:xfrm>
              <a:off x="-7644958" y="96296"/>
              <a:ext cx="365629" cy="1363196"/>
            </a:xfrm>
            <a:custGeom>
              <a:rect b="b" l="l" r="r" t="t"/>
              <a:pathLst>
                <a:path extrusionOk="0" h="4996" w="1340">
                  <a:moveTo>
                    <a:pt x="0" y="0"/>
                  </a:moveTo>
                  <a:lnTo>
                    <a:pt x="1224" y="4996"/>
                  </a:lnTo>
                  <a:lnTo>
                    <a:pt x="1340" y="4996"/>
                  </a:lnTo>
                  <a:lnTo>
                    <a:pt x="1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0"/>
            <p:cNvSpPr/>
            <p:nvPr/>
          </p:nvSpPr>
          <p:spPr>
            <a:xfrm>
              <a:off x="-8965577" y="3093333"/>
              <a:ext cx="4812661" cy="2890925"/>
            </a:xfrm>
            <a:custGeom>
              <a:rect b="b" l="l" r="r" t="t"/>
              <a:pathLst>
                <a:path extrusionOk="0" h="10595" w="17638">
                  <a:moveTo>
                    <a:pt x="14299" y="0"/>
                  </a:moveTo>
                  <a:lnTo>
                    <a:pt x="1" y="9307"/>
                  </a:lnTo>
                  <a:lnTo>
                    <a:pt x="3339" y="10594"/>
                  </a:lnTo>
                  <a:lnTo>
                    <a:pt x="17638" y="1287"/>
                  </a:lnTo>
                  <a:lnTo>
                    <a:pt x="142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0"/>
            <p:cNvSpPr/>
            <p:nvPr/>
          </p:nvSpPr>
          <p:spPr>
            <a:xfrm>
              <a:off x="-5384900" y="5981"/>
              <a:ext cx="333978" cy="3087655"/>
            </a:xfrm>
            <a:custGeom>
              <a:rect b="b" l="l" r="r" t="t"/>
              <a:pathLst>
                <a:path extrusionOk="0" h="11316" w="1224">
                  <a:moveTo>
                    <a:pt x="1" y="0"/>
                  </a:moveTo>
                  <a:lnTo>
                    <a:pt x="98" y="10869"/>
                  </a:lnTo>
                  <a:lnTo>
                    <a:pt x="1176" y="11315"/>
                  </a:lnTo>
                  <a:lnTo>
                    <a:pt x="12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0"/>
            <p:cNvSpPr/>
            <p:nvPr/>
          </p:nvSpPr>
          <p:spPr>
            <a:xfrm>
              <a:off x="-8054514" y="3444224"/>
              <a:ext cx="3901589" cy="2652175"/>
            </a:xfrm>
            <a:custGeom>
              <a:rect b="b" l="l" r="r" t="t"/>
              <a:pathLst>
                <a:path extrusionOk="0" h="9720" w="14299">
                  <a:moveTo>
                    <a:pt x="14299" y="1"/>
                  </a:moveTo>
                  <a:lnTo>
                    <a:pt x="0" y="9308"/>
                  </a:lnTo>
                  <a:lnTo>
                    <a:pt x="458" y="9720"/>
                  </a:lnTo>
                  <a:lnTo>
                    <a:pt x="14299" y="702"/>
                  </a:lnTo>
                  <a:lnTo>
                    <a:pt x="14299"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0"/>
            <p:cNvSpPr/>
            <p:nvPr/>
          </p:nvSpPr>
          <p:spPr>
            <a:xfrm>
              <a:off x="-8965577" y="3093333"/>
              <a:ext cx="3950977" cy="2558585"/>
            </a:xfrm>
            <a:custGeom>
              <a:rect b="b" l="l" r="r" t="t"/>
              <a:pathLst>
                <a:path extrusionOk="0" h="9377" w="14480">
                  <a:moveTo>
                    <a:pt x="14299" y="0"/>
                  </a:moveTo>
                  <a:lnTo>
                    <a:pt x="1" y="9313"/>
                  </a:lnTo>
                  <a:lnTo>
                    <a:pt x="233" y="9377"/>
                  </a:lnTo>
                  <a:lnTo>
                    <a:pt x="14299" y="196"/>
                  </a:lnTo>
                  <a:lnTo>
                    <a:pt x="14480" y="70"/>
                  </a:lnTo>
                  <a:lnTo>
                    <a:pt x="14299"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0"/>
            <p:cNvSpPr/>
            <p:nvPr/>
          </p:nvSpPr>
          <p:spPr>
            <a:xfrm>
              <a:off x="-8127093" y="5981"/>
              <a:ext cx="2890925" cy="246936"/>
            </a:xfrm>
            <a:custGeom>
              <a:rect b="b" l="l" r="r" t="t"/>
              <a:pathLst>
                <a:path extrusionOk="0" h="905" w="10595">
                  <a:moveTo>
                    <a:pt x="10595" y="0"/>
                  </a:moveTo>
                  <a:lnTo>
                    <a:pt x="0" y="35"/>
                  </a:lnTo>
                  <a:lnTo>
                    <a:pt x="10595" y="905"/>
                  </a:lnTo>
                  <a:lnTo>
                    <a:pt x="1059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0"/>
            <p:cNvSpPr/>
            <p:nvPr/>
          </p:nvSpPr>
          <p:spPr>
            <a:xfrm>
              <a:off x="-8094078" y="15531"/>
              <a:ext cx="2857909" cy="294413"/>
            </a:xfrm>
            <a:custGeom>
              <a:rect b="b" l="l" r="r" t="t"/>
              <a:pathLst>
                <a:path extrusionOk="0" h="1079" w="10474">
                  <a:moveTo>
                    <a:pt x="0" y="0"/>
                  </a:moveTo>
                  <a:lnTo>
                    <a:pt x="12" y="284"/>
                  </a:lnTo>
                  <a:lnTo>
                    <a:pt x="9935" y="1078"/>
                  </a:lnTo>
                  <a:lnTo>
                    <a:pt x="10474" y="870"/>
                  </a:ln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0"/>
            <p:cNvSpPr/>
            <p:nvPr/>
          </p:nvSpPr>
          <p:spPr>
            <a:xfrm>
              <a:off x="-6013012" y="187703"/>
              <a:ext cx="112690" cy="1152004"/>
            </a:xfrm>
            <a:custGeom>
              <a:rect b="b" l="l" r="r" t="t"/>
              <a:pathLst>
                <a:path extrusionOk="0" h="4222" w="413">
                  <a:moveTo>
                    <a:pt x="1" y="1"/>
                  </a:moveTo>
                  <a:lnTo>
                    <a:pt x="1" y="4221"/>
                  </a:lnTo>
                  <a:lnTo>
                    <a:pt x="412" y="4221"/>
                  </a:lnTo>
                  <a:lnTo>
                    <a:pt x="412" y="35"/>
                  </a:lnTo>
                  <a:lnTo>
                    <a:pt x="1" y="1"/>
                  </a:lnTo>
                  <a:close/>
                </a:path>
              </a:pathLst>
            </a:custGeom>
            <a:solidFill>
              <a:srgbClr val="A08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0"/>
            <p:cNvSpPr/>
            <p:nvPr/>
          </p:nvSpPr>
          <p:spPr>
            <a:xfrm>
              <a:off x="-5955985" y="187703"/>
              <a:ext cx="55663" cy="1152004"/>
            </a:xfrm>
            <a:custGeom>
              <a:rect b="b" l="l" r="r" t="t"/>
              <a:pathLst>
                <a:path extrusionOk="0" h="4222" w="204">
                  <a:moveTo>
                    <a:pt x="0" y="1"/>
                  </a:moveTo>
                  <a:lnTo>
                    <a:pt x="0" y="4221"/>
                  </a:lnTo>
                  <a:lnTo>
                    <a:pt x="203" y="4221"/>
                  </a:lnTo>
                  <a:lnTo>
                    <a:pt x="203" y="35"/>
                  </a:lnTo>
                  <a:lnTo>
                    <a:pt x="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0"/>
            <p:cNvSpPr/>
            <p:nvPr/>
          </p:nvSpPr>
          <p:spPr>
            <a:xfrm>
              <a:off x="-7132809" y="94659"/>
              <a:ext cx="111326" cy="1349280"/>
            </a:xfrm>
            <a:custGeom>
              <a:rect b="b" l="l" r="r" t="t"/>
              <a:pathLst>
                <a:path extrusionOk="0" h="4945" w="408">
                  <a:moveTo>
                    <a:pt x="1" y="1"/>
                  </a:moveTo>
                  <a:lnTo>
                    <a:pt x="1" y="4927"/>
                  </a:lnTo>
                  <a:lnTo>
                    <a:pt x="407" y="4945"/>
                  </a:lnTo>
                  <a:lnTo>
                    <a:pt x="407" y="36"/>
                  </a:lnTo>
                  <a:lnTo>
                    <a:pt x="1" y="1"/>
                  </a:lnTo>
                  <a:close/>
                </a:path>
              </a:pathLst>
            </a:custGeom>
            <a:solidFill>
              <a:srgbClr val="A086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0"/>
            <p:cNvSpPr/>
            <p:nvPr/>
          </p:nvSpPr>
          <p:spPr>
            <a:xfrm>
              <a:off x="-7061321" y="94659"/>
              <a:ext cx="39837" cy="1349280"/>
            </a:xfrm>
            <a:custGeom>
              <a:rect b="b" l="l" r="r" t="t"/>
              <a:pathLst>
                <a:path extrusionOk="0" h="4945" w="146">
                  <a:moveTo>
                    <a:pt x="0" y="1"/>
                  </a:moveTo>
                  <a:lnTo>
                    <a:pt x="0" y="4927"/>
                  </a:lnTo>
                  <a:lnTo>
                    <a:pt x="145" y="4945"/>
                  </a:lnTo>
                  <a:lnTo>
                    <a:pt x="145" y="36"/>
                  </a:lnTo>
                  <a:lnTo>
                    <a:pt x="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0"/>
            <p:cNvSpPr/>
            <p:nvPr/>
          </p:nvSpPr>
          <p:spPr>
            <a:xfrm>
              <a:off x="-8094078" y="1242832"/>
              <a:ext cx="2843994" cy="499875"/>
            </a:xfrm>
            <a:custGeom>
              <a:rect b="b" l="l" r="r" t="t"/>
              <a:pathLst>
                <a:path extrusionOk="0" h="1832" w="10423">
                  <a:moveTo>
                    <a:pt x="10422" y="1"/>
                  </a:moveTo>
                  <a:lnTo>
                    <a:pt x="0" y="956"/>
                  </a:lnTo>
                  <a:lnTo>
                    <a:pt x="0" y="1831"/>
                  </a:lnTo>
                  <a:lnTo>
                    <a:pt x="10422" y="910"/>
                  </a:lnTo>
                  <a:lnTo>
                    <a:pt x="1042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0"/>
            <p:cNvSpPr/>
            <p:nvPr/>
          </p:nvSpPr>
          <p:spPr>
            <a:xfrm>
              <a:off x="-8091076" y="1489493"/>
              <a:ext cx="2854908" cy="323063"/>
            </a:xfrm>
            <a:custGeom>
              <a:rect b="b" l="l" r="r" t="t"/>
              <a:pathLst>
                <a:path extrusionOk="0" h="1184" w="10463">
                  <a:moveTo>
                    <a:pt x="10463" y="1"/>
                  </a:moveTo>
                  <a:lnTo>
                    <a:pt x="35" y="898"/>
                  </a:lnTo>
                  <a:lnTo>
                    <a:pt x="1" y="1183"/>
                  </a:lnTo>
                  <a:lnTo>
                    <a:pt x="9924" y="210"/>
                  </a:lnTo>
                  <a:lnTo>
                    <a:pt x="10463"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50"/>
          <p:cNvSpPr txBox="1"/>
          <p:nvPr>
            <p:ph idx="2" type="title"/>
          </p:nvPr>
        </p:nvSpPr>
        <p:spPr>
          <a:xfrm>
            <a:off x="861875" y="1910475"/>
            <a:ext cx="37440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a:t>
            </a:r>
            <a:endParaRPr/>
          </a:p>
          <a:p>
            <a:pPr indent="0" lvl="0" marL="0" rtl="0" algn="l">
              <a:spcBef>
                <a:spcPts val="0"/>
              </a:spcBef>
              <a:spcAft>
                <a:spcPts val="0"/>
              </a:spcAft>
              <a:buNone/>
            </a:pPr>
            <a:r>
              <a:rPr i="1" lang="en"/>
              <a:t>Forests</a:t>
            </a:r>
            <a:endParaRPr i="1"/>
          </a:p>
        </p:txBody>
      </p:sp>
      <p:grpSp>
        <p:nvGrpSpPr>
          <p:cNvPr id="7709" name="Google Shape;7709;p50"/>
          <p:cNvGrpSpPr/>
          <p:nvPr/>
        </p:nvGrpSpPr>
        <p:grpSpPr>
          <a:xfrm>
            <a:off x="5545029" y="3056889"/>
            <a:ext cx="3796462" cy="2117382"/>
            <a:chOff x="5506100" y="2804155"/>
            <a:chExt cx="1858096" cy="1036307"/>
          </a:xfrm>
        </p:grpSpPr>
        <p:sp>
          <p:nvSpPr>
            <p:cNvPr id="7710" name="Google Shape;7710;p50"/>
            <p:cNvSpPr/>
            <p:nvPr/>
          </p:nvSpPr>
          <p:spPr>
            <a:xfrm>
              <a:off x="5506100" y="2804155"/>
              <a:ext cx="1820696" cy="1036307"/>
            </a:xfrm>
            <a:custGeom>
              <a:rect b="b" l="l" r="r" t="t"/>
              <a:pathLst>
                <a:path extrusionOk="0" h="11798" w="20728">
                  <a:moveTo>
                    <a:pt x="17174" y="0"/>
                  </a:moveTo>
                  <a:cubicBezTo>
                    <a:pt x="16854" y="0"/>
                    <a:pt x="16514" y="56"/>
                    <a:pt x="16155" y="183"/>
                  </a:cubicBezTo>
                  <a:cubicBezTo>
                    <a:pt x="14879" y="635"/>
                    <a:pt x="15141" y="2172"/>
                    <a:pt x="13842" y="2780"/>
                  </a:cubicBezTo>
                  <a:cubicBezTo>
                    <a:pt x="12538" y="3395"/>
                    <a:pt x="11188" y="3510"/>
                    <a:pt x="10388" y="4599"/>
                  </a:cubicBezTo>
                  <a:cubicBezTo>
                    <a:pt x="9588" y="5690"/>
                    <a:pt x="7965" y="6605"/>
                    <a:pt x="6945" y="6918"/>
                  </a:cubicBezTo>
                  <a:cubicBezTo>
                    <a:pt x="5920" y="7237"/>
                    <a:pt x="5189" y="8703"/>
                    <a:pt x="3954" y="9010"/>
                  </a:cubicBezTo>
                  <a:cubicBezTo>
                    <a:pt x="2720" y="9318"/>
                    <a:pt x="1" y="11798"/>
                    <a:pt x="1" y="11798"/>
                  </a:cubicBezTo>
                  <a:lnTo>
                    <a:pt x="20727" y="11798"/>
                  </a:lnTo>
                  <a:lnTo>
                    <a:pt x="20641" y="1284"/>
                  </a:lnTo>
                  <a:cubicBezTo>
                    <a:pt x="20641" y="1284"/>
                    <a:pt x="20550" y="1309"/>
                    <a:pt x="20399" y="1309"/>
                  </a:cubicBezTo>
                  <a:cubicBezTo>
                    <a:pt x="20136" y="1309"/>
                    <a:pt x="19689" y="1235"/>
                    <a:pt x="19215" y="827"/>
                  </a:cubicBezTo>
                  <a:cubicBezTo>
                    <a:pt x="18682" y="364"/>
                    <a:pt x="17993" y="0"/>
                    <a:pt x="17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0"/>
            <p:cNvSpPr/>
            <p:nvPr/>
          </p:nvSpPr>
          <p:spPr>
            <a:xfrm>
              <a:off x="6100840" y="3360598"/>
              <a:ext cx="189465" cy="233121"/>
            </a:xfrm>
            <a:custGeom>
              <a:rect b="b" l="l" r="r" t="t"/>
              <a:pathLst>
                <a:path extrusionOk="0" h="2654" w="2157">
                  <a:moveTo>
                    <a:pt x="1497" y="1"/>
                  </a:moveTo>
                  <a:cubicBezTo>
                    <a:pt x="1467" y="1"/>
                    <a:pt x="1436" y="6"/>
                    <a:pt x="1402" y="16"/>
                  </a:cubicBezTo>
                  <a:cubicBezTo>
                    <a:pt x="1402" y="16"/>
                    <a:pt x="707" y="398"/>
                    <a:pt x="476" y="479"/>
                  </a:cubicBezTo>
                  <a:cubicBezTo>
                    <a:pt x="243" y="560"/>
                    <a:pt x="0" y="455"/>
                    <a:pt x="366" y="914"/>
                  </a:cubicBezTo>
                  <a:cubicBezTo>
                    <a:pt x="729" y="1370"/>
                    <a:pt x="518" y="2618"/>
                    <a:pt x="1020" y="2618"/>
                  </a:cubicBezTo>
                  <a:cubicBezTo>
                    <a:pt x="1022" y="2618"/>
                    <a:pt x="1024" y="2618"/>
                    <a:pt x="1027" y="2618"/>
                  </a:cubicBezTo>
                  <a:cubicBezTo>
                    <a:pt x="1041" y="2618"/>
                    <a:pt x="1055" y="2618"/>
                    <a:pt x="1070" y="2618"/>
                  </a:cubicBezTo>
                  <a:cubicBezTo>
                    <a:pt x="1249" y="2618"/>
                    <a:pt x="1446" y="2654"/>
                    <a:pt x="1618" y="2654"/>
                  </a:cubicBezTo>
                  <a:cubicBezTo>
                    <a:pt x="1924" y="2654"/>
                    <a:pt x="2157" y="2540"/>
                    <a:pt x="2092" y="1910"/>
                  </a:cubicBezTo>
                  <a:cubicBezTo>
                    <a:pt x="2000" y="963"/>
                    <a:pt x="1919" y="1"/>
                    <a:pt x="1497"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0"/>
            <p:cNvSpPr/>
            <p:nvPr/>
          </p:nvSpPr>
          <p:spPr>
            <a:xfrm>
              <a:off x="6495840" y="3289714"/>
              <a:ext cx="433302" cy="257540"/>
            </a:xfrm>
            <a:custGeom>
              <a:rect b="b" l="l" r="r" t="t"/>
              <a:pathLst>
                <a:path extrusionOk="0" h="2932" w="4933">
                  <a:moveTo>
                    <a:pt x="1880" y="0"/>
                  </a:moveTo>
                  <a:cubicBezTo>
                    <a:pt x="1414" y="0"/>
                    <a:pt x="1030" y="76"/>
                    <a:pt x="882" y="162"/>
                  </a:cubicBezTo>
                  <a:cubicBezTo>
                    <a:pt x="882" y="162"/>
                    <a:pt x="0" y="991"/>
                    <a:pt x="719" y="1002"/>
                  </a:cubicBezTo>
                  <a:cubicBezTo>
                    <a:pt x="729" y="1002"/>
                    <a:pt x="739" y="1002"/>
                    <a:pt x="749" y="1002"/>
                  </a:cubicBezTo>
                  <a:cubicBezTo>
                    <a:pt x="1160" y="1002"/>
                    <a:pt x="1522" y="871"/>
                    <a:pt x="1817" y="871"/>
                  </a:cubicBezTo>
                  <a:cubicBezTo>
                    <a:pt x="2029" y="871"/>
                    <a:pt x="2206" y="939"/>
                    <a:pt x="2343" y="1170"/>
                  </a:cubicBezTo>
                  <a:cubicBezTo>
                    <a:pt x="2667" y="1738"/>
                    <a:pt x="3362" y="1495"/>
                    <a:pt x="2928" y="1883"/>
                  </a:cubicBezTo>
                  <a:cubicBezTo>
                    <a:pt x="2514" y="2247"/>
                    <a:pt x="1306" y="2931"/>
                    <a:pt x="2068" y="2931"/>
                  </a:cubicBezTo>
                  <a:cubicBezTo>
                    <a:pt x="2106" y="2931"/>
                    <a:pt x="2149" y="2929"/>
                    <a:pt x="2198" y="2926"/>
                  </a:cubicBezTo>
                  <a:cubicBezTo>
                    <a:pt x="3212" y="2845"/>
                    <a:pt x="4933" y="1657"/>
                    <a:pt x="4012" y="729"/>
                  </a:cubicBezTo>
                  <a:cubicBezTo>
                    <a:pt x="3459" y="170"/>
                    <a:pt x="2578" y="0"/>
                    <a:pt x="188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0"/>
            <p:cNvSpPr/>
            <p:nvPr/>
          </p:nvSpPr>
          <p:spPr>
            <a:xfrm>
              <a:off x="6320695" y="3282775"/>
              <a:ext cx="294958" cy="325614"/>
            </a:xfrm>
            <a:custGeom>
              <a:rect b="b" l="l" r="r" t="t"/>
              <a:pathLst>
                <a:path extrusionOk="0" h="3707" w="3358">
                  <a:moveTo>
                    <a:pt x="1399" y="1"/>
                  </a:moveTo>
                  <a:cubicBezTo>
                    <a:pt x="1054" y="1"/>
                    <a:pt x="312" y="551"/>
                    <a:pt x="151" y="1469"/>
                  </a:cubicBezTo>
                  <a:cubicBezTo>
                    <a:pt x="1" y="2334"/>
                    <a:pt x="2158" y="3707"/>
                    <a:pt x="2943" y="3707"/>
                  </a:cubicBezTo>
                  <a:cubicBezTo>
                    <a:pt x="3095" y="3707"/>
                    <a:pt x="3196" y="3655"/>
                    <a:pt x="3218" y="3539"/>
                  </a:cubicBezTo>
                  <a:cubicBezTo>
                    <a:pt x="3357" y="2820"/>
                    <a:pt x="2122" y="1875"/>
                    <a:pt x="1555" y="1592"/>
                  </a:cubicBezTo>
                  <a:cubicBezTo>
                    <a:pt x="993" y="1306"/>
                    <a:pt x="1293" y="1063"/>
                    <a:pt x="1653" y="559"/>
                  </a:cubicBezTo>
                  <a:cubicBezTo>
                    <a:pt x="2012" y="61"/>
                    <a:pt x="1507" y="27"/>
                    <a:pt x="1507" y="27"/>
                  </a:cubicBezTo>
                  <a:cubicBezTo>
                    <a:pt x="1479" y="9"/>
                    <a:pt x="1442" y="1"/>
                    <a:pt x="1399"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0"/>
            <p:cNvSpPr/>
            <p:nvPr/>
          </p:nvSpPr>
          <p:spPr>
            <a:xfrm>
              <a:off x="6574718" y="3050448"/>
              <a:ext cx="666072" cy="221614"/>
            </a:xfrm>
            <a:custGeom>
              <a:rect b="b" l="l" r="r" t="t"/>
              <a:pathLst>
                <a:path extrusionOk="0" h="2523" w="7583">
                  <a:moveTo>
                    <a:pt x="10" y="587"/>
                  </a:moveTo>
                  <a:lnTo>
                    <a:pt x="10" y="587"/>
                  </a:lnTo>
                  <a:cubicBezTo>
                    <a:pt x="4" y="589"/>
                    <a:pt x="1" y="591"/>
                    <a:pt x="1" y="591"/>
                  </a:cubicBezTo>
                  <a:lnTo>
                    <a:pt x="10" y="587"/>
                  </a:lnTo>
                  <a:close/>
                  <a:moveTo>
                    <a:pt x="5201" y="0"/>
                  </a:moveTo>
                  <a:cubicBezTo>
                    <a:pt x="3422" y="0"/>
                    <a:pt x="830" y="294"/>
                    <a:pt x="830" y="294"/>
                  </a:cubicBezTo>
                  <a:lnTo>
                    <a:pt x="10" y="587"/>
                  </a:lnTo>
                  <a:lnTo>
                    <a:pt x="10" y="587"/>
                  </a:lnTo>
                  <a:cubicBezTo>
                    <a:pt x="33" y="580"/>
                    <a:pt x="93" y="564"/>
                    <a:pt x="188" y="564"/>
                  </a:cubicBezTo>
                  <a:cubicBezTo>
                    <a:pt x="362" y="564"/>
                    <a:pt x="653" y="618"/>
                    <a:pt x="1044" y="880"/>
                  </a:cubicBezTo>
                  <a:cubicBezTo>
                    <a:pt x="1627" y="1275"/>
                    <a:pt x="2144" y="2522"/>
                    <a:pt x="3781" y="2522"/>
                  </a:cubicBezTo>
                  <a:cubicBezTo>
                    <a:pt x="4015" y="2522"/>
                    <a:pt x="4273" y="2497"/>
                    <a:pt x="4557" y="2439"/>
                  </a:cubicBezTo>
                  <a:cubicBezTo>
                    <a:pt x="6817" y="1982"/>
                    <a:pt x="7582" y="607"/>
                    <a:pt x="6707" y="168"/>
                  </a:cubicBezTo>
                  <a:cubicBezTo>
                    <a:pt x="6461" y="44"/>
                    <a:pt x="5892" y="0"/>
                    <a:pt x="520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0"/>
            <p:cNvSpPr/>
            <p:nvPr/>
          </p:nvSpPr>
          <p:spPr>
            <a:xfrm>
              <a:off x="5717873" y="3472853"/>
              <a:ext cx="416086" cy="323330"/>
            </a:xfrm>
            <a:custGeom>
              <a:rect b="b" l="l" r="r" t="t"/>
              <a:pathLst>
                <a:path extrusionOk="0" h="3681" w="4737">
                  <a:moveTo>
                    <a:pt x="3866" y="0"/>
                  </a:moveTo>
                  <a:cubicBezTo>
                    <a:pt x="3518" y="0"/>
                    <a:pt x="3201" y="279"/>
                    <a:pt x="3201" y="279"/>
                  </a:cubicBezTo>
                  <a:cubicBezTo>
                    <a:pt x="2888" y="806"/>
                    <a:pt x="2493" y="1282"/>
                    <a:pt x="1711" y="1351"/>
                  </a:cubicBezTo>
                  <a:cubicBezTo>
                    <a:pt x="928" y="1421"/>
                    <a:pt x="535" y="1879"/>
                    <a:pt x="117" y="2336"/>
                  </a:cubicBezTo>
                  <a:cubicBezTo>
                    <a:pt x="0" y="2465"/>
                    <a:pt x="79" y="2516"/>
                    <a:pt x="272" y="2516"/>
                  </a:cubicBezTo>
                  <a:cubicBezTo>
                    <a:pt x="766" y="2516"/>
                    <a:pt x="2006" y="2182"/>
                    <a:pt x="2610" y="1966"/>
                  </a:cubicBezTo>
                  <a:cubicBezTo>
                    <a:pt x="2727" y="1924"/>
                    <a:pt x="2826" y="1905"/>
                    <a:pt x="2908" y="1905"/>
                  </a:cubicBezTo>
                  <a:cubicBezTo>
                    <a:pt x="3419" y="1905"/>
                    <a:pt x="3344" y="2647"/>
                    <a:pt x="3549" y="3414"/>
                  </a:cubicBezTo>
                  <a:cubicBezTo>
                    <a:pt x="3600" y="3601"/>
                    <a:pt x="3661" y="3680"/>
                    <a:pt x="3723" y="3680"/>
                  </a:cubicBezTo>
                  <a:cubicBezTo>
                    <a:pt x="3960" y="3680"/>
                    <a:pt x="4223" y="2550"/>
                    <a:pt x="4076" y="1844"/>
                  </a:cubicBezTo>
                  <a:cubicBezTo>
                    <a:pt x="3897" y="958"/>
                    <a:pt x="4737" y="610"/>
                    <a:pt x="4279" y="169"/>
                  </a:cubicBezTo>
                  <a:cubicBezTo>
                    <a:pt x="4149" y="45"/>
                    <a:pt x="4005" y="0"/>
                    <a:pt x="3866"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0"/>
            <p:cNvSpPr/>
            <p:nvPr/>
          </p:nvSpPr>
          <p:spPr>
            <a:xfrm>
              <a:off x="6110853" y="3560162"/>
              <a:ext cx="137114" cy="204047"/>
            </a:xfrm>
            <a:custGeom>
              <a:rect b="b" l="l" r="r" t="t"/>
              <a:pathLst>
                <a:path extrusionOk="0" h="2323" w="1561">
                  <a:moveTo>
                    <a:pt x="249" y="0"/>
                  </a:moveTo>
                  <a:cubicBezTo>
                    <a:pt x="136" y="0"/>
                    <a:pt x="1" y="177"/>
                    <a:pt x="95" y="531"/>
                  </a:cubicBezTo>
                  <a:cubicBezTo>
                    <a:pt x="223" y="1029"/>
                    <a:pt x="321" y="1529"/>
                    <a:pt x="518" y="2189"/>
                  </a:cubicBezTo>
                  <a:cubicBezTo>
                    <a:pt x="545" y="2282"/>
                    <a:pt x="585" y="2323"/>
                    <a:pt x="634" y="2323"/>
                  </a:cubicBezTo>
                  <a:cubicBezTo>
                    <a:pt x="935" y="2323"/>
                    <a:pt x="1560" y="787"/>
                    <a:pt x="1555" y="548"/>
                  </a:cubicBezTo>
                  <a:cubicBezTo>
                    <a:pt x="1554" y="466"/>
                    <a:pt x="1525" y="436"/>
                    <a:pt x="1476" y="436"/>
                  </a:cubicBezTo>
                  <a:cubicBezTo>
                    <a:pt x="1360" y="436"/>
                    <a:pt x="1127" y="613"/>
                    <a:pt x="878" y="687"/>
                  </a:cubicBezTo>
                  <a:cubicBezTo>
                    <a:pt x="854" y="694"/>
                    <a:pt x="831" y="697"/>
                    <a:pt x="808" y="697"/>
                  </a:cubicBezTo>
                  <a:cubicBezTo>
                    <a:pt x="497" y="697"/>
                    <a:pt x="362" y="96"/>
                    <a:pt x="362" y="96"/>
                  </a:cubicBezTo>
                  <a:cubicBezTo>
                    <a:pt x="341" y="32"/>
                    <a:pt x="297" y="0"/>
                    <a:pt x="249"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0"/>
            <p:cNvSpPr/>
            <p:nvPr/>
          </p:nvSpPr>
          <p:spPr>
            <a:xfrm>
              <a:off x="6498651" y="3389935"/>
              <a:ext cx="226796" cy="100223"/>
            </a:xfrm>
            <a:custGeom>
              <a:rect b="b" l="l" r="r" t="t"/>
              <a:pathLst>
                <a:path extrusionOk="0" h="1141" w="2582">
                  <a:moveTo>
                    <a:pt x="2014" y="0"/>
                  </a:moveTo>
                  <a:cubicBezTo>
                    <a:pt x="1881" y="0"/>
                    <a:pt x="1631" y="72"/>
                    <a:pt x="1297" y="128"/>
                  </a:cubicBezTo>
                  <a:cubicBezTo>
                    <a:pt x="1132" y="157"/>
                    <a:pt x="983" y="168"/>
                    <a:pt x="853" y="168"/>
                  </a:cubicBezTo>
                  <a:cubicBezTo>
                    <a:pt x="520" y="168"/>
                    <a:pt x="316" y="99"/>
                    <a:pt x="316" y="99"/>
                  </a:cubicBezTo>
                  <a:cubicBezTo>
                    <a:pt x="285" y="94"/>
                    <a:pt x="259" y="91"/>
                    <a:pt x="238" y="91"/>
                  </a:cubicBezTo>
                  <a:cubicBezTo>
                    <a:pt x="1" y="91"/>
                    <a:pt x="305" y="401"/>
                    <a:pt x="687" y="725"/>
                  </a:cubicBezTo>
                  <a:cubicBezTo>
                    <a:pt x="1022" y="1009"/>
                    <a:pt x="1367" y="1140"/>
                    <a:pt x="1758" y="1140"/>
                  </a:cubicBezTo>
                  <a:cubicBezTo>
                    <a:pt x="1862" y="1140"/>
                    <a:pt x="1968" y="1131"/>
                    <a:pt x="2078" y="1113"/>
                  </a:cubicBezTo>
                  <a:cubicBezTo>
                    <a:pt x="2582" y="1036"/>
                    <a:pt x="2499" y="752"/>
                    <a:pt x="2072" y="752"/>
                  </a:cubicBezTo>
                  <a:cubicBezTo>
                    <a:pt x="2052" y="752"/>
                    <a:pt x="2031" y="753"/>
                    <a:pt x="2009" y="754"/>
                  </a:cubicBezTo>
                  <a:cubicBezTo>
                    <a:pt x="1991" y="755"/>
                    <a:pt x="1974" y="756"/>
                    <a:pt x="1958" y="756"/>
                  </a:cubicBezTo>
                  <a:cubicBezTo>
                    <a:pt x="1557" y="756"/>
                    <a:pt x="1996" y="418"/>
                    <a:pt x="2102" y="156"/>
                  </a:cubicBezTo>
                  <a:cubicBezTo>
                    <a:pt x="2147" y="40"/>
                    <a:pt x="2113" y="0"/>
                    <a:pt x="2014"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0"/>
            <p:cNvSpPr/>
            <p:nvPr/>
          </p:nvSpPr>
          <p:spPr>
            <a:xfrm>
              <a:off x="6487057" y="3168324"/>
              <a:ext cx="258857" cy="133162"/>
            </a:xfrm>
            <a:custGeom>
              <a:rect b="b" l="l" r="r" t="t"/>
              <a:pathLst>
                <a:path extrusionOk="0" h="1516" w="2947">
                  <a:moveTo>
                    <a:pt x="1581" y="0"/>
                  </a:moveTo>
                  <a:cubicBezTo>
                    <a:pt x="1464" y="0"/>
                    <a:pt x="1341" y="17"/>
                    <a:pt x="1213" y="60"/>
                  </a:cubicBezTo>
                  <a:cubicBezTo>
                    <a:pt x="664" y="238"/>
                    <a:pt x="0" y="1516"/>
                    <a:pt x="484" y="1516"/>
                  </a:cubicBezTo>
                  <a:cubicBezTo>
                    <a:pt x="566" y="1516"/>
                    <a:pt x="682" y="1478"/>
                    <a:pt x="838" y="1392"/>
                  </a:cubicBezTo>
                  <a:cubicBezTo>
                    <a:pt x="1864" y="823"/>
                    <a:pt x="1875" y="744"/>
                    <a:pt x="2362" y="744"/>
                  </a:cubicBezTo>
                  <a:cubicBezTo>
                    <a:pt x="2380" y="744"/>
                    <a:pt x="2399" y="744"/>
                    <a:pt x="2419" y="744"/>
                  </a:cubicBezTo>
                  <a:cubicBezTo>
                    <a:pt x="2425" y="744"/>
                    <a:pt x="2431" y="744"/>
                    <a:pt x="2437" y="744"/>
                  </a:cubicBezTo>
                  <a:cubicBezTo>
                    <a:pt x="2946" y="744"/>
                    <a:pt x="2408" y="279"/>
                    <a:pt x="2408" y="279"/>
                  </a:cubicBezTo>
                  <a:cubicBezTo>
                    <a:pt x="2408" y="279"/>
                    <a:pt x="2054" y="0"/>
                    <a:pt x="158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0"/>
            <p:cNvSpPr/>
            <p:nvPr/>
          </p:nvSpPr>
          <p:spPr>
            <a:xfrm>
              <a:off x="6884077" y="3401178"/>
              <a:ext cx="186743" cy="328688"/>
            </a:xfrm>
            <a:custGeom>
              <a:rect b="b" l="l" r="r" t="t"/>
              <a:pathLst>
                <a:path extrusionOk="0" h="3742" w="2126">
                  <a:moveTo>
                    <a:pt x="1133" y="0"/>
                  </a:moveTo>
                  <a:cubicBezTo>
                    <a:pt x="1133" y="0"/>
                    <a:pt x="1" y="3742"/>
                    <a:pt x="777" y="3742"/>
                  </a:cubicBezTo>
                  <a:cubicBezTo>
                    <a:pt x="833" y="3742"/>
                    <a:pt x="900" y="3722"/>
                    <a:pt x="977" y="3679"/>
                  </a:cubicBezTo>
                  <a:cubicBezTo>
                    <a:pt x="2125" y="3054"/>
                    <a:pt x="1133" y="0"/>
                    <a:pt x="1133"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0"/>
            <p:cNvSpPr/>
            <p:nvPr/>
          </p:nvSpPr>
          <p:spPr>
            <a:xfrm>
              <a:off x="6937746" y="3161736"/>
              <a:ext cx="332377" cy="288985"/>
            </a:xfrm>
            <a:custGeom>
              <a:rect b="b" l="l" r="r" t="t"/>
              <a:pathLst>
                <a:path extrusionOk="0" h="3290" w="3784">
                  <a:moveTo>
                    <a:pt x="3094" y="1"/>
                  </a:moveTo>
                  <a:cubicBezTo>
                    <a:pt x="3070" y="1"/>
                    <a:pt x="3045" y="53"/>
                    <a:pt x="3015" y="181"/>
                  </a:cubicBezTo>
                  <a:cubicBezTo>
                    <a:pt x="3015" y="181"/>
                    <a:pt x="3183" y="1161"/>
                    <a:pt x="2320" y="1271"/>
                  </a:cubicBezTo>
                  <a:cubicBezTo>
                    <a:pt x="1456" y="1387"/>
                    <a:pt x="1" y="1363"/>
                    <a:pt x="806" y="1549"/>
                  </a:cubicBezTo>
                  <a:cubicBezTo>
                    <a:pt x="1618" y="1740"/>
                    <a:pt x="2887" y="2285"/>
                    <a:pt x="2772" y="2997"/>
                  </a:cubicBezTo>
                  <a:cubicBezTo>
                    <a:pt x="2738" y="3202"/>
                    <a:pt x="2752" y="3290"/>
                    <a:pt x="2793" y="3290"/>
                  </a:cubicBezTo>
                  <a:cubicBezTo>
                    <a:pt x="2893" y="3290"/>
                    <a:pt x="3159" y="2751"/>
                    <a:pt x="3270" y="2141"/>
                  </a:cubicBezTo>
                  <a:cubicBezTo>
                    <a:pt x="3427" y="1282"/>
                    <a:pt x="3641" y="1346"/>
                    <a:pt x="3756" y="610"/>
                  </a:cubicBezTo>
                  <a:cubicBezTo>
                    <a:pt x="3783" y="434"/>
                    <a:pt x="3784" y="371"/>
                    <a:pt x="3768" y="371"/>
                  </a:cubicBezTo>
                  <a:cubicBezTo>
                    <a:pt x="3727" y="371"/>
                    <a:pt x="3575" y="780"/>
                    <a:pt x="3443" y="780"/>
                  </a:cubicBezTo>
                  <a:cubicBezTo>
                    <a:pt x="3410" y="780"/>
                    <a:pt x="3379" y="754"/>
                    <a:pt x="3350" y="691"/>
                  </a:cubicBezTo>
                  <a:cubicBezTo>
                    <a:pt x="3219" y="386"/>
                    <a:pt x="3159" y="1"/>
                    <a:pt x="3094"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0"/>
            <p:cNvSpPr/>
            <p:nvPr/>
          </p:nvSpPr>
          <p:spPr>
            <a:xfrm>
              <a:off x="7163837" y="2855363"/>
              <a:ext cx="155385" cy="122094"/>
            </a:xfrm>
            <a:custGeom>
              <a:rect b="b" l="l" r="r" t="t"/>
              <a:pathLst>
                <a:path extrusionOk="0" h="1390" w="1769">
                  <a:moveTo>
                    <a:pt x="0" y="0"/>
                  </a:moveTo>
                  <a:cubicBezTo>
                    <a:pt x="0" y="1"/>
                    <a:pt x="24" y="1327"/>
                    <a:pt x="626" y="1386"/>
                  </a:cubicBezTo>
                  <a:cubicBezTo>
                    <a:pt x="650" y="1388"/>
                    <a:pt x="675" y="1390"/>
                    <a:pt x="699" y="1390"/>
                  </a:cubicBezTo>
                  <a:cubicBezTo>
                    <a:pt x="1267" y="1390"/>
                    <a:pt x="1768" y="702"/>
                    <a:pt x="1768" y="701"/>
                  </a:cubicBezTo>
                  <a:lnTo>
                    <a:pt x="1768" y="701"/>
                  </a:lnTo>
                  <a:cubicBezTo>
                    <a:pt x="1768" y="702"/>
                    <a:pt x="1679" y="747"/>
                    <a:pt x="1505" y="747"/>
                  </a:cubicBezTo>
                  <a:cubicBezTo>
                    <a:pt x="1223" y="747"/>
                    <a:pt x="717" y="627"/>
                    <a:pt x="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0"/>
            <p:cNvSpPr/>
            <p:nvPr/>
          </p:nvSpPr>
          <p:spPr>
            <a:xfrm>
              <a:off x="7008893" y="3446590"/>
              <a:ext cx="355303" cy="302952"/>
            </a:xfrm>
            <a:custGeom>
              <a:rect b="b" l="l" r="r" t="t"/>
              <a:pathLst>
                <a:path extrusionOk="0" h="3449" w="4045">
                  <a:moveTo>
                    <a:pt x="2917" y="0"/>
                  </a:moveTo>
                  <a:cubicBezTo>
                    <a:pt x="2728" y="0"/>
                    <a:pt x="2444" y="1497"/>
                    <a:pt x="1683" y="1709"/>
                  </a:cubicBezTo>
                  <a:cubicBezTo>
                    <a:pt x="1604" y="1730"/>
                    <a:pt x="1530" y="1739"/>
                    <a:pt x="1461" y="1739"/>
                  </a:cubicBezTo>
                  <a:cubicBezTo>
                    <a:pt x="987" y="1739"/>
                    <a:pt x="772" y="1283"/>
                    <a:pt x="686" y="1030"/>
                  </a:cubicBezTo>
                  <a:cubicBezTo>
                    <a:pt x="646" y="902"/>
                    <a:pt x="547" y="805"/>
                    <a:pt x="419" y="770"/>
                  </a:cubicBezTo>
                  <a:cubicBezTo>
                    <a:pt x="394" y="763"/>
                    <a:pt x="372" y="760"/>
                    <a:pt x="352" y="760"/>
                  </a:cubicBezTo>
                  <a:cubicBezTo>
                    <a:pt x="0" y="760"/>
                    <a:pt x="492" y="1764"/>
                    <a:pt x="662" y="2456"/>
                  </a:cubicBezTo>
                  <a:cubicBezTo>
                    <a:pt x="829" y="3147"/>
                    <a:pt x="590" y="3448"/>
                    <a:pt x="1142" y="3448"/>
                  </a:cubicBezTo>
                  <a:cubicBezTo>
                    <a:pt x="1243" y="3448"/>
                    <a:pt x="1370" y="3438"/>
                    <a:pt x="1532" y="3418"/>
                  </a:cubicBezTo>
                  <a:cubicBezTo>
                    <a:pt x="2448" y="3305"/>
                    <a:pt x="2438" y="2958"/>
                    <a:pt x="2995" y="2958"/>
                  </a:cubicBezTo>
                  <a:cubicBezTo>
                    <a:pt x="3068" y="2958"/>
                    <a:pt x="3152" y="2964"/>
                    <a:pt x="3248" y="2977"/>
                  </a:cubicBezTo>
                  <a:cubicBezTo>
                    <a:pt x="3292" y="2983"/>
                    <a:pt x="3332" y="2986"/>
                    <a:pt x="3369" y="2986"/>
                  </a:cubicBezTo>
                  <a:cubicBezTo>
                    <a:pt x="4045" y="2986"/>
                    <a:pt x="3699" y="2032"/>
                    <a:pt x="3375" y="1709"/>
                  </a:cubicBezTo>
                  <a:cubicBezTo>
                    <a:pt x="3027" y="1361"/>
                    <a:pt x="3161" y="393"/>
                    <a:pt x="2970" y="45"/>
                  </a:cubicBezTo>
                  <a:cubicBezTo>
                    <a:pt x="2953" y="14"/>
                    <a:pt x="2936" y="0"/>
                    <a:pt x="2917"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0"/>
            <p:cNvSpPr/>
            <p:nvPr/>
          </p:nvSpPr>
          <p:spPr>
            <a:xfrm>
              <a:off x="6976042" y="3346017"/>
              <a:ext cx="214851" cy="204486"/>
            </a:xfrm>
            <a:custGeom>
              <a:rect b="b" l="l" r="r" t="t"/>
              <a:pathLst>
                <a:path extrusionOk="0" h="2328" w="2446">
                  <a:moveTo>
                    <a:pt x="378" y="0"/>
                  </a:moveTo>
                  <a:cubicBezTo>
                    <a:pt x="0" y="0"/>
                    <a:pt x="615" y="476"/>
                    <a:pt x="1118" y="952"/>
                  </a:cubicBezTo>
                  <a:cubicBezTo>
                    <a:pt x="1657" y="1463"/>
                    <a:pt x="1100" y="2094"/>
                    <a:pt x="1349" y="2290"/>
                  </a:cubicBezTo>
                  <a:cubicBezTo>
                    <a:pt x="1383" y="2316"/>
                    <a:pt x="1411" y="2327"/>
                    <a:pt x="1436" y="2327"/>
                  </a:cubicBezTo>
                  <a:cubicBezTo>
                    <a:pt x="1598" y="2327"/>
                    <a:pt x="1619" y="1867"/>
                    <a:pt x="1917" y="1867"/>
                  </a:cubicBezTo>
                  <a:cubicBezTo>
                    <a:pt x="1951" y="1867"/>
                    <a:pt x="1987" y="1873"/>
                    <a:pt x="2028" y="1886"/>
                  </a:cubicBezTo>
                  <a:cubicBezTo>
                    <a:pt x="2055" y="1894"/>
                    <a:pt x="2078" y="1898"/>
                    <a:pt x="2100" y="1898"/>
                  </a:cubicBezTo>
                  <a:cubicBezTo>
                    <a:pt x="2446" y="1898"/>
                    <a:pt x="2075" y="791"/>
                    <a:pt x="1796" y="431"/>
                  </a:cubicBezTo>
                  <a:cubicBezTo>
                    <a:pt x="1495" y="54"/>
                    <a:pt x="474" y="8"/>
                    <a:pt x="474" y="8"/>
                  </a:cubicBezTo>
                  <a:cubicBezTo>
                    <a:pt x="437" y="3"/>
                    <a:pt x="405" y="0"/>
                    <a:pt x="378"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0"/>
            <p:cNvSpPr/>
            <p:nvPr/>
          </p:nvSpPr>
          <p:spPr>
            <a:xfrm>
              <a:off x="6428821" y="3117555"/>
              <a:ext cx="254553" cy="155297"/>
            </a:xfrm>
            <a:custGeom>
              <a:rect b="b" l="l" r="r" t="t"/>
              <a:pathLst>
                <a:path extrusionOk="0" h="1768" w="2898">
                  <a:moveTo>
                    <a:pt x="2009" y="0"/>
                  </a:moveTo>
                  <a:cubicBezTo>
                    <a:pt x="1503" y="0"/>
                    <a:pt x="767" y="325"/>
                    <a:pt x="388" y="638"/>
                  </a:cubicBezTo>
                  <a:cubicBezTo>
                    <a:pt x="1" y="948"/>
                    <a:pt x="447" y="1768"/>
                    <a:pt x="710" y="1768"/>
                  </a:cubicBezTo>
                  <a:cubicBezTo>
                    <a:pt x="767" y="1768"/>
                    <a:pt x="816" y="1730"/>
                    <a:pt x="845" y="1641"/>
                  </a:cubicBezTo>
                  <a:cubicBezTo>
                    <a:pt x="1248" y="426"/>
                    <a:pt x="2268" y="405"/>
                    <a:pt x="2337" y="405"/>
                  </a:cubicBezTo>
                  <a:cubicBezTo>
                    <a:pt x="2339" y="405"/>
                    <a:pt x="2341" y="405"/>
                    <a:pt x="2341" y="405"/>
                  </a:cubicBezTo>
                  <a:cubicBezTo>
                    <a:pt x="2341" y="405"/>
                    <a:pt x="2897" y="314"/>
                    <a:pt x="2306" y="52"/>
                  </a:cubicBezTo>
                  <a:cubicBezTo>
                    <a:pt x="2223" y="16"/>
                    <a:pt x="2122" y="0"/>
                    <a:pt x="2009"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0"/>
            <p:cNvSpPr/>
            <p:nvPr/>
          </p:nvSpPr>
          <p:spPr>
            <a:xfrm>
              <a:off x="6082921" y="3529156"/>
              <a:ext cx="79142" cy="181384"/>
            </a:xfrm>
            <a:custGeom>
              <a:rect b="b" l="l" r="r" t="t"/>
              <a:pathLst>
                <a:path extrusionOk="0" h="2065" w="901">
                  <a:moveTo>
                    <a:pt x="508" y="0"/>
                  </a:moveTo>
                  <a:cubicBezTo>
                    <a:pt x="470" y="0"/>
                    <a:pt x="429" y="7"/>
                    <a:pt x="383" y="20"/>
                  </a:cubicBezTo>
                  <a:cubicBezTo>
                    <a:pt x="89" y="114"/>
                    <a:pt x="1" y="1023"/>
                    <a:pt x="13" y="1208"/>
                  </a:cubicBezTo>
                  <a:cubicBezTo>
                    <a:pt x="24" y="1377"/>
                    <a:pt x="276" y="2064"/>
                    <a:pt x="441" y="2064"/>
                  </a:cubicBezTo>
                  <a:cubicBezTo>
                    <a:pt x="451" y="2064"/>
                    <a:pt x="461" y="2061"/>
                    <a:pt x="471" y="2056"/>
                  </a:cubicBezTo>
                  <a:cubicBezTo>
                    <a:pt x="639" y="1962"/>
                    <a:pt x="349" y="1197"/>
                    <a:pt x="292" y="820"/>
                  </a:cubicBezTo>
                  <a:cubicBezTo>
                    <a:pt x="233" y="443"/>
                    <a:pt x="447" y="275"/>
                    <a:pt x="581" y="275"/>
                  </a:cubicBezTo>
                  <a:cubicBezTo>
                    <a:pt x="715" y="275"/>
                    <a:pt x="744" y="403"/>
                    <a:pt x="790" y="456"/>
                  </a:cubicBezTo>
                  <a:cubicBezTo>
                    <a:pt x="803" y="473"/>
                    <a:pt x="815" y="480"/>
                    <a:pt x="824" y="480"/>
                  </a:cubicBezTo>
                  <a:cubicBezTo>
                    <a:pt x="900" y="480"/>
                    <a:pt x="841" y="0"/>
                    <a:pt x="50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0"/>
            <p:cNvSpPr/>
            <p:nvPr/>
          </p:nvSpPr>
          <p:spPr>
            <a:xfrm>
              <a:off x="5696617" y="3677775"/>
              <a:ext cx="189729" cy="66493"/>
            </a:xfrm>
            <a:custGeom>
              <a:rect b="b" l="l" r="r" t="t"/>
              <a:pathLst>
                <a:path extrusionOk="0" h="757" w="2160">
                  <a:moveTo>
                    <a:pt x="2098" y="0"/>
                  </a:moveTo>
                  <a:cubicBezTo>
                    <a:pt x="1930" y="0"/>
                    <a:pt x="721" y="277"/>
                    <a:pt x="357" y="277"/>
                  </a:cubicBezTo>
                  <a:cubicBezTo>
                    <a:pt x="314" y="277"/>
                    <a:pt x="283" y="273"/>
                    <a:pt x="266" y="265"/>
                  </a:cubicBezTo>
                  <a:cubicBezTo>
                    <a:pt x="215" y="236"/>
                    <a:pt x="185" y="206"/>
                    <a:pt x="174" y="177"/>
                  </a:cubicBezTo>
                  <a:cubicBezTo>
                    <a:pt x="163" y="149"/>
                    <a:pt x="138" y="134"/>
                    <a:pt x="114" y="134"/>
                  </a:cubicBezTo>
                  <a:cubicBezTo>
                    <a:pt x="90" y="134"/>
                    <a:pt x="67" y="149"/>
                    <a:pt x="58" y="177"/>
                  </a:cubicBezTo>
                  <a:cubicBezTo>
                    <a:pt x="0" y="364"/>
                    <a:pt x="121" y="664"/>
                    <a:pt x="336" y="746"/>
                  </a:cubicBezTo>
                  <a:cubicBezTo>
                    <a:pt x="354" y="753"/>
                    <a:pt x="378" y="756"/>
                    <a:pt x="406" y="756"/>
                  </a:cubicBezTo>
                  <a:cubicBezTo>
                    <a:pt x="819" y="756"/>
                    <a:pt x="2159" y="41"/>
                    <a:pt x="2116" y="3"/>
                  </a:cubicBezTo>
                  <a:cubicBezTo>
                    <a:pt x="2114" y="1"/>
                    <a:pt x="2108" y="0"/>
                    <a:pt x="209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0"/>
            <p:cNvSpPr/>
            <p:nvPr/>
          </p:nvSpPr>
          <p:spPr>
            <a:xfrm>
              <a:off x="7009420" y="3186770"/>
              <a:ext cx="179716" cy="84939"/>
            </a:xfrm>
            <a:custGeom>
              <a:rect b="b" l="l" r="r" t="t"/>
              <a:pathLst>
                <a:path extrusionOk="0" h="967" w="2046">
                  <a:moveTo>
                    <a:pt x="1901" y="0"/>
                  </a:moveTo>
                  <a:cubicBezTo>
                    <a:pt x="1880" y="0"/>
                    <a:pt x="1855" y="13"/>
                    <a:pt x="1828" y="42"/>
                  </a:cubicBezTo>
                  <a:cubicBezTo>
                    <a:pt x="1828" y="42"/>
                    <a:pt x="1277" y="737"/>
                    <a:pt x="489" y="823"/>
                  </a:cubicBezTo>
                  <a:cubicBezTo>
                    <a:pt x="1" y="873"/>
                    <a:pt x="434" y="967"/>
                    <a:pt x="926" y="967"/>
                  </a:cubicBezTo>
                  <a:cubicBezTo>
                    <a:pt x="1234" y="967"/>
                    <a:pt x="1564" y="930"/>
                    <a:pt x="1707" y="823"/>
                  </a:cubicBezTo>
                  <a:cubicBezTo>
                    <a:pt x="2034" y="581"/>
                    <a:pt x="2045" y="0"/>
                    <a:pt x="1901"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0"/>
            <p:cNvSpPr/>
            <p:nvPr/>
          </p:nvSpPr>
          <p:spPr>
            <a:xfrm>
              <a:off x="7095148" y="3444481"/>
              <a:ext cx="147831" cy="148006"/>
            </a:xfrm>
            <a:custGeom>
              <a:rect b="b" l="l" r="r" t="t"/>
              <a:pathLst>
                <a:path extrusionOk="0" h="1685" w="1683">
                  <a:moveTo>
                    <a:pt x="1523" y="0"/>
                  </a:moveTo>
                  <a:cubicBezTo>
                    <a:pt x="1512" y="0"/>
                    <a:pt x="1499" y="5"/>
                    <a:pt x="1483" y="16"/>
                  </a:cubicBezTo>
                  <a:cubicBezTo>
                    <a:pt x="1448" y="40"/>
                    <a:pt x="1426" y="80"/>
                    <a:pt x="1414" y="121"/>
                  </a:cubicBezTo>
                  <a:cubicBezTo>
                    <a:pt x="1357" y="310"/>
                    <a:pt x="1130" y="979"/>
                    <a:pt x="867" y="979"/>
                  </a:cubicBezTo>
                  <a:cubicBezTo>
                    <a:pt x="864" y="979"/>
                    <a:pt x="860" y="979"/>
                    <a:pt x="857" y="979"/>
                  </a:cubicBezTo>
                  <a:cubicBezTo>
                    <a:pt x="748" y="971"/>
                    <a:pt x="688" y="957"/>
                    <a:pt x="647" y="957"/>
                  </a:cubicBezTo>
                  <a:cubicBezTo>
                    <a:pt x="570" y="957"/>
                    <a:pt x="554" y="1002"/>
                    <a:pt x="411" y="1204"/>
                  </a:cubicBezTo>
                  <a:cubicBezTo>
                    <a:pt x="191" y="1517"/>
                    <a:pt x="0" y="1373"/>
                    <a:pt x="121" y="1501"/>
                  </a:cubicBezTo>
                  <a:cubicBezTo>
                    <a:pt x="191" y="1577"/>
                    <a:pt x="302" y="1685"/>
                    <a:pt x="471" y="1685"/>
                  </a:cubicBezTo>
                  <a:cubicBezTo>
                    <a:pt x="598" y="1685"/>
                    <a:pt x="757" y="1624"/>
                    <a:pt x="956" y="1442"/>
                  </a:cubicBezTo>
                  <a:cubicBezTo>
                    <a:pt x="1363" y="1074"/>
                    <a:pt x="1683" y="0"/>
                    <a:pt x="152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50"/>
          <p:cNvGrpSpPr/>
          <p:nvPr/>
        </p:nvGrpSpPr>
        <p:grpSpPr>
          <a:xfrm>
            <a:off x="6130817" y="4712584"/>
            <a:ext cx="1106789" cy="345657"/>
            <a:chOff x="5468506" y="4563868"/>
            <a:chExt cx="541694" cy="169174"/>
          </a:xfrm>
        </p:grpSpPr>
        <p:sp>
          <p:nvSpPr>
            <p:cNvPr id="7730" name="Google Shape;7730;p50"/>
            <p:cNvSpPr/>
            <p:nvPr/>
          </p:nvSpPr>
          <p:spPr>
            <a:xfrm>
              <a:off x="5468506" y="4608840"/>
              <a:ext cx="541694" cy="124202"/>
            </a:xfrm>
            <a:custGeom>
              <a:rect b="b" l="l" r="r" t="t"/>
              <a:pathLst>
                <a:path extrusionOk="0" h="1414" w="6167">
                  <a:moveTo>
                    <a:pt x="5301" y="1"/>
                  </a:moveTo>
                  <a:cubicBezTo>
                    <a:pt x="4013" y="1"/>
                    <a:pt x="348" y="480"/>
                    <a:pt x="348" y="480"/>
                  </a:cubicBezTo>
                  <a:cubicBezTo>
                    <a:pt x="348" y="480"/>
                    <a:pt x="0" y="1216"/>
                    <a:pt x="4614" y="1413"/>
                  </a:cubicBezTo>
                  <a:cubicBezTo>
                    <a:pt x="4614" y="1413"/>
                    <a:pt x="6167" y="769"/>
                    <a:pt x="5738" y="63"/>
                  </a:cubicBezTo>
                  <a:cubicBezTo>
                    <a:pt x="5713" y="19"/>
                    <a:pt x="5552" y="1"/>
                    <a:pt x="530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0"/>
            <p:cNvSpPr/>
            <p:nvPr/>
          </p:nvSpPr>
          <p:spPr>
            <a:xfrm>
              <a:off x="5498546" y="4610772"/>
              <a:ext cx="478714" cy="109094"/>
            </a:xfrm>
            <a:custGeom>
              <a:rect b="b" l="l" r="r" t="t"/>
              <a:pathLst>
                <a:path extrusionOk="0" h="1242" w="5450">
                  <a:moveTo>
                    <a:pt x="5426" y="0"/>
                  </a:moveTo>
                  <a:lnTo>
                    <a:pt x="41" y="405"/>
                  </a:lnTo>
                  <a:cubicBezTo>
                    <a:pt x="12" y="405"/>
                    <a:pt x="1" y="434"/>
                    <a:pt x="6" y="458"/>
                  </a:cubicBezTo>
                  <a:cubicBezTo>
                    <a:pt x="65" y="638"/>
                    <a:pt x="226" y="765"/>
                    <a:pt x="418" y="788"/>
                  </a:cubicBezTo>
                  <a:lnTo>
                    <a:pt x="4197" y="1240"/>
                  </a:lnTo>
                  <a:cubicBezTo>
                    <a:pt x="4205" y="1241"/>
                    <a:pt x="4213" y="1241"/>
                    <a:pt x="4221" y="1241"/>
                  </a:cubicBezTo>
                  <a:cubicBezTo>
                    <a:pt x="4260" y="1241"/>
                    <a:pt x="4300" y="1229"/>
                    <a:pt x="4330" y="1205"/>
                  </a:cubicBezTo>
                  <a:lnTo>
                    <a:pt x="5129" y="510"/>
                  </a:lnTo>
                  <a:cubicBezTo>
                    <a:pt x="5234" y="434"/>
                    <a:pt x="5316" y="336"/>
                    <a:pt x="5367" y="215"/>
                  </a:cubicBezTo>
                  <a:cubicBezTo>
                    <a:pt x="5449" y="35"/>
                    <a:pt x="5426" y="0"/>
                    <a:pt x="54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0"/>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CBB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0"/>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0"/>
            <p:cNvSpPr/>
            <p:nvPr/>
          </p:nvSpPr>
          <p:spPr>
            <a:xfrm>
              <a:off x="5545802" y="4577482"/>
              <a:ext cx="381478" cy="104087"/>
            </a:xfrm>
            <a:custGeom>
              <a:rect b="b" l="l" r="r" t="t"/>
              <a:pathLst>
                <a:path extrusionOk="0" h="1185" w="4343">
                  <a:moveTo>
                    <a:pt x="1234" y="0"/>
                  </a:moveTo>
                  <a:cubicBezTo>
                    <a:pt x="1223" y="0"/>
                    <a:pt x="1215" y="4"/>
                    <a:pt x="1207" y="8"/>
                  </a:cubicBezTo>
                  <a:lnTo>
                    <a:pt x="54" y="685"/>
                  </a:lnTo>
                  <a:cubicBezTo>
                    <a:pt x="1" y="720"/>
                    <a:pt x="19" y="797"/>
                    <a:pt x="77" y="802"/>
                  </a:cubicBezTo>
                  <a:lnTo>
                    <a:pt x="3392" y="1185"/>
                  </a:lnTo>
                  <a:cubicBezTo>
                    <a:pt x="3409" y="1185"/>
                    <a:pt x="3427" y="1179"/>
                    <a:pt x="3438" y="1172"/>
                  </a:cubicBezTo>
                  <a:lnTo>
                    <a:pt x="4296" y="455"/>
                  </a:lnTo>
                  <a:cubicBezTo>
                    <a:pt x="4342" y="420"/>
                    <a:pt x="4320" y="350"/>
                    <a:pt x="4267" y="345"/>
                  </a:cubicBezTo>
                  <a:lnTo>
                    <a:pt x="1247" y="2"/>
                  </a:lnTo>
                  <a:cubicBezTo>
                    <a:pt x="1242" y="1"/>
                    <a:pt x="1238" y="0"/>
                    <a:pt x="123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0"/>
            <p:cNvSpPr/>
            <p:nvPr/>
          </p:nvSpPr>
          <p:spPr>
            <a:xfrm>
              <a:off x="5545802" y="4610157"/>
              <a:ext cx="379985" cy="41371"/>
            </a:xfrm>
            <a:custGeom>
              <a:rect b="b" l="l" r="r" t="t"/>
              <a:pathLst>
                <a:path extrusionOk="0" h="471" w="4326">
                  <a:moveTo>
                    <a:pt x="4313" y="0"/>
                  </a:moveTo>
                  <a:lnTo>
                    <a:pt x="530" y="35"/>
                  </a:lnTo>
                  <a:lnTo>
                    <a:pt x="54" y="313"/>
                  </a:lnTo>
                  <a:cubicBezTo>
                    <a:pt x="1" y="348"/>
                    <a:pt x="19" y="425"/>
                    <a:pt x="77" y="436"/>
                  </a:cubicBezTo>
                  <a:lnTo>
                    <a:pt x="402" y="471"/>
                  </a:lnTo>
                  <a:lnTo>
                    <a:pt x="3833" y="471"/>
                  </a:lnTo>
                  <a:lnTo>
                    <a:pt x="4296" y="83"/>
                  </a:lnTo>
                  <a:cubicBezTo>
                    <a:pt x="4326" y="59"/>
                    <a:pt x="4326" y="30"/>
                    <a:pt x="431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0"/>
            <p:cNvSpPr/>
            <p:nvPr/>
          </p:nvSpPr>
          <p:spPr>
            <a:xfrm>
              <a:off x="5604476" y="4590394"/>
              <a:ext cx="270364" cy="15811"/>
            </a:xfrm>
            <a:custGeom>
              <a:rect b="b" l="l" r="r" t="t"/>
              <a:pathLst>
                <a:path extrusionOk="0" h="180" w="3078">
                  <a:moveTo>
                    <a:pt x="1884" y="0"/>
                  </a:moveTo>
                  <a:lnTo>
                    <a:pt x="266" y="24"/>
                  </a:lnTo>
                  <a:lnTo>
                    <a:pt x="1" y="180"/>
                  </a:lnTo>
                  <a:lnTo>
                    <a:pt x="3078" y="139"/>
                  </a:lnTo>
                  <a:lnTo>
                    <a:pt x="1884"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0"/>
            <p:cNvSpPr/>
            <p:nvPr/>
          </p:nvSpPr>
          <p:spPr>
            <a:xfrm>
              <a:off x="5889066" y="4645292"/>
              <a:ext cx="31621" cy="10365"/>
            </a:xfrm>
            <a:custGeom>
              <a:rect b="b" l="l" r="r" t="t"/>
              <a:pathLst>
                <a:path extrusionOk="0" h="118" w="360">
                  <a:moveTo>
                    <a:pt x="155" y="0"/>
                  </a:moveTo>
                  <a:cubicBezTo>
                    <a:pt x="71" y="0"/>
                    <a:pt x="6" y="21"/>
                    <a:pt x="6" y="47"/>
                  </a:cubicBezTo>
                  <a:cubicBezTo>
                    <a:pt x="0" y="82"/>
                    <a:pt x="81" y="111"/>
                    <a:pt x="180" y="117"/>
                  </a:cubicBezTo>
                  <a:cubicBezTo>
                    <a:pt x="190" y="117"/>
                    <a:pt x="200" y="117"/>
                    <a:pt x="209" y="117"/>
                  </a:cubicBezTo>
                  <a:cubicBezTo>
                    <a:pt x="293" y="117"/>
                    <a:pt x="354" y="96"/>
                    <a:pt x="359" y="65"/>
                  </a:cubicBezTo>
                  <a:cubicBezTo>
                    <a:pt x="359" y="36"/>
                    <a:pt x="284" y="7"/>
                    <a:pt x="185" y="1"/>
                  </a:cubicBezTo>
                  <a:cubicBezTo>
                    <a:pt x="175" y="0"/>
                    <a:pt x="165" y="0"/>
                    <a:pt x="15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0"/>
            <p:cNvSpPr/>
            <p:nvPr/>
          </p:nvSpPr>
          <p:spPr>
            <a:xfrm>
              <a:off x="5894688" y="4646785"/>
              <a:ext cx="20817" cy="7291"/>
            </a:xfrm>
            <a:custGeom>
              <a:rect b="b" l="l" r="r" t="t"/>
              <a:pathLst>
                <a:path extrusionOk="0" h="83" w="237">
                  <a:moveTo>
                    <a:pt x="121" y="1"/>
                  </a:moveTo>
                  <a:cubicBezTo>
                    <a:pt x="52" y="1"/>
                    <a:pt x="0" y="13"/>
                    <a:pt x="0" y="36"/>
                  </a:cubicBezTo>
                  <a:cubicBezTo>
                    <a:pt x="0" y="59"/>
                    <a:pt x="52" y="77"/>
                    <a:pt x="116" y="83"/>
                  </a:cubicBezTo>
                  <a:cubicBezTo>
                    <a:pt x="180" y="83"/>
                    <a:pt x="237" y="70"/>
                    <a:pt x="237" y="48"/>
                  </a:cubicBezTo>
                  <a:cubicBezTo>
                    <a:pt x="237" y="24"/>
                    <a:pt x="185" y="8"/>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0"/>
            <p:cNvSpPr/>
            <p:nvPr/>
          </p:nvSpPr>
          <p:spPr>
            <a:xfrm>
              <a:off x="5579443" y="4599529"/>
              <a:ext cx="20993" cy="7291"/>
            </a:xfrm>
            <a:custGeom>
              <a:rect b="b" l="l" r="r" t="t"/>
              <a:pathLst>
                <a:path extrusionOk="0" h="83" w="239">
                  <a:moveTo>
                    <a:pt x="123" y="0"/>
                  </a:moveTo>
                  <a:cubicBezTo>
                    <a:pt x="59" y="0"/>
                    <a:pt x="0" y="12"/>
                    <a:pt x="0" y="35"/>
                  </a:cubicBezTo>
                  <a:cubicBezTo>
                    <a:pt x="0" y="59"/>
                    <a:pt x="53" y="76"/>
                    <a:pt x="117" y="81"/>
                  </a:cubicBezTo>
                  <a:cubicBezTo>
                    <a:pt x="126" y="82"/>
                    <a:pt x="135" y="82"/>
                    <a:pt x="144" y="82"/>
                  </a:cubicBezTo>
                  <a:cubicBezTo>
                    <a:pt x="199" y="82"/>
                    <a:pt x="238" y="67"/>
                    <a:pt x="238" y="46"/>
                  </a:cubicBezTo>
                  <a:cubicBezTo>
                    <a:pt x="238" y="24"/>
                    <a:pt x="187" y="6"/>
                    <a:pt x="123"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0"/>
            <p:cNvSpPr/>
            <p:nvPr/>
          </p:nvSpPr>
          <p:spPr>
            <a:xfrm>
              <a:off x="5583132" y="4600847"/>
              <a:ext cx="14230" cy="4831"/>
            </a:xfrm>
            <a:custGeom>
              <a:rect b="b" l="l" r="r" t="t"/>
              <a:pathLst>
                <a:path extrusionOk="0" h="55" w="162">
                  <a:moveTo>
                    <a:pt x="59" y="1"/>
                  </a:moveTo>
                  <a:cubicBezTo>
                    <a:pt x="24" y="1"/>
                    <a:pt x="0" y="11"/>
                    <a:pt x="0" y="20"/>
                  </a:cubicBezTo>
                  <a:cubicBezTo>
                    <a:pt x="0" y="37"/>
                    <a:pt x="35" y="49"/>
                    <a:pt x="75" y="55"/>
                  </a:cubicBezTo>
                  <a:cubicBezTo>
                    <a:pt x="121" y="55"/>
                    <a:pt x="156" y="44"/>
                    <a:pt x="156" y="31"/>
                  </a:cubicBezTo>
                  <a:cubicBezTo>
                    <a:pt x="162" y="15"/>
                    <a:pt x="121" y="2"/>
                    <a:pt x="81" y="2"/>
                  </a:cubicBezTo>
                  <a:cubicBezTo>
                    <a:pt x="73" y="1"/>
                    <a:pt x="66"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50"/>
          <p:cNvGrpSpPr/>
          <p:nvPr/>
        </p:nvGrpSpPr>
        <p:grpSpPr>
          <a:xfrm>
            <a:off x="7152712" y="4058157"/>
            <a:ext cx="1800608" cy="1090455"/>
            <a:chOff x="6164434" y="4349986"/>
            <a:chExt cx="881268" cy="533699"/>
          </a:xfrm>
        </p:grpSpPr>
        <p:sp>
          <p:nvSpPr>
            <p:cNvPr id="7742" name="Google Shape;7742;p50"/>
            <p:cNvSpPr/>
            <p:nvPr/>
          </p:nvSpPr>
          <p:spPr>
            <a:xfrm>
              <a:off x="6494347" y="4349986"/>
              <a:ext cx="487849" cy="199742"/>
            </a:xfrm>
            <a:custGeom>
              <a:rect b="b" l="l" r="r" t="t"/>
              <a:pathLst>
                <a:path extrusionOk="0" h="2274" w="5554">
                  <a:moveTo>
                    <a:pt x="2381" y="0"/>
                  </a:moveTo>
                  <a:cubicBezTo>
                    <a:pt x="1849" y="0"/>
                    <a:pt x="1313" y="174"/>
                    <a:pt x="916" y="720"/>
                  </a:cubicBezTo>
                  <a:cubicBezTo>
                    <a:pt x="1" y="1978"/>
                    <a:pt x="2834" y="1560"/>
                    <a:pt x="3467" y="2274"/>
                  </a:cubicBezTo>
                  <a:lnTo>
                    <a:pt x="5287" y="1578"/>
                  </a:lnTo>
                  <a:cubicBezTo>
                    <a:pt x="5287" y="1578"/>
                    <a:pt x="5554" y="1050"/>
                    <a:pt x="4051" y="418"/>
                  </a:cubicBezTo>
                  <a:cubicBezTo>
                    <a:pt x="3673" y="259"/>
                    <a:pt x="3030" y="0"/>
                    <a:pt x="238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0"/>
            <p:cNvSpPr/>
            <p:nvPr/>
          </p:nvSpPr>
          <p:spPr>
            <a:xfrm>
              <a:off x="6727465" y="4351128"/>
              <a:ext cx="242519" cy="198601"/>
            </a:xfrm>
            <a:custGeom>
              <a:rect b="b" l="l" r="r" t="t"/>
              <a:pathLst>
                <a:path extrusionOk="0" h="2261" w="2761">
                  <a:moveTo>
                    <a:pt x="1" y="0"/>
                  </a:moveTo>
                  <a:cubicBezTo>
                    <a:pt x="1" y="0"/>
                    <a:pt x="2413" y="747"/>
                    <a:pt x="888" y="1049"/>
                  </a:cubicBezTo>
                  <a:cubicBezTo>
                    <a:pt x="169" y="1194"/>
                    <a:pt x="13" y="1895"/>
                    <a:pt x="13" y="1895"/>
                  </a:cubicBezTo>
                  <a:cubicBezTo>
                    <a:pt x="755" y="2098"/>
                    <a:pt x="813" y="2261"/>
                    <a:pt x="813" y="2261"/>
                  </a:cubicBezTo>
                  <a:lnTo>
                    <a:pt x="2633" y="1565"/>
                  </a:lnTo>
                  <a:cubicBezTo>
                    <a:pt x="2760" y="1159"/>
                    <a:pt x="2175" y="707"/>
                    <a:pt x="1287" y="359"/>
                  </a:cubicBezTo>
                  <a:cubicBezTo>
                    <a:pt x="401" y="12"/>
                    <a:pt x="1" y="0"/>
                    <a:pt x="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0"/>
            <p:cNvSpPr/>
            <p:nvPr/>
          </p:nvSpPr>
          <p:spPr>
            <a:xfrm>
              <a:off x="6628737" y="4496321"/>
              <a:ext cx="2635" cy="2459"/>
            </a:xfrm>
            <a:custGeom>
              <a:rect b="b" l="l" r="r" t="t"/>
              <a:pathLst>
                <a:path extrusionOk="0" h="28" w="30">
                  <a:moveTo>
                    <a:pt x="20" y="0"/>
                  </a:moveTo>
                  <a:cubicBezTo>
                    <a:pt x="18" y="0"/>
                    <a:pt x="15" y="1"/>
                    <a:pt x="12" y="4"/>
                  </a:cubicBezTo>
                  <a:lnTo>
                    <a:pt x="6" y="10"/>
                  </a:lnTo>
                  <a:cubicBezTo>
                    <a:pt x="1" y="17"/>
                    <a:pt x="1" y="22"/>
                    <a:pt x="6" y="28"/>
                  </a:cubicBezTo>
                  <a:lnTo>
                    <a:pt x="17" y="28"/>
                  </a:lnTo>
                  <a:lnTo>
                    <a:pt x="24" y="22"/>
                  </a:lnTo>
                  <a:cubicBezTo>
                    <a:pt x="30" y="17"/>
                    <a:pt x="30" y="10"/>
                    <a:pt x="24" y="4"/>
                  </a:cubicBezTo>
                  <a:cubicBezTo>
                    <a:pt x="24" y="1"/>
                    <a:pt x="23" y="0"/>
                    <a:pt x="20" y="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0"/>
            <p:cNvSpPr/>
            <p:nvPr/>
          </p:nvSpPr>
          <p:spPr>
            <a:xfrm>
              <a:off x="6634359" y="4356222"/>
              <a:ext cx="67284" cy="136939"/>
            </a:xfrm>
            <a:custGeom>
              <a:rect b="b" l="l" r="r" t="t"/>
              <a:pathLst>
                <a:path extrusionOk="0" h="1559" w="766">
                  <a:moveTo>
                    <a:pt x="698" y="1"/>
                  </a:moveTo>
                  <a:cubicBezTo>
                    <a:pt x="696" y="1"/>
                    <a:pt x="693" y="2"/>
                    <a:pt x="691" y="5"/>
                  </a:cubicBezTo>
                  <a:cubicBezTo>
                    <a:pt x="684" y="5"/>
                    <a:pt x="684" y="18"/>
                    <a:pt x="684" y="18"/>
                  </a:cubicBezTo>
                  <a:cubicBezTo>
                    <a:pt x="691" y="23"/>
                    <a:pt x="691" y="29"/>
                    <a:pt x="696" y="34"/>
                  </a:cubicBezTo>
                  <a:cubicBezTo>
                    <a:pt x="696" y="40"/>
                    <a:pt x="702" y="40"/>
                    <a:pt x="707" y="40"/>
                  </a:cubicBezTo>
                  <a:lnTo>
                    <a:pt x="713" y="40"/>
                  </a:lnTo>
                  <a:cubicBezTo>
                    <a:pt x="713" y="34"/>
                    <a:pt x="718" y="29"/>
                    <a:pt x="713" y="23"/>
                  </a:cubicBezTo>
                  <a:cubicBezTo>
                    <a:pt x="713" y="18"/>
                    <a:pt x="707" y="12"/>
                    <a:pt x="702" y="5"/>
                  </a:cubicBezTo>
                  <a:cubicBezTo>
                    <a:pt x="702" y="2"/>
                    <a:pt x="700" y="1"/>
                    <a:pt x="698" y="1"/>
                  </a:cubicBezTo>
                  <a:close/>
                  <a:moveTo>
                    <a:pt x="741" y="96"/>
                  </a:moveTo>
                  <a:cubicBezTo>
                    <a:pt x="740" y="96"/>
                    <a:pt x="738" y="97"/>
                    <a:pt x="737" y="98"/>
                  </a:cubicBezTo>
                  <a:cubicBezTo>
                    <a:pt x="731" y="98"/>
                    <a:pt x="725" y="104"/>
                    <a:pt x="731" y="109"/>
                  </a:cubicBezTo>
                  <a:cubicBezTo>
                    <a:pt x="731" y="116"/>
                    <a:pt x="731" y="122"/>
                    <a:pt x="737" y="127"/>
                  </a:cubicBezTo>
                  <a:cubicBezTo>
                    <a:pt x="737" y="133"/>
                    <a:pt x="742" y="133"/>
                    <a:pt x="742" y="133"/>
                  </a:cubicBezTo>
                  <a:lnTo>
                    <a:pt x="748" y="133"/>
                  </a:lnTo>
                  <a:cubicBezTo>
                    <a:pt x="753" y="133"/>
                    <a:pt x="753" y="127"/>
                    <a:pt x="753" y="122"/>
                  </a:cubicBezTo>
                  <a:cubicBezTo>
                    <a:pt x="753" y="116"/>
                    <a:pt x="748" y="109"/>
                    <a:pt x="748" y="104"/>
                  </a:cubicBezTo>
                  <a:cubicBezTo>
                    <a:pt x="748" y="100"/>
                    <a:pt x="745" y="96"/>
                    <a:pt x="741" y="96"/>
                  </a:cubicBezTo>
                  <a:close/>
                  <a:moveTo>
                    <a:pt x="753" y="197"/>
                  </a:moveTo>
                  <a:cubicBezTo>
                    <a:pt x="748" y="197"/>
                    <a:pt x="748" y="203"/>
                    <a:pt x="748" y="208"/>
                  </a:cubicBezTo>
                  <a:lnTo>
                    <a:pt x="748" y="226"/>
                  </a:lnTo>
                  <a:cubicBezTo>
                    <a:pt x="748" y="232"/>
                    <a:pt x="753" y="237"/>
                    <a:pt x="760" y="237"/>
                  </a:cubicBezTo>
                  <a:cubicBezTo>
                    <a:pt x="766" y="237"/>
                    <a:pt x="766" y="232"/>
                    <a:pt x="766" y="226"/>
                  </a:cubicBezTo>
                  <a:lnTo>
                    <a:pt x="766" y="208"/>
                  </a:lnTo>
                  <a:cubicBezTo>
                    <a:pt x="766" y="203"/>
                    <a:pt x="760" y="197"/>
                    <a:pt x="753" y="197"/>
                  </a:cubicBezTo>
                  <a:close/>
                  <a:moveTo>
                    <a:pt x="748" y="299"/>
                  </a:moveTo>
                  <a:cubicBezTo>
                    <a:pt x="745" y="299"/>
                    <a:pt x="742" y="303"/>
                    <a:pt x="742" y="307"/>
                  </a:cubicBezTo>
                  <a:lnTo>
                    <a:pt x="742" y="331"/>
                  </a:lnTo>
                  <a:cubicBezTo>
                    <a:pt x="742" y="336"/>
                    <a:pt x="742" y="342"/>
                    <a:pt x="748" y="342"/>
                  </a:cubicBezTo>
                  <a:cubicBezTo>
                    <a:pt x="753" y="342"/>
                    <a:pt x="760" y="336"/>
                    <a:pt x="760" y="331"/>
                  </a:cubicBezTo>
                  <a:cubicBezTo>
                    <a:pt x="760" y="325"/>
                    <a:pt x="766" y="318"/>
                    <a:pt x="766" y="312"/>
                  </a:cubicBezTo>
                  <a:cubicBezTo>
                    <a:pt x="766" y="307"/>
                    <a:pt x="760" y="301"/>
                    <a:pt x="753" y="301"/>
                  </a:cubicBezTo>
                  <a:cubicBezTo>
                    <a:pt x="752" y="300"/>
                    <a:pt x="750" y="299"/>
                    <a:pt x="748" y="299"/>
                  </a:cubicBezTo>
                  <a:close/>
                  <a:moveTo>
                    <a:pt x="737" y="400"/>
                  </a:moveTo>
                  <a:cubicBezTo>
                    <a:pt x="731" y="400"/>
                    <a:pt x="725" y="400"/>
                    <a:pt x="725" y="406"/>
                  </a:cubicBezTo>
                  <a:cubicBezTo>
                    <a:pt x="725" y="417"/>
                    <a:pt x="718" y="422"/>
                    <a:pt x="718" y="429"/>
                  </a:cubicBezTo>
                  <a:cubicBezTo>
                    <a:pt x="718" y="435"/>
                    <a:pt x="718" y="440"/>
                    <a:pt x="725" y="440"/>
                  </a:cubicBezTo>
                  <a:lnTo>
                    <a:pt x="731" y="440"/>
                  </a:lnTo>
                  <a:cubicBezTo>
                    <a:pt x="737" y="440"/>
                    <a:pt x="737" y="440"/>
                    <a:pt x="742" y="435"/>
                  </a:cubicBezTo>
                  <a:lnTo>
                    <a:pt x="742" y="411"/>
                  </a:lnTo>
                  <a:cubicBezTo>
                    <a:pt x="748" y="406"/>
                    <a:pt x="742" y="400"/>
                    <a:pt x="737" y="400"/>
                  </a:cubicBezTo>
                  <a:close/>
                  <a:moveTo>
                    <a:pt x="707" y="499"/>
                  </a:moveTo>
                  <a:cubicBezTo>
                    <a:pt x="702" y="499"/>
                    <a:pt x="696" y="499"/>
                    <a:pt x="696" y="504"/>
                  </a:cubicBezTo>
                  <a:lnTo>
                    <a:pt x="691" y="527"/>
                  </a:lnTo>
                  <a:cubicBezTo>
                    <a:pt x="684" y="527"/>
                    <a:pt x="691" y="539"/>
                    <a:pt x="696" y="539"/>
                  </a:cubicBezTo>
                  <a:cubicBezTo>
                    <a:pt x="702" y="539"/>
                    <a:pt x="707" y="539"/>
                    <a:pt x="707" y="534"/>
                  </a:cubicBezTo>
                  <a:lnTo>
                    <a:pt x="713" y="510"/>
                  </a:lnTo>
                  <a:cubicBezTo>
                    <a:pt x="718" y="504"/>
                    <a:pt x="713" y="499"/>
                    <a:pt x="707" y="499"/>
                  </a:cubicBezTo>
                  <a:close/>
                  <a:moveTo>
                    <a:pt x="668" y="594"/>
                  </a:moveTo>
                  <a:cubicBezTo>
                    <a:pt x="664" y="594"/>
                    <a:pt x="660" y="598"/>
                    <a:pt x="656" y="603"/>
                  </a:cubicBezTo>
                  <a:cubicBezTo>
                    <a:pt x="656" y="609"/>
                    <a:pt x="649" y="614"/>
                    <a:pt x="649" y="620"/>
                  </a:cubicBezTo>
                  <a:cubicBezTo>
                    <a:pt x="649" y="625"/>
                    <a:pt x="649" y="631"/>
                    <a:pt x="656" y="631"/>
                  </a:cubicBezTo>
                  <a:lnTo>
                    <a:pt x="661" y="631"/>
                  </a:lnTo>
                  <a:cubicBezTo>
                    <a:pt x="661" y="631"/>
                    <a:pt x="667" y="631"/>
                    <a:pt x="667" y="625"/>
                  </a:cubicBezTo>
                  <a:cubicBezTo>
                    <a:pt x="673" y="620"/>
                    <a:pt x="673" y="614"/>
                    <a:pt x="678" y="609"/>
                  </a:cubicBezTo>
                  <a:cubicBezTo>
                    <a:pt x="678" y="603"/>
                    <a:pt x="678" y="596"/>
                    <a:pt x="673" y="596"/>
                  </a:cubicBezTo>
                  <a:cubicBezTo>
                    <a:pt x="671" y="595"/>
                    <a:pt x="669" y="594"/>
                    <a:pt x="668" y="594"/>
                  </a:cubicBezTo>
                  <a:close/>
                  <a:moveTo>
                    <a:pt x="622" y="687"/>
                  </a:moveTo>
                  <a:cubicBezTo>
                    <a:pt x="618" y="687"/>
                    <a:pt x="614" y="691"/>
                    <a:pt x="614" y="695"/>
                  </a:cubicBezTo>
                  <a:cubicBezTo>
                    <a:pt x="609" y="701"/>
                    <a:pt x="609" y="708"/>
                    <a:pt x="603" y="713"/>
                  </a:cubicBezTo>
                  <a:cubicBezTo>
                    <a:pt x="603" y="719"/>
                    <a:pt x="603" y="724"/>
                    <a:pt x="609" y="724"/>
                  </a:cubicBezTo>
                  <a:lnTo>
                    <a:pt x="614" y="724"/>
                  </a:lnTo>
                  <a:cubicBezTo>
                    <a:pt x="621" y="724"/>
                    <a:pt x="621" y="724"/>
                    <a:pt x="627" y="719"/>
                  </a:cubicBezTo>
                  <a:cubicBezTo>
                    <a:pt x="627" y="713"/>
                    <a:pt x="632" y="708"/>
                    <a:pt x="632" y="701"/>
                  </a:cubicBezTo>
                  <a:cubicBezTo>
                    <a:pt x="638" y="695"/>
                    <a:pt x="632" y="689"/>
                    <a:pt x="627" y="689"/>
                  </a:cubicBezTo>
                  <a:cubicBezTo>
                    <a:pt x="625" y="688"/>
                    <a:pt x="623" y="687"/>
                    <a:pt x="622" y="687"/>
                  </a:cubicBezTo>
                  <a:close/>
                  <a:moveTo>
                    <a:pt x="572" y="778"/>
                  </a:moveTo>
                  <a:cubicBezTo>
                    <a:pt x="570" y="778"/>
                    <a:pt x="568" y="780"/>
                    <a:pt x="568" y="783"/>
                  </a:cubicBezTo>
                  <a:lnTo>
                    <a:pt x="557" y="799"/>
                  </a:lnTo>
                  <a:cubicBezTo>
                    <a:pt x="552" y="805"/>
                    <a:pt x="557" y="812"/>
                    <a:pt x="563" y="817"/>
                  </a:cubicBezTo>
                  <a:cubicBezTo>
                    <a:pt x="568" y="817"/>
                    <a:pt x="574" y="817"/>
                    <a:pt x="574" y="812"/>
                  </a:cubicBezTo>
                  <a:lnTo>
                    <a:pt x="586" y="794"/>
                  </a:lnTo>
                  <a:cubicBezTo>
                    <a:pt x="586" y="788"/>
                    <a:pt x="586" y="783"/>
                    <a:pt x="579" y="783"/>
                  </a:cubicBezTo>
                  <a:cubicBezTo>
                    <a:pt x="577" y="780"/>
                    <a:pt x="574" y="778"/>
                    <a:pt x="572" y="778"/>
                  </a:cubicBezTo>
                  <a:close/>
                  <a:moveTo>
                    <a:pt x="523" y="866"/>
                  </a:moveTo>
                  <a:cubicBezTo>
                    <a:pt x="519" y="866"/>
                    <a:pt x="517" y="869"/>
                    <a:pt x="517" y="869"/>
                  </a:cubicBezTo>
                  <a:lnTo>
                    <a:pt x="504" y="887"/>
                  </a:lnTo>
                  <a:cubicBezTo>
                    <a:pt x="499" y="893"/>
                    <a:pt x="504" y="898"/>
                    <a:pt x="504" y="904"/>
                  </a:cubicBezTo>
                  <a:lnTo>
                    <a:pt x="510" y="904"/>
                  </a:lnTo>
                  <a:cubicBezTo>
                    <a:pt x="517" y="904"/>
                    <a:pt x="522" y="904"/>
                    <a:pt x="522" y="898"/>
                  </a:cubicBezTo>
                  <a:lnTo>
                    <a:pt x="533" y="881"/>
                  </a:lnTo>
                  <a:cubicBezTo>
                    <a:pt x="533" y="874"/>
                    <a:pt x="533" y="869"/>
                    <a:pt x="528" y="869"/>
                  </a:cubicBezTo>
                  <a:cubicBezTo>
                    <a:pt x="526" y="867"/>
                    <a:pt x="524" y="866"/>
                    <a:pt x="523" y="866"/>
                  </a:cubicBezTo>
                  <a:close/>
                  <a:moveTo>
                    <a:pt x="469" y="954"/>
                  </a:moveTo>
                  <a:cubicBezTo>
                    <a:pt x="466" y="954"/>
                    <a:pt x="462" y="957"/>
                    <a:pt x="458" y="957"/>
                  </a:cubicBezTo>
                  <a:lnTo>
                    <a:pt x="447" y="973"/>
                  </a:lnTo>
                  <a:cubicBezTo>
                    <a:pt x="447" y="979"/>
                    <a:pt x="447" y="986"/>
                    <a:pt x="453" y="991"/>
                  </a:cubicBezTo>
                  <a:lnTo>
                    <a:pt x="458" y="991"/>
                  </a:lnTo>
                  <a:cubicBezTo>
                    <a:pt x="458" y="991"/>
                    <a:pt x="464" y="991"/>
                    <a:pt x="464" y="986"/>
                  </a:cubicBezTo>
                  <a:lnTo>
                    <a:pt x="475" y="968"/>
                  </a:lnTo>
                  <a:cubicBezTo>
                    <a:pt x="482" y="968"/>
                    <a:pt x="482" y="957"/>
                    <a:pt x="475" y="957"/>
                  </a:cubicBezTo>
                  <a:cubicBezTo>
                    <a:pt x="473" y="955"/>
                    <a:pt x="471" y="954"/>
                    <a:pt x="469" y="954"/>
                  </a:cubicBezTo>
                  <a:close/>
                  <a:moveTo>
                    <a:pt x="409" y="1039"/>
                  </a:moveTo>
                  <a:cubicBezTo>
                    <a:pt x="406" y="1039"/>
                    <a:pt x="403" y="1040"/>
                    <a:pt x="400" y="1043"/>
                  </a:cubicBezTo>
                  <a:lnTo>
                    <a:pt x="389" y="1061"/>
                  </a:lnTo>
                  <a:cubicBezTo>
                    <a:pt x="389" y="1066"/>
                    <a:pt x="389" y="1072"/>
                    <a:pt x="394" y="1078"/>
                  </a:cubicBezTo>
                  <a:lnTo>
                    <a:pt x="400" y="1078"/>
                  </a:lnTo>
                  <a:cubicBezTo>
                    <a:pt x="400" y="1078"/>
                    <a:pt x="405" y="1078"/>
                    <a:pt x="405" y="1072"/>
                  </a:cubicBezTo>
                  <a:lnTo>
                    <a:pt x="418" y="1055"/>
                  </a:lnTo>
                  <a:cubicBezTo>
                    <a:pt x="424" y="1048"/>
                    <a:pt x="424" y="1043"/>
                    <a:pt x="418" y="1043"/>
                  </a:cubicBezTo>
                  <a:cubicBezTo>
                    <a:pt x="415" y="1040"/>
                    <a:pt x="412" y="1039"/>
                    <a:pt x="409" y="1039"/>
                  </a:cubicBezTo>
                  <a:close/>
                  <a:moveTo>
                    <a:pt x="343" y="1125"/>
                  </a:moveTo>
                  <a:lnTo>
                    <a:pt x="330" y="1142"/>
                  </a:lnTo>
                  <a:cubicBezTo>
                    <a:pt x="325" y="1147"/>
                    <a:pt x="325" y="1153"/>
                    <a:pt x="330" y="1160"/>
                  </a:cubicBezTo>
                  <a:lnTo>
                    <a:pt x="336" y="1160"/>
                  </a:lnTo>
                  <a:cubicBezTo>
                    <a:pt x="343" y="1160"/>
                    <a:pt x="343" y="1160"/>
                    <a:pt x="348" y="1153"/>
                  </a:cubicBezTo>
                  <a:lnTo>
                    <a:pt x="360" y="1142"/>
                  </a:lnTo>
                  <a:cubicBezTo>
                    <a:pt x="360" y="1136"/>
                    <a:pt x="360" y="1130"/>
                    <a:pt x="354" y="1125"/>
                  </a:cubicBezTo>
                  <a:close/>
                  <a:moveTo>
                    <a:pt x="296" y="1206"/>
                  </a:moveTo>
                  <a:cubicBezTo>
                    <a:pt x="290" y="1206"/>
                    <a:pt x="284" y="1206"/>
                    <a:pt x="279" y="1211"/>
                  </a:cubicBezTo>
                  <a:lnTo>
                    <a:pt x="266" y="1222"/>
                  </a:lnTo>
                  <a:lnTo>
                    <a:pt x="266" y="1240"/>
                  </a:lnTo>
                  <a:lnTo>
                    <a:pt x="284" y="1240"/>
                  </a:lnTo>
                  <a:lnTo>
                    <a:pt x="296" y="1222"/>
                  </a:lnTo>
                  <a:cubicBezTo>
                    <a:pt x="301" y="1217"/>
                    <a:pt x="301" y="1211"/>
                    <a:pt x="296" y="1206"/>
                  </a:cubicBezTo>
                  <a:close/>
                  <a:moveTo>
                    <a:pt x="215" y="1292"/>
                  </a:moveTo>
                  <a:lnTo>
                    <a:pt x="204" y="1304"/>
                  </a:lnTo>
                  <a:cubicBezTo>
                    <a:pt x="197" y="1310"/>
                    <a:pt x="204" y="1315"/>
                    <a:pt x="204" y="1321"/>
                  </a:cubicBezTo>
                  <a:lnTo>
                    <a:pt x="220" y="1321"/>
                  </a:lnTo>
                  <a:lnTo>
                    <a:pt x="232" y="1304"/>
                  </a:lnTo>
                  <a:lnTo>
                    <a:pt x="226" y="1299"/>
                  </a:lnTo>
                  <a:lnTo>
                    <a:pt x="215" y="1292"/>
                  </a:lnTo>
                  <a:close/>
                  <a:moveTo>
                    <a:pt x="162" y="1365"/>
                  </a:moveTo>
                  <a:cubicBezTo>
                    <a:pt x="158" y="1365"/>
                    <a:pt x="155" y="1368"/>
                    <a:pt x="151" y="1368"/>
                  </a:cubicBezTo>
                  <a:lnTo>
                    <a:pt x="140" y="1385"/>
                  </a:lnTo>
                  <a:cubicBezTo>
                    <a:pt x="134" y="1391"/>
                    <a:pt x="134" y="1396"/>
                    <a:pt x="140" y="1403"/>
                  </a:cubicBezTo>
                  <a:lnTo>
                    <a:pt x="145" y="1403"/>
                  </a:lnTo>
                  <a:cubicBezTo>
                    <a:pt x="151" y="1403"/>
                    <a:pt x="151" y="1403"/>
                    <a:pt x="156" y="1396"/>
                  </a:cubicBezTo>
                  <a:lnTo>
                    <a:pt x="169" y="1385"/>
                  </a:lnTo>
                  <a:cubicBezTo>
                    <a:pt x="175" y="1379"/>
                    <a:pt x="169" y="1374"/>
                    <a:pt x="169" y="1368"/>
                  </a:cubicBezTo>
                  <a:cubicBezTo>
                    <a:pt x="167" y="1366"/>
                    <a:pt x="165" y="1365"/>
                    <a:pt x="162" y="1365"/>
                  </a:cubicBezTo>
                  <a:close/>
                  <a:moveTo>
                    <a:pt x="91" y="1445"/>
                  </a:moveTo>
                  <a:cubicBezTo>
                    <a:pt x="88" y="1445"/>
                    <a:pt x="87" y="1446"/>
                    <a:pt x="87" y="1449"/>
                  </a:cubicBezTo>
                  <a:lnTo>
                    <a:pt x="70" y="1460"/>
                  </a:lnTo>
                  <a:lnTo>
                    <a:pt x="70" y="1478"/>
                  </a:lnTo>
                  <a:lnTo>
                    <a:pt x="87" y="1478"/>
                  </a:lnTo>
                  <a:lnTo>
                    <a:pt x="99" y="1460"/>
                  </a:lnTo>
                  <a:cubicBezTo>
                    <a:pt x="105" y="1455"/>
                    <a:pt x="105" y="1449"/>
                    <a:pt x="99" y="1449"/>
                  </a:cubicBezTo>
                  <a:cubicBezTo>
                    <a:pt x="96" y="1446"/>
                    <a:pt x="93" y="1445"/>
                    <a:pt x="91" y="1445"/>
                  </a:cubicBezTo>
                  <a:close/>
                  <a:moveTo>
                    <a:pt x="26" y="1520"/>
                  </a:moveTo>
                  <a:cubicBezTo>
                    <a:pt x="23" y="1520"/>
                    <a:pt x="20" y="1521"/>
                    <a:pt x="17" y="1524"/>
                  </a:cubicBezTo>
                  <a:lnTo>
                    <a:pt x="1" y="1542"/>
                  </a:lnTo>
                  <a:cubicBezTo>
                    <a:pt x="1" y="1542"/>
                    <a:pt x="1" y="1553"/>
                    <a:pt x="6" y="1553"/>
                  </a:cubicBezTo>
                  <a:cubicBezTo>
                    <a:pt x="6" y="1559"/>
                    <a:pt x="6" y="1559"/>
                    <a:pt x="12" y="1559"/>
                  </a:cubicBezTo>
                  <a:cubicBezTo>
                    <a:pt x="12" y="1559"/>
                    <a:pt x="17" y="1559"/>
                    <a:pt x="17" y="1553"/>
                  </a:cubicBezTo>
                  <a:lnTo>
                    <a:pt x="35" y="1535"/>
                  </a:lnTo>
                  <a:cubicBezTo>
                    <a:pt x="35" y="1535"/>
                    <a:pt x="35" y="1530"/>
                    <a:pt x="30" y="1524"/>
                  </a:cubicBezTo>
                  <a:cubicBezTo>
                    <a:pt x="30" y="1521"/>
                    <a:pt x="28" y="1520"/>
                    <a:pt x="26" y="152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0"/>
            <p:cNvSpPr/>
            <p:nvPr/>
          </p:nvSpPr>
          <p:spPr>
            <a:xfrm>
              <a:off x="6688905" y="4350162"/>
              <a:ext cx="3074" cy="2547"/>
            </a:xfrm>
            <a:custGeom>
              <a:rect b="b" l="l" r="r" t="t"/>
              <a:pathLst>
                <a:path extrusionOk="0" h="29" w="35">
                  <a:moveTo>
                    <a:pt x="13" y="0"/>
                  </a:moveTo>
                  <a:cubicBezTo>
                    <a:pt x="11" y="0"/>
                    <a:pt x="8" y="2"/>
                    <a:pt x="6" y="5"/>
                  </a:cubicBezTo>
                  <a:cubicBezTo>
                    <a:pt x="0" y="11"/>
                    <a:pt x="0" y="17"/>
                    <a:pt x="6" y="23"/>
                  </a:cubicBezTo>
                  <a:lnTo>
                    <a:pt x="11" y="28"/>
                  </a:lnTo>
                  <a:lnTo>
                    <a:pt x="28" y="28"/>
                  </a:lnTo>
                  <a:cubicBezTo>
                    <a:pt x="35" y="23"/>
                    <a:pt x="35" y="17"/>
                    <a:pt x="28" y="11"/>
                  </a:cubicBezTo>
                  <a:cubicBezTo>
                    <a:pt x="22" y="11"/>
                    <a:pt x="22" y="5"/>
                    <a:pt x="17" y="5"/>
                  </a:cubicBezTo>
                  <a:cubicBezTo>
                    <a:pt x="17" y="2"/>
                    <a:pt x="15" y="0"/>
                    <a:pt x="13" y="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0"/>
            <p:cNvSpPr/>
            <p:nvPr/>
          </p:nvSpPr>
          <p:spPr>
            <a:xfrm>
              <a:off x="6562508" y="4369222"/>
              <a:ext cx="121918" cy="104702"/>
            </a:xfrm>
            <a:custGeom>
              <a:rect b="b" l="l" r="r" t="t"/>
              <a:pathLst>
                <a:path extrusionOk="0" h="1192" w="1388">
                  <a:moveTo>
                    <a:pt x="1207" y="1"/>
                  </a:moveTo>
                  <a:cubicBezTo>
                    <a:pt x="1147" y="1"/>
                    <a:pt x="1057" y="10"/>
                    <a:pt x="923" y="31"/>
                  </a:cubicBezTo>
                  <a:cubicBezTo>
                    <a:pt x="228" y="142"/>
                    <a:pt x="1" y="1017"/>
                    <a:pt x="180" y="1144"/>
                  </a:cubicBezTo>
                  <a:cubicBezTo>
                    <a:pt x="228" y="1177"/>
                    <a:pt x="272" y="1192"/>
                    <a:pt x="311" y="1192"/>
                  </a:cubicBezTo>
                  <a:cubicBezTo>
                    <a:pt x="423" y="1192"/>
                    <a:pt x="492" y="1064"/>
                    <a:pt x="488" y="866"/>
                  </a:cubicBezTo>
                  <a:cubicBezTo>
                    <a:pt x="482" y="669"/>
                    <a:pt x="848" y="379"/>
                    <a:pt x="1044" y="234"/>
                  </a:cubicBezTo>
                  <a:cubicBezTo>
                    <a:pt x="1097" y="194"/>
                    <a:pt x="1154" y="159"/>
                    <a:pt x="1212" y="124"/>
                  </a:cubicBezTo>
                  <a:cubicBezTo>
                    <a:pt x="1282" y="80"/>
                    <a:pt x="1388" y="1"/>
                    <a:pt x="1207"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0"/>
            <p:cNvSpPr/>
            <p:nvPr/>
          </p:nvSpPr>
          <p:spPr>
            <a:xfrm>
              <a:off x="6164434" y="4353763"/>
              <a:ext cx="394127" cy="331850"/>
            </a:xfrm>
            <a:custGeom>
              <a:rect b="b" l="l" r="r" t="t"/>
              <a:pathLst>
                <a:path extrusionOk="0" h="3778" w="4487">
                  <a:moveTo>
                    <a:pt x="2692" y="0"/>
                  </a:moveTo>
                  <a:cubicBezTo>
                    <a:pt x="1386" y="0"/>
                    <a:pt x="820" y="1424"/>
                    <a:pt x="574" y="2092"/>
                  </a:cubicBezTo>
                  <a:cubicBezTo>
                    <a:pt x="1" y="3609"/>
                    <a:pt x="568" y="3778"/>
                    <a:pt x="568" y="3778"/>
                  </a:cubicBezTo>
                  <a:lnTo>
                    <a:pt x="2325" y="2938"/>
                  </a:lnTo>
                  <a:cubicBezTo>
                    <a:pt x="2238" y="1987"/>
                    <a:pt x="4487" y="214"/>
                    <a:pt x="2939" y="16"/>
                  </a:cubicBezTo>
                  <a:cubicBezTo>
                    <a:pt x="2854" y="5"/>
                    <a:pt x="2772" y="0"/>
                    <a:pt x="2692"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0"/>
            <p:cNvSpPr/>
            <p:nvPr/>
          </p:nvSpPr>
          <p:spPr>
            <a:xfrm>
              <a:off x="6171021" y="4384681"/>
              <a:ext cx="227148" cy="300931"/>
            </a:xfrm>
            <a:custGeom>
              <a:rect b="b" l="l" r="r" t="t"/>
              <a:pathLst>
                <a:path extrusionOk="0" h="3426" w="2586">
                  <a:moveTo>
                    <a:pt x="1595" y="1"/>
                  </a:moveTo>
                  <a:lnTo>
                    <a:pt x="1595" y="1"/>
                  </a:lnTo>
                  <a:cubicBezTo>
                    <a:pt x="1247" y="221"/>
                    <a:pt x="696" y="1015"/>
                    <a:pt x="349" y="2157"/>
                  </a:cubicBezTo>
                  <a:cubicBezTo>
                    <a:pt x="1" y="3287"/>
                    <a:pt x="493" y="3426"/>
                    <a:pt x="493" y="3426"/>
                  </a:cubicBezTo>
                  <a:lnTo>
                    <a:pt x="2250" y="2586"/>
                  </a:lnTo>
                  <a:cubicBezTo>
                    <a:pt x="2203" y="2249"/>
                    <a:pt x="2585" y="1658"/>
                    <a:pt x="2585" y="1658"/>
                  </a:cubicBezTo>
                  <a:cubicBezTo>
                    <a:pt x="2585" y="1658"/>
                    <a:pt x="2400" y="1444"/>
                    <a:pt x="1932" y="1444"/>
                  </a:cubicBezTo>
                  <a:cubicBezTo>
                    <a:pt x="1719" y="1444"/>
                    <a:pt x="1447" y="1489"/>
                    <a:pt x="1108" y="1617"/>
                  </a:cubicBezTo>
                  <a:cubicBezTo>
                    <a:pt x="1073" y="1631"/>
                    <a:pt x="1043" y="1637"/>
                    <a:pt x="1019" y="1637"/>
                  </a:cubicBezTo>
                  <a:cubicBezTo>
                    <a:pt x="622" y="1637"/>
                    <a:pt x="1595" y="1"/>
                    <a:pt x="1595"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0"/>
            <p:cNvSpPr/>
            <p:nvPr/>
          </p:nvSpPr>
          <p:spPr>
            <a:xfrm>
              <a:off x="6310066" y="4383891"/>
              <a:ext cx="143087" cy="54284"/>
            </a:xfrm>
            <a:custGeom>
              <a:rect b="b" l="l" r="r" t="t"/>
              <a:pathLst>
                <a:path extrusionOk="0" h="618" w="1629">
                  <a:moveTo>
                    <a:pt x="12" y="1"/>
                  </a:moveTo>
                  <a:cubicBezTo>
                    <a:pt x="10" y="1"/>
                    <a:pt x="8" y="1"/>
                    <a:pt x="6" y="3"/>
                  </a:cubicBezTo>
                  <a:cubicBezTo>
                    <a:pt x="1" y="3"/>
                    <a:pt x="1" y="10"/>
                    <a:pt x="1" y="16"/>
                  </a:cubicBezTo>
                  <a:cubicBezTo>
                    <a:pt x="1" y="16"/>
                    <a:pt x="6" y="21"/>
                    <a:pt x="12" y="32"/>
                  </a:cubicBezTo>
                  <a:cubicBezTo>
                    <a:pt x="18" y="38"/>
                    <a:pt x="18" y="38"/>
                    <a:pt x="23" y="38"/>
                  </a:cubicBezTo>
                  <a:lnTo>
                    <a:pt x="29" y="38"/>
                  </a:lnTo>
                  <a:cubicBezTo>
                    <a:pt x="36" y="32"/>
                    <a:pt x="36" y="27"/>
                    <a:pt x="29" y="21"/>
                  </a:cubicBezTo>
                  <a:cubicBezTo>
                    <a:pt x="23" y="10"/>
                    <a:pt x="18" y="3"/>
                    <a:pt x="18" y="3"/>
                  </a:cubicBezTo>
                  <a:cubicBezTo>
                    <a:pt x="18" y="3"/>
                    <a:pt x="15" y="1"/>
                    <a:pt x="12" y="1"/>
                  </a:cubicBezTo>
                  <a:close/>
                  <a:moveTo>
                    <a:pt x="70" y="85"/>
                  </a:moveTo>
                  <a:cubicBezTo>
                    <a:pt x="63" y="91"/>
                    <a:pt x="63" y="96"/>
                    <a:pt x="63" y="102"/>
                  </a:cubicBezTo>
                  <a:cubicBezTo>
                    <a:pt x="70" y="107"/>
                    <a:pt x="76" y="114"/>
                    <a:pt x="82" y="120"/>
                  </a:cubicBezTo>
                  <a:lnTo>
                    <a:pt x="93" y="120"/>
                  </a:lnTo>
                  <a:cubicBezTo>
                    <a:pt x="98" y="114"/>
                    <a:pt x="98" y="107"/>
                    <a:pt x="93" y="102"/>
                  </a:cubicBezTo>
                  <a:cubicBezTo>
                    <a:pt x="93" y="96"/>
                    <a:pt x="87" y="91"/>
                    <a:pt x="82" y="91"/>
                  </a:cubicBezTo>
                  <a:cubicBezTo>
                    <a:pt x="76" y="85"/>
                    <a:pt x="70" y="85"/>
                    <a:pt x="70" y="85"/>
                  </a:cubicBezTo>
                  <a:close/>
                  <a:moveTo>
                    <a:pt x="151" y="160"/>
                  </a:moveTo>
                  <a:cubicBezTo>
                    <a:pt x="151" y="160"/>
                    <a:pt x="146" y="160"/>
                    <a:pt x="140" y="166"/>
                  </a:cubicBezTo>
                  <a:cubicBezTo>
                    <a:pt x="133" y="166"/>
                    <a:pt x="133" y="171"/>
                    <a:pt x="140" y="177"/>
                  </a:cubicBezTo>
                  <a:cubicBezTo>
                    <a:pt x="146" y="184"/>
                    <a:pt x="151" y="189"/>
                    <a:pt x="157" y="195"/>
                  </a:cubicBezTo>
                  <a:lnTo>
                    <a:pt x="168" y="195"/>
                  </a:lnTo>
                  <a:cubicBezTo>
                    <a:pt x="175" y="189"/>
                    <a:pt x="175" y="184"/>
                    <a:pt x="168" y="177"/>
                  </a:cubicBezTo>
                  <a:lnTo>
                    <a:pt x="151" y="160"/>
                  </a:lnTo>
                  <a:close/>
                  <a:moveTo>
                    <a:pt x="232" y="230"/>
                  </a:moveTo>
                  <a:cubicBezTo>
                    <a:pt x="226" y="230"/>
                    <a:pt x="221" y="230"/>
                    <a:pt x="215" y="235"/>
                  </a:cubicBezTo>
                  <a:cubicBezTo>
                    <a:pt x="215" y="235"/>
                    <a:pt x="215" y="246"/>
                    <a:pt x="221" y="246"/>
                  </a:cubicBezTo>
                  <a:cubicBezTo>
                    <a:pt x="221" y="253"/>
                    <a:pt x="226" y="259"/>
                    <a:pt x="232" y="259"/>
                  </a:cubicBezTo>
                  <a:cubicBezTo>
                    <a:pt x="237" y="265"/>
                    <a:pt x="237" y="265"/>
                    <a:pt x="244" y="265"/>
                  </a:cubicBezTo>
                  <a:cubicBezTo>
                    <a:pt x="244" y="265"/>
                    <a:pt x="250" y="265"/>
                    <a:pt x="250" y="259"/>
                  </a:cubicBezTo>
                  <a:cubicBezTo>
                    <a:pt x="255" y="253"/>
                    <a:pt x="250" y="246"/>
                    <a:pt x="250" y="246"/>
                  </a:cubicBezTo>
                  <a:cubicBezTo>
                    <a:pt x="244" y="241"/>
                    <a:pt x="237" y="235"/>
                    <a:pt x="232" y="230"/>
                  </a:cubicBezTo>
                  <a:close/>
                  <a:moveTo>
                    <a:pt x="314" y="294"/>
                  </a:moveTo>
                  <a:cubicBezTo>
                    <a:pt x="307" y="294"/>
                    <a:pt x="301" y="294"/>
                    <a:pt x="301" y="299"/>
                  </a:cubicBezTo>
                  <a:cubicBezTo>
                    <a:pt x="296" y="299"/>
                    <a:pt x="296" y="310"/>
                    <a:pt x="301" y="310"/>
                  </a:cubicBezTo>
                  <a:cubicBezTo>
                    <a:pt x="307" y="316"/>
                    <a:pt x="314" y="323"/>
                    <a:pt x="319" y="323"/>
                  </a:cubicBezTo>
                  <a:lnTo>
                    <a:pt x="325" y="329"/>
                  </a:lnTo>
                  <a:cubicBezTo>
                    <a:pt x="331" y="329"/>
                    <a:pt x="331" y="323"/>
                    <a:pt x="336" y="323"/>
                  </a:cubicBezTo>
                  <a:cubicBezTo>
                    <a:pt x="336" y="316"/>
                    <a:pt x="336" y="310"/>
                    <a:pt x="331" y="305"/>
                  </a:cubicBezTo>
                  <a:cubicBezTo>
                    <a:pt x="325" y="305"/>
                    <a:pt x="319" y="299"/>
                    <a:pt x="314" y="294"/>
                  </a:cubicBezTo>
                  <a:close/>
                  <a:moveTo>
                    <a:pt x="395" y="349"/>
                  </a:moveTo>
                  <a:cubicBezTo>
                    <a:pt x="392" y="349"/>
                    <a:pt x="389" y="353"/>
                    <a:pt x="389" y="358"/>
                  </a:cubicBezTo>
                  <a:cubicBezTo>
                    <a:pt x="383" y="358"/>
                    <a:pt x="383" y="369"/>
                    <a:pt x="389" y="369"/>
                  </a:cubicBezTo>
                  <a:cubicBezTo>
                    <a:pt x="395" y="374"/>
                    <a:pt x="400" y="374"/>
                    <a:pt x="406" y="380"/>
                  </a:cubicBezTo>
                  <a:lnTo>
                    <a:pt x="411" y="380"/>
                  </a:lnTo>
                  <a:cubicBezTo>
                    <a:pt x="418" y="380"/>
                    <a:pt x="424" y="380"/>
                    <a:pt x="424" y="374"/>
                  </a:cubicBezTo>
                  <a:cubicBezTo>
                    <a:pt x="424" y="369"/>
                    <a:pt x="424" y="363"/>
                    <a:pt x="418" y="363"/>
                  </a:cubicBezTo>
                  <a:cubicBezTo>
                    <a:pt x="411" y="358"/>
                    <a:pt x="406" y="358"/>
                    <a:pt x="400" y="351"/>
                  </a:cubicBezTo>
                  <a:cubicBezTo>
                    <a:pt x="399" y="349"/>
                    <a:pt x="397" y="349"/>
                    <a:pt x="395" y="349"/>
                  </a:cubicBezTo>
                  <a:close/>
                  <a:moveTo>
                    <a:pt x="487" y="401"/>
                  </a:moveTo>
                  <a:cubicBezTo>
                    <a:pt x="483" y="401"/>
                    <a:pt x="479" y="404"/>
                    <a:pt x="475" y="404"/>
                  </a:cubicBezTo>
                  <a:cubicBezTo>
                    <a:pt x="475" y="409"/>
                    <a:pt x="475" y="415"/>
                    <a:pt x="481" y="420"/>
                  </a:cubicBezTo>
                  <a:cubicBezTo>
                    <a:pt x="488" y="420"/>
                    <a:pt x="493" y="427"/>
                    <a:pt x="504" y="433"/>
                  </a:cubicBezTo>
                  <a:cubicBezTo>
                    <a:pt x="510" y="433"/>
                    <a:pt x="516" y="427"/>
                    <a:pt x="516" y="427"/>
                  </a:cubicBezTo>
                  <a:cubicBezTo>
                    <a:pt x="516" y="420"/>
                    <a:pt x="516" y="415"/>
                    <a:pt x="510" y="409"/>
                  </a:cubicBezTo>
                  <a:cubicBezTo>
                    <a:pt x="504" y="409"/>
                    <a:pt x="499" y="404"/>
                    <a:pt x="493" y="404"/>
                  </a:cubicBezTo>
                  <a:cubicBezTo>
                    <a:pt x="491" y="402"/>
                    <a:pt x="489" y="401"/>
                    <a:pt x="487" y="401"/>
                  </a:cubicBezTo>
                  <a:close/>
                  <a:moveTo>
                    <a:pt x="585" y="444"/>
                  </a:moveTo>
                  <a:cubicBezTo>
                    <a:pt x="580" y="444"/>
                    <a:pt x="574" y="444"/>
                    <a:pt x="574" y="450"/>
                  </a:cubicBezTo>
                  <a:cubicBezTo>
                    <a:pt x="568" y="455"/>
                    <a:pt x="574" y="462"/>
                    <a:pt x="580" y="468"/>
                  </a:cubicBezTo>
                  <a:cubicBezTo>
                    <a:pt x="585" y="468"/>
                    <a:pt x="592" y="473"/>
                    <a:pt x="598" y="473"/>
                  </a:cubicBezTo>
                  <a:lnTo>
                    <a:pt x="603" y="473"/>
                  </a:lnTo>
                  <a:cubicBezTo>
                    <a:pt x="603" y="473"/>
                    <a:pt x="609" y="473"/>
                    <a:pt x="609" y="468"/>
                  </a:cubicBezTo>
                  <a:cubicBezTo>
                    <a:pt x="614" y="462"/>
                    <a:pt x="609" y="455"/>
                    <a:pt x="603" y="455"/>
                  </a:cubicBezTo>
                  <a:cubicBezTo>
                    <a:pt x="598" y="450"/>
                    <a:pt x="592" y="450"/>
                    <a:pt x="585" y="444"/>
                  </a:cubicBezTo>
                  <a:close/>
                  <a:moveTo>
                    <a:pt x="684" y="484"/>
                  </a:moveTo>
                  <a:cubicBezTo>
                    <a:pt x="678" y="484"/>
                    <a:pt x="673" y="484"/>
                    <a:pt x="673" y="490"/>
                  </a:cubicBezTo>
                  <a:cubicBezTo>
                    <a:pt x="667" y="497"/>
                    <a:pt x="673" y="502"/>
                    <a:pt x="678" y="502"/>
                  </a:cubicBezTo>
                  <a:lnTo>
                    <a:pt x="696" y="508"/>
                  </a:lnTo>
                  <a:lnTo>
                    <a:pt x="702" y="514"/>
                  </a:lnTo>
                  <a:cubicBezTo>
                    <a:pt x="702" y="514"/>
                    <a:pt x="708" y="508"/>
                    <a:pt x="708" y="502"/>
                  </a:cubicBezTo>
                  <a:cubicBezTo>
                    <a:pt x="713" y="497"/>
                    <a:pt x="708" y="490"/>
                    <a:pt x="702" y="490"/>
                  </a:cubicBezTo>
                  <a:lnTo>
                    <a:pt x="684" y="484"/>
                  </a:lnTo>
                  <a:close/>
                  <a:moveTo>
                    <a:pt x="783" y="514"/>
                  </a:moveTo>
                  <a:cubicBezTo>
                    <a:pt x="777" y="514"/>
                    <a:pt x="772" y="519"/>
                    <a:pt x="772" y="525"/>
                  </a:cubicBezTo>
                  <a:cubicBezTo>
                    <a:pt x="766" y="532"/>
                    <a:pt x="772" y="537"/>
                    <a:pt x="777" y="537"/>
                  </a:cubicBezTo>
                  <a:cubicBezTo>
                    <a:pt x="783" y="537"/>
                    <a:pt x="788" y="543"/>
                    <a:pt x="794" y="543"/>
                  </a:cubicBezTo>
                  <a:lnTo>
                    <a:pt x="801" y="543"/>
                  </a:lnTo>
                  <a:cubicBezTo>
                    <a:pt x="806" y="543"/>
                    <a:pt x="806" y="537"/>
                    <a:pt x="812" y="537"/>
                  </a:cubicBezTo>
                  <a:cubicBezTo>
                    <a:pt x="812" y="532"/>
                    <a:pt x="806" y="525"/>
                    <a:pt x="801" y="519"/>
                  </a:cubicBezTo>
                  <a:cubicBezTo>
                    <a:pt x="794" y="519"/>
                    <a:pt x="788" y="519"/>
                    <a:pt x="783" y="514"/>
                  </a:cubicBezTo>
                  <a:close/>
                  <a:moveTo>
                    <a:pt x="881" y="543"/>
                  </a:moveTo>
                  <a:cubicBezTo>
                    <a:pt x="876" y="543"/>
                    <a:pt x="870" y="543"/>
                    <a:pt x="870" y="548"/>
                  </a:cubicBezTo>
                  <a:cubicBezTo>
                    <a:pt x="870" y="554"/>
                    <a:pt x="876" y="559"/>
                    <a:pt x="876" y="559"/>
                  </a:cubicBezTo>
                  <a:lnTo>
                    <a:pt x="898" y="566"/>
                  </a:lnTo>
                  <a:cubicBezTo>
                    <a:pt x="905" y="566"/>
                    <a:pt x="911" y="566"/>
                    <a:pt x="911" y="559"/>
                  </a:cubicBezTo>
                  <a:cubicBezTo>
                    <a:pt x="911" y="554"/>
                    <a:pt x="911" y="548"/>
                    <a:pt x="905" y="548"/>
                  </a:cubicBezTo>
                  <a:lnTo>
                    <a:pt x="881" y="543"/>
                  </a:lnTo>
                  <a:close/>
                  <a:moveTo>
                    <a:pt x="981" y="563"/>
                  </a:moveTo>
                  <a:cubicBezTo>
                    <a:pt x="977" y="563"/>
                    <a:pt x="975" y="568"/>
                    <a:pt x="975" y="572"/>
                  </a:cubicBezTo>
                  <a:cubicBezTo>
                    <a:pt x="975" y="578"/>
                    <a:pt x="975" y="583"/>
                    <a:pt x="980" y="583"/>
                  </a:cubicBezTo>
                  <a:lnTo>
                    <a:pt x="1002" y="589"/>
                  </a:lnTo>
                  <a:cubicBezTo>
                    <a:pt x="1009" y="589"/>
                    <a:pt x="1015" y="583"/>
                    <a:pt x="1015" y="578"/>
                  </a:cubicBezTo>
                  <a:cubicBezTo>
                    <a:pt x="1015" y="572"/>
                    <a:pt x="1009" y="566"/>
                    <a:pt x="1002" y="566"/>
                  </a:cubicBezTo>
                  <a:lnTo>
                    <a:pt x="986" y="566"/>
                  </a:lnTo>
                  <a:cubicBezTo>
                    <a:pt x="984" y="564"/>
                    <a:pt x="982" y="563"/>
                    <a:pt x="981" y="563"/>
                  </a:cubicBezTo>
                  <a:close/>
                  <a:moveTo>
                    <a:pt x="1090" y="578"/>
                  </a:moveTo>
                  <a:cubicBezTo>
                    <a:pt x="1084" y="578"/>
                    <a:pt x="1079" y="583"/>
                    <a:pt x="1079" y="589"/>
                  </a:cubicBezTo>
                  <a:cubicBezTo>
                    <a:pt x="1079" y="594"/>
                    <a:pt x="1079" y="601"/>
                    <a:pt x="1084" y="601"/>
                  </a:cubicBezTo>
                  <a:lnTo>
                    <a:pt x="1107" y="601"/>
                  </a:lnTo>
                  <a:cubicBezTo>
                    <a:pt x="1114" y="601"/>
                    <a:pt x="1119" y="601"/>
                    <a:pt x="1119" y="594"/>
                  </a:cubicBezTo>
                  <a:cubicBezTo>
                    <a:pt x="1119" y="589"/>
                    <a:pt x="1114" y="583"/>
                    <a:pt x="1107" y="583"/>
                  </a:cubicBezTo>
                  <a:lnTo>
                    <a:pt x="1090" y="578"/>
                  </a:lnTo>
                  <a:close/>
                  <a:moveTo>
                    <a:pt x="1606" y="583"/>
                  </a:moveTo>
                  <a:cubicBezTo>
                    <a:pt x="1601" y="583"/>
                    <a:pt x="1601" y="589"/>
                    <a:pt x="1601" y="594"/>
                  </a:cubicBezTo>
                  <a:cubicBezTo>
                    <a:pt x="1601" y="601"/>
                    <a:pt x="1606" y="607"/>
                    <a:pt x="1612" y="607"/>
                  </a:cubicBezTo>
                  <a:lnTo>
                    <a:pt x="1628" y="607"/>
                  </a:lnTo>
                  <a:lnTo>
                    <a:pt x="1628" y="594"/>
                  </a:lnTo>
                  <a:lnTo>
                    <a:pt x="1628" y="583"/>
                  </a:lnTo>
                  <a:close/>
                  <a:moveTo>
                    <a:pt x="1194" y="589"/>
                  </a:moveTo>
                  <a:cubicBezTo>
                    <a:pt x="1183" y="589"/>
                    <a:pt x="1183" y="594"/>
                    <a:pt x="1183" y="601"/>
                  </a:cubicBezTo>
                  <a:cubicBezTo>
                    <a:pt x="1183" y="607"/>
                    <a:pt x="1183" y="612"/>
                    <a:pt x="1189" y="612"/>
                  </a:cubicBezTo>
                  <a:lnTo>
                    <a:pt x="1211" y="612"/>
                  </a:lnTo>
                  <a:cubicBezTo>
                    <a:pt x="1218" y="612"/>
                    <a:pt x="1224" y="607"/>
                    <a:pt x="1224" y="601"/>
                  </a:cubicBezTo>
                  <a:cubicBezTo>
                    <a:pt x="1224" y="594"/>
                    <a:pt x="1218" y="589"/>
                    <a:pt x="1211" y="589"/>
                  </a:cubicBezTo>
                  <a:close/>
                  <a:moveTo>
                    <a:pt x="1524" y="589"/>
                  </a:moveTo>
                  <a:lnTo>
                    <a:pt x="1502" y="594"/>
                  </a:lnTo>
                  <a:cubicBezTo>
                    <a:pt x="1496" y="594"/>
                    <a:pt x="1496" y="594"/>
                    <a:pt x="1496" y="601"/>
                  </a:cubicBezTo>
                  <a:cubicBezTo>
                    <a:pt x="1496" y="607"/>
                    <a:pt x="1502" y="612"/>
                    <a:pt x="1507" y="612"/>
                  </a:cubicBezTo>
                  <a:lnTo>
                    <a:pt x="1524" y="612"/>
                  </a:lnTo>
                  <a:cubicBezTo>
                    <a:pt x="1531" y="612"/>
                    <a:pt x="1537" y="607"/>
                    <a:pt x="1537" y="601"/>
                  </a:cubicBezTo>
                  <a:cubicBezTo>
                    <a:pt x="1537" y="594"/>
                    <a:pt x="1531" y="589"/>
                    <a:pt x="1524" y="589"/>
                  </a:cubicBezTo>
                  <a:close/>
                  <a:moveTo>
                    <a:pt x="1293" y="594"/>
                  </a:moveTo>
                  <a:cubicBezTo>
                    <a:pt x="1288" y="594"/>
                    <a:pt x="1288" y="601"/>
                    <a:pt x="1288" y="607"/>
                  </a:cubicBezTo>
                  <a:cubicBezTo>
                    <a:pt x="1288" y="612"/>
                    <a:pt x="1288" y="618"/>
                    <a:pt x="1293" y="618"/>
                  </a:cubicBezTo>
                  <a:lnTo>
                    <a:pt x="1315" y="618"/>
                  </a:lnTo>
                  <a:cubicBezTo>
                    <a:pt x="1322" y="618"/>
                    <a:pt x="1328" y="612"/>
                    <a:pt x="1328" y="607"/>
                  </a:cubicBezTo>
                  <a:cubicBezTo>
                    <a:pt x="1328" y="601"/>
                    <a:pt x="1322" y="594"/>
                    <a:pt x="1315" y="594"/>
                  </a:cubicBezTo>
                  <a:close/>
                  <a:moveTo>
                    <a:pt x="1397" y="594"/>
                  </a:moveTo>
                  <a:cubicBezTo>
                    <a:pt x="1392" y="594"/>
                    <a:pt x="1392" y="601"/>
                    <a:pt x="1392" y="607"/>
                  </a:cubicBezTo>
                  <a:cubicBezTo>
                    <a:pt x="1392" y="612"/>
                    <a:pt x="1397" y="618"/>
                    <a:pt x="1403" y="618"/>
                  </a:cubicBezTo>
                  <a:lnTo>
                    <a:pt x="1420" y="618"/>
                  </a:lnTo>
                  <a:cubicBezTo>
                    <a:pt x="1427" y="618"/>
                    <a:pt x="1432" y="612"/>
                    <a:pt x="1432" y="607"/>
                  </a:cubicBezTo>
                  <a:cubicBezTo>
                    <a:pt x="1432" y="601"/>
                    <a:pt x="1427" y="594"/>
                    <a:pt x="1420" y="594"/>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0"/>
            <p:cNvSpPr/>
            <p:nvPr/>
          </p:nvSpPr>
          <p:spPr>
            <a:xfrm>
              <a:off x="6314634" y="4358682"/>
              <a:ext cx="155385" cy="61838"/>
            </a:xfrm>
            <a:custGeom>
              <a:rect b="b" l="l" r="r" t="t"/>
              <a:pathLst>
                <a:path extrusionOk="0" h="704" w="1769">
                  <a:moveTo>
                    <a:pt x="1213" y="0"/>
                  </a:moveTo>
                  <a:cubicBezTo>
                    <a:pt x="731" y="0"/>
                    <a:pt x="0" y="291"/>
                    <a:pt x="209" y="325"/>
                  </a:cubicBezTo>
                  <a:cubicBezTo>
                    <a:pt x="217" y="327"/>
                    <a:pt x="226" y="328"/>
                    <a:pt x="234" y="328"/>
                  </a:cubicBezTo>
                  <a:cubicBezTo>
                    <a:pt x="257" y="328"/>
                    <a:pt x="281" y="322"/>
                    <a:pt x="302" y="314"/>
                  </a:cubicBezTo>
                  <a:cubicBezTo>
                    <a:pt x="396" y="280"/>
                    <a:pt x="657" y="195"/>
                    <a:pt x="897" y="195"/>
                  </a:cubicBezTo>
                  <a:cubicBezTo>
                    <a:pt x="1025" y="195"/>
                    <a:pt x="1148" y="220"/>
                    <a:pt x="1236" y="290"/>
                  </a:cubicBezTo>
                  <a:cubicBezTo>
                    <a:pt x="1467" y="480"/>
                    <a:pt x="1471" y="704"/>
                    <a:pt x="1540" y="704"/>
                  </a:cubicBezTo>
                  <a:cubicBezTo>
                    <a:pt x="1556" y="704"/>
                    <a:pt x="1575" y="693"/>
                    <a:pt x="1600" y="667"/>
                  </a:cubicBezTo>
                  <a:cubicBezTo>
                    <a:pt x="1734" y="533"/>
                    <a:pt x="1768" y="19"/>
                    <a:pt x="1252" y="1"/>
                  </a:cubicBezTo>
                  <a:cubicBezTo>
                    <a:pt x="1240" y="0"/>
                    <a:pt x="1227" y="0"/>
                    <a:pt x="121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0"/>
            <p:cNvSpPr/>
            <p:nvPr/>
          </p:nvSpPr>
          <p:spPr>
            <a:xfrm>
              <a:off x="6593602" y="4442302"/>
              <a:ext cx="452100" cy="441383"/>
            </a:xfrm>
            <a:custGeom>
              <a:rect b="b" l="l" r="r" t="t"/>
              <a:pathLst>
                <a:path extrusionOk="0" h="5025" w="5147">
                  <a:moveTo>
                    <a:pt x="3185" y="0"/>
                  </a:moveTo>
                  <a:cubicBezTo>
                    <a:pt x="2939" y="0"/>
                    <a:pt x="2670" y="78"/>
                    <a:pt x="2469" y="341"/>
                  </a:cubicBezTo>
                  <a:cubicBezTo>
                    <a:pt x="2354" y="493"/>
                    <a:pt x="2308" y="689"/>
                    <a:pt x="2325" y="881"/>
                  </a:cubicBezTo>
                  <a:cubicBezTo>
                    <a:pt x="2348" y="1124"/>
                    <a:pt x="2354" y="1529"/>
                    <a:pt x="2198" y="1825"/>
                  </a:cubicBezTo>
                  <a:cubicBezTo>
                    <a:pt x="1954" y="2266"/>
                    <a:pt x="342" y="2990"/>
                    <a:pt x="168" y="3819"/>
                  </a:cubicBezTo>
                  <a:cubicBezTo>
                    <a:pt x="0" y="4648"/>
                    <a:pt x="168" y="5025"/>
                    <a:pt x="168" y="5025"/>
                  </a:cubicBezTo>
                  <a:lnTo>
                    <a:pt x="4336" y="5025"/>
                  </a:lnTo>
                  <a:cubicBezTo>
                    <a:pt x="4336" y="5025"/>
                    <a:pt x="4266" y="4503"/>
                    <a:pt x="4191" y="4219"/>
                  </a:cubicBezTo>
                  <a:cubicBezTo>
                    <a:pt x="4191" y="4219"/>
                    <a:pt x="5147" y="1280"/>
                    <a:pt x="3838" y="156"/>
                  </a:cubicBezTo>
                  <a:cubicBezTo>
                    <a:pt x="3838" y="156"/>
                    <a:pt x="3534" y="0"/>
                    <a:pt x="31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0"/>
            <p:cNvSpPr/>
            <p:nvPr/>
          </p:nvSpPr>
          <p:spPr>
            <a:xfrm>
              <a:off x="6518766" y="4649332"/>
              <a:ext cx="455701" cy="234350"/>
            </a:xfrm>
            <a:custGeom>
              <a:rect b="b" l="l" r="r" t="t"/>
              <a:pathLst>
                <a:path extrusionOk="0" h="2668" w="5188">
                  <a:moveTo>
                    <a:pt x="2446" y="1"/>
                  </a:moveTo>
                  <a:cubicBezTo>
                    <a:pt x="1" y="1601"/>
                    <a:pt x="1020" y="2668"/>
                    <a:pt x="1020" y="2668"/>
                  </a:cubicBezTo>
                  <a:lnTo>
                    <a:pt x="5188" y="2668"/>
                  </a:lnTo>
                  <a:cubicBezTo>
                    <a:pt x="5182" y="2309"/>
                    <a:pt x="5043" y="1862"/>
                    <a:pt x="5043" y="1862"/>
                  </a:cubicBezTo>
                  <a:cubicBezTo>
                    <a:pt x="4388" y="1635"/>
                    <a:pt x="3751" y="1432"/>
                    <a:pt x="3286" y="1288"/>
                  </a:cubicBezTo>
                  <a:cubicBezTo>
                    <a:pt x="2887" y="1167"/>
                    <a:pt x="2591" y="824"/>
                    <a:pt x="2534" y="407"/>
                  </a:cubicBezTo>
                  <a:cubicBezTo>
                    <a:pt x="2499" y="140"/>
                    <a:pt x="2446" y="1"/>
                    <a:pt x="2446"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0"/>
            <p:cNvSpPr/>
            <p:nvPr/>
          </p:nvSpPr>
          <p:spPr>
            <a:xfrm>
              <a:off x="6771383" y="4500801"/>
              <a:ext cx="226621" cy="195614"/>
            </a:xfrm>
            <a:custGeom>
              <a:rect b="b" l="l" r="r" t="t"/>
              <a:pathLst>
                <a:path extrusionOk="0" h="2227" w="2580">
                  <a:moveTo>
                    <a:pt x="1353" y="1"/>
                  </a:moveTo>
                  <a:cubicBezTo>
                    <a:pt x="1299" y="1"/>
                    <a:pt x="1242" y="3"/>
                    <a:pt x="1182" y="6"/>
                  </a:cubicBezTo>
                  <a:cubicBezTo>
                    <a:pt x="0" y="81"/>
                    <a:pt x="284" y="828"/>
                    <a:pt x="284" y="828"/>
                  </a:cubicBezTo>
                  <a:cubicBezTo>
                    <a:pt x="284" y="828"/>
                    <a:pt x="444" y="138"/>
                    <a:pt x="1124" y="138"/>
                  </a:cubicBezTo>
                  <a:cubicBezTo>
                    <a:pt x="1163" y="138"/>
                    <a:pt x="1203" y="140"/>
                    <a:pt x="1245" y="145"/>
                  </a:cubicBezTo>
                  <a:lnTo>
                    <a:pt x="1269" y="145"/>
                  </a:lnTo>
                  <a:cubicBezTo>
                    <a:pt x="1860" y="220"/>
                    <a:pt x="2312" y="696"/>
                    <a:pt x="2370" y="1287"/>
                  </a:cubicBezTo>
                  <a:lnTo>
                    <a:pt x="2451" y="2226"/>
                  </a:lnTo>
                  <a:cubicBezTo>
                    <a:pt x="2451" y="2226"/>
                    <a:pt x="2579" y="1496"/>
                    <a:pt x="2416" y="592"/>
                  </a:cubicBezTo>
                  <a:cubicBezTo>
                    <a:pt x="2416" y="592"/>
                    <a:pt x="2375" y="1"/>
                    <a:pt x="135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0"/>
            <p:cNvSpPr/>
            <p:nvPr/>
          </p:nvSpPr>
          <p:spPr>
            <a:xfrm>
              <a:off x="6189906" y="4541381"/>
              <a:ext cx="460356" cy="342303"/>
            </a:xfrm>
            <a:custGeom>
              <a:rect b="b" l="l" r="r" t="t"/>
              <a:pathLst>
                <a:path extrusionOk="0" h="3897" w="5241">
                  <a:moveTo>
                    <a:pt x="1635" y="0"/>
                  </a:moveTo>
                  <a:cubicBezTo>
                    <a:pt x="1409" y="0"/>
                    <a:pt x="1144" y="55"/>
                    <a:pt x="858" y="221"/>
                  </a:cubicBezTo>
                  <a:cubicBezTo>
                    <a:pt x="0" y="726"/>
                    <a:pt x="244" y="1636"/>
                    <a:pt x="244" y="1636"/>
                  </a:cubicBezTo>
                  <a:lnTo>
                    <a:pt x="1687" y="3375"/>
                  </a:lnTo>
                  <a:lnTo>
                    <a:pt x="1230" y="3897"/>
                  </a:lnTo>
                  <a:lnTo>
                    <a:pt x="1230" y="3897"/>
                  </a:lnTo>
                  <a:lnTo>
                    <a:pt x="4869" y="3879"/>
                  </a:lnTo>
                  <a:cubicBezTo>
                    <a:pt x="4869" y="3879"/>
                    <a:pt x="5240" y="2934"/>
                    <a:pt x="5037" y="2378"/>
                  </a:cubicBezTo>
                  <a:cubicBezTo>
                    <a:pt x="4840" y="1821"/>
                    <a:pt x="2383" y="221"/>
                    <a:pt x="2383" y="221"/>
                  </a:cubicBezTo>
                  <a:cubicBezTo>
                    <a:pt x="2383" y="221"/>
                    <a:pt x="2087" y="0"/>
                    <a:pt x="16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0"/>
            <p:cNvSpPr/>
            <p:nvPr/>
          </p:nvSpPr>
          <p:spPr>
            <a:xfrm>
              <a:off x="6199832" y="4555962"/>
              <a:ext cx="447796" cy="327722"/>
            </a:xfrm>
            <a:custGeom>
              <a:rect b="b" l="l" r="r" t="t"/>
              <a:pathLst>
                <a:path extrusionOk="0" h="3731" w="5098">
                  <a:moveTo>
                    <a:pt x="1664" y="0"/>
                  </a:moveTo>
                  <a:cubicBezTo>
                    <a:pt x="876" y="0"/>
                    <a:pt x="1" y="1267"/>
                    <a:pt x="125" y="1447"/>
                  </a:cubicBezTo>
                  <a:cubicBezTo>
                    <a:pt x="136" y="1465"/>
                    <a:pt x="149" y="1476"/>
                    <a:pt x="160" y="1487"/>
                  </a:cubicBezTo>
                  <a:lnTo>
                    <a:pt x="1574" y="3209"/>
                  </a:lnTo>
                  <a:lnTo>
                    <a:pt x="1117" y="3731"/>
                  </a:lnTo>
                  <a:lnTo>
                    <a:pt x="1117" y="3731"/>
                  </a:lnTo>
                  <a:lnTo>
                    <a:pt x="4756" y="3713"/>
                  </a:lnTo>
                  <a:cubicBezTo>
                    <a:pt x="4756" y="3713"/>
                    <a:pt x="5098" y="3075"/>
                    <a:pt x="4964" y="2385"/>
                  </a:cubicBezTo>
                  <a:cubicBezTo>
                    <a:pt x="4964" y="2385"/>
                    <a:pt x="4820" y="1654"/>
                    <a:pt x="3221" y="1654"/>
                  </a:cubicBezTo>
                  <a:cubicBezTo>
                    <a:pt x="2768" y="1654"/>
                    <a:pt x="2198" y="1713"/>
                    <a:pt x="1481" y="1864"/>
                  </a:cubicBezTo>
                  <a:cubicBezTo>
                    <a:pt x="1481" y="1864"/>
                    <a:pt x="1417" y="1858"/>
                    <a:pt x="1325" y="1842"/>
                  </a:cubicBezTo>
                  <a:cubicBezTo>
                    <a:pt x="780" y="1737"/>
                    <a:pt x="507" y="1111"/>
                    <a:pt x="820" y="652"/>
                  </a:cubicBezTo>
                  <a:cubicBezTo>
                    <a:pt x="861" y="590"/>
                    <a:pt x="914" y="531"/>
                    <a:pt x="971" y="485"/>
                  </a:cubicBezTo>
                  <a:cubicBezTo>
                    <a:pt x="1401" y="125"/>
                    <a:pt x="2270" y="55"/>
                    <a:pt x="2270" y="55"/>
                  </a:cubicBezTo>
                  <a:lnTo>
                    <a:pt x="2206" y="15"/>
                  </a:lnTo>
                  <a:lnTo>
                    <a:pt x="1736" y="4"/>
                  </a:lnTo>
                  <a:cubicBezTo>
                    <a:pt x="1712" y="2"/>
                    <a:pt x="1688" y="0"/>
                    <a:pt x="1664"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0"/>
            <p:cNvSpPr/>
            <p:nvPr/>
          </p:nvSpPr>
          <p:spPr>
            <a:xfrm>
              <a:off x="6176643" y="4521267"/>
              <a:ext cx="253148" cy="193857"/>
            </a:xfrm>
            <a:custGeom>
              <a:rect b="b" l="l" r="r" t="t"/>
              <a:pathLst>
                <a:path extrusionOk="0" h="2207" w="2882">
                  <a:moveTo>
                    <a:pt x="1989" y="0"/>
                  </a:moveTo>
                  <a:cubicBezTo>
                    <a:pt x="1955" y="0"/>
                    <a:pt x="1923" y="2"/>
                    <a:pt x="1895" y="4"/>
                  </a:cubicBezTo>
                  <a:cubicBezTo>
                    <a:pt x="1756" y="4"/>
                    <a:pt x="1577" y="22"/>
                    <a:pt x="1339" y="62"/>
                  </a:cubicBezTo>
                  <a:cubicBezTo>
                    <a:pt x="290" y="231"/>
                    <a:pt x="105" y="1424"/>
                    <a:pt x="52" y="1616"/>
                  </a:cubicBezTo>
                  <a:cubicBezTo>
                    <a:pt x="1" y="1801"/>
                    <a:pt x="221" y="1871"/>
                    <a:pt x="314" y="2068"/>
                  </a:cubicBezTo>
                  <a:cubicBezTo>
                    <a:pt x="372" y="2183"/>
                    <a:pt x="487" y="2207"/>
                    <a:pt x="572" y="2207"/>
                  </a:cubicBezTo>
                  <a:cubicBezTo>
                    <a:pt x="633" y="2207"/>
                    <a:pt x="678" y="2195"/>
                    <a:pt x="678" y="2195"/>
                  </a:cubicBezTo>
                  <a:cubicBezTo>
                    <a:pt x="528" y="1691"/>
                    <a:pt x="742" y="1159"/>
                    <a:pt x="1183" y="804"/>
                  </a:cubicBezTo>
                  <a:cubicBezTo>
                    <a:pt x="1582" y="480"/>
                    <a:pt x="2400" y="456"/>
                    <a:pt x="2521" y="450"/>
                  </a:cubicBezTo>
                  <a:cubicBezTo>
                    <a:pt x="2521" y="450"/>
                    <a:pt x="2591" y="474"/>
                    <a:pt x="2708" y="567"/>
                  </a:cubicBezTo>
                  <a:cubicBezTo>
                    <a:pt x="2708" y="567"/>
                    <a:pt x="2882" y="549"/>
                    <a:pt x="2743" y="375"/>
                  </a:cubicBezTo>
                  <a:cubicBezTo>
                    <a:pt x="2603" y="196"/>
                    <a:pt x="2556" y="236"/>
                    <a:pt x="2510" y="132"/>
                  </a:cubicBezTo>
                  <a:cubicBezTo>
                    <a:pt x="2466" y="43"/>
                    <a:pt x="2188" y="0"/>
                    <a:pt x="198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0"/>
            <p:cNvSpPr/>
            <p:nvPr/>
          </p:nvSpPr>
          <p:spPr>
            <a:xfrm>
              <a:off x="6178751" y="4641339"/>
              <a:ext cx="39966" cy="66142"/>
            </a:xfrm>
            <a:custGeom>
              <a:rect b="b" l="l" r="r" t="t"/>
              <a:pathLst>
                <a:path extrusionOk="0" h="753" w="455">
                  <a:moveTo>
                    <a:pt x="353" y="0"/>
                  </a:moveTo>
                  <a:cubicBezTo>
                    <a:pt x="345" y="0"/>
                    <a:pt x="335" y="2"/>
                    <a:pt x="325" y="6"/>
                  </a:cubicBezTo>
                  <a:cubicBezTo>
                    <a:pt x="186" y="52"/>
                    <a:pt x="28" y="249"/>
                    <a:pt x="28" y="249"/>
                  </a:cubicBezTo>
                  <a:cubicBezTo>
                    <a:pt x="28" y="249"/>
                    <a:pt x="1" y="341"/>
                    <a:pt x="58" y="411"/>
                  </a:cubicBezTo>
                  <a:cubicBezTo>
                    <a:pt x="122" y="487"/>
                    <a:pt x="209" y="568"/>
                    <a:pt x="244" y="619"/>
                  </a:cubicBezTo>
                  <a:cubicBezTo>
                    <a:pt x="279" y="678"/>
                    <a:pt x="307" y="747"/>
                    <a:pt x="330" y="753"/>
                  </a:cubicBezTo>
                  <a:cubicBezTo>
                    <a:pt x="330" y="753"/>
                    <a:pt x="279" y="584"/>
                    <a:pt x="341" y="411"/>
                  </a:cubicBezTo>
                  <a:cubicBezTo>
                    <a:pt x="400" y="250"/>
                    <a:pt x="455" y="0"/>
                    <a:pt x="353"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0"/>
            <p:cNvSpPr/>
            <p:nvPr/>
          </p:nvSpPr>
          <p:spPr>
            <a:xfrm>
              <a:off x="6204136" y="4586354"/>
              <a:ext cx="61223" cy="124202"/>
            </a:xfrm>
            <a:custGeom>
              <a:rect b="b" l="l" r="r" t="t"/>
              <a:pathLst>
                <a:path extrusionOk="0" h="1414" w="697">
                  <a:moveTo>
                    <a:pt x="488" y="0"/>
                  </a:moveTo>
                  <a:cubicBezTo>
                    <a:pt x="418" y="0"/>
                    <a:pt x="204" y="683"/>
                    <a:pt x="100" y="1020"/>
                  </a:cubicBezTo>
                  <a:cubicBezTo>
                    <a:pt x="1" y="1362"/>
                    <a:pt x="146" y="1414"/>
                    <a:pt x="244" y="1414"/>
                  </a:cubicBezTo>
                  <a:cubicBezTo>
                    <a:pt x="337" y="1414"/>
                    <a:pt x="273" y="1315"/>
                    <a:pt x="250" y="1130"/>
                  </a:cubicBezTo>
                  <a:cubicBezTo>
                    <a:pt x="226" y="991"/>
                    <a:pt x="279" y="707"/>
                    <a:pt x="337" y="591"/>
                  </a:cubicBezTo>
                  <a:cubicBezTo>
                    <a:pt x="470" y="313"/>
                    <a:pt x="638" y="209"/>
                    <a:pt x="656" y="174"/>
                  </a:cubicBezTo>
                  <a:cubicBezTo>
                    <a:pt x="696" y="92"/>
                    <a:pt x="552" y="0"/>
                    <a:pt x="48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0"/>
            <p:cNvSpPr/>
            <p:nvPr/>
          </p:nvSpPr>
          <p:spPr>
            <a:xfrm>
              <a:off x="6325438" y="4549023"/>
              <a:ext cx="59905" cy="14230"/>
            </a:xfrm>
            <a:custGeom>
              <a:rect b="b" l="l" r="r" t="t"/>
              <a:pathLst>
                <a:path extrusionOk="0" h="162" w="682">
                  <a:moveTo>
                    <a:pt x="556" y="1"/>
                  </a:moveTo>
                  <a:cubicBezTo>
                    <a:pt x="556" y="1"/>
                    <a:pt x="75" y="19"/>
                    <a:pt x="16" y="123"/>
                  </a:cubicBezTo>
                  <a:cubicBezTo>
                    <a:pt x="1" y="151"/>
                    <a:pt x="26" y="161"/>
                    <a:pt x="73" y="161"/>
                  </a:cubicBezTo>
                  <a:cubicBezTo>
                    <a:pt x="196" y="161"/>
                    <a:pt x="468" y="94"/>
                    <a:pt x="564" y="94"/>
                  </a:cubicBezTo>
                  <a:cubicBezTo>
                    <a:pt x="570" y="94"/>
                    <a:pt x="574" y="94"/>
                    <a:pt x="578" y="94"/>
                  </a:cubicBezTo>
                  <a:cubicBezTo>
                    <a:pt x="587" y="96"/>
                    <a:pt x="594" y="96"/>
                    <a:pt x="601" y="96"/>
                  </a:cubicBezTo>
                  <a:cubicBezTo>
                    <a:pt x="682" y="96"/>
                    <a:pt x="641" y="1"/>
                    <a:pt x="556"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0"/>
            <p:cNvSpPr/>
            <p:nvPr/>
          </p:nvSpPr>
          <p:spPr>
            <a:xfrm>
              <a:off x="6188940" y="4528909"/>
              <a:ext cx="149236" cy="110148"/>
            </a:xfrm>
            <a:custGeom>
              <a:rect b="b" l="l" r="r" t="t"/>
              <a:pathLst>
                <a:path extrusionOk="0" h="1254" w="1699">
                  <a:moveTo>
                    <a:pt x="1454" y="0"/>
                  </a:moveTo>
                  <a:cubicBezTo>
                    <a:pt x="1249" y="0"/>
                    <a:pt x="950" y="64"/>
                    <a:pt x="719" y="237"/>
                  </a:cubicBezTo>
                  <a:cubicBezTo>
                    <a:pt x="338" y="511"/>
                    <a:pt x="1" y="1254"/>
                    <a:pt x="145" y="1254"/>
                  </a:cubicBezTo>
                  <a:cubicBezTo>
                    <a:pt x="150" y="1254"/>
                    <a:pt x="156" y="1253"/>
                    <a:pt x="163" y="1251"/>
                  </a:cubicBezTo>
                  <a:cubicBezTo>
                    <a:pt x="353" y="1193"/>
                    <a:pt x="434" y="457"/>
                    <a:pt x="1067" y="347"/>
                  </a:cubicBezTo>
                  <a:cubicBezTo>
                    <a:pt x="1067" y="347"/>
                    <a:pt x="1698" y="178"/>
                    <a:pt x="1693" y="74"/>
                  </a:cubicBezTo>
                  <a:cubicBezTo>
                    <a:pt x="1690" y="30"/>
                    <a:pt x="1594" y="0"/>
                    <a:pt x="1454"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0"/>
            <p:cNvSpPr/>
            <p:nvPr/>
          </p:nvSpPr>
          <p:spPr>
            <a:xfrm>
              <a:off x="6398079" y="4560530"/>
              <a:ext cx="29338" cy="10628"/>
            </a:xfrm>
            <a:custGeom>
              <a:rect b="b" l="l" r="r" t="t"/>
              <a:pathLst>
                <a:path extrusionOk="0" h="121" w="334">
                  <a:moveTo>
                    <a:pt x="88" y="0"/>
                  </a:moveTo>
                  <a:cubicBezTo>
                    <a:pt x="40" y="0"/>
                    <a:pt x="0" y="3"/>
                    <a:pt x="0" y="3"/>
                  </a:cubicBezTo>
                  <a:lnTo>
                    <a:pt x="187" y="120"/>
                  </a:lnTo>
                  <a:cubicBezTo>
                    <a:pt x="334" y="16"/>
                    <a:pt x="192" y="0"/>
                    <a:pt x="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0"/>
            <p:cNvSpPr/>
            <p:nvPr/>
          </p:nvSpPr>
          <p:spPr>
            <a:xfrm>
              <a:off x="6323330" y="4521003"/>
              <a:ext cx="97324" cy="38385"/>
            </a:xfrm>
            <a:custGeom>
              <a:rect b="b" l="l" r="r" t="t"/>
              <a:pathLst>
                <a:path extrusionOk="0" h="437" w="1108">
                  <a:moveTo>
                    <a:pt x="291" y="0"/>
                  </a:moveTo>
                  <a:cubicBezTo>
                    <a:pt x="127" y="0"/>
                    <a:pt x="0" y="19"/>
                    <a:pt x="0" y="19"/>
                  </a:cubicBezTo>
                  <a:cubicBezTo>
                    <a:pt x="116" y="36"/>
                    <a:pt x="463" y="60"/>
                    <a:pt x="273" y="263"/>
                  </a:cubicBezTo>
                  <a:cubicBezTo>
                    <a:pt x="243" y="296"/>
                    <a:pt x="255" y="308"/>
                    <a:pt x="290" y="308"/>
                  </a:cubicBezTo>
                  <a:cubicBezTo>
                    <a:pt x="369" y="308"/>
                    <a:pt x="564" y="250"/>
                    <a:pt x="668" y="250"/>
                  </a:cubicBezTo>
                  <a:cubicBezTo>
                    <a:pt x="671" y="250"/>
                    <a:pt x="674" y="250"/>
                    <a:pt x="678" y="250"/>
                  </a:cubicBezTo>
                  <a:cubicBezTo>
                    <a:pt x="954" y="260"/>
                    <a:pt x="1061" y="368"/>
                    <a:pt x="1094" y="415"/>
                  </a:cubicBezTo>
                  <a:lnTo>
                    <a:pt x="1094" y="415"/>
                  </a:lnTo>
                  <a:cubicBezTo>
                    <a:pt x="1066" y="371"/>
                    <a:pt x="996" y="273"/>
                    <a:pt x="945" y="245"/>
                  </a:cubicBezTo>
                  <a:cubicBezTo>
                    <a:pt x="875" y="204"/>
                    <a:pt x="824" y="111"/>
                    <a:pt x="824" y="111"/>
                  </a:cubicBezTo>
                  <a:cubicBezTo>
                    <a:pt x="760" y="54"/>
                    <a:pt x="586" y="25"/>
                    <a:pt x="586" y="25"/>
                  </a:cubicBezTo>
                  <a:cubicBezTo>
                    <a:pt x="486" y="6"/>
                    <a:pt x="383" y="0"/>
                    <a:pt x="291" y="0"/>
                  </a:cubicBezTo>
                  <a:close/>
                  <a:moveTo>
                    <a:pt x="1094" y="415"/>
                  </a:moveTo>
                  <a:cubicBezTo>
                    <a:pt x="1102" y="426"/>
                    <a:pt x="1106" y="434"/>
                    <a:pt x="1107" y="437"/>
                  </a:cubicBezTo>
                  <a:cubicBezTo>
                    <a:pt x="1107" y="437"/>
                    <a:pt x="1104" y="428"/>
                    <a:pt x="1094" y="415"/>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0"/>
            <p:cNvSpPr/>
            <p:nvPr/>
          </p:nvSpPr>
          <p:spPr>
            <a:xfrm>
              <a:off x="6246912" y="4551043"/>
              <a:ext cx="87750" cy="46290"/>
            </a:xfrm>
            <a:custGeom>
              <a:rect b="b" l="l" r="r" t="t"/>
              <a:pathLst>
                <a:path extrusionOk="0" h="527" w="999">
                  <a:moveTo>
                    <a:pt x="899" y="1"/>
                  </a:moveTo>
                  <a:cubicBezTo>
                    <a:pt x="885" y="1"/>
                    <a:pt x="779" y="58"/>
                    <a:pt x="574" y="95"/>
                  </a:cubicBezTo>
                  <a:cubicBezTo>
                    <a:pt x="290" y="141"/>
                    <a:pt x="30" y="280"/>
                    <a:pt x="6" y="344"/>
                  </a:cubicBezTo>
                  <a:cubicBezTo>
                    <a:pt x="0" y="361"/>
                    <a:pt x="12" y="367"/>
                    <a:pt x="32" y="367"/>
                  </a:cubicBezTo>
                  <a:cubicBezTo>
                    <a:pt x="64" y="367"/>
                    <a:pt x="119" y="353"/>
                    <a:pt x="162" y="353"/>
                  </a:cubicBezTo>
                  <a:cubicBezTo>
                    <a:pt x="200" y="353"/>
                    <a:pt x="228" y="363"/>
                    <a:pt x="226" y="402"/>
                  </a:cubicBezTo>
                  <a:cubicBezTo>
                    <a:pt x="219" y="470"/>
                    <a:pt x="195" y="526"/>
                    <a:pt x="217" y="526"/>
                  </a:cubicBezTo>
                  <a:cubicBezTo>
                    <a:pt x="231" y="526"/>
                    <a:pt x="263" y="504"/>
                    <a:pt x="330" y="448"/>
                  </a:cubicBezTo>
                  <a:cubicBezTo>
                    <a:pt x="504" y="303"/>
                    <a:pt x="998" y="210"/>
                    <a:pt x="870" y="170"/>
                  </a:cubicBezTo>
                  <a:cubicBezTo>
                    <a:pt x="859" y="170"/>
                    <a:pt x="777" y="124"/>
                    <a:pt x="870" y="36"/>
                  </a:cubicBezTo>
                  <a:cubicBezTo>
                    <a:pt x="896" y="11"/>
                    <a:pt x="906" y="1"/>
                    <a:pt x="899" y="1"/>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0"/>
            <p:cNvSpPr/>
            <p:nvPr/>
          </p:nvSpPr>
          <p:spPr>
            <a:xfrm>
              <a:off x="6771823" y="4436681"/>
              <a:ext cx="229695" cy="136939"/>
            </a:xfrm>
            <a:custGeom>
              <a:rect b="b" l="l" r="r" t="t"/>
              <a:pathLst>
                <a:path extrusionOk="0" h="1559" w="2615">
                  <a:moveTo>
                    <a:pt x="1383" y="1"/>
                  </a:moveTo>
                  <a:cubicBezTo>
                    <a:pt x="1202" y="1"/>
                    <a:pt x="996" y="29"/>
                    <a:pt x="760" y="98"/>
                  </a:cubicBezTo>
                  <a:cubicBezTo>
                    <a:pt x="627" y="132"/>
                    <a:pt x="464" y="260"/>
                    <a:pt x="330" y="376"/>
                  </a:cubicBezTo>
                  <a:cubicBezTo>
                    <a:pt x="151" y="533"/>
                    <a:pt x="30" y="753"/>
                    <a:pt x="6" y="985"/>
                  </a:cubicBezTo>
                  <a:cubicBezTo>
                    <a:pt x="1" y="1043"/>
                    <a:pt x="1" y="1084"/>
                    <a:pt x="6" y="1113"/>
                  </a:cubicBezTo>
                  <a:cubicBezTo>
                    <a:pt x="41" y="1223"/>
                    <a:pt x="47" y="1119"/>
                    <a:pt x="58" y="1344"/>
                  </a:cubicBezTo>
                  <a:cubicBezTo>
                    <a:pt x="69" y="1548"/>
                    <a:pt x="239" y="1558"/>
                    <a:pt x="273" y="1558"/>
                  </a:cubicBezTo>
                  <a:cubicBezTo>
                    <a:pt x="277" y="1558"/>
                    <a:pt x="279" y="1558"/>
                    <a:pt x="279" y="1558"/>
                  </a:cubicBezTo>
                  <a:cubicBezTo>
                    <a:pt x="325" y="1252"/>
                    <a:pt x="308" y="1245"/>
                    <a:pt x="308" y="1223"/>
                  </a:cubicBezTo>
                  <a:cubicBezTo>
                    <a:pt x="400" y="1141"/>
                    <a:pt x="661" y="753"/>
                    <a:pt x="1177" y="736"/>
                  </a:cubicBezTo>
                  <a:cubicBezTo>
                    <a:pt x="1211" y="735"/>
                    <a:pt x="1244" y="734"/>
                    <a:pt x="1277" y="734"/>
                  </a:cubicBezTo>
                  <a:cubicBezTo>
                    <a:pt x="1794" y="734"/>
                    <a:pt x="2215" y="874"/>
                    <a:pt x="2411" y="1322"/>
                  </a:cubicBezTo>
                  <a:cubicBezTo>
                    <a:pt x="2411" y="1322"/>
                    <a:pt x="2603" y="1135"/>
                    <a:pt x="2550" y="927"/>
                  </a:cubicBezTo>
                  <a:cubicBezTo>
                    <a:pt x="2492" y="712"/>
                    <a:pt x="2614" y="515"/>
                    <a:pt x="2452" y="411"/>
                  </a:cubicBezTo>
                  <a:cubicBezTo>
                    <a:pt x="2321" y="325"/>
                    <a:pt x="2004" y="1"/>
                    <a:pt x="138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0"/>
            <p:cNvSpPr/>
            <p:nvPr/>
          </p:nvSpPr>
          <p:spPr>
            <a:xfrm>
              <a:off x="6765762" y="4544017"/>
              <a:ext cx="33203" cy="29601"/>
            </a:xfrm>
            <a:custGeom>
              <a:rect b="b" l="l" r="r" t="t"/>
              <a:pathLst>
                <a:path extrusionOk="0" h="337" w="378">
                  <a:moveTo>
                    <a:pt x="377" y="1"/>
                  </a:moveTo>
                  <a:lnTo>
                    <a:pt x="377" y="1"/>
                  </a:lnTo>
                  <a:cubicBezTo>
                    <a:pt x="377" y="1"/>
                    <a:pt x="0" y="274"/>
                    <a:pt x="348" y="336"/>
                  </a:cubicBezTo>
                  <a:cubicBezTo>
                    <a:pt x="348" y="336"/>
                    <a:pt x="377" y="140"/>
                    <a:pt x="3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0"/>
            <p:cNvSpPr/>
            <p:nvPr/>
          </p:nvSpPr>
          <p:spPr>
            <a:xfrm>
              <a:off x="6771823" y="4496146"/>
              <a:ext cx="38209" cy="58588"/>
            </a:xfrm>
            <a:custGeom>
              <a:rect b="b" l="l" r="r" t="t"/>
              <a:pathLst>
                <a:path extrusionOk="0" h="667" w="435">
                  <a:moveTo>
                    <a:pt x="234" y="0"/>
                  </a:moveTo>
                  <a:cubicBezTo>
                    <a:pt x="130" y="0"/>
                    <a:pt x="35" y="151"/>
                    <a:pt x="35" y="151"/>
                  </a:cubicBezTo>
                  <a:cubicBezTo>
                    <a:pt x="35" y="151"/>
                    <a:pt x="1" y="273"/>
                    <a:pt x="1" y="383"/>
                  </a:cubicBezTo>
                  <a:cubicBezTo>
                    <a:pt x="1" y="383"/>
                    <a:pt x="1" y="464"/>
                    <a:pt x="41" y="506"/>
                  </a:cubicBezTo>
                  <a:cubicBezTo>
                    <a:pt x="41" y="506"/>
                    <a:pt x="41" y="505"/>
                    <a:pt x="42" y="505"/>
                  </a:cubicBezTo>
                  <a:cubicBezTo>
                    <a:pt x="45" y="505"/>
                    <a:pt x="53" y="520"/>
                    <a:pt x="58" y="667"/>
                  </a:cubicBezTo>
                  <a:cubicBezTo>
                    <a:pt x="58" y="667"/>
                    <a:pt x="65" y="511"/>
                    <a:pt x="191" y="407"/>
                  </a:cubicBezTo>
                  <a:cubicBezTo>
                    <a:pt x="319" y="302"/>
                    <a:pt x="435" y="145"/>
                    <a:pt x="308" y="30"/>
                  </a:cubicBezTo>
                  <a:cubicBezTo>
                    <a:pt x="283" y="9"/>
                    <a:pt x="258" y="0"/>
                    <a:pt x="234"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0"/>
            <p:cNvSpPr/>
            <p:nvPr/>
          </p:nvSpPr>
          <p:spPr>
            <a:xfrm>
              <a:off x="6916401" y="4473133"/>
              <a:ext cx="82567" cy="63770"/>
            </a:xfrm>
            <a:custGeom>
              <a:rect b="b" l="l" r="r" t="t"/>
              <a:pathLst>
                <a:path extrusionOk="0" h="726" w="940">
                  <a:moveTo>
                    <a:pt x="270" y="0"/>
                  </a:moveTo>
                  <a:cubicBezTo>
                    <a:pt x="196" y="0"/>
                    <a:pt x="137" y="10"/>
                    <a:pt x="110" y="37"/>
                  </a:cubicBezTo>
                  <a:cubicBezTo>
                    <a:pt x="0" y="147"/>
                    <a:pt x="690" y="455"/>
                    <a:pt x="806" y="524"/>
                  </a:cubicBezTo>
                  <a:cubicBezTo>
                    <a:pt x="922" y="594"/>
                    <a:pt x="888" y="726"/>
                    <a:pt x="888" y="726"/>
                  </a:cubicBezTo>
                  <a:cubicBezTo>
                    <a:pt x="939" y="628"/>
                    <a:pt x="904" y="512"/>
                    <a:pt x="899" y="471"/>
                  </a:cubicBezTo>
                  <a:cubicBezTo>
                    <a:pt x="888" y="437"/>
                    <a:pt x="875" y="332"/>
                    <a:pt x="893" y="263"/>
                  </a:cubicBezTo>
                  <a:cubicBezTo>
                    <a:pt x="904" y="193"/>
                    <a:pt x="881" y="100"/>
                    <a:pt x="881" y="100"/>
                  </a:cubicBezTo>
                  <a:cubicBezTo>
                    <a:pt x="881" y="100"/>
                    <a:pt x="502" y="0"/>
                    <a:pt x="270"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0"/>
            <p:cNvSpPr/>
            <p:nvPr/>
          </p:nvSpPr>
          <p:spPr>
            <a:xfrm>
              <a:off x="6962691" y="4523639"/>
              <a:ext cx="36716" cy="29162"/>
            </a:xfrm>
            <a:custGeom>
              <a:rect b="b" l="l" r="r" t="t"/>
              <a:pathLst>
                <a:path extrusionOk="0" h="332" w="418">
                  <a:moveTo>
                    <a:pt x="0" y="1"/>
                  </a:moveTo>
                  <a:cubicBezTo>
                    <a:pt x="0" y="1"/>
                    <a:pt x="192" y="169"/>
                    <a:pt x="238" y="332"/>
                  </a:cubicBezTo>
                  <a:cubicBezTo>
                    <a:pt x="238" y="332"/>
                    <a:pt x="418" y="180"/>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0"/>
            <p:cNvSpPr/>
            <p:nvPr/>
          </p:nvSpPr>
          <p:spPr>
            <a:xfrm>
              <a:off x="6796768" y="4436329"/>
              <a:ext cx="178222" cy="37594"/>
            </a:xfrm>
            <a:custGeom>
              <a:rect b="b" l="l" r="r" t="t"/>
              <a:pathLst>
                <a:path extrusionOk="0" h="428" w="2029">
                  <a:moveTo>
                    <a:pt x="984" y="1"/>
                  </a:moveTo>
                  <a:cubicBezTo>
                    <a:pt x="374" y="1"/>
                    <a:pt x="0" y="427"/>
                    <a:pt x="0" y="427"/>
                  </a:cubicBezTo>
                  <a:cubicBezTo>
                    <a:pt x="0" y="427"/>
                    <a:pt x="372" y="143"/>
                    <a:pt x="864" y="90"/>
                  </a:cubicBezTo>
                  <a:cubicBezTo>
                    <a:pt x="907" y="86"/>
                    <a:pt x="951" y="84"/>
                    <a:pt x="996" y="84"/>
                  </a:cubicBezTo>
                  <a:cubicBezTo>
                    <a:pt x="1468" y="84"/>
                    <a:pt x="2029" y="310"/>
                    <a:pt x="2029" y="310"/>
                  </a:cubicBezTo>
                  <a:cubicBezTo>
                    <a:pt x="2029" y="310"/>
                    <a:pt x="1774" y="50"/>
                    <a:pt x="1078" y="4"/>
                  </a:cubicBezTo>
                  <a:cubicBezTo>
                    <a:pt x="1047" y="2"/>
                    <a:pt x="1015" y="1"/>
                    <a:pt x="984" y="1"/>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0"/>
            <p:cNvSpPr/>
            <p:nvPr/>
          </p:nvSpPr>
          <p:spPr>
            <a:xfrm>
              <a:off x="6791059" y="4453809"/>
              <a:ext cx="123851" cy="45851"/>
            </a:xfrm>
            <a:custGeom>
              <a:rect b="b" l="l" r="r" t="t"/>
              <a:pathLst>
                <a:path extrusionOk="0" h="522" w="1410">
                  <a:moveTo>
                    <a:pt x="1085" y="0"/>
                  </a:moveTo>
                  <a:cubicBezTo>
                    <a:pt x="967" y="0"/>
                    <a:pt x="824" y="5"/>
                    <a:pt x="697" y="14"/>
                  </a:cubicBezTo>
                  <a:cubicBezTo>
                    <a:pt x="377" y="35"/>
                    <a:pt x="0" y="340"/>
                    <a:pt x="123" y="340"/>
                  </a:cubicBezTo>
                  <a:cubicBezTo>
                    <a:pt x="129" y="340"/>
                    <a:pt x="137" y="340"/>
                    <a:pt x="146" y="338"/>
                  </a:cubicBezTo>
                  <a:cubicBezTo>
                    <a:pt x="210" y="326"/>
                    <a:pt x="260" y="321"/>
                    <a:pt x="299" y="321"/>
                  </a:cubicBezTo>
                  <a:cubicBezTo>
                    <a:pt x="545" y="321"/>
                    <a:pt x="346" y="521"/>
                    <a:pt x="413" y="521"/>
                  </a:cubicBezTo>
                  <a:cubicBezTo>
                    <a:pt x="437" y="521"/>
                    <a:pt x="492" y="497"/>
                    <a:pt x="611" y="431"/>
                  </a:cubicBezTo>
                  <a:cubicBezTo>
                    <a:pt x="649" y="410"/>
                    <a:pt x="701" y="402"/>
                    <a:pt x="758" y="402"/>
                  </a:cubicBezTo>
                  <a:cubicBezTo>
                    <a:pt x="926" y="402"/>
                    <a:pt x="1144" y="469"/>
                    <a:pt x="1238" y="469"/>
                  </a:cubicBezTo>
                  <a:cubicBezTo>
                    <a:pt x="1262" y="469"/>
                    <a:pt x="1278" y="465"/>
                    <a:pt x="1283" y="453"/>
                  </a:cubicBezTo>
                  <a:cubicBezTo>
                    <a:pt x="1306" y="384"/>
                    <a:pt x="1167" y="349"/>
                    <a:pt x="1074" y="257"/>
                  </a:cubicBezTo>
                  <a:cubicBezTo>
                    <a:pt x="981" y="164"/>
                    <a:pt x="1294" y="42"/>
                    <a:pt x="1294" y="42"/>
                  </a:cubicBezTo>
                  <a:cubicBezTo>
                    <a:pt x="1410" y="13"/>
                    <a:pt x="1281" y="0"/>
                    <a:pt x="1085"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0"/>
            <p:cNvSpPr/>
            <p:nvPr/>
          </p:nvSpPr>
          <p:spPr>
            <a:xfrm>
              <a:off x="6886273" y="4458376"/>
              <a:ext cx="61662" cy="49716"/>
            </a:xfrm>
            <a:custGeom>
              <a:rect b="b" l="l" r="r" t="t"/>
              <a:pathLst>
                <a:path extrusionOk="0" h="566" w="702">
                  <a:moveTo>
                    <a:pt x="523" y="1"/>
                  </a:moveTo>
                  <a:cubicBezTo>
                    <a:pt x="355" y="1"/>
                    <a:pt x="98" y="74"/>
                    <a:pt x="59" y="141"/>
                  </a:cubicBezTo>
                  <a:cubicBezTo>
                    <a:pt x="0" y="238"/>
                    <a:pt x="524" y="566"/>
                    <a:pt x="637" y="566"/>
                  </a:cubicBezTo>
                  <a:cubicBezTo>
                    <a:pt x="646" y="566"/>
                    <a:pt x="653" y="564"/>
                    <a:pt x="656" y="559"/>
                  </a:cubicBezTo>
                  <a:cubicBezTo>
                    <a:pt x="697" y="500"/>
                    <a:pt x="327" y="315"/>
                    <a:pt x="361" y="193"/>
                  </a:cubicBezTo>
                  <a:cubicBezTo>
                    <a:pt x="377" y="128"/>
                    <a:pt x="462" y="120"/>
                    <a:pt x="537" y="120"/>
                  </a:cubicBezTo>
                  <a:cubicBezTo>
                    <a:pt x="564" y="120"/>
                    <a:pt x="589" y="121"/>
                    <a:pt x="609" y="121"/>
                  </a:cubicBezTo>
                  <a:cubicBezTo>
                    <a:pt x="634" y="121"/>
                    <a:pt x="652" y="119"/>
                    <a:pt x="656" y="112"/>
                  </a:cubicBezTo>
                  <a:cubicBezTo>
                    <a:pt x="701" y="31"/>
                    <a:pt x="630" y="1"/>
                    <a:pt x="52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0"/>
            <p:cNvSpPr/>
            <p:nvPr/>
          </p:nvSpPr>
          <p:spPr>
            <a:xfrm>
              <a:off x="6779376" y="4484024"/>
              <a:ext cx="48486" cy="52790"/>
            </a:xfrm>
            <a:custGeom>
              <a:rect b="b" l="l" r="r" t="t"/>
              <a:pathLst>
                <a:path extrusionOk="0" h="601" w="552">
                  <a:moveTo>
                    <a:pt x="413" y="1"/>
                  </a:moveTo>
                  <a:cubicBezTo>
                    <a:pt x="299" y="1"/>
                    <a:pt x="119" y="37"/>
                    <a:pt x="65" y="87"/>
                  </a:cubicBezTo>
                  <a:cubicBezTo>
                    <a:pt x="7" y="136"/>
                    <a:pt x="0" y="154"/>
                    <a:pt x="14" y="154"/>
                  </a:cubicBezTo>
                  <a:cubicBezTo>
                    <a:pt x="18" y="154"/>
                    <a:pt x="24" y="153"/>
                    <a:pt x="30" y="150"/>
                  </a:cubicBezTo>
                  <a:cubicBezTo>
                    <a:pt x="30" y="150"/>
                    <a:pt x="143" y="94"/>
                    <a:pt x="225" y="94"/>
                  </a:cubicBezTo>
                  <a:cubicBezTo>
                    <a:pt x="249" y="94"/>
                    <a:pt x="269" y="98"/>
                    <a:pt x="285" y="109"/>
                  </a:cubicBezTo>
                  <a:cubicBezTo>
                    <a:pt x="354" y="162"/>
                    <a:pt x="337" y="376"/>
                    <a:pt x="169" y="532"/>
                  </a:cubicBezTo>
                  <a:cubicBezTo>
                    <a:pt x="118" y="581"/>
                    <a:pt x="111" y="600"/>
                    <a:pt x="129" y="600"/>
                  </a:cubicBezTo>
                  <a:cubicBezTo>
                    <a:pt x="170" y="600"/>
                    <a:pt x="342" y="499"/>
                    <a:pt x="407" y="435"/>
                  </a:cubicBezTo>
                  <a:cubicBezTo>
                    <a:pt x="506" y="336"/>
                    <a:pt x="552" y="58"/>
                    <a:pt x="506" y="18"/>
                  </a:cubicBezTo>
                  <a:cubicBezTo>
                    <a:pt x="491" y="6"/>
                    <a:pt x="457" y="1"/>
                    <a:pt x="41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0"/>
            <p:cNvSpPr/>
            <p:nvPr/>
          </p:nvSpPr>
          <p:spPr>
            <a:xfrm>
              <a:off x="6822592" y="4492457"/>
              <a:ext cx="58236" cy="19676"/>
            </a:xfrm>
            <a:custGeom>
              <a:rect b="b" l="l" r="r" t="t"/>
              <a:pathLst>
                <a:path extrusionOk="0" h="224" w="663">
                  <a:moveTo>
                    <a:pt x="425" y="1"/>
                  </a:moveTo>
                  <a:cubicBezTo>
                    <a:pt x="399" y="1"/>
                    <a:pt x="371" y="4"/>
                    <a:pt x="343" y="13"/>
                  </a:cubicBezTo>
                  <a:cubicBezTo>
                    <a:pt x="229" y="50"/>
                    <a:pt x="1" y="223"/>
                    <a:pt x="59" y="223"/>
                  </a:cubicBezTo>
                  <a:cubicBezTo>
                    <a:pt x="66" y="223"/>
                    <a:pt x="75" y="221"/>
                    <a:pt x="89" y="217"/>
                  </a:cubicBezTo>
                  <a:cubicBezTo>
                    <a:pt x="218" y="179"/>
                    <a:pt x="308" y="81"/>
                    <a:pt x="594" y="81"/>
                  </a:cubicBezTo>
                  <a:cubicBezTo>
                    <a:pt x="616" y="81"/>
                    <a:pt x="638" y="82"/>
                    <a:pt x="662" y="83"/>
                  </a:cubicBezTo>
                  <a:lnTo>
                    <a:pt x="592" y="43"/>
                  </a:lnTo>
                  <a:cubicBezTo>
                    <a:pt x="592" y="43"/>
                    <a:pt x="516" y="1"/>
                    <a:pt x="425"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0"/>
            <p:cNvSpPr/>
            <p:nvPr/>
          </p:nvSpPr>
          <p:spPr>
            <a:xfrm>
              <a:off x="6949955" y="4509848"/>
              <a:ext cx="42513" cy="28108"/>
            </a:xfrm>
            <a:custGeom>
              <a:rect b="b" l="l" r="r" t="t"/>
              <a:pathLst>
                <a:path extrusionOk="0" h="320" w="484">
                  <a:moveTo>
                    <a:pt x="99" y="1"/>
                  </a:moveTo>
                  <a:cubicBezTo>
                    <a:pt x="95" y="1"/>
                    <a:pt x="91" y="1"/>
                    <a:pt x="88" y="2"/>
                  </a:cubicBezTo>
                  <a:cubicBezTo>
                    <a:pt x="88" y="2"/>
                    <a:pt x="1" y="59"/>
                    <a:pt x="145" y="112"/>
                  </a:cubicBezTo>
                  <a:cubicBezTo>
                    <a:pt x="285" y="163"/>
                    <a:pt x="407" y="233"/>
                    <a:pt x="424" y="302"/>
                  </a:cubicBezTo>
                  <a:cubicBezTo>
                    <a:pt x="427" y="314"/>
                    <a:pt x="432" y="319"/>
                    <a:pt x="436" y="319"/>
                  </a:cubicBezTo>
                  <a:cubicBezTo>
                    <a:pt x="457" y="319"/>
                    <a:pt x="484" y="222"/>
                    <a:pt x="442" y="176"/>
                  </a:cubicBezTo>
                  <a:cubicBezTo>
                    <a:pt x="386" y="115"/>
                    <a:pt x="173" y="1"/>
                    <a:pt x="99"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50"/>
          <p:cNvGrpSpPr/>
          <p:nvPr/>
        </p:nvGrpSpPr>
        <p:grpSpPr>
          <a:xfrm flipH="1">
            <a:off x="7237583" y="4662577"/>
            <a:ext cx="1862806" cy="907765"/>
            <a:chOff x="4810786" y="4712487"/>
            <a:chExt cx="823740" cy="401417"/>
          </a:xfrm>
        </p:grpSpPr>
        <p:sp>
          <p:nvSpPr>
            <p:cNvPr id="7777" name="Google Shape;7777;p50"/>
            <p:cNvSpPr/>
            <p:nvPr/>
          </p:nvSpPr>
          <p:spPr>
            <a:xfrm>
              <a:off x="4810786" y="4719074"/>
              <a:ext cx="823740" cy="394830"/>
            </a:xfrm>
            <a:custGeom>
              <a:rect b="b" l="l" r="r" t="t"/>
              <a:pathLst>
                <a:path extrusionOk="0" h="4495" w="9378">
                  <a:moveTo>
                    <a:pt x="615" y="1"/>
                  </a:moveTo>
                  <a:cubicBezTo>
                    <a:pt x="555" y="1"/>
                    <a:pt x="498" y="40"/>
                    <a:pt x="493" y="100"/>
                  </a:cubicBezTo>
                  <a:lnTo>
                    <a:pt x="12" y="3096"/>
                  </a:lnTo>
                  <a:cubicBezTo>
                    <a:pt x="0" y="3160"/>
                    <a:pt x="46" y="3219"/>
                    <a:pt x="110" y="3230"/>
                  </a:cubicBezTo>
                  <a:lnTo>
                    <a:pt x="8799" y="4493"/>
                  </a:lnTo>
                  <a:cubicBezTo>
                    <a:pt x="8806" y="4494"/>
                    <a:pt x="8813" y="4495"/>
                    <a:pt x="8820" y="4495"/>
                  </a:cubicBezTo>
                  <a:cubicBezTo>
                    <a:pt x="8876" y="4495"/>
                    <a:pt x="8926" y="4451"/>
                    <a:pt x="8932" y="4394"/>
                  </a:cubicBezTo>
                  <a:lnTo>
                    <a:pt x="9372" y="1334"/>
                  </a:lnTo>
                  <a:cubicBezTo>
                    <a:pt x="9377" y="1271"/>
                    <a:pt x="9332" y="1207"/>
                    <a:pt x="9268" y="1202"/>
                  </a:cubicBezTo>
                  <a:lnTo>
                    <a:pt x="4880" y="633"/>
                  </a:lnTo>
                  <a:lnTo>
                    <a:pt x="626" y="1"/>
                  </a:lnTo>
                  <a:cubicBezTo>
                    <a:pt x="622" y="1"/>
                    <a:pt x="619" y="1"/>
                    <a:pt x="6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0"/>
            <p:cNvSpPr/>
            <p:nvPr/>
          </p:nvSpPr>
          <p:spPr>
            <a:xfrm>
              <a:off x="4818867" y="4725223"/>
              <a:ext cx="808105" cy="382620"/>
            </a:xfrm>
            <a:custGeom>
              <a:rect b="b" l="l" r="r" t="t"/>
              <a:pathLst>
                <a:path extrusionOk="0" h="4356" w="9200">
                  <a:moveTo>
                    <a:pt x="598" y="0"/>
                  </a:moveTo>
                  <a:cubicBezTo>
                    <a:pt x="539" y="0"/>
                    <a:pt x="486" y="40"/>
                    <a:pt x="476" y="100"/>
                  </a:cubicBezTo>
                  <a:lnTo>
                    <a:pt x="13" y="2997"/>
                  </a:lnTo>
                  <a:cubicBezTo>
                    <a:pt x="0" y="3061"/>
                    <a:pt x="42" y="3120"/>
                    <a:pt x="105" y="3131"/>
                  </a:cubicBezTo>
                  <a:lnTo>
                    <a:pt x="8632" y="4353"/>
                  </a:lnTo>
                  <a:cubicBezTo>
                    <a:pt x="8638" y="4355"/>
                    <a:pt x="8645" y="4355"/>
                    <a:pt x="8652" y="4355"/>
                  </a:cubicBezTo>
                  <a:cubicBezTo>
                    <a:pt x="8706" y="4355"/>
                    <a:pt x="8753" y="4312"/>
                    <a:pt x="8758" y="4255"/>
                  </a:cubicBezTo>
                  <a:lnTo>
                    <a:pt x="9188" y="1293"/>
                  </a:lnTo>
                  <a:cubicBezTo>
                    <a:pt x="9199" y="1229"/>
                    <a:pt x="9153" y="1172"/>
                    <a:pt x="9089" y="1167"/>
                  </a:cubicBezTo>
                  <a:lnTo>
                    <a:pt x="4783" y="610"/>
                  </a:lnTo>
                  <a:lnTo>
                    <a:pt x="610" y="1"/>
                  </a:lnTo>
                  <a:cubicBezTo>
                    <a:pt x="606" y="0"/>
                    <a:pt x="602" y="0"/>
                    <a:pt x="59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0"/>
            <p:cNvSpPr/>
            <p:nvPr/>
          </p:nvSpPr>
          <p:spPr>
            <a:xfrm>
              <a:off x="4834766" y="4712487"/>
              <a:ext cx="410816" cy="321397"/>
            </a:xfrm>
            <a:custGeom>
              <a:rect b="b" l="l" r="r" t="t"/>
              <a:pathLst>
                <a:path extrusionOk="0" h="3659" w="4677">
                  <a:moveTo>
                    <a:pt x="404" y="1"/>
                  </a:moveTo>
                  <a:cubicBezTo>
                    <a:pt x="398" y="1"/>
                    <a:pt x="394" y="5"/>
                    <a:pt x="394" y="12"/>
                  </a:cubicBezTo>
                  <a:lnTo>
                    <a:pt x="0" y="3148"/>
                  </a:lnTo>
                  <a:lnTo>
                    <a:pt x="4323" y="3658"/>
                  </a:lnTo>
                  <a:lnTo>
                    <a:pt x="4677" y="720"/>
                  </a:lnTo>
                  <a:cubicBezTo>
                    <a:pt x="4677" y="720"/>
                    <a:pt x="4018" y="134"/>
                    <a:pt x="2721" y="134"/>
                  </a:cubicBezTo>
                  <a:cubicBezTo>
                    <a:pt x="2558" y="134"/>
                    <a:pt x="2385" y="143"/>
                    <a:pt x="2202" y="164"/>
                  </a:cubicBezTo>
                  <a:cubicBezTo>
                    <a:pt x="1876" y="200"/>
                    <a:pt x="1607" y="214"/>
                    <a:pt x="1387" y="214"/>
                  </a:cubicBezTo>
                  <a:cubicBezTo>
                    <a:pt x="686" y="214"/>
                    <a:pt x="475" y="68"/>
                    <a:pt x="417" y="7"/>
                  </a:cubicBezTo>
                  <a:cubicBezTo>
                    <a:pt x="413" y="2"/>
                    <a:pt x="408" y="1"/>
                    <a:pt x="40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0"/>
            <p:cNvSpPr/>
            <p:nvPr/>
          </p:nvSpPr>
          <p:spPr>
            <a:xfrm>
              <a:off x="5214483" y="4757986"/>
              <a:ext cx="411519" cy="331850"/>
            </a:xfrm>
            <a:custGeom>
              <a:rect b="b" l="l" r="r" t="t"/>
              <a:pathLst>
                <a:path extrusionOk="0" h="3778" w="4685">
                  <a:moveTo>
                    <a:pt x="1419" y="1"/>
                  </a:moveTo>
                  <a:cubicBezTo>
                    <a:pt x="749" y="1"/>
                    <a:pt x="354" y="202"/>
                    <a:pt x="354" y="202"/>
                  </a:cubicBezTo>
                  <a:lnTo>
                    <a:pt x="0" y="3140"/>
                  </a:lnTo>
                  <a:lnTo>
                    <a:pt x="4208" y="3777"/>
                  </a:lnTo>
                  <a:lnTo>
                    <a:pt x="4684" y="654"/>
                  </a:lnTo>
                  <a:cubicBezTo>
                    <a:pt x="4684" y="645"/>
                    <a:pt x="4677" y="640"/>
                    <a:pt x="4671" y="640"/>
                  </a:cubicBezTo>
                  <a:cubicBezTo>
                    <a:pt x="4669" y="640"/>
                    <a:pt x="4667" y="640"/>
                    <a:pt x="4666" y="642"/>
                  </a:cubicBezTo>
                  <a:cubicBezTo>
                    <a:pt x="4631" y="663"/>
                    <a:pt x="4547" y="699"/>
                    <a:pt x="4374" y="699"/>
                  </a:cubicBezTo>
                  <a:cubicBezTo>
                    <a:pt x="4119" y="699"/>
                    <a:pt x="3669" y="621"/>
                    <a:pt x="2898" y="307"/>
                  </a:cubicBezTo>
                  <a:cubicBezTo>
                    <a:pt x="2324" y="74"/>
                    <a:pt x="1822" y="1"/>
                    <a:pt x="141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0"/>
            <p:cNvSpPr/>
            <p:nvPr/>
          </p:nvSpPr>
          <p:spPr>
            <a:xfrm>
              <a:off x="4983297" y="4722061"/>
              <a:ext cx="262283" cy="311823"/>
            </a:xfrm>
            <a:custGeom>
              <a:rect b="b" l="l" r="r" t="t"/>
              <a:pathLst>
                <a:path extrusionOk="0" h="3550" w="2986">
                  <a:moveTo>
                    <a:pt x="990" y="0"/>
                  </a:moveTo>
                  <a:cubicBezTo>
                    <a:pt x="426" y="0"/>
                    <a:pt x="1" y="95"/>
                    <a:pt x="1" y="95"/>
                  </a:cubicBezTo>
                  <a:cubicBezTo>
                    <a:pt x="2116" y="368"/>
                    <a:pt x="1461" y="3410"/>
                    <a:pt x="1461" y="3410"/>
                  </a:cubicBezTo>
                  <a:lnTo>
                    <a:pt x="2632" y="3549"/>
                  </a:lnTo>
                  <a:lnTo>
                    <a:pt x="2986" y="611"/>
                  </a:lnTo>
                  <a:cubicBezTo>
                    <a:pt x="2413" y="117"/>
                    <a:pt x="1616" y="0"/>
                    <a:pt x="99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0"/>
            <p:cNvSpPr/>
            <p:nvPr/>
          </p:nvSpPr>
          <p:spPr>
            <a:xfrm>
              <a:off x="5214483" y="4756493"/>
              <a:ext cx="298911" cy="292675"/>
            </a:xfrm>
            <a:custGeom>
              <a:rect b="b" l="l" r="r" t="t"/>
              <a:pathLst>
                <a:path extrusionOk="0" h="3332" w="3403">
                  <a:moveTo>
                    <a:pt x="1402" y="1"/>
                  </a:moveTo>
                  <a:cubicBezTo>
                    <a:pt x="1055" y="1"/>
                    <a:pt x="699" y="57"/>
                    <a:pt x="365" y="207"/>
                  </a:cubicBezTo>
                  <a:lnTo>
                    <a:pt x="0" y="3163"/>
                  </a:lnTo>
                  <a:lnTo>
                    <a:pt x="1095" y="3331"/>
                  </a:lnTo>
                  <a:cubicBezTo>
                    <a:pt x="1095" y="3331"/>
                    <a:pt x="1275" y="493"/>
                    <a:pt x="3118" y="493"/>
                  </a:cubicBezTo>
                  <a:cubicBezTo>
                    <a:pt x="3209" y="493"/>
                    <a:pt x="3304" y="500"/>
                    <a:pt x="3403" y="514"/>
                  </a:cubicBezTo>
                  <a:cubicBezTo>
                    <a:pt x="3403" y="514"/>
                    <a:pt x="2447" y="1"/>
                    <a:pt x="1402"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0"/>
            <p:cNvSpPr/>
            <p:nvPr/>
          </p:nvSpPr>
          <p:spPr>
            <a:xfrm>
              <a:off x="4877981" y="4761324"/>
              <a:ext cx="354424" cy="49540"/>
            </a:xfrm>
            <a:custGeom>
              <a:rect b="b" l="l" r="r" t="t"/>
              <a:pathLst>
                <a:path extrusionOk="0" h="564" w="4035">
                  <a:moveTo>
                    <a:pt x="2131" y="1"/>
                  </a:moveTo>
                  <a:cubicBezTo>
                    <a:pt x="1701" y="1"/>
                    <a:pt x="1321" y="59"/>
                    <a:pt x="1060" y="100"/>
                  </a:cubicBezTo>
                  <a:cubicBezTo>
                    <a:pt x="991" y="106"/>
                    <a:pt x="927" y="117"/>
                    <a:pt x="875" y="123"/>
                  </a:cubicBezTo>
                  <a:cubicBezTo>
                    <a:pt x="760" y="138"/>
                    <a:pt x="655" y="143"/>
                    <a:pt x="562" y="143"/>
                  </a:cubicBezTo>
                  <a:cubicBezTo>
                    <a:pt x="220" y="143"/>
                    <a:pt x="34" y="64"/>
                    <a:pt x="30" y="60"/>
                  </a:cubicBezTo>
                  <a:cubicBezTo>
                    <a:pt x="17" y="60"/>
                    <a:pt x="6" y="60"/>
                    <a:pt x="1" y="71"/>
                  </a:cubicBezTo>
                  <a:cubicBezTo>
                    <a:pt x="1" y="82"/>
                    <a:pt x="1" y="95"/>
                    <a:pt x="12" y="100"/>
                  </a:cubicBezTo>
                  <a:cubicBezTo>
                    <a:pt x="20" y="105"/>
                    <a:pt x="210" y="187"/>
                    <a:pt x="555" y="187"/>
                  </a:cubicBezTo>
                  <a:cubicBezTo>
                    <a:pt x="652" y="187"/>
                    <a:pt x="761" y="181"/>
                    <a:pt x="881" y="164"/>
                  </a:cubicBezTo>
                  <a:cubicBezTo>
                    <a:pt x="934" y="157"/>
                    <a:pt x="996" y="146"/>
                    <a:pt x="1066" y="141"/>
                  </a:cubicBezTo>
                  <a:cubicBezTo>
                    <a:pt x="1328" y="101"/>
                    <a:pt x="1708" y="44"/>
                    <a:pt x="2138" y="44"/>
                  </a:cubicBezTo>
                  <a:cubicBezTo>
                    <a:pt x="2726" y="44"/>
                    <a:pt x="3406" y="152"/>
                    <a:pt x="4000" y="564"/>
                  </a:cubicBezTo>
                  <a:lnTo>
                    <a:pt x="4011" y="564"/>
                  </a:lnTo>
                  <a:cubicBezTo>
                    <a:pt x="4016" y="564"/>
                    <a:pt x="4022" y="564"/>
                    <a:pt x="4029" y="558"/>
                  </a:cubicBezTo>
                  <a:cubicBezTo>
                    <a:pt x="4035" y="547"/>
                    <a:pt x="4035" y="534"/>
                    <a:pt x="4022" y="529"/>
                  </a:cubicBezTo>
                  <a:cubicBezTo>
                    <a:pt x="3417" y="112"/>
                    <a:pt x="2726" y="1"/>
                    <a:pt x="213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0"/>
            <p:cNvSpPr/>
            <p:nvPr/>
          </p:nvSpPr>
          <p:spPr>
            <a:xfrm>
              <a:off x="4872887" y="4782756"/>
              <a:ext cx="355391" cy="48486"/>
            </a:xfrm>
            <a:custGeom>
              <a:rect b="b" l="l" r="r" t="t"/>
              <a:pathLst>
                <a:path extrusionOk="0" h="552" w="4046">
                  <a:moveTo>
                    <a:pt x="2236" y="0"/>
                  </a:moveTo>
                  <a:cubicBezTo>
                    <a:pt x="1813" y="0"/>
                    <a:pt x="1434" y="61"/>
                    <a:pt x="1159" y="105"/>
                  </a:cubicBezTo>
                  <a:cubicBezTo>
                    <a:pt x="1073" y="122"/>
                    <a:pt x="997" y="135"/>
                    <a:pt x="933" y="140"/>
                  </a:cubicBezTo>
                  <a:cubicBezTo>
                    <a:pt x="832" y="153"/>
                    <a:pt x="737" y="158"/>
                    <a:pt x="649" y="158"/>
                  </a:cubicBezTo>
                  <a:cubicBezTo>
                    <a:pt x="271" y="158"/>
                    <a:pt x="34" y="59"/>
                    <a:pt x="29" y="59"/>
                  </a:cubicBezTo>
                  <a:cubicBezTo>
                    <a:pt x="26" y="57"/>
                    <a:pt x="23" y="57"/>
                    <a:pt x="20" y="57"/>
                  </a:cubicBezTo>
                  <a:cubicBezTo>
                    <a:pt x="12" y="57"/>
                    <a:pt x="6" y="62"/>
                    <a:pt x="6" y="71"/>
                  </a:cubicBezTo>
                  <a:cubicBezTo>
                    <a:pt x="0" y="82"/>
                    <a:pt x="6" y="94"/>
                    <a:pt x="11" y="100"/>
                  </a:cubicBezTo>
                  <a:cubicBezTo>
                    <a:pt x="26" y="104"/>
                    <a:pt x="266" y="204"/>
                    <a:pt x="651" y="204"/>
                  </a:cubicBezTo>
                  <a:cubicBezTo>
                    <a:pt x="739" y="204"/>
                    <a:pt x="836" y="199"/>
                    <a:pt x="939" y="186"/>
                  </a:cubicBezTo>
                  <a:cubicBezTo>
                    <a:pt x="1003" y="175"/>
                    <a:pt x="1078" y="164"/>
                    <a:pt x="1166" y="151"/>
                  </a:cubicBezTo>
                  <a:cubicBezTo>
                    <a:pt x="1442" y="106"/>
                    <a:pt x="1820" y="46"/>
                    <a:pt x="2241" y="46"/>
                  </a:cubicBezTo>
                  <a:cubicBezTo>
                    <a:pt x="2800" y="46"/>
                    <a:pt x="3435" y="153"/>
                    <a:pt x="4010" y="546"/>
                  </a:cubicBezTo>
                  <a:cubicBezTo>
                    <a:pt x="4010" y="552"/>
                    <a:pt x="4017" y="552"/>
                    <a:pt x="4023" y="552"/>
                  </a:cubicBezTo>
                  <a:cubicBezTo>
                    <a:pt x="4029" y="552"/>
                    <a:pt x="4034" y="552"/>
                    <a:pt x="4040" y="546"/>
                  </a:cubicBezTo>
                  <a:cubicBezTo>
                    <a:pt x="4045" y="534"/>
                    <a:pt x="4045" y="523"/>
                    <a:pt x="4034" y="512"/>
                  </a:cubicBezTo>
                  <a:cubicBezTo>
                    <a:pt x="3450" y="109"/>
                    <a:pt x="2803" y="0"/>
                    <a:pt x="22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0"/>
            <p:cNvSpPr/>
            <p:nvPr/>
          </p:nvSpPr>
          <p:spPr>
            <a:xfrm>
              <a:off x="4869285" y="4805154"/>
              <a:ext cx="355918" cy="48486"/>
            </a:xfrm>
            <a:custGeom>
              <a:rect b="b" l="l" r="r" t="t"/>
              <a:pathLst>
                <a:path extrusionOk="0" h="552" w="4052">
                  <a:moveTo>
                    <a:pt x="2238" y="0"/>
                  </a:moveTo>
                  <a:cubicBezTo>
                    <a:pt x="1816" y="0"/>
                    <a:pt x="1437" y="60"/>
                    <a:pt x="1159" y="105"/>
                  </a:cubicBezTo>
                  <a:cubicBezTo>
                    <a:pt x="1073" y="123"/>
                    <a:pt x="998" y="134"/>
                    <a:pt x="934" y="140"/>
                  </a:cubicBezTo>
                  <a:cubicBezTo>
                    <a:pt x="834" y="153"/>
                    <a:pt x="739" y="158"/>
                    <a:pt x="652" y="158"/>
                  </a:cubicBezTo>
                  <a:cubicBezTo>
                    <a:pt x="276" y="158"/>
                    <a:pt x="36" y="59"/>
                    <a:pt x="36" y="59"/>
                  </a:cubicBezTo>
                  <a:cubicBezTo>
                    <a:pt x="33" y="57"/>
                    <a:pt x="29" y="57"/>
                    <a:pt x="26" y="57"/>
                  </a:cubicBezTo>
                  <a:cubicBezTo>
                    <a:pt x="18" y="57"/>
                    <a:pt x="10" y="62"/>
                    <a:pt x="6" y="70"/>
                  </a:cubicBezTo>
                  <a:cubicBezTo>
                    <a:pt x="1" y="83"/>
                    <a:pt x="6" y="94"/>
                    <a:pt x="17" y="99"/>
                  </a:cubicBezTo>
                  <a:cubicBezTo>
                    <a:pt x="32" y="104"/>
                    <a:pt x="264" y="202"/>
                    <a:pt x="635" y="202"/>
                  </a:cubicBezTo>
                  <a:cubicBezTo>
                    <a:pt x="728" y="202"/>
                    <a:pt x="830" y="195"/>
                    <a:pt x="940" y="180"/>
                  </a:cubicBezTo>
                  <a:cubicBezTo>
                    <a:pt x="1004" y="174"/>
                    <a:pt x="1079" y="163"/>
                    <a:pt x="1165" y="145"/>
                  </a:cubicBezTo>
                  <a:cubicBezTo>
                    <a:pt x="1442" y="103"/>
                    <a:pt x="1821" y="43"/>
                    <a:pt x="2243" y="43"/>
                  </a:cubicBezTo>
                  <a:cubicBezTo>
                    <a:pt x="2804" y="43"/>
                    <a:pt x="3439" y="149"/>
                    <a:pt x="4011" y="546"/>
                  </a:cubicBezTo>
                  <a:cubicBezTo>
                    <a:pt x="4017" y="551"/>
                    <a:pt x="4024" y="551"/>
                    <a:pt x="4024" y="551"/>
                  </a:cubicBezTo>
                  <a:cubicBezTo>
                    <a:pt x="4035" y="551"/>
                    <a:pt x="4040" y="546"/>
                    <a:pt x="4040" y="540"/>
                  </a:cubicBezTo>
                  <a:cubicBezTo>
                    <a:pt x="4051" y="535"/>
                    <a:pt x="4046" y="517"/>
                    <a:pt x="4035" y="511"/>
                  </a:cubicBezTo>
                  <a:cubicBezTo>
                    <a:pt x="3453" y="109"/>
                    <a:pt x="2807" y="0"/>
                    <a:pt x="22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0"/>
            <p:cNvSpPr/>
            <p:nvPr/>
          </p:nvSpPr>
          <p:spPr>
            <a:xfrm>
              <a:off x="4866738" y="4827552"/>
              <a:ext cx="355391" cy="48398"/>
            </a:xfrm>
            <a:custGeom>
              <a:rect b="b" l="l" r="r" t="t"/>
              <a:pathLst>
                <a:path extrusionOk="0" h="551" w="4046">
                  <a:moveTo>
                    <a:pt x="2240" y="1"/>
                  </a:moveTo>
                  <a:cubicBezTo>
                    <a:pt x="1816" y="1"/>
                    <a:pt x="1437" y="61"/>
                    <a:pt x="1159" y="106"/>
                  </a:cubicBezTo>
                  <a:cubicBezTo>
                    <a:pt x="1073" y="117"/>
                    <a:pt x="998" y="134"/>
                    <a:pt x="934" y="141"/>
                  </a:cubicBezTo>
                  <a:cubicBezTo>
                    <a:pt x="833" y="154"/>
                    <a:pt x="739" y="159"/>
                    <a:pt x="652" y="159"/>
                  </a:cubicBezTo>
                  <a:cubicBezTo>
                    <a:pt x="273" y="159"/>
                    <a:pt x="34" y="59"/>
                    <a:pt x="30" y="59"/>
                  </a:cubicBezTo>
                  <a:cubicBezTo>
                    <a:pt x="28" y="57"/>
                    <a:pt x="26" y="56"/>
                    <a:pt x="23" y="56"/>
                  </a:cubicBezTo>
                  <a:cubicBezTo>
                    <a:pt x="16" y="56"/>
                    <a:pt x="6" y="62"/>
                    <a:pt x="6" y="71"/>
                  </a:cubicBezTo>
                  <a:cubicBezTo>
                    <a:pt x="1" y="82"/>
                    <a:pt x="6" y="93"/>
                    <a:pt x="19" y="93"/>
                  </a:cubicBezTo>
                  <a:cubicBezTo>
                    <a:pt x="28" y="103"/>
                    <a:pt x="264" y="200"/>
                    <a:pt x="644" y="200"/>
                  </a:cubicBezTo>
                  <a:cubicBezTo>
                    <a:pt x="735" y="200"/>
                    <a:pt x="834" y="194"/>
                    <a:pt x="939" y="181"/>
                  </a:cubicBezTo>
                  <a:cubicBezTo>
                    <a:pt x="1003" y="175"/>
                    <a:pt x="1079" y="163"/>
                    <a:pt x="1166" y="146"/>
                  </a:cubicBezTo>
                  <a:cubicBezTo>
                    <a:pt x="1442" y="101"/>
                    <a:pt x="1819" y="41"/>
                    <a:pt x="2240" y="41"/>
                  </a:cubicBezTo>
                  <a:cubicBezTo>
                    <a:pt x="2799" y="41"/>
                    <a:pt x="3435" y="148"/>
                    <a:pt x="4011" y="545"/>
                  </a:cubicBezTo>
                  <a:cubicBezTo>
                    <a:pt x="4018" y="545"/>
                    <a:pt x="4018" y="551"/>
                    <a:pt x="4023" y="551"/>
                  </a:cubicBezTo>
                  <a:cubicBezTo>
                    <a:pt x="4029" y="551"/>
                    <a:pt x="4035" y="545"/>
                    <a:pt x="4040" y="540"/>
                  </a:cubicBezTo>
                  <a:cubicBezTo>
                    <a:pt x="4046" y="529"/>
                    <a:pt x="4046" y="516"/>
                    <a:pt x="4035" y="511"/>
                  </a:cubicBezTo>
                  <a:cubicBezTo>
                    <a:pt x="3451" y="109"/>
                    <a:pt x="2806" y="1"/>
                    <a:pt x="22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0"/>
            <p:cNvSpPr/>
            <p:nvPr/>
          </p:nvSpPr>
          <p:spPr>
            <a:xfrm>
              <a:off x="4864630" y="4849775"/>
              <a:ext cx="356005" cy="48223"/>
            </a:xfrm>
            <a:custGeom>
              <a:rect b="b" l="l" r="r" t="t"/>
              <a:pathLst>
                <a:path extrusionOk="0" h="549" w="4053">
                  <a:moveTo>
                    <a:pt x="2249" y="1"/>
                  </a:moveTo>
                  <a:cubicBezTo>
                    <a:pt x="1822" y="1"/>
                    <a:pt x="1440" y="63"/>
                    <a:pt x="1161" y="107"/>
                  </a:cubicBezTo>
                  <a:cubicBezTo>
                    <a:pt x="1073" y="119"/>
                    <a:pt x="1004" y="131"/>
                    <a:pt x="940" y="142"/>
                  </a:cubicBezTo>
                  <a:cubicBezTo>
                    <a:pt x="839" y="155"/>
                    <a:pt x="744" y="161"/>
                    <a:pt x="656" y="161"/>
                  </a:cubicBezTo>
                  <a:cubicBezTo>
                    <a:pt x="279" y="161"/>
                    <a:pt x="41" y="61"/>
                    <a:pt x="36" y="61"/>
                  </a:cubicBezTo>
                  <a:cubicBezTo>
                    <a:pt x="32" y="59"/>
                    <a:pt x="29" y="59"/>
                    <a:pt x="26" y="59"/>
                  </a:cubicBezTo>
                  <a:cubicBezTo>
                    <a:pt x="18" y="59"/>
                    <a:pt x="12" y="63"/>
                    <a:pt x="8" y="67"/>
                  </a:cubicBezTo>
                  <a:cubicBezTo>
                    <a:pt x="1" y="78"/>
                    <a:pt x="8" y="89"/>
                    <a:pt x="19" y="96"/>
                  </a:cubicBezTo>
                  <a:cubicBezTo>
                    <a:pt x="33" y="101"/>
                    <a:pt x="273" y="201"/>
                    <a:pt x="655" y="201"/>
                  </a:cubicBezTo>
                  <a:cubicBezTo>
                    <a:pt x="743" y="201"/>
                    <a:pt x="838" y="196"/>
                    <a:pt x="940" y="183"/>
                  </a:cubicBezTo>
                  <a:cubicBezTo>
                    <a:pt x="1009" y="171"/>
                    <a:pt x="1079" y="159"/>
                    <a:pt x="1167" y="148"/>
                  </a:cubicBezTo>
                  <a:cubicBezTo>
                    <a:pt x="1442" y="103"/>
                    <a:pt x="1819" y="43"/>
                    <a:pt x="2239" y="43"/>
                  </a:cubicBezTo>
                  <a:cubicBezTo>
                    <a:pt x="2801" y="43"/>
                    <a:pt x="3439" y="151"/>
                    <a:pt x="4013" y="548"/>
                  </a:cubicBezTo>
                  <a:lnTo>
                    <a:pt x="4029" y="548"/>
                  </a:lnTo>
                  <a:cubicBezTo>
                    <a:pt x="4035" y="548"/>
                    <a:pt x="4042" y="548"/>
                    <a:pt x="4042" y="541"/>
                  </a:cubicBezTo>
                  <a:cubicBezTo>
                    <a:pt x="4053" y="530"/>
                    <a:pt x="4047" y="519"/>
                    <a:pt x="4042" y="514"/>
                  </a:cubicBezTo>
                  <a:cubicBezTo>
                    <a:pt x="3460" y="110"/>
                    <a:pt x="2815" y="1"/>
                    <a:pt x="224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0"/>
            <p:cNvSpPr/>
            <p:nvPr/>
          </p:nvSpPr>
          <p:spPr>
            <a:xfrm>
              <a:off x="4862698" y="4872173"/>
              <a:ext cx="355391" cy="48135"/>
            </a:xfrm>
            <a:custGeom>
              <a:rect b="b" l="l" r="r" t="t"/>
              <a:pathLst>
                <a:path extrusionOk="0" h="548" w="4046">
                  <a:moveTo>
                    <a:pt x="2240" y="1"/>
                  </a:moveTo>
                  <a:cubicBezTo>
                    <a:pt x="1814" y="1"/>
                    <a:pt x="1433" y="62"/>
                    <a:pt x="1154" y="107"/>
                  </a:cubicBezTo>
                  <a:cubicBezTo>
                    <a:pt x="1073" y="119"/>
                    <a:pt x="997" y="131"/>
                    <a:pt x="934" y="142"/>
                  </a:cubicBezTo>
                  <a:cubicBezTo>
                    <a:pt x="833" y="155"/>
                    <a:pt x="738" y="160"/>
                    <a:pt x="651" y="160"/>
                  </a:cubicBezTo>
                  <a:cubicBezTo>
                    <a:pt x="272" y="160"/>
                    <a:pt x="34" y="60"/>
                    <a:pt x="30" y="55"/>
                  </a:cubicBezTo>
                  <a:cubicBezTo>
                    <a:pt x="17" y="55"/>
                    <a:pt x="6" y="55"/>
                    <a:pt x="1" y="67"/>
                  </a:cubicBezTo>
                  <a:cubicBezTo>
                    <a:pt x="1" y="78"/>
                    <a:pt x="1" y="90"/>
                    <a:pt x="12" y="96"/>
                  </a:cubicBezTo>
                  <a:cubicBezTo>
                    <a:pt x="26" y="100"/>
                    <a:pt x="266" y="200"/>
                    <a:pt x="651" y="200"/>
                  </a:cubicBezTo>
                  <a:cubicBezTo>
                    <a:pt x="740" y="200"/>
                    <a:pt x="836" y="195"/>
                    <a:pt x="940" y="182"/>
                  </a:cubicBezTo>
                  <a:cubicBezTo>
                    <a:pt x="1004" y="171"/>
                    <a:pt x="1079" y="160"/>
                    <a:pt x="1159" y="147"/>
                  </a:cubicBezTo>
                  <a:cubicBezTo>
                    <a:pt x="1435" y="103"/>
                    <a:pt x="1812" y="42"/>
                    <a:pt x="2233" y="42"/>
                  </a:cubicBezTo>
                  <a:cubicBezTo>
                    <a:pt x="2795" y="42"/>
                    <a:pt x="3434" y="150"/>
                    <a:pt x="4011" y="548"/>
                  </a:cubicBezTo>
                  <a:lnTo>
                    <a:pt x="4022" y="548"/>
                  </a:lnTo>
                  <a:cubicBezTo>
                    <a:pt x="4029" y="548"/>
                    <a:pt x="4035" y="548"/>
                    <a:pt x="4040" y="542"/>
                  </a:cubicBezTo>
                  <a:cubicBezTo>
                    <a:pt x="4046" y="530"/>
                    <a:pt x="4040" y="519"/>
                    <a:pt x="4035" y="513"/>
                  </a:cubicBezTo>
                  <a:cubicBezTo>
                    <a:pt x="3452" y="110"/>
                    <a:pt x="2807" y="1"/>
                    <a:pt x="22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0"/>
            <p:cNvSpPr/>
            <p:nvPr/>
          </p:nvSpPr>
          <p:spPr>
            <a:xfrm>
              <a:off x="4858569" y="4894220"/>
              <a:ext cx="355478" cy="48486"/>
            </a:xfrm>
            <a:custGeom>
              <a:rect b="b" l="l" r="r" t="t"/>
              <a:pathLst>
                <a:path extrusionOk="0" h="552" w="4047">
                  <a:moveTo>
                    <a:pt x="2237" y="0"/>
                  </a:moveTo>
                  <a:cubicBezTo>
                    <a:pt x="1815" y="0"/>
                    <a:pt x="1437" y="60"/>
                    <a:pt x="1160" y="105"/>
                  </a:cubicBezTo>
                  <a:cubicBezTo>
                    <a:pt x="1073" y="123"/>
                    <a:pt x="998" y="134"/>
                    <a:pt x="934" y="140"/>
                  </a:cubicBezTo>
                  <a:cubicBezTo>
                    <a:pt x="834" y="153"/>
                    <a:pt x="739" y="158"/>
                    <a:pt x="652" y="158"/>
                  </a:cubicBezTo>
                  <a:cubicBezTo>
                    <a:pt x="276" y="158"/>
                    <a:pt x="35" y="59"/>
                    <a:pt x="35" y="59"/>
                  </a:cubicBezTo>
                  <a:cubicBezTo>
                    <a:pt x="32" y="58"/>
                    <a:pt x="29" y="57"/>
                    <a:pt x="26" y="57"/>
                  </a:cubicBezTo>
                  <a:cubicBezTo>
                    <a:pt x="18" y="57"/>
                    <a:pt x="11" y="62"/>
                    <a:pt x="7" y="70"/>
                  </a:cubicBezTo>
                  <a:cubicBezTo>
                    <a:pt x="0" y="83"/>
                    <a:pt x="7" y="94"/>
                    <a:pt x="18" y="99"/>
                  </a:cubicBezTo>
                  <a:cubicBezTo>
                    <a:pt x="32" y="104"/>
                    <a:pt x="273" y="205"/>
                    <a:pt x="656" y="205"/>
                  </a:cubicBezTo>
                  <a:cubicBezTo>
                    <a:pt x="743" y="205"/>
                    <a:pt x="838" y="200"/>
                    <a:pt x="939" y="187"/>
                  </a:cubicBezTo>
                  <a:cubicBezTo>
                    <a:pt x="1003" y="174"/>
                    <a:pt x="1078" y="163"/>
                    <a:pt x="1166" y="152"/>
                  </a:cubicBezTo>
                  <a:cubicBezTo>
                    <a:pt x="1443" y="107"/>
                    <a:pt x="1823" y="46"/>
                    <a:pt x="2246" y="46"/>
                  </a:cubicBezTo>
                  <a:cubicBezTo>
                    <a:pt x="2806" y="46"/>
                    <a:pt x="3441" y="153"/>
                    <a:pt x="4012" y="546"/>
                  </a:cubicBezTo>
                  <a:cubicBezTo>
                    <a:pt x="4018" y="551"/>
                    <a:pt x="4023" y="551"/>
                    <a:pt x="4023" y="551"/>
                  </a:cubicBezTo>
                  <a:cubicBezTo>
                    <a:pt x="4029" y="551"/>
                    <a:pt x="4041" y="551"/>
                    <a:pt x="4041" y="540"/>
                  </a:cubicBezTo>
                  <a:cubicBezTo>
                    <a:pt x="4047" y="535"/>
                    <a:pt x="4047" y="522"/>
                    <a:pt x="4034" y="511"/>
                  </a:cubicBezTo>
                  <a:cubicBezTo>
                    <a:pt x="3450" y="109"/>
                    <a:pt x="2804" y="0"/>
                    <a:pt x="223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0"/>
            <p:cNvSpPr/>
            <p:nvPr/>
          </p:nvSpPr>
          <p:spPr>
            <a:xfrm>
              <a:off x="4858569" y="4914598"/>
              <a:ext cx="355478" cy="48486"/>
            </a:xfrm>
            <a:custGeom>
              <a:rect b="b" l="l" r="r" t="t"/>
              <a:pathLst>
                <a:path extrusionOk="0" h="552" w="4047">
                  <a:moveTo>
                    <a:pt x="2237" y="1"/>
                  </a:moveTo>
                  <a:cubicBezTo>
                    <a:pt x="1815" y="1"/>
                    <a:pt x="1437" y="61"/>
                    <a:pt x="1160" y="105"/>
                  </a:cubicBezTo>
                  <a:cubicBezTo>
                    <a:pt x="1073" y="123"/>
                    <a:pt x="998" y="134"/>
                    <a:pt x="934" y="140"/>
                  </a:cubicBezTo>
                  <a:cubicBezTo>
                    <a:pt x="834" y="153"/>
                    <a:pt x="739" y="158"/>
                    <a:pt x="652" y="158"/>
                  </a:cubicBezTo>
                  <a:cubicBezTo>
                    <a:pt x="276" y="158"/>
                    <a:pt x="35" y="59"/>
                    <a:pt x="35" y="59"/>
                  </a:cubicBezTo>
                  <a:cubicBezTo>
                    <a:pt x="32" y="58"/>
                    <a:pt x="29" y="57"/>
                    <a:pt x="26" y="57"/>
                  </a:cubicBezTo>
                  <a:cubicBezTo>
                    <a:pt x="18" y="57"/>
                    <a:pt x="11" y="62"/>
                    <a:pt x="7" y="70"/>
                  </a:cubicBezTo>
                  <a:cubicBezTo>
                    <a:pt x="0" y="82"/>
                    <a:pt x="7" y="94"/>
                    <a:pt x="18" y="100"/>
                  </a:cubicBezTo>
                  <a:cubicBezTo>
                    <a:pt x="32" y="104"/>
                    <a:pt x="265" y="201"/>
                    <a:pt x="637" y="201"/>
                  </a:cubicBezTo>
                  <a:cubicBezTo>
                    <a:pt x="730" y="201"/>
                    <a:pt x="831" y="195"/>
                    <a:pt x="939" y="180"/>
                  </a:cubicBezTo>
                  <a:cubicBezTo>
                    <a:pt x="1003" y="175"/>
                    <a:pt x="1078" y="164"/>
                    <a:pt x="1166" y="146"/>
                  </a:cubicBezTo>
                  <a:cubicBezTo>
                    <a:pt x="1442" y="103"/>
                    <a:pt x="1821" y="43"/>
                    <a:pt x="2243" y="43"/>
                  </a:cubicBezTo>
                  <a:cubicBezTo>
                    <a:pt x="2803" y="43"/>
                    <a:pt x="3440" y="149"/>
                    <a:pt x="4012" y="546"/>
                  </a:cubicBezTo>
                  <a:cubicBezTo>
                    <a:pt x="4018" y="552"/>
                    <a:pt x="4023" y="552"/>
                    <a:pt x="4023" y="552"/>
                  </a:cubicBezTo>
                  <a:cubicBezTo>
                    <a:pt x="4029" y="552"/>
                    <a:pt x="4041" y="546"/>
                    <a:pt x="4041" y="541"/>
                  </a:cubicBezTo>
                  <a:cubicBezTo>
                    <a:pt x="4047" y="534"/>
                    <a:pt x="4047" y="517"/>
                    <a:pt x="4034" y="511"/>
                  </a:cubicBezTo>
                  <a:cubicBezTo>
                    <a:pt x="3450" y="109"/>
                    <a:pt x="2804" y="1"/>
                    <a:pt x="223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0"/>
            <p:cNvSpPr/>
            <p:nvPr/>
          </p:nvSpPr>
          <p:spPr>
            <a:xfrm>
              <a:off x="4856110" y="4936996"/>
              <a:ext cx="355391" cy="48486"/>
            </a:xfrm>
            <a:custGeom>
              <a:rect b="b" l="l" r="r" t="t"/>
              <a:pathLst>
                <a:path extrusionOk="0" h="552" w="4046">
                  <a:moveTo>
                    <a:pt x="2238" y="0"/>
                  </a:moveTo>
                  <a:cubicBezTo>
                    <a:pt x="1815" y="0"/>
                    <a:pt x="1436" y="60"/>
                    <a:pt x="1159" y="105"/>
                  </a:cubicBezTo>
                  <a:cubicBezTo>
                    <a:pt x="1072" y="117"/>
                    <a:pt x="996" y="134"/>
                    <a:pt x="933" y="140"/>
                  </a:cubicBezTo>
                  <a:cubicBezTo>
                    <a:pt x="832" y="153"/>
                    <a:pt x="738" y="158"/>
                    <a:pt x="651" y="158"/>
                  </a:cubicBezTo>
                  <a:cubicBezTo>
                    <a:pt x="276" y="158"/>
                    <a:pt x="35" y="59"/>
                    <a:pt x="35" y="59"/>
                  </a:cubicBezTo>
                  <a:cubicBezTo>
                    <a:pt x="32" y="57"/>
                    <a:pt x="29" y="57"/>
                    <a:pt x="26" y="57"/>
                  </a:cubicBezTo>
                  <a:cubicBezTo>
                    <a:pt x="17" y="57"/>
                    <a:pt x="10" y="62"/>
                    <a:pt x="6" y="70"/>
                  </a:cubicBezTo>
                  <a:cubicBezTo>
                    <a:pt x="1" y="83"/>
                    <a:pt x="6" y="94"/>
                    <a:pt x="17" y="94"/>
                  </a:cubicBezTo>
                  <a:cubicBezTo>
                    <a:pt x="32" y="103"/>
                    <a:pt x="270" y="200"/>
                    <a:pt x="649" y="200"/>
                  </a:cubicBezTo>
                  <a:cubicBezTo>
                    <a:pt x="738" y="200"/>
                    <a:pt x="835" y="195"/>
                    <a:pt x="939" y="181"/>
                  </a:cubicBezTo>
                  <a:cubicBezTo>
                    <a:pt x="1002" y="174"/>
                    <a:pt x="1079" y="163"/>
                    <a:pt x="1165" y="147"/>
                  </a:cubicBezTo>
                  <a:cubicBezTo>
                    <a:pt x="1441" y="102"/>
                    <a:pt x="1820" y="41"/>
                    <a:pt x="2241" y="41"/>
                  </a:cubicBezTo>
                  <a:cubicBezTo>
                    <a:pt x="2802" y="41"/>
                    <a:pt x="3438" y="149"/>
                    <a:pt x="4011" y="546"/>
                  </a:cubicBezTo>
                  <a:cubicBezTo>
                    <a:pt x="4016" y="546"/>
                    <a:pt x="4022" y="551"/>
                    <a:pt x="4022" y="551"/>
                  </a:cubicBezTo>
                  <a:cubicBezTo>
                    <a:pt x="4035" y="551"/>
                    <a:pt x="4040" y="546"/>
                    <a:pt x="4040" y="540"/>
                  </a:cubicBezTo>
                  <a:cubicBezTo>
                    <a:pt x="4046" y="529"/>
                    <a:pt x="4046" y="517"/>
                    <a:pt x="4035" y="511"/>
                  </a:cubicBezTo>
                  <a:cubicBezTo>
                    <a:pt x="3452" y="109"/>
                    <a:pt x="2806" y="0"/>
                    <a:pt x="22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0"/>
            <p:cNvSpPr/>
            <p:nvPr/>
          </p:nvSpPr>
          <p:spPr>
            <a:xfrm>
              <a:off x="4856110" y="4962293"/>
              <a:ext cx="355391" cy="48135"/>
            </a:xfrm>
            <a:custGeom>
              <a:rect b="b" l="l" r="r" t="t"/>
              <a:pathLst>
                <a:path extrusionOk="0" h="548" w="4046">
                  <a:moveTo>
                    <a:pt x="2248" y="1"/>
                  </a:moveTo>
                  <a:cubicBezTo>
                    <a:pt x="1822" y="1"/>
                    <a:pt x="1439" y="63"/>
                    <a:pt x="1159" y="108"/>
                  </a:cubicBezTo>
                  <a:cubicBezTo>
                    <a:pt x="1072" y="119"/>
                    <a:pt x="996" y="130"/>
                    <a:pt x="933" y="142"/>
                  </a:cubicBezTo>
                  <a:cubicBezTo>
                    <a:pt x="833" y="155"/>
                    <a:pt x="740" y="161"/>
                    <a:pt x="653" y="161"/>
                  </a:cubicBezTo>
                  <a:cubicBezTo>
                    <a:pt x="276" y="161"/>
                    <a:pt x="35" y="60"/>
                    <a:pt x="35" y="60"/>
                  </a:cubicBezTo>
                  <a:cubicBezTo>
                    <a:pt x="32" y="59"/>
                    <a:pt x="28" y="58"/>
                    <a:pt x="25" y="58"/>
                  </a:cubicBezTo>
                  <a:cubicBezTo>
                    <a:pt x="17" y="58"/>
                    <a:pt x="10" y="62"/>
                    <a:pt x="6" y="67"/>
                  </a:cubicBezTo>
                  <a:cubicBezTo>
                    <a:pt x="1" y="78"/>
                    <a:pt x="6" y="89"/>
                    <a:pt x="17" y="95"/>
                  </a:cubicBezTo>
                  <a:cubicBezTo>
                    <a:pt x="32" y="101"/>
                    <a:pt x="272" y="201"/>
                    <a:pt x="654" y="201"/>
                  </a:cubicBezTo>
                  <a:cubicBezTo>
                    <a:pt x="742" y="201"/>
                    <a:pt x="837" y="196"/>
                    <a:pt x="939" y="183"/>
                  </a:cubicBezTo>
                  <a:cubicBezTo>
                    <a:pt x="1002" y="172"/>
                    <a:pt x="1079" y="159"/>
                    <a:pt x="1165" y="148"/>
                  </a:cubicBezTo>
                  <a:cubicBezTo>
                    <a:pt x="1441" y="103"/>
                    <a:pt x="1820" y="42"/>
                    <a:pt x="2241" y="42"/>
                  </a:cubicBezTo>
                  <a:cubicBezTo>
                    <a:pt x="2802" y="42"/>
                    <a:pt x="3438" y="150"/>
                    <a:pt x="4011" y="547"/>
                  </a:cubicBezTo>
                  <a:lnTo>
                    <a:pt x="4022" y="547"/>
                  </a:lnTo>
                  <a:cubicBezTo>
                    <a:pt x="4035" y="547"/>
                    <a:pt x="4040" y="547"/>
                    <a:pt x="4040" y="542"/>
                  </a:cubicBezTo>
                  <a:cubicBezTo>
                    <a:pt x="4046" y="530"/>
                    <a:pt x="4046" y="519"/>
                    <a:pt x="4035" y="512"/>
                  </a:cubicBezTo>
                  <a:cubicBezTo>
                    <a:pt x="3456" y="110"/>
                    <a:pt x="2814" y="1"/>
                    <a:pt x="224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0"/>
            <p:cNvSpPr/>
            <p:nvPr/>
          </p:nvSpPr>
          <p:spPr>
            <a:xfrm>
              <a:off x="5257698" y="4788465"/>
              <a:ext cx="353019" cy="71148"/>
            </a:xfrm>
            <a:custGeom>
              <a:rect b="b" l="l" r="r" t="t"/>
              <a:pathLst>
                <a:path extrusionOk="0" h="810" w="4019">
                  <a:moveTo>
                    <a:pt x="963" y="0"/>
                  </a:moveTo>
                  <a:cubicBezTo>
                    <a:pt x="656" y="0"/>
                    <a:pt x="337" y="44"/>
                    <a:pt x="19" y="156"/>
                  </a:cubicBezTo>
                  <a:cubicBezTo>
                    <a:pt x="6" y="156"/>
                    <a:pt x="1" y="168"/>
                    <a:pt x="6" y="179"/>
                  </a:cubicBezTo>
                  <a:cubicBezTo>
                    <a:pt x="6" y="185"/>
                    <a:pt x="12" y="191"/>
                    <a:pt x="19" y="191"/>
                  </a:cubicBezTo>
                  <a:cubicBezTo>
                    <a:pt x="22" y="193"/>
                    <a:pt x="25" y="195"/>
                    <a:pt x="27" y="195"/>
                  </a:cubicBezTo>
                  <a:cubicBezTo>
                    <a:pt x="29" y="195"/>
                    <a:pt x="30" y="193"/>
                    <a:pt x="30" y="191"/>
                  </a:cubicBezTo>
                  <a:cubicBezTo>
                    <a:pt x="342" y="82"/>
                    <a:pt x="655" y="39"/>
                    <a:pt x="956" y="39"/>
                  </a:cubicBezTo>
                  <a:cubicBezTo>
                    <a:pt x="1797" y="39"/>
                    <a:pt x="2552" y="375"/>
                    <a:pt x="2975" y="562"/>
                  </a:cubicBezTo>
                  <a:cubicBezTo>
                    <a:pt x="3037" y="591"/>
                    <a:pt x="3096" y="613"/>
                    <a:pt x="3142" y="637"/>
                  </a:cubicBezTo>
                  <a:cubicBezTo>
                    <a:pt x="3499" y="787"/>
                    <a:pt x="3769" y="810"/>
                    <a:pt x="3904" y="810"/>
                  </a:cubicBezTo>
                  <a:cubicBezTo>
                    <a:pt x="3962" y="810"/>
                    <a:pt x="3995" y="805"/>
                    <a:pt x="4000" y="805"/>
                  </a:cubicBezTo>
                  <a:cubicBezTo>
                    <a:pt x="4011" y="800"/>
                    <a:pt x="4018" y="787"/>
                    <a:pt x="4018" y="776"/>
                  </a:cubicBezTo>
                  <a:cubicBezTo>
                    <a:pt x="4011" y="765"/>
                    <a:pt x="4000" y="759"/>
                    <a:pt x="3995" y="759"/>
                  </a:cubicBezTo>
                  <a:cubicBezTo>
                    <a:pt x="3993" y="759"/>
                    <a:pt x="3961" y="764"/>
                    <a:pt x="3903" y="764"/>
                  </a:cubicBezTo>
                  <a:cubicBezTo>
                    <a:pt x="3771" y="764"/>
                    <a:pt x="3506" y="742"/>
                    <a:pt x="3160" y="597"/>
                  </a:cubicBezTo>
                  <a:cubicBezTo>
                    <a:pt x="3114" y="579"/>
                    <a:pt x="3056" y="551"/>
                    <a:pt x="2992" y="522"/>
                  </a:cubicBezTo>
                  <a:cubicBezTo>
                    <a:pt x="2566" y="334"/>
                    <a:pt x="1808" y="0"/>
                    <a:pt x="96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0"/>
            <p:cNvSpPr/>
            <p:nvPr/>
          </p:nvSpPr>
          <p:spPr>
            <a:xfrm>
              <a:off x="5256293" y="4808931"/>
              <a:ext cx="353282" cy="72378"/>
            </a:xfrm>
            <a:custGeom>
              <a:rect b="b" l="l" r="r" t="t"/>
              <a:pathLst>
                <a:path extrusionOk="0" h="824" w="4022">
                  <a:moveTo>
                    <a:pt x="939" y="0"/>
                  </a:moveTo>
                  <a:cubicBezTo>
                    <a:pt x="642" y="0"/>
                    <a:pt x="331" y="44"/>
                    <a:pt x="17" y="155"/>
                  </a:cubicBezTo>
                  <a:cubicBezTo>
                    <a:pt x="6" y="161"/>
                    <a:pt x="0" y="172"/>
                    <a:pt x="6" y="184"/>
                  </a:cubicBezTo>
                  <a:cubicBezTo>
                    <a:pt x="6" y="190"/>
                    <a:pt x="11" y="195"/>
                    <a:pt x="22" y="195"/>
                  </a:cubicBezTo>
                  <a:lnTo>
                    <a:pt x="35" y="195"/>
                  </a:lnTo>
                  <a:cubicBezTo>
                    <a:pt x="344" y="87"/>
                    <a:pt x="649" y="43"/>
                    <a:pt x="942" y="43"/>
                  </a:cubicBezTo>
                  <a:cubicBezTo>
                    <a:pt x="1742" y="43"/>
                    <a:pt x="2449" y="367"/>
                    <a:pt x="2887" y="567"/>
                  </a:cubicBezTo>
                  <a:cubicBezTo>
                    <a:pt x="2962" y="602"/>
                    <a:pt x="3031" y="631"/>
                    <a:pt x="3088" y="653"/>
                  </a:cubicBezTo>
                  <a:cubicBezTo>
                    <a:pt x="3433" y="798"/>
                    <a:pt x="3721" y="824"/>
                    <a:pt x="3878" y="824"/>
                  </a:cubicBezTo>
                  <a:cubicBezTo>
                    <a:pt x="3954" y="824"/>
                    <a:pt x="3999" y="818"/>
                    <a:pt x="4005" y="816"/>
                  </a:cubicBezTo>
                  <a:cubicBezTo>
                    <a:pt x="4016" y="816"/>
                    <a:pt x="4022" y="805"/>
                    <a:pt x="4022" y="792"/>
                  </a:cubicBezTo>
                  <a:cubicBezTo>
                    <a:pt x="4022" y="781"/>
                    <a:pt x="4011" y="775"/>
                    <a:pt x="3999" y="775"/>
                  </a:cubicBezTo>
                  <a:cubicBezTo>
                    <a:pt x="3997" y="775"/>
                    <a:pt x="3953" y="781"/>
                    <a:pt x="3877" y="781"/>
                  </a:cubicBezTo>
                  <a:cubicBezTo>
                    <a:pt x="3724" y="781"/>
                    <a:pt x="3440" y="758"/>
                    <a:pt x="3106" y="618"/>
                  </a:cubicBezTo>
                  <a:cubicBezTo>
                    <a:pt x="3048" y="596"/>
                    <a:pt x="2978" y="561"/>
                    <a:pt x="2903" y="526"/>
                  </a:cubicBezTo>
                  <a:cubicBezTo>
                    <a:pt x="2463" y="327"/>
                    <a:pt x="1749" y="0"/>
                    <a:pt x="93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0"/>
            <p:cNvSpPr/>
            <p:nvPr/>
          </p:nvSpPr>
          <p:spPr>
            <a:xfrm>
              <a:off x="5253658" y="4831241"/>
              <a:ext cx="353370" cy="72466"/>
            </a:xfrm>
            <a:custGeom>
              <a:rect b="b" l="l" r="r" t="t"/>
              <a:pathLst>
                <a:path extrusionOk="0" h="825" w="4023">
                  <a:moveTo>
                    <a:pt x="940" y="1"/>
                  </a:moveTo>
                  <a:cubicBezTo>
                    <a:pt x="643" y="1"/>
                    <a:pt x="332" y="45"/>
                    <a:pt x="18" y="156"/>
                  </a:cubicBezTo>
                  <a:cubicBezTo>
                    <a:pt x="7" y="161"/>
                    <a:pt x="1" y="174"/>
                    <a:pt x="7" y="185"/>
                  </a:cubicBezTo>
                  <a:cubicBezTo>
                    <a:pt x="7" y="190"/>
                    <a:pt x="12" y="196"/>
                    <a:pt x="18" y="196"/>
                  </a:cubicBezTo>
                  <a:lnTo>
                    <a:pt x="30" y="196"/>
                  </a:lnTo>
                  <a:cubicBezTo>
                    <a:pt x="339" y="87"/>
                    <a:pt x="645" y="44"/>
                    <a:pt x="939" y="44"/>
                  </a:cubicBezTo>
                  <a:cubicBezTo>
                    <a:pt x="1740" y="44"/>
                    <a:pt x="2449" y="366"/>
                    <a:pt x="2882" y="562"/>
                  </a:cubicBezTo>
                  <a:cubicBezTo>
                    <a:pt x="2962" y="602"/>
                    <a:pt x="3032" y="631"/>
                    <a:pt x="3090" y="655"/>
                  </a:cubicBezTo>
                  <a:cubicBezTo>
                    <a:pt x="3431" y="798"/>
                    <a:pt x="3718" y="825"/>
                    <a:pt x="3875" y="825"/>
                  </a:cubicBezTo>
                  <a:cubicBezTo>
                    <a:pt x="3953" y="825"/>
                    <a:pt x="4000" y="818"/>
                    <a:pt x="4006" y="816"/>
                  </a:cubicBezTo>
                  <a:cubicBezTo>
                    <a:pt x="4017" y="816"/>
                    <a:pt x="4022" y="805"/>
                    <a:pt x="4022" y="794"/>
                  </a:cubicBezTo>
                  <a:cubicBezTo>
                    <a:pt x="4017" y="782"/>
                    <a:pt x="4011" y="776"/>
                    <a:pt x="4000" y="776"/>
                  </a:cubicBezTo>
                  <a:cubicBezTo>
                    <a:pt x="3998" y="776"/>
                    <a:pt x="3953" y="782"/>
                    <a:pt x="3875" y="782"/>
                  </a:cubicBezTo>
                  <a:cubicBezTo>
                    <a:pt x="3720" y="782"/>
                    <a:pt x="3438" y="759"/>
                    <a:pt x="3107" y="620"/>
                  </a:cubicBezTo>
                  <a:cubicBezTo>
                    <a:pt x="3049" y="591"/>
                    <a:pt x="2979" y="562"/>
                    <a:pt x="2898" y="527"/>
                  </a:cubicBezTo>
                  <a:cubicBezTo>
                    <a:pt x="2462" y="328"/>
                    <a:pt x="1749" y="1"/>
                    <a:pt x="9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0"/>
            <p:cNvSpPr/>
            <p:nvPr/>
          </p:nvSpPr>
          <p:spPr>
            <a:xfrm>
              <a:off x="5250671" y="4853727"/>
              <a:ext cx="353282" cy="72202"/>
            </a:xfrm>
            <a:custGeom>
              <a:rect b="b" l="l" r="r" t="t"/>
              <a:pathLst>
                <a:path extrusionOk="0" h="822" w="4022">
                  <a:moveTo>
                    <a:pt x="938" y="1"/>
                  </a:moveTo>
                  <a:cubicBezTo>
                    <a:pt x="641" y="1"/>
                    <a:pt x="331" y="45"/>
                    <a:pt x="17" y="156"/>
                  </a:cubicBezTo>
                  <a:cubicBezTo>
                    <a:pt x="6" y="156"/>
                    <a:pt x="0" y="167"/>
                    <a:pt x="0" y="178"/>
                  </a:cubicBezTo>
                  <a:lnTo>
                    <a:pt x="17" y="196"/>
                  </a:lnTo>
                  <a:lnTo>
                    <a:pt x="29" y="196"/>
                  </a:lnTo>
                  <a:cubicBezTo>
                    <a:pt x="339" y="87"/>
                    <a:pt x="645" y="44"/>
                    <a:pt x="939" y="44"/>
                  </a:cubicBezTo>
                  <a:cubicBezTo>
                    <a:pt x="1740" y="44"/>
                    <a:pt x="2448" y="366"/>
                    <a:pt x="2881" y="560"/>
                  </a:cubicBezTo>
                  <a:cubicBezTo>
                    <a:pt x="2962" y="595"/>
                    <a:pt x="3026" y="630"/>
                    <a:pt x="3090" y="654"/>
                  </a:cubicBezTo>
                  <a:cubicBezTo>
                    <a:pt x="3434" y="798"/>
                    <a:pt x="3720" y="822"/>
                    <a:pt x="3875" y="822"/>
                  </a:cubicBezTo>
                  <a:cubicBezTo>
                    <a:pt x="3949" y="822"/>
                    <a:pt x="3994" y="816"/>
                    <a:pt x="3999" y="816"/>
                  </a:cubicBezTo>
                  <a:cubicBezTo>
                    <a:pt x="4011" y="816"/>
                    <a:pt x="4022" y="804"/>
                    <a:pt x="4016" y="793"/>
                  </a:cubicBezTo>
                  <a:cubicBezTo>
                    <a:pt x="4016" y="782"/>
                    <a:pt x="4005" y="775"/>
                    <a:pt x="3994" y="775"/>
                  </a:cubicBezTo>
                  <a:cubicBezTo>
                    <a:pt x="3994" y="775"/>
                    <a:pt x="3951" y="780"/>
                    <a:pt x="3876" y="780"/>
                  </a:cubicBezTo>
                  <a:cubicBezTo>
                    <a:pt x="3725" y="780"/>
                    <a:pt x="3440" y="757"/>
                    <a:pt x="3106" y="613"/>
                  </a:cubicBezTo>
                  <a:cubicBezTo>
                    <a:pt x="3042" y="590"/>
                    <a:pt x="2978" y="560"/>
                    <a:pt x="2898" y="526"/>
                  </a:cubicBezTo>
                  <a:cubicBezTo>
                    <a:pt x="2462" y="326"/>
                    <a:pt x="1747" y="1"/>
                    <a:pt x="93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0"/>
            <p:cNvSpPr/>
            <p:nvPr/>
          </p:nvSpPr>
          <p:spPr>
            <a:xfrm>
              <a:off x="5246016" y="4875599"/>
              <a:ext cx="353458" cy="72466"/>
            </a:xfrm>
            <a:custGeom>
              <a:rect b="b" l="l" r="r" t="t"/>
              <a:pathLst>
                <a:path extrusionOk="0" h="825" w="4024">
                  <a:moveTo>
                    <a:pt x="940" y="1"/>
                  </a:moveTo>
                  <a:cubicBezTo>
                    <a:pt x="643" y="1"/>
                    <a:pt x="333" y="45"/>
                    <a:pt x="18" y="156"/>
                  </a:cubicBezTo>
                  <a:cubicBezTo>
                    <a:pt x="6" y="161"/>
                    <a:pt x="0" y="172"/>
                    <a:pt x="6" y="178"/>
                  </a:cubicBezTo>
                  <a:cubicBezTo>
                    <a:pt x="6" y="190"/>
                    <a:pt x="13" y="190"/>
                    <a:pt x="24" y="196"/>
                  </a:cubicBezTo>
                  <a:lnTo>
                    <a:pt x="35" y="196"/>
                  </a:lnTo>
                  <a:cubicBezTo>
                    <a:pt x="345" y="87"/>
                    <a:pt x="650" y="44"/>
                    <a:pt x="944" y="44"/>
                  </a:cubicBezTo>
                  <a:cubicBezTo>
                    <a:pt x="1743" y="44"/>
                    <a:pt x="2450" y="366"/>
                    <a:pt x="2887" y="560"/>
                  </a:cubicBezTo>
                  <a:cubicBezTo>
                    <a:pt x="2962" y="602"/>
                    <a:pt x="3031" y="630"/>
                    <a:pt x="3090" y="654"/>
                  </a:cubicBezTo>
                  <a:cubicBezTo>
                    <a:pt x="3434" y="798"/>
                    <a:pt x="3723" y="824"/>
                    <a:pt x="3879" y="824"/>
                  </a:cubicBezTo>
                  <a:cubicBezTo>
                    <a:pt x="3955" y="824"/>
                    <a:pt x="4000" y="818"/>
                    <a:pt x="4005" y="816"/>
                  </a:cubicBezTo>
                  <a:cubicBezTo>
                    <a:pt x="4018" y="816"/>
                    <a:pt x="4023" y="804"/>
                    <a:pt x="4023" y="793"/>
                  </a:cubicBezTo>
                  <a:cubicBezTo>
                    <a:pt x="4023" y="782"/>
                    <a:pt x="4012" y="776"/>
                    <a:pt x="4000" y="776"/>
                  </a:cubicBezTo>
                  <a:cubicBezTo>
                    <a:pt x="3998" y="776"/>
                    <a:pt x="3954" y="782"/>
                    <a:pt x="3879" y="782"/>
                  </a:cubicBezTo>
                  <a:cubicBezTo>
                    <a:pt x="3726" y="782"/>
                    <a:pt x="3441" y="759"/>
                    <a:pt x="3108" y="619"/>
                  </a:cubicBezTo>
                  <a:cubicBezTo>
                    <a:pt x="3049" y="590"/>
                    <a:pt x="2980" y="560"/>
                    <a:pt x="2905" y="526"/>
                  </a:cubicBezTo>
                  <a:cubicBezTo>
                    <a:pt x="2463" y="327"/>
                    <a:pt x="1750" y="1"/>
                    <a:pt x="9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0"/>
            <p:cNvSpPr/>
            <p:nvPr/>
          </p:nvSpPr>
          <p:spPr>
            <a:xfrm>
              <a:off x="5242415" y="4897733"/>
              <a:ext cx="353458" cy="72466"/>
            </a:xfrm>
            <a:custGeom>
              <a:rect b="b" l="l" r="r" t="t"/>
              <a:pathLst>
                <a:path extrusionOk="0" h="825" w="4024">
                  <a:moveTo>
                    <a:pt x="938" y="0"/>
                  </a:moveTo>
                  <a:cubicBezTo>
                    <a:pt x="642" y="0"/>
                    <a:pt x="333" y="44"/>
                    <a:pt x="19" y="153"/>
                  </a:cubicBezTo>
                  <a:cubicBezTo>
                    <a:pt x="7" y="158"/>
                    <a:pt x="1" y="169"/>
                    <a:pt x="7" y="182"/>
                  </a:cubicBezTo>
                  <a:cubicBezTo>
                    <a:pt x="12" y="187"/>
                    <a:pt x="12" y="193"/>
                    <a:pt x="25" y="193"/>
                  </a:cubicBezTo>
                  <a:lnTo>
                    <a:pt x="36" y="193"/>
                  </a:lnTo>
                  <a:cubicBezTo>
                    <a:pt x="344" y="86"/>
                    <a:pt x="648" y="44"/>
                    <a:pt x="940" y="44"/>
                  </a:cubicBezTo>
                  <a:cubicBezTo>
                    <a:pt x="1741" y="44"/>
                    <a:pt x="2450" y="365"/>
                    <a:pt x="2887" y="564"/>
                  </a:cubicBezTo>
                  <a:cubicBezTo>
                    <a:pt x="2962" y="599"/>
                    <a:pt x="3032" y="628"/>
                    <a:pt x="3090" y="656"/>
                  </a:cubicBezTo>
                  <a:cubicBezTo>
                    <a:pt x="3433" y="801"/>
                    <a:pt x="3720" y="825"/>
                    <a:pt x="3878" y="825"/>
                  </a:cubicBezTo>
                  <a:cubicBezTo>
                    <a:pt x="3955" y="825"/>
                    <a:pt x="4000" y="819"/>
                    <a:pt x="4006" y="819"/>
                  </a:cubicBezTo>
                  <a:cubicBezTo>
                    <a:pt x="4018" y="813"/>
                    <a:pt x="4024" y="808"/>
                    <a:pt x="4024" y="795"/>
                  </a:cubicBezTo>
                  <a:cubicBezTo>
                    <a:pt x="4024" y="786"/>
                    <a:pt x="4016" y="777"/>
                    <a:pt x="4006" y="777"/>
                  </a:cubicBezTo>
                  <a:cubicBezTo>
                    <a:pt x="4004" y="777"/>
                    <a:pt x="4002" y="778"/>
                    <a:pt x="4000" y="779"/>
                  </a:cubicBezTo>
                  <a:cubicBezTo>
                    <a:pt x="3999" y="779"/>
                    <a:pt x="3961" y="783"/>
                    <a:pt x="3896" y="783"/>
                  </a:cubicBezTo>
                  <a:cubicBezTo>
                    <a:pt x="3747" y="783"/>
                    <a:pt x="3454" y="761"/>
                    <a:pt x="3107" y="616"/>
                  </a:cubicBezTo>
                  <a:cubicBezTo>
                    <a:pt x="3050" y="594"/>
                    <a:pt x="2981" y="559"/>
                    <a:pt x="2905" y="524"/>
                  </a:cubicBezTo>
                  <a:cubicBezTo>
                    <a:pt x="2464" y="324"/>
                    <a:pt x="1749" y="0"/>
                    <a:pt x="9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0"/>
            <p:cNvSpPr/>
            <p:nvPr/>
          </p:nvSpPr>
          <p:spPr>
            <a:xfrm>
              <a:off x="5240394" y="4920307"/>
              <a:ext cx="353458" cy="72290"/>
            </a:xfrm>
            <a:custGeom>
              <a:rect b="b" l="l" r="r" t="t"/>
              <a:pathLst>
                <a:path extrusionOk="0" h="823" w="4024">
                  <a:moveTo>
                    <a:pt x="946" y="1"/>
                  </a:moveTo>
                  <a:cubicBezTo>
                    <a:pt x="647" y="1"/>
                    <a:pt x="335" y="45"/>
                    <a:pt x="18" y="156"/>
                  </a:cubicBezTo>
                  <a:cubicBezTo>
                    <a:pt x="7" y="156"/>
                    <a:pt x="0" y="168"/>
                    <a:pt x="7" y="179"/>
                  </a:cubicBezTo>
                  <a:cubicBezTo>
                    <a:pt x="7" y="185"/>
                    <a:pt x="13" y="190"/>
                    <a:pt x="18" y="190"/>
                  </a:cubicBezTo>
                  <a:cubicBezTo>
                    <a:pt x="21" y="194"/>
                    <a:pt x="24" y="196"/>
                    <a:pt x="26" y="196"/>
                  </a:cubicBezTo>
                  <a:cubicBezTo>
                    <a:pt x="28" y="196"/>
                    <a:pt x="30" y="194"/>
                    <a:pt x="30" y="190"/>
                  </a:cubicBezTo>
                  <a:cubicBezTo>
                    <a:pt x="338" y="84"/>
                    <a:pt x="642" y="41"/>
                    <a:pt x="935" y="41"/>
                  </a:cubicBezTo>
                  <a:cubicBezTo>
                    <a:pt x="1737" y="41"/>
                    <a:pt x="2448" y="362"/>
                    <a:pt x="2881" y="562"/>
                  </a:cubicBezTo>
                  <a:cubicBezTo>
                    <a:pt x="2963" y="597"/>
                    <a:pt x="3033" y="631"/>
                    <a:pt x="3090" y="655"/>
                  </a:cubicBezTo>
                  <a:cubicBezTo>
                    <a:pt x="3432" y="799"/>
                    <a:pt x="3719" y="822"/>
                    <a:pt x="3876" y="822"/>
                  </a:cubicBezTo>
                  <a:cubicBezTo>
                    <a:pt x="3954" y="822"/>
                    <a:pt x="4001" y="816"/>
                    <a:pt x="4007" y="816"/>
                  </a:cubicBezTo>
                  <a:cubicBezTo>
                    <a:pt x="4018" y="816"/>
                    <a:pt x="4023" y="805"/>
                    <a:pt x="4023" y="794"/>
                  </a:cubicBezTo>
                  <a:cubicBezTo>
                    <a:pt x="4018" y="782"/>
                    <a:pt x="4012" y="776"/>
                    <a:pt x="4000" y="776"/>
                  </a:cubicBezTo>
                  <a:cubicBezTo>
                    <a:pt x="3998" y="776"/>
                    <a:pt x="3959" y="781"/>
                    <a:pt x="3891" y="781"/>
                  </a:cubicBezTo>
                  <a:cubicBezTo>
                    <a:pt x="3741" y="781"/>
                    <a:pt x="3451" y="758"/>
                    <a:pt x="3108" y="615"/>
                  </a:cubicBezTo>
                  <a:cubicBezTo>
                    <a:pt x="3049" y="591"/>
                    <a:pt x="2980" y="562"/>
                    <a:pt x="2899" y="522"/>
                  </a:cubicBezTo>
                  <a:cubicBezTo>
                    <a:pt x="2464" y="323"/>
                    <a:pt x="1753" y="1"/>
                    <a:pt x="94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0"/>
            <p:cNvSpPr/>
            <p:nvPr/>
          </p:nvSpPr>
          <p:spPr>
            <a:xfrm>
              <a:off x="5234861" y="4939807"/>
              <a:ext cx="353370" cy="72378"/>
            </a:xfrm>
            <a:custGeom>
              <a:rect b="b" l="l" r="r" t="t"/>
              <a:pathLst>
                <a:path extrusionOk="0" h="824" w="4023">
                  <a:moveTo>
                    <a:pt x="940" y="0"/>
                  </a:moveTo>
                  <a:cubicBezTo>
                    <a:pt x="643" y="0"/>
                    <a:pt x="332" y="44"/>
                    <a:pt x="17" y="155"/>
                  </a:cubicBezTo>
                  <a:cubicBezTo>
                    <a:pt x="6" y="160"/>
                    <a:pt x="1" y="172"/>
                    <a:pt x="6" y="184"/>
                  </a:cubicBezTo>
                  <a:cubicBezTo>
                    <a:pt x="12" y="190"/>
                    <a:pt x="12" y="195"/>
                    <a:pt x="23" y="195"/>
                  </a:cubicBezTo>
                  <a:lnTo>
                    <a:pt x="36" y="195"/>
                  </a:lnTo>
                  <a:cubicBezTo>
                    <a:pt x="345" y="86"/>
                    <a:pt x="651" y="43"/>
                    <a:pt x="944" y="43"/>
                  </a:cubicBezTo>
                  <a:cubicBezTo>
                    <a:pt x="1743" y="43"/>
                    <a:pt x="2450" y="365"/>
                    <a:pt x="2887" y="560"/>
                  </a:cubicBezTo>
                  <a:cubicBezTo>
                    <a:pt x="2962" y="601"/>
                    <a:pt x="3032" y="629"/>
                    <a:pt x="3089" y="653"/>
                  </a:cubicBezTo>
                  <a:cubicBezTo>
                    <a:pt x="3433" y="797"/>
                    <a:pt x="3722" y="824"/>
                    <a:pt x="3879" y="824"/>
                  </a:cubicBezTo>
                  <a:cubicBezTo>
                    <a:pt x="3955" y="824"/>
                    <a:pt x="4000" y="817"/>
                    <a:pt x="4006" y="816"/>
                  </a:cubicBezTo>
                  <a:cubicBezTo>
                    <a:pt x="4017" y="816"/>
                    <a:pt x="4022" y="803"/>
                    <a:pt x="4022" y="792"/>
                  </a:cubicBezTo>
                  <a:cubicBezTo>
                    <a:pt x="4022" y="781"/>
                    <a:pt x="4011" y="775"/>
                    <a:pt x="4000" y="775"/>
                  </a:cubicBezTo>
                  <a:cubicBezTo>
                    <a:pt x="3998" y="775"/>
                    <a:pt x="3954" y="781"/>
                    <a:pt x="3878" y="781"/>
                  </a:cubicBezTo>
                  <a:cubicBezTo>
                    <a:pt x="3725" y="781"/>
                    <a:pt x="3440" y="758"/>
                    <a:pt x="3107" y="618"/>
                  </a:cubicBezTo>
                  <a:cubicBezTo>
                    <a:pt x="3048" y="589"/>
                    <a:pt x="2979" y="560"/>
                    <a:pt x="2904" y="525"/>
                  </a:cubicBezTo>
                  <a:cubicBezTo>
                    <a:pt x="2463" y="327"/>
                    <a:pt x="1750" y="0"/>
                    <a:pt x="94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0"/>
            <p:cNvSpPr/>
            <p:nvPr/>
          </p:nvSpPr>
          <p:spPr>
            <a:xfrm>
              <a:off x="5231786" y="4961854"/>
              <a:ext cx="353370" cy="72466"/>
            </a:xfrm>
            <a:custGeom>
              <a:rect b="b" l="l" r="r" t="t"/>
              <a:pathLst>
                <a:path extrusionOk="0" h="825" w="4023">
                  <a:moveTo>
                    <a:pt x="935" y="1"/>
                  </a:moveTo>
                  <a:cubicBezTo>
                    <a:pt x="639" y="1"/>
                    <a:pt x="330" y="44"/>
                    <a:pt x="18" y="153"/>
                  </a:cubicBezTo>
                  <a:cubicBezTo>
                    <a:pt x="7" y="158"/>
                    <a:pt x="1" y="170"/>
                    <a:pt x="1" y="182"/>
                  </a:cubicBezTo>
                  <a:cubicBezTo>
                    <a:pt x="7" y="188"/>
                    <a:pt x="12" y="193"/>
                    <a:pt x="18" y="193"/>
                  </a:cubicBezTo>
                  <a:cubicBezTo>
                    <a:pt x="18" y="196"/>
                    <a:pt x="19" y="197"/>
                    <a:pt x="21" y="197"/>
                  </a:cubicBezTo>
                  <a:cubicBezTo>
                    <a:pt x="23" y="197"/>
                    <a:pt x="26" y="196"/>
                    <a:pt x="29" y="193"/>
                  </a:cubicBezTo>
                  <a:cubicBezTo>
                    <a:pt x="337" y="87"/>
                    <a:pt x="642" y="44"/>
                    <a:pt x="934" y="44"/>
                  </a:cubicBezTo>
                  <a:cubicBezTo>
                    <a:pt x="1735" y="44"/>
                    <a:pt x="2443" y="365"/>
                    <a:pt x="2880" y="565"/>
                  </a:cubicBezTo>
                  <a:cubicBezTo>
                    <a:pt x="2957" y="599"/>
                    <a:pt x="3026" y="634"/>
                    <a:pt x="3089" y="656"/>
                  </a:cubicBezTo>
                  <a:cubicBezTo>
                    <a:pt x="3432" y="801"/>
                    <a:pt x="3717" y="825"/>
                    <a:pt x="3872" y="825"/>
                  </a:cubicBezTo>
                  <a:cubicBezTo>
                    <a:pt x="3949" y="825"/>
                    <a:pt x="3994" y="819"/>
                    <a:pt x="4000" y="819"/>
                  </a:cubicBezTo>
                  <a:cubicBezTo>
                    <a:pt x="4011" y="819"/>
                    <a:pt x="4022" y="808"/>
                    <a:pt x="4017" y="796"/>
                  </a:cubicBezTo>
                  <a:cubicBezTo>
                    <a:pt x="4017" y="786"/>
                    <a:pt x="4009" y="777"/>
                    <a:pt x="4000" y="777"/>
                  </a:cubicBezTo>
                  <a:cubicBezTo>
                    <a:pt x="3998" y="777"/>
                    <a:pt x="3996" y="778"/>
                    <a:pt x="3993" y="779"/>
                  </a:cubicBezTo>
                  <a:cubicBezTo>
                    <a:pt x="3993" y="779"/>
                    <a:pt x="3956" y="783"/>
                    <a:pt x="3891" y="783"/>
                  </a:cubicBezTo>
                  <a:cubicBezTo>
                    <a:pt x="3743" y="783"/>
                    <a:pt x="3447" y="761"/>
                    <a:pt x="3102" y="616"/>
                  </a:cubicBezTo>
                  <a:cubicBezTo>
                    <a:pt x="3043" y="594"/>
                    <a:pt x="2974" y="565"/>
                    <a:pt x="2898" y="524"/>
                  </a:cubicBezTo>
                  <a:cubicBezTo>
                    <a:pt x="2462" y="325"/>
                    <a:pt x="1745" y="1"/>
                    <a:pt x="93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0"/>
            <p:cNvSpPr/>
            <p:nvPr/>
          </p:nvSpPr>
          <p:spPr>
            <a:xfrm>
              <a:off x="5224584" y="4986272"/>
              <a:ext cx="353458" cy="72554"/>
            </a:xfrm>
            <a:custGeom>
              <a:rect b="b" l="l" r="r" t="t"/>
              <a:pathLst>
                <a:path extrusionOk="0" h="826" w="4024">
                  <a:moveTo>
                    <a:pt x="938" y="1"/>
                  </a:moveTo>
                  <a:cubicBezTo>
                    <a:pt x="642" y="1"/>
                    <a:pt x="332" y="44"/>
                    <a:pt x="19" y="153"/>
                  </a:cubicBezTo>
                  <a:cubicBezTo>
                    <a:pt x="6" y="159"/>
                    <a:pt x="1" y="170"/>
                    <a:pt x="6" y="182"/>
                  </a:cubicBezTo>
                  <a:cubicBezTo>
                    <a:pt x="13" y="188"/>
                    <a:pt x="13" y="193"/>
                    <a:pt x="25" y="193"/>
                  </a:cubicBezTo>
                  <a:cubicBezTo>
                    <a:pt x="25" y="196"/>
                    <a:pt x="26" y="198"/>
                    <a:pt x="28" y="198"/>
                  </a:cubicBezTo>
                  <a:cubicBezTo>
                    <a:pt x="30" y="198"/>
                    <a:pt x="33" y="196"/>
                    <a:pt x="36" y="193"/>
                  </a:cubicBezTo>
                  <a:cubicBezTo>
                    <a:pt x="344" y="87"/>
                    <a:pt x="648" y="44"/>
                    <a:pt x="940" y="44"/>
                  </a:cubicBezTo>
                  <a:cubicBezTo>
                    <a:pt x="1741" y="44"/>
                    <a:pt x="2450" y="365"/>
                    <a:pt x="2887" y="565"/>
                  </a:cubicBezTo>
                  <a:cubicBezTo>
                    <a:pt x="2962" y="600"/>
                    <a:pt x="3032" y="634"/>
                    <a:pt x="3090" y="657"/>
                  </a:cubicBezTo>
                  <a:cubicBezTo>
                    <a:pt x="3433" y="801"/>
                    <a:pt x="3720" y="825"/>
                    <a:pt x="3877" y="825"/>
                  </a:cubicBezTo>
                  <a:cubicBezTo>
                    <a:pt x="3954" y="825"/>
                    <a:pt x="4000" y="819"/>
                    <a:pt x="4006" y="819"/>
                  </a:cubicBezTo>
                  <a:cubicBezTo>
                    <a:pt x="4018" y="819"/>
                    <a:pt x="4024" y="808"/>
                    <a:pt x="4024" y="796"/>
                  </a:cubicBezTo>
                  <a:cubicBezTo>
                    <a:pt x="4024" y="787"/>
                    <a:pt x="4016" y="778"/>
                    <a:pt x="4007" y="778"/>
                  </a:cubicBezTo>
                  <a:cubicBezTo>
                    <a:pt x="4005" y="778"/>
                    <a:pt x="4002" y="778"/>
                    <a:pt x="4000" y="779"/>
                  </a:cubicBezTo>
                  <a:cubicBezTo>
                    <a:pt x="3998" y="779"/>
                    <a:pt x="3961" y="783"/>
                    <a:pt x="3896" y="783"/>
                  </a:cubicBezTo>
                  <a:cubicBezTo>
                    <a:pt x="3747" y="783"/>
                    <a:pt x="3454" y="761"/>
                    <a:pt x="3108" y="616"/>
                  </a:cubicBezTo>
                  <a:cubicBezTo>
                    <a:pt x="3050" y="594"/>
                    <a:pt x="2980" y="565"/>
                    <a:pt x="2905" y="524"/>
                  </a:cubicBezTo>
                  <a:cubicBezTo>
                    <a:pt x="2463" y="325"/>
                    <a:pt x="1749" y="1"/>
                    <a:pt x="93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0"/>
            <p:cNvSpPr/>
            <p:nvPr/>
          </p:nvSpPr>
          <p:spPr>
            <a:xfrm>
              <a:off x="5214483" y="4777661"/>
              <a:ext cx="31094" cy="256222"/>
            </a:xfrm>
            <a:custGeom>
              <a:rect b="b" l="l" r="r" t="t"/>
              <a:pathLst>
                <a:path extrusionOk="0" h="2917" w="354">
                  <a:moveTo>
                    <a:pt x="354" y="1"/>
                  </a:moveTo>
                  <a:lnTo>
                    <a:pt x="354" y="1"/>
                  </a:lnTo>
                  <a:cubicBezTo>
                    <a:pt x="209" y="969"/>
                    <a:pt x="94" y="1942"/>
                    <a:pt x="0" y="2916"/>
                  </a:cubicBezTo>
                  <a:cubicBezTo>
                    <a:pt x="145" y="1948"/>
                    <a:pt x="268" y="974"/>
                    <a:pt x="354" y="1"/>
                  </a:cubicBezTo>
                  <a:close/>
                </a:path>
              </a:pathLst>
            </a:custGeom>
            <a:solidFill>
              <a:srgbClr val="504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50"/>
          <p:cNvGrpSpPr/>
          <p:nvPr/>
        </p:nvGrpSpPr>
        <p:grpSpPr>
          <a:xfrm>
            <a:off x="7844245" y="2696780"/>
            <a:ext cx="1497112" cy="1139108"/>
            <a:chOff x="6611433" y="2110950"/>
            <a:chExt cx="634450" cy="482755"/>
          </a:xfrm>
        </p:grpSpPr>
        <p:sp>
          <p:nvSpPr>
            <p:cNvPr id="7805" name="Google Shape;7805;p50"/>
            <p:cNvSpPr/>
            <p:nvPr/>
          </p:nvSpPr>
          <p:spPr>
            <a:xfrm>
              <a:off x="6625224" y="2111038"/>
              <a:ext cx="544768" cy="482667"/>
            </a:xfrm>
            <a:custGeom>
              <a:rect b="b" l="l" r="r" t="t"/>
              <a:pathLst>
                <a:path extrusionOk="0" h="5495" w="6202">
                  <a:moveTo>
                    <a:pt x="3101" y="0"/>
                  </a:moveTo>
                  <a:cubicBezTo>
                    <a:pt x="1391" y="0"/>
                    <a:pt x="0" y="1230"/>
                    <a:pt x="0" y="2748"/>
                  </a:cubicBezTo>
                  <a:cubicBezTo>
                    <a:pt x="0" y="4267"/>
                    <a:pt x="1391" y="5495"/>
                    <a:pt x="3101" y="5495"/>
                  </a:cubicBezTo>
                  <a:cubicBezTo>
                    <a:pt x="4816" y="5495"/>
                    <a:pt x="6202" y="4267"/>
                    <a:pt x="6202" y="2748"/>
                  </a:cubicBezTo>
                  <a:cubicBezTo>
                    <a:pt x="6202" y="1230"/>
                    <a:pt x="4816" y="0"/>
                    <a:pt x="310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0"/>
            <p:cNvSpPr/>
            <p:nvPr/>
          </p:nvSpPr>
          <p:spPr>
            <a:xfrm>
              <a:off x="6611433" y="2110950"/>
              <a:ext cx="634450" cy="482755"/>
            </a:xfrm>
            <a:custGeom>
              <a:rect b="b" l="l" r="r" t="t"/>
              <a:pathLst>
                <a:path extrusionOk="0" h="5496" w="7223">
                  <a:moveTo>
                    <a:pt x="3613" y="0"/>
                  </a:moveTo>
                  <a:cubicBezTo>
                    <a:pt x="1538" y="0"/>
                    <a:pt x="1" y="2297"/>
                    <a:pt x="1409" y="4487"/>
                  </a:cubicBezTo>
                  <a:cubicBezTo>
                    <a:pt x="1525" y="4674"/>
                    <a:pt x="1688" y="4835"/>
                    <a:pt x="1873" y="4952"/>
                  </a:cubicBezTo>
                  <a:cubicBezTo>
                    <a:pt x="2460" y="5330"/>
                    <a:pt x="3056" y="5495"/>
                    <a:pt x="3613" y="5495"/>
                  </a:cubicBezTo>
                  <a:cubicBezTo>
                    <a:pt x="5686" y="5495"/>
                    <a:pt x="7223" y="3198"/>
                    <a:pt x="5820" y="1010"/>
                  </a:cubicBezTo>
                  <a:cubicBezTo>
                    <a:pt x="5698" y="825"/>
                    <a:pt x="5535" y="662"/>
                    <a:pt x="5350" y="541"/>
                  </a:cubicBezTo>
                  <a:cubicBezTo>
                    <a:pt x="4764" y="165"/>
                    <a:pt x="4169" y="0"/>
                    <a:pt x="36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0"/>
            <p:cNvSpPr/>
            <p:nvPr/>
          </p:nvSpPr>
          <p:spPr>
            <a:xfrm>
              <a:off x="6687324" y="2111038"/>
              <a:ext cx="482667" cy="482667"/>
            </a:xfrm>
            <a:custGeom>
              <a:rect b="b" l="l" r="r" t="t"/>
              <a:pathLst>
                <a:path extrusionOk="0" h="5495" w="5495">
                  <a:moveTo>
                    <a:pt x="2777" y="48"/>
                  </a:moveTo>
                  <a:cubicBezTo>
                    <a:pt x="2828" y="139"/>
                    <a:pt x="2886" y="249"/>
                    <a:pt x="2956" y="377"/>
                  </a:cubicBezTo>
                  <a:cubicBezTo>
                    <a:pt x="2881" y="374"/>
                    <a:pt x="2807" y="373"/>
                    <a:pt x="2733" y="373"/>
                  </a:cubicBezTo>
                  <a:cubicBezTo>
                    <a:pt x="2659" y="373"/>
                    <a:pt x="2585" y="374"/>
                    <a:pt x="2509" y="377"/>
                  </a:cubicBezTo>
                  <a:cubicBezTo>
                    <a:pt x="2452" y="262"/>
                    <a:pt x="2400" y="157"/>
                    <a:pt x="2348" y="70"/>
                  </a:cubicBezTo>
                  <a:cubicBezTo>
                    <a:pt x="2493" y="53"/>
                    <a:pt x="2637" y="48"/>
                    <a:pt x="2777" y="48"/>
                  </a:cubicBezTo>
                  <a:close/>
                  <a:moveTo>
                    <a:pt x="3020" y="59"/>
                  </a:moveTo>
                  <a:lnTo>
                    <a:pt x="3020" y="59"/>
                  </a:lnTo>
                  <a:cubicBezTo>
                    <a:pt x="3183" y="64"/>
                    <a:pt x="3339" y="82"/>
                    <a:pt x="3489" y="110"/>
                  </a:cubicBezTo>
                  <a:cubicBezTo>
                    <a:pt x="3547" y="209"/>
                    <a:pt x="3611" y="326"/>
                    <a:pt x="3675" y="465"/>
                  </a:cubicBezTo>
                  <a:cubicBezTo>
                    <a:pt x="3518" y="436"/>
                    <a:pt x="3362" y="412"/>
                    <a:pt x="3194" y="395"/>
                  </a:cubicBezTo>
                  <a:cubicBezTo>
                    <a:pt x="3135" y="267"/>
                    <a:pt x="3078" y="152"/>
                    <a:pt x="3020" y="59"/>
                  </a:cubicBezTo>
                  <a:close/>
                  <a:moveTo>
                    <a:pt x="2735" y="578"/>
                  </a:moveTo>
                  <a:cubicBezTo>
                    <a:pt x="2842" y="578"/>
                    <a:pt x="2949" y="582"/>
                    <a:pt x="3055" y="586"/>
                  </a:cubicBezTo>
                  <a:cubicBezTo>
                    <a:pt x="3119" y="725"/>
                    <a:pt x="3176" y="875"/>
                    <a:pt x="3240" y="1038"/>
                  </a:cubicBezTo>
                  <a:cubicBezTo>
                    <a:pt x="3134" y="1034"/>
                    <a:pt x="3027" y="1030"/>
                    <a:pt x="2919" y="1030"/>
                  </a:cubicBezTo>
                  <a:cubicBezTo>
                    <a:pt x="2874" y="1030"/>
                    <a:pt x="2828" y="1031"/>
                    <a:pt x="2782" y="1032"/>
                  </a:cubicBezTo>
                  <a:cubicBezTo>
                    <a:pt x="2724" y="870"/>
                    <a:pt x="2661" y="719"/>
                    <a:pt x="2603" y="580"/>
                  </a:cubicBezTo>
                  <a:cubicBezTo>
                    <a:pt x="2647" y="579"/>
                    <a:pt x="2691" y="578"/>
                    <a:pt x="2735" y="578"/>
                  </a:cubicBezTo>
                  <a:close/>
                  <a:moveTo>
                    <a:pt x="2376" y="597"/>
                  </a:moveTo>
                  <a:cubicBezTo>
                    <a:pt x="2440" y="731"/>
                    <a:pt x="2498" y="875"/>
                    <a:pt x="2562" y="1038"/>
                  </a:cubicBezTo>
                  <a:cubicBezTo>
                    <a:pt x="2423" y="1049"/>
                    <a:pt x="2284" y="1062"/>
                    <a:pt x="2139" y="1078"/>
                  </a:cubicBezTo>
                  <a:cubicBezTo>
                    <a:pt x="2075" y="917"/>
                    <a:pt x="2011" y="778"/>
                    <a:pt x="1947" y="644"/>
                  </a:cubicBezTo>
                  <a:cubicBezTo>
                    <a:pt x="2092" y="621"/>
                    <a:pt x="2237" y="604"/>
                    <a:pt x="2376" y="597"/>
                  </a:cubicBezTo>
                  <a:close/>
                  <a:moveTo>
                    <a:pt x="3293" y="609"/>
                  </a:moveTo>
                  <a:cubicBezTo>
                    <a:pt x="3461" y="632"/>
                    <a:pt x="3622" y="661"/>
                    <a:pt x="3785" y="701"/>
                  </a:cubicBezTo>
                  <a:cubicBezTo>
                    <a:pt x="3836" y="829"/>
                    <a:pt x="3895" y="974"/>
                    <a:pt x="3953" y="1131"/>
                  </a:cubicBezTo>
                  <a:cubicBezTo>
                    <a:pt x="3796" y="1096"/>
                    <a:pt x="3635" y="1073"/>
                    <a:pt x="3472" y="1056"/>
                  </a:cubicBezTo>
                  <a:cubicBezTo>
                    <a:pt x="3414" y="893"/>
                    <a:pt x="3350" y="749"/>
                    <a:pt x="3293" y="609"/>
                  </a:cubicBezTo>
                  <a:close/>
                  <a:moveTo>
                    <a:pt x="1733" y="685"/>
                  </a:moveTo>
                  <a:cubicBezTo>
                    <a:pt x="1797" y="806"/>
                    <a:pt x="1861" y="952"/>
                    <a:pt x="1924" y="1102"/>
                  </a:cubicBezTo>
                  <a:cubicBezTo>
                    <a:pt x="1808" y="1119"/>
                    <a:pt x="1693" y="1137"/>
                    <a:pt x="1570" y="1160"/>
                  </a:cubicBezTo>
                  <a:cubicBezTo>
                    <a:pt x="1541" y="1166"/>
                    <a:pt x="1507" y="1171"/>
                    <a:pt x="1479" y="1177"/>
                  </a:cubicBezTo>
                  <a:cubicBezTo>
                    <a:pt x="1426" y="1032"/>
                    <a:pt x="1380" y="899"/>
                    <a:pt x="1327" y="778"/>
                  </a:cubicBezTo>
                  <a:cubicBezTo>
                    <a:pt x="1385" y="760"/>
                    <a:pt x="1449" y="743"/>
                    <a:pt x="1507" y="731"/>
                  </a:cubicBezTo>
                  <a:cubicBezTo>
                    <a:pt x="1583" y="714"/>
                    <a:pt x="1658" y="696"/>
                    <a:pt x="1733" y="685"/>
                  </a:cubicBezTo>
                  <a:close/>
                  <a:moveTo>
                    <a:pt x="1124" y="829"/>
                  </a:moveTo>
                  <a:cubicBezTo>
                    <a:pt x="1171" y="952"/>
                    <a:pt x="1223" y="1078"/>
                    <a:pt x="1270" y="1217"/>
                  </a:cubicBezTo>
                  <a:cubicBezTo>
                    <a:pt x="1124" y="1252"/>
                    <a:pt x="979" y="1281"/>
                    <a:pt x="840" y="1322"/>
                  </a:cubicBezTo>
                  <a:cubicBezTo>
                    <a:pt x="805" y="1195"/>
                    <a:pt x="760" y="1073"/>
                    <a:pt x="719" y="957"/>
                  </a:cubicBezTo>
                  <a:cubicBezTo>
                    <a:pt x="846" y="917"/>
                    <a:pt x="985" y="870"/>
                    <a:pt x="1124" y="829"/>
                  </a:cubicBezTo>
                  <a:close/>
                  <a:moveTo>
                    <a:pt x="4040" y="771"/>
                  </a:moveTo>
                  <a:lnTo>
                    <a:pt x="4040" y="771"/>
                  </a:lnTo>
                  <a:cubicBezTo>
                    <a:pt x="4232" y="835"/>
                    <a:pt x="4411" y="910"/>
                    <a:pt x="4585" y="1003"/>
                  </a:cubicBezTo>
                  <a:cubicBezTo>
                    <a:pt x="4631" y="1119"/>
                    <a:pt x="4671" y="1241"/>
                    <a:pt x="4713" y="1369"/>
                  </a:cubicBezTo>
                  <a:cubicBezTo>
                    <a:pt x="4550" y="1299"/>
                    <a:pt x="4376" y="1235"/>
                    <a:pt x="4197" y="1183"/>
                  </a:cubicBezTo>
                  <a:cubicBezTo>
                    <a:pt x="4144" y="1038"/>
                    <a:pt x="4092" y="904"/>
                    <a:pt x="4040" y="771"/>
                  </a:cubicBezTo>
                  <a:close/>
                  <a:moveTo>
                    <a:pt x="2852" y="1241"/>
                  </a:moveTo>
                  <a:cubicBezTo>
                    <a:pt x="3009" y="1241"/>
                    <a:pt x="3159" y="1241"/>
                    <a:pt x="3315" y="1252"/>
                  </a:cubicBezTo>
                  <a:cubicBezTo>
                    <a:pt x="3350" y="1345"/>
                    <a:pt x="3379" y="1444"/>
                    <a:pt x="3408" y="1548"/>
                  </a:cubicBezTo>
                  <a:cubicBezTo>
                    <a:pt x="3426" y="1605"/>
                    <a:pt x="3443" y="1669"/>
                    <a:pt x="3461" y="1733"/>
                  </a:cubicBezTo>
                  <a:cubicBezTo>
                    <a:pt x="3309" y="1728"/>
                    <a:pt x="3153" y="1728"/>
                    <a:pt x="2991" y="1728"/>
                  </a:cubicBezTo>
                  <a:cubicBezTo>
                    <a:pt x="2974" y="1647"/>
                    <a:pt x="2950" y="1565"/>
                    <a:pt x="2927" y="1490"/>
                  </a:cubicBezTo>
                  <a:cubicBezTo>
                    <a:pt x="2905" y="1404"/>
                    <a:pt x="2881" y="1322"/>
                    <a:pt x="2852" y="1241"/>
                  </a:cubicBezTo>
                  <a:close/>
                  <a:moveTo>
                    <a:pt x="2632" y="1247"/>
                  </a:moveTo>
                  <a:cubicBezTo>
                    <a:pt x="2667" y="1345"/>
                    <a:pt x="2696" y="1444"/>
                    <a:pt x="2731" y="1548"/>
                  </a:cubicBezTo>
                  <a:cubicBezTo>
                    <a:pt x="2747" y="1605"/>
                    <a:pt x="2758" y="1669"/>
                    <a:pt x="2777" y="1733"/>
                  </a:cubicBezTo>
                  <a:cubicBezTo>
                    <a:pt x="2643" y="1739"/>
                    <a:pt x="2504" y="1745"/>
                    <a:pt x="2365" y="1763"/>
                  </a:cubicBezTo>
                  <a:cubicBezTo>
                    <a:pt x="2348" y="1704"/>
                    <a:pt x="2336" y="1647"/>
                    <a:pt x="2319" y="1589"/>
                  </a:cubicBezTo>
                  <a:cubicBezTo>
                    <a:pt x="2284" y="1484"/>
                    <a:pt x="2249" y="1380"/>
                    <a:pt x="2215" y="1281"/>
                  </a:cubicBezTo>
                  <a:cubicBezTo>
                    <a:pt x="2354" y="1265"/>
                    <a:pt x="2493" y="1252"/>
                    <a:pt x="2632" y="1247"/>
                  </a:cubicBezTo>
                  <a:close/>
                  <a:moveTo>
                    <a:pt x="3542" y="1276"/>
                  </a:moveTo>
                  <a:lnTo>
                    <a:pt x="3542" y="1276"/>
                  </a:lnTo>
                  <a:cubicBezTo>
                    <a:pt x="3710" y="1292"/>
                    <a:pt x="3871" y="1322"/>
                    <a:pt x="4028" y="1362"/>
                  </a:cubicBezTo>
                  <a:cubicBezTo>
                    <a:pt x="4052" y="1426"/>
                    <a:pt x="4069" y="1490"/>
                    <a:pt x="4087" y="1554"/>
                  </a:cubicBezTo>
                  <a:cubicBezTo>
                    <a:pt x="4115" y="1640"/>
                    <a:pt x="4133" y="1728"/>
                    <a:pt x="4156" y="1814"/>
                  </a:cubicBezTo>
                  <a:cubicBezTo>
                    <a:pt x="4005" y="1786"/>
                    <a:pt x="3843" y="1768"/>
                    <a:pt x="3675" y="1752"/>
                  </a:cubicBezTo>
                  <a:cubicBezTo>
                    <a:pt x="3657" y="1658"/>
                    <a:pt x="3635" y="1571"/>
                    <a:pt x="3611" y="1490"/>
                  </a:cubicBezTo>
                  <a:cubicBezTo>
                    <a:pt x="3588" y="1415"/>
                    <a:pt x="3565" y="1345"/>
                    <a:pt x="3542" y="1276"/>
                  </a:cubicBezTo>
                  <a:close/>
                  <a:moveTo>
                    <a:pt x="2000" y="1305"/>
                  </a:moveTo>
                  <a:cubicBezTo>
                    <a:pt x="2041" y="1415"/>
                    <a:pt x="2081" y="1530"/>
                    <a:pt x="2116" y="1653"/>
                  </a:cubicBezTo>
                  <a:cubicBezTo>
                    <a:pt x="2127" y="1693"/>
                    <a:pt x="2139" y="1739"/>
                    <a:pt x="2156" y="1779"/>
                  </a:cubicBezTo>
                  <a:cubicBezTo>
                    <a:pt x="2011" y="1797"/>
                    <a:pt x="1872" y="1814"/>
                    <a:pt x="1728" y="1838"/>
                  </a:cubicBezTo>
                  <a:cubicBezTo>
                    <a:pt x="1704" y="1838"/>
                    <a:pt x="1687" y="1843"/>
                    <a:pt x="1664" y="1843"/>
                  </a:cubicBezTo>
                  <a:cubicBezTo>
                    <a:pt x="1634" y="1722"/>
                    <a:pt x="1605" y="1600"/>
                    <a:pt x="1570" y="1490"/>
                  </a:cubicBezTo>
                  <a:cubicBezTo>
                    <a:pt x="1565" y="1450"/>
                    <a:pt x="1554" y="1415"/>
                    <a:pt x="1541" y="1380"/>
                  </a:cubicBezTo>
                  <a:cubicBezTo>
                    <a:pt x="1565" y="1375"/>
                    <a:pt x="1589" y="1369"/>
                    <a:pt x="1611" y="1362"/>
                  </a:cubicBezTo>
                  <a:cubicBezTo>
                    <a:pt x="1739" y="1340"/>
                    <a:pt x="1867" y="1322"/>
                    <a:pt x="2000" y="1305"/>
                  </a:cubicBezTo>
                  <a:close/>
                  <a:moveTo>
                    <a:pt x="1333" y="1420"/>
                  </a:moveTo>
                  <a:cubicBezTo>
                    <a:pt x="1345" y="1466"/>
                    <a:pt x="1362" y="1508"/>
                    <a:pt x="1374" y="1554"/>
                  </a:cubicBezTo>
                  <a:cubicBezTo>
                    <a:pt x="1402" y="1658"/>
                    <a:pt x="1431" y="1763"/>
                    <a:pt x="1455" y="1878"/>
                  </a:cubicBezTo>
                  <a:cubicBezTo>
                    <a:pt x="1305" y="1902"/>
                    <a:pt x="1153" y="1931"/>
                    <a:pt x="1009" y="1966"/>
                  </a:cubicBezTo>
                  <a:cubicBezTo>
                    <a:pt x="979" y="1803"/>
                    <a:pt x="939" y="1658"/>
                    <a:pt x="904" y="1519"/>
                  </a:cubicBezTo>
                  <a:cubicBezTo>
                    <a:pt x="1043" y="1484"/>
                    <a:pt x="1188" y="1450"/>
                    <a:pt x="1333" y="1420"/>
                  </a:cubicBezTo>
                  <a:close/>
                  <a:moveTo>
                    <a:pt x="4272" y="1426"/>
                  </a:moveTo>
                  <a:lnTo>
                    <a:pt x="4272" y="1426"/>
                  </a:lnTo>
                  <a:cubicBezTo>
                    <a:pt x="4451" y="1484"/>
                    <a:pt x="4625" y="1554"/>
                    <a:pt x="4794" y="1640"/>
                  </a:cubicBezTo>
                  <a:cubicBezTo>
                    <a:pt x="4823" y="1757"/>
                    <a:pt x="4852" y="1884"/>
                    <a:pt x="4880" y="2017"/>
                  </a:cubicBezTo>
                  <a:cubicBezTo>
                    <a:pt x="4724" y="1960"/>
                    <a:pt x="4561" y="1907"/>
                    <a:pt x="4382" y="1861"/>
                  </a:cubicBezTo>
                  <a:cubicBezTo>
                    <a:pt x="4353" y="1733"/>
                    <a:pt x="4323" y="1605"/>
                    <a:pt x="4289" y="1490"/>
                  </a:cubicBezTo>
                  <a:cubicBezTo>
                    <a:pt x="4283" y="1466"/>
                    <a:pt x="4277" y="1450"/>
                    <a:pt x="4272" y="1426"/>
                  </a:cubicBezTo>
                  <a:close/>
                  <a:moveTo>
                    <a:pt x="701" y="1571"/>
                  </a:moveTo>
                  <a:cubicBezTo>
                    <a:pt x="736" y="1710"/>
                    <a:pt x="771" y="1856"/>
                    <a:pt x="805" y="2006"/>
                  </a:cubicBezTo>
                  <a:cubicBezTo>
                    <a:pt x="650" y="2041"/>
                    <a:pt x="498" y="2076"/>
                    <a:pt x="359" y="2116"/>
                  </a:cubicBezTo>
                  <a:cubicBezTo>
                    <a:pt x="331" y="1971"/>
                    <a:pt x="302" y="1832"/>
                    <a:pt x="273" y="1699"/>
                  </a:cubicBezTo>
                  <a:cubicBezTo>
                    <a:pt x="406" y="1658"/>
                    <a:pt x="551" y="1618"/>
                    <a:pt x="701" y="1571"/>
                  </a:cubicBezTo>
                  <a:close/>
                  <a:moveTo>
                    <a:pt x="3169" y="1940"/>
                  </a:moveTo>
                  <a:cubicBezTo>
                    <a:pt x="3283" y="1940"/>
                    <a:pt x="3397" y="1945"/>
                    <a:pt x="3507" y="1953"/>
                  </a:cubicBezTo>
                  <a:cubicBezTo>
                    <a:pt x="3542" y="2092"/>
                    <a:pt x="3565" y="2244"/>
                    <a:pt x="3588" y="2400"/>
                  </a:cubicBezTo>
                  <a:cubicBezTo>
                    <a:pt x="3432" y="2400"/>
                    <a:pt x="3275" y="2400"/>
                    <a:pt x="3124" y="2405"/>
                  </a:cubicBezTo>
                  <a:cubicBezTo>
                    <a:pt x="3101" y="2244"/>
                    <a:pt x="3071" y="2087"/>
                    <a:pt x="3044" y="1942"/>
                  </a:cubicBezTo>
                  <a:cubicBezTo>
                    <a:pt x="3085" y="1941"/>
                    <a:pt x="3127" y="1940"/>
                    <a:pt x="3169" y="1940"/>
                  </a:cubicBezTo>
                  <a:close/>
                  <a:moveTo>
                    <a:pt x="3727" y="1971"/>
                  </a:moveTo>
                  <a:lnTo>
                    <a:pt x="3727" y="1971"/>
                  </a:lnTo>
                  <a:cubicBezTo>
                    <a:pt x="3889" y="1988"/>
                    <a:pt x="4052" y="2012"/>
                    <a:pt x="4208" y="2041"/>
                  </a:cubicBezTo>
                  <a:cubicBezTo>
                    <a:pt x="4232" y="2156"/>
                    <a:pt x="4254" y="2279"/>
                    <a:pt x="4272" y="2405"/>
                  </a:cubicBezTo>
                  <a:cubicBezTo>
                    <a:pt x="4115" y="2405"/>
                    <a:pt x="3959" y="2400"/>
                    <a:pt x="3802" y="2400"/>
                  </a:cubicBezTo>
                  <a:cubicBezTo>
                    <a:pt x="3779" y="2250"/>
                    <a:pt x="3756" y="2105"/>
                    <a:pt x="3727" y="1971"/>
                  </a:cubicBezTo>
                  <a:close/>
                  <a:moveTo>
                    <a:pt x="2828" y="1942"/>
                  </a:moveTo>
                  <a:cubicBezTo>
                    <a:pt x="2857" y="2092"/>
                    <a:pt x="2886" y="2244"/>
                    <a:pt x="2910" y="2405"/>
                  </a:cubicBezTo>
                  <a:cubicBezTo>
                    <a:pt x="2771" y="2405"/>
                    <a:pt x="2637" y="2412"/>
                    <a:pt x="2504" y="2418"/>
                  </a:cubicBezTo>
                  <a:cubicBezTo>
                    <a:pt x="2480" y="2261"/>
                    <a:pt x="2452" y="2110"/>
                    <a:pt x="2418" y="1971"/>
                  </a:cubicBezTo>
                  <a:cubicBezTo>
                    <a:pt x="2557" y="1960"/>
                    <a:pt x="2689" y="1948"/>
                    <a:pt x="2828" y="1942"/>
                  </a:cubicBezTo>
                  <a:close/>
                  <a:moveTo>
                    <a:pt x="4428" y="2092"/>
                  </a:moveTo>
                  <a:lnTo>
                    <a:pt x="4428" y="2092"/>
                  </a:lnTo>
                  <a:cubicBezTo>
                    <a:pt x="4602" y="2140"/>
                    <a:pt x="4770" y="2197"/>
                    <a:pt x="4927" y="2266"/>
                  </a:cubicBezTo>
                  <a:cubicBezTo>
                    <a:pt x="4938" y="2319"/>
                    <a:pt x="4944" y="2377"/>
                    <a:pt x="4949" y="2429"/>
                  </a:cubicBezTo>
                  <a:cubicBezTo>
                    <a:pt x="4794" y="2423"/>
                    <a:pt x="4636" y="2418"/>
                    <a:pt x="4481" y="2412"/>
                  </a:cubicBezTo>
                  <a:cubicBezTo>
                    <a:pt x="4469" y="2301"/>
                    <a:pt x="4451" y="2197"/>
                    <a:pt x="4428" y="2092"/>
                  </a:cubicBezTo>
                  <a:close/>
                  <a:moveTo>
                    <a:pt x="2209" y="1988"/>
                  </a:moveTo>
                  <a:cubicBezTo>
                    <a:pt x="2237" y="2127"/>
                    <a:pt x="2266" y="2273"/>
                    <a:pt x="2295" y="2423"/>
                  </a:cubicBezTo>
                  <a:cubicBezTo>
                    <a:pt x="2116" y="2429"/>
                    <a:pt x="1942" y="2435"/>
                    <a:pt x="1774" y="2440"/>
                  </a:cubicBezTo>
                  <a:cubicBezTo>
                    <a:pt x="1750" y="2308"/>
                    <a:pt x="1733" y="2180"/>
                    <a:pt x="1710" y="2052"/>
                  </a:cubicBezTo>
                  <a:cubicBezTo>
                    <a:pt x="1872" y="2030"/>
                    <a:pt x="2041" y="2006"/>
                    <a:pt x="2209" y="1988"/>
                  </a:cubicBezTo>
                  <a:close/>
                  <a:moveTo>
                    <a:pt x="5158" y="2383"/>
                  </a:moveTo>
                  <a:cubicBezTo>
                    <a:pt x="5193" y="2405"/>
                    <a:pt x="5234" y="2423"/>
                    <a:pt x="5269" y="2447"/>
                  </a:cubicBezTo>
                  <a:cubicBezTo>
                    <a:pt x="5234" y="2447"/>
                    <a:pt x="5200" y="2447"/>
                    <a:pt x="5165" y="2440"/>
                  </a:cubicBezTo>
                  <a:cubicBezTo>
                    <a:pt x="5165" y="2423"/>
                    <a:pt x="5158" y="2400"/>
                    <a:pt x="5158" y="2383"/>
                  </a:cubicBezTo>
                  <a:close/>
                  <a:moveTo>
                    <a:pt x="1501" y="2087"/>
                  </a:moveTo>
                  <a:cubicBezTo>
                    <a:pt x="1525" y="2204"/>
                    <a:pt x="1541" y="2325"/>
                    <a:pt x="1559" y="2453"/>
                  </a:cubicBezTo>
                  <a:cubicBezTo>
                    <a:pt x="1402" y="2458"/>
                    <a:pt x="1246" y="2469"/>
                    <a:pt x="1096" y="2475"/>
                  </a:cubicBezTo>
                  <a:cubicBezTo>
                    <a:pt x="1084" y="2371"/>
                    <a:pt x="1067" y="2273"/>
                    <a:pt x="1049" y="2169"/>
                  </a:cubicBezTo>
                  <a:cubicBezTo>
                    <a:pt x="1194" y="2140"/>
                    <a:pt x="1345" y="2110"/>
                    <a:pt x="1501" y="2087"/>
                  </a:cubicBezTo>
                  <a:close/>
                  <a:moveTo>
                    <a:pt x="846" y="2215"/>
                  </a:moveTo>
                  <a:cubicBezTo>
                    <a:pt x="858" y="2301"/>
                    <a:pt x="875" y="2394"/>
                    <a:pt x="887" y="2493"/>
                  </a:cubicBezTo>
                  <a:cubicBezTo>
                    <a:pt x="725" y="2504"/>
                    <a:pt x="568" y="2510"/>
                    <a:pt x="423" y="2522"/>
                  </a:cubicBezTo>
                  <a:cubicBezTo>
                    <a:pt x="412" y="2458"/>
                    <a:pt x="406" y="2389"/>
                    <a:pt x="394" y="2325"/>
                  </a:cubicBezTo>
                  <a:cubicBezTo>
                    <a:pt x="533" y="2284"/>
                    <a:pt x="684" y="2250"/>
                    <a:pt x="846" y="2215"/>
                  </a:cubicBezTo>
                  <a:close/>
                  <a:moveTo>
                    <a:pt x="4510" y="2626"/>
                  </a:moveTo>
                  <a:cubicBezTo>
                    <a:pt x="4666" y="2626"/>
                    <a:pt x="4823" y="2638"/>
                    <a:pt x="4979" y="2643"/>
                  </a:cubicBezTo>
                  <a:cubicBezTo>
                    <a:pt x="4991" y="2742"/>
                    <a:pt x="4997" y="2846"/>
                    <a:pt x="5002" y="2951"/>
                  </a:cubicBezTo>
                  <a:cubicBezTo>
                    <a:pt x="4852" y="2980"/>
                    <a:pt x="4700" y="3003"/>
                    <a:pt x="4539" y="3026"/>
                  </a:cubicBezTo>
                  <a:cubicBezTo>
                    <a:pt x="4532" y="2887"/>
                    <a:pt x="4521" y="2753"/>
                    <a:pt x="4510" y="2626"/>
                  </a:cubicBezTo>
                  <a:close/>
                  <a:moveTo>
                    <a:pt x="3825" y="2608"/>
                  </a:moveTo>
                  <a:cubicBezTo>
                    <a:pt x="3983" y="2614"/>
                    <a:pt x="4138" y="2614"/>
                    <a:pt x="4296" y="2621"/>
                  </a:cubicBezTo>
                  <a:cubicBezTo>
                    <a:pt x="4312" y="2760"/>
                    <a:pt x="4323" y="2905"/>
                    <a:pt x="4330" y="3049"/>
                  </a:cubicBezTo>
                  <a:cubicBezTo>
                    <a:pt x="4179" y="3066"/>
                    <a:pt x="4023" y="3084"/>
                    <a:pt x="3860" y="3095"/>
                  </a:cubicBezTo>
                  <a:cubicBezTo>
                    <a:pt x="3855" y="2927"/>
                    <a:pt x="3843" y="2766"/>
                    <a:pt x="3825" y="2608"/>
                  </a:cubicBezTo>
                  <a:close/>
                  <a:moveTo>
                    <a:pt x="3617" y="2608"/>
                  </a:moveTo>
                  <a:cubicBezTo>
                    <a:pt x="3635" y="2771"/>
                    <a:pt x="3646" y="2939"/>
                    <a:pt x="3651" y="3113"/>
                  </a:cubicBezTo>
                  <a:cubicBezTo>
                    <a:pt x="3496" y="3124"/>
                    <a:pt x="3339" y="3136"/>
                    <a:pt x="3183" y="3143"/>
                  </a:cubicBezTo>
                  <a:cubicBezTo>
                    <a:pt x="3176" y="2956"/>
                    <a:pt x="3165" y="2782"/>
                    <a:pt x="3148" y="2614"/>
                  </a:cubicBezTo>
                  <a:cubicBezTo>
                    <a:pt x="3304" y="2608"/>
                    <a:pt x="3461" y="2608"/>
                    <a:pt x="3617" y="2608"/>
                  </a:cubicBezTo>
                  <a:close/>
                  <a:moveTo>
                    <a:pt x="910" y="2702"/>
                  </a:moveTo>
                  <a:cubicBezTo>
                    <a:pt x="922" y="2846"/>
                    <a:pt x="933" y="2997"/>
                    <a:pt x="939" y="3159"/>
                  </a:cubicBezTo>
                  <a:cubicBezTo>
                    <a:pt x="771" y="3154"/>
                    <a:pt x="615" y="3148"/>
                    <a:pt x="470" y="3143"/>
                  </a:cubicBezTo>
                  <a:cubicBezTo>
                    <a:pt x="463" y="3003"/>
                    <a:pt x="458" y="2864"/>
                    <a:pt x="447" y="2731"/>
                  </a:cubicBezTo>
                  <a:cubicBezTo>
                    <a:pt x="591" y="2718"/>
                    <a:pt x="748" y="2713"/>
                    <a:pt x="910" y="2702"/>
                  </a:cubicBezTo>
                  <a:close/>
                  <a:moveTo>
                    <a:pt x="2939" y="2614"/>
                  </a:moveTo>
                  <a:cubicBezTo>
                    <a:pt x="2956" y="2788"/>
                    <a:pt x="2967" y="2969"/>
                    <a:pt x="2974" y="3154"/>
                  </a:cubicBezTo>
                  <a:cubicBezTo>
                    <a:pt x="2841" y="3159"/>
                    <a:pt x="2707" y="3159"/>
                    <a:pt x="2573" y="3165"/>
                  </a:cubicBezTo>
                  <a:cubicBezTo>
                    <a:pt x="2568" y="2974"/>
                    <a:pt x="2557" y="2795"/>
                    <a:pt x="2533" y="2626"/>
                  </a:cubicBezTo>
                  <a:cubicBezTo>
                    <a:pt x="2667" y="2621"/>
                    <a:pt x="2800" y="2621"/>
                    <a:pt x="2939" y="2614"/>
                  </a:cubicBezTo>
                  <a:close/>
                  <a:moveTo>
                    <a:pt x="1589" y="2661"/>
                  </a:moveTo>
                  <a:cubicBezTo>
                    <a:pt x="1605" y="2823"/>
                    <a:pt x="1618" y="2991"/>
                    <a:pt x="1618" y="3170"/>
                  </a:cubicBezTo>
                  <a:cubicBezTo>
                    <a:pt x="1455" y="3170"/>
                    <a:pt x="1298" y="3165"/>
                    <a:pt x="1148" y="3165"/>
                  </a:cubicBezTo>
                  <a:cubicBezTo>
                    <a:pt x="1142" y="2997"/>
                    <a:pt x="1136" y="2841"/>
                    <a:pt x="1118" y="2684"/>
                  </a:cubicBezTo>
                  <a:cubicBezTo>
                    <a:pt x="1270" y="2678"/>
                    <a:pt x="1426" y="2667"/>
                    <a:pt x="1589" y="2661"/>
                  </a:cubicBezTo>
                  <a:close/>
                  <a:moveTo>
                    <a:pt x="2324" y="2632"/>
                  </a:moveTo>
                  <a:cubicBezTo>
                    <a:pt x="2341" y="2800"/>
                    <a:pt x="2359" y="2980"/>
                    <a:pt x="2365" y="3165"/>
                  </a:cubicBezTo>
                  <a:cubicBezTo>
                    <a:pt x="2185" y="3170"/>
                    <a:pt x="2006" y="3170"/>
                    <a:pt x="1826" y="3170"/>
                  </a:cubicBezTo>
                  <a:cubicBezTo>
                    <a:pt x="1826" y="2991"/>
                    <a:pt x="1814" y="2817"/>
                    <a:pt x="1797" y="2649"/>
                  </a:cubicBezTo>
                  <a:cubicBezTo>
                    <a:pt x="1966" y="2643"/>
                    <a:pt x="2145" y="2638"/>
                    <a:pt x="2324" y="2632"/>
                  </a:cubicBezTo>
                  <a:close/>
                  <a:moveTo>
                    <a:pt x="5013" y="3159"/>
                  </a:moveTo>
                  <a:cubicBezTo>
                    <a:pt x="5013" y="3298"/>
                    <a:pt x="5013" y="3443"/>
                    <a:pt x="5008" y="3588"/>
                  </a:cubicBezTo>
                  <a:cubicBezTo>
                    <a:pt x="4852" y="3617"/>
                    <a:pt x="4695" y="3641"/>
                    <a:pt x="4539" y="3664"/>
                  </a:cubicBezTo>
                  <a:cubicBezTo>
                    <a:pt x="4545" y="3518"/>
                    <a:pt x="4545" y="3373"/>
                    <a:pt x="4545" y="3234"/>
                  </a:cubicBezTo>
                  <a:cubicBezTo>
                    <a:pt x="4706" y="3212"/>
                    <a:pt x="4863" y="3188"/>
                    <a:pt x="5013" y="3159"/>
                  </a:cubicBezTo>
                  <a:close/>
                  <a:moveTo>
                    <a:pt x="4336" y="3264"/>
                  </a:moveTo>
                  <a:cubicBezTo>
                    <a:pt x="4336" y="3403"/>
                    <a:pt x="4336" y="3542"/>
                    <a:pt x="4323" y="3692"/>
                  </a:cubicBezTo>
                  <a:cubicBezTo>
                    <a:pt x="4168" y="3710"/>
                    <a:pt x="4010" y="3727"/>
                    <a:pt x="3849" y="3739"/>
                  </a:cubicBezTo>
                  <a:cubicBezTo>
                    <a:pt x="3860" y="3595"/>
                    <a:pt x="3866" y="3449"/>
                    <a:pt x="3866" y="3309"/>
                  </a:cubicBezTo>
                  <a:cubicBezTo>
                    <a:pt x="4023" y="3298"/>
                    <a:pt x="4179" y="3282"/>
                    <a:pt x="4336" y="3264"/>
                  </a:cubicBezTo>
                  <a:close/>
                  <a:moveTo>
                    <a:pt x="470" y="3351"/>
                  </a:moveTo>
                  <a:cubicBezTo>
                    <a:pt x="620" y="3357"/>
                    <a:pt x="776" y="3362"/>
                    <a:pt x="939" y="3368"/>
                  </a:cubicBezTo>
                  <a:cubicBezTo>
                    <a:pt x="939" y="3507"/>
                    <a:pt x="933" y="3641"/>
                    <a:pt x="922" y="3785"/>
                  </a:cubicBezTo>
                  <a:cubicBezTo>
                    <a:pt x="760" y="3774"/>
                    <a:pt x="602" y="3762"/>
                    <a:pt x="458" y="3750"/>
                  </a:cubicBezTo>
                  <a:cubicBezTo>
                    <a:pt x="463" y="3617"/>
                    <a:pt x="470" y="3483"/>
                    <a:pt x="470" y="3351"/>
                  </a:cubicBezTo>
                  <a:close/>
                  <a:moveTo>
                    <a:pt x="3657" y="3328"/>
                  </a:moveTo>
                  <a:cubicBezTo>
                    <a:pt x="3657" y="3467"/>
                    <a:pt x="3651" y="3611"/>
                    <a:pt x="3640" y="3762"/>
                  </a:cubicBezTo>
                  <a:cubicBezTo>
                    <a:pt x="3483" y="3774"/>
                    <a:pt x="3322" y="3785"/>
                    <a:pt x="3170" y="3791"/>
                  </a:cubicBezTo>
                  <a:cubicBezTo>
                    <a:pt x="3176" y="3641"/>
                    <a:pt x="3183" y="3496"/>
                    <a:pt x="3188" y="3357"/>
                  </a:cubicBezTo>
                  <a:cubicBezTo>
                    <a:pt x="3344" y="3344"/>
                    <a:pt x="3501" y="3339"/>
                    <a:pt x="3657" y="3328"/>
                  </a:cubicBezTo>
                  <a:close/>
                  <a:moveTo>
                    <a:pt x="1148" y="3373"/>
                  </a:moveTo>
                  <a:cubicBezTo>
                    <a:pt x="1305" y="3379"/>
                    <a:pt x="1461" y="3379"/>
                    <a:pt x="1618" y="3379"/>
                  </a:cubicBezTo>
                  <a:cubicBezTo>
                    <a:pt x="1618" y="3525"/>
                    <a:pt x="1611" y="3664"/>
                    <a:pt x="1600" y="3809"/>
                  </a:cubicBezTo>
                  <a:cubicBezTo>
                    <a:pt x="1437" y="3809"/>
                    <a:pt x="1281" y="3803"/>
                    <a:pt x="1131" y="3791"/>
                  </a:cubicBezTo>
                  <a:cubicBezTo>
                    <a:pt x="1142" y="3652"/>
                    <a:pt x="1148" y="3513"/>
                    <a:pt x="1148" y="3373"/>
                  </a:cubicBezTo>
                  <a:close/>
                  <a:moveTo>
                    <a:pt x="2974" y="3362"/>
                  </a:moveTo>
                  <a:cubicBezTo>
                    <a:pt x="2974" y="3507"/>
                    <a:pt x="2967" y="3652"/>
                    <a:pt x="2956" y="3803"/>
                  </a:cubicBezTo>
                  <a:cubicBezTo>
                    <a:pt x="2822" y="3809"/>
                    <a:pt x="2689" y="3809"/>
                    <a:pt x="2562" y="3814"/>
                  </a:cubicBezTo>
                  <a:cubicBezTo>
                    <a:pt x="2573" y="3664"/>
                    <a:pt x="2579" y="3518"/>
                    <a:pt x="2579" y="3373"/>
                  </a:cubicBezTo>
                  <a:cubicBezTo>
                    <a:pt x="2707" y="3373"/>
                    <a:pt x="2841" y="3368"/>
                    <a:pt x="2974" y="3362"/>
                  </a:cubicBezTo>
                  <a:close/>
                  <a:moveTo>
                    <a:pt x="2370" y="3379"/>
                  </a:moveTo>
                  <a:cubicBezTo>
                    <a:pt x="2365" y="3525"/>
                    <a:pt x="2365" y="3670"/>
                    <a:pt x="2354" y="3814"/>
                  </a:cubicBezTo>
                  <a:cubicBezTo>
                    <a:pt x="2260" y="3817"/>
                    <a:pt x="2169" y="3819"/>
                    <a:pt x="2078" y="3819"/>
                  </a:cubicBezTo>
                  <a:cubicBezTo>
                    <a:pt x="1988" y="3819"/>
                    <a:pt x="1898" y="3817"/>
                    <a:pt x="1808" y="3814"/>
                  </a:cubicBezTo>
                  <a:cubicBezTo>
                    <a:pt x="1819" y="3670"/>
                    <a:pt x="1826" y="3525"/>
                    <a:pt x="1832" y="3386"/>
                  </a:cubicBezTo>
                  <a:lnTo>
                    <a:pt x="1913" y="3386"/>
                  </a:lnTo>
                  <a:cubicBezTo>
                    <a:pt x="2063" y="3386"/>
                    <a:pt x="2215" y="3386"/>
                    <a:pt x="2370" y="3379"/>
                  </a:cubicBezTo>
                  <a:close/>
                  <a:moveTo>
                    <a:pt x="4997" y="3803"/>
                  </a:moveTo>
                  <a:lnTo>
                    <a:pt x="4997" y="3803"/>
                  </a:lnTo>
                  <a:cubicBezTo>
                    <a:pt x="4984" y="3930"/>
                    <a:pt x="4973" y="4069"/>
                    <a:pt x="4956" y="4203"/>
                  </a:cubicBezTo>
                  <a:cubicBezTo>
                    <a:pt x="4794" y="4243"/>
                    <a:pt x="4631" y="4278"/>
                    <a:pt x="4469" y="4307"/>
                  </a:cubicBezTo>
                  <a:cubicBezTo>
                    <a:pt x="4492" y="4162"/>
                    <a:pt x="4510" y="4018"/>
                    <a:pt x="4521" y="3878"/>
                  </a:cubicBezTo>
                  <a:cubicBezTo>
                    <a:pt x="4678" y="3855"/>
                    <a:pt x="4839" y="3831"/>
                    <a:pt x="4997" y="3803"/>
                  </a:cubicBezTo>
                  <a:close/>
                  <a:moveTo>
                    <a:pt x="4307" y="3901"/>
                  </a:moveTo>
                  <a:cubicBezTo>
                    <a:pt x="4296" y="4047"/>
                    <a:pt x="4277" y="4197"/>
                    <a:pt x="4254" y="4347"/>
                  </a:cubicBezTo>
                  <a:cubicBezTo>
                    <a:pt x="4092" y="4371"/>
                    <a:pt x="3935" y="4394"/>
                    <a:pt x="3774" y="4411"/>
                  </a:cubicBezTo>
                  <a:cubicBezTo>
                    <a:pt x="3802" y="4255"/>
                    <a:pt x="3820" y="4104"/>
                    <a:pt x="3836" y="3954"/>
                  </a:cubicBezTo>
                  <a:cubicBezTo>
                    <a:pt x="3994" y="3942"/>
                    <a:pt x="4149" y="3924"/>
                    <a:pt x="4307" y="3901"/>
                  </a:cubicBezTo>
                  <a:close/>
                  <a:moveTo>
                    <a:pt x="1113" y="3999"/>
                  </a:moveTo>
                  <a:cubicBezTo>
                    <a:pt x="1263" y="4012"/>
                    <a:pt x="1420" y="4018"/>
                    <a:pt x="1583" y="4018"/>
                  </a:cubicBezTo>
                  <a:cubicBezTo>
                    <a:pt x="1565" y="4157"/>
                    <a:pt x="1548" y="4290"/>
                    <a:pt x="1525" y="4429"/>
                  </a:cubicBezTo>
                  <a:cubicBezTo>
                    <a:pt x="1362" y="4417"/>
                    <a:pt x="1206" y="4406"/>
                    <a:pt x="1061" y="4388"/>
                  </a:cubicBezTo>
                  <a:cubicBezTo>
                    <a:pt x="1084" y="4261"/>
                    <a:pt x="1102" y="4127"/>
                    <a:pt x="1113" y="3999"/>
                  </a:cubicBezTo>
                  <a:close/>
                  <a:moveTo>
                    <a:pt x="3622" y="3970"/>
                  </a:moveTo>
                  <a:cubicBezTo>
                    <a:pt x="3606" y="4122"/>
                    <a:pt x="3588" y="4272"/>
                    <a:pt x="3558" y="4429"/>
                  </a:cubicBezTo>
                  <a:cubicBezTo>
                    <a:pt x="3397" y="4440"/>
                    <a:pt x="3240" y="4452"/>
                    <a:pt x="3084" y="4457"/>
                  </a:cubicBezTo>
                  <a:cubicBezTo>
                    <a:pt x="3113" y="4301"/>
                    <a:pt x="3135" y="4151"/>
                    <a:pt x="3148" y="3999"/>
                  </a:cubicBezTo>
                  <a:cubicBezTo>
                    <a:pt x="3304" y="3994"/>
                    <a:pt x="3461" y="3983"/>
                    <a:pt x="3622" y="3970"/>
                  </a:cubicBezTo>
                  <a:close/>
                  <a:moveTo>
                    <a:pt x="1792" y="4023"/>
                  </a:moveTo>
                  <a:cubicBezTo>
                    <a:pt x="1907" y="4023"/>
                    <a:pt x="2023" y="4029"/>
                    <a:pt x="2145" y="4029"/>
                  </a:cubicBezTo>
                  <a:lnTo>
                    <a:pt x="2330" y="4029"/>
                  </a:lnTo>
                  <a:cubicBezTo>
                    <a:pt x="2319" y="4168"/>
                    <a:pt x="2295" y="4318"/>
                    <a:pt x="2266" y="4470"/>
                  </a:cubicBezTo>
                  <a:cubicBezTo>
                    <a:pt x="2081" y="4464"/>
                    <a:pt x="1907" y="4457"/>
                    <a:pt x="1733" y="4446"/>
                  </a:cubicBezTo>
                  <a:cubicBezTo>
                    <a:pt x="1757" y="4301"/>
                    <a:pt x="1779" y="4162"/>
                    <a:pt x="1792" y="4023"/>
                  </a:cubicBezTo>
                  <a:close/>
                  <a:moveTo>
                    <a:pt x="2939" y="4012"/>
                  </a:moveTo>
                  <a:lnTo>
                    <a:pt x="2939" y="4012"/>
                  </a:lnTo>
                  <a:cubicBezTo>
                    <a:pt x="2921" y="4162"/>
                    <a:pt x="2898" y="4312"/>
                    <a:pt x="2870" y="4470"/>
                  </a:cubicBezTo>
                  <a:lnTo>
                    <a:pt x="2480" y="4470"/>
                  </a:lnTo>
                  <a:cubicBezTo>
                    <a:pt x="2504" y="4318"/>
                    <a:pt x="2528" y="4168"/>
                    <a:pt x="2544" y="4023"/>
                  </a:cubicBezTo>
                  <a:cubicBezTo>
                    <a:pt x="2672" y="4023"/>
                    <a:pt x="2806" y="4018"/>
                    <a:pt x="2939" y="4012"/>
                  </a:cubicBezTo>
                  <a:close/>
                  <a:moveTo>
                    <a:pt x="4213" y="4561"/>
                  </a:moveTo>
                  <a:cubicBezTo>
                    <a:pt x="4184" y="4707"/>
                    <a:pt x="4149" y="4858"/>
                    <a:pt x="4104" y="5008"/>
                  </a:cubicBezTo>
                  <a:cubicBezTo>
                    <a:pt x="3948" y="5026"/>
                    <a:pt x="3791" y="5043"/>
                    <a:pt x="3635" y="5048"/>
                  </a:cubicBezTo>
                  <a:cubicBezTo>
                    <a:pt x="3670" y="4904"/>
                    <a:pt x="3704" y="4765"/>
                    <a:pt x="3732" y="4620"/>
                  </a:cubicBezTo>
                  <a:cubicBezTo>
                    <a:pt x="3895" y="4609"/>
                    <a:pt x="4052" y="4585"/>
                    <a:pt x="4213" y="4561"/>
                  </a:cubicBezTo>
                  <a:close/>
                  <a:moveTo>
                    <a:pt x="1693" y="4655"/>
                  </a:moveTo>
                  <a:cubicBezTo>
                    <a:pt x="1867" y="4660"/>
                    <a:pt x="2041" y="4673"/>
                    <a:pt x="2226" y="4673"/>
                  </a:cubicBezTo>
                  <a:cubicBezTo>
                    <a:pt x="2196" y="4799"/>
                    <a:pt x="2167" y="4933"/>
                    <a:pt x="2127" y="5061"/>
                  </a:cubicBezTo>
                  <a:cubicBezTo>
                    <a:pt x="1947" y="5055"/>
                    <a:pt x="1774" y="5043"/>
                    <a:pt x="1605" y="5026"/>
                  </a:cubicBezTo>
                  <a:cubicBezTo>
                    <a:pt x="1640" y="4898"/>
                    <a:pt x="1669" y="4777"/>
                    <a:pt x="1693" y="4655"/>
                  </a:cubicBezTo>
                  <a:close/>
                  <a:moveTo>
                    <a:pt x="2828" y="4678"/>
                  </a:moveTo>
                  <a:cubicBezTo>
                    <a:pt x="2800" y="4812"/>
                    <a:pt x="2765" y="4944"/>
                    <a:pt x="2731" y="5077"/>
                  </a:cubicBezTo>
                  <a:cubicBezTo>
                    <a:pt x="2597" y="5077"/>
                    <a:pt x="2469" y="5077"/>
                    <a:pt x="2341" y="5072"/>
                  </a:cubicBezTo>
                  <a:cubicBezTo>
                    <a:pt x="2383" y="4938"/>
                    <a:pt x="2411" y="4805"/>
                    <a:pt x="2440" y="4678"/>
                  </a:cubicBezTo>
                  <a:close/>
                  <a:moveTo>
                    <a:pt x="3518" y="4643"/>
                  </a:moveTo>
                  <a:lnTo>
                    <a:pt x="3518" y="4643"/>
                  </a:lnTo>
                  <a:cubicBezTo>
                    <a:pt x="3489" y="4783"/>
                    <a:pt x="3454" y="4922"/>
                    <a:pt x="3414" y="5066"/>
                  </a:cubicBezTo>
                  <a:cubicBezTo>
                    <a:pt x="3252" y="5072"/>
                    <a:pt x="3101" y="5077"/>
                    <a:pt x="2945" y="5077"/>
                  </a:cubicBezTo>
                  <a:cubicBezTo>
                    <a:pt x="2985" y="4938"/>
                    <a:pt x="3014" y="4805"/>
                    <a:pt x="3044" y="4673"/>
                  </a:cubicBezTo>
                  <a:cubicBezTo>
                    <a:pt x="3199" y="4666"/>
                    <a:pt x="3357" y="4655"/>
                    <a:pt x="3518" y="4643"/>
                  </a:cubicBezTo>
                  <a:close/>
                  <a:moveTo>
                    <a:pt x="2747" y="0"/>
                  </a:moveTo>
                  <a:cubicBezTo>
                    <a:pt x="2469" y="0"/>
                    <a:pt x="2202" y="41"/>
                    <a:pt x="1947" y="117"/>
                  </a:cubicBezTo>
                  <a:cubicBezTo>
                    <a:pt x="2006" y="105"/>
                    <a:pt x="2063" y="99"/>
                    <a:pt x="2121" y="93"/>
                  </a:cubicBezTo>
                  <a:cubicBezTo>
                    <a:pt x="2167" y="174"/>
                    <a:pt x="2226" y="278"/>
                    <a:pt x="2284" y="395"/>
                  </a:cubicBezTo>
                  <a:cubicBezTo>
                    <a:pt x="2139" y="406"/>
                    <a:pt x="1993" y="423"/>
                    <a:pt x="1849" y="452"/>
                  </a:cubicBezTo>
                  <a:cubicBezTo>
                    <a:pt x="1797" y="360"/>
                    <a:pt x="1750" y="273"/>
                    <a:pt x="1710" y="203"/>
                  </a:cubicBezTo>
                  <a:cubicBezTo>
                    <a:pt x="1640" y="233"/>
                    <a:pt x="1576" y="262"/>
                    <a:pt x="1513" y="291"/>
                  </a:cubicBezTo>
                  <a:cubicBezTo>
                    <a:pt x="1548" y="348"/>
                    <a:pt x="1589" y="418"/>
                    <a:pt x="1629" y="487"/>
                  </a:cubicBezTo>
                  <a:cubicBezTo>
                    <a:pt x="1576" y="500"/>
                    <a:pt x="1519" y="511"/>
                    <a:pt x="1461" y="527"/>
                  </a:cubicBezTo>
                  <a:cubicBezTo>
                    <a:pt x="1385" y="545"/>
                    <a:pt x="1316" y="562"/>
                    <a:pt x="1246" y="580"/>
                  </a:cubicBezTo>
                  <a:cubicBezTo>
                    <a:pt x="1228" y="545"/>
                    <a:pt x="1212" y="511"/>
                    <a:pt x="1200" y="476"/>
                  </a:cubicBezTo>
                  <a:cubicBezTo>
                    <a:pt x="1142" y="516"/>
                    <a:pt x="1084" y="562"/>
                    <a:pt x="1027" y="604"/>
                  </a:cubicBezTo>
                  <a:cubicBezTo>
                    <a:pt x="1032" y="615"/>
                    <a:pt x="1038" y="626"/>
                    <a:pt x="1038" y="639"/>
                  </a:cubicBezTo>
                  <a:cubicBezTo>
                    <a:pt x="1014" y="644"/>
                    <a:pt x="985" y="650"/>
                    <a:pt x="957" y="661"/>
                  </a:cubicBezTo>
                  <a:cubicBezTo>
                    <a:pt x="805" y="789"/>
                    <a:pt x="666" y="939"/>
                    <a:pt x="545" y="1102"/>
                  </a:cubicBezTo>
                  <a:cubicBezTo>
                    <a:pt x="580" y="1188"/>
                    <a:pt x="609" y="1276"/>
                    <a:pt x="637" y="1375"/>
                  </a:cubicBezTo>
                  <a:cubicBezTo>
                    <a:pt x="527" y="1404"/>
                    <a:pt x="417" y="1439"/>
                    <a:pt x="313" y="1466"/>
                  </a:cubicBezTo>
                  <a:cubicBezTo>
                    <a:pt x="232" y="1624"/>
                    <a:pt x="168" y="1786"/>
                    <a:pt x="115" y="1953"/>
                  </a:cubicBezTo>
                  <a:cubicBezTo>
                    <a:pt x="128" y="2023"/>
                    <a:pt x="145" y="2092"/>
                    <a:pt x="157" y="2169"/>
                  </a:cubicBezTo>
                  <a:cubicBezTo>
                    <a:pt x="122" y="2174"/>
                    <a:pt x="88" y="2186"/>
                    <a:pt x="53" y="2197"/>
                  </a:cubicBezTo>
                  <a:cubicBezTo>
                    <a:pt x="40" y="2273"/>
                    <a:pt x="29" y="2348"/>
                    <a:pt x="18" y="2423"/>
                  </a:cubicBezTo>
                  <a:cubicBezTo>
                    <a:pt x="75" y="2405"/>
                    <a:pt x="128" y="2394"/>
                    <a:pt x="192" y="2377"/>
                  </a:cubicBezTo>
                  <a:cubicBezTo>
                    <a:pt x="198" y="2429"/>
                    <a:pt x="209" y="2487"/>
                    <a:pt x="214" y="2539"/>
                  </a:cubicBezTo>
                  <a:cubicBezTo>
                    <a:pt x="139" y="2544"/>
                    <a:pt x="70" y="2551"/>
                    <a:pt x="6" y="2557"/>
                  </a:cubicBezTo>
                  <a:cubicBezTo>
                    <a:pt x="0" y="2621"/>
                    <a:pt x="0" y="2684"/>
                    <a:pt x="0" y="2748"/>
                  </a:cubicBezTo>
                  <a:lnTo>
                    <a:pt x="0" y="2766"/>
                  </a:lnTo>
                  <a:cubicBezTo>
                    <a:pt x="75" y="2760"/>
                    <a:pt x="150" y="2753"/>
                    <a:pt x="238" y="2748"/>
                  </a:cubicBezTo>
                  <a:cubicBezTo>
                    <a:pt x="249" y="2870"/>
                    <a:pt x="255" y="3003"/>
                    <a:pt x="262" y="3130"/>
                  </a:cubicBezTo>
                  <a:cubicBezTo>
                    <a:pt x="174" y="3130"/>
                    <a:pt x="99" y="3124"/>
                    <a:pt x="24" y="3119"/>
                  </a:cubicBezTo>
                  <a:lnTo>
                    <a:pt x="24" y="3119"/>
                  </a:lnTo>
                  <a:cubicBezTo>
                    <a:pt x="35" y="3194"/>
                    <a:pt x="46" y="3264"/>
                    <a:pt x="64" y="3333"/>
                  </a:cubicBezTo>
                  <a:cubicBezTo>
                    <a:pt x="128" y="3339"/>
                    <a:pt x="192" y="3339"/>
                    <a:pt x="262" y="3344"/>
                  </a:cubicBezTo>
                  <a:cubicBezTo>
                    <a:pt x="262" y="3472"/>
                    <a:pt x="255" y="3600"/>
                    <a:pt x="249" y="3734"/>
                  </a:cubicBezTo>
                  <a:cubicBezTo>
                    <a:pt x="227" y="3734"/>
                    <a:pt x="203" y="3734"/>
                    <a:pt x="179" y="3727"/>
                  </a:cubicBezTo>
                  <a:lnTo>
                    <a:pt x="179" y="3727"/>
                  </a:lnTo>
                  <a:cubicBezTo>
                    <a:pt x="243" y="3890"/>
                    <a:pt x="319" y="4047"/>
                    <a:pt x="412" y="4197"/>
                  </a:cubicBezTo>
                  <a:cubicBezTo>
                    <a:pt x="423" y="4116"/>
                    <a:pt x="428" y="4040"/>
                    <a:pt x="441" y="3959"/>
                  </a:cubicBezTo>
                  <a:cubicBezTo>
                    <a:pt x="586" y="3970"/>
                    <a:pt x="736" y="3983"/>
                    <a:pt x="904" y="3994"/>
                  </a:cubicBezTo>
                  <a:cubicBezTo>
                    <a:pt x="893" y="4116"/>
                    <a:pt x="875" y="4237"/>
                    <a:pt x="853" y="4365"/>
                  </a:cubicBezTo>
                  <a:cubicBezTo>
                    <a:pt x="725" y="4353"/>
                    <a:pt x="609" y="4336"/>
                    <a:pt x="492" y="4318"/>
                  </a:cubicBezTo>
                  <a:lnTo>
                    <a:pt x="492" y="4318"/>
                  </a:lnTo>
                  <a:cubicBezTo>
                    <a:pt x="551" y="4406"/>
                    <a:pt x="615" y="4481"/>
                    <a:pt x="679" y="4556"/>
                  </a:cubicBezTo>
                  <a:cubicBezTo>
                    <a:pt x="725" y="4561"/>
                    <a:pt x="771" y="4568"/>
                    <a:pt x="818" y="4574"/>
                  </a:cubicBezTo>
                  <a:cubicBezTo>
                    <a:pt x="805" y="4609"/>
                    <a:pt x="800" y="4643"/>
                    <a:pt x="794" y="4678"/>
                  </a:cubicBezTo>
                  <a:cubicBezTo>
                    <a:pt x="853" y="4735"/>
                    <a:pt x="910" y="4788"/>
                    <a:pt x="968" y="4840"/>
                  </a:cubicBezTo>
                  <a:cubicBezTo>
                    <a:pt x="992" y="4759"/>
                    <a:pt x="1009" y="4678"/>
                    <a:pt x="1027" y="4596"/>
                  </a:cubicBezTo>
                  <a:cubicBezTo>
                    <a:pt x="1171" y="4614"/>
                    <a:pt x="1321" y="4625"/>
                    <a:pt x="1484" y="4638"/>
                  </a:cubicBezTo>
                  <a:cubicBezTo>
                    <a:pt x="1455" y="4759"/>
                    <a:pt x="1426" y="4881"/>
                    <a:pt x="1391" y="5008"/>
                  </a:cubicBezTo>
                  <a:cubicBezTo>
                    <a:pt x="1310" y="4997"/>
                    <a:pt x="1228" y="4991"/>
                    <a:pt x="1148" y="4979"/>
                  </a:cubicBezTo>
                  <a:lnTo>
                    <a:pt x="1148" y="4979"/>
                  </a:lnTo>
                  <a:cubicBezTo>
                    <a:pt x="1281" y="5077"/>
                    <a:pt x="1426" y="5165"/>
                    <a:pt x="1576" y="5235"/>
                  </a:cubicBezTo>
                  <a:cubicBezTo>
                    <a:pt x="1733" y="5246"/>
                    <a:pt x="1896" y="5257"/>
                    <a:pt x="2063" y="5269"/>
                  </a:cubicBezTo>
                  <a:cubicBezTo>
                    <a:pt x="2052" y="5310"/>
                    <a:pt x="2035" y="5356"/>
                    <a:pt x="2023" y="5396"/>
                  </a:cubicBezTo>
                  <a:cubicBezTo>
                    <a:pt x="2092" y="5414"/>
                    <a:pt x="2156" y="5431"/>
                    <a:pt x="2226" y="5443"/>
                  </a:cubicBezTo>
                  <a:cubicBezTo>
                    <a:pt x="2249" y="5390"/>
                    <a:pt x="2266" y="5333"/>
                    <a:pt x="2284" y="5281"/>
                  </a:cubicBezTo>
                  <a:cubicBezTo>
                    <a:pt x="2405" y="5281"/>
                    <a:pt x="2533" y="5286"/>
                    <a:pt x="2667" y="5286"/>
                  </a:cubicBezTo>
                  <a:cubicBezTo>
                    <a:pt x="2643" y="5356"/>
                    <a:pt x="2619" y="5420"/>
                    <a:pt x="2597" y="5489"/>
                  </a:cubicBezTo>
                  <a:cubicBezTo>
                    <a:pt x="2643" y="5495"/>
                    <a:pt x="2696" y="5495"/>
                    <a:pt x="2747" y="5495"/>
                  </a:cubicBezTo>
                  <a:lnTo>
                    <a:pt x="2817" y="5495"/>
                  </a:lnTo>
                  <a:cubicBezTo>
                    <a:pt x="2841" y="5425"/>
                    <a:pt x="2863" y="5356"/>
                    <a:pt x="2886" y="5286"/>
                  </a:cubicBezTo>
                  <a:cubicBezTo>
                    <a:pt x="3037" y="5286"/>
                    <a:pt x="3188" y="5281"/>
                    <a:pt x="3344" y="5275"/>
                  </a:cubicBezTo>
                  <a:lnTo>
                    <a:pt x="3344" y="5275"/>
                  </a:lnTo>
                  <a:cubicBezTo>
                    <a:pt x="3327" y="5333"/>
                    <a:pt x="3309" y="5385"/>
                    <a:pt x="3293" y="5443"/>
                  </a:cubicBezTo>
                  <a:cubicBezTo>
                    <a:pt x="3373" y="5425"/>
                    <a:pt x="3454" y="5403"/>
                    <a:pt x="3536" y="5379"/>
                  </a:cubicBezTo>
                  <a:cubicBezTo>
                    <a:pt x="3547" y="5339"/>
                    <a:pt x="3558" y="5304"/>
                    <a:pt x="3571" y="5264"/>
                  </a:cubicBezTo>
                  <a:cubicBezTo>
                    <a:pt x="3681" y="5257"/>
                    <a:pt x="3791" y="5251"/>
                    <a:pt x="3900" y="5240"/>
                  </a:cubicBezTo>
                  <a:cubicBezTo>
                    <a:pt x="4063" y="5165"/>
                    <a:pt x="4208" y="5077"/>
                    <a:pt x="4347" y="4979"/>
                  </a:cubicBezTo>
                  <a:lnTo>
                    <a:pt x="4330" y="4979"/>
                  </a:lnTo>
                  <a:cubicBezTo>
                    <a:pt x="4371" y="4828"/>
                    <a:pt x="4405" y="4678"/>
                    <a:pt x="4435" y="4527"/>
                  </a:cubicBezTo>
                  <a:cubicBezTo>
                    <a:pt x="4596" y="4499"/>
                    <a:pt x="4759" y="4464"/>
                    <a:pt x="4915" y="4429"/>
                  </a:cubicBezTo>
                  <a:lnTo>
                    <a:pt x="4915" y="4435"/>
                  </a:lnTo>
                  <a:cubicBezTo>
                    <a:pt x="5019" y="4301"/>
                    <a:pt x="5112" y="4157"/>
                    <a:pt x="5187" y="4012"/>
                  </a:cubicBezTo>
                  <a:cubicBezTo>
                    <a:pt x="5193" y="3924"/>
                    <a:pt x="5205" y="3844"/>
                    <a:pt x="5211" y="3762"/>
                  </a:cubicBezTo>
                  <a:cubicBezTo>
                    <a:pt x="5240" y="3756"/>
                    <a:pt x="5275" y="3750"/>
                    <a:pt x="5310" y="3745"/>
                  </a:cubicBezTo>
                  <a:cubicBezTo>
                    <a:pt x="5339" y="3670"/>
                    <a:pt x="5361" y="3595"/>
                    <a:pt x="5385" y="3513"/>
                  </a:cubicBezTo>
                  <a:lnTo>
                    <a:pt x="5385" y="3513"/>
                  </a:lnTo>
                  <a:cubicBezTo>
                    <a:pt x="5332" y="3525"/>
                    <a:pt x="5275" y="3536"/>
                    <a:pt x="5222" y="3547"/>
                  </a:cubicBezTo>
                  <a:cubicBezTo>
                    <a:pt x="5228" y="3403"/>
                    <a:pt x="5228" y="3258"/>
                    <a:pt x="5222" y="3119"/>
                  </a:cubicBezTo>
                  <a:cubicBezTo>
                    <a:pt x="5310" y="3101"/>
                    <a:pt x="5396" y="3084"/>
                    <a:pt x="5478" y="3060"/>
                  </a:cubicBezTo>
                  <a:cubicBezTo>
                    <a:pt x="5483" y="2991"/>
                    <a:pt x="5489" y="2916"/>
                    <a:pt x="5495" y="2841"/>
                  </a:cubicBezTo>
                  <a:lnTo>
                    <a:pt x="5495" y="2841"/>
                  </a:lnTo>
                  <a:cubicBezTo>
                    <a:pt x="5401" y="2864"/>
                    <a:pt x="5310" y="2887"/>
                    <a:pt x="5211" y="2910"/>
                  </a:cubicBezTo>
                  <a:cubicBezTo>
                    <a:pt x="5205" y="2823"/>
                    <a:pt x="5200" y="2736"/>
                    <a:pt x="5193" y="2656"/>
                  </a:cubicBezTo>
                  <a:lnTo>
                    <a:pt x="5193" y="2656"/>
                  </a:lnTo>
                  <a:cubicBezTo>
                    <a:pt x="5292" y="2661"/>
                    <a:pt x="5390" y="2667"/>
                    <a:pt x="5495" y="2672"/>
                  </a:cubicBezTo>
                  <a:cubicBezTo>
                    <a:pt x="5489" y="2557"/>
                    <a:pt x="5478" y="2440"/>
                    <a:pt x="5460" y="2325"/>
                  </a:cubicBezTo>
                  <a:cubicBezTo>
                    <a:pt x="5356" y="2250"/>
                    <a:pt x="5240" y="2180"/>
                    <a:pt x="5112" y="2122"/>
                  </a:cubicBezTo>
                  <a:cubicBezTo>
                    <a:pt x="5095" y="2006"/>
                    <a:pt x="5072" y="1896"/>
                    <a:pt x="5043" y="1786"/>
                  </a:cubicBezTo>
                  <a:lnTo>
                    <a:pt x="5043" y="1786"/>
                  </a:lnTo>
                  <a:cubicBezTo>
                    <a:pt x="5176" y="1873"/>
                    <a:pt x="5297" y="1971"/>
                    <a:pt x="5414" y="2081"/>
                  </a:cubicBezTo>
                  <a:cubicBezTo>
                    <a:pt x="5379" y="1953"/>
                    <a:pt x="5339" y="1827"/>
                    <a:pt x="5292" y="1704"/>
                  </a:cubicBezTo>
                  <a:cubicBezTo>
                    <a:pt x="5187" y="1629"/>
                    <a:pt x="5083" y="1560"/>
                    <a:pt x="4967" y="1496"/>
                  </a:cubicBezTo>
                  <a:lnTo>
                    <a:pt x="4967" y="1490"/>
                  </a:lnTo>
                  <a:cubicBezTo>
                    <a:pt x="4938" y="1380"/>
                    <a:pt x="4903" y="1270"/>
                    <a:pt x="4869" y="1166"/>
                  </a:cubicBezTo>
                  <a:lnTo>
                    <a:pt x="4869" y="1166"/>
                  </a:lnTo>
                  <a:cubicBezTo>
                    <a:pt x="4949" y="1217"/>
                    <a:pt x="5026" y="1276"/>
                    <a:pt x="5107" y="1334"/>
                  </a:cubicBezTo>
                  <a:cubicBezTo>
                    <a:pt x="4922" y="1027"/>
                    <a:pt x="4678" y="760"/>
                    <a:pt x="4393" y="545"/>
                  </a:cubicBezTo>
                  <a:lnTo>
                    <a:pt x="4393" y="545"/>
                  </a:lnTo>
                  <a:cubicBezTo>
                    <a:pt x="4417" y="604"/>
                    <a:pt x="4446" y="661"/>
                    <a:pt x="4475" y="719"/>
                  </a:cubicBezTo>
                  <a:cubicBezTo>
                    <a:pt x="4301" y="644"/>
                    <a:pt x="4122" y="580"/>
                    <a:pt x="3935" y="527"/>
                  </a:cubicBezTo>
                  <a:cubicBezTo>
                    <a:pt x="3884" y="406"/>
                    <a:pt x="3831" y="297"/>
                    <a:pt x="3779" y="198"/>
                  </a:cubicBezTo>
                  <a:cubicBezTo>
                    <a:pt x="3461" y="70"/>
                    <a:pt x="3113" y="0"/>
                    <a:pt x="274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0"/>
            <p:cNvSpPr/>
            <p:nvPr/>
          </p:nvSpPr>
          <p:spPr>
            <a:xfrm>
              <a:off x="6877665" y="2217935"/>
              <a:ext cx="181384" cy="247965"/>
            </a:xfrm>
            <a:custGeom>
              <a:rect b="b" l="l" r="r" t="t"/>
              <a:pathLst>
                <a:path extrusionOk="0" h="2823" w="2065">
                  <a:moveTo>
                    <a:pt x="1032" y="0"/>
                  </a:moveTo>
                  <a:cubicBezTo>
                    <a:pt x="465" y="0"/>
                    <a:pt x="0" y="632"/>
                    <a:pt x="0" y="1415"/>
                  </a:cubicBezTo>
                  <a:cubicBezTo>
                    <a:pt x="0" y="2191"/>
                    <a:pt x="465" y="2823"/>
                    <a:pt x="1032" y="2823"/>
                  </a:cubicBezTo>
                  <a:cubicBezTo>
                    <a:pt x="1600" y="2823"/>
                    <a:pt x="2065" y="2191"/>
                    <a:pt x="2065" y="1415"/>
                  </a:cubicBezTo>
                  <a:cubicBezTo>
                    <a:pt x="2065" y="632"/>
                    <a:pt x="1600" y="0"/>
                    <a:pt x="10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0"/>
            <p:cNvSpPr/>
            <p:nvPr/>
          </p:nvSpPr>
          <p:spPr>
            <a:xfrm>
              <a:off x="6918422" y="2273360"/>
              <a:ext cx="99783" cy="137554"/>
            </a:xfrm>
            <a:custGeom>
              <a:rect b="b" l="l" r="r" t="t"/>
              <a:pathLst>
                <a:path extrusionOk="0" h="1566" w="1136">
                  <a:moveTo>
                    <a:pt x="568" y="1"/>
                  </a:moveTo>
                  <a:cubicBezTo>
                    <a:pt x="255" y="1"/>
                    <a:pt x="1" y="356"/>
                    <a:pt x="1" y="784"/>
                  </a:cubicBezTo>
                  <a:cubicBezTo>
                    <a:pt x="1" y="1212"/>
                    <a:pt x="255" y="1566"/>
                    <a:pt x="568" y="1566"/>
                  </a:cubicBezTo>
                  <a:cubicBezTo>
                    <a:pt x="881" y="1566"/>
                    <a:pt x="1136" y="1212"/>
                    <a:pt x="1136" y="784"/>
                  </a:cubicBezTo>
                  <a:cubicBezTo>
                    <a:pt x="1136" y="356"/>
                    <a:pt x="881" y="1"/>
                    <a:pt x="568"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0"/>
            <p:cNvSpPr/>
            <p:nvPr/>
          </p:nvSpPr>
          <p:spPr>
            <a:xfrm>
              <a:off x="6827335" y="2265015"/>
              <a:ext cx="133513" cy="70621"/>
            </a:xfrm>
            <a:custGeom>
              <a:rect b="b" l="l" r="r" t="t"/>
              <a:pathLst>
                <a:path extrusionOk="0" h="804" w="1520">
                  <a:moveTo>
                    <a:pt x="367" y="1"/>
                  </a:moveTo>
                  <a:cubicBezTo>
                    <a:pt x="245" y="1"/>
                    <a:pt x="121" y="18"/>
                    <a:pt x="0" y="56"/>
                  </a:cubicBezTo>
                  <a:cubicBezTo>
                    <a:pt x="54" y="52"/>
                    <a:pt x="108" y="50"/>
                    <a:pt x="161" y="50"/>
                  </a:cubicBezTo>
                  <a:cubicBezTo>
                    <a:pt x="261" y="50"/>
                    <a:pt x="358" y="56"/>
                    <a:pt x="452" y="68"/>
                  </a:cubicBezTo>
                  <a:cubicBezTo>
                    <a:pt x="904" y="125"/>
                    <a:pt x="1292" y="416"/>
                    <a:pt x="1519" y="804"/>
                  </a:cubicBezTo>
                  <a:cubicBezTo>
                    <a:pt x="1351" y="304"/>
                    <a:pt x="871" y="1"/>
                    <a:pt x="367"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0"/>
            <p:cNvSpPr/>
            <p:nvPr/>
          </p:nvSpPr>
          <p:spPr>
            <a:xfrm>
              <a:off x="6834362" y="2343190"/>
              <a:ext cx="128418" cy="29601"/>
            </a:xfrm>
            <a:custGeom>
              <a:rect b="b" l="l" r="r" t="t"/>
              <a:pathLst>
                <a:path extrusionOk="0" h="337" w="1462">
                  <a:moveTo>
                    <a:pt x="971" y="0"/>
                  </a:moveTo>
                  <a:cubicBezTo>
                    <a:pt x="652" y="0"/>
                    <a:pt x="331" y="91"/>
                    <a:pt x="76" y="273"/>
                  </a:cubicBezTo>
                  <a:cubicBezTo>
                    <a:pt x="54" y="296"/>
                    <a:pt x="30" y="313"/>
                    <a:pt x="1" y="337"/>
                  </a:cubicBezTo>
                  <a:cubicBezTo>
                    <a:pt x="48" y="313"/>
                    <a:pt x="88" y="296"/>
                    <a:pt x="134" y="273"/>
                  </a:cubicBezTo>
                  <a:cubicBezTo>
                    <a:pt x="478" y="125"/>
                    <a:pt x="849" y="68"/>
                    <a:pt x="1222" y="68"/>
                  </a:cubicBezTo>
                  <a:cubicBezTo>
                    <a:pt x="1302" y="68"/>
                    <a:pt x="1382" y="70"/>
                    <a:pt x="1461" y="75"/>
                  </a:cubicBezTo>
                  <a:cubicBezTo>
                    <a:pt x="1305" y="25"/>
                    <a:pt x="1138" y="0"/>
                    <a:pt x="971"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0"/>
            <p:cNvSpPr/>
            <p:nvPr/>
          </p:nvSpPr>
          <p:spPr>
            <a:xfrm>
              <a:off x="6980522" y="2360493"/>
              <a:ext cx="46905" cy="137554"/>
            </a:xfrm>
            <a:custGeom>
              <a:rect b="b" l="l" r="r" t="t"/>
              <a:pathLst>
                <a:path extrusionOk="0" h="1566" w="534">
                  <a:moveTo>
                    <a:pt x="1" y="1"/>
                  </a:moveTo>
                  <a:cubicBezTo>
                    <a:pt x="279" y="354"/>
                    <a:pt x="412" y="806"/>
                    <a:pt x="407" y="1253"/>
                  </a:cubicBezTo>
                  <a:cubicBezTo>
                    <a:pt x="407" y="1357"/>
                    <a:pt x="401" y="1467"/>
                    <a:pt x="394" y="1566"/>
                  </a:cubicBezTo>
                  <a:cubicBezTo>
                    <a:pt x="412" y="1502"/>
                    <a:pt x="436" y="1432"/>
                    <a:pt x="447" y="1363"/>
                  </a:cubicBezTo>
                  <a:cubicBezTo>
                    <a:pt x="533" y="876"/>
                    <a:pt x="389" y="319"/>
                    <a:pt x="1"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0"/>
            <p:cNvSpPr/>
            <p:nvPr/>
          </p:nvSpPr>
          <p:spPr>
            <a:xfrm>
              <a:off x="6993697" y="2353467"/>
              <a:ext cx="85115" cy="81425"/>
            </a:xfrm>
            <a:custGeom>
              <a:rect b="b" l="l" r="r" t="t"/>
              <a:pathLst>
                <a:path extrusionOk="0" h="927" w="969">
                  <a:moveTo>
                    <a:pt x="1" y="0"/>
                  </a:moveTo>
                  <a:cubicBezTo>
                    <a:pt x="372" y="174"/>
                    <a:pt x="731" y="428"/>
                    <a:pt x="917" y="805"/>
                  </a:cubicBezTo>
                  <a:cubicBezTo>
                    <a:pt x="929" y="846"/>
                    <a:pt x="952" y="886"/>
                    <a:pt x="969" y="926"/>
                  </a:cubicBezTo>
                  <a:cubicBezTo>
                    <a:pt x="963" y="897"/>
                    <a:pt x="958" y="869"/>
                    <a:pt x="952" y="840"/>
                  </a:cubicBezTo>
                  <a:cubicBezTo>
                    <a:pt x="859" y="394"/>
                    <a:pt x="431" y="75"/>
                    <a:pt x="1"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0"/>
            <p:cNvSpPr/>
            <p:nvPr/>
          </p:nvSpPr>
          <p:spPr>
            <a:xfrm>
              <a:off x="6993697" y="2245867"/>
              <a:ext cx="58763" cy="88716"/>
            </a:xfrm>
            <a:custGeom>
              <a:rect b="b" l="l" r="r" t="t"/>
              <a:pathLst>
                <a:path extrusionOk="0" h="1010" w="669">
                  <a:moveTo>
                    <a:pt x="557" y="1"/>
                  </a:moveTo>
                  <a:lnTo>
                    <a:pt x="557" y="1"/>
                  </a:lnTo>
                  <a:cubicBezTo>
                    <a:pt x="552" y="100"/>
                    <a:pt x="535" y="198"/>
                    <a:pt x="506" y="292"/>
                  </a:cubicBezTo>
                  <a:cubicBezTo>
                    <a:pt x="401" y="570"/>
                    <a:pt x="198" y="790"/>
                    <a:pt x="1" y="1009"/>
                  </a:cubicBezTo>
                  <a:cubicBezTo>
                    <a:pt x="343" y="819"/>
                    <a:pt x="668" y="413"/>
                    <a:pt x="557"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0"/>
            <p:cNvSpPr/>
            <p:nvPr/>
          </p:nvSpPr>
          <p:spPr>
            <a:xfrm>
              <a:off x="6937306" y="2217935"/>
              <a:ext cx="53405" cy="113574"/>
            </a:xfrm>
            <a:custGeom>
              <a:rect b="b" l="l" r="r" t="t"/>
              <a:pathLst>
                <a:path extrusionOk="0" h="1293" w="608">
                  <a:moveTo>
                    <a:pt x="0" y="0"/>
                  </a:moveTo>
                  <a:lnTo>
                    <a:pt x="0" y="0"/>
                  </a:lnTo>
                  <a:cubicBezTo>
                    <a:pt x="383" y="313"/>
                    <a:pt x="481" y="824"/>
                    <a:pt x="493" y="1293"/>
                  </a:cubicBezTo>
                  <a:cubicBezTo>
                    <a:pt x="608" y="829"/>
                    <a:pt x="469" y="222"/>
                    <a:pt x="0"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0"/>
            <p:cNvSpPr/>
            <p:nvPr/>
          </p:nvSpPr>
          <p:spPr>
            <a:xfrm>
              <a:off x="6993697" y="2330805"/>
              <a:ext cx="106020" cy="33378"/>
            </a:xfrm>
            <a:custGeom>
              <a:rect b="b" l="l" r="r" t="t"/>
              <a:pathLst>
                <a:path extrusionOk="0" h="380" w="1207">
                  <a:moveTo>
                    <a:pt x="517" y="0"/>
                  </a:moveTo>
                  <a:cubicBezTo>
                    <a:pt x="337" y="0"/>
                    <a:pt x="155" y="43"/>
                    <a:pt x="1" y="112"/>
                  </a:cubicBezTo>
                  <a:cubicBezTo>
                    <a:pt x="139" y="95"/>
                    <a:pt x="284" y="79"/>
                    <a:pt x="428" y="79"/>
                  </a:cubicBezTo>
                  <a:cubicBezTo>
                    <a:pt x="664" y="79"/>
                    <a:pt x="897" y="121"/>
                    <a:pt x="1091" y="269"/>
                  </a:cubicBezTo>
                  <a:cubicBezTo>
                    <a:pt x="1132" y="298"/>
                    <a:pt x="1172" y="339"/>
                    <a:pt x="1207" y="379"/>
                  </a:cubicBezTo>
                  <a:cubicBezTo>
                    <a:pt x="1183" y="328"/>
                    <a:pt x="1155" y="280"/>
                    <a:pt x="1121" y="240"/>
                  </a:cubicBezTo>
                  <a:cubicBezTo>
                    <a:pt x="965" y="68"/>
                    <a:pt x="743" y="0"/>
                    <a:pt x="517"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0"/>
            <p:cNvSpPr/>
            <p:nvPr/>
          </p:nvSpPr>
          <p:spPr>
            <a:xfrm>
              <a:off x="6909287" y="2359527"/>
              <a:ext cx="59554" cy="114540"/>
            </a:xfrm>
            <a:custGeom>
              <a:rect b="b" l="l" r="r" t="t"/>
              <a:pathLst>
                <a:path extrusionOk="0" h="1304" w="678">
                  <a:moveTo>
                    <a:pt x="638" y="1"/>
                  </a:moveTo>
                  <a:cubicBezTo>
                    <a:pt x="557" y="487"/>
                    <a:pt x="412" y="997"/>
                    <a:pt x="1" y="1304"/>
                  </a:cubicBezTo>
                  <a:cubicBezTo>
                    <a:pt x="487" y="1095"/>
                    <a:pt x="678" y="493"/>
                    <a:pt x="638" y="1"/>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0"/>
            <p:cNvSpPr/>
            <p:nvPr/>
          </p:nvSpPr>
          <p:spPr>
            <a:xfrm>
              <a:off x="6952502" y="2313062"/>
              <a:ext cx="43831" cy="60696"/>
            </a:xfrm>
            <a:custGeom>
              <a:rect b="b" l="l" r="r" t="t"/>
              <a:pathLst>
                <a:path extrusionOk="0" h="691" w="499">
                  <a:moveTo>
                    <a:pt x="250" y="1"/>
                  </a:moveTo>
                  <a:cubicBezTo>
                    <a:pt x="111" y="1"/>
                    <a:pt x="1" y="153"/>
                    <a:pt x="1" y="343"/>
                  </a:cubicBezTo>
                  <a:cubicBezTo>
                    <a:pt x="1" y="535"/>
                    <a:pt x="111" y="691"/>
                    <a:pt x="250" y="691"/>
                  </a:cubicBezTo>
                  <a:cubicBezTo>
                    <a:pt x="389" y="691"/>
                    <a:pt x="499" y="535"/>
                    <a:pt x="499" y="343"/>
                  </a:cubicBezTo>
                  <a:cubicBezTo>
                    <a:pt x="499" y="153"/>
                    <a:pt x="389" y="1"/>
                    <a:pt x="25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0"/>
            <p:cNvSpPr/>
            <p:nvPr/>
          </p:nvSpPr>
          <p:spPr>
            <a:xfrm>
              <a:off x="6964799" y="2317717"/>
              <a:ext cx="28547" cy="51561"/>
            </a:xfrm>
            <a:custGeom>
              <a:rect b="b" l="l" r="r" t="t"/>
              <a:pathLst>
                <a:path extrusionOk="0" h="587" w="325">
                  <a:moveTo>
                    <a:pt x="163" y="1"/>
                  </a:moveTo>
                  <a:cubicBezTo>
                    <a:pt x="75" y="1"/>
                    <a:pt x="0" y="129"/>
                    <a:pt x="0" y="290"/>
                  </a:cubicBezTo>
                  <a:cubicBezTo>
                    <a:pt x="0" y="453"/>
                    <a:pt x="75" y="586"/>
                    <a:pt x="163" y="586"/>
                  </a:cubicBezTo>
                  <a:cubicBezTo>
                    <a:pt x="255" y="586"/>
                    <a:pt x="324" y="453"/>
                    <a:pt x="324" y="290"/>
                  </a:cubicBezTo>
                  <a:cubicBezTo>
                    <a:pt x="324" y="129"/>
                    <a:pt x="255" y="1"/>
                    <a:pt x="16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0"/>
            <p:cNvSpPr/>
            <p:nvPr/>
          </p:nvSpPr>
          <p:spPr>
            <a:xfrm>
              <a:off x="6701114" y="2124302"/>
              <a:ext cx="455701" cy="455701"/>
            </a:xfrm>
            <a:custGeom>
              <a:rect b="b" l="l" r="r" t="t"/>
              <a:pathLst>
                <a:path extrusionOk="0" h="5188" w="5188">
                  <a:moveTo>
                    <a:pt x="2460" y="6"/>
                  </a:moveTo>
                  <a:cubicBezTo>
                    <a:pt x="2457" y="6"/>
                    <a:pt x="2454" y="6"/>
                    <a:pt x="2451" y="6"/>
                  </a:cubicBezTo>
                  <a:lnTo>
                    <a:pt x="2435" y="6"/>
                  </a:lnTo>
                  <a:cubicBezTo>
                    <a:pt x="2411" y="6"/>
                    <a:pt x="2393" y="29"/>
                    <a:pt x="2393" y="52"/>
                  </a:cubicBezTo>
                  <a:cubicBezTo>
                    <a:pt x="2393" y="70"/>
                    <a:pt x="2411" y="87"/>
                    <a:pt x="2435" y="87"/>
                  </a:cubicBezTo>
                  <a:lnTo>
                    <a:pt x="2457" y="87"/>
                  </a:lnTo>
                  <a:cubicBezTo>
                    <a:pt x="2480" y="87"/>
                    <a:pt x="2497" y="70"/>
                    <a:pt x="2497" y="47"/>
                  </a:cubicBezTo>
                  <a:cubicBezTo>
                    <a:pt x="2497" y="26"/>
                    <a:pt x="2484" y="6"/>
                    <a:pt x="2460" y="6"/>
                  </a:cubicBezTo>
                  <a:close/>
                  <a:moveTo>
                    <a:pt x="2625" y="1"/>
                  </a:moveTo>
                  <a:cubicBezTo>
                    <a:pt x="2601" y="1"/>
                    <a:pt x="2579" y="18"/>
                    <a:pt x="2579" y="41"/>
                  </a:cubicBezTo>
                  <a:cubicBezTo>
                    <a:pt x="2579" y="63"/>
                    <a:pt x="2601" y="87"/>
                    <a:pt x="2625" y="87"/>
                  </a:cubicBezTo>
                  <a:lnTo>
                    <a:pt x="2643" y="87"/>
                  </a:lnTo>
                  <a:cubicBezTo>
                    <a:pt x="2665" y="87"/>
                    <a:pt x="2684" y="70"/>
                    <a:pt x="2684" y="47"/>
                  </a:cubicBezTo>
                  <a:cubicBezTo>
                    <a:pt x="2689" y="23"/>
                    <a:pt x="2665" y="1"/>
                    <a:pt x="2643" y="1"/>
                  </a:cubicBezTo>
                  <a:close/>
                  <a:moveTo>
                    <a:pt x="2808" y="11"/>
                  </a:moveTo>
                  <a:cubicBezTo>
                    <a:pt x="2788" y="11"/>
                    <a:pt x="2770" y="26"/>
                    <a:pt x="2770" y="47"/>
                  </a:cubicBezTo>
                  <a:cubicBezTo>
                    <a:pt x="2770" y="70"/>
                    <a:pt x="2788" y="93"/>
                    <a:pt x="2810" y="93"/>
                  </a:cubicBezTo>
                  <a:lnTo>
                    <a:pt x="2828" y="93"/>
                  </a:lnTo>
                  <a:lnTo>
                    <a:pt x="2834" y="98"/>
                  </a:lnTo>
                  <a:cubicBezTo>
                    <a:pt x="2852" y="98"/>
                    <a:pt x="2874" y="82"/>
                    <a:pt x="2874" y="58"/>
                  </a:cubicBezTo>
                  <a:cubicBezTo>
                    <a:pt x="2874" y="36"/>
                    <a:pt x="2857" y="12"/>
                    <a:pt x="2834" y="12"/>
                  </a:cubicBezTo>
                  <a:lnTo>
                    <a:pt x="2817" y="12"/>
                  </a:lnTo>
                  <a:cubicBezTo>
                    <a:pt x="2814" y="11"/>
                    <a:pt x="2811" y="11"/>
                    <a:pt x="2808" y="11"/>
                  </a:cubicBezTo>
                  <a:close/>
                  <a:moveTo>
                    <a:pt x="2269" y="22"/>
                  </a:moveTo>
                  <a:cubicBezTo>
                    <a:pt x="2266" y="22"/>
                    <a:pt x="2263" y="22"/>
                    <a:pt x="2261" y="23"/>
                  </a:cubicBezTo>
                  <a:lnTo>
                    <a:pt x="2243" y="23"/>
                  </a:lnTo>
                  <a:cubicBezTo>
                    <a:pt x="2219" y="29"/>
                    <a:pt x="2202" y="47"/>
                    <a:pt x="2208" y="70"/>
                  </a:cubicBezTo>
                  <a:cubicBezTo>
                    <a:pt x="2208" y="93"/>
                    <a:pt x="2226" y="111"/>
                    <a:pt x="2248" y="111"/>
                  </a:cubicBezTo>
                  <a:lnTo>
                    <a:pt x="2254" y="105"/>
                  </a:lnTo>
                  <a:lnTo>
                    <a:pt x="2272" y="105"/>
                  </a:lnTo>
                  <a:cubicBezTo>
                    <a:pt x="2295" y="105"/>
                    <a:pt x="2312" y="82"/>
                    <a:pt x="2312" y="58"/>
                  </a:cubicBezTo>
                  <a:cubicBezTo>
                    <a:pt x="2307" y="38"/>
                    <a:pt x="2288" y="22"/>
                    <a:pt x="2269" y="22"/>
                  </a:cubicBezTo>
                  <a:close/>
                  <a:moveTo>
                    <a:pt x="2997" y="34"/>
                  </a:moveTo>
                  <a:cubicBezTo>
                    <a:pt x="2978" y="34"/>
                    <a:pt x="2961" y="50"/>
                    <a:pt x="2956" y="70"/>
                  </a:cubicBezTo>
                  <a:cubicBezTo>
                    <a:pt x="2956" y="93"/>
                    <a:pt x="2967" y="111"/>
                    <a:pt x="2991" y="116"/>
                  </a:cubicBezTo>
                  <a:lnTo>
                    <a:pt x="3013" y="122"/>
                  </a:lnTo>
                  <a:lnTo>
                    <a:pt x="3019" y="122"/>
                  </a:lnTo>
                  <a:cubicBezTo>
                    <a:pt x="3037" y="122"/>
                    <a:pt x="3054" y="105"/>
                    <a:pt x="3060" y="87"/>
                  </a:cubicBezTo>
                  <a:cubicBezTo>
                    <a:pt x="3066" y="63"/>
                    <a:pt x="3048" y="41"/>
                    <a:pt x="3026" y="36"/>
                  </a:cubicBezTo>
                  <a:lnTo>
                    <a:pt x="3008" y="36"/>
                  </a:lnTo>
                  <a:cubicBezTo>
                    <a:pt x="3004" y="35"/>
                    <a:pt x="3001" y="34"/>
                    <a:pt x="2997" y="34"/>
                  </a:cubicBezTo>
                  <a:close/>
                  <a:moveTo>
                    <a:pt x="2083" y="51"/>
                  </a:moveTo>
                  <a:cubicBezTo>
                    <a:pt x="2080" y="51"/>
                    <a:pt x="2077" y="52"/>
                    <a:pt x="2074" y="52"/>
                  </a:cubicBezTo>
                  <a:lnTo>
                    <a:pt x="2052" y="58"/>
                  </a:lnTo>
                  <a:cubicBezTo>
                    <a:pt x="2028" y="63"/>
                    <a:pt x="2017" y="82"/>
                    <a:pt x="2023" y="105"/>
                  </a:cubicBezTo>
                  <a:cubicBezTo>
                    <a:pt x="2023" y="127"/>
                    <a:pt x="2039" y="140"/>
                    <a:pt x="2063" y="140"/>
                  </a:cubicBezTo>
                  <a:lnTo>
                    <a:pt x="2069" y="140"/>
                  </a:lnTo>
                  <a:lnTo>
                    <a:pt x="2092" y="133"/>
                  </a:lnTo>
                  <a:cubicBezTo>
                    <a:pt x="2115" y="127"/>
                    <a:pt x="2127" y="111"/>
                    <a:pt x="2122" y="87"/>
                  </a:cubicBezTo>
                  <a:cubicBezTo>
                    <a:pt x="2122" y="67"/>
                    <a:pt x="2104" y="51"/>
                    <a:pt x="2083" y="51"/>
                  </a:cubicBezTo>
                  <a:close/>
                  <a:moveTo>
                    <a:pt x="3183" y="69"/>
                  </a:moveTo>
                  <a:cubicBezTo>
                    <a:pt x="3164" y="69"/>
                    <a:pt x="3146" y="85"/>
                    <a:pt x="3141" y="105"/>
                  </a:cubicBezTo>
                  <a:cubicBezTo>
                    <a:pt x="3136" y="122"/>
                    <a:pt x="3152" y="146"/>
                    <a:pt x="3176" y="151"/>
                  </a:cubicBezTo>
                  <a:lnTo>
                    <a:pt x="3193" y="157"/>
                  </a:lnTo>
                  <a:lnTo>
                    <a:pt x="3205" y="157"/>
                  </a:lnTo>
                  <a:cubicBezTo>
                    <a:pt x="3222" y="157"/>
                    <a:pt x="3240" y="146"/>
                    <a:pt x="3245" y="127"/>
                  </a:cubicBezTo>
                  <a:cubicBezTo>
                    <a:pt x="3251" y="105"/>
                    <a:pt x="3234" y="82"/>
                    <a:pt x="3216" y="76"/>
                  </a:cubicBezTo>
                  <a:lnTo>
                    <a:pt x="3193" y="70"/>
                  </a:lnTo>
                  <a:cubicBezTo>
                    <a:pt x="3189" y="69"/>
                    <a:pt x="3186" y="69"/>
                    <a:pt x="3183" y="69"/>
                  </a:cubicBezTo>
                  <a:close/>
                  <a:moveTo>
                    <a:pt x="1900" y="97"/>
                  </a:moveTo>
                  <a:cubicBezTo>
                    <a:pt x="1897" y="97"/>
                    <a:pt x="1893" y="97"/>
                    <a:pt x="1889" y="98"/>
                  </a:cubicBezTo>
                  <a:lnTo>
                    <a:pt x="1866" y="105"/>
                  </a:lnTo>
                  <a:cubicBezTo>
                    <a:pt x="1843" y="111"/>
                    <a:pt x="1831" y="133"/>
                    <a:pt x="1836" y="157"/>
                  </a:cubicBezTo>
                  <a:cubicBezTo>
                    <a:pt x="1843" y="175"/>
                    <a:pt x="1860" y="186"/>
                    <a:pt x="1878" y="186"/>
                  </a:cubicBezTo>
                  <a:lnTo>
                    <a:pt x="1889" y="186"/>
                  </a:lnTo>
                  <a:lnTo>
                    <a:pt x="1913" y="180"/>
                  </a:lnTo>
                  <a:cubicBezTo>
                    <a:pt x="1930" y="175"/>
                    <a:pt x="1948" y="151"/>
                    <a:pt x="1941" y="127"/>
                  </a:cubicBezTo>
                  <a:cubicBezTo>
                    <a:pt x="1936" y="109"/>
                    <a:pt x="1920" y="97"/>
                    <a:pt x="1900" y="97"/>
                  </a:cubicBezTo>
                  <a:close/>
                  <a:moveTo>
                    <a:pt x="3367" y="120"/>
                  </a:moveTo>
                  <a:cubicBezTo>
                    <a:pt x="3348" y="120"/>
                    <a:pt x="3331" y="131"/>
                    <a:pt x="3326" y="151"/>
                  </a:cubicBezTo>
                  <a:cubicBezTo>
                    <a:pt x="3321" y="175"/>
                    <a:pt x="3332" y="197"/>
                    <a:pt x="3350" y="203"/>
                  </a:cubicBezTo>
                  <a:lnTo>
                    <a:pt x="3373" y="209"/>
                  </a:lnTo>
                  <a:lnTo>
                    <a:pt x="3385" y="209"/>
                  </a:lnTo>
                  <a:cubicBezTo>
                    <a:pt x="3401" y="209"/>
                    <a:pt x="3419" y="197"/>
                    <a:pt x="3425" y="180"/>
                  </a:cubicBezTo>
                  <a:cubicBezTo>
                    <a:pt x="3431" y="157"/>
                    <a:pt x="3419" y="133"/>
                    <a:pt x="3396" y="127"/>
                  </a:cubicBezTo>
                  <a:lnTo>
                    <a:pt x="3379" y="122"/>
                  </a:lnTo>
                  <a:cubicBezTo>
                    <a:pt x="3375" y="121"/>
                    <a:pt x="3371" y="120"/>
                    <a:pt x="3367" y="120"/>
                  </a:cubicBezTo>
                  <a:close/>
                  <a:moveTo>
                    <a:pt x="1720" y="155"/>
                  </a:moveTo>
                  <a:cubicBezTo>
                    <a:pt x="1715" y="155"/>
                    <a:pt x="1709" y="155"/>
                    <a:pt x="1704" y="157"/>
                  </a:cubicBezTo>
                  <a:lnTo>
                    <a:pt x="1686" y="162"/>
                  </a:lnTo>
                  <a:cubicBezTo>
                    <a:pt x="1662" y="175"/>
                    <a:pt x="1651" y="197"/>
                    <a:pt x="1662" y="215"/>
                  </a:cubicBezTo>
                  <a:cubicBezTo>
                    <a:pt x="1669" y="232"/>
                    <a:pt x="1681" y="244"/>
                    <a:pt x="1697" y="244"/>
                  </a:cubicBezTo>
                  <a:lnTo>
                    <a:pt x="1715" y="244"/>
                  </a:lnTo>
                  <a:lnTo>
                    <a:pt x="1732" y="237"/>
                  </a:lnTo>
                  <a:cubicBezTo>
                    <a:pt x="1756" y="226"/>
                    <a:pt x="1767" y="203"/>
                    <a:pt x="1761" y="180"/>
                  </a:cubicBezTo>
                  <a:cubicBezTo>
                    <a:pt x="1753" y="162"/>
                    <a:pt x="1737" y="155"/>
                    <a:pt x="1720" y="155"/>
                  </a:cubicBezTo>
                  <a:close/>
                  <a:moveTo>
                    <a:pt x="3546" y="184"/>
                  </a:moveTo>
                  <a:cubicBezTo>
                    <a:pt x="3527" y="184"/>
                    <a:pt x="3511" y="195"/>
                    <a:pt x="3506" y="209"/>
                  </a:cubicBezTo>
                  <a:cubicBezTo>
                    <a:pt x="3494" y="232"/>
                    <a:pt x="3506" y="255"/>
                    <a:pt x="3529" y="267"/>
                  </a:cubicBezTo>
                  <a:lnTo>
                    <a:pt x="3547" y="272"/>
                  </a:lnTo>
                  <a:cubicBezTo>
                    <a:pt x="3553" y="272"/>
                    <a:pt x="3558" y="279"/>
                    <a:pt x="3564" y="279"/>
                  </a:cubicBezTo>
                  <a:cubicBezTo>
                    <a:pt x="3575" y="279"/>
                    <a:pt x="3593" y="267"/>
                    <a:pt x="3599" y="250"/>
                  </a:cubicBezTo>
                  <a:cubicBezTo>
                    <a:pt x="3610" y="226"/>
                    <a:pt x="3599" y="203"/>
                    <a:pt x="3575" y="197"/>
                  </a:cubicBezTo>
                  <a:lnTo>
                    <a:pt x="3558" y="186"/>
                  </a:lnTo>
                  <a:cubicBezTo>
                    <a:pt x="3554" y="185"/>
                    <a:pt x="3550" y="184"/>
                    <a:pt x="3546" y="184"/>
                  </a:cubicBezTo>
                  <a:close/>
                  <a:moveTo>
                    <a:pt x="1544" y="224"/>
                  </a:moveTo>
                  <a:cubicBezTo>
                    <a:pt x="1539" y="224"/>
                    <a:pt x="1534" y="225"/>
                    <a:pt x="1530" y="226"/>
                  </a:cubicBezTo>
                  <a:lnTo>
                    <a:pt x="1507" y="237"/>
                  </a:lnTo>
                  <a:cubicBezTo>
                    <a:pt x="1489" y="250"/>
                    <a:pt x="1477" y="272"/>
                    <a:pt x="1489" y="290"/>
                  </a:cubicBezTo>
                  <a:cubicBezTo>
                    <a:pt x="1496" y="307"/>
                    <a:pt x="1512" y="319"/>
                    <a:pt x="1523" y="319"/>
                  </a:cubicBezTo>
                  <a:cubicBezTo>
                    <a:pt x="1530" y="319"/>
                    <a:pt x="1536" y="314"/>
                    <a:pt x="1541" y="314"/>
                  </a:cubicBezTo>
                  <a:lnTo>
                    <a:pt x="1565" y="307"/>
                  </a:lnTo>
                  <a:cubicBezTo>
                    <a:pt x="1582" y="296"/>
                    <a:pt x="1593" y="272"/>
                    <a:pt x="1582" y="250"/>
                  </a:cubicBezTo>
                  <a:cubicBezTo>
                    <a:pt x="1578" y="232"/>
                    <a:pt x="1559" y="224"/>
                    <a:pt x="1544" y="224"/>
                  </a:cubicBezTo>
                  <a:close/>
                  <a:moveTo>
                    <a:pt x="3712" y="261"/>
                  </a:moveTo>
                  <a:cubicBezTo>
                    <a:pt x="3698" y="261"/>
                    <a:pt x="3684" y="269"/>
                    <a:pt x="3679" y="285"/>
                  </a:cubicBezTo>
                  <a:cubicBezTo>
                    <a:pt x="3668" y="307"/>
                    <a:pt x="3674" y="331"/>
                    <a:pt x="3698" y="342"/>
                  </a:cubicBezTo>
                  <a:lnTo>
                    <a:pt x="3714" y="349"/>
                  </a:lnTo>
                  <a:cubicBezTo>
                    <a:pt x="3721" y="354"/>
                    <a:pt x="3727" y="354"/>
                    <a:pt x="3732" y="354"/>
                  </a:cubicBezTo>
                  <a:cubicBezTo>
                    <a:pt x="3749" y="354"/>
                    <a:pt x="3762" y="349"/>
                    <a:pt x="3773" y="331"/>
                  </a:cubicBezTo>
                  <a:cubicBezTo>
                    <a:pt x="3784" y="307"/>
                    <a:pt x="3773" y="285"/>
                    <a:pt x="3749" y="272"/>
                  </a:cubicBezTo>
                  <a:lnTo>
                    <a:pt x="3732" y="267"/>
                  </a:lnTo>
                  <a:cubicBezTo>
                    <a:pt x="3726" y="263"/>
                    <a:pt x="3719" y="261"/>
                    <a:pt x="3712" y="261"/>
                  </a:cubicBezTo>
                  <a:close/>
                  <a:moveTo>
                    <a:pt x="1379" y="307"/>
                  </a:moveTo>
                  <a:cubicBezTo>
                    <a:pt x="1372" y="307"/>
                    <a:pt x="1364" y="309"/>
                    <a:pt x="1356" y="314"/>
                  </a:cubicBezTo>
                  <a:lnTo>
                    <a:pt x="1338" y="325"/>
                  </a:lnTo>
                  <a:cubicBezTo>
                    <a:pt x="1315" y="336"/>
                    <a:pt x="1309" y="360"/>
                    <a:pt x="1322" y="383"/>
                  </a:cubicBezTo>
                  <a:cubicBezTo>
                    <a:pt x="1327" y="394"/>
                    <a:pt x="1344" y="400"/>
                    <a:pt x="1356" y="400"/>
                  </a:cubicBezTo>
                  <a:cubicBezTo>
                    <a:pt x="1368" y="400"/>
                    <a:pt x="1373" y="400"/>
                    <a:pt x="1379" y="394"/>
                  </a:cubicBezTo>
                  <a:lnTo>
                    <a:pt x="1397" y="389"/>
                  </a:lnTo>
                  <a:cubicBezTo>
                    <a:pt x="1419" y="376"/>
                    <a:pt x="1426" y="349"/>
                    <a:pt x="1413" y="331"/>
                  </a:cubicBezTo>
                  <a:cubicBezTo>
                    <a:pt x="1406" y="315"/>
                    <a:pt x="1394" y="307"/>
                    <a:pt x="1379" y="307"/>
                  </a:cubicBezTo>
                  <a:close/>
                  <a:moveTo>
                    <a:pt x="3883" y="349"/>
                  </a:moveTo>
                  <a:cubicBezTo>
                    <a:pt x="3867" y="349"/>
                    <a:pt x="3850" y="359"/>
                    <a:pt x="3842" y="371"/>
                  </a:cubicBezTo>
                  <a:cubicBezTo>
                    <a:pt x="3831" y="389"/>
                    <a:pt x="3842" y="418"/>
                    <a:pt x="3860" y="429"/>
                  </a:cubicBezTo>
                  <a:lnTo>
                    <a:pt x="3877" y="440"/>
                  </a:lnTo>
                  <a:cubicBezTo>
                    <a:pt x="3883" y="440"/>
                    <a:pt x="3895" y="446"/>
                    <a:pt x="3901" y="446"/>
                  </a:cubicBezTo>
                  <a:cubicBezTo>
                    <a:pt x="3912" y="446"/>
                    <a:pt x="3930" y="435"/>
                    <a:pt x="3935" y="424"/>
                  </a:cubicBezTo>
                  <a:cubicBezTo>
                    <a:pt x="3947" y="406"/>
                    <a:pt x="3941" y="376"/>
                    <a:pt x="3923" y="365"/>
                  </a:cubicBezTo>
                  <a:lnTo>
                    <a:pt x="3901" y="354"/>
                  </a:lnTo>
                  <a:cubicBezTo>
                    <a:pt x="3896" y="351"/>
                    <a:pt x="3890" y="349"/>
                    <a:pt x="3883" y="349"/>
                  </a:cubicBezTo>
                  <a:close/>
                  <a:moveTo>
                    <a:pt x="1214" y="405"/>
                  </a:moveTo>
                  <a:cubicBezTo>
                    <a:pt x="1207" y="405"/>
                    <a:pt x="1200" y="407"/>
                    <a:pt x="1194" y="411"/>
                  </a:cubicBezTo>
                  <a:lnTo>
                    <a:pt x="1176" y="424"/>
                  </a:lnTo>
                  <a:cubicBezTo>
                    <a:pt x="1153" y="435"/>
                    <a:pt x="1148" y="458"/>
                    <a:pt x="1164" y="481"/>
                  </a:cubicBezTo>
                  <a:cubicBezTo>
                    <a:pt x="1170" y="493"/>
                    <a:pt x="1183" y="499"/>
                    <a:pt x="1199" y="499"/>
                  </a:cubicBezTo>
                  <a:cubicBezTo>
                    <a:pt x="1205" y="499"/>
                    <a:pt x="1210" y="499"/>
                    <a:pt x="1223" y="493"/>
                  </a:cubicBezTo>
                  <a:lnTo>
                    <a:pt x="1240" y="481"/>
                  </a:lnTo>
                  <a:cubicBezTo>
                    <a:pt x="1258" y="470"/>
                    <a:pt x="1263" y="440"/>
                    <a:pt x="1252" y="424"/>
                  </a:cubicBezTo>
                  <a:cubicBezTo>
                    <a:pt x="1244" y="412"/>
                    <a:pt x="1229" y="405"/>
                    <a:pt x="1214" y="405"/>
                  </a:cubicBezTo>
                  <a:close/>
                  <a:moveTo>
                    <a:pt x="4041" y="452"/>
                  </a:moveTo>
                  <a:cubicBezTo>
                    <a:pt x="4027" y="452"/>
                    <a:pt x="4012" y="459"/>
                    <a:pt x="4005" y="470"/>
                  </a:cubicBezTo>
                  <a:cubicBezTo>
                    <a:pt x="3992" y="488"/>
                    <a:pt x="3999" y="516"/>
                    <a:pt x="4016" y="528"/>
                  </a:cubicBezTo>
                  <a:lnTo>
                    <a:pt x="4034" y="539"/>
                  </a:lnTo>
                  <a:cubicBezTo>
                    <a:pt x="4040" y="545"/>
                    <a:pt x="4051" y="545"/>
                    <a:pt x="4056" y="545"/>
                  </a:cubicBezTo>
                  <a:cubicBezTo>
                    <a:pt x="4069" y="545"/>
                    <a:pt x="4086" y="539"/>
                    <a:pt x="4091" y="528"/>
                  </a:cubicBezTo>
                  <a:cubicBezTo>
                    <a:pt x="4104" y="510"/>
                    <a:pt x="4104" y="488"/>
                    <a:pt x="4080" y="470"/>
                  </a:cubicBezTo>
                  <a:lnTo>
                    <a:pt x="4062" y="458"/>
                  </a:lnTo>
                  <a:cubicBezTo>
                    <a:pt x="4056" y="454"/>
                    <a:pt x="4049" y="452"/>
                    <a:pt x="4041" y="452"/>
                  </a:cubicBezTo>
                  <a:close/>
                  <a:moveTo>
                    <a:pt x="1062" y="511"/>
                  </a:moveTo>
                  <a:cubicBezTo>
                    <a:pt x="1053" y="511"/>
                    <a:pt x="1044" y="515"/>
                    <a:pt x="1037" y="522"/>
                  </a:cubicBezTo>
                  <a:lnTo>
                    <a:pt x="1020" y="534"/>
                  </a:lnTo>
                  <a:cubicBezTo>
                    <a:pt x="996" y="545"/>
                    <a:pt x="996" y="574"/>
                    <a:pt x="1009" y="592"/>
                  </a:cubicBezTo>
                  <a:cubicBezTo>
                    <a:pt x="1020" y="603"/>
                    <a:pt x="1031" y="609"/>
                    <a:pt x="1043" y="609"/>
                  </a:cubicBezTo>
                  <a:cubicBezTo>
                    <a:pt x="1055" y="609"/>
                    <a:pt x="1060" y="603"/>
                    <a:pt x="1066" y="598"/>
                  </a:cubicBezTo>
                  <a:lnTo>
                    <a:pt x="1084" y="585"/>
                  </a:lnTo>
                  <a:cubicBezTo>
                    <a:pt x="1101" y="574"/>
                    <a:pt x="1106" y="545"/>
                    <a:pt x="1095" y="528"/>
                  </a:cubicBezTo>
                  <a:cubicBezTo>
                    <a:pt x="1085" y="518"/>
                    <a:pt x="1073" y="511"/>
                    <a:pt x="1062" y="511"/>
                  </a:cubicBezTo>
                  <a:close/>
                  <a:moveTo>
                    <a:pt x="4193" y="564"/>
                  </a:moveTo>
                  <a:cubicBezTo>
                    <a:pt x="4181" y="564"/>
                    <a:pt x="4168" y="570"/>
                    <a:pt x="4161" y="580"/>
                  </a:cubicBezTo>
                  <a:cubicBezTo>
                    <a:pt x="4144" y="598"/>
                    <a:pt x="4150" y="627"/>
                    <a:pt x="4166" y="638"/>
                  </a:cubicBezTo>
                  <a:lnTo>
                    <a:pt x="4179" y="649"/>
                  </a:lnTo>
                  <a:cubicBezTo>
                    <a:pt x="4190" y="655"/>
                    <a:pt x="4196" y="662"/>
                    <a:pt x="4208" y="662"/>
                  </a:cubicBezTo>
                  <a:cubicBezTo>
                    <a:pt x="4219" y="662"/>
                    <a:pt x="4230" y="655"/>
                    <a:pt x="4243" y="643"/>
                  </a:cubicBezTo>
                  <a:cubicBezTo>
                    <a:pt x="4254" y="627"/>
                    <a:pt x="4254" y="603"/>
                    <a:pt x="4236" y="585"/>
                  </a:cubicBezTo>
                  <a:lnTo>
                    <a:pt x="4219" y="574"/>
                  </a:lnTo>
                  <a:cubicBezTo>
                    <a:pt x="4212" y="567"/>
                    <a:pt x="4202" y="564"/>
                    <a:pt x="4193" y="564"/>
                  </a:cubicBezTo>
                  <a:close/>
                  <a:moveTo>
                    <a:pt x="912" y="630"/>
                  </a:moveTo>
                  <a:cubicBezTo>
                    <a:pt x="903" y="630"/>
                    <a:pt x="894" y="633"/>
                    <a:pt x="886" y="638"/>
                  </a:cubicBezTo>
                  <a:lnTo>
                    <a:pt x="870" y="655"/>
                  </a:lnTo>
                  <a:cubicBezTo>
                    <a:pt x="852" y="667"/>
                    <a:pt x="852" y="696"/>
                    <a:pt x="870" y="713"/>
                  </a:cubicBezTo>
                  <a:cubicBezTo>
                    <a:pt x="875" y="724"/>
                    <a:pt x="886" y="724"/>
                    <a:pt x="897" y="724"/>
                  </a:cubicBezTo>
                  <a:cubicBezTo>
                    <a:pt x="910" y="724"/>
                    <a:pt x="916" y="724"/>
                    <a:pt x="927" y="719"/>
                  </a:cubicBezTo>
                  <a:lnTo>
                    <a:pt x="939" y="702"/>
                  </a:lnTo>
                  <a:cubicBezTo>
                    <a:pt x="956" y="689"/>
                    <a:pt x="961" y="662"/>
                    <a:pt x="945" y="643"/>
                  </a:cubicBezTo>
                  <a:cubicBezTo>
                    <a:pt x="935" y="634"/>
                    <a:pt x="924" y="630"/>
                    <a:pt x="912" y="630"/>
                  </a:cubicBezTo>
                  <a:close/>
                  <a:moveTo>
                    <a:pt x="4332" y="688"/>
                  </a:moveTo>
                  <a:cubicBezTo>
                    <a:pt x="4321" y="688"/>
                    <a:pt x="4309" y="693"/>
                    <a:pt x="4300" y="702"/>
                  </a:cubicBezTo>
                  <a:cubicBezTo>
                    <a:pt x="4289" y="719"/>
                    <a:pt x="4289" y="742"/>
                    <a:pt x="4305" y="759"/>
                  </a:cubicBezTo>
                  <a:lnTo>
                    <a:pt x="4318" y="777"/>
                  </a:lnTo>
                  <a:cubicBezTo>
                    <a:pt x="4329" y="783"/>
                    <a:pt x="4340" y="788"/>
                    <a:pt x="4347" y="788"/>
                  </a:cubicBezTo>
                  <a:cubicBezTo>
                    <a:pt x="4358" y="788"/>
                    <a:pt x="4369" y="783"/>
                    <a:pt x="4382" y="771"/>
                  </a:cubicBezTo>
                  <a:cubicBezTo>
                    <a:pt x="4393" y="753"/>
                    <a:pt x="4393" y="731"/>
                    <a:pt x="4375" y="713"/>
                  </a:cubicBezTo>
                  <a:lnTo>
                    <a:pt x="4364" y="702"/>
                  </a:lnTo>
                  <a:cubicBezTo>
                    <a:pt x="4356" y="693"/>
                    <a:pt x="4344" y="688"/>
                    <a:pt x="4332" y="688"/>
                  </a:cubicBezTo>
                  <a:close/>
                  <a:moveTo>
                    <a:pt x="776" y="758"/>
                  </a:moveTo>
                  <a:cubicBezTo>
                    <a:pt x="766" y="758"/>
                    <a:pt x="756" y="762"/>
                    <a:pt x="747" y="771"/>
                  </a:cubicBezTo>
                  <a:lnTo>
                    <a:pt x="730" y="788"/>
                  </a:lnTo>
                  <a:cubicBezTo>
                    <a:pt x="712" y="806"/>
                    <a:pt x="718" y="829"/>
                    <a:pt x="730" y="847"/>
                  </a:cubicBezTo>
                  <a:cubicBezTo>
                    <a:pt x="742" y="852"/>
                    <a:pt x="753" y="858"/>
                    <a:pt x="758" y="858"/>
                  </a:cubicBezTo>
                  <a:cubicBezTo>
                    <a:pt x="771" y="858"/>
                    <a:pt x="782" y="852"/>
                    <a:pt x="793" y="847"/>
                  </a:cubicBezTo>
                  <a:lnTo>
                    <a:pt x="806" y="829"/>
                  </a:lnTo>
                  <a:cubicBezTo>
                    <a:pt x="822" y="812"/>
                    <a:pt x="822" y="788"/>
                    <a:pt x="806" y="771"/>
                  </a:cubicBezTo>
                  <a:cubicBezTo>
                    <a:pt x="797" y="762"/>
                    <a:pt x="786" y="758"/>
                    <a:pt x="776" y="758"/>
                  </a:cubicBezTo>
                  <a:close/>
                  <a:moveTo>
                    <a:pt x="4468" y="822"/>
                  </a:moveTo>
                  <a:cubicBezTo>
                    <a:pt x="4458" y="822"/>
                    <a:pt x="4448" y="826"/>
                    <a:pt x="4439" y="835"/>
                  </a:cubicBezTo>
                  <a:cubicBezTo>
                    <a:pt x="4422" y="847"/>
                    <a:pt x="4422" y="876"/>
                    <a:pt x="4433" y="892"/>
                  </a:cubicBezTo>
                  <a:lnTo>
                    <a:pt x="4452" y="905"/>
                  </a:lnTo>
                  <a:cubicBezTo>
                    <a:pt x="4457" y="916"/>
                    <a:pt x="4468" y="922"/>
                    <a:pt x="4479" y="922"/>
                  </a:cubicBezTo>
                  <a:cubicBezTo>
                    <a:pt x="4492" y="922"/>
                    <a:pt x="4503" y="916"/>
                    <a:pt x="4509" y="911"/>
                  </a:cubicBezTo>
                  <a:cubicBezTo>
                    <a:pt x="4527" y="892"/>
                    <a:pt x="4527" y="870"/>
                    <a:pt x="4509" y="852"/>
                  </a:cubicBezTo>
                  <a:lnTo>
                    <a:pt x="4497" y="835"/>
                  </a:lnTo>
                  <a:cubicBezTo>
                    <a:pt x="4488" y="826"/>
                    <a:pt x="4478" y="822"/>
                    <a:pt x="4468" y="822"/>
                  </a:cubicBezTo>
                  <a:close/>
                  <a:moveTo>
                    <a:pt x="646" y="897"/>
                  </a:moveTo>
                  <a:cubicBezTo>
                    <a:pt x="635" y="897"/>
                    <a:pt x="623" y="902"/>
                    <a:pt x="614" y="911"/>
                  </a:cubicBezTo>
                  <a:lnTo>
                    <a:pt x="603" y="927"/>
                  </a:lnTo>
                  <a:cubicBezTo>
                    <a:pt x="591" y="945"/>
                    <a:pt x="591" y="975"/>
                    <a:pt x="608" y="986"/>
                  </a:cubicBezTo>
                  <a:cubicBezTo>
                    <a:pt x="614" y="997"/>
                    <a:pt x="626" y="997"/>
                    <a:pt x="637" y="997"/>
                  </a:cubicBezTo>
                  <a:cubicBezTo>
                    <a:pt x="648" y="997"/>
                    <a:pt x="661" y="991"/>
                    <a:pt x="667" y="980"/>
                  </a:cubicBezTo>
                  <a:lnTo>
                    <a:pt x="678" y="968"/>
                  </a:lnTo>
                  <a:cubicBezTo>
                    <a:pt x="696" y="951"/>
                    <a:pt x="696" y="922"/>
                    <a:pt x="678" y="911"/>
                  </a:cubicBezTo>
                  <a:cubicBezTo>
                    <a:pt x="669" y="902"/>
                    <a:pt x="658" y="897"/>
                    <a:pt x="646" y="897"/>
                  </a:cubicBezTo>
                  <a:close/>
                  <a:moveTo>
                    <a:pt x="4588" y="963"/>
                  </a:moveTo>
                  <a:cubicBezTo>
                    <a:pt x="4578" y="963"/>
                    <a:pt x="4569" y="967"/>
                    <a:pt x="4561" y="975"/>
                  </a:cubicBezTo>
                  <a:cubicBezTo>
                    <a:pt x="4543" y="986"/>
                    <a:pt x="4543" y="1015"/>
                    <a:pt x="4556" y="1032"/>
                  </a:cubicBezTo>
                  <a:lnTo>
                    <a:pt x="4567" y="1050"/>
                  </a:lnTo>
                  <a:cubicBezTo>
                    <a:pt x="4578" y="1061"/>
                    <a:pt x="4591" y="1066"/>
                    <a:pt x="4602" y="1066"/>
                  </a:cubicBezTo>
                  <a:cubicBezTo>
                    <a:pt x="4613" y="1066"/>
                    <a:pt x="4618" y="1061"/>
                    <a:pt x="4631" y="1055"/>
                  </a:cubicBezTo>
                  <a:cubicBezTo>
                    <a:pt x="4648" y="1044"/>
                    <a:pt x="4648" y="1015"/>
                    <a:pt x="4637" y="997"/>
                  </a:cubicBezTo>
                  <a:lnTo>
                    <a:pt x="4625" y="980"/>
                  </a:lnTo>
                  <a:cubicBezTo>
                    <a:pt x="4615" y="970"/>
                    <a:pt x="4601" y="963"/>
                    <a:pt x="4588" y="963"/>
                  </a:cubicBezTo>
                  <a:close/>
                  <a:moveTo>
                    <a:pt x="531" y="1045"/>
                  </a:moveTo>
                  <a:cubicBezTo>
                    <a:pt x="517" y="1045"/>
                    <a:pt x="505" y="1051"/>
                    <a:pt x="498" y="1061"/>
                  </a:cubicBezTo>
                  <a:lnTo>
                    <a:pt x="487" y="1079"/>
                  </a:lnTo>
                  <a:cubicBezTo>
                    <a:pt x="469" y="1101"/>
                    <a:pt x="475" y="1125"/>
                    <a:pt x="493" y="1136"/>
                  </a:cubicBezTo>
                  <a:cubicBezTo>
                    <a:pt x="504" y="1141"/>
                    <a:pt x="509" y="1148"/>
                    <a:pt x="522" y="1148"/>
                  </a:cubicBezTo>
                  <a:cubicBezTo>
                    <a:pt x="533" y="1148"/>
                    <a:pt x="544" y="1141"/>
                    <a:pt x="557" y="1130"/>
                  </a:cubicBezTo>
                  <a:lnTo>
                    <a:pt x="568" y="1114"/>
                  </a:lnTo>
                  <a:cubicBezTo>
                    <a:pt x="579" y="1096"/>
                    <a:pt x="573" y="1066"/>
                    <a:pt x="557" y="1055"/>
                  </a:cubicBezTo>
                  <a:cubicBezTo>
                    <a:pt x="549" y="1048"/>
                    <a:pt x="540" y="1045"/>
                    <a:pt x="531" y="1045"/>
                  </a:cubicBezTo>
                  <a:close/>
                  <a:moveTo>
                    <a:pt x="4701" y="1114"/>
                  </a:moveTo>
                  <a:cubicBezTo>
                    <a:pt x="4692" y="1114"/>
                    <a:pt x="4684" y="1118"/>
                    <a:pt x="4677" y="1125"/>
                  </a:cubicBezTo>
                  <a:cubicBezTo>
                    <a:pt x="4660" y="1136"/>
                    <a:pt x="4653" y="1160"/>
                    <a:pt x="4666" y="1183"/>
                  </a:cubicBezTo>
                  <a:lnTo>
                    <a:pt x="4677" y="1200"/>
                  </a:lnTo>
                  <a:cubicBezTo>
                    <a:pt x="4688" y="1211"/>
                    <a:pt x="4701" y="1218"/>
                    <a:pt x="4712" y="1218"/>
                  </a:cubicBezTo>
                  <a:cubicBezTo>
                    <a:pt x="4723" y="1218"/>
                    <a:pt x="4730" y="1218"/>
                    <a:pt x="4735" y="1211"/>
                  </a:cubicBezTo>
                  <a:cubicBezTo>
                    <a:pt x="4758" y="1194"/>
                    <a:pt x="4758" y="1171"/>
                    <a:pt x="4746" y="1154"/>
                  </a:cubicBezTo>
                  <a:lnTo>
                    <a:pt x="4735" y="1136"/>
                  </a:lnTo>
                  <a:cubicBezTo>
                    <a:pt x="4728" y="1122"/>
                    <a:pt x="4714" y="1114"/>
                    <a:pt x="4701" y="1114"/>
                  </a:cubicBezTo>
                  <a:close/>
                  <a:moveTo>
                    <a:pt x="427" y="1200"/>
                  </a:moveTo>
                  <a:cubicBezTo>
                    <a:pt x="414" y="1200"/>
                    <a:pt x="400" y="1208"/>
                    <a:pt x="388" y="1224"/>
                  </a:cubicBezTo>
                  <a:lnTo>
                    <a:pt x="376" y="1240"/>
                  </a:lnTo>
                  <a:cubicBezTo>
                    <a:pt x="365" y="1258"/>
                    <a:pt x="370" y="1288"/>
                    <a:pt x="394" y="1299"/>
                  </a:cubicBezTo>
                  <a:cubicBezTo>
                    <a:pt x="399" y="1299"/>
                    <a:pt x="405" y="1304"/>
                    <a:pt x="418" y="1304"/>
                  </a:cubicBezTo>
                  <a:cubicBezTo>
                    <a:pt x="429" y="1304"/>
                    <a:pt x="440" y="1299"/>
                    <a:pt x="452" y="1281"/>
                  </a:cubicBezTo>
                  <a:lnTo>
                    <a:pt x="463" y="1264"/>
                  </a:lnTo>
                  <a:cubicBezTo>
                    <a:pt x="475" y="1246"/>
                    <a:pt x="469" y="1218"/>
                    <a:pt x="445" y="1205"/>
                  </a:cubicBezTo>
                  <a:cubicBezTo>
                    <a:pt x="440" y="1202"/>
                    <a:pt x="434" y="1200"/>
                    <a:pt x="427" y="1200"/>
                  </a:cubicBezTo>
                  <a:close/>
                  <a:moveTo>
                    <a:pt x="4801" y="1275"/>
                  </a:moveTo>
                  <a:cubicBezTo>
                    <a:pt x="4794" y="1275"/>
                    <a:pt x="4787" y="1277"/>
                    <a:pt x="4781" y="1281"/>
                  </a:cubicBezTo>
                  <a:cubicBezTo>
                    <a:pt x="4758" y="1293"/>
                    <a:pt x="4752" y="1315"/>
                    <a:pt x="4765" y="1339"/>
                  </a:cubicBezTo>
                  <a:lnTo>
                    <a:pt x="4776" y="1357"/>
                  </a:lnTo>
                  <a:cubicBezTo>
                    <a:pt x="4781" y="1368"/>
                    <a:pt x="4799" y="1379"/>
                    <a:pt x="4810" y="1379"/>
                  </a:cubicBezTo>
                  <a:cubicBezTo>
                    <a:pt x="4816" y="1379"/>
                    <a:pt x="4827" y="1374"/>
                    <a:pt x="4834" y="1374"/>
                  </a:cubicBezTo>
                  <a:cubicBezTo>
                    <a:pt x="4851" y="1363"/>
                    <a:pt x="4862" y="1333"/>
                    <a:pt x="4851" y="1315"/>
                  </a:cubicBezTo>
                  <a:lnTo>
                    <a:pt x="4840" y="1299"/>
                  </a:lnTo>
                  <a:cubicBezTo>
                    <a:pt x="4831" y="1283"/>
                    <a:pt x="4816" y="1275"/>
                    <a:pt x="4801" y="1275"/>
                  </a:cubicBezTo>
                  <a:close/>
                  <a:moveTo>
                    <a:pt x="334" y="1364"/>
                  </a:moveTo>
                  <a:cubicBezTo>
                    <a:pt x="318" y="1364"/>
                    <a:pt x="303" y="1373"/>
                    <a:pt x="295" y="1385"/>
                  </a:cubicBezTo>
                  <a:lnTo>
                    <a:pt x="284" y="1409"/>
                  </a:lnTo>
                  <a:cubicBezTo>
                    <a:pt x="271" y="1427"/>
                    <a:pt x="284" y="1449"/>
                    <a:pt x="301" y="1461"/>
                  </a:cubicBezTo>
                  <a:cubicBezTo>
                    <a:pt x="306" y="1467"/>
                    <a:pt x="319" y="1467"/>
                    <a:pt x="324" y="1467"/>
                  </a:cubicBezTo>
                  <a:cubicBezTo>
                    <a:pt x="335" y="1467"/>
                    <a:pt x="354" y="1461"/>
                    <a:pt x="359" y="1443"/>
                  </a:cubicBezTo>
                  <a:lnTo>
                    <a:pt x="370" y="1427"/>
                  </a:lnTo>
                  <a:cubicBezTo>
                    <a:pt x="383" y="1409"/>
                    <a:pt x="370" y="1379"/>
                    <a:pt x="354" y="1368"/>
                  </a:cubicBezTo>
                  <a:cubicBezTo>
                    <a:pt x="347" y="1365"/>
                    <a:pt x="340" y="1364"/>
                    <a:pt x="334" y="1364"/>
                  </a:cubicBezTo>
                  <a:close/>
                  <a:moveTo>
                    <a:pt x="4887" y="1441"/>
                  </a:moveTo>
                  <a:cubicBezTo>
                    <a:pt x="4883" y="1441"/>
                    <a:pt x="4878" y="1442"/>
                    <a:pt x="4874" y="1443"/>
                  </a:cubicBezTo>
                  <a:cubicBezTo>
                    <a:pt x="4851" y="1454"/>
                    <a:pt x="4840" y="1478"/>
                    <a:pt x="4851" y="1502"/>
                  </a:cubicBezTo>
                  <a:lnTo>
                    <a:pt x="4862" y="1518"/>
                  </a:lnTo>
                  <a:cubicBezTo>
                    <a:pt x="4869" y="1537"/>
                    <a:pt x="4886" y="1542"/>
                    <a:pt x="4897" y="1542"/>
                  </a:cubicBezTo>
                  <a:lnTo>
                    <a:pt x="4915" y="1542"/>
                  </a:lnTo>
                  <a:cubicBezTo>
                    <a:pt x="4938" y="1531"/>
                    <a:pt x="4950" y="1507"/>
                    <a:pt x="4938" y="1484"/>
                  </a:cubicBezTo>
                  <a:lnTo>
                    <a:pt x="4926" y="1467"/>
                  </a:lnTo>
                  <a:cubicBezTo>
                    <a:pt x="4917" y="1449"/>
                    <a:pt x="4901" y="1441"/>
                    <a:pt x="4887" y="1441"/>
                  </a:cubicBezTo>
                  <a:close/>
                  <a:moveTo>
                    <a:pt x="254" y="1535"/>
                  </a:moveTo>
                  <a:cubicBezTo>
                    <a:pt x="236" y="1535"/>
                    <a:pt x="219" y="1545"/>
                    <a:pt x="214" y="1559"/>
                  </a:cubicBezTo>
                  <a:lnTo>
                    <a:pt x="202" y="1582"/>
                  </a:lnTo>
                  <a:cubicBezTo>
                    <a:pt x="196" y="1601"/>
                    <a:pt x="202" y="1623"/>
                    <a:pt x="226" y="1635"/>
                  </a:cubicBezTo>
                  <a:cubicBezTo>
                    <a:pt x="231" y="1635"/>
                    <a:pt x="237" y="1641"/>
                    <a:pt x="244" y="1641"/>
                  </a:cubicBezTo>
                  <a:cubicBezTo>
                    <a:pt x="260" y="1641"/>
                    <a:pt x="271" y="1628"/>
                    <a:pt x="278" y="1612"/>
                  </a:cubicBezTo>
                  <a:lnTo>
                    <a:pt x="290" y="1594"/>
                  </a:lnTo>
                  <a:cubicBezTo>
                    <a:pt x="295" y="1571"/>
                    <a:pt x="290" y="1548"/>
                    <a:pt x="266" y="1537"/>
                  </a:cubicBezTo>
                  <a:cubicBezTo>
                    <a:pt x="262" y="1536"/>
                    <a:pt x="258" y="1535"/>
                    <a:pt x="254" y="1535"/>
                  </a:cubicBezTo>
                  <a:close/>
                  <a:moveTo>
                    <a:pt x="4968" y="1613"/>
                  </a:moveTo>
                  <a:cubicBezTo>
                    <a:pt x="4962" y="1613"/>
                    <a:pt x="4956" y="1614"/>
                    <a:pt x="4950" y="1617"/>
                  </a:cubicBezTo>
                  <a:cubicBezTo>
                    <a:pt x="4926" y="1623"/>
                    <a:pt x="4920" y="1652"/>
                    <a:pt x="4926" y="1670"/>
                  </a:cubicBezTo>
                  <a:lnTo>
                    <a:pt x="4931" y="1692"/>
                  </a:lnTo>
                  <a:cubicBezTo>
                    <a:pt x="4938" y="1705"/>
                    <a:pt x="4955" y="1716"/>
                    <a:pt x="4973" y="1716"/>
                  </a:cubicBezTo>
                  <a:lnTo>
                    <a:pt x="4990" y="1716"/>
                  </a:lnTo>
                  <a:cubicBezTo>
                    <a:pt x="5008" y="1705"/>
                    <a:pt x="5019" y="1681"/>
                    <a:pt x="5014" y="1658"/>
                  </a:cubicBezTo>
                  <a:lnTo>
                    <a:pt x="5008" y="1641"/>
                  </a:lnTo>
                  <a:cubicBezTo>
                    <a:pt x="4999" y="1623"/>
                    <a:pt x="4984" y="1613"/>
                    <a:pt x="4968" y="1613"/>
                  </a:cubicBezTo>
                  <a:close/>
                  <a:moveTo>
                    <a:pt x="179" y="1712"/>
                  </a:moveTo>
                  <a:cubicBezTo>
                    <a:pt x="163" y="1712"/>
                    <a:pt x="149" y="1722"/>
                    <a:pt x="145" y="1740"/>
                  </a:cubicBezTo>
                  <a:lnTo>
                    <a:pt x="132" y="1756"/>
                  </a:lnTo>
                  <a:cubicBezTo>
                    <a:pt x="127" y="1780"/>
                    <a:pt x="139" y="1802"/>
                    <a:pt x="162" y="1815"/>
                  </a:cubicBezTo>
                  <a:lnTo>
                    <a:pt x="174" y="1815"/>
                  </a:lnTo>
                  <a:cubicBezTo>
                    <a:pt x="191" y="1815"/>
                    <a:pt x="209" y="1802"/>
                    <a:pt x="214" y="1786"/>
                  </a:cubicBezTo>
                  <a:lnTo>
                    <a:pt x="220" y="1767"/>
                  </a:lnTo>
                  <a:cubicBezTo>
                    <a:pt x="226" y="1745"/>
                    <a:pt x="214" y="1722"/>
                    <a:pt x="196" y="1716"/>
                  </a:cubicBezTo>
                  <a:cubicBezTo>
                    <a:pt x="190" y="1713"/>
                    <a:pt x="184" y="1712"/>
                    <a:pt x="179" y="1712"/>
                  </a:cubicBezTo>
                  <a:close/>
                  <a:moveTo>
                    <a:pt x="5025" y="1790"/>
                  </a:moveTo>
                  <a:cubicBezTo>
                    <a:pt x="5021" y="1790"/>
                    <a:pt x="5017" y="1790"/>
                    <a:pt x="5014" y="1791"/>
                  </a:cubicBezTo>
                  <a:cubicBezTo>
                    <a:pt x="4995" y="1802"/>
                    <a:pt x="4984" y="1826"/>
                    <a:pt x="4990" y="1844"/>
                  </a:cubicBezTo>
                  <a:lnTo>
                    <a:pt x="4995" y="1866"/>
                  </a:lnTo>
                  <a:cubicBezTo>
                    <a:pt x="5001" y="1884"/>
                    <a:pt x="5019" y="1895"/>
                    <a:pt x="5036" y="1895"/>
                  </a:cubicBezTo>
                  <a:lnTo>
                    <a:pt x="5048" y="1895"/>
                  </a:lnTo>
                  <a:cubicBezTo>
                    <a:pt x="5071" y="1884"/>
                    <a:pt x="5083" y="1861"/>
                    <a:pt x="5077" y="1844"/>
                  </a:cubicBezTo>
                  <a:lnTo>
                    <a:pt x="5071" y="1820"/>
                  </a:lnTo>
                  <a:cubicBezTo>
                    <a:pt x="5061" y="1801"/>
                    <a:pt x="5043" y="1790"/>
                    <a:pt x="5025" y="1790"/>
                  </a:cubicBezTo>
                  <a:close/>
                  <a:moveTo>
                    <a:pt x="130" y="1889"/>
                  </a:moveTo>
                  <a:cubicBezTo>
                    <a:pt x="110" y="1889"/>
                    <a:pt x="91" y="1904"/>
                    <a:pt x="86" y="1925"/>
                  </a:cubicBezTo>
                  <a:lnTo>
                    <a:pt x="81" y="1941"/>
                  </a:lnTo>
                  <a:cubicBezTo>
                    <a:pt x="75" y="1965"/>
                    <a:pt x="86" y="1989"/>
                    <a:pt x="110" y="1994"/>
                  </a:cubicBezTo>
                  <a:lnTo>
                    <a:pt x="121" y="1994"/>
                  </a:lnTo>
                  <a:cubicBezTo>
                    <a:pt x="139" y="1994"/>
                    <a:pt x="156" y="1983"/>
                    <a:pt x="162" y="1965"/>
                  </a:cubicBezTo>
                  <a:lnTo>
                    <a:pt x="167" y="1941"/>
                  </a:lnTo>
                  <a:cubicBezTo>
                    <a:pt x="174" y="1919"/>
                    <a:pt x="156" y="1895"/>
                    <a:pt x="139" y="1890"/>
                  </a:cubicBezTo>
                  <a:cubicBezTo>
                    <a:pt x="136" y="1889"/>
                    <a:pt x="133" y="1889"/>
                    <a:pt x="130" y="1889"/>
                  </a:cubicBezTo>
                  <a:close/>
                  <a:moveTo>
                    <a:pt x="5080" y="1975"/>
                  </a:moveTo>
                  <a:cubicBezTo>
                    <a:pt x="5076" y="1975"/>
                    <a:pt x="5073" y="1975"/>
                    <a:pt x="5071" y="1976"/>
                  </a:cubicBezTo>
                  <a:cubicBezTo>
                    <a:pt x="5048" y="1976"/>
                    <a:pt x="5030" y="2000"/>
                    <a:pt x="5036" y="2023"/>
                  </a:cubicBezTo>
                  <a:lnTo>
                    <a:pt x="5043" y="2046"/>
                  </a:lnTo>
                  <a:cubicBezTo>
                    <a:pt x="5048" y="2064"/>
                    <a:pt x="5065" y="2075"/>
                    <a:pt x="5083" y="2075"/>
                  </a:cubicBezTo>
                  <a:lnTo>
                    <a:pt x="5094" y="2075"/>
                  </a:lnTo>
                  <a:cubicBezTo>
                    <a:pt x="5112" y="2069"/>
                    <a:pt x="5129" y="2046"/>
                    <a:pt x="5123" y="2029"/>
                  </a:cubicBezTo>
                  <a:lnTo>
                    <a:pt x="5118" y="2005"/>
                  </a:lnTo>
                  <a:cubicBezTo>
                    <a:pt x="5113" y="1987"/>
                    <a:pt x="5096" y="1975"/>
                    <a:pt x="5080" y="1975"/>
                  </a:cubicBezTo>
                  <a:close/>
                  <a:moveTo>
                    <a:pt x="84" y="2074"/>
                  </a:moveTo>
                  <a:cubicBezTo>
                    <a:pt x="64" y="2074"/>
                    <a:pt x="45" y="2090"/>
                    <a:pt x="41" y="2110"/>
                  </a:cubicBezTo>
                  <a:lnTo>
                    <a:pt x="41" y="2128"/>
                  </a:lnTo>
                  <a:cubicBezTo>
                    <a:pt x="35" y="2150"/>
                    <a:pt x="52" y="2174"/>
                    <a:pt x="75" y="2179"/>
                  </a:cubicBezTo>
                  <a:lnTo>
                    <a:pt x="81" y="2179"/>
                  </a:lnTo>
                  <a:cubicBezTo>
                    <a:pt x="98" y="2179"/>
                    <a:pt x="116" y="2163"/>
                    <a:pt x="121" y="2144"/>
                  </a:cubicBezTo>
                  <a:lnTo>
                    <a:pt x="127" y="2128"/>
                  </a:lnTo>
                  <a:cubicBezTo>
                    <a:pt x="127" y="2104"/>
                    <a:pt x="116" y="2080"/>
                    <a:pt x="92" y="2075"/>
                  </a:cubicBezTo>
                  <a:cubicBezTo>
                    <a:pt x="89" y="2074"/>
                    <a:pt x="86" y="2074"/>
                    <a:pt x="84" y="2074"/>
                  </a:cubicBezTo>
                  <a:close/>
                  <a:moveTo>
                    <a:pt x="5105" y="2157"/>
                  </a:moveTo>
                  <a:cubicBezTo>
                    <a:pt x="5083" y="2163"/>
                    <a:pt x="5071" y="2185"/>
                    <a:pt x="5071" y="2208"/>
                  </a:cubicBezTo>
                  <a:lnTo>
                    <a:pt x="5077" y="2226"/>
                  </a:lnTo>
                  <a:cubicBezTo>
                    <a:pt x="5077" y="2249"/>
                    <a:pt x="5094" y="2261"/>
                    <a:pt x="5118" y="2261"/>
                  </a:cubicBezTo>
                  <a:lnTo>
                    <a:pt x="5123" y="2261"/>
                  </a:lnTo>
                  <a:cubicBezTo>
                    <a:pt x="5147" y="2261"/>
                    <a:pt x="5164" y="2238"/>
                    <a:pt x="5158" y="2214"/>
                  </a:cubicBezTo>
                  <a:lnTo>
                    <a:pt x="5158" y="2192"/>
                  </a:lnTo>
                  <a:cubicBezTo>
                    <a:pt x="5153" y="2168"/>
                    <a:pt x="5129" y="2157"/>
                    <a:pt x="5105" y="2157"/>
                  </a:cubicBezTo>
                  <a:close/>
                  <a:moveTo>
                    <a:pt x="57" y="2261"/>
                  </a:moveTo>
                  <a:cubicBezTo>
                    <a:pt x="41" y="2261"/>
                    <a:pt x="17" y="2278"/>
                    <a:pt x="11" y="2296"/>
                  </a:cubicBezTo>
                  <a:lnTo>
                    <a:pt x="11" y="2318"/>
                  </a:lnTo>
                  <a:cubicBezTo>
                    <a:pt x="11" y="2342"/>
                    <a:pt x="22" y="2366"/>
                    <a:pt x="46" y="2366"/>
                  </a:cubicBezTo>
                  <a:lnTo>
                    <a:pt x="52" y="2366"/>
                  </a:lnTo>
                  <a:cubicBezTo>
                    <a:pt x="75" y="2366"/>
                    <a:pt x="92" y="2348"/>
                    <a:pt x="92" y="2331"/>
                  </a:cubicBezTo>
                  <a:lnTo>
                    <a:pt x="98" y="2307"/>
                  </a:lnTo>
                  <a:cubicBezTo>
                    <a:pt x="98" y="2284"/>
                    <a:pt x="81" y="2267"/>
                    <a:pt x="57" y="2261"/>
                  </a:cubicBezTo>
                  <a:close/>
                  <a:moveTo>
                    <a:pt x="5143" y="2346"/>
                  </a:moveTo>
                  <a:cubicBezTo>
                    <a:pt x="5141" y="2346"/>
                    <a:pt x="5138" y="2347"/>
                    <a:pt x="5135" y="2348"/>
                  </a:cubicBezTo>
                  <a:cubicBezTo>
                    <a:pt x="5112" y="2348"/>
                    <a:pt x="5094" y="2366"/>
                    <a:pt x="5094" y="2388"/>
                  </a:cubicBezTo>
                  <a:lnTo>
                    <a:pt x="5094" y="2411"/>
                  </a:lnTo>
                  <a:cubicBezTo>
                    <a:pt x="5100" y="2435"/>
                    <a:pt x="5118" y="2452"/>
                    <a:pt x="5135" y="2452"/>
                  </a:cubicBezTo>
                  <a:lnTo>
                    <a:pt x="5140" y="2452"/>
                  </a:lnTo>
                  <a:cubicBezTo>
                    <a:pt x="5164" y="2446"/>
                    <a:pt x="5182" y="2428"/>
                    <a:pt x="5182" y="2406"/>
                  </a:cubicBezTo>
                  <a:lnTo>
                    <a:pt x="5175" y="2382"/>
                  </a:lnTo>
                  <a:cubicBezTo>
                    <a:pt x="5175" y="2362"/>
                    <a:pt x="5162" y="2346"/>
                    <a:pt x="5143" y="2346"/>
                  </a:cubicBezTo>
                  <a:close/>
                  <a:moveTo>
                    <a:pt x="41" y="2446"/>
                  </a:moveTo>
                  <a:cubicBezTo>
                    <a:pt x="22" y="2446"/>
                    <a:pt x="0" y="2463"/>
                    <a:pt x="0" y="2487"/>
                  </a:cubicBezTo>
                  <a:lnTo>
                    <a:pt x="0" y="2510"/>
                  </a:lnTo>
                  <a:cubicBezTo>
                    <a:pt x="0" y="2533"/>
                    <a:pt x="17" y="2551"/>
                    <a:pt x="41" y="2556"/>
                  </a:cubicBezTo>
                  <a:cubicBezTo>
                    <a:pt x="63" y="2556"/>
                    <a:pt x="81" y="2533"/>
                    <a:pt x="81" y="2516"/>
                  </a:cubicBezTo>
                  <a:lnTo>
                    <a:pt x="81" y="2492"/>
                  </a:lnTo>
                  <a:cubicBezTo>
                    <a:pt x="86" y="2470"/>
                    <a:pt x="63" y="2452"/>
                    <a:pt x="41" y="2446"/>
                  </a:cubicBezTo>
                  <a:close/>
                  <a:moveTo>
                    <a:pt x="5147" y="2533"/>
                  </a:moveTo>
                  <a:cubicBezTo>
                    <a:pt x="5123" y="2533"/>
                    <a:pt x="5100" y="2551"/>
                    <a:pt x="5100" y="2574"/>
                  </a:cubicBezTo>
                  <a:lnTo>
                    <a:pt x="5100" y="2597"/>
                  </a:lnTo>
                  <a:lnTo>
                    <a:pt x="5100" y="2615"/>
                  </a:lnTo>
                  <a:cubicBezTo>
                    <a:pt x="5100" y="2637"/>
                    <a:pt x="5123" y="2660"/>
                    <a:pt x="5147" y="2660"/>
                  </a:cubicBezTo>
                  <a:cubicBezTo>
                    <a:pt x="5169" y="2660"/>
                    <a:pt x="5187" y="2637"/>
                    <a:pt x="5187" y="2615"/>
                  </a:cubicBezTo>
                  <a:lnTo>
                    <a:pt x="5187" y="2597"/>
                  </a:lnTo>
                  <a:lnTo>
                    <a:pt x="5187" y="2574"/>
                  </a:lnTo>
                  <a:cubicBezTo>
                    <a:pt x="5187" y="2551"/>
                    <a:pt x="5169" y="2533"/>
                    <a:pt x="5147" y="2533"/>
                  </a:cubicBezTo>
                  <a:close/>
                  <a:moveTo>
                    <a:pt x="41" y="2637"/>
                  </a:moveTo>
                  <a:cubicBezTo>
                    <a:pt x="17" y="2637"/>
                    <a:pt x="0" y="2655"/>
                    <a:pt x="0" y="2679"/>
                  </a:cubicBezTo>
                  <a:lnTo>
                    <a:pt x="0" y="2701"/>
                  </a:lnTo>
                  <a:cubicBezTo>
                    <a:pt x="0" y="2724"/>
                    <a:pt x="17" y="2741"/>
                    <a:pt x="41" y="2741"/>
                  </a:cubicBezTo>
                  <a:cubicBezTo>
                    <a:pt x="63" y="2741"/>
                    <a:pt x="86" y="2724"/>
                    <a:pt x="81" y="2701"/>
                  </a:cubicBezTo>
                  <a:lnTo>
                    <a:pt x="81" y="2679"/>
                  </a:lnTo>
                  <a:cubicBezTo>
                    <a:pt x="81" y="2655"/>
                    <a:pt x="57" y="2637"/>
                    <a:pt x="41" y="2637"/>
                  </a:cubicBezTo>
                  <a:close/>
                  <a:moveTo>
                    <a:pt x="5140" y="2741"/>
                  </a:moveTo>
                  <a:cubicBezTo>
                    <a:pt x="5118" y="2741"/>
                    <a:pt x="5100" y="2759"/>
                    <a:pt x="5094" y="2783"/>
                  </a:cubicBezTo>
                  <a:lnTo>
                    <a:pt x="5094" y="2800"/>
                  </a:lnTo>
                  <a:cubicBezTo>
                    <a:pt x="5094" y="2823"/>
                    <a:pt x="5112" y="2846"/>
                    <a:pt x="5135" y="2846"/>
                  </a:cubicBezTo>
                  <a:cubicBezTo>
                    <a:pt x="5158" y="2846"/>
                    <a:pt x="5175" y="2829"/>
                    <a:pt x="5175" y="2805"/>
                  </a:cubicBezTo>
                  <a:lnTo>
                    <a:pt x="5182" y="2788"/>
                  </a:lnTo>
                  <a:cubicBezTo>
                    <a:pt x="5182" y="2765"/>
                    <a:pt x="5164" y="2741"/>
                    <a:pt x="5140" y="2741"/>
                  </a:cubicBezTo>
                  <a:close/>
                  <a:moveTo>
                    <a:pt x="46" y="2823"/>
                  </a:moveTo>
                  <a:cubicBezTo>
                    <a:pt x="22" y="2829"/>
                    <a:pt x="11" y="2846"/>
                    <a:pt x="11" y="2869"/>
                  </a:cubicBezTo>
                  <a:lnTo>
                    <a:pt x="11" y="2893"/>
                  </a:lnTo>
                  <a:cubicBezTo>
                    <a:pt x="17" y="2915"/>
                    <a:pt x="35" y="2928"/>
                    <a:pt x="57" y="2928"/>
                  </a:cubicBezTo>
                  <a:cubicBezTo>
                    <a:pt x="81" y="2928"/>
                    <a:pt x="98" y="2904"/>
                    <a:pt x="98" y="2880"/>
                  </a:cubicBezTo>
                  <a:lnTo>
                    <a:pt x="92" y="2864"/>
                  </a:lnTo>
                  <a:cubicBezTo>
                    <a:pt x="92" y="2840"/>
                    <a:pt x="70" y="2823"/>
                    <a:pt x="46" y="2823"/>
                  </a:cubicBezTo>
                  <a:close/>
                  <a:moveTo>
                    <a:pt x="5123" y="2928"/>
                  </a:moveTo>
                  <a:cubicBezTo>
                    <a:pt x="5100" y="2928"/>
                    <a:pt x="5077" y="2944"/>
                    <a:pt x="5077" y="2968"/>
                  </a:cubicBezTo>
                  <a:lnTo>
                    <a:pt x="5071" y="2985"/>
                  </a:lnTo>
                  <a:cubicBezTo>
                    <a:pt x="5071" y="3008"/>
                    <a:pt x="5083" y="3032"/>
                    <a:pt x="5105" y="3032"/>
                  </a:cubicBezTo>
                  <a:lnTo>
                    <a:pt x="5112" y="3032"/>
                  </a:lnTo>
                  <a:cubicBezTo>
                    <a:pt x="5135" y="3032"/>
                    <a:pt x="5153" y="3019"/>
                    <a:pt x="5158" y="2997"/>
                  </a:cubicBezTo>
                  <a:lnTo>
                    <a:pt x="5158" y="2979"/>
                  </a:lnTo>
                  <a:cubicBezTo>
                    <a:pt x="5164" y="2957"/>
                    <a:pt x="5147" y="2933"/>
                    <a:pt x="5123" y="2928"/>
                  </a:cubicBezTo>
                  <a:close/>
                  <a:moveTo>
                    <a:pt x="83" y="3013"/>
                  </a:moveTo>
                  <a:cubicBezTo>
                    <a:pt x="81" y="3013"/>
                    <a:pt x="78" y="3013"/>
                    <a:pt x="75" y="3014"/>
                  </a:cubicBezTo>
                  <a:cubicBezTo>
                    <a:pt x="52" y="3014"/>
                    <a:pt x="35" y="3037"/>
                    <a:pt x="41" y="3061"/>
                  </a:cubicBezTo>
                  <a:lnTo>
                    <a:pt x="41" y="3083"/>
                  </a:lnTo>
                  <a:cubicBezTo>
                    <a:pt x="46" y="3101"/>
                    <a:pt x="63" y="3118"/>
                    <a:pt x="81" y="3118"/>
                  </a:cubicBezTo>
                  <a:cubicBezTo>
                    <a:pt x="86" y="3118"/>
                    <a:pt x="86" y="3118"/>
                    <a:pt x="92" y="3113"/>
                  </a:cubicBezTo>
                  <a:cubicBezTo>
                    <a:pt x="116" y="3113"/>
                    <a:pt x="127" y="3089"/>
                    <a:pt x="127" y="3067"/>
                  </a:cubicBezTo>
                  <a:lnTo>
                    <a:pt x="121" y="3049"/>
                  </a:lnTo>
                  <a:cubicBezTo>
                    <a:pt x="116" y="3029"/>
                    <a:pt x="102" y="3013"/>
                    <a:pt x="83" y="3013"/>
                  </a:cubicBezTo>
                  <a:close/>
                  <a:moveTo>
                    <a:pt x="5094" y="3113"/>
                  </a:moveTo>
                  <a:cubicBezTo>
                    <a:pt x="5071" y="3113"/>
                    <a:pt x="5048" y="3124"/>
                    <a:pt x="5043" y="3147"/>
                  </a:cubicBezTo>
                  <a:lnTo>
                    <a:pt x="5036" y="3165"/>
                  </a:lnTo>
                  <a:cubicBezTo>
                    <a:pt x="5030" y="3188"/>
                    <a:pt x="5048" y="3211"/>
                    <a:pt x="5071" y="3217"/>
                  </a:cubicBezTo>
                  <a:lnTo>
                    <a:pt x="5077" y="3217"/>
                  </a:lnTo>
                  <a:cubicBezTo>
                    <a:pt x="5094" y="3217"/>
                    <a:pt x="5112" y="3206"/>
                    <a:pt x="5118" y="3188"/>
                  </a:cubicBezTo>
                  <a:lnTo>
                    <a:pt x="5123" y="3165"/>
                  </a:lnTo>
                  <a:cubicBezTo>
                    <a:pt x="5129" y="3142"/>
                    <a:pt x="5112" y="3118"/>
                    <a:pt x="5094" y="3113"/>
                  </a:cubicBezTo>
                  <a:close/>
                  <a:moveTo>
                    <a:pt x="123" y="3198"/>
                  </a:moveTo>
                  <a:cubicBezTo>
                    <a:pt x="118" y="3198"/>
                    <a:pt x="114" y="3199"/>
                    <a:pt x="110" y="3200"/>
                  </a:cubicBezTo>
                  <a:cubicBezTo>
                    <a:pt x="86" y="3206"/>
                    <a:pt x="75" y="3228"/>
                    <a:pt x="81" y="3246"/>
                  </a:cubicBezTo>
                  <a:lnTo>
                    <a:pt x="86" y="3270"/>
                  </a:lnTo>
                  <a:cubicBezTo>
                    <a:pt x="92" y="3286"/>
                    <a:pt x="110" y="3298"/>
                    <a:pt x="127" y="3298"/>
                  </a:cubicBezTo>
                  <a:lnTo>
                    <a:pt x="139" y="3298"/>
                  </a:lnTo>
                  <a:cubicBezTo>
                    <a:pt x="156" y="3292"/>
                    <a:pt x="174" y="3270"/>
                    <a:pt x="167" y="3246"/>
                  </a:cubicBezTo>
                  <a:lnTo>
                    <a:pt x="162" y="3228"/>
                  </a:lnTo>
                  <a:cubicBezTo>
                    <a:pt x="157" y="3210"/>
                    <a:pt x="141" y="3198"/>
                    <a:pt x="123" y="3198"/>
                  </a:cubicBezTo>
                  <a:close/>
                  <a:moveTo>
                    <a:pt x="5037" y="3296"/>
                  </a:moveTo>
                  <a:cubicBezTo>
                    <a:pt x="5018" y="3296"/>
                    <a:pt x="5000" y="3308"/>
                    <a:pt x="4995" y="3327"/>
                  </a:cubicBezTo>
                  <a:lnTo>
                    <a:pt x="4990" y="3345"/>
                  </a:lnTo>
                  <a:cubicBezTo>
                    <a:pt x="4984" y="3367"/>
                    <a:pt x="4995" y="3391"/>
                    <a:pt x="5014" y="3396"/>
                  </a:cubicBezTo>
                  <a:cubicBezTo>
                    <a:pt x="5019" y="3402"/>
                    <a:pt x="5025" y="3402"/>
                    <a:pt x="5030" y="3402"/>
                  </a:cubicBezTo>
                  <a:cubicBezTo>
                    <a:pt x="5048" y="3402"/>
                    <a:pt x="5065" y="3391"/>
                    <a:pt x="5071" y="3374"/>
                  </a:cubicBezTo>
                  <a:lnTo>
                    <a:pt x="5077" y="3350"/>
                  </a:lnTo>
                  <a:cubicBezTo>
                    <a:pt x="5083" y="3327"/>
                    <a:pt x="5071" y="3305"/>
                    <a:pt x="5048" y="3298"/>
                  </a:cubicBezTo>
                  <a:cubicBezTo>
                    <a:pt x="5045" y="3297"/>
                    <a:pt x="5041" y="3296"/>
                    <a:pt x="5037" y="3296"/>
                  </a:cubicBezTo>
                  <a:close/>
                  <a:moveTo>
                    <a:pt x="174" y="3378"/>
                  </a:moveTo>
                  <a:cubicBezTo>
                    <a:pt x="170" y="3378"/>
                    <a:pt x="166" y="3379"/>
                    <a:pt x="162" y="3380"/>
                  </a:cubicBezTo>
                  <a:cubicBezTo>
                    <a:pt x="139" y="3385"/>
                    <a:pt x="127" y="3409"/>
                    <a:pt x="132" y="3431"/>
                  </a:cubicBezTo>
                  <a:lnTo>
                    <a:pt x="139" y="3449"/>
                  </a:lnTo>
                  <a:cubicBezTo>
                    <a:pt x="150" y="3466"/>
                    <a:pt x="162" y="3478"/>
                    <a:pt x="180" y="3478"/>
                  </a:cubicBezTo>
                  <a:lnTo>
                    <a:pt x="196" y="3478"/>
                  </a:lnTo>
                  <a:cubicBezTo>
                    <a:pt x="214" y="3471"/>
                    <a:pt x="226" y="3449"/>
                    <a:pt x="220" y="3426"/>
                  </a:cubicBezTo>
                  <a:lnTo>
                    <a:pt x="214" y="3402"/>
                  </a:lnTo>
                  <a:cubicBezTo>
                    <a:pt x="210" y="3388"/>
                    <a:pt x="193" y="3378"/>
                    <a:pt x="174" y="3378"/>
                  </a:cubicBezTo>
                  <a:close/>
                  <a:moveTo>
                    <a:pt x="4973" y="3476"/>
                  </a:moveTo>
                  <a:cubicBezTo>
                    <a:pt x="4956" y="3476"/>
                    <a:pt x="4941" y="3484"/>
                    <a:pt x="4931" y="3501"/>
                  </a:cubicBezTo>
                  <a:lnTo>
                    <a:pt x="4926" y="3519"/>
                  </a:lnTo>
                  <a:cubicBezTo>
                    <a:pt x="4920" y="3541"/>
                    <a:pt x="4926" y="3565"/>
                    <a:pt x="4950" y="3576"/>
                  </a:cubicBezTo>
                  <a:lnTo>
                    <a:pt x="4966" y="3576"/>
                  </a:lnTo>
                  <a:cubicBezTo>
                    <a:pt x="4984" y="3576"/>
                    <a:pt x="4995" y="3570"/>
                    <a:pt x="5001" y="3554"/>
                  </a:cubicBezTo>
                  <a:lnTo>
                    <a:pt x="5014" y="3530"/>
                  </a:lnTo>
                  <a:cubicBezTo>
                    <a:pt x="5019" y="3513"/>
                    <a:pt x="5008" y="3484"/>
                    <a:pt x="4990" y="3478"/>
                  </a:cubicBezTo>
                  <a:cubicBezTo>
                    <a:pt x="4984" y="3477"/>
                    <a:pt x="4978" y="3476"/>
                    <a:pt x="4973" y="3476"/>
                  </a:cubicBezTo>
                  <a:close/>
                  <a:moveTo>
                    <a:pt x="238" y="3552"/>
                  </a:moveTo>
                  <a:cubicBezTo>
                    <a:pt x="234" y="3552"/>
                    <a:pt x="230" y="3553"/>
                    <a:pt x="226" y="3554"/>
                  </a:cubicBezTo>
                  <a:cubicBezTo>
                    <a:pt x="202" y="3565"/>
                    <a:pt x="196" y="3588"/>
                    <a:pt x="202" y="3611"/>
                  </a:cubicBezTo>
                  <a:lnTo>
                    <a:pt x="214" y="3629"/>
                  </a:lnTo>
                  <a:cubicBezTo>
                    <a:pt x="220" y="3645"/>
                    <a:pt x="231" y="3658"/>
                    <a:pt x="249" y="3658"/>
                  </a:cubicBezTo>
                  <a:cubicBezTo>
                    <a:pt x="255" y="3658"/>
                    <a:pt x="260" y="3652"/>
                    <a:pt x="266" y="3652"/>
                  </a:cubicBezTo>
                  <a:cubicBezTo>
                    <a:pt x="290" y="3640"/>
                    <a:pt x="295" y="3618"/>
                    <a:pt x="290" y="3594"/>
                  </a:cubicBezTo>
                  <a:lnTo>
                    <a:pt x="278" y="3576"/>
                  </a:lnTo>
                  <a:cubicBezTo>
                    <a:pt x="273" y="3562"/>
                    <a:pt x="257" y="3552"/>
                    <a:pt x="238" y="3552"/>
                  </a:cubicBezTo>
                  <a:close/>
                  <a:moveTo>
                    <a:pt x="4898" y="3647"/>
                  </a:moveTo>
                  <a:cubicBezTo>
                    <a:pt x="4883" y="3647"/>
                    <a:pt x="4867" y="3658"/>
                    <a:pt x="4862" y="3675"/>
                  </a:cubicBezTo>
                  <a:lnTo>
                    <a:pt x="4851" y="3693"/>
                  </a:lnTo>
                  <a:cubicBezTo>
                    <a:pt x="4840" y="3709"/>
                    <a:pt x="4851" y="3739"/>
                    <a:pt x="4869" y="3744"/>
                  </a:cubicBezTo>
                  <a:cubicBezTo>
                    <a:pt x="4874" y="3750"/>
                    <a:pt x="4886" y="3750"/>
                    <a:pt x="4891" y="3750"/>
                  </a:cubicBezTo>
                  <a:cubicBezTo>
                    <a:pt x="4904" y="3750"/>
                    <a:pt x="4920" y="3744"/>
                    <a:pt x="4926" y="3727"/>
                  </a:cubicBezTo>
                  <a:lnTo>
                    <a:pt x="4938" y="3709"/>
                  </a:lnTo>
                  <a:cubicBezTo>
                    <a:pt x="4944" y="3687"/>
                    <a:pt x="4938" y="3663"/>
                    <a:pt x="4915" y="3652"/>
                  </a:cubicBezTo>
                  <a:cubicBezTo>
                    <a:pt x="4910" y="3649"/>
                    <a:pt x="4904" y="3647"/>
                    <a:pt x="4898" y="3647"/>
                  </a:cubicBezTo>
                  <a:close/>
                  <a:moveTo>
                    <a:pt x="320" y="3722"/>
                  </a:moveTo>
                  <a:cubicBezTo>
                    <a:pt x="314" y="3722"/>
                    <a:pt x="307" y="3724"/>
                    <a:pt x="301" y="3727"/>
                  </a:cubicBezTo>
                  <a:cubicBezTo>
                    <a:pt x="284" y="3739"/>
                    <a:pt x="271" y="3762"/>
                    <a:pt x="284" y="3784"/>
                  </a:cubicBezTo>
                  <a:lnTo>
                    <a:pt x="295" y="3803"/>
                  </a:lnTo>
                  <a:cubicBezTo>
                    <a:pt x="301" y="3814"/>
                    <a:pt x="319" y="3826"/>
                    <a:pt x="330" y="3826"/>
                  </a:cubicBezTo>
                  <a:cubicBezTo>
                    <a:pt x="335" y="3826"/>
                    <a:pt x="341" y="3826"/>
                    <a:pt x="354" y="3819"/>
                  </a:cubicBezTo>
                  <a:cubicBezTo>
                    <a:pt x="370" y="3808"/>
                    <a:pt x="376" y="3784"/>
                    <a:pt x="370" y="3762"/>
                  </a:cubicBezTo>
                  <a:lnTo>
                    <a:pt x="359" y="3744"/>
                  </a:lnTo>
                  <a:cubicBezTo>
                    <a:pt x="351" y="3732"/>
                    <a:pt x="337" y="3722"/>
                    <a:pt x="320" y="3722"/>
                  </a:cubicBezTo>
                  <a:close/>
                  <a:moveTo>
                    <a:pt x="4811" y="3814"/>
                  </a:moveTo>
                  <a:cubicBezTo>
                    <a:pt x="4796" y="3814"/>
                    <a:pt x="4783" y="3821"/>
                    <a:pt x="4776" y="3837"/>
                  </a:cubicBezTo>
                  <a:lnTo>
                    <a:pt x="4765" y="3854"/>
                  </a:lnTo>
                  <a:cubicBezTo>
                    <a:pt x="4752" y="3878"/>
                    <a:pt x="4758" y="3901"/>
                    <a:pt x="4781" y="3912"/>
                  </a:cubicBezTo>
                  <a:cubicBezTo>
                    <a:pt x="4787" y="3918"/>
                    <a:pt x="4792" y="3918"/>
                    <a:pt x="4799" y="3918"/>
                  </a:cubicBezTo>
                  <a:cubicBezTo>
                    <a:pt x="4816" y="3918"/>
                    <a:pt x="4827" y="3912"/>
                    <a:pt x="4840" y="3896"/>
                  </a:cubicBezTo>
                  <a:lnTo>
                    <a:pt x="4845" y="3878"/>
                  </a:lnTo>
                  <a:cubicBezTo>
                    <a:pt x="4856" y="3861"/>
                    <a:pt x="4851" y="3832"/>
                    <a:pt x="4834" y="3819"/>
                  </a:cubicBezTo>
                  <a:cubicBezTo>
                    <a:pt x="4826" y="3816"/>
                    <a:pt x="4819" y="3814"/>
                    <a:pt x="4811" y="3814"/>
                  </a:cubicBezTo>
                  <a:close/>
                  <a:moveTo>
                    <a:pt x="415" y="3887"/>
                  </a:moveTo>
                  <a:cubicBezTo>
                    <a:pt x="407" y="3887"/>
                    <a:pt x="400" y="3889"/>
                    <a:pt x="394" y="3896"/>
                  </a:cubicBezTo>
                  <a:cubicBezTo>
                    <a:pt x="370" y="3907"/>
                    <a:pt x="365" y="3931"/>
                    <a:pt x="376" y="3947"/>
                  </a:cubicBezTo>
                  <a:lnTo>
                    <a:pt x="388" y="3971"/>
                  </a:lnTo>
                  <a:cubicBezTo>
                    <a:pt x="399" y="3982"/>
                    <a:pt x="411" y="3988"/>
                    <a:pt x="423" y="3988"/>
                  </a:cubicBezTo>
                  <a:cubicBezTo>
                    <a:pt x="434" y="3988"/>
                    <a:pt x="440" y="3988"/>
                    <a:pt x="445" y="3982"/>
                  </a:cubicBezTo>
                  <a:cubicBezTo>
                    <a:pt x="469" y="3971"/>
                    <a:pt x="475" y="3942"/>
                    <a:pt x="458" y="3924"/>
                  </a:cubicBezTo>
                  <a:lnTo>
                    <a:pt x="452" y="3907"/>
                  </a:lnTo>
                  <a:cubicBezTo>
                    <a:pt x="444" y="3895"/>
                    <a:pt x="429" y="3887"/>
                    <a:pt x="415" y="3887"/>
                  </a:cubicBezTo>
                  <a:close/>
                  <a:moveTo>
                    <a:pt x="4713" y="3976"/>
                  </a:moveTo>
                  <a:cubicBezTo>
                    <a:pt x="4699" y="3976"/>
                    <a:pt x="4684" y="3982"/>
                    <a:pt x="4677" y="3993"/>
                  </a:cubicBezTo>
                  <a:lnTo>
                    <a:pt x="4666" y="4011"/>
                  </a:lnTo>
                  <a:cubicBezTo>
                    <a:pt x="4653" y="4028"/>
                    <a:pt x="4660" y="4057"/>
                    <a:pt x="4677" y="4070"/>
                  </a:cubicBezTo>
                  <a:cubicBezTo>
                    <a:pt x="4682" y="4075"/>
                    <a:pt x="4695" y="4075"/>
                    <a:pt x="4701" y="4075"/>
                  </a:cubicBezTo>
                  <a:cubicBezTo>
                    <a:pt x="4712" y="4075"/>
                    <a:pt x="4723" y="4070"/>
                    <a:pt x="4735" y="4057"/>
                  </a:cubicBezTo>
                  <a:lnTo>
                    <a:pt x="4746" y="4040"/>
                  </a:lnTo>
                  <a:cubicBezTo>
                    <a:pt x="4758" y="4022"/>
                    <a:pt x="4752" y="3993"/>
                    <a:pt x="4735" y="3982"/>
                  </a:cubicBezTo>
                  <a:cubicBezTo>
                    <a:pt x="4729" y="3978"/>
                    <a:pt x="4721" y="3976"/>
                    <a:pt x="4713" y="3976"/>
                  </a:cubicBezTo>
                  <a:close/>
                  <a:moveTo>
                    <a:pt x="518" y="4044"/>
                  </a:moveTo>
                  <a:cubicBezTo>
                    <a:pt x="509" y="4044"/>
                    <a:pt x="500" y="4047"/>
                    <a:pt x="493" y="4052"/>
                  </a:cubicBezTo>
                  <a:cubicBezTo>
                    <a:pt x="475" y="4063"/>
                    <a:pt x="469" y="4092"/>
                    <a:pt x="487" y="4110"/>
                  </a:cubicBezTo>
                  <a:lnTo>
                    <a:pt x="498" y="4127"/>
                  </a:lnTo>
                  <a:cubicBezTo>
                    <a:pt x="504" y="4139"/>
                    <a:pt x="515" y="4145"/>
                    <a:pt x="533" y="4145"/>
                  </a:cubicBezTo>
                  <a:cubicBezTo>
                    <a:pt x="539" y="4145"/>
                    <a:pt x="550" y="4139"/>
                    <a:pt x="557" y="4132"/>
                  </a:cubicBezTo>
                  <a:cubicBezTo>
                    <a:pt x="573" y="4121"/>
                    <a:pt x="579" y="4097"/>
                    <a:pt x="562" y="4075"/>
                  </a:cubicBezTo>
                  <a:lnTo>
                    <a:pt x="550" y="4063"/>
                  </a:lnTo>
                  <a:cubicBezTo>
                    <a:pt x="543" y="4050"/>
                    <a:pt x="530" y="4044"/>
                    <a:pt x="518" y="4044"/>
                  </a:cubicBezTo>
                  <a:close/>
                  <a:moveTo>
                    <a:pt x="4600" y="4128"/>
                  </a:moveTo>
                  <a:cubicBezTo>
                    <a:pt x="4588" y="4128"/>
                    <a:pt x="4577" y="4134"/>
                    <a:pt x="4567" y="4145"/>
                  </a:cubicBezTo>
                  <a:lnTo>
                    <a:pt x="4556" y="4161"/>
                  </a:lnTo>
                  <a:cubicBezTo>
                    <a:pt x="4538" y="4180"/>
                    <a:pt x="4543" y="4202"/>
                    <a:pt x="4561" y="4220"/>
                  </a:cubicBezTo>
                  <a:cubicBezTo>
                    <a:pt x="4567" y="4225"/>
                    <a:pt x="4578" y="4231"/>
                    <a:pt x="4591" y="4231"/>
                  </a:cubicBezTo>
                  <a:cubicBezTo>
                    <a:pt x="4602" y="4231"/>
                    <a:pt x="4613" y="4225"/>
                    <a:pt x="4618" y="4214"/>
                  </a:cubicBezTo>
                  <a:lnTo>
                    <a:pt x="4637" y="4196"/>
                  </a:lnTo>
                  <a:cubicBezTo>
                    <a:pt x="4648" y="4180"/>
                    <a:pt x="4642" y="4150"/>
                    <a:pt x="4625" y="4139"/>
                  </a:cubicBezTo>
                  <a:cubicBezTo>
                    <a:pt x="4618" y="4131"/>
                    <a:pt x="4609" y="4128"/>
                    <a:pt x="4600" y="4128"/>
                  </a:cubicBezTo>
                  <a:close/>
                  <a:moveTo>
                    <a:pt x="632" y="4192"/>
                  </a:moveTo>
                  <a:cubicBezTo>
                    <a:pt x="624" y="4192"/>
                    <a:pt x="616" y="4195"/>
                    <a:pt x="608" y="4202"/>
                  </a:cubicBezTo>
                  <a:cubicBezTo>
                    <a:pt x="591" y="4214"/>
                    <a:pt x="584" y="4243"/>
                    <a:pt x="603" y="4260"/>
                  </a:cubicBezTo>
                  <a:lnTo>
                    <a:pt x="614" y="4278"/>
                  </a:lnTo>
                  <a:cubicBezTo>
                    <a:pt x="626" y="4289"/>
                    <a:pt x="637" y="4289"/>
                    <a:pt x="648" y="4289"/>
                  </a:cubicBezTo>
                  <a:cubicBezTo>
                    <a:pt x="654" y="4289"/>
                    <a:pt x="667" y="4289"/>
                    <a:pt x="672" y="4284"/>
                  </a:cubicBezTo>
                  <a:cubicBezTo>
                    <a:pt x="689" y="4266"/>
                    <a:pt x="696" y="4243"/>
                    <a:pt x="678" y="4220"/>
                  </a:cubicBezTo>
                  <a:lnTo>
                    <a:pt x="667" y="4209"/>
                  </a:lnTo>
                  <a:cubicBezTo>
                    <a:pt x="656" y="4198"/>
                    <a:pt x="644" y="4192"/>
                    <a:pt x="632" y="4192"/>
                  </a:cubicBezTo>
                  <a:close/>
                  <a:moveTo>
                    <a:pt x="4478" y="4270"/>
                  </a:moveTo>
                  <a:cubicBezTo>
                    <a:pt x="4467" y="4270"/>
                    <a:pt x="4457" y="4275"/>
                    <a:pt x="4452" y="4284"/>
                  </a:cubicBezTo>
                  <a:lnTo>
                    <a:pt x="4433" y="4301"/>
                  </a:lnTo>
                  <a:cubicBezTo>
                    <a:pt x="4417" y="4319"/>
                    <a:pt x="4422" y="4348"/>
                    <a:pt x="4433" y="4359"/>
                  </a:cubicBezTo>
                  <a:cubicBezTo>
                    <a:pt x="4445" y="4370"/>
                    <a:pt x="4457" y="4370"/>
                    <a:pt x="4463" y="4370"/>
                  </a:cubicBezTo>
                  <a:cubicBezTo>
                    <a:pt x="4474" y="4370"/>
                    <a:pt x="4486" y="4365"/>
                    <a:pt x="4497" y="4359"/>
                  </a:cubicBezTo>
                  <a:lnTo>
                    <a:pt x="4509" y="4341"/>
                  </a:lnTo>
                  <a:cubicBezTo>
                    <a:pt x="4527" y="4324"/>
                    <a:pt x="4527" y="4301"/>
                    <a:pt x="4509" y="4284"/>
                  </a:cubicBezTo>
                  <a:cubicBezTo>
                    <a:pt x="4500" y="4275"/>
                    <a:pt x="4489" y="4270"/>
                    <a:pt x="4478" y="4270"/>
                  </a:cubicBezTo>
                  <a:close/>
                  <a:moveTo>
                    <a:pt x="757" y="4333"/>
                  </a:moveTo>
                  <a:cubicBezTo>
                    <a:pt x="748" y="4333"/>
                    <a:pt x="738" y="4336"/>
                    <a:pt x="730" y="4341"/>
                  </a:cubicBezTo>
                  <a:cubicBezTo>
                    <a:pt x="712" y="4359"/>
                    <a:pt x="712" y="4388"/>
                    <a:pt x="730" y="4405"/>
                  </a:cubicBezTo>
                  <a:lnTo>
                    <a:pt x="747" y="4417"/>
                  </a:lnTo>
                  <a:cubicBezTo>
                    <a:pt x="753" y="4429"/>
                    <a:pt x="765" y="4429"/>
                    <a:pt x="776" y="4429"/>
                  </a:cubicBezTo>
                  <a:cubicBezTo>
                    <a:pt x="788" y="4429"/>
                    <a:pt x="793" y="4429"/>
                    <a:pt x="806" y="4417"/>
                  </a:cubicBezTo>
                  <a:cubicBezTo>
                    <a:pt x="822" y="4399"/>
                    <a:pt x="822" y="4376"/>
                    <a:pt x="806" y="4359"/>
                  </a:cubicBezTo>
                  <a:lnTo>
                    <a:pt x="788" y="4348"/>
                  </a:lnTo>
                  <a:cubicBezTo>
                    <a:pt x="781" y="4338"/>
                    <a:pt x="769" y="4333"/>
                    <a:pt x="757" y="4333"/>
                  </a:cubicBezTo>
                  <a:close/>
                  <a:moveTo>
                    <a:pt x="4346" y="4409"/>
                  </a:moveTo>
                  <a:cubicBezTo>
                    <a:pt x="4336" y="4409"/>
                    <a:pt x="4326" y="4412"/>
                    <a:pt x="4318" y="4417"/>
                  </a:cubicBezTo>
                  <a:lnTo>
                    <a:pt x="4305" y="4434"/>
                  </a:lnTo>
                  <a:cubicBezTo>
                    <a:pt x="4289" y="4445"/>
                    <a:pt x="4283" y="4474"/>
                    <a:pt x="4300" y="4492"/>
                  </a:cubicBezTo>
                  <a:cubicBezTo>
                    <a:pt x="4312" y="4498"/>
                    <a:pt x="4324" y="4504"/>
                    <a:pt x="4329" y="4504"/>
                  </a:cubicBezTo>
                  <a:cubicBezTo>
                    <a:pt x="4340" y="4504"/>
                    <a:pt x="4353" y="4504"/>
                    <a:pt x="4358" y="4492"/>
                  </a:cubicBezTo>
                  <a:lnTo>
                    <a:pt x="4375" y="4480"/>
                  </a:lnTo>
                  <a:cubicBezTo>
                    <a:pt x="4393" y="4463"/>
                    <a:pt x="4393" y="4434"/>
                    <a:pt x="4375" y="4423"/>
                  </a:cubicBezTo>
                  <a:cubicBezTo>
                    <a:pt x="4369" y="4413"/>
                    <a:pt x="4357" y="4409"/>
                    <a:pt x="4346" y="4409"/>
                  </a:cubicBezTo>
                  <a:close/>
                  <a:moveTo>
                    <a:pt x="892" y="4462"/>
                  </a:moveTo>
                  <a:cubicBezTo>
                    <a:pt x="882" y="4462"/>
                    <a:pt x="872" y="4466"/>
                    <a:pt x="863" y="4474"/>
                  </a:cubicBezTo>
                  <a:cubicBezTo>
                    <a:pt x="852" y="4492"/>
                    <a:pt x="852" y="4522"/>
                    <a:pt x="870" y="4533"/>
                  </a:cubicBezTo>
                  <a:lnTo>
                    <a:pt x="886" y="4550"/>
                  </a:lnTo>
                  <a:cubicBezTo>
                    <a:pt x="892" y="4556"/>
                    <a:pt x="904" y="4562"/>
                    <a:pt x="910" y="4562"/>
                  </a:cubicBezTo>
                  <a:cubicBezTo>
                    <a:pt x="921" y="4562"/>
                    <a:pt x="932" y="4556"/>
                    <a:pt x="945" y="4544"/>
                  </a:cubicBezTo>
                  <a:cubicBezTo>
                    <a:pt x="956" y="4527"/>
                    <a:pt x="956" y="4504"/>
                    <a:pt x="939" y="4487"/>
                  </a:cubicBezTo>
                  <a:lnTo>
                    <a:pt x="921" y="4474"/>
                  </a:lnTo>
                  <a:cubicBezTo>
                    <a:pt x="913" y="4466"/>
                    <a:pt x="903" y="4462"/>
                    <a:pt x="892" y="4462"/>
                  </a:cubicBezTo>
                  <a:close/>
                  <a:moveTo>
                    <a:pt x="4206" y="4531"/>
                  </a:moveTo>
                  <a:cubicBezTo>
                    <a:pt x="4196" y="4531"/>
                    <a:pt x="4186" y="4533"/>
                    <a:pt x="4179" y="4538"/>
                  </a:cubicBezTo>
                  <a:lnTo>
                    <a:pt x="4161" y="4556"/>
                  </a:lnTo>
                  <a:cubicBezTo>
                    <a:pt x="4144" y="4568"/>
                    <a:pt x="4144" y="4597"/>
                    <a:pt x="4155" y="4614"/>
                  </a:cubicBezTo>
                  <a:cubicBezTo>
                    <a:pt x="4166" y="4626"/>
                    <a:pt x="4179" y="4632"/>
                    <a:pt x="4190" y="4632"/>
                  </a:cubicBezTo>
                  <a:cubicBezTo>
                    <a:pt x="4196" y="4632"/>
                    <a:pt x="4208" y="4626"/>
                    <a:pt x="4214" y="4619"/>
                  </a:cubicBezTo>
                  <a:lnTo>
                    <a:pt x="4230" y="4608"/>
                  </a:lnTo>
                  <a:cubicBezTo>
                    <a:pt x="4248" y="4591"/>
                    <a:pt x="4254" y="4568"/>
                    <a:pt x="4236" y="4544"/>
                  </a:cubicBezTo>
                  <a:cubicBezTo>
                    <a:pt x="4230" y="4535"/>
                    <a:pt x="4218" y="4531"/>
                    <a:pt x="4206" y="4531"/>
                  </a:cubicBezTo>
                  <a:close/>
                  <a:moveTo>
                    <a:pt x="1038" y="4582"/>
                  </a:moveTo>
                  <a:cubicBezTo>
                    <a:pt x="1026" y="4582"/>
                    <a:pt x="1015" y="4587"/>
                    <a:pt x="1009" y="4597"/>
                  </a:cubicBezTo>
                  <a:cubicBezTo>
                    <a:pt x="996" y="4619"/>
                    <a:pt x="996" y="4643"/>
                    <a:pt x="1014" y="4654"/>
                  </a:cubicBezTo>
                  <a:lnTo>
                    <a:pt x="1031" y="4672"/>
                  </a:lnTo>
                  <a:cubicBezTo>
                    <a:pt x="1043" y="4677"/>
                    <a:pt x="1049" y="4677"/>
                    <a:pt x="1060" y="4677"/>
                  </a:cubicBezTo>
                  <a:cubicBezTo>
                    <a:pt x="1071" y="4677"/>
                    <a:pt x="1084" y="4672"/>
                    <a:pt x="1089" y="4661"/>
                  </a:cubicBezTo>
                  <a:cubicBezTo>
                    <a:pt x="1106" y="4643"/>
                    <a:pt x="1101" y="4619"/>
                    <a:pt x="1084" y="4602"/>
                  </a:cubicBezTo>
                  <a:lnTo>
                    <a:pt x="1066" y="4591"/>
                  </a:lnTo>
                  <a:cubicBezTo>
                    <a:pt x="1058" y="4586"/>
                    <a:pt x="1048" y="4582"/>
                    <a:pt x="1038" y="4582"/>
                  </a:cubicBezTo>
                  <a:close/>
                  <a:moveTo>
                    <a:pt x="4057" y="4644"/>
                  </a:moveTo>
                  <a:cubicBezTo>
                    <a:pt x="4049" y="4644"/>
                    <a:pt x="4041" y="4647"/>
                    <a:pt x="4034" y="4654"/>
                  </a:cubicBezTo>
                  <a:lnTo>
                    <a:pt x="4016" y="4666"/>
                  </a:lnTo>
                  <a:cubicBezTo>
                    <a:pt x="3992" y="4677"/>
                    <a:pt x="3992" y="4707"/>
                    <a:pt x="4005" y="4723"/>
                  </a:cubicBezTo>
                  <a:cubicBezTo>
                    <a:pt x="4011" y="4736"/>
                    <a:pt x="4027" y="4741"/>
                    <a:pt x="4040" y="4741"/>
                  </a:cubicBezTo>
                  <a:cubicBezTo>
                    <a:pt x="4045" y="4741"/>
                    <a:pt x="4056" y="4741"/>
                    <a:pt x="4062" y="4736"/>
                  </a:cubicBezTo>
                  <a:lnTo>
                    <a:pt x="4080" y="4723"/>
                  </a:lnTo>
                  <a:cubicBezTo>
                    <a:pt x="4097" y="4707"/>
                    <a:pt x="4104" y="4683"/>
                    <a:pt x="4091" y="4661"/>
                  </a:cubicBezTo>
                  <a:cubicBezTo>
                    <a:pt x="4081" y="4650"/>
                    <a:pt x="4069" y="4644"/>
                    <a:pt x="4057" y="4644"/>
                  </a:cubicBezTo>
                  <a:close/>
                  <a:moveTo>
                    <a:pt x="1192" y="4690"/>
                  </a:moveTo>
                  <a:cubicBezTo>
                    <a:pt x="1179" y="4690"/>
                    <a:pt x="1166" y="4698"/>
                    <a:pt x="1159" y="4712"/>
                  </a:cubicBezTo>
                  <a:cubicBezTo>
                    <a:pt x="1148" y="4730"/>
                    <a:pt x="1153" y="4753"/>
                    <a:pt x="1170" y="4771"/>
                  </a:cubicBezTo>
                  <a:lnTo>
                    <a:pt x="1188" y="4782"/>
                  </a:lnTo>
                  <a:cubicBezTo>
                    <a:pt x="1199" y="4782"/>
                    <a:pt x="1205" y="4787"/>
                    <a:pt x="1210" y="4787"/>
                  </a:cubicBezTo>
                  <a:cubicBezTo>
                    <a:pt x="1228" y="4787"/>
                    <a:pt x="1240" y="4782"/>
                    <a:pt x="1245" y="4765"/>
                  </a:cubicBezTo>
                  <a:cubicBezTo>
                    <a:pt x="1263" y="4747"/>
                    <a:pt x="1258" y="4723"/>
                    <a:pt x="1234" y="4707"/>
                  </a:cubicBezTo>
                  <a:lnTo>
                    <a:pt x="1217" y="4701"/>
                  </a:lnTo>
                  <a:cubicBezTo>
                    <a:pt x="1210" y="4694"/>
                    <a:pt x="1201" y="4690"/>
                    <a:pt x="1192" y="4690"/>
                  </a:cubicBezTo>
                  <a:close/>
                  <a:moveTo>
                    <a:pt x="3897" y="4747"/>
                  </a:moveTo>
                  <a:cubicBezTo>
                    <a:pt x="3890" y="4747"/>
                    <a:pt x="3883" y="4749"/>
                    <a:pt x="3877" y="4753"/>
                  </a:cubicBezTo>
                  <a:lnTo>
                    <a:pt x="3860" y="4765"/>
                  </a:lnTo>
                  <a:cubicBezTo>
                    <a:pt x="3837" y="4776"/>
                    <a:pt x="3831" y="4800"/>
                    <a:pt x="3842" y="4822"/>
                  </a:cubicBezTo>
                  <a:cubicBezTo>
                    <a:pt x="3853" y="4835"/>
                    <a:pt x="3866" y="4840"/>
                    <a:pt x="3877" y="4840"/>
                  </a:cubicBezTo>
                  <a:cubicBezTo>
                    <a:pt x="3888" y="4840"/>
                    <a:pt x="3895" y="4840"/>
                    <a:pt x="3901" y="4835"/>
                  </a:cubicBezTo>
                  <a:lnTo>
                    <a:pt x="3917" y="4828"/>
                  </a:lnTo>
                  <a:cubicBezTo>
                    <a:pt x="3941" y="4811"/>
                    <a:pt x="3947" y="4787"/>
                    <a:pt x="3935" y="4771"/>
                  </a:cubicBezTo>
                  <a:cubicBezTo>
                    <a:pt x="3927" y="4755"/>
                    <a:pt x="3912" y="4747"/>
                    <a:pt x="3897" y="4747"/>
                  </a:cubicBezTo>
                  <a:close/>
                  <a:moveTo>
                    <a:pt x="1357" y="4787"/>
                  </a:moveTo>
                  <a:cubicBezTo>
                    <a:pt x="1342" y="4787"/>
                    <a:pt x="1329" y="4795"/>
                    <a:pt x="1322" y="4811"/>
                  </a:cubicBezTo>
                  <a:cubicBezTo>
                    <a:pt x="1309" y="4828"/>
                    <a:pt x="1315" y="4857"/>
                    <a:pt x="1338" y="4869"/>
                  </a:cubicBezTo>
                  <a:lnTo>
                    <a:pt x="1356" y="4875"/>
                  </a:lnTo>
                  <a:cubicBezTo>
                    <a:pt x="1362" y="4881"/>
                    <a:pt x="1368" y="4881"/>
                    <a:pt x="1373" y="4881"/>
                  </a:cubicBezTo>
                  <a:cubicBezTo>
                    <a:pt x="1391" y="4881"/>
                    <a:pt x="1402" y="4875"/>
                    <a:pt x="1413" y="4863"/>
                  </a:cubicBezTo>
                  <a:cubicBezTo>
                    <a:pt x="1426" y="4840"/>
                    <a:pt x="1413" y="4817"/>
                    <a:pt x="1397" y="4805"/>
                  </a:cubicBezTo>
                  <a:lnTo>
                    <a:pt x="1379" y="4793"/>
                  </a:lnTo>
                  <a:cubicBezTo>
                    <a:pt x="1371" y="4789"/>
                    <a:pt x="1364" y="4787"/>
                    <a:pt x="1357" y="4787"/>
                  </a:cubicBezTo>
                  <a:close/>
                  <a:moveTo>
                    <a:pt x="3728" y="4838"/>
                  </a:moveTo>
                  <a:cubicBezTo>
                    <a:pt x="3723" y="4838"/>
                    <a:pt x="3719" y="4839"/>
                    <a:pt x="3714" y="4840"/>
                  </a:cubicBezTo>
                  <a:lnTo>
                    <a:pt x="3698" y="4851"/>
                  </a:lnTo>
                  <a:cubicBezTo>
                    <a:pt x="3674" y="4863"/>
                    <a:pt x="3668" y="4886"/>
                    <a:pt x="3674" y="4910"/>
                  </a:cubicBezTo>
                  <a:cubicBezTo>
                    <a:pt x="3686" y="4921"/>
                    <a:pt x="3698" y="4932"/>
                    <a:pt x="3714" y="4932"/>
                  </a:cubicBezTo>
                  <a:cubicBezTo>
                    <a:pt x="3721" y="4932"/>
                    <a:pt x="3727" y="4932"/>
                    <a:pt x="3732" y="4926"/>
                  </a:cubicBezTo>
                  <a:lnTo>
                    <a:pt x="3749" y="4915"/>
                  </a:lnTo>
                  <a:cubicBezTo>
                    <a:pt x="3773" y="4910"/>
                    <a:pt x="3778" y="4881"/>
                    <a:pt x="3767" y="4863"/>
                  </a:cubicBezTo>
                  <a:cubicBezTo>
                    <a:pt x="3763" y="4846"/>
                    <a:pt x="3745" y="4838"/>
                    <a:pt x="3728" y="4838"/>
                  </a:cubicBezTo>
                  <a:close/>
                  <a:moveTo>
                    <a:pt x="1527" y="4873"/>
                  </a:moveTo>
                  <a:cubicBezTo>
                    <a:pt x="1511" y="4873"/>
                    <a:pt x="1494" y="4880"/>
                    <a:pt x="1489" y="4897"/>
                  </a:cubicBezTo>
                  <a:cubicBezTo>
                    <a:pt x="1477" y="4921"/>
                    <a:pt x="1489" y="4945"/>
                    <a:pt x="1507" y="4956"/>
                  </a:cubicBezTo>
                  <a:lnTo>
                    <a:pt x="1530" y="4961"/>
                  </a:lnTo>
                  <a:cubicBezTo>
                    <a:pt x="1530" y="4967"/>
                    <a:pt x="1536" y="4967"/>
                    <a:pt x="1541" y="4967"/>
                  </a:cubicBezTo>
                  <a:cubicBezTo>
                    <a:pt x="1558" y="4967"/>
                    <a:pt x="1576" y="4956"/>
                    <a:pt x="1582" y="4945"/>
                  </a:cubicBezTo>
                  <a:cubicBezTo>
                    <a:pt x="1593" y="4921"/>
                    <a:pt x="1582" y="4897"/>
                    <a:pt x="1558" y="4886"/>
                  </a:cubicBezTo>
                  <a:lnTo>
                    <a:pt x="1541" y="4875"/>
                  </a:lnTo>
                  <a:cubicBezTo>
                    <a:pt x="1537" y="4874"/>
                    <a:pt x="1532" y="4873"/>
                    <a:pt x="1527" y="4873"/>
                  </a:cubicBezTo>
                  <a:close/>
                  <a:moveTo>
                    <a:pt x="3563" y="4917"/>
                  </a:moveTo>
                  <a:cubicBezTo>
                    <a:pt x="3557" y="4917"/>
                    <a:pt x="3552" y="4918"/>
                    <a:pt x="3547" y="4921"/>
                  </a:cubicBezTo>
                  <a:lnTo>
                    <a:pt x="3524" y="4926"/>
                  </a:lnTo>
                  <a:cubicBezTo>
                    <a:pt x="3506" y="4932"/>
                    <a:pt x="3494" y="4961"/>
                    <a:pt x="3500" y="4979"/>
                  </a:cubicBezTo>
                  <a:cubicBezTo>
                    <a:pt x="3513" y="4996"/>
                    <a:pt x="3524" y="5009"/>
                    <a:pt x="3540" y="5009"/>
                  </a:cubicBezTo>
                  <a:cubicBezTo>
                    <a:pt x="3547" y="5009"/>
                    <a:pt x="3553" y="5009"/>
                    <a:pt x="3558" y="5002"/>
                  </a:cubicBezTo>
                  <a:lnTo>
                    <a:pt x="3575" y="4996"/>
                  </a:lnTo>
                  <a:cubicBezTo>
                    <a:pt x="3599" y="4990"/>
                    <a:pt x="3610" y="4961"/>
                    <a:pt x="3599" y="4945"/>
                  </a:cubicBezTo>
                  <a:cubicBezTo>
                    <a:pt x="3595" y="4927"/>
                    <a:pt x="3578" y="4917"/>
                    <a:pt x="3563" y="4917"/>
                  </a:cubicBezTo>
                  <a:close/>
                  <a:moveTo>
                    <a:pt x="1697" y="4946"/>
                  </a:moveTo>
                  <a:cubicBezTo>
                    <a:pt x="1681" y="4946"/>
                    <a:pt x="1666" y="4956"/>
                    <a:pt x="1657" y="4974"/>
                  </a:cubicBezTo>
                  <a:cubicBezTo>
                    <a:pt x="1651" y="4996"/>
                    <a:pt x="1662" y="5020"/>
                    <a:pt x="1686" y="5025"/>
                  </a:cubicBezTo>
                  <a:lnTo>
                    <a:pt x="1704" y="5036"/>
                  </a:lnTo>
                  <a:lnTo>
                    <a:pt x="1721" y="5036"/>
                  </a:lnTo>
                  <a:cubicBezTo>
                    <a:pt x="1739" y="5036"/>
                    <a:pt x="1750" y="5025"/>
                    <a:pt x="1756" y="5009"/>
                  </a:cubicBezTo>
                  <a:cubicBezTo>
                    <a:pt x="1767" y="4990"/>
                    <a:pt x="1756" y="4961"/>
                    <a:pt x="1732" y="4956"/>
                  </a:cubicBezTo>
                  <a:lnTo>
                    <a:pt x="1715" y="4950"/>
                  </a:lnTo>
                  <a:cubicBezTo>
                    <a:pt x="1709" y="4947"/>
                    <a:pt x="1703" y="4946"/>
                    <a:pt x="1697" y="4946"/>
                  </a:cubicBezTo>
                  <a:close/>
                  <a:moveTo>
                    <a:pt x="3388" y="4981"/>
                  </a:moveTo>
                  <a:cubicBezTo>
                    <a:pt x="3384" y="4981"/>
                    <a:pt x="3378" y="4982"/>
                    <a:pt x="3373" y="4985"/>
                  </a:cubicBezTo>
                  <a:lnTo>
                    <a:pt x="3350" y="4990"/>
                  </a:lnTo>
                  <a:cubicBezTo>
                    <a:pt x="3332" y="4996"/>
                    <a:pt x="3315" y="5020"/>
                    <a:pt x="3326" y="5043"/>
                  </a:cubicBezTo>
                  <a:cubicBezTo>
                    <a:pt x="3332" y="5060"/>
                    <a:pt x="3344" y="5071"/>
                    <a:pt x="3367" y="5071"/>
                  </a:cubicBezTo>
                  <a:lnTo>
                    <a:pt x="3379" y="5071"/>
                  </a:lnTo>
                  <a:lnTo>
                    <a:pt x="3396" y="5060"/>
                  </a:lnTo>
                  <a:cubicBezTo>
                    <a:pt x="3419" y="5054"/>
                    <a:pt x="3431" y="5031"/>
                    <a:pt x="3425" y="5009"/>
                  </a:cubicBezTo>
                  <a:cubicBezTo>
                    <a:pt x="3421" y="4995"/>
                    <a:pt x="3405" y="4981"/>
                    <a:pt x="3388" y="4981"/>
                  </a:cubicBezTo>
                  <a:close/>
                  <a:moveTo>
                    <a:pt x="1876" y="5007"/>
                  </a:moveTo>
                  <a:cubicBezTo>
                    <a:pt x="1858" y="5007"/>
                    <a:pt x="1842" y="5018"/>
                    <a:pt x="1836" y="5036"/>
                  </a:cubicBezTo>
                  <a:cubicBezTo>
                    <a:pt x="1831" y="5060"/>
                    <a:pt x="1843" y="5084"/>
                    <a:pt x="1866" y="5089"/>
                  </a:cubicBezTo>
                  <a:lnTo>
                    <a:pt x="1889" y="5095"/>
                  </a:lnTo>
                  <a:lnTo>
                    <a:pt x="1900" y="5095"/>
                  </a:lnTo>
                  <a:cubicBezTo>
                    <a:pt x="1918" y="5095"/>
                    <a:pt x="1935" y="5084"/>
                    <a:pt x="1941" y="5066"/>
                  </a:cubicBezTo>
                  <a:cubicBezTo>
                    <a:pt x="1948" y="5043"/>
                    <a:pt x="1930" y="5020"/>
                    <a:pt x="1913" y="5014"/>
                  </a:cubicBezTo>
                  <a:lnTo>
                    <a:pt x="1889" y="5009"/>
                  </a:lnTo>
                  <a:cubicBezTo>
                    <a:pt x="1885" y="5007"/>
                    <a:pt x="1880" y="5007"/>
                    <a:pt x="1876" y="5007"/>
                  </a:cubicBezTo>
                  <a:close/>
                  <a:moveTo>
                    <a:pt x="3193" y="5031"/>
                  </a:moveTo>
                  <a:lnTo>
                    <a:pt x="3176" y="5036"/>
                  </a:lnTo>
                  <a:cubicBezTo>
                    <a:pt x="3152" y="5043"/>
                    <a:pt x="3136" y="5066"/>
                    <a:pt x="3141" y="5089"/>
                  </a:cubicBezTo>
                  <a:cubicBezTo>
                    <a:pt x="3147" y="5106"/>
                    <a:pt x="3165" y="5124"/>
                    <a:pt x="3182" y="5124"/>
                  </a:cubicBezTo>
                  <a:cubicBezTo>
                    <a:pt x="3187" y="5124"/>
                    <a:pt x="3187" y="5124"/>
                    <a:pt x="3193" y="5118"/>
                  </a:cubicBezTo>
                  <a:lnTo>
                    <a:pt x="3211" y="5118"/>
                  </a:lnTo>
                  <a:cubicBezTo>
                    <a:pt x="3234" y="5113"/>
                    <a:pt x="3251" y="5089"/>
                    <a:pt x="3245" y="5066"/>
                  </a:cubicBezTo>
                  <a:cubicBezTo>
                    <a:pt x="3240" y="5043"/>
                    <a:pt x="3216" y="5031"/>
                    <a:pt x="3193" y="5031"/>
                  </a:cubicBezTo>
                  <a:close/>
                  <a:moveTo>
                    <a:pt x="2057" y="5053"/>
                  </a:moveTo>
                  <a:cubicBezTo>
                    <a:pt x="2038" y="5053"/>
                    <a:pt x="2023" y="5064"/>
                    <a:pt x="2023" y="5084"/>
                  </a:cubicBezTo>
                  <a:cubicBezTo>
                    <a:pt x="2017" y="5106"/>
                    <a:pt x="2028" y="5130"/>
                    <a:pt x="2052" y="5135"/>
                  </a:cubicBezTo>
                  <a:lnTo>
                    <a:pt x="2074" y="5141"/>
                  </a:lnTo>
                  <a:lnTo>
                    <a:pt x="2080" y="5141"/>
                  </a:lnTo>
                  <a:cubicBezTo>
                    <a:pt x="2103" y="5141"/>
                    <a:pt x="2122" y="5124"/>
                    <a:pt x="2122" y="5106"/>
                  </a:cubicBezTo>
                  <a:cubicBezTo>
                    <a:pt x="2127" y="5084"/>
                    <a:pt x="2115" y="5060"/>
                    <a:pt x="2092" y="5054"/>
                  </a:cubicBezTo>
                  <a:lnTo>
                    <a:pt x="2069" y="5054"/>
                  </a:lnTo>
                  <a:cubicBezTo>
                    <a:pt x="2065" y="5054"/>
                    <a:pt x="2061" y="5053"/>
                    <a:pt x="2057" y="5053"/>
                  </a:cubicBezTo>
                  <a:close/>
                  <a:moveTo>
                    <a:pt x="3022" y="5070"/>
                  </a:moveTo>
                  <a:cubicBezTo>
                    <a:pt x="3019" y="5070"/>
                    <a:pt x="3016" y="5070"/>
                    <a:pt x="3013" y="5071"/>
                  </a:cubicBezTo>
                  <a:lnTo>
                    <a:pt x="2991" y="5078"/>
                  </a:lnTo>
                  <a:cubicBezTo>
                    <a:pt x="2967" y="5078"/>
                    <a:pt x="2956" y="5100"/>
                    <a:pt x="2956" y="5124"/>
                  </a:cubicBezTo>
                  <a:cubicBezTo>
                    <a:pt x="2962" y="5141"/>
                    <a:pt x="2978" y="5159"/>
                    <a:pt x="2996" y="5159"/>
                  </a:cubicBezTo>
                  <a:lnTo>
                    <a:pt x="3002" y="5159"/>
                  </a:lnTo>
                  <a:lnTo>
                    <a:pt x="3026" y="5153"/>
                  </a:lnTo>
                  <a:cubicBezTo>
                    <a:pt x="3048" y="5153"/>
                    <a:pt x="3066" y="5130"/>
                    <a:pt x="3060" y="5106"/>
                  </a:cubicBezTo>
                  <a:cubicBezTo>
                    <a:pt x="3054" y="5086"/>
                    <a:pt x="3041" y="5070"/>
                    <a:pt x="3022" y="5070"/>
                  </a:cubicBezTo>
                  <a:close/>
                  <a:moveTo>
                    <a:pt x="2254" y="5084"/>
                  </a:moveTo>
                  <a:cubicBezTo>
                    <a:pt x="2231" y="5084"/>
                    <a:pt x="2208" y="5095"/>
                    <a:pt x="2208" y="5118"/>
                  </a:cubicBezTo>
                  <a:cubicBezTo>
                    <a:pt x="2202" y="5141"/>
                    <a:pt x="2219" y="5164"/>
                    <a:pt x="2243" y="5164"/>
                  </a:cubicBezTo>
                  <a:lnTo>
                    <a:pt x="2261" y="5170"/>
                  </a:lnTo>
                  <a:lnTo>
                    <a:pt x="2266" y="5170"/>
                  </a:lnTo>
                  <a:cubicBezTo>
                    <a:pt x="2288" y="5170"/>
                    <a:pt x="2307" y="5153"/>
                    <a:pt x="2307" y="5135"/>
                  </a:cubicBezTo>
                  <a:cubicBezTo>
                    <a:pt x="2312" y="5113"/>
                    <a:pt x="2295" y="5089"/>
                    <a:pt x="2272" y="5089"/>
                  </a:cubicBezTo>
                  <a:lnTo>
                    <a:pt x="2254" y="5084"/>
                  </a:lnTo>
                  <a:close/>
                  <a:moveTo>
                    <a:pt x="2805" y="5095"/>
                  </a:moveTo>
                  <a:cubicBezTo>
                    <a:pt x="2782" y="5100"/>
                    <a:pt x="2764" y="5118"/>
                    <a:pt x="2770" y="5141"/>
                  </a:cubicBezTo>
                  <a:cubicBezTo>
                    <a:pt x="2770" y="5164"/>
                    <a:pt x="2788" y="5182"/>
                    <a:pt x="2810" y="5182"/>
                  </a:cubicBezTo>
                  <a:lnTo>
                    <a:pt x="2817" y="5182"/>
                  </a:lnTo>
                  <a:lnTo>
                    <a:pt x="2834" y="5175"/>
                  </a:lnTo>
                  <a:cubicBezTo>
                    <a:pt x="2857" y="5175"/>
                    <a:pt x="2874" y="5159"/>
                    <a:pt x="2874" y="5135"/>
                  </a:cubicBezTo>
                  <a:cubicBezTo>
                    <a:pt x="2869" y="5113"/>
                    <a:pt x="2852" y="5095"/>
                    <a:pt x="2828" y="5095"/>
                  </a:cubicBezTo>
                  <a:close/>
                  <a:moveTo>
                    <a:pt x="2435" y="5100"/>
                  </a:moveTo>
                  <a:cubicBezTo>
                    <a:pt x="2411" y="5100"/>
                    <a:pt x="2393" y="5118"/>
                    <a:pt x="2393" y="5141"/>
                  </a:cubicBezTo>
                  <a:cubicBezTo>
                    <a:pt x="2393" y="5164"/>
                    <a:pt x="2411" y="5182"/>
                    <a:pt x="2435" y="5188"/>
                  </a:cubicBezTo>
                  <a:lnTo>
                    <a:pt x="2457" y="5188"/>
                  </a:lnTo>
                  <a:cubicBezTo>
                    <a:pt x="2475" y="5188"/>
                    <a:pt x="2497" y="5170"/>
                    <a:pt x="2497" y="5148"/>
                  </a:cubicBezTo>
                  <a:cubicBezTo>
                    <a:pt x="2497" y="5124"/>
                    <a:pt x="2480" y="5106"/>
                    <a:pt x="2457" y="5100"/>
                  </a:cubicBezTo>
                  <a:close/>
                  <a:moveTo>
                    <a:pt x="2620" y="5106"/>
                  </a:moveTo>
                  <a:cubicBezTo>
                    <a:pt x="2596" y="5106"/>
                    <a:pt x="2579" y="5124"/>
                    <a:pt x="2579" y="5148"/>
                  </a:cubicBezTo>
                  <a:cubicBezTo>
                    <a:pt x="2579" y="5170"/>
                    <a:pt x="2601" y="5188"/>
                    <a:pt x="2625" y="5188"/>
                  </a:cubicBezTo>
                  <a:lnTo>
                    <a:pt x="2643" y="5188"/>
                  </a:lnTo>
                  <a:cubicBezTo>
                    <a:pt x="2665" y="5188"/>
                    <a:pt x="2684" y="5170"/>
                    <a:pt x="2684" y="5148"/>
                  </a:cubicBezTo>
                  <a:cubicBezTo>
                    <a:pt x="2684" y="5124"/>
                    <a:pt x="2665" y="5106"/>
                    <a:pt x="2643" y="510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50"/>
          <p:cNvGrpSpPr/>
          <p:nvPr/>
        </p:nvGrpSpPr>
        <p:grpSpPr>
          <a:xfrm>
            <a:off x="5701043" y="4138128"/>
            <a:ext cx="655792" cy="462841"/>
            <a:chOff x="1375855" y="3077326"/>
            <a:chExt cx="358552" cy="253057"/>
          </a:xfrm>
        </p:grpSpPr>
        <p:sp>
          <p:nvSpPr>
            <p:cNvPr id="7822" name="Google Shape;7822;p50"/>
            <p:cNvSpPr/>
            <p:nvPr/>
          </p:nvSpPr>
          <p:spPr>
            <a:xfrm>
              <a:off x="1423726" y="3279964"/>
              <a:ext cx="310681" cy="50419"/>
            </a:xfrm>
            <a:custGeom>
              <a:rect b="b" l="l" r="r" t="t"/>
              <a:pathLst>
                <a:path extrusionOk="0" h="574" w="3537">
                  <a:moveTo>
                    <a:pt x="1768" y="0"/>
                  </a:moveTo>
                  <a:cubicBezTo>
                    <a:pt x="789" y="0"/>
                    <a:pt x="0" y="128"/>
                    <a:pt x="0" y="284"/>
                  </a:cubicBezTo>
                  <a:cubicBezTo>
                    <a:pt x="0" y="447"/>
                    <a:pt x="789" y="573"/>
                    <a:pt x="1768" y="573"/>
                  </a:cubicBezTo>
                  <a:cubicBezTo>
                    <a:pt x="2742" y="573"/>
                    <a:pt x="3536" y="447"/>
                    <a:pt x="3536" y="284"/>
                  </a:cubicBezTo>
                  <a:cubicBezTo>
                    <a:pt x="3536" y="128"/>
                    <a:pt x="2742" y="0"/>
                    <a:pt x="176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0"/>
            <p:cNvSpPr/>
            <p:nvPr/>
          </p:nvSpPr>
          <p:spPr>
            <a:xfrm>
              <a:off x="1395267" y="3080927"/>
              <a:ext cx="200094" cy="44270"/>
            </a:xfrm>
            <a:custGeom>
              <a:rect b="b" l="l" r="r" t="t"/>
              <a:pathLst>
                <a:path extrusionOk="0" h="504" w="2278">
                  <a:moveTo>
                    <a:pt x="1141" y="0"/>
                  </a:moveTo>
                  <a:cubicBezTo>
                    <a:pt x="509" y="0"/>
                    <a:pt x="0" y="110"/>
                    <a:pt x="0" y="249"/>
                  </a:cubicBezTo>
                  <a:cubicBezTo>
                    <a:pt x="0" y="388"/>
                    <a:pt x="509" y="504"/>
                    <a:pt x="1141" y="504"/>
                  </a:cubicBezTo>
                  <a:cubicBezTo>
                    <a:pt x="1767" y="504"/>
                    <a:pt x="2277" y="388"/>
                    <a:pt x="2277" y="249"/>
                  </a:cubicBezTo>
                  <a:cubicBezTo>
                    <a:pt x="2277" y="110"/>
                    <a:pt x="1767" y="0"/>
                    <a:pt x="11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0"/>
            <p:cNvSpPr/>
            <p:nvPr/>
          </p:nvSpPr>
          <p:spPr>
            <a:xfrm>
              <a:off x="1406861" y="3093136"/>
              <a:ext cx="176729" cy="44270"/>
            </a:xfrm>
            <a:custGeom>
              <a:rect b="b" l="l" r="r" t="t"/>
              <a:pathLst>
                <a:path extrusionOk="0" h="504" w="2012">
                  <a:moveTo>
                    <a:pt x="1009" y="0"/>
                  </a:moveTo>
                  <a:cubicBezTo>
                    <a:pt x="453" y="0"/>
                    <a:pt x="0" y="110"/>
                    <a:pt x="0" y="249"/>
                  </a:cubicBezTo>
                  <a:cubicBezTo>
                    <a:pt x="0" y="388"/>
                    <a:pt x="453" y="504"/>
                    <a:pt x="1009" y="504"/>
                  </a:cubicBezTo>
                  <a:cubicBezTo>
                    <a:pt x="1565" y="504"/>
                    <a:pt x="2012" y="388"/>
                    <a:pt x="2012" y="249"/>
                  </a:cubicBezTo>
                  <a:cubicBezTo>
                    <a:pt x="2012" y="110"/>
                    <a:pt x="1565" y="0"/>
                    <a:pt x="100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0"/>
            <p:cNvSpPr/>
            <p:nvPr/>
          </p:nvSpPr>
          <p:spPr>
            <a:xfrm>
              <a:off x="1392193" y="3077326"/>
              <a:ext cx="206242" cy="25034"/>
            </a:xfrm>
            <a:custGeom>
              <a:rect b="b" l="l" r="r" t="t"/>
              <a:pathLst>
                <a:path extrusionOk="0" h="285" w="2348">
                  <a:moveTo>
                    <a:pt x="1176" y="1"/>
                  </a:moveTo>
                  <a:cubicBezTo>
                    <a:pt x="592" y="1"/>
                    <a:pt x="1" y="98"/>
                    <a:pt x="1" y="285"/>
                  </a:cubicBezTo>
                  <a:lnTo>
                    <a:pt x="70" y="285"/>
                  </a:lnTo>
                  <a:cubicBezTo>
                    <a:pt x="70" y="197"/>
                    <a:pt x="499" y="70"/>
                    <a:pt x="1176" y="70"/>
                  </a:cubicBezTo>
                  <a:cubicBezTo>
                    <a:pt x="1849" y="70"/>
                    <a:pt x="2278" y="197"/>
                    <a:pt x="2278" y="285"/>
                  </a:cubicBezTo>
                  <a:lnTo>
                    <a:pt x="2347" y="285"/>
                  </a:lnTo>
                  <a:cubicBezTo>
                    <a:pt x="2347" y="98"/>
                    <a:pt x="1756" y="1"/>
                    <a:pt x="117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0"/>
            <p:cNvSpPr/>
            <p:nvPr/>
          </p:nvSpPr>
          <p:spPr>
            <a:xfrm>
              <a:off x="1438482" y="3100251"/>
              <a:ext cx="47432" cy="27581"/>
            </a:xfrm>
            <a:custGeom>
              <a:rect b="b" l="l" r="r" t="t"/>
              <a:pathLst>
                <a:path extrusionOk="0" h="314" w="540">
                  <a:moveTo>
                    <a:pt x="539" y="0"/>
                  </a:moveTo>
                  <a:lnTo>
                    <a:pt x="539" y="0"/>
                  </a:lnTo>
                  <a:cubicBezTo>
                    <a:pt x="418" y="6"/>
                    <a:pt x="301" y="24"/>
                    <a:pt x="186" y="64"/>
                  </a:cubicBezTo>
                  <a:cubicBezTo>
                    <a:pt x="145" y="75"/>
                    <a:pt x="111" y="93"/>
                    <a:pt x="76" y="122"/>
                  </a:cubicBezTo>
                  <a:cubicBezTo>
                    <a:pt x="1" y="220"/>
                    <a:pt x="180" y="262"/>
                    <a:pt x="244" y="278"/>
                  </a:cubicBezTo>
                  <a:cubicBezTo>
                    <a:pt x="319" y="302"/>
                    <a:pt x="400" y="307"/>
                    <a:pt x="482" y="313"/>
                  </a:cubicBezTo>
                  <a:cubicBezTo>
                    <a:pt x="400" y="296"/>
                    <a:pt x="325" y="273"/>
                    <a:pt x="250" y="249"/>
                  </a:cubicBezTo>
                  <a:cubicBezTo>
                    <a:pt x="204" y="232"/>
                    <a:pt x="140" y="214"/>
                    <a:pt x="105" y="179"/>
                  </a:cubicBezTo>
                  <a:cubicBezTo>
                    <a:pt x="65" y="104"/>
                    <a:pt x="482" y="18"/>
                    <a:pt x="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0"/>
            <p:cNvSpPr/>
            <p:nvPr/>
          </p:nvSpPr>
          <p:spPr>
            <a:xfrm>
              <a:off x="1415557" y="3100163"/>
              <a:ext cx="38297" cy="29250"/>
            </a:xfrm>
            <a:custGeom>
              <a:rect b="b" l="l" r="r" t="t"/>
              <a:pathLst>
                <a:path extrusionOk="0" h="333" w="436">
                  <a:moveTo>
                    <a:pt x="419" y="1"/>
                  </a:moveTo>
                  <a:cubicBezTo>
                    <a:pt x="300" y="1"/>
                    <a:pt x="1" y="55"/>
                    <a:pt x="117" y="215"/>
                  </a:cubicBezTo>
                  <a:cubicBezTo>
                    <a:pt x="180" y="285"/>
                    <a:pt x="267" y="308"/>
                    <a:pt x="354" y="332"/>
                  </a:cubicBezTo>
                  <a:cubicBezTo>
                    <a:pt x="302" y="303"/>
                    <a:pt x="256" y="274"/>
                    <a:pt x="209" y="244"/>
                  </a:cubicBezTo>
                  <a:cubicBezTo>
                    <a:pt x="174" y="215"/>
                    <a:pt x="117" y="180"/>
                    <a:pt x="139" y="135"/>
                  </a:cubicBezTo>
                  <a:cubicBezTo>
                    <a:pt x="209" y="54"/>
                    <a:pt x="337" y="36"/>
                    <a:pt x="436" y="1"/>
                  </a:cubicBezTo>
                  <a:cubicBezTo>
                    <a:pt x="431" y="1"/>
                    <a:pt x="425" y="1"/>
                    <a:pt x="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0"/>
            <p:cNvSpPr/>
            <p:nvPr/>
          </p:nvSpPr>
          <p:spPr>
            <a:xfrm>
              <a:off x="1497508" y="3100251"/>
              <a:ext cx="47520" cy="27581"/>
            </a:xfrm>
            <a:custGeom>
              <a:rect b="b" l="l" r="r" t="t"/>
              <a:pathLst>
                <a:path extrusionOk="0" h="314" w="541">
                  <a:moveTo>
                    <a:pt x="1" y="0"/>
                  </a:moveTo>
                  <a:cubicBezTo>
                    <a:pt x="59" y="18"/>
                    <a:pt x="476" y="104"/>
                    <a:pt x="436" y="179"/>
                  </a:cubicBezTo>
                  <a:cubicBezTo>
                    <a:pt x="401" y="214"/>
                    <a:pt x="343" y="232"/>
                    <a:pt x="290" y="249"/>
                  </a:cubicBezTo>
                  <a:cubicBezTo>
                    <a:pt x="215" y="273"/>
                    <a:pt x="140" y="296"/>
                    <a:pt x="59" y="313"/>
                  </a:cubicBezTo>
                  <a:cubicBezTo>
                    <a:pt x="140" y="307"/>
                    <a:pt x="220" y="302"/>
                    <a:pt x="297" y="278"/>
                  </a:cubicBezTo>
                  <a:cubicBezTo>
                    <a:pt x="360" y="262"/>
                    <a:pt x="540" y="220"/>
                    <a:pt x="464" y="122"/>
                  </a:cubicBezTo>
                  <a:cubicBezTo>
                    <a:pt x="429" y="93"/>
                    <a:pt x="394" y="75"/>
                    <a:pt x="354" y="64"/>
                  </a:cubicBezTo>
                  <a:cubicBezTo>
                    <a:pt x="238" y="24"/>
                    <a:pt x="123"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0"/>
            <p:cNvSpPr/>
            <p:nvPr/>
          </p:nvSpPr>
          <p:spPr>
            <a:xfrm>
              <a:off x="1529657" y="3100163"/>
              <a:ext cx="38209" cy="29250"/>
            </a:xfrm>
            <a:custGeom>
              <a:rect b="b" l="l" r="r" t="t"/>
              <a:pathLst>
                <a:path extrusionOk="0" h="333" w="435">
                  <a:moveTo>
                    <a:pt x="17" y="1"/>
                  </a:moveTo>
                  <a:cubicBezTo>
                    <a:pt x="11" y="1"/>
                    <a:pt x="5" y="1"/>
                    <a:pt x="0" y="1"/>
                  </a:cubicBezTo>
                  <a:cubicBezTo>
                    <a:pt x="98" y="36"/>
                    <a:pt x="226" y="54"/>
                    <a:pt x="295" y="135"/>
                  </a:cubicBezTo>
                  <a:cubicBezTo>
                    <a:pt x="319" y="180"/>
                    <a:pt x="261" y="215"/>
                    <a:pt x="226" y="244"/>
                  </a:cubicBezTo>
                  <a:cubicBezTo>
                    <a:pt x="180" y="274"/>
                    <a:pt x="133" y="303"/>
                    <a:pt x="81" y="332"/>
                  </a:cubicBezTo>
                  <a:cubicBezTo>
                    <a:pt x="167" y="308"/>
                    <a:pt x="255" y="285"/>
                    <a:pt x="319" y="215"/>
                  </a:cubicBezTo>
                  <a:cubicBezTo>
                    <a:pt x="434" y="55"/>
                    <a:pt x="136"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0"/>
            <p:cNvSpPr/>
            <p:nvPr/>
          </p:nvSpPr>
          <p:spPr>
            <a:xfrm>
              <a:off x="1375855" y="3105872"/>
              <a:ext cx="241904" cy="218364"/>
            </a:xfrm>
            <a:custGeom>
              <a:rect b="b" l="l" r="r" t="t"/>
              <a:pathLst>
                <a:path extrusionOk="0" h="2486" w="2754">
                  <a:moveTo>
                    <a:pt x="2464" y="0"/>
                  </a:moveTo>
                  <a:lnTo>
                    <a:pt x="2464" y="0"/>
                  </a:lnTo>
                  <a:cubicBezTo>
                    <a:pt x="2268" y="155"/>
                    <a:pt x="1806" y="229"/>
                    <a:pt x="1351" y="229"/>
                  </a:cubicBezTo>
                  <a:cubicBezTo>
                    <a:pt x="905" y="229"/>
                    <a:pt x="466" y="158"/>
                    <a:pt x="291" y="24"/>
                  </a:cubicBezTo>
                  <a:lnTo>
                    <a:pt x="291" y="24"/>
                  </a:lnTo>
                  <a:cubicBezTo>
                    <a:pt x="291" y="24"/>
                    <a:pt x="0" y="2486"/>
                    <a:pt x="1003" y="2486"/>
                  </a:cubicBezTo>
                  <a:lnTo>
                    <a:pt x="1745" y="2486"/>
                  </a:lnTo>
                  <a:cubicBezTo>
                    <a:pt x="2753" y="2486"/>
                    <a:pt x="2464" y="0"/>
                    <a:pt x="2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0"/>
            <p:cNvSpPr/>
            <p:nvPr/>
          </p:nvSpPr>
          <p:spPr>
            <a:xfrm>
              <a:off x="1399746" y="3104643"/>
              <a:ext cx="218013" cy="219594"/>
            </a:xfrm>
            <a:custGeom>
              <a:rect b="b" l="l" r="r" t="t"/>
              <a:pathLst>
                <a:path extrusionOk="0" h="2500" w="2482">
                  <a:moveTo>
                    <a:pt x="6" y="1"/>
                  </a:moveTo>
                  <a:cubicBezTo>
                    <a:pt x="5" y="1"/>
                    <a:pt x="3" y="14"/>
                    <a:pt x="1" y="54"/>
                  </a:cubicBezTo>
                  <a:cubicBezTo>
                    <a:pt x="54" y="258"/>
                    <a:pt x="751" y="373"/>
                    <a:pt x="1243" y="373"/>
                  </a:cubicBezTo>
                  <a:cubicBezTo>
                    <a:pt x="1397" y="373"/>
                    <a:pt x="1531" y="362"/>
                    <a:pt x="1619" y="338"/>
                  </a:cubicBezTo>
                  <a:cubicBezTo>
                    <a:pt x="1642" y="332"/>
                    <a:pt x="1664" y="329"/>
                    <a:pt x="1685" y="329"/>
                  </a:cubicBezTo>
                  <a:cubicBezTo>
                    <a:pt x="1944" y="329"/>
                    <a:pt x="1985" y="779"/>
                    <a:pt x="1937" y="1208"/>
                  </a:cubicBezTo>
                  <a:cubicBezTo>
                    <a:pt x="1879" y="1665"/>
                    <a:pt x="1676" y="2350"/>
                    <a:pt x="1189" y="2350"/>
                  </a:cubicBezTo>
                  <a:lnTo>
                    <a:pt x="447" y="2350"/>
                  </a:lnTo>
                  <a:cubicBezTo>
                    <a:pt x="413" y="2350"/>
                    <a:pt x="389" y="2344"/>
                    <a:pt x="360" y="2344"/>
                  </a:cubicBezTo>
                  <a:cubicBezTo>
                    <a:pt x="458" y="2443"/>
                    <a:pt x="581" y="2500"/>
                    <a:pt x="731" y="2500"/>
                  </a:cubicBezTo>
                  <a:lnTo>
                    <a:pt x="1473" y="2500"/>
                  </a:lnTo>
                  <a:cubicBezTo>
                    <a:pt x="2481" y="2500"/>
                    <a:pt x="2192" y="14"/>
                    <a:pt x="2192" y="14"/>
                  </a:cubicBezTo>
                  <a:lnTo>
                    <a:pt x="2192" y="14"/>
                  </a:lnTo>
                  <a:cubicBezTo>
                    <a:pt x="1990" y="174"/>
                    <a:pt x="1506" y="252"/>
                    <a:pt x="1038" y="252"/>
                  </a:cubicBezTo>
                  <a:cubicBezTo>
                    <a:pt x="605" y="252"/>
                    <a:pt x="185" y="185"/>
                    <a:pt x="12" y="54"/>
                  </a:cubicBezTo>
                  <a:cubicBezTo>
                    <a:pt x="12" y="54"/>
                    <a:pt x="9" y="1"/>
                    <a:pt x="6"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0"/>
            <p:cNvSpPr/>
            <p:nvPr/>
          </p:nvSpPr>
          <p:spPr>
            <a:xfrm>
              <a:off x="1392193" y="3102271"/>
              <a:ext cx="206242" cy="25561"/>
            </a:xfrm>
            <a:custGeom>
              <a:rect b="b" l="l" r="r" t="t"/>
              <a:pathLst>
                <a:path extrusionOk="0" h="291" w="2348">
                  <a:moveTo>
                    <a:pt x="1" y="1"/>
                  </a:moveTo>
                  <a:lnTo>
                    <a:pt x="1" y="6"/>
                  </a:lnTo>
                  <a:cubicBezTo>
                    <a:pt x="1" y="191"/>
                    <a:pt x="592" y="290"/>
                    <a:pt x="1176" y="290"/>
                  </a:cubicBezTo>
                  <a:cubicBezTo>
                    <a:pt x="1756" y="290"/>
                    <a:pt x="2347" y="191"/>
                    <a:pt x="2347" y="6"/>
                  </a:cubicBezTo>
                  <a:lnTo>
                    <a:pt x="2347" y="1"/>
                  </a:lnTo>
                  <a:lnTo>
                    <a:pt x="2278" y="1"/>
                  </a:lnTo>
                  <a:lnTo>
                    <a:pt x="2278" y="6"/>
                  </a:lnTo>
                  <a:cubicBezTo>
                    <a:pt x="2278" y="92"/>
                    <a:pt x="1849" y="220"/>
                    <a:pt x="1176" y="220"/>
                  </a:cubicBezTo>
                  <a:cubicBezTo>
                    <a:pt x="499" y="220"/>
                    <a:pt x="70" y="92"/>
                    <a:pt x="70" y="6"/>
                  </a:cubicBezTo>
                  <a:lnTo>
                    <a:pt x="7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0"/>
            <p:cNvSpPr/>
            <p:nvPr/>
          </p:nvSpPr>
          <p:spPr>
            <a:xfrm>
              <a:off x="1558116" y="3115710"/>
              <a:ext cx="133513" cy="181033"/>
            </a:xfrm>
            <a:custGeom>
              <a:rect b="b" l="l" r="r" t="t"/>
              <a:pathLst>
                <a:path extrusionOk="0" h="2061" w="1520">
                  <a:moveTo>
                    <a:pt x="713" y="1"/>
                  </a:moveTo>
                  <a:cubicBezTo>
                    <a:pt x="475" y="1"/>
                    <a:pt x="279" y="131"/>
                    <a:pt x="186" y="236"/>
                  </a:cubicBezTo>
                  <a:cubicBezTo>
                    <a:pt x="105" y="322"/>
                    <a:pt x="110" y="456"/>
                    <a:pt x="198" y="531"/>
                  </a:cubicBezTo>
                  <a:cubicBezTo>
                    <a:pt x="236" y="570"/>
                    <a:pt x="287" y="589"/>
                    <a:pt x="337" y="589"/>
                  </a:cubicBezTo>
                  <a:cubicBezTo>
                    <a:pt x="393" y="589"/>
                    <a:pt x="448" y="566"/>
                    <a:pt x="487" y="520"/>
                  </a:cubicBezTo>
                  <a:cubicBezTo>
                    <a:pt x="518" y="493"/>
                    <a:pt x="598" y="425"/>
                    <a:pt x="708" y="425"/>
                  </a:cubicBezTo>
                  <a:cubicBezTo>
                    <a:pt x="763" y="425"/>
                    <a:pt x="826" y="442"/>
                    <a:pt x="894" y="490"/>
                  </a:cubicBezTo>
                  <a:cubicBezTo>
                    <a:pt x="1073" y="624"/>
                    <a:pt x="1033" y="983"/>
                    <a:pt x="887" y="1255"/>
                  </a:cubicBezTo>
                  <a:cubicBezTo>
                    <a:pt x="788" y="1449"/>
                    <a:pt x="610" y="1645"/>
                    <a:pt x="412" y="1645"/>
                  </a:cubicBezTo>
                  <a:cubicBezTo>
                    <a:pt x="378" y="1645"/>
                    <a:pt x="343" y="1639"/>
                    <a:pt x="308" y="1627"/>
                  </a:cubicBezTo>
                  <a:cubicBezTo>
                    <a:pt x="284" y="1618"/>
                    <a:pt x="260" y="1614"/>
                    <a:pt x="236" y="1614"/>
                  </a:cubicBezTo>
                  <a:cubicBezTo>
                    <a:pt x="149" y="1614"/>
                    <a:pt x="68" y="1668"/>
                    <a:pt x="41" y="1755"/>
                  </a:cubicBezTo>
                  <a:cubicBezTo>
                    <a:pt x="1" y="1859"/>
                    <a:pt x="59" y="1980"/>
                    <a:pt x="169" y="2020"/>
                  </a:cubicBezTo>
                  <a:cubicBezTo>
                    <a:pt x="250" y="2050"/>
                    <a:pt x="330" y="2061"/>
                    <a:pt x="412" y="2061"/>
                  </a:cubicBezTo>
                  <a:cubicBezTo>
                    <a:pt x="736" y="2061"/>
                    <a:pt x="1055" y="1841"/>
                    <a:pt x="1258" y="1447"/>
                  </a:cubicBezTo>
                  <a:cubicBezTo>
                    <a:pt x="1490" y="1012"/>
                    <a:pt x="1520" y="426"/>
                    <a:pt x="1137" y="148"/>
                  </a:cubicBezTo>
                  <a:cubicBezTo>
                    <a:pt x="990" y="41"/>
                    <a:pt x="845" y="1"/>
                    <a:pt x="71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0"/>
            <p:cNvSpPr/>
            <p:nvPr/>
          </p:nvSpPr>
          <p:spPr>
            <a:xfrm>
              <a:off x="1578494" y="3154182"/>
              <a:ext cx="118141" cy="123675"/>
            </a:xfrm>
            <a:custGeom>
              <a:rect b="b" l="l" r="r" t="t"/>
              <a:pathLst>
                <a:path extrusionOk="0" h="1408" w="1345">
                  <a:moveTo>
                    <a:pt x="563" y="1"/>
                  </a:moveTo>
                  <a:lnTo>
                    <a:pt x="563" y="1"/>
                  </a:lnTo>
                  <a:cubicBezTo>
                    <a:pt x="563" y="1"/>
                    <a:pt x="922" y="70"/>
                    <a:pt x="719" y="684"/>
                  </a:cubicBezTo>
                  <a:cubicBezTo>
                    <a:pt x="719" y="684"/>
                    <a:pt x="534" y="1119"/>
                    <a:pt x="267" y="1194"/>
                  </a:cubicBezTo>
                  <a:cubicBezTo>
                    <a:pt x="267" y="1194"/>
                    <a:pt x="241" y="1214"/>
                    <a:pt x="183" y="1214"/>
                  </a:cubicBezTo>
                  <a:cubicBezTo>
                    <a:pt x="145" y="1214"/>
                    <a:pt x="92" y="1205"/>
                    <a:pt x="23" y="1178"/>
                  </a:cubicBezTo>
                  <a:lnTo>
                    <a:pt x="23" y="1178"/>
                  </a:lnTo>
                  <a:cubicBezTo>
                    <a:pt x="23" y="1178"/>
                    <a:pt x="1" y="1407"/>
                    <a:pt x="236" y="1407"/>
                  </a:cubicBezTo>
                  <a:cubicBezTo>
                    <a:pt x="270" y="1407"/>
                    <a:pt x="309" y="1403"/>
                    <a:pt x="354" y="1392"/>
                  </a:cubicBezTo>
                  <a:cubicBezTo>
                    <a:pt x="713" y="1304"/>
                    <a:pt x="1345" y="65"/>
                    <a:pt x="56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0"/>
            <p:cNvSpPr/>
            <p:nvPr/>
          </p:nvSpPr>
          <p:spPr>
            <a:xfrm>
              <a:off x="1576034" y="3118257"/>
              <a:ext cx="75277" cy="31270"/>
            </a:xfrm>
            <a:custGeom>
              <a:rect b="b" l="l" r="r" t="t"/>
              <a:pathLst>
                <a:path extrusionOk="0" h="356" w="857">
                  <a:moveTo>
                    <a:pt x="528" y="0"/>
                  </a:moveTo>
                  <a:cubicBezTo>
                    <a:pt x="498" y="0"/>
                    <a:pt x="464" y="3"/>
                    <a:pt x="428" y="9"/>
                  </a:cubicBezTo>
                  <a:cubicBezTo>
                    <a:pt x="231" y="50"/>
                    <a:pt x="126" y="114"/>
                    <a:pt x="75" y="161"/>
                  </a:cubicBezTo>
                  <a:cubicBezTo>
                    <a:pt x="40" y="189"/>
                    <a:pt x="16" y="230"/>
                    <a:pt x="11" y="271"/>
                  </a:cubicBezTo>
                  <a:cubicBezTo>
                    <a:pt x="1" y="328"/>
                    <a:pt x="30" y="355"/>
                    <a:pt x="81" y="355"/>
                  </a:cubicBezTo>
                  <a:cubicBezTo>
                    <a:pt x="154" y="355"/>
                    <a:pt x="270" y="302"/>
                    <a:pt x="382" y="207"/>
                  </a:cubicBezTo>
                  <a:cubicBezTo>
                    <a:pt x="434" y="164"/>
                    <a:pt x="489" y="150"/>
                    <a:pt x="542" y="150"/>
                  </a:cubicBezTo>
                  <a:cubicBezTo>
                    <a:pt x="649" y="150"/>
                    <a:pt x="748" y="207"/>
                    <a:pt x="792" y="207"/>
                  </a:cubicBezTo>
                  <a:cubicBezTo>
                    <a:pt x="795" y="207"/>
                    <a:pt x="797" y="207"/>
                    <a:pt x="800" y="207"/>
                  </a:cubicBezTo>
                  <a:cubicBezTo>
                    <a:pt x="857" y="191"/>
                    <a:pt x="784" y="0"/>
                    <a:pt x="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50"/>
          <p:cNvGrpSpPr/>
          <p:nvPr/>
        </p:nvGrpSpPr>
        <p:grpSpPr>
          <a:xfrm>
            <a:off x="4385333" y="3690241"/>
            <a:ext cx="1481035" cy="1682177"/>
            <a:chOff x="417208" y="2951983"/>
            <a:chExt cx="610711" cy="693653"/>
          </a:xfrm>
        </p:grpSpPr>
        <p:sp>
          <p:nvSpPr>
            <p:cNvPr id="7837" name="Google Shape;7837;p50"/>
            <p:cNvSpPr/>
            <p:nvPr/>
          </p:nvSpPr>
          <p:spPr>
            <a:xfrm>
              <a:off x="450760" y="3424988"/>
              <a:ext cx="577159" cy="220648"/>
            </a:xfrm>
            <a:custGeom>
              <a:rect b="b" l="l" r="r" t="t"/>
              <a:pathLst>
                <a:path extrusionOk="0" h="2512" w="7466">
                  <a:moveTo>
                    <a:pt x="2603" y="0"/>
                  </a:moveTo>
                  <a:lnTo>
                    <a:pt x="0" y="1699"/>
                  </a:lnTo>
                  <a:lnTo>
                    <a:pt x="2592" y="2511"/>
                  </a:lnTo>
                  <a:lnTo>
                    <a:pt x="4203" y="2215"/>
                  </a:lnTo>
                  <a:lnTo>
                    <a:pt x="7466" y="82"/>
                  </a:lnTo>
                  <a:lnTo>
                    <a:pt x="2603" y="0"/>
                  </a:ln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50"/>
            <p:cNvSpPr/>
            <p:nvPr/>
          </p:nvSpPr>
          <p:spPr>
            <a:xfrm>
              <a:off x="665170" y="2951983"/>
              <a:ext cx="254114" cy="488991"/>
            </a:xfrm>
            <a:custGeom>
              <a:rect b="b" l="l" r="r" t="t"/>
              <a:pathLst>
                <a:path extrusionOk="0" h="5567" w="2893">
                  <a:moveTo>
                    <a:pt x="53" y="1"/>
                  </a:moveTo>
                  <a:cubicBezTo>
                    <a:pt x="28" y="1"/>
                    <a:pt x="1" y="23"/>
                    <a:pt x="1" y="54"/>
                  </a:cubicBezTo>
                  <a:lnTo>
                    <a:pt x="41" y="4679"/>
                  </a:lnTo>
                  <a:lnTo>
                    <a:pt x="2893" y="5566"/>
                  </a:lnTo>
                  <a:lnTo>
                    <a:pt x="2893" y="500"/>
                  </a:lnTo>
                  <a:lnTo>
                    <a:pt x="63" y="2"/>
                  </a:lnTo>
                  <a:cubicBezTo>
                    <a:pt x="60" y="1"/>
                    <a:pt x="57" y="1"/>
                    <a:pt x="5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0"/>
            <p:cNvSpPr/>
            <p:nvPr/>
          </p:nvSpPr>
          <p:spPr>
            <a:xfrm>
              <a:off x="614752" y="2972888"/>
              <a:ext cx="291884" cy="146689"/>
            </a:xfrm>
            <a:custGeom>
              <a:rect b="b" l="l" r="r" t="t"/>
              <a:pathLst>
                <a:path extrusionOk="0" h="1670" w="3323">
                  <a:moveTo>
                    <a:pt x="580" y="1"/>
                  </a:moveTo>
                  <a:cubicBezTo>
                    <a:pt x="480" y="240"/>
                    <a:pt x="122" y="257"/>
                    <a:pt x="25" y="257"/>
                  </a:cubicBezTo>
                  <a:cubicBezTo>
                    <a:pt x="9" y="257"/>
                    <a:pt x="0" y="257"/>
                    <a:pt x="0" y="257"/>
                  </a:cubicBezTo>
                  <a:lnTo>
                    <a:pt x="0" y="1113"/>
                  </a:lnTo>
                  <a:lnTo>
                    <a:pt x="2696" y="1670"/>
                  </a:lnTo>
                  <a:lnTo>
                    <a:pt x="3322" y="1392"/>
                  </a:lnTo>
                  <a:lnTo>
                    <a:pt x="3322" y="425"/>
                  </a:lnTo>
                  <a:lnTo>
                    <a:pt x="58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0"/>
            <p:cNvSpPr/>
            <p:nvPr/>
          </p:nvSpPr>
          <p:spPr>
            <a:xfrm>
              <a:off x="597976" y="2993266"/>
              <a:ext cx="253675" cy="488904"/>
            </a:xfrm>
            <a:custGeom>
              <a:rect b="b" l="l" r="r" t="t"/>
              <a:pathLst>
                <a:path extrusionOk="0" h="5566" w="2888">
                  <a:moveTo>
                    <a:pt x="48" y="0"/>
                  </a:moveTo>
                  <a:cubicBezTo>
                    <a:pt x="19" y="0"/>
                    <a:pt x="1" y="22"/>
                    <a:pt x="1" y="54"/>
                  </a:cubicBezTo>
                  <a:lnTo>
                    <a:pt x="36" y="4679"/>
                  </a:lnTo>
                  <a:lnTo>
                    <a:pt x="2887" y="5565"/>
                  </a:lnTo>
                  <a:lnTo>
                    <a:pt x="2887" y="499"/>
                  </a:lnTo>
                  <a:lnTo>
                    <a:pt x="58" y="1"/>
                  </a:lnTo>
                  <a:cubicBezTo>
                    <a:pt x="54" y="0"/>
                    <a:pt x="51" y="0"/>
                    <a:pt x="4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0"/>
            <p:cNvSpPr/>
            <p:nvPr/>
          </p:nvSpPr>
          <p:spPr>
            <a:xfrm>
              <a:off x="851559" y="2995901"/>
              <a:ext cx="67723" cy="486268"/>
            </a:xfrm>
            <a:custGeom>
              <a:rect b="b" l="l" r="r" t="t"/>
              <a:pathLst>
                <a:path extrusionOk="0" h="5536" w="771">
                  <a:moveTo>
                    <a:pt x="771" y="0"/>
                  </a:moveTo>
                  <a:lnTo>
                    <a:pt x="0" y="469"/>
                  </a:lnTo>
                  <a:lnTo>
                    <a:pt x="0" y="5535"/>
                  </a:lnTo>
                  <a:lnTo>
                    <a:pt x="771" y="5066"/>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0"/>
            <p:cNvSpPr/>
            <p:nvPr/>
          </p:nvSpPr>
          <p:spPr>
            <a:xfrm>
              <a:off x="851559" y="3046232"/>
              <a:ext cx="67723" cy="68338"/>
            </a:xfrm>
            <a:custGeom>
              <a:rect b="b" l="l" r="r" t="t"/>
              <a:pathLst>
                <a:path extrusionOk="0" h="778" w="771">
                  <a:moveTo>
                    <a:pt x="771" y="0"/>
                  </a:moveTo>
                  <a:lnTo>
                    <a:pt x="0" y="516"/>
                  </a:lnTo>
                  <a:lnTo>
                    <a:pt x="0" y="778"/>
                  </a:lnTo>
                  <a:lnTo>
                    <a:pt x="771" y="262"/>
                  </a:lnTo>
                  <a:lnTo>
                    <a:pt x="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0"/>
            <p:cNvSpPr/>
            <p:nvPr/>
          </p:nvSpPr>
          <p:spPr>
            <a:xfrm>
              <a:off x="851559" y="3074778"/>
              <a:ext cx="67723" cy="54020"/>
            </a:xfrm>
            <a:custGeom>
              <a:rect b="b" l="l" r="r" t="t"/>
              <a:pathLst>
                <a:path extrusionOk="0" h="615" w="771">
                  <a:moveTo>
                    <a:pt x="771" y="1"/>
                  </a:moveTo>
                  <a:lnTo>
                    <a:pt x="0" y="517"/>
                  </a:lnTo>
                  <a:lnTo>
                    <a:pt x="0" y="614"/>
                  </a:lnTo>
                  <a:lnTo>
                    <a:pt x="771" y="87"/>
                  </a:lnTo>
                  <a:lnTo>
                    <a:pt x="7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0"/>
            <p:cNvSpPr/>
            <p:nvPr/>
          </p:nvSpPr>
          <p:spPr>
            <a:xfrm>
              <a:off x="851559" y="3089623"/>
              <a:ext cx="67723" cy="53405"/>
            </a:xfrm>
            <a:custGeom>
              <a:rect b="b" l="l" r="r" t="t"/>
              <a:pathLst>
                <a:path extrusionOk="0" h="608" w="771">
                  <a:moveTo>
                    <a:pt x="771" y="0"/>
                  </a:moveTo>
                  <a:lnTo>
                    <a:pt x="0" y="515"/>
                  </a:lnTo>
                  <a:lnTo>
                    <a:pt x="0" y="608"/>
                  </a:lnTo>
                  <a:lnTo>
                    <a:pt x="771" y="81"/>
                  </a:lnTo>
                  <a:lnTo>
                    <a:pt x="7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0"/>
            <p:cNvSpPr/>
            <p:nvPr/>
          </p:nvSpPr>
          <p:spPr>
            <a:xfrm>
              <a:off x="851559" y="3382820"/>
              <a:ext cx="68074" cy="99344"/>
            </a:xfrm>
            <a:custGeom>
              <a:rect b="b" l="l" r="r" t="t"/>
              <a:pathLst>
                <a:path extrusionOk="0" h="1131" w="775">
                  <a:moveTo>
                    <a:pt x="771" y="1"/>
                  </a:moveTo>
                  <a:lnTo>
                    <a:pt x="771" y="135"/>
                  </a:lnTo>
                  <a:lnTo>
                    <a:pt x="771" y="135"/>
                  </a:lnTo>
                  <a:cubicBezTo>
                    <a:pt x="774" y="56"/>
                    <a:pt x="771" y="1"/>
                    <a:pt x="771" y="1"/>
                  </a:cubicBezTo>
                  <a:close/>
                  <a:moveTo>
                    <a:pt x="771" y="135"/>
                  </a:moveTo>
                  <a:cubicBezTo>
                    <a:pt x="763" y="311"/>
                    <a:pt x="723" y="605"/>
                    <a:pt x="539" y="661"/>
                  </a:cubicBezTo>
                  <a:cubicBezTo>
                    <a:pt x="515" y="668"/>
                    <a:pt x="491" y="671"/>
                    <a:pt x="468" y="671"/>
                  </a:cubicBezTo>
                  <a:cubicBezTo>
                    <a:pt x="222" y="671"/>
                    <a:pt x="0" y="319"/>
                    <a:pt x="0" y="319"/>
                  </a:cubicBezTo>
                  <a:lnTo>
                    <a:pt x="0" y="1130"/>
                  </a:lnTo>
                  <a:lnTo>
                    <a:pt x="771" y="661"/>
                  </a:lnTo>
                  <a:lnTo>
                    <a:pt x="771" y="135"/>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0"/>
            <p:cNvSpPr/>
            <p:nvPr/>
          </p:nvSpPr>
          <p:spPr>
            <a:xfrm>
              <a:off x="569429" y="3020759"/>
              <a:ext cx="254114" cy="489343"/>
            </a:xfrm>
            <a:custGeom>
              <a:rect b="b" l="l" r="r" t="t"/>
              <a:pathLst>
                <a:path extrusionOk="0" h="5571" w="2893">
                  <a:moveTo>
                    <a:pt x="41" y="1"/>
                  </a:moveTo>
                  <a:cubicBezTo>
                    <a:pt x="24" y="1"/>
                    <a:pt x="0" y="19"/>
                    <a:pt x="0" y="36"/>
                  </a:cubicBezTo>
                  <a:lnTo>
                    <a:pt x="41" y="4684"/>
                  </a:lnTo>
                  <a:lnTo>
                    <a:pt x="2892" y="5571"/>
                  </a:lnTo>
                  <a:lnTo>
                    <a:pt x="2892" y="506"/>
                  </a:lnTo>
                  <a:lnTo>
                    <a:pt x="41" y="1"/>
                  </a:lnTo>
                  <a:close/>
                </a:path>
              </a:pathLst>
            </a:custGeom>
            <a:solidFill>
              <a:srgbClr val="808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0"/>
            <p:cNvSpPr/>
            <p:nvPr/>
          </p:nvSpPr>
          <p:spPr>
            <a:xfrm>
              <a:off x="538335" y="3036043"/>
              <a:ext cx="272472" cy="152837"/>
            </a:xfrm>
            <a:custGeom>
              <a:rect b="b" l="l" r="r" t="t"/>
              <a:pathLst>
                <a:path extrusionOk="0" h="1740" w="3102">
                  <a:moveTo>
                    <a:pt x="360" y="1"/>
                  </a:moveTo>
                  <a:cubicBezTo>
                    <a:pt x="307" y="99"/>
                    <a:pt x="151" y="113"/>
                    <a:pt x="63" y="113"/>
                  </a:cubicBezTo>
                  <a:cubicBezTo>
                    <a:pt x="26" y="113"/>
                    <a:pt x="1" y="111"/>
                    <a:pt x="1" y="111"/>
                  </a:cubicBezTo>
                  <a:lnTo>
                    <a:pt x="1" y="963"/>
                  </a:lnTo>
                  <a:lnTo>
                    <a:pt x="2476" y="1740"/>
                  </a:lnTo>
                  <a:lnTo>
                    <a:pt x="3102" y="1467"/>
                  </a:lnTo>
                  <a:lnTo>
                    <a:pt x="3102" y="499"/>
                  </a:lnTo>
                  <a:lnTo>
                    <a:pt x="360"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0"/>
            <p:cNvSpPr/>
            <p:nvPr/>
          </p:nvSpPr>
          <p:spPr>
            <a:xfrm>
              <a:off x="530166" y="3045178"/>
              <a:ext cx="254290" cy="489343"/>
            </a:xfrm>
            <a:custGeom>
              <a:rect b="b" l="l" r="r" t="t"/>
              <a:pathLst>
                <a:path extrusionOk="0" h="5571" w="2895">
                  <a:moveTo>
                    <a:pt x="52" y="0"/>
                  </a:moveTo>
                  <a:cubicBezTo>
                    <a:pt x="25" y="0"/>
                    <a:pt x="1" y="27"/>
                    <a:pt x="1" y="54"/>
                  </a:cubicBezTo>
                  <a:lnTo>
                    <a:pt x="36" y="4685"/>
                  </a:lnTo>
                  <a:lnTo>
                    <a:pt x="2894" y="5571"/>
                  </a:lnTo>
                  <a:lnTo>
                    <a:pt x="2894" y="499"/>
                  </a:lnTo>
                  <a:lnTo>
                    <a:pt x="59" y="1"/>
                  </a:lnTo>
                  <a:cubicBezTo>
                    <a:pt x="57" y="1"/>
                    <a:pt x="54" y="0"/>
                    <a:pt x="52"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0"/>
            <p:cNvSpPr/>
            <p:nvPr/>
          </p:nvSpPr>
          <p:spPr>
            <a:xfrm>
              <a:off x="784364" y="3065116"/>
              <a:ext cx="39176" cy="468964"/>
            </a:xfrm>
            <a:custGeom>
              <a:rect b="b" l="l" r="r" t="t"/>
              <a:pathLst>
                <a:path extrusionOk="0" h="5339" w="446">
                  <a:moveTo>
                    <a:pt x="445" y="1"/>
                  </a:moveTo>
                  <a:lnTo>
                    <a:pt x="0" y="272"/>
                  </a:lnTo>
                  <a:lnTo>
                    <a:pt x="0" y="5338"/>
                  </a:lnTo>
                  <a:lnTo>
                    <a:pt x="445" y="5066"/>
                  </a:lnTo>
                  <a:lnTo>
                    <a:pt x="445"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0"/>
            <p:cNvSpPr/>
            <p:nvPr/>
          </p:nvSpPr>
          <p:spPr>
            <a:xfrm>
              <a:off x="784364" y="3115447"/>
              <a:ext cx="39176" cy="47520"/>
            </a:xfrm>
            <a:custGeom>
              <a:rect b="b" l="l" r="r" t="t"/>
              <a:pathLst>
                <a:path extrusionOk="0" h="541" w="446">
                  <a:moveTo>
                    <a:pt x="445" y="1"/>
                  </a:moveTo>
                  <a:lnTo>
                    <a:pt x="0" y="274"/>
                  </a:lnTo>
                  <a:lnTo>
                    <a:pt x="0" y="541"/>
                  </a:lnTo>
                  <a:lnTo>
                    <a:pt x="445" y="262"/>
                  </a:lnTo>
                  <a:lnTo>
                    <a:pt x="445"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0"/>
            <p:cNvSpPr/>
            <p:nvPr/>
          </p:nvSpPr>
          <p:spPr>
            <a:xfrm>
              <a:off x="784364" y="3158750"/>
              <a:ext cx="39176" cy="32676"/>
            </a:xfrm>
            <a:custGeom>
              <a:rect b="b" l="l" r="r" t="t"/>
              <a:pathLst>
                <a:path extrusionOk="0" h="372" w="446">
                  <a:moveTo>
                    <a:pt x="445" y="0"/>
                  </a:moveTo>
                  <a:lnTo>
                    <a:pt x="0" y="273"/>
                  </a:lnTo>
                  <a:lnTo>
                    <a:pt x="0" y="372"/>
                  </a:lnTo>
                  <a:lnTo>
                    <a:pt x="445" y="88"/>
                  </a:lnTo>
                  <a:lnTo>
                    <a:pt x="445"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0"/>
            <p:cNvSpPr/>
            <p:nvPr/>
          </p:nvSpPr>
          <p:spPr>
            <a:xfrm>
              <a:off x="784364" y="3451948"/>
              <a:ext cx="39176" cy="82567"/>
            </a:xfrm>
            <a:custGeom>
              <a:rect b="b" l="l" r="r" t="t"/>
              <a:pathLst>
                <a:path extrusionOk="0" h="940" w="446">
                  <a:moveTo>
                    <a:pt x="445" y="1"/>
                  </a:moveTo>
                  <a:cubicBezTo>
                    <a:pt x="445" y="1"/>
                    <a:pt x="445" y="465"/>
                    <a:pt x="266" y="522"/>
                  </a:cubicBezTo>
                  <a:cubicBezTo>
                    <a:pt x="256" y="526"/>
                    <a:pt x="246" y="528"/>
                    <a:pt x="237" y="528"/>
                  </a:cubicBezTo>
                  <a:cubicBezTo>
                    <a:pt x="92" y="528"/>
                    <a:pt x="0" y="129"/>
                    <a:pt x="0" y="129"/>
                  </a:cubicBezTo>
                  <a:lnTo>
                    <a:pt x="0" y="940"/>
                  </a:lnTo>
                  <a:lnTo>
                    <a:pt x="445" y="662"/>
                  </a:lnTo>
                  <a:lnTo>
                    <a:pt x="445" y="1"/>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0"/>
            <p:cNvSpPr/>
            <p:nvPr/>
          </p:nvSpPr>
          <p:spPr>
            <a:xfrm>
              <a:off x="503288" y="3158662"/>
              <a:ext cx="253675" cy="406424"/>
            </a:xfrm>
            <a:custGeom>
              <a:rect b="b" l="l" r="r" t="t"/>
              <a:pathLst>
                <a:path extrusionOk="0" h="4627" w="2888">
                  <a:moveTo>
                    <a:pt x="32" y="0"/>
                  </a:moveTo>
                  <a:cubicBezTo>
                    <a:pt x="13" y="0"/>
                    <a:pt x="1" y="16"/>
                    <a:pt x="1" y="31"/>
                  </a:cubicBezTo>
                  <a:lnTo>
                    <a:pt x="36" y="3891"/>
                  </a:lnTo>
                  <a:lnTo>
                    <a:pt x="2887" y="4627"/>
                  </a:lnTo>
                  <a:lnTo>
                    <a:pt x="2887" y="419"/>
                  </a:lnTo>
                  <a:lnTo>
                    <a:pt x="41" y="1"/>
                  </a:lnTo>
                  <a:cubicBezTo>
                    <a:pt x="38" y="1"/>
                    <a:pt x="35" y="0"/>
                    <a:pt x="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0"/>
            <p:cNvSpPr/>
            <p:nvPr/>
          </p:nvSpPr>
          <p:spPr>
            <a:xfrm>
              <a:off x="472194" y="3170959"/>
              <a:ext cx="272560" cy="127364"/>
            </a:xfrm>
            <a:custGeom>
              <a:rect b="b" l="l" r="r" t="t"/>
              <a:pathLst>
                <a:path extrusionOk="0" h="1450" w="3103">
                  <a:moveTo>
                    <a:pt x="355" y="0"/>
                  </a:moveTo>
                  <a:cubicBezTo>
                    <a:pt x="305" y="84"/>
                    <a:pt x="146" y="96"/>
                    <a:pt x="59" y="96"/>
                  </a:cubicBezTo>
                  <a:cubicBezTo>
                    <a:pt x="24" y="96"/>
                    <a:pt x="0" y="94"/>
                    <a:pt x="0" y="94"/>
                  </a:cubicBezTo>
                  <a:lnTo>
                    <a:pt x="0" y="806"/>
                  </a:lnTo>
                  <a:lnTo>
                    <a:pt x="2476" y="1450"/>
                  </a:lnTo>
                  <a:lnTo>
                    <a:pt x="3102" y="1218"/>
                  </a:lnTo>
                  <a:lnTo>
                    <a:pt x="3102" y="418"/>
                  </a:lnTo>
                  <a:lnTo>
                    <a:pt x="355"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0"/>
            <p:cNvSpPr/>
            <p:nvPr/>
          </p:nvSpPr>
          <p:spPr>
            <a:xfrm>
              <a:off x="463674" y="3179040"/>
              <a:ext cx="254026" cy="405985"/>
            </a:xfrm>
            <a:custGeom>
              <a:rect b="b" l="l" r="r" t="t"/>
              <a:pathLst>
                <a:path extrusionOk="0" h="4622" w="2892">
                  <a:moveTo>
                    <a:pt x="49" y="1"/>
                  </a:moveTo>
                  <a:cubicBezTo>
                    <a:pt x="21" y="1"/>
                    <a:pt x="0" y="17"/>
                    <a:pt x="5" y="42"/>
                  </a:cubicBezTo>
                  <a:lnTo>
                    <a:pt x="40" y="3885"/>
                  </a:lnTo>
                  <a:lnTo>
                    <a:pt x="2892" y="4621"/>
                  </a:lnTo>
                  <a:lnTo>
                    <a:pt x="2892" y="413"/>
                  </a:lnTo>
                  <a:lnTo>
                    <a:pt x="62" y="2"/>
                  </a:lnTo>
                  <a:cubicBezTo>
                    <a:pt x="58" y="1"/>
                    <a:pt x="53"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0"/>
            <p:cNvSpPr/>
            <p:nvPr/>
          </p:nvSpPr>
          <p:spPr>
            <a:xfrm>
              <a:off x="717609" y="3195378"/>
              <a:ext cx="39351" cy="389647"/>
            </a:xfrm>
            <a:custGeom>
              <a:rect b="b" l="l" r="r" t="t"/>
              <a:pathLst>
                <a:path extrusionOk="0" h="4436" w="448">
                  <a:moveTo>
                    <a:pt x="447" y="1"/>
                  </a:moveTo>
                  <a:lnTo>
                    <a:pt x="1" y="227"/>
                  </a:lnTo>
                  <a:lnTo>
                    <a:pt x="1" y="4435"/>
                  </a:lnTo>
                  <a:lnTo>
                    <a:pt x="447" y="4209"/>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0"/>
            <p:cNvSpPr/>
            <p:nvPr/>
          </p:nvSpPr>
          <p:spPr>
            <a:xfrm>
              <a:off x="717609" y="3237188"/>
              <a:ext cx="39351" cy="39263"/>
            </a:xfrm>
            <a:custGeom>
              <a:rect b="b" l="l" r="r" t="t"/>
              <a:pathLst>
                <a:path extrusionOk="0" h="447" w="448">
                  <a:moveTo>
                    <a:pt x="447" y="0"/>
                  </a:moveTo>
                  <a:lnTo>
                    <a:pt x="1" y="226"/>
                  </a:lnTo>
                  <a:lnTo>
                    <a:pt x="1" y="447"/>
                  </a:lnTo>
                  <a:lnTo>
                    <a:pt x="447" y="220"/>
                  </a:lnTo>
                  <a:lnTo>
                    <a:pt x="44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0"/>
            <p:cNvSpPr/>
            <p:nvPr/>
          </p:nvSpPr>
          <p:spPr>
            <a:xfrm>
              <a:off x="717609" y="3273376"/>
              <a:ext cx="39351" cy="26439"/>
            </a:xfrm>
            <a:custGeom>
              <a:rect b="b" l="l" r="r" t="t"/>
              <a:pathLst>
                <a:path extrusionOk="0" h="301" w="448">
                  <a:moveTo>
                    <a:pt x="447" y="0"/>
                  </a:moveTo>
                  <a:lnTo>
                    <a:pt x="1" y="225"/>
                  </a:lnTo>
                  <a:lnTo>
                    <a:pt x="1" y="301"/>
                  </a:lnTo>
                  <a:lnTo>
                    <a:pt x="447" y="70"/>
                  </a:lnTo>
                  <a:lnTo>
                    <a:pt x="44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0"/>
            <p:cNvSpPr/>
            <p:nvPr/>
          </p:nvSpPr>
          <p:spPr>
            <a:xfrm>
              <a:off x="717609" y="3516595"/>
              <a:ext cx="39351" cy="68425"/>
            </a:xfrm>
            <a:custGeom>
              <a:rect b="b" l="l" r="r" t="t"/>
              <a:pathLst>
                <a:path extrusionOk="0" h="779" w="448">
                  <a:moveTo>
                    <a:pt x="447" y="1"/>
                  </a:moveTo>
                  <a:lnTo>
                    <a:pt x="447" y="9"/>
                  </a:lnTo>
                  <a:lnTo>
                    <a:pt x="447" y="9"/>
                  </a:lnTo>
                  <a:cubicBezTo>
                    <a:pt x="447" y="4"/>
                    <a:pt x="447" y="1"/>
                    <a:pt x="447" y="1"/>
                  </a:cubicBezTo>
                  <a:close/>
                  <a:moveTo>
                    <a:pt x="447" y="9"/>
                  </a:moveTo>
                  <a:cubicBezTo>
                    <a:pt x="447" y="65"/>
                    <a:pt x="437" y="388"/>
                    <a:pt x="273" y="436"/>
                  </a:cubicBezTo>
                  <a:cubicBezTo>
                    <a:pt x="265" y="438"/>
                    <a:pt x="256" y="439"/>
                    <a:pt x="248" y="439"/>
                  </a:cubicBezTo>
                  <a:cubicBezTo>
                    <a:pt x="94" y="439"/>
                    <a:pt x="1" y="105"/>
                    <a:pt x="1" y="105"/>
                  </a:cubicBezTo>
                  <a:lnTo>
                    <a:pt x="1" y="778"/>
                  </a:lnTo>
                  <a:lnTo>
                    <a:pt x="447" y="552"/>
                  </a:lnTo>
                  <a:lnTo>
                    <a:pt x="447" y="9"/>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0"/>
            <p:cNvSpPr/>
            <p:nvPr/>
          </p:nvSpPr>
          <p:spPr>
            <a:xfrm>
              <a:off x="450762" y="3219269"/>
              <a:ext cx="218101" cy="406424"/>
            </a:xfrm>
            <a:custGeom>
              <a:rect b="b" l="l" r="r" t="t"/>
              <a:pathLst>
                <a:path extrusionOk="0" h="4627" w="2483">
                  <a:moveTo>
                    <a:pt x="29" y="0"/>
                  </a:moveTo>
                  <a:cubicBezTo>
                    <a:pt x="14" y="0"/>
                    <a:pt x="1" y="15"/>
                    <a:pt x="1" y="31"/>
                  </a:cubicBezTo>
                  <a:lnTo>
                    <a:pt x="35" y="3891"/>
                  </a:lnTo>
                  <a:lnTo>
                    <a:pt x="2482" y="4626"/>
                  </a:lnTo>
                  <a:lnTo>
                    <a:pt x="2482" y="419"/>
                  </a:lnTo>
                  <a:lnTo>
                    <a:pt x="35" y="1"/>
                  </a:lnTo>
                  <a:cubicBezTo>
                    <a:pt x="33" y="1"/>
                    <a:pt x="31" y="0"/>
                    <a:pt x="29"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0"/>
            <p:cNvSpPr/>
            <p:nvPr/>
          </p:nvSpPr>
          <p:spPr>
            <a:xfrm>
              <a:off x="424411" y="3231566"/>
              <a:ext cx="233648" cy="127364"/>
            </a:xfrm>
            <a:custGeom>
              <a:rect b="b" l="l" r="r" t="t"/>
              <a:pathLst>
                <a:path extrusionOk="0" h="1450" w="2660">
                  <a:moveTo>
                    <a:pt x="301" y="0"/>
                  </a:moveTo>
                  <a:cubicBezTo>
                    <a:pt x="259" y="84"/>
                    <a:pt x="121" y="95"/>
                    <a:pt x="47" y="95"/>
                  </a:cubicBezTo>
                  <a:cubicBezTo>
                    <a:pt x="19" y="95"/>
                    <a:pt x="0" y="94"/>
                    <a:pt x="0" y="94"/>
                  </a:cubicBezTo>
                  <a:lnTo>
                    <a:pt x="0" y="806"/>
                  </a:lnTo>
                  <a:lnTo>
                    <a:pt x="2121" y="1450"/>
                  </a:lnTo>
                  <a:lnTo>
                    <a:pt x="2660" y="1218"/>
                  </a:lnTo>
                  <a:lnTo>
                    <a:pt x="2660" y="418"/>
                  </a:lnTo>
                  <a:lnTo>
                    <a:pt x="301"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0"/>
            <p:cNvSpPr/>
            <p:nvPr/>
          </p:nvSpPr>
          <p:spPr>
            <a:xfrm>
              <a:off x="417208" y="3239647"/>
              <a:ext cx="218013" cy="405985"/>
            </a:xfrm>
            <a:custGeom>
              <a:rect b="b" l="l" r="r" t="t"/>
              <a:pathLst>
                <a:path extrusionOk="0" h="4622" w="2482">
                  <a:moveTo>
                    <a:pt x="38" y="1"/>
                  </a:moveTo>
                  <a:cubicBezTo>
                    <a:pt x="18" y="1"/>
                    <a:pt x="0" y="16"/>
                    <a:pt x="0" y="42"/>
                  </a:cubicBezTo>
                  <a:lnTo>
                    <a:pt x="29" y="3884"/>
                  </a:lnTo>
                  <a:lnTo>
                    <a:pt x="2482" y="4621"/>
                  </a:lnTo>
                  <a:lnTo>
                    <a:pt x="2482" y="413"/>
                  </a:lnTo>
                  <a:lnTo>
                    <a:pt x="47" y="2"/>
                  </a:lnTo>
                  <a:cubicBezTo>
                    <a:pt x="44" y="1"/>
                    <a:pt x="41" y="1"/>
                    <a:pt x="38"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0"/>
            <p:cNvSpPr/>
            <p:nvPr/>
          </p:nvSpPr>
          <p:spPr>
            <a:xfrm>
              <a:off x="635130" y="3255985"/>
              <a:ext cx="33730" cy="389647"/>
            </a:xfrm>
            <a:custGeom>
              <a:rect b="b" l="l" r="r" t="t"/>
              <a:pathLst>
                <a:path extrusionOk="0" h="4436" w="384">
                  <a:moveTo>
                    <a:pt x="383" y="1"/>
                  </a:moveTo>
                  <a:lnTo>
                    <a:pt x="1" y="227"/>
                  </a:lnTo>
                  <a:lnTo>
                    <a:pt x="1" y="4435"/>
                  </a:lnTo>
                  <a:lnTo>
                    <a:pt x="383" y="4208"/>
                  </a:lnTo>
                  <a:lnTo>
                    <a:pt x="383"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0"/>
            <p:cNvSpPr/>
            <p:nvPr/>
          </p:nvSpPr>
          <p:spPr>
            <a:xfrm>
              <a:off x="635130" y="3297795"/>
              <a:ext cx="33730" cy="39263"/>
            </a:xfrm>
            <a:custGeom>
              <a:rect b="b" l="l" r="r" t="t"/>
              <a:pathLst>
                <a:path extrusionOk="0" h="447" w="384">
                  <a:moveTo>
                    <a:pt x="383" y="0"/>
                  </a:moveTo>
                  <a:lnTo>
                    <a:pt x="1" y="226"/>
                  </a:lnTo>
                  <a:lnTo>
                    <a:pt x="1" y="447"/>
                  </a:lnTo>
                  <a:lnTo>
                    <a:pt x="383" y="220"/>
                  </a:lnTo>
                  <a:lnTo>
                    <a:pt x="38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0"/>
            <p:cNvSpPr/>
            <p:nvPr/>
          </p:nvSpPr>
          <p:spPr>
            <a:xfrm>
              <a:off x="635130" y="3333983"/>
              <a:ext cx="33730" cy="26439"/>
            </a:xfrm>
            <a:custGeom>
              <a:rect b="b" l="l" r="r" t="t"/>
              <a:pathLst>
                <a:path extrusionOk="0" h="301" w="384">
                  <a:moveTo>
                    <a:pt x="383" y="0"/>
                  </a:moveTo>
                  <a:lnTo>
                    <a:pt x="1" y="225"/>
                  </a:lnTo>
                  <a:lnTo>
                    <a:pt x="1" y="301"/>
                  </a:lnTo>
                  <a:lnTo>
                    <a:pt x="383" y="70"/>
                  </a:lnTo>
                  <a:lnTo>
                    <a:pt x="383"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0"/>
            <p:cNvSpPr/>
            <p:nvPr/>
          </p:nvSpPr>
          <p:spPr>
            <a:xfrm>
              <a:off x="635130" y="3577202"/>
              <a:ext cx="33730" cy="68425"/>
            </a:xfrm>
            <a:custGeom>
              <a:rect b="b" l="l" r="r" t="t"/>
              <a:pathLst>
                <a:path extrusionOk="0" h="779" w="384">
                  <a:moveTo>
                    <a:pt x="383" y="1"/>
                  </a:moveTo>
                  <a:cubicBezTo>
                    <a:pt x="383" y="1"/>
                    <a:pt x="383" y="383"/>
                    <a:pt x="232" y="436"/>
                  </a:cubicBezTo>
                  <a:cubicBezTo>
                    <a:pt x="224" y="438"/>
                    <a:pt x="217" y="439"/>
                    <a:pt x="210" y="439"/>
                  </a:cubicBezTo>
                  <a:cubicBezTo>
                    <a:pt x="78" y="439"/>
                    <a:pt x="1" y="105"/>
                    <a:pt x="1" y="105"/>
                  </a:cubicBezTo>
                  <a:lnTo>
                    <a:pt x="1" y="778"/>
                  </a:lnTo>
                  <a:lnTo>
                    <a:pt x="383" y="551"/>
                  </a:lnTo>
                  <a:lnTo>
                    <a:pt x="383" y="1"/>
                  </a:ln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50"/>
          <p:cNvGrpSpPr/>
          <p:nvPr/>
        </p:nvGrpSpPr>
        <p:grpSpPr>
          <a:xfrm>
            <a:off x="6728705" y="3150443"/>
            <a:ext cx="568862" cy="907789"/>
            <a:chOff x="2209247" y="2594665"/>
            <a:chExt cx="340107" cy="542741"/>
          </a:xfrm>
        </p:grpSpPr>
        <p:sp>
          <p:nvSpPr>
            <p:cNvPr id="7868" name="Google Shape;7868;p50"/>
            <p:cNvSpPr/>
            <p:nvPr/>
          </p:nvSpPr>
          <p:spPr>
            <a:xfrm>
              <a:off x="2224531" y="3087515"/>
              <a:ext cx="324823" cy="49892"/>
            </a:xfrm>
            <a:custGeom>
              <a:rect b="b" l="l" r="r" t="t"/>
              <a:pathLst>
                <a:path extrusionOk="0" h="568" w="3698">
                  <a:moveTo>
                    <a:pt x="1768" y="0"/>
                  </a:moveTo>
                  <a:cubicBezTo>
                    <a:pt x="795" y="0"/>
                    <a:pt x="0" y="128"/>
                    <a:pt x="0" y="284"/>
                  </a:cubicBezTo>
                  <a:cubicBezTo>
                    <a:pt x="0" y="441"/>
                    <a:pt x="795" y="568"/>
                    <a:pt x="1768" y="568"/>
                  </a:cubicBezTo>
                  <a:cubicBezTo>
                    <a:pt x="2748" y="568"/>
                    <a:pt x="3698" y="469"/>
                    <a:pt x="3698" y="313"/>
                  </a:cubicBezTo>
                  <a:cubicBezTo>
                    <a:pt x="3698" y="156"/>
                    <a:pt x="2748" y="0"/>
                    <a:pt x="176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0"/>
            <p:cNvSpPr/>
            <p:nvPr/>
          </p:nvSpPr>
          <p:spPr>
            <a:xfrm>
              <a:off x="2209247" y="2834897"/>
              <a:ext cx="189465" cy="295925"/>
            </a:xfrm>
            <a:custGeom>
              <a:rect b="b" l="l" r="r" t="t"/>
              <a:pathLst>
                <a:path extrusionOk="0" h="3369" w="2157">
                  <a:moveTo>
                    <a:pt x="1072" y="1"/>
                  </a:moveTo>
                  <a:cubicBezTo>
                    <a:pt x="960" y="1"/>
                    <a:pt x="849" y="15"/>
                    <a:pt x="742" y="48"/>
                  </a:cubicBezTo>
                  <a:lnTo>
                    <a:pt x="720" y="54"/>
                  </a:lnTo>
                  <a:lnTo>
                    <a:pt x="720" y="292"/>
                  </a:lnTo>
                  <a:cubicBezTo>
                    <a:pt x="720" y="292"/>
                    <a:pt x="41" y="592"/>
                    <a:pt x="41" y="923"/>
                  </a:cubicBezTo>
                  <a:lnTo>
                    <a:pt x="41" y="2975"/>
                  </a:lnTo>
                  <a:cubicBezTo>
                    <a:pt x="41" y="2975"/>
                    <a:pt x="0" y="3358"/>
                    <a:pt x="1062" y="3369"/>
                  </a:cubicBezTo>
                  <a:lnTo>
                    <a:pt x="1102" y="3369"/>
                  </a:lnTo>
                  <a:cubicBezTo>
                    <a:pt x="2157" y="3358"/>
                    <a:pt x="2116" y="2975"/>
                    <a:pt x="2116" y="2975"/>
                  </a:cubicBezTo>
                  <a:lnTo>
                    <a:pt x="2116" y="923"/>
                  </a:lnTo>
                  <a:cubicBezTo>
                    <a:pt x="2116" y="592"/>
                    <a:pt x="1410" y="292"/>
                    <a:pt x="1410" y="292"/>
                  </a:cubicBezTo>
                  <a:lnTo>
                    <a:pt x="1410" y="41"/>
                  </a:lnTo>
                  <a:lnTo>
                    <a:pt x="1386" y="36"/>
                  </a:lnTo>
                  <a:cubicBezTo>
                    <a:pt x="1282" y="14"/>
                    <a:pt x="1177" y="1"/>
                    <a:pt x="107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0"/>
            <p:cNvSpPr/>
            <p:nvPr/>
          </p:nvSpPr>
          <p:spPr>
            <a:xfrm>
              <a:off x="2224004" y="3084001"/>
              <a:ext cx="159425" cy="39790"/>
            </a:xfrm>
            <a:custGeom>
              <a:rect b="b" l="l" r="r" t="t"/>
              <a:pathLst>
                <a:path extrusionOk="0" h="453" w="1815">
                  <a:moveTo>
                    <a:pt x="910" y="0"/>
                  </a:moveTo>
                  <a:cubicBezTo>
                    <a:pt x="407" y="0"/>
                    <a:pt x="1" y="99"/>
                    <a:pt x="1" y="225"/>
                  </a:cubicBezTo>
                  <a:cubicBezTo>
                    <a:pt x="1" y="353"/>
                    <a:pt x="407" y="452"/>
                    <a:pt x="910" y="452"/>
                  </a:cubicBezTo>
                  <a:cubicBezTo>
                    <a:pt x="1408" y="452"/>
                    <a:pt x="1815" y="353"/>
                    <a:pt x="1815" y="225"/>
                  </a:cubicBezTo>
                  <a:cubicBezTo>
                    <a:pt x="1815" y="99"/>
                    <a:pt x="1408" y="0"/>
                    <a:pt x="91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0"/>
            <p:cNvSpPr/>
            <p:nvPr/>
          </p:nvSpPr>
          <p:spPr>
            <a:xfrm>
              <a:off x="2266780" y="2827871"/>
              <a:ext cx="73871" cy="11770"/>
            </a:xfrm>
            <a:custGeom>
              <a:rect b="b" l="l" r="r" t="t"/>
              <a:pathLst>
                <a:path extrusionOk="0" h="134" w="841">
                  <a:moveTo>
                    <a:pt x="423" y="0"/>
                  </a:moveTo>
                  <a:cubicBezTo>
                    <a:pt x="348" y="0"/>
                    <a:pt x="1" y="6"/>
                    <a:pt x="1" y="134"/>
                  </a:cubicBezTo>
                  <a:lnTo>
                    <a:pt x="94" y="134"/>
                  </a:lnTo>
                  <a:cubicBezTo>
                    <a:pt x="111" y="110"/>
                    <a:pt x="215" y="81"/>
                    <a:pt x="423" y="81"/>
                  </a:cubicBezTo>
                  <a:cubicBezTo>
                    <a:pt x="627" y="81"/>
                    <a:pt x="736" y="110"/>
                    <a:pt x="755" y="134"/>
                  </a:cubicBezTo>
                  <a:lnTo>
                    <a:pt x="841" y="134"/>
                  </a:lnTo>
                  <a:cubicBezTo>
                    <a:pt x="841" y="6"/>
                    <a:pt x="493" y="0"/>
                    <a:pt x="4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0"/>
            <p:cNvSpPr/>
            <p:nvPr/>
          </p:nvSpPr>
          <p:spPr>
            <a:xfrm>
              <a:off x="2263706" y="2594665"/>
              <a:ext cx="89682" cy="513410"/>
            </a:xfrm>
            <a:custGeom>
              <a:rect b="b" l="l" r="r" t="t"/>
              <a:pathLst>
                <a:path extrusionOk="0" h="5845" w="1021">
                  <a:moveTo>
                    <a:pt x="926" y="0"/>
                  </a:moveTo>
                  <a:cubicBezTo>
                    <a:pt x="886" y="0"/>
                    <a:pt x="851" y="28"/>
                    <a:pt x="841" y="71"/>
                  </a:cubicBezTo>
                  <a:lnTo>
                    <a:pt x="6" y="5745"/>
                  </a:lnTo>
                  <a:cubicBezTo>
                    <a:pt x="1" y="5791"/>
                    <a:pt x="30" y="5837"/>
                    <a:pt x="76" y="5844"/>
                  </a:cubicBezTo>
                  <a:cubicBezTo>
                    <a:pt x="80" y="5844"/>
                    <a:pt x="83" y="5844"/>
                    <a:pt x="87" y="5844"/>
                  </a:cubicBezTo>
                  <a:cubicBezTo>
                    <a:pt x="129" y="5844"/>
                    <a:pt x="170" y="5816"/>
                    <a:pt x="175" y="5774"/>
                  </a:cubicBezTo>
                  <a:lnTo>
                    <a:pt x="1015" y="99"/>
                  </a:lnTo>
                  <a:cubicBezTo>
                    <a:pt x="1020" y="53"/>
                    <a:pt x="986" y="7"/>
                    <a:pt x="940" y="1"/>
                  </a:cubicBezTo>
                  <a:cubicBezTo>
                    <a:pt x="935" y="1"/>
                    <a:pt x="931" y="0"/>
                    <a:pt x="92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0"/>
            <p:cNvSpPr/>
            <p:nvPr/>
          </p:nvSpPr>
          <p:spPr>
            <a:xfrm>
              <a:off x="2209247" y="2838499"/>
              <a:ext cx="189465" cy="292323"/>
            </a:xfrm>
            <a:custGeom>
              <a:rect b="b" l="l" r="r" t="t"/>
              <a:pathLst>
                <a:path extrusionOk="0" h="3328" w="2157">
                  <a:moveTo>
                    <a:pt x="1410" y="0"/>
                  </a:moveTo>
                  <a:cubicBezTo>
                    <a:pt x="1410" y="0"/>
                    <a:pt x="1249" y="62"/>
                    <a:pt x="1051" y="62"/>
                  </a:cubicBezTo>
                  <a:cubicBezTo>
                    <a:pt x="956" y="62"/>
                    <a:pt x="853" y="48"/>
                    <a:pt x="754" y="7"/>
                  </a:cubicBezTo>
                  <a:cubicBezTo>
                    <a:pt x="742" y="7"/>
                    <a:pt x="720" y="13"/>
                    <a:pt x="720" y="13"/>
                  </a:cubicBezTo>
                  <a:lnTo>
                    <a:pt x="720" y="251"/>
                  </a:lnTo>
                  <a:cubicBezTo>
                    <a:pt x="720" y="251"/>
                    <a:pt x="41" y="551"/>
                    <a:pt x="41" y="882"/>
                  </a:cubicBezTo>
                  <a:lnTo>
                    <a:pt x="41" y="2934"/>
                  </a:lnTo>
                  <a:cubicBezTo>
                    <a:pt x="41" y="2934"/>
                    <a:pt x="0" y="3317"/>
                    <a:pt x="1062" y="3328"/>
                  </a:cubicBezTo>
                  <a:lnTo>
                    <a:pt x="1102" y="3328"/>
                  </a:lnTo>
                  <a:cubicBezTo>
                    <a:pt x="2157" y="3317"/>
                    <a:pt x="2116" y="2934"/>
                    <a:pt x="2116" y="2934"/>
                  </a:cubicBezTo>
                  <a:lnTo>
                    <a:pt x="2116" y="882"/>
                  </a:lnTo>
                  <a:cubicBezTo>
                    <a:pt x="2116" y="551"/>
                    <a:pt x="1410" y="251"/>
                    <a:pt x="1410" y="251"/>
                  </a:cubicBezTo>
                  <a:lnTo>
                    <a:pt x="1410"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0"/>
            <p:cNvSpPr/>
            <p:nvPr/>
          </p:nvSpPr>
          <p:spPr>
            <a:xfrm>
              <a:off x="2266780" y="2839553"/>
              <a:ext cx="73871" cy="11858"/>
            </a:xfrm>
            <a:custGeom>
              <a:rect b="b" l="l" r="r" t="t"/>
              <a:pathLst>
                <a:path extrusionOk="0" h="135" w="841">
                  <a:moveTo>
                    <a:pt x="95" y="1"/>
                  </a:moveTo>
                  <a:cubicBezTo>
                    <a:pt x="94" y="1"/>
                    <a:pt x="94" y="1"/>
                    <a:pt x="94" y="1"/>
                  </a:cubicBezTo>
                  <a:lnTo>
                    <a:pt x="1" y="1"/>
                  </a:lnTo>
                  <a:cubicBezTo>
                    <a:pt x="1" y="128"/>
                    <a:pt x="359" y="134"/>
                    <a:pt x="429" y="134"/>
                  </a:cubicBezTo>
                  <a:cubicBezTo>
                    <a:pt x="499" y="134"/>
                    <a:pt x="841" y="128"/>
                    <a:pt x="841" y="1"/>
                  </a:cubicBezTo>
                  <a:lnTo>
                    <a:pt x="755" y="1"/>
                  </a:lnTo>
                  <a:cubicBezTo>
                    <a:pt x="736" y="18"/>
                    <a:pt x="632" y="52"/>
                    <a:pt x="429" y="52"/>
                  </a:cubicBezTo>
                  <a:cubicBezTo>
                    <a:pt x="230" y="52"/>
                    <a:pt x="106" y="1"/>
                    <a:pt x="9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0"/>
            <p:cNvSpPr/>
            <p:nvPr/>
          </p:nvSpPr>
          <p:spPr>
            <a:xfrm>
              <a:off x="2231118" y="2872228"/>
              <a:ext cx="47520" cy="37507"/>
            </a:xfrm>
            <a:custGeom>
              <a:rect b="b" l="l" r="r" t="t"/>
              <a:pathLst>
                <a:path extrusionOk="0" h="427" w="541">
                  <a:moveTo>
                    <a:pt x="432" y="0"/>
                  </a:moveTo>
                  <a:cubicBezTo>
                    <a:pt x="369" y="0"/>
                    <a:pt x="276" y="42"/>
                    <a:pt x="187" y="116"/>
                  </a:cubicBezTo>
                  <a:cubicBezTo>
                    <a:pt x="64" y="220"/>
                    <a:pt x="0" y="347"/>
                    <a:pt x="48" y="400"/>
                  </a:cubicBezTo>
                  <a:cubicBezTo>
                    <a:pt x="62" y="418"/>
                    <a:pt x="85" y="426"/>
                    <a:pt x="114" y="426"/>
                  </a:cubicBezTo>
                  <a:cubicBezTo>
                    <a:pt x="178" y="426"/>
                    <a:pt x="270" y="384"/>
                    <a:pt x="354" y="312"/>
                  </a:cubicBezTo>
                  <a:cubicBezTo>
                    <a:pt x="482" y="208"/>
                    <a:pt x="540" y="81"/>
                    <a:pt x="493" y="23"/>
                  </a:cubicBezTo>
                  <a:cubicBezTo>
                    <a:pt x="479" y="8"/>
                    <a:pt x="458"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0"/>
            <p:cNvSpPr/>
            <p:nvPr/>
          </p:nvSpPr>
          <p:spPr>
            <a:xfrm>
              <a:off x="2225497" y="2917903"/>
              <a:ext cx="41371" cy="194648"/>
            </a:xfrm>
            <a:custGeom>
              <a:rect b="b" l="l" r="r" t="t"/>
              <a:pathLst>
                <a:path extrusionOk="0" h="2216" w="471">
                  <a:moveTo>
                    <a:pt x="42" y="1"/>
                  </a:moveTo>
                  <a:cubicBezTo>
                    <a:pt x="42" y="1"/>
                    <a:pt x="0" y="1862"/>
                    <a:pt x="42" y="2059"/>
                  </a:cubicBezTo>
                  <a:cubicBezTo>
                    <a:pt x="73" y="2193"/>
                    <a:pt x="251" y="2215"/>
                    <a:pt x="367" y="2215"/>
                  </a:cubicBezTo>
                  <a:cubicBezTo>
                    <a:pt x="427" y="2215"/>
                    <a:pt x="471" y="2210"/>
                    <a:pt x="471" y="2210"/>
                  </a:cubicBezTo>
                  <a:lnTo>
                    <a:pt x="471" y="1"/>
                  </a:lnTo>
                  <a:cubicBezTo>
                    <a:pt x="395" y="45"/>
                    <a:pt x="322" y="60"/>
                    <a:pt x="259" y="60"/>
                  </a:cubicBezTo>
                  <a:cubicBezTo>
                    <a:pt x="132" y="60"/>
                    <a:pt x="42"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50"/>
          <p:cNvGrpSpPr/>
          <p:nvPr/>
        </p:nvGrpSpPr>
        <p:grpSpPr>
          <a:xfrm>
            <a:off x="6356832" y="3835900"/>
            <a:ext cx="463790" cy="409472"/>
            <a:chOff x="2237091" y="3233235"/>
            <a:chExt cx="219681" cy="193943"/>
          </a:xfrm>
        </p:grpSpPr>
        <p:sp>
          <p:nvSpPr>
            <p:cNvPr id="7878" name="Google Shape;7878;p50"/>
            <p:cNvSpPr/>
            <p:nvPr/>
          </p:nvSpPr>
          <p:spPr>
            <a:xfrm>
              <a:off x="2291198" y="3401178"/>
              <a:ext cx="165574" cy="26000"/>
            </a:xfrm>
            <a:custGeom>
              <a:rect b="b" l="l" r="r" t="t"/>
              <a:pathLst>
                <a:path extrusionOk="0" h="296" w="1885">
                  <a:moveTo>
                    <a:pt x="945" y="0"/>
                  </a:moveTo>
                  <a:cubicBezTo>
                    <a:pt x="424" y="0"/>
                    <a:pt x="1" y="63"/>
                    <a:pt x="1" y="145"/>
                  </a:cubicBezTo>
                  <a:cubicBezTo>
                    <a:pt x="1" y="226"/>
                    <a:pt x="424" y="295"/>
                    <a:pt x="945" y="295"/>
                  </a:cubicBezTo>
                  <a:cubicBezTo>
                    <a:pt x="1461" y="295"/>
                    <a:pt x="1884" y="226"/>
                    <a:pt x="1884" y="145"/>
                  </a:cubicBezTo>
                  <a:cubicBezTo>
                    <a:pt x="1884" y="63"/>
                    <a:pt x="1461" y="0"/>
                    <a:pt x="945"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0"/>
            <p:cNvSpPr/>
            <p:nvPr/>
          </p:nvSpPr>
          <p:spPr>
            <a:xfrm>
              <a:off x="2253604" y="3314045"/>
              <a:ext cx="166979" cy="109533"/>
            </a:xfrm>
            <a:custGeom>
              <a:rect b="b" l="l" r="r" t="t"/>
              <a:pathLst>
                <a:path extrusionOk="0" h="1247" w="1901">
                  <a:moveTo>
                    <a:pt x="202" y="0"/>
                  </a:moveTo>
                  <a:cubicBezTo>
                    <a:pt x="202" y="0"/>
                    <a:pt x="0" y="1247"/>
                    <a:pt x="689" y="1247"/>
                  </a:cubicBezTo>
                  <a:lnTo>
                    <a:pt x="1205" y="1247"/>
                  </a:lnTo>
                  <a:cubicBezTo>
                    <a:pt x="1901" y="1247"/>
                    <a:pt x="1697" y="6"/>
                    <a:pt x="1697" y="6"/>
                  </a:cubicBezTo>
                  <a:lnTo>
                    <a:pt x="1697" y="6"/>
                  </a:lnTo>
                  <a:cubicBezTo>
                    <a:pt x="1571" y="78"/>
                    <a:pt x="1283" y="110"/>
                    <a:pt x="989" y="110"/>
                  </a:cubicBezTo>
                  <a:cubicBezTo>
                    <a:pt x="663" y="110"/>
                    <a:pt x="330" y="71"/>
                    <a:pt x="2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0"/>
            <p:cNvSpPr/>
            <p:nvPr/>
          </p:nvSpPr>
          <p:spPr>
            <a:xfrm>
              <a:off x="2268888" y="3314045"/>
              <a:ext cx="151695" cy="109533"/>
            </a:xfrm>
            <a:custGeom>
              <a:rect b="b" l="l" r="r" t="t"/>
              <a:pathLst>
                <a:path extrusionOk="0" h="1247" w="1727">
                  <a:moveTo>
                    <a:pt x="28" y="0"/>
                  </a:moveTo>
                  <a:cubicBezTo>
                    <a:pt x="28" y="0"/>
                    <a:pt x="6" y="359"/>
                    <a:pt x="0" y="418"/>
                  </a:cubicBezTo>
                  <a:cubicBezTo>
                    <a:pt x="12" y="451"/>
                    <a:pt x="27" y="462"/>
                    <a:pt x="45" y="462"/>
                  </a:cubicBezTo>
                  <a:cubicBezTo>
                    <a:pt x="84" y="462"/>
                    <a:pt x="136" y="407"/>
                    <a:pt x="184" y="407"/>
                  </a:cubicBezTo>
                  <a:cubicBezTo>
                    <a:pt x="202" y="407"/>
                    <a:pt x="220" y="414"/>
                    <a:pt x="237" y="436"/>
                  </a:cubicBezTo>
                  <a:cubicBezTo>
                    <a:pt x="357" y="589"/>
                    <a:pt x="481" y="644"/>
                    <a:pt x="590" y="644"/>
                  </a:cubicBezTo>
                  <a:cubicBezTo>
                    <a:pt x="665" y="644"/>
                    <a:pt x="733" y="618"/>
                    <a:pt x="788" y="580"/>
                  </a:cubicBezTo>
                  <a:cubicBezTo>
                    <a:pt x="792" y="577"/>
                    <a:pt x="797" y="576"/>
                    <a:pt x="802" y="576"/>
                  </a:cubicBezTo>
                  <a:cubicBezTo>
                    <a:pt x="834" y="576"/>
                    <a:pt x="883" y="634"/>
                    <a:pt x="1014" y="634"/>
                  </a:cubicBezTo>
                  <a:cubicBezTo>
                    <a:pt x="1047" y="634"/>
                    <a:pt x="1085" y="630"/>
                    <a:pt x="1130" y="621"/>
                  </a:cubicBezTo>
                  <a:cubicBezTo>
                    <a:pt x="1237" y="601"/>
                    <a:pt x="1298" y="570"/>
                    <a:pt x="1327" y="570"/>
                  </a:cubicBezTo>
                  <a:cubicBezTo>
                    <a:pt x="1357" y="570"/>
                    <a:pt x="1353" y="604"/>
                    <a:pt x="1333" y="720"/>
                  </a:cubicBezTo>
                  <a:cubicBezTo>
                    <a:pt x="1298" y="950"/>
                    <a:pt x="1170" y="1172"/>
                    <a:pt x="835" y="1172"/>
                  </a:cubicBezTo>
                  <a:lnTo>
                    <a:pt x="319" y="1172"/>
                  </a:lnTo>
                  <a:cubicBezTo>
                    <a:pt x="301" y="1172"/>
                    <a:pt x="278" y="1172"/>
                    <a:pt x="260" y="1166"/>
                  </a:cubicBezTo>
                  <a:lnTo>
                    <a:pt x="260" y="1166"/>
                  </a:lnTo>
                  <a:cubicBezTo>
                    <a:pt x="330" y="1218"/>
                    <a:pt x="411" y="1247"/>
                    <a:pt x="515" y="1247"/>
                  </a:cubicBezTo>
                  <a:lnTo>
                    <a:pt x="1031" y="1247"/>
                  </a:lnTo>
                  <a:cubicBezTo>
                    <a:pt x="1727" y="1247"/>
                    <a:pt x="1523" y="6"/>
                    <a:pt x="1523" y="6"/>
                  </a:cubicBezTo>
                  <a:lnTo>
                    <a:pt x="1523" y="6"/>
                  </a:lnTo>
                  <a:cubicBezTo>
                    <a:pt x="1397" y="78"/>
                    <a:pt x="1109" y="110"/>
                    <a:pt x="815" y="110"/>
                  </a:cubicBezTo>
                  <a:cubicBezTo>
                    <a:pt x="489" y="110"/>
                    <a:pt x="156" y="71"/>
                    <a:pt x="28" y="0"/>
                  </a:cubicBezTo>
                  <a:close/>
                </a:path>
              </a:pathLst>
            </a:custGeom>
            <a:solidFill>
              <a:srgbClr val="AA4DAD">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0"/>
            <p:cNvSpPr/>
            <p:nvPr/>
          </p:nvSpPr>
          <p:spPr>
            <a:xfrm>
              <a:off x="2266780" y="3298761"/>
              <a:ext cx="138520" cy="30655"/>
            </a:xfrm>
            <a:custGeom>
              <a:rect b="b" l="l" r="r" t="t"/>
              <a:pathLst>
                <a:path extrusionOk="0" h="349" w="1577">
                  <a:moveTo>
                    <a:pt x="789" y="0"/>
                  </a:moveTo>
                  <a:cubicBezTo>
                    <a:pt x="354" y="0"/>
                    <a:pt x="1" y="76"/>
                    <a:pt x="1" y="174"/>
                  </a:cubicBezTo>
                  <a:cubicBezTo>
                    <a:pt x="1" y="273"/>
                    <a:pt x="354" y="348"/>
                    <a:pt x="789" y="348"/>
                  </a:cubicBezTo>
                  <a:cubicBezTo>
                    <a:pt x="1223" y="348"/>
                    <a:pt x="1577" y="273"/>
                    <a:pt x="1577" y="174"/>
                  </a:cubicBezTo>
                  <a:cubicBezTo>
                    <a:pt x="1577" y="76"/>
                    <a:pt x="1223" y="0"/>
                    <a:pt x="78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0"/>
            <p:cNvSpPr/>
            <p:nvPr/>
          </p:nvSpPr>
          <p:spPr>
            <a:xfrm>
              <a:off x="2264672" y="3296214"/>
              <a:ext cx="142736" cy="34784"/>
            </a:xfrm>
            <a:custGeom>
              <a:rect b="b" l="l" r="r" t="t"/>
              <a:pathLst>
                <a:path extrusionOk="0" h="396" w="1625">
                  <a:moveTo>
                    <a:pt x="813" y="48"/>
                  </a:moveTo>
                  <a:cubicBezTo>
                    <a:pt x="1028" y="48"/>
                    <a:pt x="1224" y="70"/>
                    <a:pt x="1363" y="99"/>
                  </a:cubicBezTo>
                  <a:cubicBezTo>
                    <a:pt x="1432" y="117"/>
                    <a:pt x="1491" y="134"/>
                    <a:pt x="1526" y="152"/>
                  </a:cubicBezTo>
                  <a:cubicBezTo>
                    <a:pt x="1544" y="163"/>
                    <a:pt x="1560" y="174"/>
                    <a:pt x="1566" y="180"/>
                  </a:cubicBezTo>
                  <a:cubicBezTo>
                    <a:pt x="1571" y="187"/>
                    <a:pt x="1578" y="198"/>
                    <a:pt x="1578" y="198"/>
                  </a:cubicBezTo>
                  <a:cubicBezTo>
                    <a:pt x="1578" y="203"/>
                    <a:pt x="1571" y="209"/>
                    <a:pt x="1566" y="221"/>
                  </a:cubicBezTo>
                  <a:cubicBezTo>
                    <a:pt x="1555" y="233"/>
                    <a:pt x="1520" y="249"/>
                    <a:pt x="1480" y="267"/>
                  </a:cubicBezTo>
                  <a:cubicBezTo>
                    <a:pt x="1410" y="291"/>
                    <a:pt x="1317" y="313"/>
                    <a:pt x="1201" y="331"/>
                  </a:cubicBezTo>
                  <a:cubicBezTo>
                    <a:pt x="1085" y="342"/>
                    <a:pt x="952" y="348"/>
                    <a:pt x="813" y="348"/>
                  </a:cubicBezTo>
                  <a:cubicBezTo>
                    <a:pt x="598" y="348"/>
                    <a:pt x="402" y="331"/>
                    <a:pt x="262" y="302"/>
                  </a:cubicBezTo>
                  <a:cubicBezTo>
                    <a:pt x="193" y="284"/>
                    <a:pt x="135" y="267"/>
                    <a:pt x="100" y="249"/>
                  </a:cubicBezTo>
                  <a:cubicBezTo>
                    <a:pt x="76" y="238"/>
                    <a:pt x="65" y="227"/>
                    <a:pt x="59" y="221"/>
                  </a:cubicBezTo>
                  <a:cubicBezTo>
                    <a:pt x="48" y="209"/>
                    <a:pt x="48" y="203"/>
                    <a:pt x="48" y="198"/>
                  </a:cubicBezTo>
                  <a:cubicBezTo>
                    <a:pt x="48" y="198"/>
                    <a:pt x="48" y="187"/>
                    <a:pt x="59" y="180"/>
                  </a:cubicBezTo>
                  <a:cubicBezTo>
                    <a:pt x="71" y="163"/>
                    <a:pt x="100" y="145"/>
                    <a:pt x="146" y="128"/>
                  </a:cubicBezTo>
                  <a:cubicBezTo>
                    <a:pt x="210" y="105"/>
                    <a:pt x="308" y="88"/>
                    <a:pt x="424" y="70"/>
                  </a:cubicBezTo>
                  <a:cubicBezTo>
                    <a:pt x="535" y="59"/>
                    <a:pt x="667" y="48"/>
                    <a:pt x="813" y="48"/>
                  </a:cubicBezTo>
                  <a:close/>
                  <a:moveTo>
                    <a:pt x="813" y="0"/>
                  </a:moveTo>
                  <a:cubicBezTo>
                    <a:pt x="592" y="0"/>
                    <a:pt x="396" y="24"/>
                    <a:pt x="250" y="53"/>
                  </a:cubicBezTo>
                  <a:cubicBezTo>
                    <a:pt x="175" y="70"/>
                    <a:pt x="118" y="88"/>
                    <a:pt x="76" y="110"/>
                  </a:cubicBezTo>
                  <a:cubicBezTo>
                    <a:pt x="54" y="123"/>
                    <a:pt x="36" y="134"/>
                    <a:pt x="25" y="152"/>
                  </a:cubicBezTo>
                  <a:cubicBezTo>
                    <a:pt x="13" y="163"/>
                    <a:pt x="1" y="180"/>
                    <a:pt x="1" y="198"/>
                  </a:cubicBezTo>
                  <a:cubicBezTo>
                    <a:pt x="1" y="221"/>
                    <a:pt x="13" y="238"/>
                    <a:pt x="25" y="249"/>
                  </a:cubicBezTo>
                  <a:cubicBezTo>
                    <a:pt x="48" y="273"/>
                    <a:pt x="83" y="297"/>
                    <a:pt x="129" y="313"/>
                  </a:cubicBezTo>
                  <a:cubicBezTo>
                    <a:pt x="204" y="337"/>
                    <a:pt x="303" y="361"/>
                    <a:pt x="418" y="372"/>
                  </a:cubicBezTo>
                  <a:cubicBezTo>
                    <a:pt x="535" y="388"/>
                    <a:pt x="667" y="395"/>
                    <a:pt x="813" y="395"/>
                  </a:cubicBezTo>
                  <a:cubicBezTo>
                    <a:pt x="1033" y="395"/>
                    <a:pt x="1231" y="377"/>
                    <a:pt x="1375" y="348"/>
                  </a:cubicBezTo>
                  <a:cubicBezTo>
                    <a:pt x="1445" y="331"/>
                    <a:pt x="1502" y="308"/>
                    <a:pt x="1549" y="291"/>
                  </a:cubicBezTo>
                  <a:cubicBezTo>
                    <a:pt x="1571" y="278"/>
                    <a:pt x="1590" y="267"/>
                    <a:pt x="1601" y="249"/>
                  </a:cubicBezTo>
                  <a:cubicBezTo>
                    <a:pt x="1613" y="238"/>
                    <a:pt x="1624" y="221"/>
                    <a:pt x="1624" y="198"/>
                  </a:cubicBezTo>
                  <a:cubicBezTo>
                    <a:pt x="1624" y="180"/>
                    <a:pt x="1613" y="163"/>
                    <a:pt x="1601" y="152"/>
                  </a:cubicBezTo>
                  <a:cubicBezTo>
                    <a:pt x="1578" y="123"/>
                    <a:pt x="1544" y="105"/>
                    <a:pt x="1491" y="88"/>
                  </a:cubicBezTo>
                  <a:cubicBezTo>
                    <a:pt x="1421" y="59"/>
                    <a:pt x="1322" y="41"/>
                    <a:pt x="1207" y="24"/>
                  </a:cubicBezTo>
                  <a:cubicBezTo>
                    <a:pt x="1092" y="13"/>
                    <a:pt x="958" y="0"/>
                    <a:pt x="813" y="0"/>
                  </a:cubicBezTo>
                  <a:close/>
                </a:path>
              </a:pathLst>
            </a:custGeom>
            <a:solidFill>
              <a:srgbClr val="B0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0"/>
            <p:cNvSpPr/>
            <p:nvPr/>
          </p:nvSpPr>
          <p:spPr>
            <a:xfrm>
              <a:off x="2237091" y="3260113"/>
              <a:ext cx="85290" cy="48047"/>
            </a:xfrm>
            <a:custGeom>
              <a:rect b="b" l="l" r="r" t="t"/>
              <a:pathLst>
                <a:path extrusionOk="0" h="547" w="971">
                  <a:moveTo>
                    <a:pt x="340" y="0"/>
                  </a:moveTo>
                  <a:cubicBezTo>
                    <a:pt x="316" y="0"/>
                    <a:pt x="292" y="4"/>
                    <a:pt x="269" y="12"/>
                  </a:cubicBezTo>
                  <a:cubicBezTo>
                    <a:pt x="1" y="101"/>
                    <a:pt x="2" y="547"/>
                    <a:pt x="783" y="547"/>
                  </a:cubicBezTo>
                  <a:cubicBezTo>
                    <a:pt x="811" y="547"/>
                    <a:pt x="841" y="546"/>
                    <a:pt x="871" y="545"/>
                  </a:cubicBezTo>
                  <a:cubicBezTo>
                    <a:pt x="935" y="539"/>
                    <a:pt x="970" y="459"/>
                    <a:pt x="930" y="406"/>
                  </a:cubicBezTo>
                  <a:cubicBezTo>
                    <a:pt x="790" y="251"/>
                    <a:pt x="541" y="0"/>
                    <a:pt x="34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0"/>
            <p:cNvSpPr/>
            <p:nvPr/>
          </p:nvSpPr>
          <p:spPr>
            <a:xfrm>
              <a:off x="2246402" y="3297268"/>
              <a:ext cx="78000" cy="49804"/>
            </a:xfrm>
            <a:custGeom>
              <a:rect b="b" l="l" r="r" t="t"/>
              <a:pathLst>
                <a:path extrusionOk="0" h="567" w="888">
                  <a:moveTo>
                    <a:pt x="778" y="1"/>
                  </a:moveTo>
                  <a:cubicBezTo>
                    <a:pt x="546" y="12"/>
                    <a:pt x="128" y="58"/>
                    <a:pt x="53" y="266"/>
                  </a:cubicBezTo>
                  <a:cubicBezTo>
                    <a:pt x="0" y="416"/>
                    <a:pt x="84" y="567"/>
                    <a:pt x="254" y="567"/>
                  </a:cubicBezTo>
                  <a:cubicBezTo>
                    <a:pt x="400" y="567"/>
                    <a:pt x="609" y="455"/>
                    <a:pt x="847" y="133"/>
                  </a:cubicBezTo>
                  <a:cubicBezTo>
                    <a:pt x="888" y="76"/>
                    <a:pt x="847" y="1"/>
                    <a:pt x="77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0"/>
            <p:cNvSpPr/>
            <p:nvPr/>
          </p:nvSpPr>
          <p:spPr>
            <a:xfrm>
              <a:off x="2357427" y="3260113"/>
              <a:ext cx="85290" cy="48047"/>
            </a:xfrm>
            <a:custGeom>
              <a:rect b="b" l="l" r="r" t="t"/>
              <a:pathLst>
                <a:path extrusionOk="0" h="547" w="971">
                  <a:moveTo>
                    <a:pt x="630" y="0"/>
                  </a:moveTo>
                  <a:cubicBezTo>
                    <a:pt x="430" y="0"/>
                    <a:pt x="180" y="251"/>
                    <a:pt x="41" y="406"/>
                  </a:cubicBezTo>
                  <a:cubicBezTo>
                    <a:pt x="1" y="459"/>
                    <a:pt x="29" y="539"/>
                    <a:pt x="98" y="545"/>
                  </a:cubicBezTo>
                  <a:cubicBezTo>
                    <a:pt x="129" y="546"/>
                    <a:pt x="158" y="547"/>
                    <a:pt x="187" y="547"/>
                  </a:cubicBezTo>
                  <a:cubicBezTo>
                    <a:pt x="968" y="547"/>
                    <a:pt x="970" y="101"/>
                    <a:pt x="702" y="12"/>
                  </a:cubicBezTo>
                  <a:cubicBezTo>
                    <a:pt x="679" y="4"/>
                    <a:pt x="655" y="0"/>
                    <a:pt x="63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0"/>
            <p:cNvSpPr/>
            <p:nvPr/>
          </p:nvSpPr>
          <p:spPr>
            <a:xfrm>
              <a:off x="2355407" y="3297268"/>
              <a:ext cx="78000" cy="49804"/>
            </a:xfrm>
            <a:custGeom>
              <a:rect b="b" l="l" r="r" t="t"/>
              <a:pathLst>
                <a:path extrusionOk="0" h="567" w="888">
                  <a:moveTo>
                    <a:pt x="110" y="1"/>
                  </a:moveTo>
                  <a:cubicBezTo>
                    <a:pt x="40" y="1"/>
                    <a:pt x="0" y="76"/>
                    <a:pt x="40" y="133"/>
                  </a:cubicBezTo>
                  <a:cubicBezTo>
                    <a:pt x="279" y="455"/>
                    <a:pt x="488" y="567"/>
                    <a:pt x="634" y="567"/>
                  </a:cubicBezTo>
                  <a:cubicBezTo>
                    <a:pt x="804" y="567"/>
                    <a:pt x="888" y="416"/>
                    <a:pt x="835" y="266"/>
                  </a:cubicBezTo>
                  <a:cubicBezTo>
                    <a:pt x="760" y="58"/>
                    <a:pt x="342" y="12"/>
                    <a:pt x="11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0"/>
            <p:cNvSpPr/>
            <p:nvPr/>
          </p:nvSpPr>
          <p:spPr>
            <a:xfrm>
              <a:off x="2293834" y="3302099"/>
              <a:ext cx="58412" cy="56655"/>
            </a:xfrm>
            <a:custGeom>
              <a:rect b="b" l="l" r="r" t="t"/>
              <a:pathLst>
                <a:path extrusionOk="0" h="645" w="665">
                  <a:moveTo>
                    <a:pt x="382" y="0"/>
                  </a:moveTo>
                  <a:cubicBezTo>
                    <a:pt x="332" y="0"/>
                    <a:pt x="280" y="25"/>
                    <a:pt x="238" y="78"/>
                  </a:cubicBezTo>
                  <a:cubicBezTo>
                    <a:pt x="121" y="224"/>
                    <a:pt x="0" y="374"/>
                    <a:pt x="81" y="508"/>
                  </a:cubicBezTo>
                  <a:cubicBezTo>
                    <a:pt x="133" y="593"/>
                    <a:pt x="239" y="644"/>
                    <a:pt x="340" y="644"/>
                  </a:cubicBezTo>
                  <a:cubicBezTo>
                    <a:pt x="508" y="644"/>
                    <a:pt x="665" y="505"/>
                    <a:pt x="556" y="147"/>
                  </a:cubicBezTo>
                  <a:cubicBezTo>
                    <a:pt x="528" y="54"/>
                    <a:pt x="457" y="0"/>
                    <a:pt x="382"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0"/>
            <p:cNvSpPr/>
            <p:nvPr/>
          </p:nvSpPr>
          <p:spPr>
            <a:xfrm>
              <a:off x="2331076" y="3302099"/>
              <a:ext cx="58500" cy="56655"/>
            </a:xfrm>
            <a:custGeom>
              <a:rect b="b" l="l" r="r" t="t"/>
              <a:pathLst>
                <a:path extrusionOk="0" h="645" w="666">
                  <a:moveTo>
                    <a:pt x="283" y="0"/>
                  </a:moveTo>
                  <a:cubicBezTo>
                    <a:pt x="207" y="0"/>
                    <a:pt x="136" y="54"/>
                    <a:pt x="109" y="147"/>
                  </a:cubicBezTo>
                  <a:cubicBezTo>
                    <a:pt x="1" y="505"/>
                    <a:pt x="157" y="644"/>
                    <a:pt x="325" y="644"/>
                  </a:cubicBezTo>
                  <a:cubicBezTo>
                    <a:pt x="426" y="644"/>
                    <a:pt x="532" y="593"/>
                    <a:pt x="585" y="508"/>
                  </a:cubicBezTo>
                  <a:cubicBezTo>
                    <a:pt x="665" y="374"/>
                    <a:pt x="544" y="224"/>
                    <a:pt x="427" y="78"/>
                  </a:cubicBezTo>
                  <a:cubicBezTo>
                    <a:pt x="385" y="25"/>
                    <a:pt x="333" y="0"/>
                    <a:pt x="28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0"/>
            <p:cNvSpPr/>
            <p:nvPr/>
          </p:nvSpPr>
          <p:spPr>
            <a:xfrm>
              <a:off x="2335907" y="3233235"/>
              <a:ext cx="54108" cy="75716"/>
            </a:xfrm>
            <a:custGeom>
              <a:rect b="b" l="l" r="r" t="t"/>
              <a:pathLst>
                <a:path extrusionOk="0" h="862" w="616">
                  <a:moveTo>
                    <a:pt x="311" y="0"/>
                  </a:moveTo>
                  <a:cubicBezTo>
                    <a:pt x="160" y="0"/>
                    <a:pt x="1" y="169"/>
                    <a:pt x="8" y="625"/>
                  </a:cubicBezTo>
                  <a:cubicBezTo>
                    <a:pt x="8" y="771"/>
                    <a:pt x="76" y="861"/>
                    <a:pt x="161" y="861"/>
                  </a:cubicBezTo>
                  <a:cubicBezTo>
                    <a:pt x="205" y="861"/>
                    <a:pt x="252" y="838"/>
                    <a:pt x="297" y="787"/>
                  </a:cubicBezTo>
                  <a:cubicBezTo>
                    <a:pt x="454" y="613"/>
                    <a:pt x="616" y="439"/>
                    <a:pt x="570" y="243"/>
                  </a:cubicBezTo>
                  <a:cubicBezTo>
                    <a:pt x="540" y="99"/>
                    <a:pt x="428" y="0"/>
                    <a:pt x="31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0"/>
            <p:cNvSpPr/>
            <p:nvPr/>
          </p:nvSpPr>
          <p:spPr>
            <a:xfrm>
              <a:off x="2288651" y="3233586"/>
              <a:ext cx="54459" cy="74838"/>
            </a:xfrm>
            <a:custGeom>
              <a:rect b="b" l="l" r="r" t="t"/>
              <a:pathLst>
                <a:path extrusionOk="0" h="852" w="620">
                  <a:moveTo>
                    <a:pt x="294" y="0"/>
                  </a:moveTo>
                  <a:cubicBezTo>
                    <a:pt x="174" y="0"/>
                    <a:pt x="61" y="103"/>
                    <a:pt x="35" y="250"/>
                  </a:cubicBezTo>
                  <a:cubicBezTo>
                    <a:pt x="1" y="448"/>
                    <a:pt x="169" y="614"/>
                    <a:pt x="332" y="783"/>
                  </a:cubicBezTo>
                  <a:cubicBezTo>
                    <a:pt x="377" y="830"/>
                    <a:pt x="423" y="851"/>
                    <a:pt x="465" y="851"/>
                  </a:cubicBezTo>
                  <a:cubicBezTo>
                    <a:pt x="552" y="851"/>
                    <a:pt x="619" y="758"/>
                    <a:pt x="615" y="609"/>
                  </a:cubicBezTo>
                  <a:cubicBezTo>
                    <a:pt x="605" y="163"/>
                    <a:pt x="445" y="0"/>
                    <a:pt x="29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0"/>
            <p:cNvSpPr/>
            <p:nvPr/>
          </p:nvSpPr>
          <p:spPr>
            <a:xfrm>
              <a:off x="2253253" y="3265383"/>
              <a:ext cx="72115" cy="40669"/>
            </a:xfrm>
            <a:custGeom>
              <a:rect b="b" l="l" r="r" t="t"/>
              <a:pathLst>
                <a:path extrusionOk="0" h="463" w="821">
                  <a:moveTo>
                    <a:pt x="280" y="1"/>
                  </a:moveTo>
                  <a:cubicBezTo>
                    <a:pt x="261" y="1"/>
                    <a:pt x="242" y="3"/>
                    <a:pt x="224" y="9"/>
                  </a:cubicBezTo>
                  <a:cubicBezTo>
                    <a:pt x="0" y="94"/>
                    <a:pt x="4" y="463"/>
                    <a:pt x="659" y="463"/>
                  </a:cubicBezTo>
                  <a:cubicBezTo>
                    <a:pt x="684" y="463"/>
                    <a:pt x="709" y="462"/>
                    <a:pt x="735" y="461"/>
                  </a:cubicBezTo>
                  <a:cubicBezTo>
                    <a:pt x="792" y="461"/>
                    <a:pt x="821" y="392"/>
                    <a:pt x="781" y="346"/>
                  </a:cubicBezTo>
                  <a:cubicBezTo>
                    <a:pt x="665" y="215"/>
                    <a:pt x="452"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0"/>
            <p:cNvSpPr/>
            <p:nvPr/>
          </p:nvSpPr>
          <p:spPr>
            <a:xfrm>
              <a:off x="2261422" y="3297268"/>
              <a:ext cx="65615" cy="41898"/>
            </a:xfrm>
            <a:custGeom>
              <a:rect b="b" l="l" r="r" t="t"/>
              <a:pathLst>
                <a:path extrusionOk="0" h="477" w="747">
                  <a:moveTo>
                    <a:pt x="653" y="1"/>
                  </a:moveTo>
                  <a:cubicBezTo>
                    <a:pt x="455" y="6"/>
                    <a:pt x="102" y="47"/>
                    <a:pt x="44" y="221"/>
                  </a:cubicBezTo>
                  <a:cubicBezTo>
                    <a:pt x="0" y="348"/>
                    <a:pt x="71" y="476"/>
                    <a:pt x="212" y="476"/>
                  </a:cubicBezTo>
                  <a:cubicBezTo>
                    <a:pt x="335" y="476"/>
                    <a:pt x="510" y="382"/>
                    <a:pt x="711" y="111"/>
                  </a:cubicBezTo>
                  <a:cubicBezTo>
                    <a:pt x="746" y="63"/>
                    <a:pt x="711" y="1"/>
                    <a:pt x="6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0"/>
            <p:cNvSpPr/>
            <p:nvPr/>
          </p:nvSpPr>
          <p:spPr>
            <a:xfrm>
              <a:off x="2354353" y="3265383"/>
              <a:ext cx="72115" cy="40669"/>
            </a:xfrm>
            <a:custGeom>
              <a:rect b="b" l="l" r="r" t="t"/>
              <a:pathLst>
                <a:path extrusionOk="0" h="463" w="821">
                  <a:moveTo>
                    <a:pt x="542" y="1"/>
                  </a:moveTo>
                  <a:cubicBezTo>
                    <a:pt x="370" y="1"/>
                    <a:pt x="155" y="215"/>
                    <a:pt x="41" y="346"/>
                  </a:cubicBezTo>
                  <a:cubicBezTo>
                    <a:pt x="1" y="392"/>
                    <a:pt x="29" y="461"/>
                    <a:pt x="87" y="461"/>
                  </a:cubicBezTo>
                  <a:cubicBezTo>
                    <a:pt x="113" y="462"/>
                    <a:pt x="138" y="463"/>
                    <a:pt x="163" y="463"/>
                  </a:cubicBezTo>
                  <a:cubicBezTo>
                    <a:pt x="818" y="463"/>
                    <a:pt x="820" y="94"/>
                    <a:pt x="598" y="9"/>
                  </a:cubicBezTo>
                  <a:cubicBezTo>
                    <a:pt x="580" y="3"/>
                    <a:pt x="561" y="1"/>
                    <a:pt x="54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0"/>
            <p:cNvSpPr/>
            <p:nvPr/>
          </p:nvSpPr>
          <p:spPr>
            <a:xfrm>
              <a:off x="2352772" y="3297268"/>
              <a:ext cx="65615" cy="41898"/>
            </a:xfrm>
            <a:custGeom>
              <a:rect b="b" l="l" r="r" t="t"/>
              <a:pathLst>
                <a:path extrusionOk="0" h="477" w="747">
                  <a:moveTo>
                    <a:pt x="94" y="1"/>
                  </a:moveTo>
                  <a:cubicBezTo>
                    <a:pt x="36" y="1"/>
                    <a:pt x="1" y="63"/>
                    <a:pt x="36" y="111"/>
                  </a:cubicBezTo>
                  <a:cubicBezTo>
                    <a:pt x="237" y="382"/>
                    <a:pt x="412" y="476"/>
                    <a:pt x="534" y="476"/>
                  </a:cubicBezTo>
                  <a:cubicBezTo>
                    <a:pt x="676" y="476"/>
                    <a:pt x="746" y="348"/>
                    <a:pt x="702" y="221"/>
                  </a:cubicBezTo>
                  <a:cubicBezTo>
                    <a:pt x="645" y="47"/>
                    <a:pt x="290" y="6"/>
                    <a:pt x="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0"/>
            <p:cNvSpPr/>
            <p:nvPr/>
          </p:nvSpPr>
          <p:spPr>
            <a:xfrm>
              <a:off x="2300860" y="3301220"/>
              <a:ext cx="49628" cy="47520"/>
            </a:xfrm>
            <a:custGeom>
              <a:rect b="b" l="l" r="r" t="t"/>
              <a:pathLst>
                <a:path extrusionOk="0" h="541" w="565">
                  <a:moveTo>
                    <a:pt x="327" y="0"/>
                  </a:moveTo>
                  <a:cubicBezTo>
                    <a:pt x="284" y="0"/>
                    <a:pt x="239" y="21"/>
                    <a:pt x="204" y="66"/>
                  </a:cubicBezTo>
                  <a:cubicBezTo>
                    <a:pt x="105" y="187"/>
                    <a:pt x="1" y="315"/>
                    <a:pt x="70" y="425"/>
                  </a:cubicBezTo>
                  <a:cubicBezTo>
                    <a:pt x="114" y="497"/>
                    <a:pt x="203" y="540"/>
                    <a:pt x="289" y="540"/>
                  </a:cubicBezTo>
                  <a:cubicBezTo>
                    <a:pt x="431" y="540"/>
                    <a:pt x="564" y="422"/>
                    <a:pt x="471" y="123"/>
                  </a:cubicBezTo>
                  <a:cubicBezTo>
                    <a:pt x="450" y="44"/>
                    <a:pt x="390" y="0"/>
                    <a:pt x="3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0"/>
            <p:cNvSpPr/>
            <p:nvPr/>
          </p:nvSpPr>
          <p:spPr>
            <a:xfrm>
              <a:off x="2332218" y="3301220"/>
              <a:ext cx="49716" cy="47520"/>
            </a:xfrm>
            <a:custGeom>
              <a:rect b="b" l="l" r="r" t="t"/>
              <a:pathLst>
                <a:path extrusionOk="0" h="541" w="566">
                  <a:moveTo>
                    <a:pt x="238" y="0"/>
                  </a:moveTo>
                  <a:cubicBezTo>
                    <a:pt x="175" y="0"/>
                    <a:pt x="114" y="44"/>
                    <a:pt x="90" y="123"/>
                  </a:cubicBezTo>
                  <a:cubicBezTo>
                    <a:pt x="0" y="422"/>
                    <a:pt x="134" y="540"/>
                    <a:pt x="277" y="540"/>
                  </a:cubicBezTo>
                  <a:cubicBezTo>
                    <a:pt x="363" y="540"/>
                    <a:pt x="452" y="497"/>
                    <a:pt x="496" y="425"/>
                  </a:cubicBezTo>
                  <a:cubicBezTo>
                    <a:pt x="566" y="315"/>
                    <a:pt x="462" y="187"/>
                    <a:pt x="363" y="66"/>
                  </a:cubicBezTo>
                  <a:cubicBezTo>
                    <a:pt x="327" y="21"/>
                    <a:pt x="28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0"/>
            <p:cNvSpPr/>
            <p:nvPr/>
          </p:nvSpPr>
          <p:spPr>
            <a:xfrm>
              <a:off x="2336522" y="3243336"/>
              <a:ext cx="45412" cy="63507"/>
            </a:xfrm>
            <a:custGeom>
              <a:rect b="b" l="l" r="r" t="t"/>
              <a:pathLst>
                <a:path extrusionOk="0" h="723" w="517">
                  <a:moveTo>
                    <a:pt x="264" y="0"/>
                  </a:moveTo>
                  <a:cubicBezTo>
                    <a:pt x="135" y="0"/>
                    <a:pt x="0" y="141"/>
                    <a:pt x="6" y="522"/>
                  </a:cubicBezTo>
                  <a:cubicBezTo>
                    <a:pt x="6" y="645"/>
                    <a:pt x="63" y="723"/>
                    <a:pt x="136" y="723"/>
                  </a:cubicBezTo>
                  <a:cubicBezTo>
                    <a:pt x="172" y="723"/>
                    <a:pt x="211" y="703"/>
                    <a:pt x="250" y="661"/>
                  </a:cubicBezTo>
                  <a:cubicBezTo>
                    <a:pt x="383" y="516"/>
                    <a:pt x="517" y="364"/>
                    <a:pt x="482" y="203"/>
                  </a:cubicBezTo>
                  <a:cubicBezTo>
                    <a:pt x="457" y="82"/>
                    <a:pt x="362" y="0"/>
                    <a:pt x="2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0"/>
            <p:cNvSpPr/>
            <p:nvPr/>
          </p:nvSpPr>
          <p:spPr>
            <a:xfrm>
              <a:off x="2296820" y="3243161"/>
              <a:ext cx="45939" cy="63331"/>
            </a:xfrm>
            <a:custGeom>
              <a:rect b="b" l="l" r="r" t="t"/>
              <a:pathLst>
                <a:path extrusionOk="0" h="721" w="523">
                  <a:moveTo>
                    <a:pt x="247" y="1"/>
                  </a:moveTo>
                  <a:cubicBezTo>
                    <a:pt x="147" y="1"/>
                    <a:pt x="53" y="88"/>
                    <a:pt x="30" y="211"/>
                  </a:cubicBezTo>
                  <a:cubicBezTo>
                    <a:pt x="1" y="379"/>
                    <a:pt x="145" y="524"/>
                    <a:pt x="279" y="663"/>
                  </a:cubicBezTo>
                  <a:cubicBezTo>
                    <a:pt x="317" y="702"/>
                    <a:pt x="356" y="720"/>
                    <a:pt x="391" y="720"/>
                  </a:cubicBezTo>
                  <a:cubicBezTo>
                    <a:pt x="464" y="720"/>
                    <a:pt x="522" y="643"/>
                    <a:pt x="522" y="518"/>
                  </a:cubicBezTo>
                  <a:cubicBezTo>
                    <a:pt x="509" y="139"/>
                    <a:pt x="373" y="1"/>
                    <a:pt x="2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0"/>
            <p:cNvSpPr/>
            <p:nvPr/>
          </p:nvSpPr>
          <p:spPr>
            <a:xfrm>
              <a:off x="2277408" y="3271005"/>
              <a:ext cx="52000" cy="33554"/>
            </a:xfrm>
            <a:custGeom>
              <a:rect b="b" l="l" r="r" t="t"/>
              <a:pathLst>
                <a:path extrusionOk="0" h="382" w="592">
                  <a:moveTo>
                    <a:pt x="207" y="1"/>
                  </a:moveTo>
                  <a:cubicBezTo>
                    <a:pt x="192" y="1"/>
                    <a:pt x="177" y="3"/>
                    <a:pt x="163" y="9"/>
                  </a:cubicBezTo>
                  <a:cubicBezTo>
                    <a:pt x="1" y="76"/>
                    <a:pt x="7" y="382"/>
                    <a:pt x="476" y="382"/>
                  </a:cubicBezTo>
                  <a:cubicBezTo>
                    <a:pt x="493" y="382"/>
                    <a:pt x="511" y="381"/>
                    <a:pt x="529" y="380"/>
                  </a:cubicBezTo>
                  <a:cubicBezTo>
                    <a:pt x="570" y="375"/>
                    <a:pt x="592" y="322"/>
                    <a:pt x="564" y="282"/>
                  </a:cubicBezTo>
                  <a:cubicBezTo>
                    <a:pt x="481" y="174"/>
                    <a:pt x="329" y="1"/>
                    <a:pt x="20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0"/>
            <p:cNvSpPr/>
            <p:nvPr/>
          </p:nvSpPr>
          <p:spPr>
            <a:xfrm>
              <a:off x="2283381" y="3297268"/>
              <a:ext cx="46993" cy="33817"/>
            </a:xfrm>
            <a:custGeom>
              <a:rect b="b" l="l" r="r" t="t"/>
              <a:pathLst>
                <a:path extrusionOk="0" h="385" w="535">
                  <a:moveTo>
                    <a:pt x="479" y="0"/>
                  </a:moveTo>
                  <a:cubicBezTo>
                    <a:pt x="477" y="0"/>
                    <a:pt x="475" y="0"/>
                    <a:pt x="472" y="1"/>
                  </a:cubicBezTo>
                  <a:cubicBezTo>
                    <a:pt x="328" y="6"/>
                    <a:pt x="79" y="36"/>
                    <a:pt x="31" y="180"/>
                  </a:cubicBezTo>
                  <a:cubicBezTo>
                    <a:pt x="1" y="282"/>
                    <a:pt x="51" y="385"/>
                    <a:pt x="153" y="385"/>
                  </a:cubicBezTo>
                  <a:cubicBezTo>
                    <a:pt x="241" y="385"/>
                    <a:pt x="367" y="308"/>
                    <a:pt x="513" y="87"/>
                  </a:cubicBezTo>
                  <a:cubicBezTo>
                    <a:pt x="535" y="49"/>
                    <a:pt x="515" y="0"/>
                    <a:pt x="4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0"/>
            <p:cNvSpPr/>
            <p:nvPr/>
          </p:nvSpPr>
          <p:spPr>
            <a:xfrm>
              <a:off x="2350224" y="3271005"/>
              <a:ext cx="51561" cy="33554"/>
            </a:xfrm>
            <a:custGeom>
              <a:rect b="b" l="l" r="r" t="t"/>
              <a:pathLst>
                <a:path extrusionOk="0" h="382" w="587">
                  <a:moveTo>
                    <a:pt x="387" y="1"/>
                  </a:moveTo>
                  <a:cubicBezTo>
                    <a:pt x="264" y="1"/>
                    <a:pt x="113" y="174"/>
                    <a:pt x="30" y="282"/>
                  </a:cubicBezTo>
                  <a:cubicBezTo>
                    <a:pt x="1" y="322"/>
                    <a:pt x="24" y="375"/>
                    <a:pt x="65" y="380"/>
                  </a:cubicBezTo>
                  <a:cubicBezTo>
                    <a:pt x="83" y="381"/>
                    <a:pt x="100" y="382"/>
                    <a:pt x="117" y="382"/>
                  </a:cubicBezTo>
                  <a:cubicBezTo>
                    <a:pt x="587" y="382"/>
                    <a:pt x="586" y="76"/>
                    <a:pt x="431" y="9"/>
                  </a:cubicBezTo>
                  <a:cubicBezTo>
                    <a:pt x="417" y="3"/>
                    <a:pt x="402" y="1"/>
                    <a:pt x="38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0"/>
            <p:cNvSpPr/>
            <p:nvPr/>
          </p:nvSpPr>
          <p:spPr>
            <a:xfrm>
              <a:off x="2349346" y="3297268"/>
              <a:ext cx="46993" cy="33817"/>
            </a:xfrm>
            <a:custGeom>
              <a:rect b="b" l="l" r="r" t="t"/>
              <a:pathLst>
                <a:path extrusionOk="0" h="385" w="535">
                  <a:moveTo>
                    <a:pt x="56" y="0"/>
                  </a:moveTo>
                  <a:cubicBezTo>
                    <a:pt x="21" y="0"/>
                    <a:pt x="1" y="49"/>
                    <a:pt x="23" y="87"/>
                  </a:cubicBezTo>
                  <a:cubicBezTo>
                    <a:pt x="169" y="308"/>
                    <a:pt x="295" y="385"/>
                    <a:pt x="383" y="385"/>
                  </a:cubicBezTo>
                  <a:cubicBezTo>
                    <a:pt x="484" y="385"/>
                    <a:pt x="534" y="282"/>
                    <a:pt x="503" y="180"/>
                  </a:cubicBezTo>
                  <a:cubicBezTo>
                    <a:pt x="457" y="36"/>
                    <a:pt x="208" y="6"/>
                    <a:pt x="64" y="1"/>
                  </a:cubicBezTo>
                  <a:cubicBezTo>
                    <a:pt x="61" y="0"/>
                    <a:pt x="59" y="0"/>
                    <a:pt x="5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0"/>
            <p:cNvSpPr/>
            <p:nvPr/>
          </p:nvSpPr>
          <p:spPr>
            <a:xfrm>
              <a:off x="2312103" y="3300079"/>
              <a:ext cx="35311" cy="38912"/>
            </a:xfrm>
            <a:custGeom>
              <a:rect b="b" l="l" r="r" t="t"/>
              <a:pathLst>
                <a:path extrusionOk="0" h="443" w="402">
                  <a:moveTo>
                    <a:pt x="230" y="1"/>
                  </a:moveTo>
                  <a:cubicBezTo>
                    <a:pt x="200" y="1"/>
                    <a:pt x="169" y="18"/>
                    <a:pt x="145" y="55"/>
                  </a:cubicBezTo>
                  <a:cubicBezTo>
                    <a:pt x="76" y="154"/>
                    <a:pt x="1" y="258"/>
                    <a:pt x="47" y="351"/>
                  </a:cubicBezTo>
                  <a:cubicBezTo>
                    <a:pt x="80" y="408"/>
                    <a:pt x="143" y="442"/>
                    <a:pt x="205" y="442"/>
                  </a:cubicBezTo>
                  <a:cubicBezTo>
                    <a:pt x="306" y="442"/>
                    <a:pt x="401" y="347"/>
                    <a:pt x="336" y="101"/>
                  </a:cubicBezTo>
                  <a:cubicBezTo>
                    <a:pt x="319" y="38"/>
                    <a:pt x="275" y="1"/>
                    <a:pt x="23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0"/>
            <p:cNvSpPr/>
            <p:nvPr/>
          </p:nvSpPr>
          <p:spPr>
            <a:xfrm>
              <a:off x="2334414" y="3300079"/>
              <a:ext cx="35311" cy="38912"/>
            </a:xfrm>
            <a:custGeom>
              <a:rect b="b" l="l" r="r" t="t"/>
              <a:pathLst>
                <a:path extrusionOk="0" h="443" w="402">
                  <a:moveTo>
                    <a:pt x="174" y="1"/>
                  </a:moveTo>
                  <a:cubicBezTo>
                    <a:pt x="127" y="1"/>
                    <a:pt x="83" y="38"/>
                    <a:pt x="65" y="101"/>
                  </a:cubicBezTo>
                  <a:cubicBezTo>
                    <a:pt x="0" y="347"/>
                    <a:pt x="95" y="442"/>
                    <a:pt x="197" y="442"/>
                  </a:cubicBezTo>
                  <a:cubicBezTo>
                    <a:pt x="258" y="442"/>
                    <a:pt x="322" y="408"/>
                    <a:pt x="355" y="351"/>
                  </a:cubicBezTo>
                  <a:cubicBezTo>
                    <a:pt x="402" y="258"/>
                    <a:pt x="332" y="154"/>
                    <a:pt x="263" y="55"/>
                  </a:cubicBezTo>
                  <a:cubicBezTo>
                    <a:pt x="237" y="18"/>
                    <a:pt x="205" y="1"/>
                    <a:pt x="1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0"/>
            <p:cNvSpPr/>
            <p:nvPr/>
          </p:nvSpPr>
          <p:spPr>
            <a:xfrm>
              <a:off x="2337225" y="3252823"/>
              <a:ext cx="33027" cy="52088"/>
            </a:xfrm>
            <a:custGeom>
              <a:rect b="b" l="l" r="r" t="t"/>
              <a:pathLst>
                <a:path extrusionOk="0" h="593" w="376">
                  <a:moveTo>
                    <a:pt x="193" y="1"/>
                  </a:moveTo>
                  <a:cubicBezTo>
                    <a:pt x="99" y="1"/>
                    <a:pt x="1" y="117"/>
                    <a:pt x="4" y="430"/>
                  </a:cubicBezTo>
                  <a:cubicBezTo>
                    <a:pt x="8" y="531"/>
                    <a:pt x="50" y="593"/>
                    <a:pt x="101" y="593"/>
                  </a:cubicBezTo>
                  <a:cubicBezTo>
                    <a:pt x="128" y="593"/>
                    <a:pt x="156" y="577"/>
                    <a:pt x="183" y="542"/>
                  </a:cubicBezTo>
                  <a:cubicBezTo>
                    <a:pt x="277" y="419"/>
                    <a:pt x="375" y="304"/>
                    <a:pt x="352" y="165"/>
                  </a:cubicBezTo>
                  <a:cubicBezTo>
                    <a:pt x="332" y="67"/>
                    <a:pt x="264" y="1"/>
                    <a:pt x="19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0"/>
            <p:cNvSpPr/>
            <p:nvPr/>
          </p:nvSpPr>
          <p:spPr>
            <a:xfrm>
              <a:off x="2309029" y="3253262"/>
              <a:ext cx="33027" cy="51297"/>
            </a:xfrm>
            <a:custGeom>
              <a:rect b="b" l="l" r="r" t="t"/>
              <a:pathLst>
                <a:path extrusionOk="0" h="584" w="376">
                  <a:moveTo>
                    <a:pt x="177" y="0"/>
                  </a:moveTo>
                  <a:cubicBezTo>
                    <a:pt x="104" y="0"/>
                    <a:pt x="35" y="71"/>
                    <a:pt x="18" y="171"/>
                  </a:cubicBezTo>
                  <a:cubicBezTo>
                    <a:pt x="1" y="304"/>
                    <a:pt x="100" y="420"/>
                    <a:pt x="197" y="537"/>
                  </a:cubicBezTo>
                  <a:cubicBezTo>
                    <a:pt x="226" y="569"/>
                    <a:pt x="255" y="583"/>
                    <a:pt x="281" y="583"/>
                  </a:cubicBezTo>
                  <a:cubicBezTo>
                    <a:pt x="335" y="583"/>
                    <a:pt x="376" y="522"/>
                    <a:pt x="371" y="420"/>
                  </a:cubicBezTo>
                  <a:cubicBezTo>
                    <a:pt x="365" y="113"/>
                    <a:pt x="268" y="0"/>
                    <a:pt x="17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0"/>
            <p:cNvSpPr/>
            <p:nvPr/>
          </p:nvSpPr>
          <p:spPr>
            <a:xfrm>
              <a:off x="2292077" y="3276890"/>
              <a:ext cx="39966" cy="25561"/>
            </a:xfrm>
            <a:custGeom>
              <a:rect b="b" l="l" r="r" t="t"/>
              <a:pathLst>
                <a:path extrusionOk="0" h="291" w="455">
                  <a:moveTo>
                    <a:pt x="155" y="1"/>
                  </a:moveTo>
                  <a:cubicBezTo>
                    <a:pt x="145" y="1"/>
                    <a:pt x="134" y="3"/>
                    <a:pt x="124" y="6"/>
                  </a:cubicBezTo>
                  <a:cubicBezTo>
                    <a:pt x="1" y="57"/>
                    <a:pt x="2" y="291"/>
                    <a:pt x="362" y="291"/>
                  </a:cubicBezTo>
                  <a:cubicBezTo>
                    <a:pt x="375" y="291"/>
                    <a:pt x="389" y="290"/>
                    <a:pt x="403" y="290"/>
                  </a:cubicBezTo>
                  <a:cubicBezTo>
                    <a:pt x="437" y="290"/>
                    <a:pt x="454" y="244"/>
                    <a:pt x="432" y="215"/>
                  </a:cubicBezTo>
                  <a:cubicBezTo>
                    <a:pt x="369" y="131"/>
                    <a:pt x="250" y="1"/>
                    <a:pt x="15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0"/>
            <p:cNvSpPr/>
            <p:nvPr/>
          </p:nvSpPr>
          <p:spPr>
            <a:xfrm>
              <a:off x="2296644" y="3296653"/>
              <a:ext cx="36453" cy="26263"/>
            </a:xfrm>
            <a:custGeom>
              <a:rect b="b" l="l" r="r" t="t"/>
              <a:pathLst>
                <a:path extrusionOk="0" h="299" w="415">
                  <a:moveTo>
                    <a:pt x="362" y="1"/>
                  </a:moveTo>
                  <a:cubicBezTo>
                    <a:pt x="252" y="8"/>
                    <a:pt x="60" y="30"/>
                    <a:pt x="25" y="140"/>
                  </a:cubicBezTo>
                  <a:cubicBezTo>
                    <a:pt x="0" y="218"/>
                    <a:pt x="39" y="298"/>
                    <a:pt x="118" y="298"/>
                  </a:cubicBezTo>
                  <a:cubicBezTo>
                    <a:pt x="185" y="298"/>
                    <a:pt x="281" y="239"/>
                    <a:pt x="391" y="70"/>
                  </a:cubicBezTo>
                  <a:cubicBezTo>
                    <a:pt x="415" y="43"/>
                    <a:pt x="391" y="1"/>
                    <a:pt x="36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0"/>
            <p:cNvSpPr/>
            <p:nvPr/>
          </p:nvSpPr>
          <p:spPr>
            <a:xfrm>
              <a:off x="2347677" y="3276890"/>
              <a:ext cx="40054" cy="25561"/>
            </a:xfrm>
            <a:custGeom>
              <a:rect b="b" l="l" r="r" t="t"/>
              <a:pathLst>
                <a:path extrusionOk="0" h="291" w="456">
                  <a:moveTo>
                    <a:pt x="301" y="1"/>
                  </a:moveTo>
                  <a:cubicBezTo>
                    <a:pt x="205" y="1"/>
                    <a:pt x="87" y="131"/>
                    <a:pt x="24" y="215"/>
                  </a:cubicBezTo>
                  <a:cubicBezTo>
                    <a:pt x="0" y="244"/>
                    <a:pt x="19" y="290"/>
                    <a:pt x="48" y="290"/>
                  </a:cubicBezTo>
                  <a:cubicBezTo>
                    <a:pt x="62" y="290"/>
                    <a:pt x="76" y="291"/>
                    <a:pt x="89" y="291"/>
                  </a:cubicBezTo>
                  <a:cubicBezTo>
                    <a:pt x="453" y="291"/>
                    <a:pt x="455" y="57"/>
                    <a:pt x="332" y="6"/>
                  </a:cubicBezTo>
                  <a:cubicBezTo>
                    <a:pt x="322" y="3"/>
                    <a:pt x="311" y="1"/>
                    <a:pt x="3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0"/>
            <p:cNvSpPr/>
            <p:nvPr/>
          </p:nvSpPr>
          <p:spPr>
            <a:xfrm>
              <a:off x="2346711" y="3296653"/>
              <a:ext cx="36365" cy="26263"/>
            </a:xfrm>
            <a:custGeom>
              <a:rect b="b" l="l" r="r" t="t"/>
              <a:pathLst>
                <a:path extrusionOk="0" h="299" w="414">
                  <a:moveTo>
                    <a:pt x="53" y="1"/>
                  </a:moveTo>
                  <a:cubicBezTo>
                    <a:pt x="24" y="1"/>
                    <a:pt x="0" y="43"/>
                    <a:pt x="24" y="70"/>
                  </a:cubicBezTo>
                  <a:cubicBezTo>
                    <a:pt x="134" y="239"/>
                    <a:pt x="230" y="298"/>
                    <a:pt x="297" y="298"/>
                  </a:cubicBezTo>
                  <a:cubicBezTo>
                    <a:pt x="375" y="298"/>
                    <a:pt x="414" y="218"/>
                    <a:pt x="388" y="140"/>
                  </a:cubicBezTo>
                  <a:cubicBezTo>
                    <a:pt x="354" y="30"/>
                    <a:pt x="163" y="8"/>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0"/>
            <p:cNvSpPr/>
            <p:nvPr/>
          </p:nvSpPr>
          <p:spPr>
            <a:xfrm>
              <a:off x="2318691" y="3299200"/>
              <a:ext cx="26966" cy="29689"/>
            </a:xfrm>
            <a:custGeom>
              <a:rect b="b" l="l" r="r" t="t"/>
              <a:pathLst>
                <a:path extrusionOk="0" h="338" w="307">
                  <a:moveTo>
                    <a:pt x="176" y="0"/>
                  </a:moveTo>
                  <a:cubicBezTo>
                    <a:pt x="153" y="0"/>
                    <a:pt x="129" y="13"/>
                    <a:pt x="111" y="41"/>
                  </a:cubicBezTo>
                  <a:cubicBezTo>
                    <a:pt x="52" y="118"/>
                    <a:pt x="1" y="193"/>
                    <a:pt x="36" y="268"/>
                  </a:cubicBezTo>
                  <a:cubicBezTo>
                    <a:pt x="60" y="311"/>
                    <a:pt x="108" y="338"/>
                    <a:pt x="155" y="338"/>
                  </a:cubicBezTo>
                  <a:cubicBezTo>
                    <a:pt x="233" y="338"/>
                    <a:pt x="307" y="265"/>
                    <a:pt x="255" y="76"/>
                  </a:cubicBezTo>
                  <a:cubicBezTo>
                    <a:pt x="242" y="28"/>
                    <a:pt x="210" y="0"/>
                    <a:pt x="1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0"/>
            <p:cNvSpPr/>
            <p:nvPr/>
          </p:nvSpPr>
          <p:spPr>
            <a:xfrm>
              <a:off x="2335644" y="3299200"/>
              <a:ext cx="27405" cy="29689"/>
            </a:xfrm>
            <a:custGeom>
              <a:rect b="b" l="l" r="r" t="t"/>
              <a:pathLst>
                <a:path extrusionOk="0" h="338" w="312">
                  <a:moveTo>
                    <a:pt x="132" y="0"/>
                  </a:moveTo>
                  <a:cubicBezTo>
                    <a:pt x="98" y="0"/>
                    <a:pt x="65" y="28"/>
                    <a:pt x="51" y="76"/>
                  </a:cubicBezTo>
                  <a:cubicBezTo>
                    <a:pt x="1" y="265"/>
                    <a:pt x="74" y="338"/>
                    <a:pt x="152" y="338"/>
                  </a:cubicBezTo>
                  <a:cubicBezTo>
                    <a:pt x="199" y="338"/>
                    <a:pt x="247" y="311"/>
                    <a:pt x="271" y="268"/>
                  </a:cubicBezTo>
                  <a:cubicBezTo>
                    <a:pt x="311" y="193"/>
                    <a:pt x="254" y="118"/>
                    <a:pt x="201" y="41"/>
                  </a:cubicBezTo>
                  <a:cubicBezTo>
                    <a:pt x="181" y="13"/>
                    <a:pt x="156"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0"/>
            <p:cNvSpPr/>
            <p:nvPr/>
          </p:nvSpPr>
          <p:spPr>
            <a:xfrm>
              <a:off x="2338015" y="3262924"/>
              <a:ext cx="25034" cy="39878"/>
            </a:xfrm>
            <a:custGeom>
              <a:rect b="b" l="l" r="r" t="t"/>
              <a:pathLst>
                <a:path extrusionOk="0" h="454" w="285">
                  <a:moveTo>
                    <a:pt x="146" y="1"/>
                  </a:moveTo>
                  <a:cubicBezTo>
                    <a:pt x="75" y="1"/>
                    <a:pt x="1" y="88"/>
                    <a:pt x="1" y="328"/>
                  </a:cubicBezTo>
                  <a:cubicBezTo>
                    <a:pt x="4" y="405"/>
                    <a:pt x="36" y="454"/>
                    <a:pt x="76" y="454"/>
                  </a:cubicBezTo>
                  <a:cubicBezTo>
                    <a:pt x="96" y="454"/>
                    <a:pt x="118" y="441"/>
                    <a:pt x="140" y="414"/>
                  </a:cubicBezTo>
                  <a:cubicBezTo>
                    <a:pt x="209" y="322"/>
                    <a:pt x="284" y="229"/>
                    <a:pt x="268" y="125"/>
                  </a:cubicBezTo>
                  <a:cubicBezTo>
                    <a:pt x="253" y="52"/>
                    <a:pt x="200"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0"/>
            <p:cNvSpPr/>
            <p:nvPr/>
          </p:nvSpPr>
          <p:spPr>
            <a:xfrm>
              <a:off x="2316144" y="3263275"/>
              <a:ext cx="25385" cy="39176"/>
            </a:xfrm>
            <a:custGeom>
              <a:rect b="b" l="l" r="r" t="t"/>
              <a:pathLst>
                <a:path extrusionOk="0" h="446" w="289">
                  <a:moveTo>
                    <a:pt x="139" y="1"/>
                  </a:moveTo>
                  <a:cubicBezTo>
                    <a:pt x="84" y="1"/>
                    <a:pt x="31" y="55"/>
                    <a:pt x="19" y="132"/>
                  </a:cubicBezTo>
                  <a:cubicBezTo>
                    <a:pt x="1" y="236"/>
                    <a:pt x="81" y="324"/>
                    <a:pt x="151" y="410"/>
                  </a:cubicBezTo>
                  <a:cubicBezTo>
                    <a:pt x="173" y="434"/>
                    <a:pt x="196" y="445"/>
                    <a:pt x="216" y="445"/>
                  </a:cubicBezTo>
                  <a:cubicBezTo>
                    <a:pt x="257" y="445"/>
                    <a:pt x="288" y="396"/>
                    <a:pt x="284" y="318"/>
                  </a:cubicBezTo>
                  <a:cubicBezTo>
                    <a:pt x="281" y="86"/>
                    <a:pt x="208" y="1"/>
                    <a:pt x="13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0"/>
            <p:cNvSpPr/>
            <p:nvPr/>
          </p:nvSpPr>
          <p:spPr>
            <a:xfrm>
              <a:off x="2317110" y="3298410"/>
              <a:ext cx="22926" cy="20642"/>
            </a:xfrm>
            <a:custGeom>
              <a:rect b="b" l="l" r="r" t="t"/>
              <a:pathLst>
                <a:path extrusionOk="0" h="235" w="261">
                  <a:moveTo>
                    <a:pt x="190" y="1"/>
                  </a:moveTo>
                  <a:cubicBezTo>
                    <a:pt x="174" y="1"/>
                    <a:pt x="157" y="5"/>
                    <a:pt x="140" y="16"/>
                  </a:cubicBezTo>
                  <a:cubicBezTo>
                    <a:pt x="70" y="57"/>
                    <a:pt x="1" y="98"/>
                    <a:pt x="13" y="155"/>
                  </a:cubicBezTo>
                  <a:cubicBezTo>
                    <a:pt x="24" y="199"/>
                    <a:pt x="76" y="235"/>
                    <a:pt x="129" y="235"/>
                  </a:cubicBezTo>
                  <a:cubicBezTo>
                    <a:pt x="187" y="235"/>
                    <a:pt x="247" y="192"/>
                    <a:pt x="257" y="74"/>
                  </a:cubicBezTo>
                  <a:cubicBezTo>
                    <a:pt x="261" y="29"/>
                    <a:pt x="230" y="1"/>
                    <a:pt x="19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0"/>
            <p:cNvSpPr/>
            <p:nvPr/>
          </p:nvSpPr>
          <p:spPr>
            <a:xfrm>
              <a:off x="2337313" y="3298146"/>
              <a:ext cx="22223" cy="20905"/>
            </a:xfrm>
            <a:custGeom>
              <a:rect b="b" l="l" r="r" t="t"/>
              <a:pathLst>
                <a:path extrusionOk="0" h="238" w="253">
                  <a:moveTo>
                    <a:pt x="69" y="0"/>
                  </a:moveTo>
                  <a:cubicBezTo>
                    <a:pt x="33" y="0"/>
                    <a:pt x="3" y="28"/>
                    <a:pt x="3" y="71"/>
                  </a:cubicBezTo>
                  <a:cubicBezTo>
                    <a:pt x="0" y="194"/>
                    <a:pt x="60" y="238"/>
                    <a:pt x="120" y="238"/>
                  </a:cubicBezTo>
                  <a:cubicBezTo>
                    <a:pt x="171" y="238"/>
                    <a:pt x="222" y="207"/>
                    <a:pt x="235" y="165"/>
                  </a:cubicBezTo>
                  <a:cubicBezTo>
                    <a:pt x="252" y="106"/>
                    <a:pt x="182" y="60"/>
                    <a:pt x="118" y="19"/>
                  </a:cubicBezTo>
                  <a:cubicBezTo>
                    <a:pt x="102" y="6"/>
                    <a:pt x="85" y="0"/>
                    <a:pt x="6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0"/>
            <p:cNvSpPr/>
            <p:nvPr/>
          </p:nvSpPr>
          <p:spPr>
            <a:xfrm>
              <a:off x="2335644" y="3275836"/>
              <a:ext cx="27230" cy="26615"/>
            </a:xfrm>
            <a:custGeom>
              <a:rect b="b" l="l" r="r" t="t"/>
              <a:pathLst>
                <a:path extrusionOk="0" h="303" w="310">
                  <a:moveTo>
                    <a:pt x="209" y="1"/>
                  </a:moveTo>
                  <a:cubicBezTo>
                    <a:pt x="151" y="1"/>
                    <a:pt x="77" y="53"/>
                    <a:pt x="22" y="197"/>
                  </a:cubicBezTo>
                  <a:cubicBezTo>
                    <a:pt x="0" y="258"/>
                    <a:pt x="21" y="302"/>
                    <a:pt x="63" y="302"/>
                  </a:cubicBezTo>
                  <a:cubicBezTo>
                    <a:pt x="78" y="302"/>
                    <a:pt x="96" y="297"/>
                    <a:pt x="115" y="285"/>
                  </a:cubicBezTo>
                  <a:cubicBezTo>
                    <a:pt x="201" y="238"/>
                    <a:pt x="289" y="192"/>
                    <a:pt x="300" y="117"/>
                  </a:cubicBezTo>
                  <a:cubicBezTo>
                    <a:pt x="309" y="53"/>
                    <a:pt x="267" y="1"/>
                    <a:pt x="20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0"/>
            <p:cNvSpPr/>
            <p:nvPr/>
          </p:nvSpPr>
          <p:spPr>
            <a:xfrm>
              <a:off x="2314299" y="3277065"/>
              <a:ext cx="28284" cy="25824"/>
            </a:xfrm>
            <a:custGeom>
              <a:rect b="b" l="l" r="r" t="t"/>
              <a:pathLst>
                <a:path extrusionOk="0" h="294" w="322">
                  <a:moveTo>
                    <a:pt x="102" y="0"/>
                  </a:moveTo>
                  <a:cubicBezTo>
                    <a:pt x="42" y="0"/>
                    <a:pt x="1" y="57"/>
                    <a:pt x="16" y="119"/>
                  </a:cubicBezTo>
                  <a:cubicBezTo>
                    <a:pt x="27" y="196"/>
                    <a:pt x="120" y="236"/>
                    <a:pt x="207" y="282"/>
                  </a:cubicBezTo>
                  <a:cubicBezTo>
                    <a:pt x="225" y="290"/>
                    <a:pt x="240" y="293"/>
                    <a:pt x="254" y="293"/>
                  </a:cubicBezTo>
                  <a:cubicBezTo>
                    <a:pt x="303" y="293"/>
                    <a:pt x="321" y="249"/>
                    <a:pt x="294" y="189"/>
                  </a:cubicBezTo>
                  <a:cubicBezTo>
                    <a:pt x="232" y="49"/>
                    <a:pt x="159" y="0"/>
                    <a:pt x="102"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50"/>
          <p:cNvGrpSpPr/>
          <p:nvPr/>
        </p:nvGrpSpPr>
        <p:grpSpPr>
          <a:xfrm>
            <a:off x="7048055" y="2631290"/>
            <a:ext cx="728307" cy="974284"/>
            <a:chOff x="7048055" y="2631290"/>
            <a:chExt cx="728307" cy="974284"/>
          </a:xfrm>
        </p:grpSpPr>
        <p:grpSp>
          <p:nvGrpSpPr>
            <p:cNvPr id="7920" name="Google Shape;7920;p50"/>
            <p:cNvGrpSpPr/>
            <p:nvPr/>
          </p:nvGrpSpPr>
          <p:grpSpPr>
            <a:xfrm>
              <a:off x="7048055" y="2815860"/>
              <a:ext cx="728307" cy="789715"/>
              <a:chOff x="2877682" y="2571476"/>
              <a:chExt cx="389032" cy="421879"/>
            </a:xfrm>
          </p:grpSpPr>
          <p:sp>
            <p:nvSpPr>
              <p:cNvPr id="7921" name="Google Shape;7921;p50"/>
              <p:cNvSpPr/>
              <p:nvPr/>
            </p:nvSpPr>
            <p:spPr>
              <a:xfrm>
                <a:off x="2877682" y="2925632"/>
                <a:ext cx="389032" cy="67723"/>
              </a:xfrm>
              <a:custGeom>
                <a:rect b="b" l="l" r="r" t="t"/>
                <a:pathLst>
                  <a:path extrusionOk="0" h="771" w="4429">
                    <a:moveTo>
                      <a:pt x="2898" y="0"/>
                    </a:moveTo>
                    <a:cubicBezTo>
                      <a:pt x="2232" y="0"/>
                      <a:pt x="1670" y="93"/>
                      <a:pt x="1531" y="220"/>
                    </a:cubicBezTo>
                    <a:cubicBezTo>
                      <a:pt x="1409" y="209"/>
                      <a:pt x="1282" y="203"/>
                      <a:pt x="1154" y="203"/>
                    </a:cubicBezTo>
                    <a:cubicBezTo>
                      <a:pt x="517" y="203"/>
                      <a:pt x="1" y="330"/>
                      <a:pt x="1" y="487"/>
                    </a:cubicBezTo>
                    <a:cubicBezTo>
                      <a:pt x="1" y="643"/>
                      <a:pt x="517" y="771"/>
                      <a:pt x="1154" y="771"/>
                    </a:cubicBezTo>
                    <a:cubicBezTo>
                      <a:pt x="1745" y="771"/>
                      <a:pt x="2325" y="690"/>
                      <a:pt x="2400" y="551"/>
                    </a:cubicBezTo>
                    <a:cubicBezTo>
                      <a:pt x="2556" y="562"/>
                      <a:pt x="2724" y="568"/>
                      <a:pt x="2898" y="568"/>
                    </a:cubicBezTo>
                    <a:cubicBezTo>
                      <a:pt x="3676" y="568"/>
                      <a:pt x="4428" y="469"/>
                      <a:pt x="4428" y="313"/>
                    </a:cubicBezTo>
                    <a:cubicBezTo>
                      <a:pt x="4428" y="156"/>
                      <a:pt x="3676" y="0"/>
                      <a:pt x="2898"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0"/>
              <p:cNvSpPr/>
              <p:nvPr/>
            </p:nvSpPr>
            <p:spPr>
              <a:xfrm>
                <a:off x="3068551" y="2618557"/>
                <a:ext cx="138168" cy="31709"/>
              </a:xfrm>
              <a:custGeom>
                <a:rect b="b" l="l" r="r" t="t"/>
                <a:pathLst>
                  <a:path extrusionOk="0" h="361" w="1573">
                    <a:moveTo>
                      <a:pt x="784" y="1"/>
                    </a:moveTo>
                    <a:cubicBezTo>
                      <a:pt x="348" y="1"/>
                      <a:pt x="1" y="53"/>
                      <a:pt x="1" y="117"/>
                    </a:cubicBezTo>
                    <a:cubicBezTo>
                      <a:pt x="1" y="181"/>
                      <a:pt x="348" y="361"/>
                      <a:pt x="784" y="361"/>
                    </a:cubicBezTo>
                    <a:cubicBezTo>
                      <a:pt x="1218" y="361"/>
                      <a:pt x="1572" y="181"/>
                      <a:pt x="1572" y="117"/>
                    </a:cubicBezTo>
                    <a:cubicBezTo>
                      <a:pt x="1572" y="53"/>
                      <a:pt x="1218" y="1"/>
                      <a:pt x="784"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0"/>
              <p:cNvSpPr/>
              <p:nvPr/>
            </p:nvSpPr>
            <p:spPr>
              <a:xfrm>
                <a:off x="3098591" y="2629273"/>
                <a:ext cx="77561" cy="18007"/>
              </a:xfrm>
              <a:custGeom>
                <a:rect b="b" l="l" r="r" t="t"/>
                <a:pathLst>
                  <a:path extrusionOk="0" h="205" w="883">
                    <a:moveTo>
                      <a:pt x="442" y="1"/>
                    </a:moveTo>
                    <a:cubicBezTo>
                      <a:pt x="198" y="1"/>
                      <a:pt x="1" y="30"/>
                      <a:pt x="1" y="65"/>
                    </a:cubicBezTo>
                    <a:cubicBezTo>
                      <a:pt x="1" y="100"/>
                      <a:pt x="198" y="204"/>
                      <a:pt x="442" y="204"/>
                    </a:cubicBezTo>
                    <a:cubicBezTo>
                      <a:pt x="685" y="204"/>
                      <a:pt x="883" y="100"/>
                      <a:pt x="883" y="65"/>
                    </a:cubicBezTo>
                    <a:cubicBezTo>
                      <a:pt x="883" y="30"/>
                      <a:pt x="685" y="1"/>
                      <a:pt x="442"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0"/>
              <p:cNvSpPr/>
              <p:nvPr/>
            </p:nvSpPr>
            <p:spPr>
              <a:xfrm>
                <a:off x="3068551" y="2629273"/>
                <a:ext cx="138168" cy="332904"/>
              </a:xfrm>
              <a:custGeom>
                <a:rect b="b" l="l" r="r" t="t"/>
                <a:pathLst>
                  <a:path extrusionOk="0" h="3790" w="1573">
                    <a:moveTo>
                      <a:pt x="1" y="1"/>
                    </a:moveTo>
                    <a:lnTo>
                      <a:pt x="1" y="3607"/>
                    </a:lnTo>
                    <a:cubicBezTo>
                      <a:pt x="1" y="3607"/>
                      <a:pt x="281" y="3790"/>
                      <a:pt x="790" y="3790"/>
                    </a:cubicBezTo>
                    <a:cubicBezTo>
                      <a:pt x="1010" y="3790"/>
                      <a:pt x="1272" y="3756"/>
                      <a:pt x="1572" y="3658"/>
                    </a:cubicBezTo>
                    <a:lnTo>
                      <a:pt x="1572" y="1"/>
                    </a:lnTo>
                    <a:cubicBezTo>
                      <a:pt x="1572" y="1"/>
                      <a:pt x="1263" y="132"/>
                      <a:pt x="798" y="132"/>
                    </a:cubicBezTo>
                    <a:cubicBezTo>
                      <a:pt x="565" y="132"/>
                      <a:pt x="293" y="9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0"/>
              <p:cNvSpPr/>
              <p:nvPr/>
            </p:nvSpPr>
            <p:spPr>
              <a:xfrm>
                <a:off x="3051862" y="2618908"/>
                <a:ext cx="85905" cy="70621"/>
              </a:xfrm>
              <a:custGeom>
                <a:rect b="b" l="l" r="r" t="t"/>
                <a:pathLst>
                  <a:path extrusionOk="0" h="804" w="978">
                    <a:moveTo>
                      <a:pt x="155" y="1"/>
                    </a:moveTo>
                    <a:cubicBezTo>
                      <a:pt x="132" y="1"/>
                      <a:pt x="127" y="31"/>
                      <a:pt x="121" y="61"/>
                    </a:cubicBezTo>
                    <a:cubicBezTo>
                      <a:pt x="121" y="101"/>
                      <a:pt x="110" y="143"/>
                      <a:pt x="99" y="177"/>
                    </a:cubicBezTo>
                    <a:cubicBezTo>
                      <a:pt x="0" y="443"/>
                      <a:pt x="64" y="553"/>
                      <a:pt x="134" y="566"/>
                    </a:cubicBezTo>
                    <a:cubicBezTo>
                      <a:pt x="136" y="566"/>
                      <a:pt x="139" y="566"/>
                      <a:pt x="141" y="566"/>
                    </a:cubicBezTo>
                    <a:cubicBezTo>
                      <a:pt x="206" y="566"/>
                      <a:pt x="174" y="351"/>
                      <a:pt x="191" y="344"/>
                    </a:cubicBezTo>
                    <a:cubicBezTo>
                      <a:pt x="191" y="344"/>
                      <a:pt x="192" y="344"/>
                      <a:pt x="193" y="344"/>
                    </a:cubicBezTo>
                    <a:cubicBezTo>
                      <a:pt x="212" y="344"/>
                      <a:pt x="249" y="400"/>
                      <a:pt x="238" y="467"/>
                    </a:cubicBezTo>
                    <a:cubicBezTo>
                      <a:pt x="225" y="536"/>
                      <a:pt x="209" y="705"/>
                      <a:pt x="324" y="710"/>
                    </a:cubicBezTo>
                    <a:cubicBezTo>
                      <a:pt x="441" y="710"/>
                      <a:pt x="364" y="496"/>
                      <a:pt x="412" y="483"/>
                    </a:cubicBezTo>
                    <a:cubicBezTo>
                      <a:pt x="458" y="472"/>
                      <a:pt x="428" y="304"/>
                      <a:pt x="476" y="304"/>
                    </a:cubicBezTo>
                    <a:cubicBezTo>
                      <a:pt x="476" y="304"/>
                      <a:pt x="477" y="304"/>
                      <a:pt x="478" y="304"/>
                    </a:cubicBezTo>
                    <a:cubicBezTo>
                      <a:pt x="517" y="304"/>
                      <a:pt x="556" y="457"/>
                      <a:pt x="504" y="531"/>
                    </a:cubicBezTo>
                    <a:cubicBezTo>
                      <a:pt x="458" y="611"/>
                      <a:pt x="487" y="796"/>
                      <a:pt x="562" y="803"/>
                    </a:cubicBezTo>
                    <a:cubicBezTo>
                      <a:pt x="563" y="803"/>
                      <a:pt x="565" y="804"/>
                      <a:pt x="566" y="804"/>
                    </a:cubicBezTo>
                    <a:cubicBezTo>
                      <a:pt x="642" y="804"/>
                      <a:pt x="626" y="641"/>
                      <a:pt x="626" y="641"/>
                    </a:cubicBezTo>
                    <a:cubicBezTo>
                      <a:pt x="736" y="617"/>
                      <a:pt x="650" y="368"/>
                      <a:pt x="754" y="357"/>
                    </a:cubicBezTo>
                    <a:cubicBezTo>
                      <a:pt x="759" y="356"/>
                      <a:pt x="763" y="356"/>
                      <a:pt x="767" y="356"/>
                    </a:cubicBezTo>
                    <a:cubicBezTo>
                      <a:pt x="859" y="356"/>
                      <a:pt x="809" y="538"/>
                      <a:pt x="893" y="566"/>
                    </a:cubicBezTo>
                    <a:cubicBezTo>
                      <a:pt x="898" y="567"/>
                      <a:pt x="903" y="568"/>
                      <a:pt x="908" y="568"/>
                    </a:cubicBezTo>
                    <a:cubicBezTo>
                      <a:pt x="977" y="568"/>
                      <a:pt x="959" y="372"/>
                      <a:pt x="910" y="258"/>
                    </a:cubicBezTo>
                    <a:cubicBezTo>
                      <a:pt x="889" y="209"/>
                      <a:pt x="845" y="197"/>
                      <a:pt x="793" y="197"/>
                    </a:cubicBezTo>
                    <a:cubicBezTo>
                      <a:pt x="736" y="197"/>
                      <a:pt x="669" y="213"/>
                      <a:pt x="617" y="213"/>
                    </a:cubicBezTo>
                    <a:cubicBezTo>
                      <a:pt x="598" y="213"/>
                      <a:pt x="581" y="211"/>
                      <a:pt x="568" y="205"/>
                    </a:cubicBezTo>
                    <a:cubicBezTo>
                      <a:pt x="481" y="170"/>
                      <a:pt x="412" y="125"/>
                      <a:pt x="319" y="119"/>
                    </a:cubicBezTo>
                    <a:cubicBezTo>
                      <a:pt x="220" y="119"/>
                      <a:pt x="232" y="26"/>
                      <a:pt x="168" y="4"/>
                    </a:cubicBezTo>
                    <a:cubicBezTo>
                      <a:pt x="163" y="2"/>
                      <a:pt x="159" y="1"/>
                      <a:pt x="1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0"/>
              <p:cNvSpPr/>
              <p:nvPr/>
            </p:nvSpPr>
            <p:spPr>
              <a:xfrm>
                <a:off x="3129158" y="2620928"/>
                <a:ext cx="93283" cy="86608"/>
              </a:xfrm>
              <a:custGeom>
                <a:rect b="b" l="l" r="r" t="t"/>
                <a:pathLst>
                  <a:path extrusionOk="0" h="986" w="1062">
                    <a:moveTo>
                      <a:pt x="868" y="1"/>
                    </a:moveTo>
                    <a:cubicBezTo>
                      <a:pt x="806" y="1"/>
                      <a:pt x="723" y="92"/>
                      <a:pt x="696" y="136"/>
                    </a:cubicBezTo>
                    <a:cubicBezTo>
                      <a:pt x="681" y="167"/>
                      <a:pt x="650" y="175"/>
                      <a:pt x="611" y="175"/>
                    </a:cubicBezTo>
                    <a:cubicBezTo>
                      <a:pt x="575" y="175"/>
                      <a:pt x="532" y="168"/>
                      <a:pt x="487" y="166"/>
                    </a:cubicBezTo>
                    <a:cubicBezTo>
                      <a:pt x="401" y="166"/>
                      <a:pt x="396" y="177"/>
                      <a:pt x="332" y="195"/>
                    </a:cubicBezTo>
                    <a:cubicBezTo>
                      <a:pt x="317" y="200"/>
                      <a:pt x="306" y="202"/>
                      <a:pt x="295" y="202"/>
                    </a:cubicBezTo>
                    <a:cubicBezTo>
                      <a:pt x="263" y="202"/>
                      <a:pt x="242" y="182"/>
                      <a:pt x="198" y="182"/>
                    </a:cubicBezTo>
                    <a:cubicBezTo>
                      <a:pt x="180" y="182"/>
                      <a:pt x="163" y="189"/>
                      <a:pt x="145" y="195"/>
                    </a:cubicBezTo>
                    <a:cubicBezTo>
                      <a:pt x="127" y="204"/>
                      <a:pt x="104" y="213"/>
                      <a:pt x="81" y="213"/>
                    </a:cubicBezTo>
                    <a:cubicBezTo>
                      <a:pt x="75" y="213"/>
                      <a:pt x="70" y="212"/>
                      <a:pt x="65" y="211"/>
                    </a:cubicBezTo>
                    <a:cubicBezTo>
                      <a:pt x="61" y="210"/>
                      <a:pt x="57" y="208"/>
                      <a:pt x="52" y="208"/>
                    </a:cubicBezTo>
                    <a:cubicBezTo>
                      <a:pt x="42" y="208"/>
                      <a:pt x="32" y="214"/>
                      <a:pt x="24" y="230"/>
                    </a:cubicBezTo>
                    <a:cubicBezTo>
                      <a:pt x="1" y="270"/>
                      <a:pt x="76" y="264"/>
                      <a:pt x="169" y="299"/>
                    </a:cubicBezTo>
                    <a:cubicBezTo>
                      <a:pt x="262" y="328"/>
                      <a:pt x="152" y="467"/>
                      <a:pt x="174" y="537"/>
                    </a:cubicBezTo>
                    <a:cubicBezTo>
                      <a:pt x="204" y="606"/>
                      <a:pt x="250" y="594"/>
                      <a:pt x="262" y="687"/>
                    </a:cubicBezTo>
                    <a:cubicBezTo>
                      <a:pt x="272" y="768"/>
                      <a:pt x="228" y="985"/>
                      <a:pt x="279" y="985"/>
                    </a:cubicBezTo>
                    <a:cubicBezTo>
                      <a:pt x="283" y="985"/>
                      <a:pt x="287" y="984"/>
                      <a:pt x="291" y="982"/>
                    </a:cubicBezTo>
                    <a:cubicBezTo>
                      <a:pt x="361" y="942"/>
                      <a:pt x="297" y="751"/>
                      <a:pt x="354" y="687"/>
                    </a:cubicBezTo>
                    <a:cubicBezTo>
                      <a:pt x="412" y="618"/>
                      <a:pt x="378" y="420"/>
                      <a:pt x="366" y="369"/>
                    </a:cubicBezTo>
                    <a:cubicBezTo>
                      <a:pt x="353" y="330"/>
                      <a:pt x="384" y="304"/>
                      <a:pt x="430" y="304"/>
                    </a:cubicBezTo>
                    <a:cubicBezTo>
                      <a:pt x="447" y="304"/>
                      <a:pt x="467" y="308"/>
                      <a:pt x="487" y="316"/>
                    </a:cubicBezTo>
                    <a:cubicBezTo>
                      <a:pt x="511" y="328"/>
                      <a:pt x="535" y="334"/>
                      <a:pt x="557" y="334"/>
                    </a:cubicBezTo>
                    <a:cubicBezTo>
                      <a:pt x="627" y="339"/>
                      <a:pt x="685" y="391"/>
                      <a:pt x="702" y="460"/>
                    </a:cubicBezTo>
                    <a:cubicBezTo>
                      <a:pt x="736" y="600"/>
                      <a:pt x="800" y="594"/>
                      <a:pt x="818" y="652"/>
                    </a:cubicBezTo>
                    <a:cubicBezTo>
                      <a:pt x="847" y="720"/>
                      <a:pt x="809" y="961"/>
                      <a:pt x="876" y="961"/>
                    </a:cubicBezTo>
                    <a:cubicBezTo>
                      <a:pt x="878" y="961"/>
                      <a:pt x="880" y="960"/>
                      <a:pt x="882" y="960"/>
                    </a:cubicBezTo>
                    <a:cubicBezTo>
                      <a:pt x="952" y="947"/>
                      <a:pt x="923" y="773"/>
                      <a:pt x="992" y="746"/>
                    </a:cubicBezTo>
                    <a:cubicBezTo>
                      <a:pt x="1062" y="716"/>
                      <a:pt x="1004" y="484"/>
                      <a:pt x="940" y="299"/>
                    </a:cubicBezTo>
                    <a:cubicBezTo>
                      <a:pt x="876" y="113"/>
                      <a:pt x="969" y="131"/>
                      <a:pt x="917" y="32"/>
                    </a:cubicBezTo>
                    <a:cubicBezTo>
                      <a:pt x="905" y="10"/>
                      <a:pt x="887" y="1"/>
                      <a:pt x="8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0"/>
              <p:cNvSpPr/>
              <p:nvPr/>
            </p:nvSpPr>
            <p:spPr>
              <a:xfrm>
                <a:off x="3095077" y="2668008"/>
                <a:ext cx="8784" cy="19412"/>
              </a:xfrm>
              <a:custGeom>
                <a:rect b="b" l="l" r="r" t="t"/>
                <a:pathLst>
                  <a:path extrusionOk="0" h="221" w="100">
                    <a:moveTo>
                      <a:pt x="30" y="1"/>
                    </a:moveTo>
                    <a:cubicBezTo>
                      <a:pt x="6" y="7"/>
                      <a:pt x="0" y="58"/>
                      <a:pt x="6" y="116"/>
                    </a:cubicBezTo>
                    <a:cubicBezTo>
                      <a:pt x="19" y="175"/>
                      <a:pt x="46" y="221"/>
                      <a:pt x="64" y="221"/>
                    </a:cubicBezTo>
                    <a:cubicBezTo>
                      <a:pt x="88" y="215"/>
                      <a:pt x="99" y="162"/>
                      <a:pt x="94" y="105"/>
                    </a:cubicBezTo>
                    <a:cubicBezTo>
                      <a:pt x="81" y="47"/>
                      <a:pt x="53"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0"/>
              <p:cNvSpPr/>
              <p:nvPr/>
            </p:nvSpPr>
            <p:spPr>
              <a:xfrm>
                <a:off x="3125117" y="2648597"/>
                <a:ext cx="7203" cy="19500"/>
              </a:xfrm>
              <a:custGeom>
                <a:rect b="b" l="l" r="r" t="t"/>
                <a:pathLst>
                  <a:path extrusionOk="0" h="222" w="82">
                    <a:moveTo>
                      <a:pt x="24" y="1"/>
                    </a:moveTo>
                    <a:cubicBezTo>
                      <a:pt x="6" y="1"/>
                      <a:pt x="1" y="54"/>
                      <a:pt x="12" y="118"/>
                    </a:cubicBezTo>
                    <a:cubicBezTo>
                      <a:pt x="24" y="175"/>
                      <a:pt x="41" y="222"/>
                      <a:pt x="59" y="222"/>
                    </a:cubicBezTo>
                    <a:cubicBezTo>
                      <a:pt x="76" y="215"/>
                      <a:pt x="81" y="164"/>
                      <a:pt x="70" y="105"/>
                    </a:cubicBezTo>
                    <a:cubicBezTo>
                      <a:pt x="65" y="48"/>
                      <a:pt x="41"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0"/>
              <p:cNvSpPr/>
              <p:nvPr/>
            </p:nvSpPr>
            <p:spPr>
              <a:xfrm>
                <a:off x="3105179" y="2654218"/>
                <a:ext cx="6851" cy="19412"/>
              </a:xfrm>
              <a:custGeom>
                <a:rect b="b" l="l" r="r" t="t"/>
                <a:pathLst>
                  <a:path extrusionOk="0" h="221" w="78">
                    <a:moveTo>
                      <a:pt x="51" y="0"/>
                    </a:moveTo>
                    <a:cubicBezTo>
                      <a:pt x="34" y="0"/>
                      <a:pt x="13" y="50"/>
                      <a:pt x="8" y="105"/>
                    </a:cubicBezTo>
                    <a:cubicBezTo>
                      <a:pt x="1" y="164"/>
                      <a:pt x="8" y="215"/>
                      <a:pt x="25" y="221"/>
                    </a:cubicBezTo>
                    <a:cubicBezTo>
                      <a:pt x="43" y="221"/>
                      <a:pt x="59" y="175"/>
                      <a:pt x="65" y="111"/>
                    </a:cubicBezTo>
                    <a:cubicBezTo>
                      <a:pt x="77" y="54"/>
                      <a:pt x="65" y="1"/>
                      <a:pt x="54" y="1"/>
                    </a:cubicBezTo>
                    <a:cubicBezTo>
                      <a:pt x="53" y="0"/>
                      <a:pt x="52"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0"/>
              <p:cNvSpPr/>
              <p:nvPr/>
            </p:nvSpPr>
            <p:spPr>
              <a:xfrm>
                <a:off x="3064510" y="2620050"/>
                <a:ext cx="9311" cy="13439"/>
              </a:xfrm>
              <a:custGeom>
                <a:rect b="b" l="l" r="r" t="t"/>
                <a:pathLst>
                  <a:path extrusionOk="0" h="153" w="106">
                    <a:moveTo>
                      <a:pt x="15" y="1"/>
                    </a:moveTo>
                    <a:cubicBezTo>
                      <a:pt x="14" y="1"/>
                      <a:pt x="13" y="1"/>
                      <a:pt x="12" y="2"/>
                    </a:cubicBezTo>
                    <a:cubicBezTo>
                      <a:pt x="1" y="13"/>
                      <a:pt x="12" y="48"/>
                      <a:pt x="35" y="88"/>
                    </a:cubicBezTo>
                    <a:cubicBezTo>
                      <a:pt x="57" y="126"/>
                      <a:pt x="78" y="153"/>
                      <a:pt x="90" y="153"/>
                    </a:cubicBezTo>
                    <a:cubicBezTo>
                      <a:pt x="92" y="153"/>
                      <a:pt x="93" y="152"/>
                      <a:pt x="94" y="152"/>
                    </a:cubicBezTo>
                    <a:cubicBezTo>
                      <a:pt x="105" y="146"/>
                      <a:pt x="94" y="106"/>
                      <a:pt x="70" y="66"/>
                    </a:cubicBezTo>
                    <a:cubicBezTo>
                      <a:pt x="49" y="29"/>
                      <a:pt x="28" y="1"/>
                      <a:pt x="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0"/>
              <p:cNvSpPr/>
              <p:nvPr/>
            </p:nvSpPr>
            <p:spPr>
              <a:xfrm>
                <a:off x="3073206" y="2660806"/>
                <a:ext cx="9223" cy="18973"/>
              </a:xfrm>
              <a:custGeom>
                <a:rect b="b" l="l" r="r" t="t"/>
                <a:pathLst>
                  <a:path extrusionOk="0" h="216" w="105">
                    <a:moveTo>
                      <a:pt x="39" y="0"/>
                    </a:moveTo>
                    <a:cubicBezTo>
                      <a:pt x="38" y="0"/>
                      <a:pt x="37" y="1"/>
                      <a:pt x="35" y="1"/>
                    </a:cubicBezTo>
                    <a:cubicBezTo>
                      <a:pt x="12" y="6"/>
                      <a:pt x="0" y="59"/>
                      <a:pt x="12" y="118"/>
                    </a:cubicBezTo>
                    <a:cubicBezTo>
                      <a:pt x="17" y="171"/>
                      <a:pt x="43" y="216"/>
                      <a:pt x="65" y="216"/>
                    </a:cubicBezTo>
                    <a:cubicBezTo>
                      <a:pt x="67" y="216"/>
                      <a:pt x="68" y="216"/>
                      <a:pt x="70" y="215"/>
                    </a:cubicBezTo>
                    <a:cubicBezTo>
                      <a:pt x="94" y="215"/>
                      <a:pt x="105" y="164"/>
                      <a:pt x="94" y="105"/>
                    </a:cubicBezTo>
                    <a:cubicBezTo>
                      <a:pt x="82" y="45"/>
                      <a:pt x="61" y="0"/>
                      <a:pt x="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0"/>
              <p:cNvSpPr/>
              <p:nvPr/>
            </p:nvSpPr>
            <p:spPr>
              <a:xfrm>
                <a:off x="3103861" y="2636387"/>
                <a:ext cx="28459" cy="8784"/>
              </a:xfrm>
              <a:custGeom>
                <a:rect b="b" l="l" r="r" t="t"/>
                <a:pathLst>
                  <a:path extrusionOk="0" h="100" w="324">
                    <a:moveTo>
                      <a:pt x="210" y="0"/>
                    </a:moveTo>
                    <a:cubicBezTo>
                      <a:pt x="208" y="0"/>
                      <a:pt x="205" y="0"/>
                      <a:pt x="202" y="1"/>
                    </a:cubicBezTo>
                    <a:cubicBezTo>
                      <a:pt x="127" y="6"/>
                      <a:pt x="16" y="19"/>
                      <a:pt x="5" y="54"/>
                    </a:cubicBezTo>
                    <a:cubicBezTo>
                      <a:pt x="0" y="77"/>
                      <a:pt x="6" y="92"/>
                      <a:pt x="21" y="92"/>
                    </a:cubicBezTo>
                    <a:cubicBezTo>
                      <a:pt x="25" y="92"/>
                      <a:pt x="29" y="91"/>
                      <a:pt x="34" y="88"/>
                    </a:cubicBezTo>
                    <a:cubicBezTo>
                      <a:pt x="34" y="88"/>
                      <a:pt x="138" y="51"/>
                      <a:pt x="194" y="51"/>
                    </a:cubicBezTo>
                    <a:cubicBezTo>
                      <a:pt x="202" y="51"/>
                      <a:pt x="208" y="52"/>
                      <a:pt x="213" y="54"/>
                    </a:cubicBezTo>
                    <a:cubicBezTo>
                      <a:pt x="257" y="63"/>
                      <a:pt x="292" y="100"/>
                      <a:pt x="309" y="100"/>
                    </a:cubicBezTo>
                    <a:cubicBezTo>
                      <a:pt x="313" y="100"/>
                      <a:pt x="316" y="98"/>
                      <a:pt x="318" y="94"/>
                    </a:cubicBezTo>
                    <a:cubicBezTo>
                      <a:pt x="323" y="71"/>
                      <a:pt x="281"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0"/>
              <p:cNvSpPr/>
              <p:nvPr/>
            </p:nvSpPr>
            <p:spPr>
              <a:xfrm>
                <a:off x="3144969" y="2649738"/>
                <a:ext cx="9223" cy="21432"/>
              </a:xfrm>
              <a:custGeom>
                <a:rect b="b" l="l" r="r" t="t"/>
                <a:pathLst>
                  <a:path extrusionOk="0" h="244" w="105">
                    <a:moveTo>
                      <a:pt x="48" y="0"/>
                    </a:moveTo>
                    <a:cubicBezTo>
                      <a:pt x="46" y="0"/>
                      <a:pt x="44" y="2"/>
                      <a:pt x="42" y="6"/>
                    </a:cubicBezTo>
                    <a:cubicBezTo>
                      <a:pt x="42" y="6"/>
                      <a:pt x="29" y="110"/>
                      <a:pt x="13" y="132"/>
                    </a:cubicBezTo>
                    <a:cubicBezTo>
                      <a:pt x="0" y="161"/>
                      <a:pt x="0" y="244"/>
                      <a:pt x="48" y="244"/>
                    </a:cubicBezTo>
                    <a:cubicBezTo>
                      <a:pt x="50" y="244"/>
                      <a:pt x="51" y="244"/>
                      <a:pt x="53" y="244"/>
                    </a:cubicBezTo>
                    <a:cubicBezTo>
                      <a:pt x="104" y="244"/>
                      <a:pt x="93" y="191"/>
                      <a:pt x="82" y="127"/>
                    </a:cubicBezTo>
                    <a:cubicBezTo>
                      <a:pt x="71" y="77"/>
                      <a:pt x="61"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0"/>
              <p:cNvSpPr/>
              <p:nvPr/>
            </p:nvSpPr>
            <p:spPr>
              <a:xfrm>
                <a:off x="3150502" y="2686805"/>
                <a:ext cx="7730" cy="18446"/>
              </a:xfrm>
              <a:custGeom>
                <a:rect b="b" l="l" r="r" t="t"/>
                <a:pathLst>
                  <a:path extrusionOk="0" h="210" w="88">
                    <a:moveTo>
                      <a:pt x="57" y="1"/>
                    </a:moveTo>
                    <a:cubicBezTo>
                      <a:pt x="56" y="1"/>
                      <a:pt x="55" y="1"/>
                      <a:pt x="54" y="1"/>
                    </a:cubicBezTo>
                    <a:cubicBezTo>
                      <a:pt x="54" y="1"/>
                      <a:pt x="1" y="210"/>
                      <a:pt x="30" y="210"/>
                    </a:cubicBezTo>
                    <a:cubicBezTo>
                      <a:pt x="64" y="210"/>
                      <a:pt x="87" y="1"/>
                      <a:pt x="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0"/>
              <p:cNvSpPr/>
              <p:nvPr/>
            </p:nvSpPr>
            <p:spPr>
              <a:xfrm>
                <a:off x="3155245" y="2657732"/>
                <a:ext cx="8696" cy="22135"/>
              </a:xfrm>
              <a:custGeom>
                <a:rect b="b" l="l" r="r" t="t"/>
                <a:pathLst>
                  <a:path extrusionOk="0" h="252" w="99">
                    <a:moveTo>
                      <a:pt x="45" y="1"/>
                    </a:moveTo>
                    <a:cubicBezTo>
                      <a:pt x="30" y="1"/>
                      <a:pt x="33" y="149"/>
                      <a:pt x="17" y="175"/>
                    </a:cubicBezTo>
                    <a:cubicBezTo>
                      <a:pt x="6" y="201"/>
                      <a:pt x="1" y="252"/>
                      <a:pt x="22" y="252"/>
                    </a:cubicBezTo>
                    <a:cubicBezTo>
                      <a:pt x="24" y="252"/>
                      <a:pt x="26" y="251"/>
                      <a:pt x="29" y="250"/>
                    </a:cubicBezTo>
                    <a:cubicBezTo>
                      <a:pt x="64" y="239"/>
                      <a:pt x="99" y="83"/>
                      <a:pt x="51" y="7"/>
                    </a:cubicBezTo>
                    <a:cubicBezTo>
                      <a:pt x="49" y="3"/>
                      <a:pt x="47" y="1"/>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0"/>
              <p:cNvSpPr/>
              <p:nvPr/>
            </p:nvSpPr>
            <p:spPr>
              <a:xfrm>
                <a:off x="3177029" y="2623475"/>
                <a:ext cx="35223" cy="20730"/>
              </a:xfrm>
              <a:custGeom>
                <a:rect b="b" l="l" r="r" t="t"/>
                <a:pathLst>
                  <a:path extrusionOk="0" h="236" w="401">
                    <a:moveTo>
                      <a:pt x="340" y="1"/>
                    </a:moveTo>
                    <a:cubicBezTo>
                      <a:pt x="337" y="1"/>
                      <a:pt x="334" y="2"/>
                      <a:pt x="331" y="3"/>
                    </a:cubicBezTo>
                    <a:cubicBezTo>
                      <a:pt x="303" y="9"/>
                      <a:pt x="255" y="27"/>
                      <a:pt x="239" y="61"/>
                    </a:cubicBezTo>
                    <a:cubicBezTo>
                      <a:pt x="215" y="107"/>
                      <a:pt x="146" y="160"/>
                      <a:pt x="76" y="160"/>
                    </a:cubicBezTo>
                    <a:cubicBezTo>
                      <a:pt x="1" y="160"/>
                      <a:pt x="6" y="235"/>
                      <a:pt x="94" y="235"/>
                    </a:cubicBezTo>
                    <a:cubicBezTo>
                      <a:pt x="97" y="236"/>
                      <a:pt x="101" y="236"/>
                      <a:pt x="104" y="236"/>
                    </a:cubicBezTo>
                    <a:cubicBezTo>
                      <a:pt x="183" y="236"/>
                      <a:pt x="223" y="171"/>
                      <a:pt x="285" y="153"/>
                    </a:cubicBezTo>
                    <a:cubicBezTo>
                      <a:pt x="349" y="142"/>
                      <a:pt x="400" y="73"/>
                      <a:pt x="365" y="14"/>
                    </a:cubicBezTo>
                    <a:cubicBezTo>
                      <a:pt x="357" y="6"/>
                      <a:pt x="349"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0"/>
              <p:cNvSpPr/>
              <p:nvPr/>
            </p:nvSpPr>
            <p:spPr>
              <a:xfrm>
                <a:off x="3190292" y="2648948"/>
                <a:ext cx="16513" cy="23101"/>
              </a:xfrm>
              <a:custGeom>
                <a:rect b="b" l="l" r="r" t="t"/>
                <a:pathLst>
                  <a:path extrusionOk="0" h="263" w="188">
                    <a:moveTo>
                      <a:pt x="11" y="1"/>
                    </a:moveTo>
                    <a:cubicBezTo>
                      <a:pt x="5" y="1"/>
                      <a:pt x="1" y="8"/>
                      <a:pt x="0" y="26"/>
                    </a:cubicBezTo>
                    <a:cubicBezTo>
                      <a:pt x="0" y="26"/>
                      <a:pt x="35" y="224"/>
                      <a:pt x="93" y="253"/>
                    </a:cubicBezTo>
                    <a:cubicBezTo>
                      <a:pt x="106" y="260"/>
                      <a:pt x="118" y="263"/>
                      <a:pt x="128" y="263"/>
                    </a:cubicBezTo>
                    <a:cubicBezTo>
                      <a:pt x="170" y="263"/>
                      <a:pt x="187" y="214"/>
                      <a:pt x="145" y="176"/>
                    </a:cubicBezTo>
                    <a:cubicBezTo>
                      <a:pt x="103" y="135"/>
                      <a:pt x="38" y="1"/>
                      <a:pt x="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0"/>
              <p:cNvSpPr/>
              <p:nvPr/>
            </p:nvSpPr>
            <p:spPr>
              <a:xfrm>
                <a:off x="3201535" y="2663968"/>
                <a:ext cx="16689" cy="21696"/>
              </a:xfrm>
              <a:custGeom>
                <a:rect b="b" l="l" r="r" t="t"/>
                <a:pathLst>
                  <a:path extrusionOk="0" h="247" w="190">
                    <a:moveTo>
                      <a:pt x="134" y="1"/>
                    </a:moveTo>
                    <a:cubicBezTo>
                      <a:pt x="131" y="1"/>
                      <a:pt x="129" y="7"/>
                      <a:pt x="128" y="23"/>
                    </a:cubicBezTo>
                    <a:cubicBezTo>
                      <a:pt x="128" y="53"/>
                      <a:pt x="145" y="139"/>
                      <a:pt x="110" y="139"/>
                    </a:cubicBezTo>
                    <a:cubicBezTo>
                      <a:pt x="58" y="139"/>
                      <a:pt x="0" y="208"/>
                      <a:pt x="64" y="238"/>
                    </a:cubicBezTo>
                    <a:cubicBezTo>
                      <a:pt x="80" y="244"/>
                      <a:pt x="94" y="247"/>
                      <a:pt x="108" y="247"/>
                    </a:cubicBezTo>
                    <a:cubicBezTo>
                      <a:pt x="156" y="247"/>
                      <a:pt x="189" y="213"/>
                      <a:pt x="185" y="186"/>
                    </a:cubicBezTo>
                    <a:cubicBezTo>
                      <a:pt x="180" y="157"/>
                      <a:pt x="14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0"/>
              <p:cNvSpPr/>
              <p:nvPr/>
            </p:nvSpPr>
            <p:spPr>
              <a:xfrm>
                <a:off x="3201008" y="2684697"/>
                <a:ext cx="8959" cy="20115"/>
              </a:xfrm>
              <a:custGeom>
                <a:rect b="b" l="l" r="r" t="t"/>
                <a:pathLst>
                  <a:path extrusionOk="0" h="229" w="102">
                    <a:moveTo>
                      <a:pt x="28" y="1"/>
                    </a:moveTo>
                    <a:cubicBezTo>
                      <a:pt x="26" y="1"/>
                      <a:pt x="25" y="1"/>
                      <a:pt x="23" y="2"/>
                    </a:cubicBezTo>
                    <a:cubicBezTo>
                      <a:pt x="0" y="7"/>
                      <a:pt x="17" y="221"/>
                      <a:pt x="52" y="228"/>
                    </a:cubicBezTo>
                    <a:cubicBezTo>
                      <a:pt x="53" y="228"/>
                      <a:pt x="54" y="228"/>
                      <a:pt x="55" y="228"/>
                    </a:cubicBezTo>
                    <a:cubicBezTo>
                      <a:pt x="85" y="228"/>
                      <a:pt x="101" y="144"/>
                      <a:pt x="77" y="144"/>
                    </a:cubicBezTo>
                    <a:cubicBezTo>
                      <a:pt x="75" y="144"/>
                      <a:pt x="73" y="145"/>
                      <a:pt x="70" y="146"/>
                    </a:cubicBezTo>
                    <a:cubicBezTo>
                      <a:pt x="68" y="147"/>
                      <a:pt x="66" y="148"/>
                      <a:pt x="65" y="148"/>
                    </a:cubicBezTo>
                    <a:cubicBezTo>
                      <a:pt x="41" y="148"/>
                      <a:pt x="41" y="31"/>
                      <a:pt x="41" y="31"/>
                    </a:cubicBezTo>
                    <a:cubicBezTo>
                      <a:pt x="41" y="31"/>
                      <a:pt x="46"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50"/>
              <p:cNvSpPr/>
              <p:nvPr/>
            </p:nvSpPr>
            <p:spPr>
              <a:xfrm>
                <a:off x="3055112" y="2634455"/>
                <a:ext cx="11595" cy="32763"/>
              </a:xfrm>
              <a:custGeom>
                <a:rect b="b" l="l" r="r" t="t"/>
                <a:pathLst>
                  <a:path extrusionOk="0" h="373" w="132">
                    <a:moveTo>
                      <a:pt x="84" y="0"/>
                    </a:moveTo>
                    <a:cubicBezTo>
                      <a:pt x="56" y="0"/>
                      <a:pt x="38" y="92"/>
                      <a:pt x="15" y="215"/>
                    </a:cubicBezTo>
                    <a:cubicBezTo>
                      <a:pt x="1" y="315"/>
                      <a:pt x="66" y="372"/>
                      <a:pt x="99" y="372"/>
                    </a:cubicBezTo>
                    <a:cubicBezTo>
                      <a:pt x="105" y="372"/>
                      <a:pt x="110" y="370"/>
                      <a:pt x="113" y="365"/>
                    </a:cubicBezTo>
                    <a:cubicBezTo>
                      <a:pt x="126" y="336"/>
                      <a:pt x="131" y="255"/>
                      <a:pt x="97" y="244"/>
                    </a:cubicBezTo>
                    <a:cubicBezTo>
                      <a:pt x="56" y="231"/>
                      <a:pt x="91" y="57"/>
                      <a:pt x="91" y="57"/>
                    </a:cubicBezTo>
                    <a:cubicBezTo>
                      <a:pt x="91" y="57"/>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0"/>
              <p:cNvSpPr/>
              <p:nvPr/>
            </p:nvSpPr>
            <p:spPr>
              <a:xfrm>
                <a:off x="3078652" y="2642009"/>
                <a:ext cx="12473" cy="18885"/>
              </a:xfrm>
              <a:custGeom>
                <a:rect b="b" l="l" r="r" t="t"/>
                <a:pathLst>
                  <a:path extrusionOk="0" h="215" w="142">
                    <a:moveTo>
                      <a:pt x="140" y="0"/>
                    </a:moveTo>
                    <a:cubicBezTo>
                      <a:pt x="133" y="0"/>
                      <a:pt x="107" y="69"/>
                      <a:pt x="107" y="99"/>
                    </a:cubicBezTo>
                    <a:cubicBezTo>
                      <a:pt x="107" y="99"/>
                      <a:pt x="111" y="124"/>
                      <a:pt x="94" y="124"/>
                    </a:cubicBezTo>
                    <a:cubicBezTo>
                      <a:pt x="93" y="124"/>
                      <a:pt x="91" y="124"/>
                      <a:pt x="89" y="123"/>
                    </a:cubicBezTo>
                    <a:cubicBezTo>
                      <a:pt x="64" y="117"/>
                      <a:pt x="69" y="44"/>
                      <a:pt x="51" y="44"/>
                    </a:cubicBezTo>
                    <a:cubicBezTo>
                      <a:pt x="47" y="44"/>
                      <a:pt x="43" y="47"/>
                      <a:pt x="37" y="54"/>
                    </a:cubicBezTo>
                    <a:cubicBezTo>
                      <a:pt x="1" y="85"/>
                      <a:pt x="20" y="214"/>
                      <a:pt x="67" y="214"/>
                    </a:cubicBezTo>
                    <a:cubicBezTo>
                      <a:pt x="72" y="214"/>
                      <a:pt x="77" y="213"/>
                      <a:pt x="83" y="209"/>
                    </a:cubicBezTo>
                    <a:cubicBezTo>
                      <a:pt x="142" y="180"/>
                      <a:pt x="136" y="123"/>
                      <a:pt x="142" y="6"/>
                    </a:cubicBezTo>
                    <a:cubicBezTo>
                      <a:pt x="142" y="2"/>
                      <a:pt x="141"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0"/>
              <p:cNvSpPr/>
              <p:nvPr/>
            </p:nvSpPr>
            <p:spPr>
              <a:xfrm>
                <a:off x="3122043" y="2571476"/>
                <a:ext cx="18973" cy="66142"/>
              </a:xfrm>
              <a:custGeom>
                <a:rect b="b" l="l" r="r" t="t"/>
                <a:pathLst>
                  <a:path extrusionOk="0" h="753" w="216">
                    <a:moveTo>
                      <a:pt x="153" y="0"/>
                    </a:moveTo>
                    <a:cubicBezTo>
                      <a:pt x="147" y="0"/>
                      <a:pt x="141" y="3"/>
                      <a:pt x="134" y="9"/>
                    </a:cubicBezTo>
                    <a:cubicBezTo>
                      <a:pt x="129" y="15"/>
                      <a:pt x="1" y="207"/>
                      <a:pt x="94" y="346"/>
                    </a:cubicBezTo>
                    <a:cubicBezTo>
                      <a:pt x="169" y="467"/>
                      <a:pt x="82" y="717"/>
                      <a:pt x="82" y="723"/>
                    </a:cubicBezTo>
                    <a:cubicBezTo>
                      <a:pt x="76" y="734"/>
                      <a:pt x="82" y="745"/>
                      <a:pt x="94" y="745"/>
                    </a:cubicBezTo>
                    <a:lnTo>
                      <a:pt x="100" y="752"/>
                    </a:lnTo>
                    <a:cubicBezTo>
                      <a:pt x="111" y="752"/>
                      <a:pt x="116" y="745"/>
                      <a:pt x="122" y="734"/>
                    </a:cubicBezTo>
                    <a:cubicBezTo>
                      <a:pt x="122" y="723"/>
                      <a:pt x="215" y="461"/>
                      <a:pt x="129" y="322"/>
                    </a:cubicBezTo>
                    <a:cubicBezTo>
                      <a:pt x="52" y="207"/>
                      <a:pt x="169" y="33"/>
                      <a:pt x="169" y="33"/>
                    </a:cubicBezTo>
                    <a:cubicBezTo>
                      <a:pt x="180" y="22"/>
                      <a:pt x="175" y="9"/>
                      <a:pt x="164" y="4"/>
                    </a:cubicBezTo>
                    <a:cubicBezTo>
                      <a:pt x="161" y="2"/>
                      <a:pt x="157" y="0"/>
                      <a:pt x="15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0"/>
              <p:cNvSpPr/>
              <p:nvPr/>
            </p:nvSpPr>
            <p:spPr>
              <a:xfrm>
                <a:off x="3068551" y="2833668"/>
                <a:ext cx="138168" cy="128682"/>
              </a:xfrm>
              <a:custGeom>
                <a:rect b="b" l="l" r="r" t="t"/>
                <a:pathLst>
                  <a:path extrusionOk="0" h="1465" w="1573">
                    <a:moveTo>
                      <a:pt x="482" y="0"/>
                    </a:moveTo>
                    <a:cubicBezTo>
                      <a:pt x="468" y="0"/>
                      <a:pt x="452" y="1"/>
                      <a:pt x="436" y="4"/>
                    </a:cubicBezTo>
                    <a:cubicBezTo>
                      <a:pt x="88" y="62"/>
                      <a:pt x="1" y="745"/>
                      <a:pt x="1" y="745"/>
                    </a:cubicBezTo>
                    <a:lnTo>
                      <a:pt x="1" y="1280"/>
                    </a:lnTo>
                    <a:cubicBezTo>
                      <a:pt x="1" y="1280"/>
                      <a:pt x="257" y="1465"/>
                      <a:pt x="784" y="1465"/>
                    </a:cubicBezTo>
                    <a:cubicBezTo>
                      <a:pt x="1311" y="1465"/>
                      <a:pt x="1572" y="1331"/>
                      <a:pt x="1572" y="1331"/>
                    </a:cubicBezTo>
                    <a:lnTo>
                      <a:pt x="1572" y="769"/>
                    </a:lnTo>
                    <a:cubicBezTo>
                      <a:pt x="1572" y="769"/>
                      <a:pt x="1490" y="1012"/>
                      <a:pt x="1386" y="1117"/>
                    </a:cubicBezTo>
                    <a:cubicBezTo>
                      <a:pt x="1307" y="1196"/>
                      <a:pt x="1212" y="1234"/>
                      <a:pt x="1119" y="1234"/>
                    </a:cubicBezTo>
                    <a:cubicBezTo>
                      <a:pt x="912" y="1234"/>
                      <a:pt x="709" y="1050"/>
                      <a:pt x="685" y="723"/>
                    </a:cubicBezTo>
                    <a:cubicBezTo>
                      <a:pt x="669" y="480"/>
                      <a:pt x="768" y="0"/>
                      <a:pt x="482"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0"/>
              <p:cNvSpPr/>
              <p:nvPr/>
            </p:nvSpPr>
            <p:spPr>
              <a:xfrm>
                <a:off x="2965782" y="2828310"/>
                <a:ext cx="138081" cy="32236"/>
              </a:xfrm>
              <a:custGeom>
                <a:rect b="b" l="l" r="r" t="t"/>
                <a:pathLst>
                  <a:path extrusionOk="0" h="367" w="1572">
                    <a:moveTo>
                      <a:pt x="783" y="1"/>
                    </a:moveTo>
                    <a:cubicBezTo>
                      <a:pt x="349" y="1"/>
                      <a:pt x="1" y="59"/>
                      <a:pt x="1" y="123"/>
                    </a:cubicBezTo>
                    <a:cubicBezTo>
                      <a:pt x="1" y="186"/>
                      <a:pt x="349" y="367"/>
                      <a:pt x="783" y="367"/>
                    </a:cubicBezTo>
                    <a:cubicBezTo>
                      <a:pt x="1218" y="367"/>
                      <a:pt x="1571" y="186"/>
                      <a:pt x="1571" y="123"/>
                    </a:cubicBezTo>
                    <a:cubicBezTo>
                      <a:pt x="1571" y="59"/>
                      <a:pt x="1218" y="1"/>
                      <a:pt x="78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0"/>
              <p:cNvSpPr/>
              <p:nvPr/>
            </p:nvSpPr>
            <p:spPr>
              <a:xfrm>
                <a:off x="2995822" y="2839114"/>
                <a:ext cx="78000" cy="18446"/>
              </a:xfrm>
              <a:custGeom>
                <a:rect b="b" l="l" r="r" t="t"/>
                <a:pathLst>
                  <a:path extrusionOk="0" h="210" w="888">
                    <a:moveTo>
                      <a:pt x="441" y="0"/>
                    </a:moveTo>
                    <a:cubicBezTo>
                      <a:pt x="197" y="0"/>
                      <a:pt x="1" y="28"/>
                      <a:pt x="1" y="70"/>
                    </a:cubicBezTo>
                    <a:cubicBezTo>
                      <a:pt x="1" y="105"/>
                      <a:pt x="197" y="209"/>
                      <a:pt x="441" y="209"/>
                    </a:cubicBezTo>
                    <a:cubicBezTo>
                      <a:pt x="684" y="209"/>
                      <a:pt x="887" y="105"/>
                      <a:pt x="887" y="70"/>
                    </a:cubicBezTo>
                    <a:cubicBezTo>
                      <a:pt x="887" y="28"/>
                      <a:pt x="684" y="0"/>
                      <a:pt x="441"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0"/>
              <p:cNvSpPr/>
              <p:nvPr/>
            </p:nvSpPr>
            <p:spPr>
              <a:xfrm>
                <a:off x="2965782" y="2839553"/>
                <a:ext cx="138081" cy="148885"/>
              </a:xfrm>
              <a:custGeom>
                <a:rect b="b" l="l" r="r" t="t"/>
                <a:pathLst>
                  <a:path extrusionOk="0" h="1695" w="1572">
                    <a:moveTo>
                      <a:pt x="1" y="1"/>
                    </a:moveTo>
                    <a:lnTo>
                      <a:pt x="1" y="1513"/>
                    </a:lnTo>
                    <a:cubicBezTo>
                      <a:pt x="1" y="1513"/>
                      <a:pt x="281" y="1695"/>
                      <a:pt x="792" y="1695"/>
                    </a:cubicBezTo>
                    <a:cubicBezTo>
                      <a:pt x="1011" y="1695"/>
                      <a:pt x="1272" y="1661"/>
                      <a:pt x="1571" y="1566"/>
                    </a:cubicBezTo>
                    <a:lnTo>
                      <a:pt x="1571" y="1"/>
                    </a:lnTo>
                    <a:cubicBezTo>
                      <a:pt x="1571" y="1"/>
                      <a:pt x="1262" y="130"/>
                      <a:pt x="797" y="130"/>
                    </a:cubicBezTo>
                    <a:cubicBezTo>
                      <a:pt x="564" y="130"/>
                      <a:pt x="292" y="9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0"/>
              <p:cNvSpPr/>
              <p:nvPr/>
            </p:nvSpPr>
            <p:spPr>
              <a:xfrm>
                <a:off x="2948918" y="2829100"/>
                <a:ext cx="85905" cy="70621"/>
              </a:xfrm>
              <a:custGeom>
                <a:rect b="b" l="l" r="r" t="t"/>
                <a:pathLst>
                  <a:path extrusionOk="0" h="804" w="978">
                    <a:moveTo>
                      <a:pt x="161" y="1"/>
                    </a:moveTo>
                    <a:cubicBezTo>
                      <a:pt x="133" y="1"/>
                      <a:pt x="128" y="31"/>
                      <a:pt x="123" y="62"/>
                    </a:cubicBezTo>
                    <a:cubicBezTo>
                      <a:pt x="123" y="102"/>
                      <a:pt x="111" y="137"/>
                      <a:pt x="100" y="177"/>
                    </a:cubicBezTo>
                    <a:cubicBezTo>
                      <a:pt x="1" y="444"/>
                      <a:pt x="65" y="554"/>
                      <a:pt x="134" y="566"/>
                    </a:cubicBezTo>
                    <a:cubicBezTo>
                      <a:pt x="137" y="567"/>
                      <a:pt x="139" y="567"/>
                      <a:pt x="142" y="567"/>
                    </a:cubicBezTo>
                    <a:cubicBezTo>
                      <a:pt x="207" y="567"/>
                      <a:pt x="175" y="351"/>
                      <a:pt x="193" y="345"/>
                    </a:cubicBezTo>
                    <a:cubicBezTo>
                      <a:pt x="194" y="345"/>
                      <a:pt x="194" y="345"/>
                      <a:pt x="195" y="345"/>
                    </a:cubicBezTo>
                    <a:cubicBezTo>
                      <a:pt x="213" y="345"/>
                      <a:pt x="249" y="396"/>
                      <a:pt x="239" y="462"/>
                    </a:cubicBezTo>
                    <a:cubicBezTo>
                      <a:pt x="228" y="532"/>
                      <a:pt x="209" y="706"/>
                      <a:pt x="326" y="706"/>
                    </a:cubicBezTo>
                    <a:cubicBezTo>
                      <a:pt x="328" y="706"/>
                      <a:pt x="329" y="706"/>
                      <a:pt x="330" y="706"/>
                    </a:cubicBezTo>
                    <a:cubicBezTo>
                      <a:pt x="440" y="706"/>
                      <a:pt x="367" y="490"/>
                      <a:pt x="413" y="479"/>
                    </a:cubicBezTo>
                    <a:cubicBezTo>
                      <a:pt x="458" y="473"/>
                      <a:pt x="431" y="305"/>
                      <a:pt x="477" y="299"/>
                    </a:cubicBezTo>
                    <a:cubicBezTo>
                      <a:pt x="522" y="299"/>
                      <a:pt x="557" y="455"/>
                      <a:pt x="506" y="532"/>
                    </a:cubicBezTo>
                    <a:cubicBezTo>
                      <a:pt x="458" y="607"/>
                      <a:pt x="488" y="797"/>
                      <a:pt x="570" y="803"/>
                    </a:cubicBezTo>
                    <a:cubicBezTo>
                      <a:pt x="571" y="803"/>
                      <a:pt x="573" y="803"/>
                      <a:pt x="574" y="803"/>
                    </a:cubicBezTo>
                    <a:cubicBezTo>
                      <a:pt x="644" y="803"/>
                      <a:pt x="627" y="642"/>
                      <a:pt x="627" y="642"/>
                    </a:cubicBezTo>
                    <a:cubicBezTo>
                      <a:pt x="737" y="618"/>
                      <a:pt x="650" y="369"/>
                      <a:pt x="755" y="351"/>
                    </a:cubicBezTo>
                    <a:cubicBezTo>
                      <a:pt x="758" y="351"/>
                      <a:pt x="761" y="350"/>
                      <a:pt x="763" y="350"/>
                    </a:cubicBezTo>
                    <a:cubicBezTo>
                      <a:pt x="862" y="350"/>
                      <a:pt x="809" y="538"/>
                      <a:pt x="894" y="566"/>
                    </a:cubicBezTo>
                    <a:cubicBezTo>
                      <a:pt x="899" y="568"/>
                      <a:pt x="904" y="569"/>
                      <a:pt x="908" y="569"/>
                    </a:cubicBezTo>
                    <a:cubicBezTo>
                      <a:pt x="978" y="569"/>
                      <a:pt x="960" y="368"/>
                      <a:pt x="911" y="259"/>
                    </a:cubicBezTo>
                    <a:cubicBezTo>
                      <a:pt x="890" y="209"/>
                      <a:pt x="844" y="196"/>
                      <a:pt x="792" y="196"/>
                    </a:cubicBezTo>
                    <a:cubicBezTo>
                      <a:pt x="734" y="196"/>
                      <a:pt x="667" y="212"/>
                      <a:pt x="614" y="212"/>
                    </a:cubicBezTo>
                    <a:cubicBezTo>
                      <a:pt x="598" y="212"/>
                      <a:pt x="583" y="210"/>
                      <a:pt x="570" y="206"/>
                    </a:cubicBezTo>
                    <a:cubicBezTo>
                      <a:pt x="482" y="171"/>
                      <a:pt x="413" y="126"/>
                      <a:pt x="319" y="120"/>
                    </a:cubicBezTo>
                    <a:cubicBezTo>
                      <a:pt x="222" y="120"/>
                      <a:pt x="233" y="21"/>
                      <a:pt x="175" y="3"/>
                    </a:cubicBezTo>
                    <a:cubicBezTo>
                      <a:pt x="169" y="2"/>
                      <a:pt x="165" y="1"/>
                      <a:pt x="16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0"/>
              <p:cNvSpPr/>
              <p:nvPr/>
            </p:nvSpPr>
            <p:spPr>
              <a:xfrm>
                <a:off x="3026389" y="2831208"/>
                <a:ext cx="93196" cy="86169"/>
              </a:xfrm>
              <a:custGeom>
                <a:rect b="b" l="l" r="r" t="t"/>
                <a:pathLst>
                  <a:path extrusionOk="0" h="981" w="1061">
                    <a:moveTo>
                      <a:pt x="867" y="1"/>
                    </a:moveTo>
                    <a:cubicBezTo>
                      <a:pt x="806" y="1"/>
                      <a:pt x="724" y="92"/>
                      <a:pt x="702" y="136"/>
                    </a:cubicBezTo>
                    <a:cubicBezTo>
                      <a:pt x="684" y="166"/>
                      <a:pt x="654" y="173"/>
                      <a:pt x="617" y="173"/>
                    </a:cubicBezTo>
                    <a:cubicBezTo>
                      <a:pt x="580" y="173"/>
                      <a:pt x="536" y="166"/>
                      <a:pt x="493" y="166"/>
                    </a:cubicBezTo>
                    <a:cubicBezTo>
                      <a:pt x="400" y="166"/>
                      <a:pt x="394" y="177"/>
                      <a:pt x="330" y="195"/>
                    </a:cubicBezTo>
                    <a:cubicBezTo>
                      <a:pt x="319" y="198"/>
                      <a:pt x="309" y="199"/>
                      <a:pt x="300" y="199"/>
                    </a:cubicBezTo>
                    <a:cubicBezTo>
                      <a:pt x="267" y="199"/>
                      <a:pt x="248" y="182"/>
                      <a:pt x="209" y="182"/>
                    </a:cubicBezTo>
                    <a:cubicBezTo>
                      <a:pt x="205" y="182"/>
                      <a:pt x="201" y="182"/>
                      <a:pt x="197" y="182"/>
                    </a:cubicBezTo>
                    <a:cubicBezTo>
                      <a:pt x="180" y="182"/>
                      <a:pt x="162" y="188"/>
                      <a:pt x="145" y="195"/>
                    </a:cubicBezTo>
                    <a:cubicBezTo>
                      <a:pt x="128" y="203"/>
                      <a:pt x="108" y="208"/>
                      <a:pt x="89" y="208"/>
                    </a:cubicBezTo>
                    <a:cubicBezTo>
                      <a:pt x="83" y="208"/>
                      <a:pt x="76" y="207"/>
                      <a:pt x="70" y="206"/>
                    </a:cubicBezTo>
                    <a:cubicBezTo>
                      <a:pt x="52" y="206"/>
                      <a:pt x="35" y="206"/>
                      <a:pt x="23" y="223"/>
                    </a:cubicBezTo>
                    <a:cubicBezTo>
                      <a:pt x="1" y="270"/>
                      <a:pt x="81" y="264"/>
                      <a:pt x="168" y="299"/>
                    </a:cubicBezTo>
                    <a:cubicBezTo>
                      <a:pt x="261" y="327"/>
                      <a:pt x="151" y="466"/>
                      <a:pt x="175" y="536"/>
                    </a:cubicBezTo>
                    <a:cubicBezTo>
                      <a:pt x="202" y="600"/>
                      <a:pt x="250" y="594"/>
                      <a:pt x="261" y="682"/>
                    </a:cubicBezTo>
                    <a:cubicBezTo>
                      <a:pt x="271" y="766"/>
                      <a:pt x="228" y="981"/>
                      <a:pt x="276" y="981"/>
                    </a:cubicBezTo>
                    <a:cubicBezTo>
                      <a:pt x="280" y="981"/>
                      <a:pt x="285" y="980"/>
                      <a:pt x="290" y="976"/>
                    </a:cubicBezTo>
                    <a:cubicBezTo>
                      <a:pt x="360" y="942"/>
                      <a:pt x="296" y="751"/>
                      <a:pt x="354" y="682"/>
                    </a:cubicBezTo>
                    <a:cubicBezTo>
                      <a:pt x="411" y="618"/>
                      <a:pt x="376" y="420"/>
                      <a:pt x="365" y="369"/>
                    </a:cubicBezTo>
                    <a:cubicBezTo>
                      <a:pt x="357" y="330"/>
                      <a:pt x="385" y="304"/>
                      <a:pt x="430" y="304"/>
                    </a:cubicBezTo>
                    <a:cubicBezTo>
                      <a:pt x="447" y="304"/>
                      <a:pt x="467" y="308"/>
                      <a:pt x="488" y="316"/>
                    </a:cubicBezTo>
                    <a:cubicBezTo>
                      <a:pt x="510" y="327"/>
                      <a:pt x="533" y="327"/>
                      <a:pt x="557" y="334"/>
                    </a:cubicBezTo>
                    <a:cubicBezTo>
                      <a:pt x="627" y="339"/>
                      <a:pt x="689" y="385"/>
                      <a:pt x="707" y="460"/>
                    </a:cubicBezTo>
                    <a:cubicBezTo>
                      <a:pt x="737" y="594"/>
                      <a:pt x="801" y="588"/>
                      <a:pt x="817" y="647"/>
                    </a:cubicBezTo>
                    <a:cubicBezTo>
                      <a:pt x="846" y="720"/>
                      <a:pt x="808" y="960"/>
                      <a:pt x="876" y="960"/>
                    </a:cubicBezTo>
                    <a:cubicBezTo>
                      <a:pt x="878" y="960"/>
                      <a:pt x="880" y="960"/>
                      <a:pt x="881" y="960"/>
                    </a:cubicBezTo>
                    <a:cubicBezTo>
                      <a:pt x="951" y="947"/>
                      <a:pt x="922" y="768"/>
                      <a:pt x="991" y="744"/>
                    </a:cubicBezTo>
                    <a:cubicBezTo>
                      <a:pt x="1061" y="716"/>
                      <a:pt x="1002" y="478"/>
                      <a:pt x="940" y="299"/>
                    </a:cubicBezTo>
                    <a:cubicBezTo>
                      <a:pt x="876" y="113"/>
                      <a:pt x="967" y="131"/>
                      <a:pt x="916" y="32"/>
                    </a:cubicBezTo>
                    <a:cubicBezTo>
                      <a:pt x="903" y="10"/>
                      <a:pt x="886" y="1"/>
                      <a:pt x="86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0"/>
              <p:cNvSpPr/>
              <p:nvPr/>
            </p:nvSpPr>
            <p:spPr>
              <a:xfrm>
                <a:off x="2992221" y="2878201"/>
                <a:ext cx="8696" cy="19061"/>
              </a:xfrm>
              <a:custGeom>
                <a:rect b="b" l="l" r="r" t="t"/>
                <a:pathLst>
                  <a:path extrusionOk="0" h="217" w="99">
                    <a:moveTo>
                      <a:pt x="33" y="0"/>
                    </a:moveTo>
                    <a:cubicBezTo>
                      <a:pt x="32" y="0"/>
                      <a:pt x="31" y="0"/>
                      <a:pt x="29" y="1"/>
                    </a:cubicBezTo>
                    <a:cubicBezTo>
                      <a:pt x="13" y="7"/>
                      <a:pt x="0" y="59"/>
                      <a:pt x="7" y="117"/>
                    </a:cubicBezTo>
                    <a:cubicBezTo>
                      <a:pt x="18" y="171"/>
                      <a:pt x="44" y="217"/>
                      <a:pt x="66" y="217"/>
                    </a:cubicBezTo>
                    <a:cubicBezTo>
                      <a:pt x="67" y="217"/>
                      <a:pt x="69" y="216"/>
                      <a:pt x="70" y="216"/>
                    </a:cubicBezTo>
                    <a:cubicBezTo>
                      <a:pt x="93" y="216"/>
                      <a:pt x="99" y="163"/>
                      <a:pt x="93" y="105"/>
                    </a:cubicBezTo>
                    <a:cubicBezTo>
                      <a:pt x="83" y="46"/>
                      <a:pt x="56" y="0"/>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0"/>
              <p:cNvSpPr/>
              <p:nvPr/>
            </p:nvSpPr>
            <p:spPr>
              <a:xfrm>
                <a:off x="3022261" y="2858877"/>
                <a:ext cx="7291" cy="19412"/>
              </a:xfrm>
              <a:custGeom>
                <a:rect b="b" l="l" r="r" t="t"/>
                <a:pathLst>
                  <a:path extrusionOk="0" h="221" w="83">
                    <a:moveTo>
                      <a:pt x="27" y="0"/>
                    </a:moveTo>
                    <a:cubicBezTo>
                      <a:pt x="26" y="0"/>
                      <a:pt x="25" y="0"/>
                      <a:pt x="24" y="1"/>
                    </a:cubicBezTo>
                    <a:cubicBezTo>
                      <a:pt x="6" y="1"/>
                      <a:pt x="0" y="54"/>
                      <a:pt x="13" y="111"/>
                    </a:cubicBezTo>
                    <a:cubicBezTo>
                      <a:pt x="24" y="175"/>
                      <a:pt x="48" y="221"/>
                      <a:pt x="59" y="221"/>
                    </a:cubicBezTo>
                    <a:cubicBezTo>
                      <a:pt x="76" y="215"/>
                      <a:pt x="82" y="163"/>
                      <a:pt x="70" y="105"/>
                    </a:cubicBezTo>
                    <a:cubicBezTo>
                      <a:pt x="65" y="45"/>
                      <a:pt x="43" y="0"/>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0"/>
              <p:cNvSpPr/>
              <p:nvPr/>
            </p:nvSpPr>
            <p:spPr>
              <a:xfrm>
                <a:off x="3002498" y="2864059"/>
                <a:ext cx="6676" cy="19412"/>
              </a:xfrm>
              <a:custGeom>
                <a:rect b="b" l="l" r="r" t="t"/>
                <a:pathLst>
                  <a:path extrusionOk="0" h="221" w="76">
                    <a:moveTo>
                      <a:pt x="52" y="0"/>
                    </a:moveTo>
                    <a:cubicBezTo>
                      <a:pt x="35" y="0"/>
                      <a:pt x="11" y="46"/>
                      <a:pt x="6" y="110"/>
                    </a:cubicBezTo>
                    <a:cubicBezTo>
                      <a:pt x="0" y="168"/>
                      <a:pt x="6" y="220"/>
                      <a:pt x="22" y="220"/>
                    </a:cubicBezTo>
                    <a:cubicBezTo>
                      <a:pt x="23" y="220"/>
                      <a:pt x="24" y="220"/>
                      <a:pt x="25" y="220"/>
                    </a:cubicBezTo>
                    <a:cubicBezTo>
                      <a:pt x="42" y="220"/>
                      <a:pt x="58" y="171"/>
                      <a:pt x="70" y="116"/>
                    </a:cubicBezTo>
                    <a:cubicBezTo>
                      <a:pt x="75" y="52"/>
                      <a:pt x="64" y="6"/>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0"/>
              <p:cNvSpPr/>
              <p:nvPr/>
            </p:nvSpPr>
            <p:spPr>
              <a:xfrm>
                <a:off x="2961654" y="2830330"/>
                <a:ext cx="9223" cy="13439"/>
              </a:xfrm>
              <a:custGeom>
                <a:rect b="b" l="l" r="r" t="t"/>
                <a:pathLst>
                  <a:path extrusionOk="0" h="153" w="105">
                    <a:moveTo>
                      <a:pt x="16" y="1"/>
                    </a:moveTo>
                    <a:cubicBezTo>
                      <a:pt x="15" y="1"/>
                      <a:pt x="14" y="1"/>
                      <a:pt x="13" y="2"/>
                    </a:cubicBezTo>
                    <a:cubicBezTo>
                      <a:pt x="0" y="7"/>
                      <a:pt x="13" y="48"/>
                      <a:pt x="35" y="88"/>
                    </a:cubicBezTo>
                    <a:cubicBezTo>
                      <a:pt x="57" y="125"/>
                      <a:pt x="79" y="153"/>
                      <a:pt x="91" y="153"/>
                    </a:cubicBezTo>
                    <a:cubicBezTo>
                      <a:pt x="92" y="153"/>
                      <a:pt x="93" y="152"/>
                      <a:pt x="94" y="152"/>
                    </a:cubicBezTo>
                    <a:cubicBezTo>
                      <a:pt x="105" y="146"/>
                      <a:pt x="99" y="106"/>
                      <a:pt x="77" y="66"/>
                    </a:cubicBezTo>
                    <a:cubicBezTo>
                      <a:pt x="50" y="27"/>
                      <a:pt x="28" y="1"/>
                      <a:pt x="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0"/>
              <p:cNvSpPr/>
              <p:nvPr/>
            </p:nvSpPr>
            <p:spPr>
              <a:xfrm>
                <a:off x="2970350" y="2871086"/>
                <a:ext cx="9223" cy="18973"/>
              </a:xfrm>
              <a:custGeom>
                <a:rect b="b" l="l" r="r" t="t"/>
                <a:pathLst>
                  <a:path extrusionOk="0" h="216" w="105">
                    <a:moveTo>
                      <a:pt x="39" y="0"/>
                    </a:moveTo>
                    <a:cubicBezTo>
                      <a:pt x="38" y="0"/>
                      <a:pt x="36" y="1"/>
                      <a:pt x="35" y="1"/>
                    </a:cubicBezTo>
                    <a:cubicBezTo>
                      <a:pt x="13" y="1"/>
                      <a:pt x="0" y="54"/>
                      <a:pt x="13" y="116"/>
                    </a:cubicBezTo>
                    <a:cubicBezTo>
                      <a:pt x="23" y="171"/>
                      <a:pt x="45" y="216"/>
                      <a:pt x="66" y="216"/>
                    </a:cubicBezTo>
                    <a:cubicBezTo>
                      <a:pt x="67" y="216"/>
                      <a:pt x="69" y="215"/>
                      <a:pt x="70" y="215"/>
                    </a:cubicBezTo>
                    <a:cubicBezTo>
                      <a:pt x="93" y="215"/>
                      <a:pt x="105" y="164"/>
                      <a:pt x="93" y="100"/>
                    </a:cubicBezTo>
                    <a:cubicBezTo>
                      <a:pt x="83" y="44"/>
                      <a:pt x="61" y="0"/>
                      <a:pt x="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0"/>
              <p:cNvSpPr/>
              <p:nvPr/>
            </p:nvSpPr>
            <p:spPr>
              <a:xfrm>
                <a:off x="3001005" y="2846667"/>
                <a:ext cx="28547" cy="8784"/>
              </a:xfrm>
              <a:custGeom>
                <a:rect b="b" l="l" r="r" t="t"/>
                <a:pathLst>
                  <a:path extrusionOk="0" h="100" w="325">
                    <a:moveTo>
                      <a:pt x="210" y="0"/>
                    </a:moveTo>
                    <a:cubicBezTo>
                      <a:pt x="207" y="0"/>
                      <a:pt x="205" y="0"/>
                      <a:pt x="202" y="1"/>
                    </a:cubicBezTo>
                    <a:cubicBezTo>
                      <a:pt x="127" y="6"/>
                      <a:pt x="17" y="19"/>
                      <a:pt x="5" y="47"/>
                    </a:cubicBezTo>
                    <a:cubicBezTo>
                      <a:pt x="0" y="74"/>
                      <a:pt x="7" y="92"/>
                      <a:pt x="22" y="92"/>
                    </a:cubicBezTo>
                    <a:cubicBezTo>
                      <a:pt x="25" y="92"/>
                      <a:pt x="29" y="90"/>
                      <a:pt x="34" y="88"/>
                    </a:cubicBezTo>
                    <a:cubicBezTo>
                      <a:pt x="34" y="88"/>
                      <a:pt x="131" y="50"/>
                      <a:pt x="192" y="50"/>
                    </a:cubicBezTo>
                    <a:cubicBezTo>
                      <a:pt x="203" y="50"/>
                      <a:pt x="212" y="51"/>
                      <a:pt x="220" y="53"/>
                    </a:cubicBezTo>
                    <a:cubicBezTo>
                      <a:pt x="258" y="63"/>
                      <a:pt x="292" y="99"/>
                      <a:pt x="309" y="99"/>
                    </a:cubicBezTo>
                    <a:cubicBezTo>
                      <a:pt x="313" y="99"/>
                      <a:pt x="316" y="98"/>
                      <a:pt x="318" y="94"/>
                    </a:cubicBezTo>
                    <a:cubicBezTo>
                      <a:pt x="324" y="71"/>
                      <a:pt x="280"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0"/>
              <p:cNvSpPr/>
              <p:nvPr/>
            </p:nvSpPr>
            <p:spPr>
              <a:xfrm>
                <a:off x="3042200" y="2859843"/>
                <a:ext cx="9223" cy="21520"/>
              </a:xfrm>
              <a:custGeom>
                <a:rect b="b" l="l" r="r" t="t"/>
                <a:pathLst>
                  <a:path extrusionOk="0" h="245" w="105">
                    <a:moveTo>
                      <a:pt x="48" y="0"/>
                    </a:moveTo>
                    <a:cubicBezTo>
                      <a:pt x="45" y="0"/>
                      <a:pt x="43" y="3"/>
                      <a:pt x="40" y="8"/>
                    </a:cubicBezTo>
                    <a:cubicBezTo>
                      <a:pt x="40" y="8"/>
                      <a:pt x="29" y="112"/>
                      <a:pt x="11" y="134"/>
                    </a:cubicBezTo>
                    <a:cubicBezTo>
                      <a:pt x="1" y="163"/>
                      <a:pt x="0" y="245"/>
                      <a:pt x="46" y="245"/>
                    </a:cubicBezTo>
                    <a:cubicBezTo>
                      <a:pt x="48" y="245"/>
                      <a:pt x="50" y="245"/>
                      <a:pt x="52" y="244"/>
                    </a:cubicBezTo>
                    <a:cubicBezTo>
                      <a:pt x="104" y="239"/>
                      <a:pt x="92" y="193"/>
                      <a:pt x="81" y="129"/>
                    </a:cubicBezTo>
                    <a:cubicBezTo>
                      <a:pt x="71" y="75"/>
                      <a:pt x="61"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0"/>
              <p:cNvSpPr/>
              <p:nvPr/>
            </p:nvSpPr>
            <p:spPr>
              <a:xfrm>
                <a:off x="3047821" y="2897086"/>
                <a:ext cx="7466" cy="18446"/>
              </a:xfrm>
              <a:custGeom>
                <a:rect b="b" l="l" r="r" t="t"/>
                <a:pathLst>
                  <a:path extrusionOk="0" h="210" w="85">
                    <a:moveTo>
                      <a:pt x="55" y="0"/>
                    </a:moveTo>
                    <a:cubicBezTo>
                      <a:pt x="54" y="0"/>
                      <a:pt x="53" y="0"/>
                      <a:pt x="52" y="1"/>
                    </a:cubicBezTo>
                    <a:cubicBezTo>
                      <a:pt x="52" y="1"/>
                      <a:pt x="0" y="210"/>
                      <a:pt x="28" y="210"/>
                    </a:cubicBezTo>
                    <a:cubicBezTo>
                      <a:pt x="61" y="210"/>
                      <a:pt x="85" y="0"/>
                      <a:pt x="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0"/>
              <p:cNvSpPr/>
              <p:nvPr/>
            </p:nvSpPr>
            <p:spPr>
              <a:xfrm>
                <a:off x="3052389" y="2868012"/>
                <a:ext cx="8696" cy="22047"/>
              </a:xfrm>
              <a:custGeom>
                <a:rect b="b" l="l" r="r" t="t"/>
                <a:pathLst>
                  <a:path extrusionOk="0" h="251" w="99">
                    <a:moveTo>
                      <a:pt x="46" y="1"/>
                    </a:moveTo>
                    <a:cubicBezTo>
                      <a:pt x="30" y="1"/>
                      <a:pt x="33" y="149"/>
                      <a:pt x="23" y="175"/>
                    </a:cubicBezTo>
                    <a:cubicBezTo>
                      <a:pt x="6" y="203"/>
                      <a:pt x="0" y="250"/>
                      <a:pt x="29" y="250"/>
                    </a:cubicBezTo>
                    <a:cubicBezTo>
                      <a:pt x="31" y="250"/>
                      <a:pt x="33" y="250"/>
                      <a:pt x="34" y="250"/>
                    </a:cubicBezTo>
                    <a:cubicBezTo>
                      <a:pt x="64" y="239"/>
                      <a:pt x="98" y="82"/>
                      <a:pt x="52" y="7"/>
                    </a:cubicBezTo>
                    <a:cubicBezTo>
                      <a:pt x="50" y="3"/>
                      <a:pt x="48"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0"/>
              <p:cNvSpPr/>
              <p:nvPr/>
            </p:nvSpPr>
            <p:spPr>
              <a:xfrm>
                <a:off x="3074172" y="2833756"/>
                <a:ext cx="35311" cy="20730"/>
              </a:xfrm>
              <a:custGeom>
                <a:rect b="b" l="l" r="r" t="t"/>
                <a:pathLst>
                  <a:path extrusionOk="0" h="236" w="402">
                    <a:moveTo>
                      <a:pt x="341" y="1"/>
                    </a:moveTo>
                    <a:cubicBezTo>
                      <a:pt x="338" y="1"/>
                      <a:pt x="335" y="1"/>
                      <a:pt x="332" y="3"/>
                    </a:cubicBezTo>
                    <a:cubicBezTo>
                      <a:pt x="302" y="9"/>
                      <a:pt x="257" y="20"/>
                      <a:pt x="238" y="54"/>
                    </a:cubicBezTo>
                    <a:cubicBezTo>
                      <a:pt x="215" y="107"/>
                      <a:pt x="145" y="159"/>
                      <a:pt x="76" y="159"/>
                    </a:cubicBezTo>
                    <a:cubicBezTo>
                      <a:pt x="1" y="159"/>
                      <a:pt x="6" y="228"/>
                      <a:pt x="94" y="235"/>
                    </a:cubicBezTo>
                    <a:cubicBezTo>
                      <a:pt x="97" y="235"/>
                      <a:pt x="100" y="236"/>
                      <a:pt x="104" y="236"/>
                    </a:cubicBezTo>
                    <a:cubicBezTo>
                      <a:pt x="183" y="236"/>
                      <a:pt x="224" y="171"/>
                      <a:pt x="284" y="153"/>
                    </a:cubicBezTo>
                    <a:cubicBezTo>
                      <a:pt x="348" y="137"/>
                      <a:pt x="401" y="73"/>
                      <a:pt x="366" y="14"/>
                    </a:cubicBezTo>
                    <a:cubicBezTo>
                      <a:pt x="357" y="6"/>
                      <a:pt x="349" y="1"/>
                      <a:pt x="3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0"/>
              <p:cNvSpPr/>
              <p:nvPr/>
            </p:nvSpPr>
            <p:spPr>
              <a:xfrm>
                <a:off x="3087523" y="2858965"/>
                <a:ext cx="16426" cy="23277"/>
              </a:xfrm>
              <a:custGeom>
                <a:rect b="b" l="l" r="r" t="t"/>
                <a:pathLst>
                  <a:path extrusionOk="0" h="265" w="187">
                    <a:moveTo>
                      <a:pt x="11" y="1"/>
                    </a:moveTo>
                    <a:cubicBezTo>
                      <a:pt x="5" y="1"/>
                      <a:pt x="1" y="7"/>
                      <a:pt x="0" y="23"/>
                    </a:cubicBezTo>
                    <a:cubicBezTo>
                      <a:pt x="0" y="23"/>
                      <a:pt x="35" y="226"/>
                      <a:pt x="92" y="254"/>
                    </a:cubicBezTo>
                    <a:cubicBezTo>
                      <a:pt x="105" y="261"/>
                      <a:pt x="117" y="264"/>
                      <a:pt x="127" y="264"/>
                    </a:cubicBezTo>
                    <a:cubicBezTo>
                      <a:pt x="169" y="264"/>
                      <a:pt x="186" y="216"/>
                      <a:pt x="145" y="174"/>
                    </a:cubicBezTo>
                    <a:cubicBezTo>
                      <a:pt x="102" y="136"/>
                      <a:pt x="36" y="1"/>
                      <a:pt x="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0"/>
              <p:cNvSpPr/>
              <p:nvPr/>
            </p:nvSpPr>
            <p:spPr>
              <a:xfrm>
                <a:off x="3098591" y="2874248"/>
                <a:ext cx="16865" cy="21257"/>
              </a:xfrm>
              <a:custGeom>
                <a:rect b="b" l="l" r="r" t="t"/>
                <a:pathLst>
                  <a:path extrusionOk="0" h="242" w="192">
                    <a:moveTo>
                      <a:pt x="135" y="0"/>
                    </a:moveTo>
                    <a:cubicBezTo>
                      <a:pt x="132" y="0"/>
                      <a:pt x="130" y="7"/>
                      <a:pt x="129" y="23"/>
                    </a:cubicBezTo>
                    <a:cubicBezTo>
                      <a:pt x="129" y="52"/>
                      <a:pt x="145" y="139"/>
                      <a:pt x="111" y="139"/>
                    </a:cubicBezTo>
                    <a:cubicBezTo>
                      <a:pt x="59" y="139"/>
                      <a:pt x="1" y="208"/>
                      <a:pt x="65" y="232"/>
                    </a:cubicBezTo>
                    <a:cubicBezTo>
                      <a:pt x="81" y="239"/>
                      <a:pt x="97" y="242"/>
                      <a:pt x="112" y="242"/>
                    </a:cubicBezTo>
                    <a:cubicBezTo>
                      <a:pt x="158" y="242"/>
                      <a:pt x="191" y="211"/>
                      <a:pt x="187" y="185"/>
                    </a:cubicBezTo>
                    <a:cubicBezTo>
                      <a:pt x="181" y="156"/>
                      <a:pt x="149"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0"/>
              <p:cNvSpPr/>
              <p:nvPr/>
            </p:nvSpPr>
            <p:spPr>
              <a:xfrm>
                <a:off x="3098152" y="2894977"/>
                <a:ext cx="9047" cy="20027"/>
              </a:xfrm>
              <a:custGeom>
                <a:rect b="b" l="l" r="r" t="t"/>
                <a:pathLst>
                  <a:path extrusionOk="0" h="228" w="103">
                    <a:moveTo>
                      <a:pt x="33" y="1"/>
                    </a:moveTo>
                    <a:cubicBezTo>
                      <a:pt x="32" y="1"/>
                      <a:pt x="31" y="1"/>
                      <a:pt x="29" y="1"/>
                    </a:cubicBezTo>
                    <a:cubicBezTo>
                      <a:pt x="0" y="7"/>
                      <a:pt x="24" y="221"/>
                      <a:pt x="59" y="227"/>
                    </a:cubicBezTo>
                    <a:cubicBezTo>
                      <a:pt x="60" y="227"/>
                      <a:pt x="61" y="227"/>
                      <a:pt x="62" y="227"/>
                    </a:cubicBezTo>
                    <a:cubicBezTo>
                      <a:pt x="92" y="227"/>
                      <a:pt x="102" y="144"/>
                      <a:pt x="81" y="144"/>
                    </a:cubicBezTo>
                    <a:cubicBezTo>
                      <a:pt x="79" y="144"/>
                      <a:pt x="78" y="145"/>
                      <a:pt x="75" y="146"/>
                    </a:cubicBezTo>
                    <a:cubicBezTo>
                      <a:pt x="74" y="147"/>
                      <a:pt x="72" y="147"/>
                      <a:pt x="71" y="147"/>
                    </a:cubicBezTo>
                    <a:cubicBezTo>
                      <a:pt x="41" y="147"/>
                      <a:pt x="41" y="31"/>
                      <a:pt x="41" y="31"/>
                    </a:cubicBezTo>
                    <a:cubicBezTo>
                      <a:pt x="41" y="31"/>
                      <a:pt x="45"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0"/>
              <p:cNvSpPr/>
              <p:nvPr/>
            </p:nvSpPr>
            <p:spPr>
              <a:xfrm>
                <a:off x="2952343" y="2844559"/>
                <a:ext cx="11507" cy="32939"/>
              </a:xfrm>
              <a:custGeom>
                <a:rect b="b" l="l" r="r" t="t"/>
                <a:pathLst>
                  <a:path extrusionOk="0" h="375" w="131">
                    <a:moveTo>
                      <a:pt x="90" y="1"/>
                    </a:moveTo>
                    <a:cubicBezTo>
                      <a:pt x="55" y="1"/>
                      <a:pt x="37" y="94"/>
                      <a:pt x="20" y="217"/>
                    </a:cubicBezTo>
                    <a:cubicBezTo>
                      <a:pt x="1" y="317"/>
                      <a:pt x="65" y="374"/>
                      <a:pt x="98" y="374"/>
                    </a:cubicBezTo>
                    <a:cubicBezTo>
                      <a:pt x="105" y="374"/>
                      <a:pt x="110" y="372"/>
                      <a:pt x="113" y="367"/>
                    </a:cubicBezTo>
                    <a:cubicBezTo>
                      <a:pt x="125" y="338"/>
                      <a:pt x="130" y="257"/>
                      <a:pt x="95" y="244"/>
                    </a:cubicBezTo>
                    <a:cubicBezTo>
                      <a:pt x="55" y="233"/>
                      <a:pt x="90" y="59"/>
                      <a:pt x="90" y="59"/>
                    </a:cubicBezTo>
                    <a:cubicBezTo>
                      <a:pt x="90" y="59"/>
                      <a:pt x="106"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0"/>
              <p:cNvSpPr/>
              <p:nvPr/>
            </p:nvSpPr>
            <p:spPr>
              <a:xfrm>
                <a:off x="2975796" y="2852113"/>
                <a:ext cx="12473" cy="18885"/>
              </a:xfrm>
              <a:custGeom>
                <a:rect b="b" l="l" r="r" t="t"/>
                <a:pathLst>
                  <a:path extrusionOk="0" h="215" w="142">
                    <a:moveTo>
                      <a:pt x="139" y="0"/>
                    </a:moveTo>
                    <a:cubicBezTo>
                      <a:pt x="131" y="0"/>
                      <a:pt x="107" y="67"/>
                      <a:pt x="107" y="101"/>
                    </a:cubicBezTo>
                    <a:cubicBezTo>
                      <a:pt x="107" y="101"/>
                      <a:pt x="111" y="125"/>
                      <a:pt x="96" y="125"/>
                    </a:cubicBezTo>
                    <a:cubicBezTo>
                      <a:pt x="94" y="125"/>
                      <a:pt x="92" y="124"/>
                      <a:pt x="90" y="124"/>
                    </a:cubicBezTo>
                    <a:cubicBezTo>
                      <a:pt x="65" y="119"/>
                      <a:pt x="69" y="41"/>
                      <a:pt x="49" y="41"/>
                    </a:cubicBezTo>
                    <a:cubicBezTo>
                      <a:pt x="46" y="41"/>
                      <a:pt x="42" y="44"/>
                      <a:pt x="37" y="49"/>
                    </a:cubicBezTo>
                    <a:cubicBezTo>
                      <a:pt x="0" y="85"/>
                      <a:pt x="21" y="215"/>
                      <a:pt x="69" y="215"/>
                    </a:cubicBezTo>
                    <a:cubicBezTo>
                      <a:pt x="73" y="215"/>
                      <a:pt x="78" y="214"/>
                      <a:pt x="83" y="211"/>
                    </a:cubicBezTo>
                    <a:cubicBezTo>
                      <a:pt x="141" y="177"/>
                      <a:pt x="136" y="124"/>
                      <a:pt x="141" y="8"/>
                    </a:cubicBezTo>
                    <a:cubicBezTo>
                      <a:pt x="141" y="3"/>
                      <a:pt x="140"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0"/>
              <p:cNvSpPr/>
              <p:nvPr/>
            </p:nvSpPr>
            <p:spPr>
              <a:xfrm>
                <a:off x="3019187" y="2781756"/>
                <a:ext cx="18885" cy="65527"/>
              </a:xfrm>
              <a:custGeom>
                <a:rect b="b" l="l" r="r" t="t"/>
                <a:pathLst>
                  <a:path extrusionOk="0" h="746" w="215">
                    <a:moveTo>
                      <a:pt x="155" y="0"/>
                    </a:moveTo>
                    <a:cubicBezTo>
                      <a:pt x="149" y="0"/>
                      <a:pt x="143" y="3"/>
                      <a:pt x="140" y="9"/>
                    </a:cubicBezTo>
                    <a:cubicBezTo>
                      <a:pt x="134" y="15"/>
                      <a:pt x="1" y="207"/>
                      <a:pt x="94" y="346"/>
                    </a:cubicBezTo>
                    <a:cubicBezTo>
                      <a:pt x="169" y="467"/>
                      <a:pt x="83" y="716"/>
                      <a:pt x="83" y="723"/>
                    </a:cubicBezTo>
                    <a:cubicBezTo>
                      <a:pt x="76" y="734"/>
                      <a:pt x="83" y="745"/>
                      <a:pt x="94" y="745"/>
                    </a:cubicBezTo>
                    <a:lnTo>
                      <a:pt x="99" y="745"/>
                    </a:lnTo>
                    <a:cubicBezTo>
                      <a:pt x="111" y="745"/>
                      <a:pt x="117" y="745"/>
                      <a:pt x="123" y="734"/>
                    </a:cubicBezTo>
                    <a:cubicBezTo>
                      <a:pt x="129" y="723"/>
                      <a:pt x="215" y="461"/>
                      <a:pt x="129" y="322"/>
                    </a:cubicBezTo>
                    <a:cubicBezTo>
                      <a:pt x="53" y="207"/>
                      <a:pt x="169" y="33"/>
                      <a:pt x="169" y="33"/>
                    </a:cubicBezTo>
                    <a:cubicBezTo>
                      <a:pt x="180" y="20"/>
                      <a:pt x="175" y="9"/>
                      <a:pt x="169" y="4"/>
                    </a:cubicBezTo>
                    <a:cubicBezTo>
                      <a:pt x="164" y="1"/>
                      <a:pt x="159" y="0"/>
                      <a:pt x="15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0"/>
              <p:cNvSpPr/>
              <p:nvPr/>
            </p:nvSpPr>
            <p:spPr>
              <a:xfrm>
                <a:off x="2965782" y="2925105"/>
                <a:ext cx="138081" cy="63155"/>
              </a:xfrm>
              <a:custGeom>
                <a:rect b="b" l="l" r="r" t="t"/>
                <a:pathLst>
                  <a:path extrusionOk="0" h="719" w="1572">
                    <a:moveTo>
                      <a:pt x="1" y="1"/>
                    </a:moveTo>
                    <a:lnTo>
                      <a:pt x="1" y="1"/>
                    </a:lnTo>
                    <a:cubicBezTo>
                      <a:pt x="1" y="1"/>
                      <a:pt x="1" y="1"/>
                      <a:pt x="1" y="1"/>
                    </a:cubicBezTo>
                    <a:lnTo>
                      <a:pt x="1" y="1"/>
                    </a:lnTo>
                    <a:lnTo>
                      <a:pt x="1" y="1"/>
                    </a:lnTo>
                    <a:close/>
                    <a:moveTo>
                      <a:pt x="1" y="1"/>
                    </a:moveTo>
                    <a:lnTo>
                      <a:pt x="1" y="539"/>
                    </a:lnTo>
                    <a:cubicBezTo>
                      <a:pt x="1" y="539"/>
                      <a:pt x="255" y="718"/>
                      <a:pt x="783" y="718"/>
                    </a:cubicBezTo>
                    <a:cubicBezTo>
                      <a:pt x="1310" y="718"/>
                      <a:pt x="1571" y="592"/>
                      <a:pt x="1571" y="592"/>
                    </a:cubicBezTo>
                    <a:lnTo>
                      <a:pt x="1571" y="30"/>
                    </a:lnTo>
                    <a:cubicBezTo>
                      <a:pt x="1571" y="30"/>
                      <a:pt x="1571" y="557"/>
                      <a:pt x="783" y="557"/>
                    </a:cubicBezTo>
                    <a:cubicBezTo>
                      <a:pt x="12" y="557"/>
                      <a:pt x="1" y="24"/>
                      <a:pt x="1" y="1"/>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6" name="Google Shape;7966;p50"/>
            <p:cNvSpPr/>
            <p:nvPr/>
          </p:nvSpPr>
          <p:spPr>
            <a:xfrm>
              <a:off x="7396328" y="2631290"/>
              <a:ext cx="249300" cy="2493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0"/>
            <p:cNvSpPr/>
            <p:nvPr/>
          </p:nvSpPr>
          <p:spPr>
            <a:xfrm>
              <a:off x="7201728" y="3046390"/>
              <a:ext cx="249300" cy="2493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50"/>
          <p:cNvGrpSpPr/>
          <p:nvPr/>
        </p:nvGrpSpPr>
        <p:grpSpPr>
          <a:xfrm>
            <a:off x="7237594" y="-31"/>
            <a:ext cx="1919655" cy="1540035"/>
            <a:chOff x="6528428" y="1031706"/>
            <a:chExt cx="824346" cy="661328"/>
          </a:xfrm>
        </p:grpSpPr>
        <p:sp>
          <p:nvSpPr>
            <p:cNvPr id="7969" name="Google Shape;7969;p50"/>
            <p:cNvSpPr/>
            <p:nvPr/>
          </p:nvSpPr>
          <p:spPr>
            <a:xfrm>
              <a:off x="6718769" y="1062097"/>
              <a:ext cx="624876" cy="482404"/>
            </a:xfrm>
            <a:custGeom>
              <a:rect b="b" l="l" r="r" t="t"/>
              <a:pathLst>
                <a:path extrusionOk="0" h="5492" w="7114">
                  <a:moveTo>
                    <a:pt x="692" y="0"/>
                  </a:moveTo>
                  <a:cubicBezTo>
                    <a:pt x="669" y="0"/>
                    <a:pt x="644" y="19"/>
                    <a:pt x="651" y="49"/>
                  </a:cubicBezTo>
                  <a:cubicBezTo>
                    <a:pt x="918" y="420"/>
                    <a:pt x="36" y="449"/>
                    <a:pt x="1" y="849"/>
                  </a:cubicBezTo>
                  <a:cubicBezTo>
                    <a:pt x="127" y="1094"/>
                    <a:pt x="349" y="1231"/>
                    <a:pt x="535" y="1231"/>
                  </a:cubicBezTo>
                  <a:cubicBezTo>
                    <a:pt x="771" y="1231"/>
                    <a:pt x="950" y="1013"/>
                    <a:pt x="808" y="525"/>
                  </a:cubicBezTo>
                  <a:lnTo>
                    <a:pt x="808" y="525"/>
                  </a:lnTo>
                  <a:cubicBezTo>
                    <a:pt x="1434" y="1742"/>
                    <a:pt x="969" y="1063"/>
                    <a:pt x="517" y="1974"/>
                  </a:cubicBezTo>
                  <a:cubicBezTo>
                    <a:pt x="687" y="2192"/>
                    <a:pt x="889" y="2297"/>
                    <a:pt x="1054" y="2297"/>
                  </a:cubicBezTo>
                  <a:cubicBezTo>
                    <a:pt x="1332" y="2297"/>
                    <a:pt x="1504" y="1998"/>
                    <a:pt x="1242" y="1434"/>
                  </a:cubicBezTo>
                  <a:lnTo>
                    <a:pt x="1242" y="1434"/>
                  </a:lnTo>
                  <a:cubicBezTo>
                    <a:pt x="2053" y="2866"/>
                    <a:pt x="1955" y="1852"/>
                    <a:pt x="1544" y="3122"/>
                  </a:cubicBezTo>
                  <a:cubicBezTo>
                    <a:pt x="1680" y="3194"/>
                    <a:pt x="1813" y="3229"/>
                    <a:pt x="1924" y="3229"/>
                  </a:cubicBezTo>
                  <a:cubicBezTo>
                    <a:pt x="2229" y="3229"/>
                    <a:pt x="2378" y="2975"/>
                    <a:pt x="2030" y="2558"/>
                  </a:cubicBezTo>
                  <a:lnTo>
                    <a:pt x="2030" y="2558"/>
                  </a:lnTo>
                  <a:cubicBezTo>
                    <a:pt x="2929" y="3545"/>
                    <a:pt x="2644" y="2831"/>
                    <a:pt x="2331" y="3898"/>
                  </a:cubicBezTo>
                  <a:cubicBezTo>
                    <a:pt x="2471" y="3993"/>
                    <a:pt x="2604" y="4035"/>
                    <a:pt x="2715" y="4035"/>
                  </a:cubicBezTo>
                  <a:cubicBezTo>
                    <a:pt x="3029" y="4035"/>
                    <a:pt x="3161" y="3697"/>
                    <a:pt x="2737" y="3261"/>
                  </a:cubicBezTo>
                  <a:lnTo>
                    <a:pt x="2737" y="3261"/>
                  </a:lnTo>
                  <a:cubicBezTo>
                    <a:pt x="3983" y="4339"/>
                    <a:pt x="3844" y="3462"/>
                    <a:pt x="3625" y="4732"/>
                  </a:cubicBezTo>
                  <a:cubicBezTo>
                    <a:pt x="3738" y="4787"/>
                    <a:pt x="3845" y="4811"/>
                    <a:pt x="3938" y="4811"/>
                  </a:cubicBezTo>
                  <a:cubicBezTo>
                    <a:pt x="4305" y="4811"/>
                    <a:pt x="4453" y="4436"/>
                    <a:pt x="3931" y="4048"/>
                  </a:cubicBezTo>
                  <a:lnTo>
                    <a:pt x="3931" y="4048"/>
                  </a:lnTo>
                  <a:cubicBezTo>
                    <a:pt x="5287" y="4749"/>
                    <a:pt x="4789" y="3984"/>
                    <a:pt x="5027" y="5249"/>
                  </a:cubicBezTo>
                  <a:cubicBezTo>
                    <a:pt x="5055" y="5251"/>
                    <a:pt x="5082" y="5253"/>
                    <a:pt x="5109" y="5253"/>
                  </a:cubicBezTo>
                  <a:cubicBezTo>
                    <a:pt x="5640" y="5253"/>
                    <a:pt x="5836" y="4733"/>
                    <a:pt x="5113" y="4513"/>
                  </a:cubicBezTo>
                  <a:lnTo>
                    <a:pt x="5113" y="4513"/>
                  </a:lnTo>
                  <a:cubicBezTo>
                    <a:pt x="6308" y="4860"/>
                    <a:pt x="5936" y="4361"/>
                    <a:pt x="6163" y="5492"/>
                  </a:cubicBezTo>
                  <a:cubicBezTo>
                    <a:pt x="6800" y="5463"/>
                    <a:pt x="6969" y="4981"/>
                    <a:pt x="6238" y="4738"/>
                  </a:cubicBezTo>
                  <a:lnTo>
                    <a:pt x="6238" y="4738"/>
                  </a:lnTo>
                  <a:cubicBezTo>
                    <a:pt x="6336" y="4763"/>
                    <a:pt x="6425" y="4775"/>
                    <a:pt x="6504" y="4775"/>
                  </a:cubicBezTo>
                  <a:cubicBezTo>
                    <a:pt x="6987" y="4775"/>
                    <a:pt x="7113" y="4351"/>
                    <a:pt x="6621" y="4043"/>
                  </a:cubicBezTo>
                  <a:lnTo>
                    <a:pt x="6621" y="4043"/>
                  </a:lnTo>
                  <a:cubicBezTo>
                    <a:pt x="6162" y="4339"/>
                    <a:pt x="6268" y="4625"/>
                    <a:pt x="5956" y="4625"/>
                  </a:cubicBezTo>
                  <a:cubicBezTo>
                    <a:pt x="5845" y="4625"/>
                    <a:pt x="5683" y="4589"/>
                    <a:pt x="5426" y="4506"/>
                  </a:cubicBezTo>
                  <a:lnTo>
                    <a:pt x="5426" y="4506"/>
                  </a:lnTo>
                  <a:cubicBezTo>
                    <a:pt x="5464" y="4513"/>
                    <a:pt x="5499" y="4516"/>
                    <a:pt x="5531" y="4516"/>
                  </a:cubicBezTo>
                  <a:cubicBezTo>
                    <a:pt x="5989" y="4516"/>
                    <a:pt x="5801" y="3850"/>
                    <a:pt x="5486" y="3850"/>
                  </a:cubicBezTo>
                  <a:cubicBezTo>
                    <a:pt x="5341" y="3850"/>
                    <a:pt x="5169" y="3990"/>
                    <a:pt x="5021" y="4401"/>
                  </a:cubicBezTo>
                  <a:cubicBezTo>
                    <a:pt x="4494" y="4257"/>
                    <a:pt x="4690" y="4315"/>
                    <a:pt x="4696" y="3874"/>
                  </a:cubicBezTo>
                  <a:cubicBezTo>
                    <a:pt x="4673" y="3699"/>
                    <a:pt x="4622" y="3543"/>
                    <a:pt x="4473" y="3543"/>
                  </a:cubicBezTo>
                  <a:cubicBezTo>
                    <a:pt x="4441" y="3543"/>
                    <a:pt x="4403" y="3550"/>
                    <a:pt x="4360" y="3567"/>
                  </a:cubicBezTo>
                  <a:cubicBezTo>
                    <a:pt x="4167" y="3777"/>
                    <a:pt x="4013" y="3863"/>
                    <a:pt x="3862" y="3863"/>
                  </a:cubicBezTo>
                  <a:cubicBezTo>
                    <a:pt x="3683" y="3863"/>
                    <a:pt x="3509" y="3743"/>
                    <a:pt x="3277" y="3567"/>
                  </a:cubicBezTo>
                  <a:lnTo>
                    <a:pt x="3277" y="3567"/>
                  </a:lnTo>
                  <a:cubicBezTo>
                    <a:pt x="3295" y="3570"/>
                    <a:pt x="3311" y="3571"/>
                    <a:pt x="3327" y="3571"/>
                  </a:cubicBezTo>
                  <a:cubicBezTo>
                    <a:pt x="3612" y="3571"/>
                    <a:pt x="3556" y="3087"/>
                    <a:pt x="3473" y="2889"/>
                  </a:cubicBezTo>
                  <a:lnTo>
                    <a:pt x="3473" y="2889"/>
                  </a:lnTo>
                  <a:cubicBezTo>
                    <a:pt x="3053" y="2939"/>
                    <a:pt x="2894" y="3080"/>
                    <a:pt x="2740" y="3080"/>
                  </a:cubicBezTo>
                  <a:cubicBezTo>
                    <a:pt x="2602" y="3080"/>
                    <a:pt x="2469" y="2967"/>
                    <a:pt x="2157" y="2576"/>
                  </a:cubicBezTo>
                  <a:lnTo>
                    <a:pt x="2157" y="2576"/>
                  </a:lnTo>
                  <a:cubicBezTo>
                    <a:pt x="2291" y="2707"/>
                    <a:pt x="2408" y="2761"/>
                    <a:pt x="2502" y="2761"/>
                  </a:cubicBezTo>
                  <a:cubicBezTo>
                    <a:pt x="2745" y="2761"/>
                    <a:pt x="2838" y="2402"/>
                    <a:pt x="2691" y="2090"/>
                  </a:cubicBezTo>
                  <a:lnTo>
                    <a:pt x="2691" y="2090"/>
                  </a:lnTo>
                  <a:cubicBezTo>
                    <a:pt x="2302" y="2114"/>
                    <a:pt x="2132" y="2272"/>
                    <a:pt x="1983" y="2272"/>
                  </a:cubicBezTo>
                  <a:cubicBezTo>
                    <a:pt x="1856" y="2272"/>
                    <a:pt x="1744" y="2158"/>
                    <a:pt x="1525" y="1753"/>
                  </a:cubicBezTo>
                  <a:lnTo>
                    <a:pt x="1525" y="1753"/>
                  </a:lnTo>
                  <a:cubicBezTo>
                    <a:pt x="1628" y="1904"/>
                    <a:pt x="1732" y="1964"/>
                    <a:pt x="1827" y="1964"/>
                  </a:cubicBezTo>
                  <a:cubicBezTo>
                    <a:pt x="2096" y="1964"/>
                    <a:pt x="2292" y="1480"/>
                    <a:pt x="2181" y="1215"/>
                  </a:cubicBezTo>
                  <a:cubicBezTo>
                    <a:pt x="2020" y="1180"/>
                    <a:pt x="1888" y="1169"/>
                    <a:pt x="1779" y="1169"/>
                  </a:cubicBezTo>
                  <a:cubicBezTo>
                    <a:pt x="1540" y="1169"/>
                    <a:pt x="1410" y="1225"/>
                    <a:pt x="1315" y="1225"/>
                  </a:cubicBezTo>
                  <a:cubicBezTo>
                    <a:pt x="1180" y="1225"/>
                    <a:pt x="1116" y="1112"/>
                    <a:pt x="911" y="565"/>
                  </a:cubicBezTo>
                  <a:lnTo>
                    <a:pt x="911" y="565"/>
                  </a:lnTo>
                  <a:cubicBezTo>
                    <a:pt x="1045" y="879"/>
                    <a:pt x="1200" y="992"/>
                    <a:pt x="1340" y="992"/>
                  </a:cubicBezTo>
                  <a:cubicBezTo>
                    <a:pt x="1694" y="992"/>
                    <a:pt x="1954" y="269"/>
                    <a:pt x="1544" y="206"/>
                  </a:cubicBezTo>
                  <a:cubicBezTo>
                    <a:pt x="1501" y="190"/>
                    <a:pt x="1452" y="184"/>
                    <a:pt x="1400" y="184"/>
                  </a:cubicBezTo>
                  <a:cubicBezTo>
                    <a:pt x="1250" y="184"/>
                    <a:pt x="1072" y="233"/>
                    <a:pt x="937" y="233"/>
                  </a:cubicBezTo>
                  <a:cubicBezTo>
                    <a:pt x="814" y="233"/>
                    <a:pt x="727" y="192"/>
                    <a:pt x="731" y="32"/>
                  </a:cubicBezTo>
                  <a:cubicBezTo>
                    <a:pt x="727" y="10"/>
                    <a:pt x="710" y="0"/>
                    <a:pt x="692"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0"/>
            <p:cNvSpPr/>
            <p:nvPr/>
          </p:nvSpPr>
          <p:spPr>
            <a:xfrm>
              <a:off x="6785525" y="1048658"/>
              <a:ext cx="87223" cy="71763"/>
            </a:xfrm>
            <a:custGeom>
              <a:rect b="b" l="l" r="r" t="t"/>
              <a:pathLst>
                <a:path extrusionOk="0" h="817" w="993">
                  <a:moveTo>
                    <a:pt x="563" y="0"/>
                  </a:moveTo>
                  <a:cubicBezTo>
                    <a:pt x="297" y="0"/>
                    <a:pt x="0" y="63"/>
                    <a:pt x="0" y="63"/>
                  </a:cubicBezTo>
                  <a:cubicBezTo>
                    <a:pt x="213" y="628"/>
                    <a:pt x="406" y="817"/>
                    <a:pt x="563" y="817"/>
                  </a:cubicBezTo>
                  <a:cubicBezTo>
                    <a:pt x="787" y="817"/>
                    <a:pt x="938" y="432"/>
                    <a:pt x="969" y="214"/>
                  </a:cubicBezTo>
                  <a:cubicBezTo>
                    <a:pt x="993" y="46"/>
                    <a:pt x="789" y="0"/>
                    <a:pt x="5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0"/>
            <p:cNvSpPr/>
            <p:nvPr/>
          </p:nvSpPr>
          <p:spPr>
            <a:xfrm>
              <a:off x="6787633" y="1052084"/>
              <a:ext cx="50067" cy="40844"/>
            </a:xfrm>
            <a:custGeom>
              <a:rect b="b" l="l" r="r" t="t"/>
              <a:pathLst>
                <a:path extrusionOk="0" h="465" w="570">
                  <a:moveTo>
                    <a:pt x="323" y="1"/>
                  </a:moveTo>
                  <a:cubicBezTo>
                    <a:pt x="171" y="1"/>
                    <a:pt x="0" y="36"/>
                    <a:pt x="0" y="36"/>
                  </a:cubicBezTo>
                  <a:cubicBezTo>
                    <a:pt x="121" y="358"/>
                    <a:pt x="232" y="465"/>
                    <a:pt x="322" y="465"/>
                  </a:cubicBezTo>
                  <a:cubicBezTo>
                    <a:pt x="452" y="465"/>
                    <a:pt x="539" y="245"/>
                    <a:pt x="556" y="123"/>
                  </a:cubicBezTo>
                  <a:cubicBezTo>
                    <a:pt x="570" y="27"/>
                    <a:pt x="453" y="1"/>
                    <a:pt x="3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0"/>
            <p:cNvSpPr/>
            <p:nvPr/>
          </p:nvSpPr>
          <p:spPr>
            <a:xfrm>
              <a:off x="6783593" y="1052435"/>
              <a:ext cx="39790" cy="59993"/>
            </a:xfrm>
            <a:custGeom>
              <a:rect b="b" l="l" r="r" t="t"/>
              <a:pathLst>
                <a:path extrusionOk="0" h="683" w="453">
                  <a:moveTo>
                    <a:pt x="24" y="1"/>
                  </a:moveTo>
                  <a:cubicBezTo>
                    <a:pt x="16" y="1"/>
                    <a:pt x="10" y="5"/>
                    <a:pt x="6" y="9"/>
                  </a:cubicBezTo>
                  <a:cubicBezTo>
                    <a:pt x="0" y="20"/>
                    <a:pt x="0" y="32"/>
                    <a:pt x="11" y="38"/>
                  </a:cubicBezTo>
                  <a:cubicBezTo>
                    <a:pt x="17" y="43"/>
                    <a:pt x="405" y="276"/>
                    <a:pt x="376" y="664"/>
                  </a:cubicBezTo>
                  <a:cubicBezTo>
                    <a:pt x="376" y="675"/>
                    <a:pt x="383" y="680"/>
                    <a:pt x="394" y="680"/>
                  </a:cubicBezTo>
                  <a:cubicBezTo>
                    <a:pt x="395" y="682"/>
                    <a:pt x="397" y="683"/>
                    <a:pt x="399" y="683"/>
                  </a:cubicBezTo>
                  <a:cubicBezTo>
                    <a:pt x="403" y="683"/>
                    <a:pt x="407" y="679"/>
                    <a:pt x="411" y="675"/>
                  </a:cubicBezTo>
                  <a:cubicBezTo>
                    <a:pt x="411" y="675"/>
                    <a:pt x="417" y="669"/>
                    <a:pt x="417" y="664"/>
                  </a:cubicBezTo>
                  <a:cubicBezTo>
                    <a:pt x="452" y="252"/>
                    <a:pt x="35" y="9"/>
                    <a:pt x="35" y="3"/>
                  </a:cubicBezTo>
                  <a:cubicBezTo>
                    <a:pt x="31" y="1"/>
                    <a:pt x="28" y="1"/>
                    <a:pt x="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0"/>
            <p:cNvSpPr/>
            <p:nvPr/>
          </p:nvSpPr>
          <p:spPr>
            <a:xfrm>
              <a:off x="6783593" y="1047692"/>
              <a:ext cx="68250" cy="17919"/>
            </a:xfrm>
            <a:custGeom>
              <a:rect b="b" l="l" r="r" t="t"/>
              <a:pathLst>
                <a:path extrusionOk="0" h="204" w="777">
                  <a:moveTo>
                    <a:pt x="751" y="1"/>
                  </a:moveTo>
                  <a:cubicBezTo>
                    <a:pt x="744" y="1"/>
                    <a:pt x="739" y="3"/>
                    <a:pt x="736" y="10"/>
                  </a:cubicBezTo>
                  <a:cubicBezTo>
                    <a:pt x="732" y="18"/>
                    <a:pt x="633" y="164"/>
                    <a:pt x="404" y="164"/>
                  </a:cubicBezTo>
                  <a:cubicBezTo>
                    <a:pt x="304" y="164"/>
                    <a:pt x="180" y="136"/>
                    <a:pt x="28" y="57"/>
                  </a:cubicBezTo>
                  <a:cubicBezTo>
                    <a:pt x="26" y="56"/>
                    <a:pt x="25" y="55"/>
                    <a:pt x="23" y="55"/>
                  </a:cubicBezTo>
                  <a:cubicBezTo>
                    <a:pt x="17" y="55"/>
                    <a:pt x="10" y="60"/>
                    <a:pt x="6" y="68"/>
                  </a:cubicBezTo>
                  <a:cubicBezTo>
                    <a:pt x="0" y="74"/>
                    <a:pt x="0" y="86"/>
                    <a:pt x="11" y="92"/>
                  </a:cubicBezTo>
                  <a:cubicBezTo>
                    <a:pt x="166" y="174"/>
                    <a:pt x="295" y="203"/>
                    <a:pt x="400" y="203"/>
                  </a:cubicBezTo>
                  <a:cubicBezTo>
                    <a:pt x="613" y="203"/>
                    <a:pt x="728" y="84"/>
                    <a:pt x="758" y="45"/>
                  </a:cubicBezTo>
                  <a:cubicBezTo>
                    <a:pt x="765" y="39"/>
                    <a:pt x="771" y="33"/>
                    <a:pt x="771" y="33"/>
                  </a:cubicBezTo>
                  <a:cubicBezTo>
                    <a:pt x="776" y="22"/>
                    <a:pt x="771" y="10"/>
                    <a:pt x="765" y="4"/>
                  </a:cubicBezTo>
                  <a:cubicBezTo>
                    <a:pt x="760" y="2"/>
                    <a:pt x="755" y="1"/>
                    <a:pt x="7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0"/>
            <p:cNvSpPr/>
            <p:nvPr/>
          </p:nvSpPr>
          <p:spPr>
            <a:xfrm>
              <a:off x="6783593" y="1052347"/>
              <a:ext cx="88013" cy="16865"/>
            </a:xfrm>
            <a:custGeom>
              <a:rect b="b" l="l" r="r" t="t"/>
              <a:pathLst>
                <a:path extrusionOk="0" h="192" w="1002">
                  <a:moveTo>
                    <a:pt x="20" y="0"/>
                  </a:moveTo>
                  <a:cubicBezTo>
                    <a:pt x="14" y="0"/>
                    <a:pt x="9" y="3"/>
                    <a:pt x="6" y="10"/>
                  </a:cubicBezTo>
                  <a:cubicBezTo>
                    <a:pt x="0" y="15"/>
                    <a:pt x="0" y="33"/>
                    <a:pt x="11" y="39"/>
                  </a:cubicBezTo>
                  <a:cubicBezTo>
                    <a:pt x="159" y="156"/>
                    <a:pt x="339" y="192"/>
                    <a:pt x="505" y="192"/>
                  </a:cubicBezTo>
                  <a:cubicBezTo>
                    <a:pt x="755" y="192"/>
                    <a:pt x="971" y="110"/>
                    <a:pt x="985" y="103"/>
                  </a:cubicBezTo>
                  <a:cubicBezTo>
                    <a:pt x="991" y="103"/>
                    <a:pt x="991" y="103"/>
                    <a:pt x="996" y="96"/>
                  </a:cubicBezTo>
                  <a:cubicBezTo>
                    <a:pt x="996" y="90"/>
                    <a:pt x="1002" y="85"/>
                    <a:pt x="996" y="79"/>
                  </a:cubicBezTo>
                  <a:cubicBezTo>
                    <a:pt x="992" y="71"/>
                    <a:pt x="985" y="65"/>
                    <a:pt x="980" y="65"/>
                  </a:cubicBezTo>
                  <a:cubicBezTo>
                    <a:pt x="977" y="65"/>
                    <a:pt x="975" y="66"/>
                    <a:pt x="974" y="68"/>
                  </a:cubicBezTo>
                  <a:cubicBezTo>
                    <a:pt x="970" y="68"/>
                    <a:pt x="756" y="149"/>
                    <a:pt x="509" y="149"/>
                  </a:cubicBezTo>
                  <a:cubicBezTo>
                    <a:pt x="349" y="149"/>
                    <a:pt x="176" y="115"/>
                    <a:pt x="35" y="4"/>
                  </a:cubicBezTo>
                  <a:cubicBezTo>
                    <a:pt x="30" y="2"/>
                    <a:pt x="25" y="0"/>
                    <a:pt x="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0"/>
            <p:cNvSpPr/>
            <p:nvPr/>
          </p:nvSpPr>
          <p:spPr>
            <a:xfrm>
              <a:off x="6783593" y="1052435"/>
              <a:ext cx="68250" cy="69743"/>
            </a:xfrm>
            <a:custGeom>
              <a:rect b="b" l="l" r="r" t="t"/>
              <a:pathLst>
                <a:path extrusionOk="0" h="794" w="777">
                  <a:moveTo>
                    <a:pt x="22" y="1"/>
                  </a:moveTo>
                  <a:cubicBezTo>
                    <a:pt x="16" y="1"/>
                    <a:pt x="10" y="5"/>
                    <a:pt x="6" y="9"/>
                  </a:cubicBezTo>
                  <a:cubicBezTo>
                    <a:pt x="0" y="20"/>
                    <a:pt x="0" y="32"/>
                    <a:pt x="11" y="38"/>
                  </a:cubicBezTo>
                  <a:cubicBezTo>
                    <a:pt x="723" y="420"/>
                    <a:pt x="626" y="763"/>
                    <a:pt x="626" y="768"/>
                  </a:cubicBezTo>
                  <a:cubicBezTo>
                    <a:pt x="626" y="779"/>
                    <a:pt x="632" y="790"/>
                    <a:pt x="643" y="790"/>
                  </a:cubicBezTo>
                  <a:cubicBezTo>
                    <a:pt x="644" y="792"/>
                    <a:pt x="646" y="793"/>
                    <a:pt x="648" y="793"/>
                  </a:cubicBezTo>
                  <a:cubicBezTo>
                    <a:pt x="652" y="793"/>
                    <a:pt x="656" y="789"/>
                    <a:pt x="661" y="785"/>
                  </a:cubicBezTo>
                  <a:cubicBezTo>
                    <a:pt x="666" y="785"/>
                    <a:pt x="666" y="779"/>
                    <a:pt x="666" y="779"/>
                  </a:cubicBezTo>
                  <a:cubicBezTo>
                    <a:pt x="672" y="763"/>
                    <a:pt x="776" y="402"/>
                    <a:pt x="28" y="3"/>
                  </a:cubicBezTo>
                  <a:cubicBezTo>
                    <a:pt x="26" y="1"/>
                    <a:pt x="24" y="1"/>
                    <a:pt x="2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0"/>
            <p:cNvSpPr/>
            <p:nvPr/>
          </p:nvSpPr>
          <p:spPr>
            <a:xfrm>
              <a:off x="6782451" y="1051732"/>
              <a:ext cx="81601" cy="44094"/>
            </a:xfrm>
            <a:custGeom>
              <a:rect b="b" l="l" r="r" t="t"/>
              <a:pathLst>
                <a:path extrusionOk="0" h="502" w="929">
                  <a:moveTo>
                    <a:pt x="21" y="1"/>
                  </a:moveTo>
                  <a:cubicBezTo>
                    <a:pt x="16" y="1"/>
                    <a:pt x="10" y="4"/>
                    <a:pt x="6" y="11"/>
                  </a:cubicBezTo>
                  <a:cubicBezTo>
                    <a:pt x="1" y="22"/>
                    <a:pt x="6" y="33"/>
                    <a:pt x="13" y="40"/>
                  </a:cubicBezTo>
                  <a:lnTo>
                    <a:pt x="894" y="498"/>
                  </a:lnTo>
                  <a:cubicBezTo>
                    <a:pt x="898" y="500"/>
                    <a:pt x="903" y="502"/>
                    <a:pt x="908" y="502"/>
                  </a:cubicBezTo>
                  <a:cubicBezTo>
                    <a:pt x="914" y="502"/>
                    <a:pt x="920" y="499"/>
                    <a:pt x="923" y="492"/>
                  </a:cubicBezTo>
                  <a:cubicBezTo>
                    <a:pt x="928" y="480"/>
                    <a:pt x="923" y="469"/>
                    <a:pt x="917" y="463"/>
                  </a:cubicBezTo>
                  <a:lnTo>
                    <a:pt x="35" y="5"/>
                  </a:lnTo>
                  <a:cubicBezTo>
                    <a:pt x="31" y="3"/>
                    <a:pt x="26" y="1"/>
                    <a:pt x="2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0"/>
            <p:cNvSpPr/>
            <p:nvPr/>
          </p:nvSpPr>
          <p:spPr>
            <a:xfrm>
              <a:off x="6697425" y="1055246"/>
              <a:ext cx="101452" cy="85729"/>
            </a:xfrm>
            <a:custGeom>
              <a:rect b="b" l="l" r="r" t="t"/>
              <a:pathLst>
                <a:path extrusionOk="0" h="976" w="1155">
                  <a:moveTo>
                    <a:pt x="963" y="0"/>
                  </a:moveTo>
                  <a:cubicBezTo>
                    <a:pt x="963" y="0"/>
                    <a:pt x="0" y="405"/>
                    <a:pt x="256" y="678"/>
                  </a:cubicBezTo>
                  <a:cubicBezTo>
                    <a:pt x="373" y="805"/>
                    <a:pt x="614" y="976"/>
                    <a:pt x="800" y="976"/>
                  </a:cubicBezTo>
                  <a:cubicBezTo>
                    <a:pt x="1012" y="976"/>
                    <a:pt x="1154" y="755"/>
                    <a:pt x="9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0"/>
            <p:cNvSpPr/>
            <p:nvPr/>
          </p:nvSpPr>
          <p:spPr>
            <a:xfrm>
              <a:off x="6732647" y="1057705"/>
              <a:ext cx="57709" cy="48750"/>
            </a:xfrm>
            <a:custGeom>
              <a:rect b="b" l="l" r="r" t="t"/>
              <a:pathLst>
                <a:path extrusionOk="0" h="555" w="657">
                  <a:moveTo>
                    <a:pt x="545" y="0"/>
                  </a:moveTo>
                  <a:lnTo>
                    <a:pt x="545" y="0"/>
                  </a:lnTo>
                  <a:cubicBezTo>
                    <a:pt x="545" y="0"/>
                    <a:pt x="0" y="227"/>
                    <a:pt x="145" y="383"/>
                  </a:cubicBezTo>
                  <a:cubicBezTo>
                    <a:pt x="210" y="456"/>
                    <a:pt x="348" y="554"/>
                    <a:pt x="455" y="554"/>
                  </a:cubicBezTo>
                  <a:cubicBezTo>
                    <a:pt x="576" y="554"/>
                    <a:pt x="656" y="429"/>
                    <a:pt x="5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0"/>
            <p:cNvSpPr/>
            <p:nvPr/>
          </p:nvSpPr>
          <p:spPr>
            <a:xfrm>
              <a:off x="6762688" y="1053489"/>
              <a:ext cx="26439" cy="68865"/>
            </a:xfrm>
            <a:custGeom>
              <a:rect b="b" l="l" r="r" t="t"/>
              <a:pathLst>
                <a:path extrusionOk="0" h="784" w="301">
                  <a:moveTo>
                    <a:pt x="219" y="0"/>
                  </a:moveTo>
                  <a:cubicBezTo>
                    <a:pt x="212" y="0"/>
                    <a:pt x="203" y="5"/>
                    <a:pt x="203" y="13"/>
                  </a:cubicBezTo>
                  <a:cubicBezTo>
                    <a:pt x="196" y="20"/>
                    <a:pt x="0" y="454"/>
                    <a:pt x="266" y="773"/>
                  </a:cubicBezTo>
                  <a:cubicBezTo>
                    <a:pt x="266" y="778"/>
                    <a:pt x="273" y="778"/>
                    <a:pt x="273" y="778"/>
                  </a:cubicBezTo>
                  <a:cubicBezTo>
                    <a:pt x="276" y="782"/>
                    <a:pt x="280" y="784"/>
                    <a:pt x="283" y="784"/>
                  </a:cubicBezTo>
                  <a:cubicBezTo>
                    <a:pt x="287" y="784"/>
                    <a:pt x="290" y="782"/>
                    <a:pt x="290" y="778"/>
                  </a:cubicBezTo>
                  <a:cubicBezTo>
                    <a:pt x="301" y="773"/>
                    <a:pt x="301" y="756"/>
                    <a:pt x="295" y="751"/>
                  </a:cubicBezTo>
                  <a:cubicBezTo>
                    <a:pt x="46" y="449"/>
                    <a:pt x="238" y="37"/>
                    <a:pt x="238" y="31"/>
                  </a:cubicBezTo>
                  <a:cubicBezTo>
                    <a:pt x="244" y="20"/>
                    <a:pt x="238" y="8"/>
                    <a:pt x="226" y="2"/>
                  </a:cubicBezTo>
                  <a:cubicBezTo>
                    <a:pt x="224" y="1"/>
                    <a:pt x="222" y="0"/>
                    <a:pt x="21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0"/>
            <p:cNvSpPr/>
            <p:nvPr/>
          </p:nvSpPr>
          <p:spPr>
            <a:xfrm>
              <a:off x="6724391" y="1053489"/>
              <a:ext cx="59729" cy="38209"/>
            </a:xfrm>
            <a:custGeom>
              <a:rect b="b" l="l" r="r" t="t"/>
              <a:pathLst>
                <a:path extrusionOk="0" h="435" w="680">
                  <a:moveTo>
                    <a:pt x="656" y="0"/>
                  </a:moveTo>
                  <a:cubicBezTo>
                    <a:pt x="651" y="0"/>
                    <a:pt x="643" y="5"/>
                    <a:pt x="639" y="13"/>
                  </a:cubicBezTo>
                  <a:cubicBezTo>
                    <a:pt x="467" y="339"/>
                    <a:pt x="265" y="397"/>
                    <a:pt x="142" y="397"/>
                  </a:cubicBezTo>
                  <a:cubicBezTo>
                    <a:pt x="79" y="397"/>
                    <a:pt x="36" y="381"/>
                    <a:pt x="30" y="379"/>
                  </a:cubicBezTo>
                  <a:cubicBezTo>
                    <a:pt x="27" y="378"/>
                    <a:pt x="25" y="377"/>
                    <a:pt x="22" y="377"/>
                  </a:cubicBezTo>
                  <a:cubicBezTo>
                    <a:pt x="16" y="377"/>
                    <a:pt x="12" y="382"/>
                    <a:pt x="6" y="390"/>
                  </a:cubicBezTo>
                  <a:cubicBezTo>
                    <a:pt x="1" y="396"/>
                    <a:pt x="6" y="408"/>
                    <a:pt x="19" y="414"/>
                  </a:cubicBezTo>
                  <a:cubicBezTo>
                    <a:pt x="19" y="414"/>
                    <a:pt x="25" y="419"/>
                    <a:pt x="30" y="419"/>
                  </a:cubicBezTo>
                  <a:cubicBezTo>
                    <a:pt x="51" y="426"/>
                    <a:pt x="90" y="435"/>
                    <a:pt x="141" y="435"/>
                  </a:cubicBezTo>
                  <a:cubicBezTo>
                    <a:pt x="277" y="435"/>
                    <a:pt x="497" y="372"/>
                    <a:pt x="674" y="31"/>
                  </a:cubicBezTo>
                  <a:cubicBezTo>
                    <a:pt x="680" y="20"/>
                    <a:pt x="674" y="8"/>
                    <a:pt x="662" y="2"/>
                  </a:cubicBezTo>
                  <a:cubicBezTo>
                    <a:pt x="660" y="1"/>
                    <a:pt x="658" y="0"/>
                    <a:pt x="65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50"/>
            <p:cNvSpPr/>
            <p:nvPr/>
          </p:nvSpPr>
          <p:spPr>
            <a:xfrm>
              <a:off x="6714290" y="1053665"/>
              <a:ext cx="69831" cy="56040"/>
            </a:xfrm>
            <a:custGeom>
              <a:rect b="b" l="l" r="r" t="t"/>
              <a:pathLst>
                <a:path extrusionOk="0" h="638" w="795">
                  <a:moveTo>
                    <a:pt x="777" y="0"/>
                  </a:moveTo>
                  <a:cubicBezTo>
                    <a:pt x="766" y="0"/>
                    <a:pt x="754" y="0"/>
                    <a:pt x="747" y="11"/>
                  </a:cubicBezTo>
                  <a:cubicBezTo>
                    <a:pt x="621" y="452"/>
                    <a:pt x="24" y="597"/>
                    <a:pt x="17" y="597"/>
                  </a:cubicBezTo>
                  <a:cubicBezTo>
                    <a:pt x="6" y="603"/>
                    <a:pt x="0" y="609"/>
                    <a:pt x="0" y="621"/>
                  </a:cubicBezTo>
                  <a:cubicBezTo>
                    <a:pt x="0" y="632"/>
                    <a:pt x="6" y="637"/>
                    <a:pt x="17" y="637"/>
                  </a:cubicBezTo>
                  <a:lnTo>
                    <a:pt x="24" y="637"/>
                  </a:lnTo>
                  <a:cubicBezTo>
                    <a:pt x="52" y="632"/>
                    <a:pt x="650" y="487"/>
                    <a:pt x="789" y="24"/>
                  </a:cubicBezTo>
                  <a:cubicBezTo>
                    <a:pt x="795" y="11"/>
                    <a:pt x="789" y="6"/>
                    <a:pt x="77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0"/>
            <p:cNvSpPr/>
            <p:nvPr/>
          </p:nvSpPr>
          <p:spPr>
            <a:xfrm>
              <a:off x="6746877" y="1053489"/>
              <a:ext cx="37243" cy="89331"/>
            </a:xfrm>
            <a:custGeom>
              <a:rect b="b" l="l" r="r" t="t"/>
              <a:pathLst>
                <a:path extrusionOk="0" h="1017" w="424">
                  <a:moveTo>
                    <a:pt x="400" y="0"/>
                  </a:moveTo>
                  <a:cubicBezTo>
                    <a:pt x="395" y="0"/>
                    <a:pt x="387" y="5"/>
                    <a:pt x="383" y="13"/>
                  </a:cubicBezTo>
                  <a:cubicBezTo>
                    <a:pt x="1" y="762"/>
                    <a:pt x="290" y="1000"/>
                    <a:pt x="301" y="1011"/>
                  </a:cubicBezTo>
                  <a:cubicBezTo>
                    <a:pt x="307" y="1011"/>
                    <a:pt x="307" y="1016"/>
                    <a:pt x="307" y="1016"/>
                  </a:cubicBezTo>
                  <a:cubicBezTo>
                    <a:pt x="319" y="1016"/>
                    <a:pt x="325" y="1016"/>
                    <a:pt x="331" y="1005"/>
                  </a:cubicBezTo>
                  <a:cubicBezTo>
                    <a:pt x="336" y="1000"/>
                    <a:pt x="336" y="987"/>
                    <a:pt x="325" y="981"/>
                  </a:cubicBezTo>
                  <a:cubicBezTo>
                    <a:pt x="325" y="976"/>
                    <a:pt x="52" y="751"/>
                    <a:pt x="418" y="31"/>
                  </a:cubicBezTo>
                  <a:cubicBezTo>
                    <a:pt x="424" y="20"/>
                    <a:pt x="418" y="8"/>
                    <a:pt x="406" y="2"/>
                  </a:cubicBezTo>
                  <a:cubicBezTo>
                    <a:pt x="404" y="1"/>
                    <a:pt x="402" y="0"/>
                    <a:pt x="4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0"/>
            <p:cNvSpPr/>
            <p:nvPr/>
          </p:nvSpPr>
          <p:spPr>
            <a:xfrm>
              <a:off x="6739674" y="1052435"/>
              <a:ext cx="44446" cy="80898"/>
            </a:xfrm>
            <a:custGeom>
              <a:rect b="b" l="l" r="r" t="t"/>
              <a:pathLst>
                <a:path extrusionOk="0" h="921" w="506">
                  <a:moveTo>
                    <a:pt x="484" y="1"/>
                  </a:moveTo>
                  <a:cubicBezTo>
                    <a:pt x="477" y="1"/>
                    <a:pt x="469" y="6"/>
                    <a:pt x="465" y="14"/>
                  </a:cubicBezTo>
                  <a:lnTo>
                    <a:pt x="6" y="889"/>
                  </a:lnTo>
                  <a:cubicBezTo>
                    <a:pt x="1" y="902"/>
                    <a:pt x="6" y="913"/>
                    <a:pt x="13" y="918"/>
                  </a:cubicBezTo>
                  <a:lnTo>
                    <a:pt x="19" y="918"/>
                  </a:lnTo>
                  <a:cubicBezTo>
                    <a:pt x="22" y="920"/>
                    <a:pt x="25" y="921"/>
                    <a:pt x="27" y="921"/>
                  </a:cubicBezTo>
                  <a:cubicBezTo>
                    <a:pt x="33" y="921"/>
                    <a:pt x="37" y="917"/>
                    <a:pt x="41" y="913"/>
                  </a:cubicBezTo>
                  <a:lnTo>
                    <a:pt x="506" y="32"/>
                  </a:lnTo>
                  <a:cubicBezTo>
                    <a:pt x="506" y="20"/>
                    <a:pt x="506" y="9"/>
                    <a:pt x="493" y="3"/>
                  </a:cubicBezTo>
                  <a:cubicBezTo>
                    <a:pt x="490" y="2"/>
                    <a:pt x="487" y="1"/>
                    <a:pt x="48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0"/>
            <p:cNvSpPr/>
            <p:nvPr/>
          </p:nvSpPr>
          <p:spPr>
            <a:xfrm>
              <a:off x="6823734" y="1132190"/>
              <a:ext cx="86344" cy="72202"/>
            </a:xfrm>
            <a:custGeom>
              <a:rect b="b" l="l" r="r" t="t"/>
              <a:pathLst>
                <a:path extrusionOk="0" h="822" w="983">
                  <a:moveTo>
                    <a:pt x="704" y="0"/>
                  </a:moveTo>
                  <a:cubicBezTo>
                    <a:pt x="415" y="0"/>
                    <a:pt x="1" y="144"/>
                    <a:pt x="1" y="144"/>
                  </a:cubicBezTo>
                  <a:cubicBezTo>
                    <a:pt x="267" y="650"/>
                    <a:pt x="474" y="822"/>
                    <a:pt x="628" y="822"/>
                  </a:cubicBezTo>
                  <a:cubicBezTo>
                    <a:pt x="870" y="822"/>
                    <a:pt x="980" y="399"/>
                    <a:pt x="980" y="173"/>
                  </a:cubicBezTo>
                  <a:cubicBezTo>
                    <a:pt x="982" y="42"/>
                    <a:pt x="861" y="0"/>
                    <a:pt x="7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0"/>
            <p:cNvSpPr/>
            <p:nvPr/>
          </p:nvSpPr>
          <p:spPr>
            <a:xfrm>
              <a:off x="6826369" y="1138515"/>
              <a:ext cx="49101" cy="41108"/>
            </a:xfrm>
            <a:custGeom>
              <a:rect b="b" l="l" r="r" t="t"/>
              <a:pathLst>
                <a:path extrusionOk="0" h="468" w="559">
                  <a:moveTo>
                    <a:pt x="400" y="1"/>
                  </a:moveTo>
                  <a:cubicBezTo>
                    <a:pt x="235" y="1"/>
                    <a:pt x="0" y="83"/>
                    <a:pt x="0" y="83"/>
                  </a:cubicBezTo>
                  <a:cubicBezTo>
                    <a:pt x="151" y="370"/>
                    <a:pt x="269" y="468"/>
                    <a:pt x="357" y="468"/>
                  </a:cubicBezTo>
                  <a:cubicBezTo>
                    <a:pt x="494" y="468"/>
                    <a:pt x="556" y="228"/>
                    <a:pt x="556" y="101"/>
                  </a:cubicBezTo>
                  <a:cubicBezTo>
                    <a:pt x="558" y="25"/>
                    <a:pt x="490" y="1"/>
                    <a:pt x="4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0"/>
            <p:cNvSpPr/>
            <p:nvPr/>
          </p:nvSpPr>
          <p:spPr>
            <a:xfrm>
              <a:off x="6821714" y="1142994"/>
              <a:ext cx="43831" cy="55865"/>
            </a:xfrm>
            <a:custGeom>
              <a:rect b="b" l="l" r="r" t="t"/>
              <a:pathLst>
                <a:path extrusionOk="0" h="636" w="499">
                  <a:moveTo>
                    <a:pt x="26" y="1"/>
                  </a:moveTo>
                  <a:cubicBezTo>
                    <a:pt x="18" y="1"/>
                    <a:pt x="10" y="6"/>
                    <a:pt x="6" y="15"/>
                  </a:cubicBezTo>
                  <a:cubicBezTo>
                    <a:pt x="0" y="26"/>
                    <a:pt x="6" y="38"/>
                    <a:pt x="18" y="45"/>
                  </a:cubicBezTo>
                  <a:cubicBezTo>
                    <a:pt x="24" y="45"/>
                    <a:pt x="441" y="224"/>
                    <a:pt x="458" y="612"/>
                  </a:cubicBezTo>
                  <a:cubicBezTo>
                    <a:pt x="458" y="623"/>
                    <a:pt x="463" y="636"/>
                    <a:pt x="476" y="636"/>
                  </a:cubicBezTo>
                  <a:cubicBezTo>
                    <a:pt x="481" y="636"/>
                    <a:pt x="493" y="629"/>
                    <a:pt x="493" y="623"/>
                  </a:cubicBezTo>
                  <a:cubicBezTo>
                    <a:pt x="493" y="618"/>
                    <a:pt x="498" y="618"/>
                    <a:pt x="498" y="612"/>
                  </a:cubicBezTo>
                  <a:cubicBezTo>
                    <a:pt x="481" y="200"/>
                    <a:pt x="35" y="10"/>
                    <a:pt x="35" y="3"/>
                  </a:cubicBezTo>
                  <a:cubicBezTo>
                    <a:pt x="32" y="1"/>
                    <a:pt x="29" y="1"/>
                    <a:pt x="2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0"/>
            <p:cNvSpPr/>
            <p:nvPr/>
          </p:nvSpPr>
          <p:spPr>
            <a:xfrm>
              <a:off x="6821714" y="1130258"/>
              <a:ext cx="67284" cy="22223"/>
            </a:xfrm>
            <a:custGeom>
              <a:rect b="b" l="l" r="r" t="t"/>
              <a:pathLst>
                <a:path extrusionOk="0" h="253" w="766">
                  <a:moveTo>
                    <a:pt x="745" y="1"/>
                  </a:moveTo>
                  <a:cubicBezTo>
                    <a:pt x="736" y="1"/>
                    <a:pt x="729" y="6"/>
                    <a:pt x="725" y="16"/>
                  </a:cubicBezTo>
                  <a:cubicBezTo>
                    <a:pt x="721" y="24"/>
                    <a:pt x="625" y="212"/>
                    <a:pt x="344" y="212"/>
                  </a:cubicBezTo>
                  <a:cubicBezTo>
                    <a:pt x="258" y="212"/>
                    <a:pt x="154" y="194"/>
                    <a:pt x="29" y="148"/>
                  </a:cubicBezTo>
                  <a:cubicBezTo>
                    <a:pt x="28" y="146"/>
                    <a:pt x="26" y="146"/>
                    <a:pt x="24" y="146"/>
                  </a:cubicBezTo>
                  <a:cubicBezTo>
                    <a:pt x="18" y="146"/>
                    <a:pt x="10" y="151"/>
                    <a:pt x="6" y="160"/>
                  </a:cubicBezTo>
                  <a:cubicBezTo>
                    <a:pt x="0" y="171"/>
                    <a:pt x="6" y="183"/>
                    <a:pt x="18" y="190"/>
                  </a:cubicBezTo>
                  <a:cubicBezTo>
                    <a:pt x="143" y="235"/>
                    <a:pt x="249" y="252"/>
                    <a:pt x="339" y="252"/>
                  </a:cubicBezTo>
                  <a:cubicBezTo>
                    <a:pt x="606" y="252"/>
                    <a:pt x="724" y="96"/>
                    <a:pt x="754" y="43"/>
                  </a:cubicBezTo>
                  <a:cubicBezTo>
                    <a:pt x="760" y="38"/>
                    <a:pt x="760" y="32"/>
                    <a:pt x="760" y="32"/>
                  </a:cubicBezTo>
                  <a:cubicBezTo>
                    <a:pt x="765" y="21"/>
                    <a:pt x="765" y="9"/>
                    <a:pt x="754" y="3"/>
                  </a:cubicBezTo>
                  <a:cubicBezTo>
                    <a:pt x="751" y="2"/>
                    <a:pt x="748" y="1"/>
                    <a:pt x="74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0"/>
            <p:cNvSpPr/>
            <p:nvPr/>
          </p:nvSpPr>
          <p:spPr>
            <a:xfrm>
              <a:off x="6821714" y="1137988"/>
              <a:ext cx="88189" cy="17216"/>
            </a:xfrm>
            <a:custGeom>
              <a:rect b="b" l="l" r="r" t="t"/>
              <a:pathLst>
                <a:path extrusionOk="0" h="196" w="1004">
                  <a:moveTo>
                    <a:pt x="980" y="1"/>
                  </a:moveTo>
                  <a:cubicBezTo>
                    <a:pt x="978" y="1"/>
                    <a:pt x="975" y="1"/>
                    <a:pt x="974" y="3"/>
                  </a:cubicBezTo>
                  <a:cubicBezTo>
                    <a:pt x="970" y="7"/>
                    <a:pt x="694" y="154"/>
                    <a:pt x="396" y="154"/>
                  </a:cubicBezTo>
                  <a:cubicBezTo>
                    <a:pt x="274" y="154"/>
                    <a:pt x="148" y="129"/>
                    <a:pt x="35" y="60"/>
                  </a:cubicBezTo>
                  <a:cubicBezTo>
                    <a:pt x="32" y="58"/>
                    <a:pt x="29" y="58"/>
                    <a:pt x="26" y="58"/>
                  </a:cubicBezTo>
                  <a:cubicBezTo>
                    <a:pt x="18" y="58"/>
                    <a:pt x="10" y="63"/>
                    <a:pt x="6" y="72"/>
                  </a:cubicBezTo>
                  <a:cubicBezTo>
                    <a:pt x="0" y="78"/>
                    <a:pt x="6" y="89"/>
                    <a:pt x="11" y="95"/>
                  </a:cubicBezTo>
                  <a:cubicBezTo>
                    <a:pt x="135" y="170"/>
                    <a:pt x="270" y="196"/>
                    <a:pt x="399" y="196"/>
                  </a:cubicBezTo>
                  <a:cubicBezTo>
                    <a:pt x="703" y="196"/>
                    <a:pt x="975" y="51"/>
                    <a:pt x="992" y="43"/>
                  </a:cubicBezTo>
                  <a:cubicBezTo>
                    <a:pt x="998" y="38"/>
                    <a:pt x="998" y="38"/>
                    <a:pt x="998" y="32"/>
                  </a:cubicBezTo>
                  <a:cubicBezTo>
                    <a:pt x="1003" y="25"/>
                    <a:pt x="1003" y="19"/>
                    <a:pt x="998" y="14"/>
                  </a:cubicBezTo>
                  <a:cubicBezTo>
                    <a:pt x="998" y="6"/>
                    <a:pt x="988" y="1"/>
                    <a:pt x="98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0"/>
            <p:cNvSpPr/>
            <p:nvPr/>
          </p:nvSpPr>
          <p:spPr>
            <a:xfrm>
              <a:off x="6821714" y="1142994"/>
              <a:ext cx="71939" cy="62452"/>
            </a:xfrm>
            <a:custGeom>
              <a:rect b="b" l="l" r="r" t="t"/>
              <a:pathLst>
                <a:path extrusionOk="0" h="711" w="819">
                  <a:moveTo>
                    <a:pt x="24" y="1"/>
                  </a:moveTo>
                  <a:cubicBezTo>
                    <a:pt x="18" y="1"/>
                    <a:pt x="10" y="6"/>
                    <a:pt x="6" y="15"/>
                  </a:cubicBezTo>
                  <a:cubicBezTo>
                    <a:pt x="0" y="26"/>
                    <a:pt x="6" y="38"/>
                    <a:pt x="18" y="45"/>
                  </a:cubicBezTo>
                  <a:cubicBezTo>
                    <a:pt x="771" y="334"/>
                    <a:pt x="719" y="682"/>
                    <a:pt x="719" y="687"/>
                  </a:cubicBezTo>
                  <a:cubicBezTo>
                    <a:pt x="719" y="698"/>
                    <a:pt x="725" y="711"/>
                    <a:pt x="736" y="711"/>
                  </a:cubicBezTo>
                  <a:cubicBezTo>
                    <a:pt x="742" y="711"/>
                    <a:pt x="754" y="705"/>
                    <a:pt x="760" y="698"/>
                  </a:cubicBezTo>
                  <a:lnTo>
                    <a:pt x="760" y="693"/>
                  </a:lnTo>
                  <a:cubicBezTo>
                    <a:pt x="765" y="676"/>
                    <a:pt x="818" y="305"/>
                    <a:pt x="29" y="3"/>
                  </a:cubicBezTo>
                  <a:cubicBezTo>
                    <a:pt x="28" y="1"/>
                    <a:pt x="26" y="1"/>
                    <a:pt x="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0"/>
            <p:cNvSpPr/>
            <p:nvPr/>
          </p:nvSpPr>
          <p:spPr>
            <a:xfrm>
              <a:off x="6820747" y="1142555"/>
              <a:ext cx="86081" cy="34081"/>
            </a:xfrm>
            <a:custGeom>
              <a:rect b="b" l="l" r="r" t="t"/>
              <a:pathLst>
                <a:path extrusionOk="0" h="388" w="980">
                  <a:moveTo>
                    <a:pt x="25" y="0"/>
                  </a:moveTo>
                  <a:cubicBezTo>
                    <a:pt x="17" y="0"/>
                    <a:pt x="10" y="6"/>
                    <a:pt x="6" y="15"/>
                  </a:cubicBezTo>
                  <a:cubicBezTo>
                    <a:pt x="0" y="26"/>
                    <a:pt x="6" y="37"/>
                    <a:pt x="17" y="43"/>
                  </a:cubicBezTo>
                  <a:lnTo>
                    <a:pt x="950" y="385"/>
                  </a:lnTo>
                  <a:cubicBezTo>
                    <a:pt x="952" y="386"/>
                    <a:pt x="954" y="387"/>
                    <a:pt x="956" y="387"/>
                  </a:cubicBezTo>
                  <a:cubicBezTo>
                    <a:pt x="962" y="387"/>
                    <a:pt x="970" y="383"/>
                    <a:pt x="974" y="379"/>
                  </a:cubicBezTo>
                  <a:lnTo>
                    <a:pt x="974" y="374"/>
                  </a:lnTo>
                  <a:cubicBezTo>
                    <a:pt x="979" y="363"/>
                    <a:pt x="974" y="350"/>
                    <a:pt x="961" y="350"/>
                  </a:cubicBezTo>
                  <a:lnTo>
                    <a:pt x="35" y="2"/>
                  </a:lnTo>
                  <a:cubicBezTo>
                    <a:pt x="32" y="1"/>
                    <a:pt x="28" y="0"/>
                    <a:pt x="2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0"/>
            <p:cNvSpPr/>
            <p:nvPr/>
          </p:nvSpPr>
          <p:spPr>
            <a:xfrm>
              <a:off x="6741255" y="1146244"/>
              <a:ext cx="106108" cy="87486"/>
            </a:xfrm>
            <a:custGeom>
              <a:rect b="b" l="l" r="r" t="t"/>
              <a:pathLst>
                <a:path extrusionOk="0" h="996" w="1208">
                  <a:moveTo>
                    <a:pt x="905" y="1"/>
                  </a:moveTo>
                  <a:cubicBezTo>
                    <a:pt x="905" y="1"/>
                    <a:pt x="1" y="529"/>
                    <a:pt x="285" y="766"/>
                  </a:cubicBezTo>
                  <a:cubicBezTo>
                    <a:pt x="407" y="869"/>
                    <a:pt x="640" y="995"/>
                    <a:pt x="821" y="995"/>
                  </a:cubicBezTo>
                  <a:cubicBezTo>
                    <a:pt x="1058" y="995"/>
                    <a:pt x="1207" y="777"/>
                    <a:pt x="9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0"/>
            <p:cNvSpPr/>
            <p:nvPr/>
          </p:nvSpPr>
          <p:spPr>
            <a:xfrm>
              <a:off x="6774370" y="1148791"/>
              <a:ext cx="60344" cy="49716"/>
            </a:xfrm>
            <a:custGeom>
              <a:rect b="b" l="l" r="r" t="t"/>
              <a:pathLst>
                <a:path extrusionOk="0" h="566" w="687">
                  <a:moveTo>
                    <a:pt x="516" y="1"/>
                  </a:moveTo>
                  <a:cubicBezTo>
                    <a:pt x="515" y="1"/>
                    <a:pt x="1" y="297"/>
                    <a:pt x="162" y="436"/>
                  </a:cubicBezTo>
                  <a:cubicBezTo>
                    <a:pt x="233" y="494"/>
                    <a:pt x="365" y="566"/>
                    <a:pt x="467" y="566"/>
                  </a:cubicBezTo>
                  <a:cubicBezTo>
                    <a:pt x="602" y="566"/>
                    <a:pt x="687" y="442"/>
                    <a:pt x="51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0"/>
            <p:cNvSpPr/>
            <p:nvPr/>
          </p:nvSpPr>
          <p:spPr>
            <a:xfrm>
              <a:off x="6805903" y="1144663"/>
              <a:ext cx="30128" cy="67635"/>
            </a:xfrm>
            <a:custGeom>
              <a:rect b="b" l="l" r="r" t="t"/>
              <a:pathLst>
                <a:path extrusionOk="0" h="770" w="343">
                  <a:moveTo>
                    <a:pt x="168" y="0"/>
                  </a:moveTo>
                  <a:cubicBezTo>
                    <a:pt x="159" y="0"/>
                    <a:pt x="150" y="9"/>
                    <a:pt x="145" y="13"/>
                  </a:cubicBezTo>
                  <a:cubicBezTo>
                    <a:pt x="145" y="19"/>
                    <a:pt x="1" y="478"/>
                    <a:pt x="308" y="761"/>
                  </a:cubicBezTo>
                  <a:cubicBezTo>
                    <a:pt x="308" y="767"/>
                    <a:pt x="314" y="767"/>
                    <a:pt x="319" y="767"/>
                  </a:cubicBezTo>
                  <a:cubicBezTo>
                    <a:pt x="321" y="769"/>
                    <a:pt x="323" y="769"/>
                    <a:pt x="324" y="769"/>
                  </a:cubicBezTo>
                  <a:cubicBezTo>
                    <a:pt x="328" y="769"/>
                    <a:pt x="332" y="765"/>
                    <a:pt x="337" y="761"/>
                  </a:cubicBezTo>
                  <a:cubicBezTo>
                    <a:pt x="343" y="756"/>
                    <a:pt x="343" y="743"/>
                    <a:pt x="330" y="732"/>
                  </a:cubicBezTo>
                  <a:cubicBezTo>
                    <a:pt x="47" y="465"/>
                    <a:pt x="186" y="31"/>
                    <a:pt x="186" y="31"/>
                  </a:cubicBezTo>
                  <a:cubicBezTo>
                    <a:pt x="191" y="19"/>
                    <a:pt x="186" y="7"/>
                    <a:pt x="175" y="2"/>
                  </a:cubicBezTo>
                  <a:cubicBezTo>
                    <a:pt x="172" y="1"/>
                    <a:pt x="170" y="0"/>
                    <a:pt x="16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0"/>
            <p:cNvSpPr/>
            <p:nvPr/>
          </p:nvSpPr>
          <p:spPr>
            <a:xfrm>
              <a:off x="6767694" y="1144575"/>
              <a:ext cx="55074" cy="43919"/>
            </a:xfrm>
            <a:custGeom>
              <a:rect b="b" l="l" r="r" t="t"/>
              <a:pathLst>
                <a:path extrusionOk="0" h="500" w="627">
                  <a:moveTo>
                    <a:pt x="601" y="1"/>
                  </a:moveTo>
                  <a:cubicBezTo>
                    <a:pt x="592" y="1"/>
                    <a:pt x="584" y="6"/>
                    <a:pt x="580" y="14"/>
                  </a:cubicBezTo>
                  <a:cubicBezTo>
                    <a:pt x="437" y="411"/>
                    <a:pt x="204" y="460"/>
                    <a:pt x="93" y="460"/>
                  </a:cubicBezTo>
                  <a:cubicBezTo>
                    <a:pt x="56" y="460"/>
                    <a:pt x="33" y="455"/>
                    <a:pt x="30" y="455"/>
                  </a:cubicBezTo>
                  <a:cubicBezTo>
                    <a:pt x="27" y="453"/>
                    <a:pt x="24" y="453"/>
                    <a:pt x="21" y="453"/>
                  </a:cubicBezTo>
                  <a:cubicBezTo>
                    <a:pt x="13" y="453"/>
                    <a:pt x="5" y="458"/>
                    <a:pt x="0" y="466"/>
                  </a:cubicBezTo>
                  <a:cubicBezTo>
                    <a:pt x="0" y="479"/>
                    <a:pt x="7" y="490"/>
                    <a:pt x="18" y="495"/>
                  </a:cubicBezTo>
                  <a:lnTo>
                    <a:pt x="35" y="495"/>
                  </a:lnTo>
                  <a:cubicBezTo>
                    <a:pt x="47" y="497"/>
                    <a:pt x="66" y="499"/>
                    <a:pt x="90" y="499"/>
                  </a:cubicBezTo>
                  <a:cubicBezTo>
                    <a:pt x="212" y="499"/>
                    <a:pt x="465" y="445"/>
                    <a:pt x="621" y="32"/>
                  </a:cubicBezTo>
                  <a:cubicBezTo>
                    <a:pt x="626" y="20"/>
                    <a:pt x="621" y="8"/>
                    <a:pt x="610" y="3"/>
                  </a:cubicBezTo>
                  <a:cubicBezTo>
                    <a:pt x="607" y="1"/>
                    <a:pt x="604" y="1"/>
                    <a:pt x="6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0"/>
            <p:cNvSpPr/>
            <p:nvPr/>
          </p:nvSpPr>
          <p:spPr>
            <a:xfrm>
              <a:off x="6759613" y="1144751"/>
              <a:ext cx="62628" cy="64297"/>
            </a:xfrm>
            <a:custGeom>
              <a:rect b="b" l="l" r="r" t="t"/>
              <a:pathLst>
                <a:path extrusionOk="0" h="732" w="713">
                  <a:moveTo>
                    <a:pt x="696" y="1"/>
                  </a:moveTo>
                  <a:cubicBezTo>
                    <a:pt x="684" y="1"/>
                    <a:pt x="678" y="6"/>
                    <a:pt x="672" y="18"/>
                  </a:cubicBezTo>
                  <a:cubicBezTo>
                    <a:pt x="597" y="464"/>
                    <a:pt x="23" y="691"/>
                    <a:pt x="17" y="691"/>
                  </a:cubicBezTo>
                  <a:cubicBezTo>
                    <a:pt x="6" y="696"/>
                    <a:pt x="1" y="708"/>
                    <a:pt x="6" y="713"/>
                  </a:cubicBezTo>
                  <a:cubicBezTo>
                    <a:pt x="12" y="726"/>
                    <a:pt x="17" y="726"/>
                    <a:pt x="23" y="731"/>
                  </a:cubicBezTo>
                  <a:cubicBezTo>
                    <a:pt x="23" y="731"/>
                    <a:pt x="30" y="731"/>
                    <a:pt x="35" y="726"/>
                  </a:cubicBezTo>
                  <a:cubicBezTo>
                    <a:pt x="58" y="720"/>
                    <a:pt x="638" y="499"/>
                    <a:pt x="713" y="25"/>
                  </a:cubicBezTo>
                  <a:cubicBezTo>
                    <a:pt x="713" y="12"/>
                    <a:pt x="707" y="1"/>
                    <a:pt x="69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0"/>
            <p:cNvSpPr/>
            <p:nvPr/>
          </p:nvSpPr>
          <p:spPr>
            <a:xfrm>
              <a:off x="6793694" y="1144575"/>
              <a:ext cx="32149" cy="89594"/>
            </a:xfrm>
            <a:custGeom>
              <a:rect b="b" l="l" r="r" t="t"/>
              <a:pathLst>
                <a:path extrusionOk="0" h="1020" w="366">
                  <a:moveTo>
                    <a:pt x="305" y="1"/>
                  </a:moveTo>
                  <a:cubicBezTo>
                    <a:pt x="296" y="1"/>
                    <a:pt x="288" y="6"/>
                    <a:pt x="284" y="14"/>
                  </a:cubicBezTo>
                  <a:cubicBezTo>
                    <a:pt x="1" y="808"/>
                    <a:pt x="319" y="1011"/>
                    <a:pt x="337" y="1017"/>
                  </a:cubicBezTo>
                  <a:lnTo>
                    <a:pt x="343" y="1017"/>
                  </a:lnTo>
                  <a:cubicBezTo>
                    <a:pt x="344" y="1019"/>
                    <a:pt x="347" y="1019"/>
                    <a:pt x="349" y="1019"/>
                  </a:cubicBezTo>
                  <a:cubicBezTo>
                    <a:pt x="354" y="1019"/>
                    <a:pt x="359" y="1015"/>
                    <a:pt x="359" y="1011"/>
                  </a:cubicBezTo>
                  <a:cubicBezTo>
                    <a:pt x="365" y="1000"/>
                    <a:pt x="365" y="988"/>
                    <a:pt x="354" y="982"/>
                  </a:cubicBezTo>
                  <a:cubicBezTo>
                    <a:pt x="354" y="982"/>
                    <a:pt x="52" y="792"/>
                    <a:pt x="325" y="32"/>
                  </a:cubicBezTo>
                  <a:cubicBezTo>
                    <a:pt x="330" y="20"/>
                    <a:pt x="325" y="8"/>
                    <a:pt x="314" y="3"/>
                  </a:cubicBezTo>
                  <a:cubicBezTo>
                    <a:pt x="311" y="1"/>
                    <a:pt x="308" y="1"/>
                    <a:pt x="30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0"/>
            <p:cNvSpPr/>
            <p:nvPr/>
          </p:nvSpPr>
          <p:spPr>
            <a:xfrm>
              <a:off x="6788072" y="1143521"/>
              <a:ext cx="34696" cy="85554"/>
            </a:xfrm>
            <a:custGeom>
              <a:rect b="b" l="l" r="r" t="t"/>
              <a:pathLst>
                <a:path extrusionOk="0" h="974" w="395">
                  <a:moveTo>
                    <a:pt x="368" y="1"/>
                  </a:moveTo>
                  <a:cubicBezTo>
                    <a:pt x="360" y="1"/>
                    <a:pt x="354" y="7"/>
                    <a:pt x="354" y="15"/>
                  </a:cubicBezTo>
                  <a:lnTo>
                    <a:pt x="6" y="948"/>
                  </a:lnTo>
                  <a:cubicBezTo>
                    <a:pt x="1" y="959"/>
                    <a:pt x="6" y="971"/>
                    <a:pt x="19" y="971"/>
                  </a:cubicBezTo>
                  <a:lnTo>
                    <a:pt x="24" y="971"/>
                  </a:lnTo>
                  <a:cubicBezTo>
                    <a:pt x="26" y="972"/>
                    <a:pt x="28" y="973"/>
                    <a:pt x="30" y="973"/>
                  </a:cubicBezTo>
                  <a:cubicBezTo>
                    <a:pt x="36" y="973"/>
                    <a:pt x="42" y="967"/>
                    <a:pt x="47" y="959"/>
                  </a:cubicBezTo>
                  <a:lnTo>
                    <a:pt x="389" y="26"/>
                  </a:lnTo>
                  <a:cubicBezTo>
                    <a:pt x="394" y="20"/>
                    <a:pt x="389" y="9"/>
                    <a:pt x="378" y="4"/>
                  </a:cubicBezTo>
                  <a:cubicBezTo>
                    <a:pt x="375" y="2"/>
                    <a:pt x="371" y="1"/>
                    <a:pt x="36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0"/>
            <p:cNvSpPr/>
            <p:nvPr/>
          </p:nvSpPr>
          <p:spPr>
            <a:xfrm>
              <a:off x="6885834" y="1213790"/>
              <a:ext cx="75189" cy="61311"/>
            </a:xfrm>
            <a:custGeom>
              <a:rect b="b" l="l" r="r" t="t"/>
              <a:pathLst>
                <a:path extrusionOk="0" h="698" w="856">
                  <a:moveTo>
                    <a:pt x="648" y="1"/>
                  </a:moveTo>
                  <a:cubicBezTo>
                    <a:pt x="419" y="1"/>
                    <a:pt x="0" y="310"/>
                    <a:pt x="0" y="310"/>
                  </a:cubicBezTo>
                  <a:cubicBezTo>
                    <a:pt x="287" y="594"/>
                    <a:pt x="479" y="697"/>
                    <a:pt x="605" y="697"/>
                  </a:cubicBezTo>
                  <a:cubicBezTo>
                    <a:pt x="855" y="697"/>
                    <a:pt x="841" y="287"/>
                    <a:pt x="784" y="90"/>
                  </a:cubicBezTo>
                  <a:cubicBezTo>
                    <a:pt x="763" y="26"/>
                    <a:pt x="713" y="1"/>
                    <a:pt x="64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0"/>
            <p:cNvSpPr/>
            <p:nvPr/>
          </p:nvSpPr>
          <p:spPr>
            <a:xfrm>
              <a:off x="6888381" y="1225473"/>
              <a:ext cx="42601" cy="34959"/>
            </a:xfrm>
            <a:custGeom>
              <a:rect b="b" l="l" r="r" t="t"/>
              <a:pathLst>
                <a:path extrusionOk="0" h="398" w="485">
                  <a:moveTo>
                    <a:pt x="366" y="0"/>
                  </a:moveTo>
                  <a:cubicBezTo>
                    <a:pt x="237" y="0"/>
                    <a:pt x="1" y="177"/>
                    <a:pt x="1" y="177"/>
                  </a:cubicBezTo>
                  <a:cubicBezTo>
                    <a:pt x="163" y="339"/>
                    <a:pt x="272" y="398"/>
                    <a:pt x="343" y="398"/>
                  </a:cubicBezTo>
                  <a:cubicBezTo>
                    <a:pt x="485" y="398"/>
                    <a:pt x="476" y="162"/>
                    <a:pt x="442" y="50"/>
                  </a:cubicBezTo>
                  <a:cubicBezTo>
                    <a:pt x="430" y="14"/>
                    <a:pt x="402" y="0"/>
                    <a:pt x="36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0"/>
            <p:cNvSpPr/>
            <p:nvPr/>
          </p:nvSpPr>
          <p:spPr>
            <a:xfrm>
              <a:off x="6884341" y="1239439"/>
              <a:ext cx="47432" cy="34257"/>
            </a:xfrm>
            <a:custGeom>
              <a:rect b="b" l="l" r="r" t="t"/>
              <a:pathLst>
                <a:path extrusionOk="0" h="390" w="540">
                  <a:moveTo>
                    <a:pt x="23" y="1"/>
                  </a:moveTo>
                  <a:cubicBezTo>
                    <a:pt x="12" y="1"/>
                    <a:pt x="6" y="7"/>
                    <a:pt x="6" y="18"/>
                  </a:cubicBezTo>
                  <a:cubicBezTo>
                    <a:pt x="1" y="25"/>
                    <a:pt x="12" y="36"/>
                    <a:pt x="17" y="36"/>
                  </a:cubicBezTo>
                  <a:cubicBezTo>
                    <a:pt x="23" y="36"/>
                    <a:pt x="394" y="76"/>
                    <a:pt x="504" y="378"/>
                  </a:cubicBezTo>
                  <a:cubicBezTo>
                    <a:pt x="510" y="383"/>
                    <a:pt x="515" y="389"/>
                    <a:pt x="528" y="389"/>
                  </a:cubicBezTo>
                  <a:cubicBezTo>
                    <a:pt x="534" y="383"/>
                    <a:pt x="534" y="383"/>
                    <a:pt x="539" y="378"/>
                  </a:cubicBezTo>
                  <a:lnTo>
                    <a:pt x="539" y="365"/>
                  </a:lnTo>
                  <a:cubicBezTo>
                    <a:pt x="418" y="41"/>
                    <a:pt x="23" y="1"/>
                    <a:pt x="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0"/>
            <p:cNvSpPr/>
            <p:nvPr/>
          </p:nvSpPr>
          <p:spPr>
            <a:xfrm>
              <a:off x="6884868" y="1214054"/>
              <a:ext cx="49453" cy="28723"/>
            </a:xfrm>
            <a:custGeom>
              <a:rect b="b" l="l" r="r" t="t"/>
              <a:pathLst>
                <a:path extrusionOk="0" h="327" w="563">
                  <a:moveTo>
                    <a:pt x="544" y="1"/>
                  </a:moveTo>
                  <a:cubicBezTo>
                    <a:pt x="539" y="1"/>
                    <a:pt x="528" y="6"/>
                    <a:pt x="528" y="12"/>
                  </a:cubicBezTo>
                  <a:cubicBezTo>
                    <a:pt x="528" y="28"/>
                    <a:pt x="479" y="291"/>
                    <a:pt x="70" y="291"/>
                  </a:cubicBezTo>
                  <a:cubicBezTo>
                    <a:pt x="53" y="291"/>
                    <a:pt x="35" y="291"/>
                    <a:pt x="17" y="290"/>
                  </a:cubicBezTo>
                  <a:cubicBezTo>
                    <a:pt x="6" y="290"/>
                    <a:pt x="0" y="296"/>
                    <a:pt x="0" y="307"/>
                  </a:cubicBezTo>
                  <a:cubicBezTo>
                    <a:pt x="0" y="314"/>
                    <a:pt x="6" y="325"/>
                    <a:pt x="11" y="325"/>
                  </a:cubicBezTo>
                  <a:cubicBezTo>
                    <a:pt x="31" y="326"/>
                    <a:pt x="49" y="326"/>
                    <a:pt x="67" y="326"/>
                  </a:cubicBezTo>
                  <a:cubicBezTo>
                    <a:pt x="455" y="326"/>
                    <a:pt x="539" y="90"/>
                    <a:pt x="557" y="35"/>
                  </a:cubicBezTo>
                  <a:cubicBezTo>
                    <a:pt x="562" y="23"/>
                    <a:pt x="562" y="17"/>
                    <a:pt x="562" y="17"/>
                  </a:cubicBezTo>
                  <a:cubicBezTo>
                    <a:pt x="562" y="12"/>
                    <a:pt x="557" y="1"/>
                    <a:pt x="5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0"/>
            <p:cNvSpPr/>
            <p:nvPr/>
          </p:nvSpPr>
          <p:spPr>
            <a:xfrm>
              <a:off x="6884341" y="1214757"/>
              <a:ext cx="68250" cy="29162"/>
            </a:xfrm>
            <a:custGeom>
              <a:rect b="b" l="l" r="r" t="t"/>
              <a:pathLst>
                <a:path extrusionOk="0" h="332" w="777">
                  <a:moveTo>
                    <a:pt x="762" y="0"/>
                  </a:moveTo>
                  <a:cubicBezTo>
                    <a:pt x="757" y="0"/>
                    <a:pt x="751" y="3"/>
                    <a:pt x="748" y="9"/>
                  </a:cubicBezTo>
                  <a:cubicBezTo>
                    <a:pt x="743" y="9"/>
                    <a:pt x="464" y="297"/>
                    <a:pt x="146" y="297"/>
                  </a:cubicBezTo>
                  <a:cubicBezTo>
                    <a:pt x="106" y="297"/>
                    <a:pt x="64" y="292"/>
                    <a:pt x="23" y="282"/>
                  </a:cubicBezTo>
                  <a:cubicBezTo>
                    <a:pt x="17" y="282"/>
                    <a:pt x="6" y="288"/>
                    <a:pt x="6" y="293"/>
                  </a:cubicBezTo>
                  <a:cubicBezTo>
                    <a:pt x="1" y="306"/>
                    <a:pt x="6" y="311"/>
                    <a:pt x="17" y="317"/>
                  </a:cubicBezTo>
                  <a:cubicBezTo>
                    <a:pt x="61" y="327"/>
                    <a:pt x="103" y="332"/>
                    <a:pt x="145" y="332"/>
                  </a:cubicBezTo>
                  <a:cubicBezTo>
                    <a:pt x="475" y="332"/>
                    <a:pt x="755" y="43"/>
                    <a:pt x="771" y="33"/>
                  </a:cubicBezTo>
                  <a:cubicBezTo>
                    <a:pt x="771" y="27"/>
                    <a:pt x="777" y="27"/>
                    <a:pt x="777" y="20"/>
                  </a:cubicBezTo>
                  <a:cubicBezTo>
                    <a:pt x="777" y="15"/>
                    <a:pt x="777" y="9"/>
                    <a:pt x="771" y="4"/>
                  </a:cubicBezTo>
                  <a:cubicBezTo>
                    <a:pt x="769" y="1"/>
                    <a:pt x="766" y="0"/>
                    <a:pt x="7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0"/>
            <p:cNvSpPr/>
            <p:nvPr/>
          </p:nvSpPr>
          <p:spPr>
            <a:xfrm>
              <a:off x="6884868" y="1239439"/>
              <a:ext cx="66757" cy="33730"/>
            </a:xfrm>
            <a:custGeom>
              <a:rect b="b" l="l" r="r" t="t"/>
              <a:pathLst>
                <a:path extrusionOk="0" h="384" w="760">
                  <a:moveTo>
                    <a:pt x="17" y="1"/>
                  </a:moveTo>
                  <a:cubicBezTo>
                    <a:pt x="6" y="1"/>
                    <a:pt x="0" y="7"/>
                    <a:pt x="0" y="18"/>
                  </a:cubicBezTo>
                  <a:cubicBezTo>
                    <a:pt x="0" y="25"/>
                    <a:pt x="6" y="36"/>
                    <a:pt x="11" y="36"/>
                  </a:cubicBezTo>
                  <a:cubicBezTo>
                    <a:pt x="678" y="76"/>
                    <a:pt x="725" y="365"/>
                    <a:pt x="725" y="365"/>
                  </a:cubicBezTo>
                  <a:cubicBezTo>
                    <a:pt x="725" y="378"/>
                    <a:pt x="736" y="383"/>
                    <a:pt x="742" y="383"/>
                  </a:cubicBezTo>
                  <a:cubicBezTo>
                    <a:pt x="747" y="383"/>
                    <a:pt x="753" y="378"/>
                    <a:pt x="760" y="372"/>
                  </a:cubicBezTo>
                  <a:lnTo>
                    <a:pt x="760" y="365"/>
                  </a:lnTo>
                  <a:cubicBezTo>
                    <a:pt x="753" y="349"/>
                    <a:pt x="707" y="47"/>
                    <a:pt x="1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0"/>
            <p:cNvSpPr/>
            <p:nvPr/>
          </p:nvSpPr>
          <p:spPr>
            <a:xfrm>
              <a:off x="6883726" y="1239439"/>
              <a:ext cx="75013" cy="6763"/>
            </a:xfrm>
            <a:custGeom>
              <a:rect b="b" l="l" r="r" t="t"/>
              <a:pathLst>
                <a:path extrusionOk="0" h="77" w="854">
                  <a:moveTo>
                    <a:pt x="19" y="1"/>
                  </a:moveTo>
                  <a:cubicBezTo>
                    <a:pt x="8" y="1"/>
                    <a:pt x="1" y="7"/>
                    <a:pt x="1" y="12"/>
                  </a:cubicBezTo>
                  <a:cubicBezTo>
                    <a:pt x="1" y="25"/>
                    <a:pt x="8" y="30"/>
                    <a:pt x="19" y="30"/>
                  </a:cubicBezTo>
                  <a:lnTo>
                    <a:pt x="835" y="76"/>
                  </a:lnTo>
                  <a:cubicBezTo>
                    <a:pt x="842" y="76"/>
                    <a:pt x="848" y="71"/>
                    <a:pt x="854" y="65"/>
                  </a:cubicBezTo>
                  <a:lnTo>
                    <a:pt x="854" y="59"/>
                  </a:lnTo>
                  <a:cubicBezTo>
                    <a:pt x="854" y="47"/>
                    <a:pt x="848" y="41"/>
                    <a:pt x="835" y="41"/>
                  </a:cubicBezTo>
                  <a:lnTo>
                    <a:pt x="19"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0"/>
            <p:cNvSpPr/>
            <p:nvPr/>
          </p:nvSpPr>
          <p:spPr>
            <a:xfrm>
              <a:off x="6832957" y="1243040"/>
              <a:ext cx="97500" cy="72027"/>
            </a:xfrm>
            <a:custGeom>
              <a:rect b="b" l="l" r="r" t="t"/>
              <a:pathLst>
                <a:path extrusionOk="0" h="820" w="1110">
                  <a:moveTo>
                    <a:pt x="579" y="0"/>
                  </a:moveTo>
                  <a:cubicBezTo>
                    <a:pt x="579" y="0"/>
                    <a:pt x="0" y="632"/>
                    <a:pt x="284" y="754"/>
                  </a:cubicBezTo>
                  <a:cubicBezTo>
                    <a:pt x="368" y="789"/>
                    <a:pt x="497" y="820"/>
                    <a:pt x="616" y="820"/>
                  </a:cubicBezTo>
                  <a:cubicBezTo>
                    <a:pt x="891" y="820"/>
                    <a:pt x="1109" y="656"/>
                    <a:pt x="5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0"/>
            <p:cNvSpPr/>
            <p:nvPr/>
          </p:nvSpPr>
          <p:spPr>
            <a:xfrm>
              <a:off x="6854828" y="1245060"/>
              <a:ext cx="55338" cy="41196"/>
            </a:xfrm>
            <a:custGeom>
              <a:rect b="b" l="l" r="r" t="t"/>
              <a:pathLst>
                <a:path extrusionOk="0" h="469" w="630">
                  <a:moveTo>
                    <a:pt x="330" y="1"/>
                  </a:moveTo>
                  <a:cubicBezTo>
                    <a:pt x="330" y="1"/>
                    <a:pt x="0" y="360"/>
                    <a:pt x="156" y="429"/>
                  </a:cubicBezTo>
                  <a:cubicBezTo>
                    <a:pt x="205" y="450"/>
                    <a:pt x="280" y="468"/>
                    <a:pt x="348" y="468"/>
                  </a:cubicBezTo>
                  <a:cubicBezTo>
                    <a:pt x="506" y="468"/>
                    <a:pt x="630" y="373"/>
                    <a:pt x="33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0"/>
            <p:cNvSpPr/>
            <p:nvPr/>
          </p:nvSpPr>
          <p:spPr>
            <a:xfrm>
              <a:off x="6882321" y="1241547"/>
              <a:ext cx="29601" cy="49980"/>
            </a:xfrm>
            <a:custGeom>
              <a:rect b="b" l="l" r="r" t="t"/>
              <a:pathLst>
                <a:path extrusionOk="0" h="569" w="337">
                  <a:moveTo>
                    <a:pt x="17" y="1"/>
                  </a:moveTo>
                  <a:cubicBezTo>
                    <a:pt x="6" y="1"/>
                    <a:pt x="0" y="6"/>
                    <a:pt x="0" y="17"/>
                  </a:cubicBezTo>
                  <a:cubicBezTo>
                    <a:pt x="0" y="23"/>
                    <a:pt x="0" y="418"/>
                    <a:pt x="308" y="568"/>
                  </a:cubicBezTo>
                  <a:lnTo>
                    <a:pt x="319" y="568"/>
                  </a:lnTo>
                  <a:cubicBezTo>
                    <a:pt x="324" y="568"/>
                    <a:pt x="330" y="563"/>
                    <a:pt x="330" y="557"/>
                  </a:cubicBezTo>
                  <a:cubicBezTo>
                    <a:pt x="337" y="550"/>
                    <a:pt x="330" y="539"/>
                    <a:pt x="324" y="539"/>
                  </a:cubicBezTo>
                  <a:cubicBezTo>
                    <a:pt x="35" y="394"/>
                    <a:pt x="35" y="23"/>
                    <a:pt x="35" y="17"/>
                  </a:cubicBezTo>
                  <a:cubicBezTo>
                    <a:pt x="35" y="6"/>
                    <a:pt x="29" y="1"/>
                    <a:pt x="1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0"/>
            <p:cNvSpPr/>
            <p:nvPr/>
          </p:nvSpPr>
          <p:spPr>
            <a:xfrm>
              <a:off x="6852193" y="1241547"/>
              <a:ext cx="33203" cy="46905"/>
            </a:xfrm>
            <a:custGeom>
              <a:rect b="b" l="l" r="r" t="t"/>
              <a:pathLst>
                <a:path extrusionOk="0" h="534" w="378">
                  <a:moveTo>
                    <a:pt x="360" y="1"/>
                  </a:moveTo>
                  <a:cubicBezTo>
                    <a:pt x="354" y="1"/>
                    <a:pt x="343" y="6"/>
                    <a:pt x="343" y="17"/>
                  </a:cubicBezTo>
                  <a:cubicBezTo>
                    <a:pt x="319" y="475"/>
                    <a:pt x="30" y="499"/>
                    <a:pt x="19" y="499"/>
                  </a:cubicBezTo>
                  <a:cubicBezTo>
                    <a:pt x="6" y="499"/>
                    <a:pt x="1" y="504"/>
                    <a:pt x="1" y="515"/>
                  </a:cubicBezTo>
                  <a:cubicBezTo>
                    <a:pt x="1" y="522"/>
                    <a:pt x="6" y="533"/>
                    <a:pt x="19" y="533"/>
                  </a:cubicBezTo>
                  <a:cubicBezTo>
                    <a:pt x="19" y="533"/>
                    <a:pt x="25" y="533"/>
                    <a:pt x="30" y="528"/>
                  </a:cubicBezTo>
                  <a:cubicBezTo>
                    <a:pt x="94" y="522"/>
                    <a:pt x="354" y="453"/>
                    <a:pt x="378" y="17"/>
                  </a:cubicBezTo>
                  <a:cubicBezTo>
                    <a:pt x="378" y="12"/>
                    <a:pt x="372" y="1"/>
                    <a:pt x="36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0"/>
            <p:cNvSpPr/>
            <p:nvPr/>
          </p:nvSpPr>
          <p:spPr>
            <a:xfrm>
              <a:off x="6850787" y="1241547"/>
              <a:ext cx="39176" cy="65263"/>
            </a:xfrm>
            <a:custGeom>
              <a:rect b="b" l="l" r="r" t="t"/>
              <a:pathLst>
                <a:path extrusionOk="0" h="743" w="446">
                  <a:moveTo>
                    <a:pt x="376" y="1"/>
                  </a:moveTo>
                  <a:cubicBezTo>
                    <a:pt x="365" y="6"/>
                    <a:pt x="359" y="12"/>
                    <a:pt x="359" y="17"/>
                  </a:cubicBezTo>
                  <a:cubicBezTo>
                    <a:pt x="411" y="394"/>
                    <a:pt x="17" y="707"/>
                    <a:pt x="11" y="707"/>
                  </a:cubicBezTo>
                  <a:cubicBezTo>
                    <a:pt x="6" y="713"/>
                    <a:pt x="0" y="724"/>
                    <a:pt x="6" y="736"/>
                  </a:cubicBezTo>
                  <a:cubicBezTo>
                    <a:pt x="11" y="736"/>
                    <a:pt x="17" y="742"/>
                    <a:pt x="22" y="742"/>
                  </a:cubicBezTo>
                  <a:cubicBezTo>
                    <a:pt x="28" y="742"/>
                    <a:pt x="28" y="736"/>
                    <a:pt x="28" y="736"/>
                  </a:cubicBezTo>
                  <a:cubicBezTo>
                    <a:pt x="46" y="724"/>
                    <a:pt x="445" y="405"/>
                    <a:pt x="394" y="17"/>
                  </a:cubicBezTo>
                  <a:cubicBezTo>
                    <a:pt x="394" y="6"/>
                    <a:pt x="383" y="1"/>
                    <a:pt x="37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0"/>
            <p:cNvSpPr/>
            <p:nvPr/>
          </p:nvSpPr>
          <p:spPr>
            <a:xfrm>
              <a:off x="6879686" y="1241547"/>
              <a:ext cx="29689" cy="69743"/>
            </a:xfrm>
            <a:custGeom>
              <a:rect b="b" l="l" r="r" t="t"/>
              <a:pathLst>
                <a:path extrusionOk="0" h="794" w="338">
                  <a:moveTo>
                    <a:pt x="47" y="1"/>
                  </a:moveTo>
                  <a:cubicBezTo>
                    <a:pt x="41" y="1"/>
                    <a:pt x="30" y="6"/>
                    <a:pt x="30" y="17"/>
                  </a:cubicBezTo>
                  <a:cubicBezTo>
                    <a:pt x="1" y="713"/>
                    <a:pt x="303" y="788"/>
                    <a:pt x="314" y="793"/>
                  </a:cubicBezTo>
                  <a:lnTo>
                    <a:pt x="319" y="793"/>
                  </a:lnTo>
                  <a:cubicBezTo>
                    <a:pt x="325" y="793"/>
                    <a:pt x="332" y="788"/>
                    <a:pt x="338" y="782"/>
                  </a:cubicBezTo>
                  <a:cubicBezTo>
                    <a:pt x="338" y="771"/>
                    <a:pt x="332" y="759"/>
                    <a:pt x="325" y="759"/>
                  </a:cubicBezTo>
                  <a:cubicBezTo>
                    <a:pt x="319" y="759"/>
                    <a:pt x="36" y="684"/>
                    <a:pt x="65" y="17"/>
                  </a:cubicBezTo>
                  <a:cubicBezTo>
                    <a:pt x="65" y="12"/>
                    <a:pt x="59" y="1"/>
                    <a:pt x="4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0"/>
            <p:cNvSpPr/>
            <p:nvPr/>
          </p:nvSpPr>
          <p:spPr>
            <a:xfrm>
              <a:off x="6878280" y="1240493"/>
              <a:ext cx="7115" cy="74925"/>
            </a:xfrm>
            <a:custGeom>
              <a:rect b="b" l="l" r="r" t="t"/>
              <a:pathLst>
                <a:path extrusionOk="0" h="853" w="81">
                  <a:moveTo>
                    <a:pt x="63" y="0"/>
                  </a:moveTo>
                  <a:cubicBezTo>
                    <a:pt x="52" y="0"/>
                    <a:pt x="46" y="6"/>
                    <a:pt x="46" y="18"/>
                  </a:cubicBezTo>
                  <a:lnTo>
                    <a:pt x="6" y="835"/>
                  </a:lnTo>
                  <a:cubicBezTo>
                    <a:pt x="0" y="847"/>
                    <a:pt x="11" y="853"/>
                    <a:pt x="17" y="853"/>
                  </a:cubicBezTo>
                  <a:lnTo>
                    <a:pt x="22" y="853"/>
                  </a:lnTo>
                  <a:cubicBezTo>
                    <a:pt x="28" y="853"/>
                    <a:pt x="35" y="847"/>
                    <a:pt x="35" y="835"/>
                  </a:cubicBezTo>
                  <a:lnTo>
                    <a:pt x="81" y="18"/>
                  </a:lnTo>
                  <a:cubicBezTo>
                    <a:pt x="81" y="13"/>
                    <a:pt x="75" y="0"/>
                    <a:pt x="6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0"/>
            <p:cNvSpPr/>
            <p:nvPr/>
          </p:nvSpPr>
          <p:spPr>
            <a:xfrm>
              <a:off x="6955137" y="1284059"/>
              <a:ext cx="74838" cy="61311"/>
            </a:xfrm>
            <a:custGeom>
              <a:rect b="b" l="l" r="r" t="t"/>
              <a:pathLst>
                <a:path extrusionOk="0" h="698" w="852">
                  <a:moveTo>
                    <a:pt x="644" y="1"/>
                  </a:moveTo>
                  <a:cubicBezTo>
                    <a:pt x="419" y="1"/>
                    <a:pt x="0" y="309"/>
                    <a:pt x="0" y="309"/>
                  </a:cubicBezTo>
                  <a:cubicBezTo>
                    <a:pt x="286" y="594"/>
                    <a:pt x="478" y="697"/>
                    <a:pt x="602" y="697"/>
                  </a:cubicBezTo>
                  <a:cubicBezTo>
                    <a:pt x="851" y="697"/>
                    <a:pt x="835" y="287"/>
                    <a:pt x="776" y="90"/>
                  </a:cubicBezTo>
                  <a:cubicBezTo>
                    <a:pt x="757" y="26"/>
                    <a:pt x="709" y="1"/>
                    <a:pt x="64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0"/>
            <p:cNvSpPr/>
            <p:nvPr/>
          </p:nvSpPr>
          <p:spPr>
            <a:xfrm>
              <a:off x="6957070" y="1295917"/>
              <a:ext cx="42689" cy="34871"/>
            </a:xfrm>
            <a:custGeom>
              <a:rect b="b" l="l" r="r" t="t"/>
              <a:pathLst>
                <a:path extrusionOk="0" h="397" w="486">
                  <a:moveTo>
                    <a:pt x="368" y="1"/>
                  </a:moveTo>
                  <a:cubicBezTo>
                    <a:pt x="238" y="1"/>
                    <a:pt x="0" y="174"/>
                    <a:pt x="0" y="174"/>
                  </a:cubicBezTo>
                  <a:cubicBezTo>
                    <a:pt x="164" y="338"/>
                    <a:pt x="273" y="397"/>
                    <a:pt x="344" y="397"/>
                  </a:cubicBezTo>
                  <a:cubicBezTo>
                    <a:pt x="486" y="397"/>
                    <a:pt x="478" y="165"/>
                    <a:pt x="447" y="53"/>
                  </a:cubicBezTo>
                  <a:cubicBezTo>
                    <a:pt x="435" y="16"/>
                    <a:pt x="406" y="1"/>
                    <a:pt x="36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0"/>
            <p:cNvSpPr/>
            <p:nvPr/>
          </p:nvSpPr>
          <p:spPr>
            <a:xfrm>
              <a:off x="6953556" y="1309708"/>
              <a:ext cx="46993" cy="34169"/>
            </a:xfrm>
            <a:custGeom>
              <a:rect b="b" l="l" r="r" t="t"/>
              <a:pathLst>
                <a:path extrusionOk="0" h="389" w="535">
                  <a:moveTo>
                    <a:pt x="18" y="1"/>
                  </a:moveTo>
                  <a:cubicBezTo>
                    <a:pt x="13" y="1"/>
                    <a:pt x="0" y="6"/>
                    <a:pt x="0" y="17"/>
                  </a:cubicBezTo>
                  <a:cubicBezTo>
                    <a:pt x="0" y="30"/>
                    <a:pt x="6" y="36"/>
                    <a:pt x="18" y="36"/>
                  </a:cubicBezTo>
                  <a:cubicBezTo>
                    <a:pt x="18" y="36"/>
                    <a:pt x="395" y="76"/>
                    <a:pt x="505" y="378"/>
                  </a:cubicBezTo>
                  <a:cubicBezTo>
                    <a:pt x="505" y="389"/>
                    <a:pt x="516" y="389"/>
                    <a:pt x="522" y="389"/>
                  </a:cubicBezTo>
                  <a:cubicBezTo>
                    <a:pt x="527" y="389"/>
                    <a:pt x="534" y="383"/>
                    <a:pt x="534" y="378"/>
                  </a:cubicBezTo>
                  <a:lnTo>
                    <a:pt x="534" y="365"/>
                  </a:lnTo>
                  <a:cubicBezTo>
                    <a:pt x="417" y="47"/>
                    <a:pt x="24"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0"/>
            <p:cNvSpPr/>
            <p:nvPr/>
          </p:nvSpPr>
          <p:spPr>
            <a:xfrm>
              <a:off x="6953556" y="1284323"/>
              <a:ext cx="49453" cy="28723"/>
            </a:xfrm>
            <a:custGeom>
              <a:rect b="b" l="l" r="r" t="t"/>
              <a:pathLst>
                <a:path extrusionOk="0" h="327" w="563">
                  <a:moveTo>
                    <a:pt x="551" y="0"/>
                  </a:moveTo>
                  <a:cubicBezTo>
                    <a:pt x="540" y="0"/>
                    <a:pt x="534" y="6"/>
                    <a:pt x="534" y="17"/>
                  </a:cubicBezTo>
                  <a:cubicBezTo>
                    <a:pt x="528" y="28"/>
                    <a:pt x="485" y="291"/>
                    <a:pt x="71" y="291"/>
                  </a:cubicBezTo>
                  <a:cubicBezTo>
                    <a:pt x="54" y="291"/>
                    <a:pt x="37" y="291"/>
                    <a:pt x="18" y="290"/>
                  </a:cubicBezTo>
                  <a:cubicBezTo>
                    <a:pt x="13" y="290"/>
                    <a:pt x="0" y="301"/>
                    <a:pt x="0" y="306"/>
                  </a:cubicBezTo>
                  <a:cubicBezTo>
                    <a:pt x="0" y="319"/>
                    <a:pt x="6" y="325"/>
                    <a:pt x="18" y="325"/>
                  </a:cubicBezTo>
                  <a:cubicBezTo>
                    <a:pt x="37" y="326"/>
                    <a:pt x="56" y="326"/>
                    <a:pt x="73" y="326"/>
                  </a:cubicBezTo>
                  <a:cubicBezTo>
                    <a:pt x="460" y="326"/>
                    <a:pt x="546" y="90"/>
                    <a:pt x="562" y="35"/>
                  </a:cubicBezTo>
                  <a:lnTo>
                    <a:pt x="562" y="23"/>
                  </a:lnTo>
                  <a:cubicBezTo>
                    <a:pt x="562" y="12"/>
                    <a:pt x="557" y="0"/>
                    <a:pt x="5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0"/>
            <p:cNvSpPr/>
            <p:nvPr/>
          </p:nvSpPr>
          <p:spPr>
            <a:xfrm>
              <a:off x="6953556" y="1285377"/>
              <a:ext cx="67723" cy="28811"/>
            </a:xfrm>
            <a:custGeom>
              <a:rect b="b" l="l" r="r" t="t"/>
              <a:pathLst>
                <a:path extrusionOk="0" h="328" w="771">
                  <a:moveTo>
                    <a:pt x="754" y="1"/>
                  </a:moveTo>
                  <a:cubicBezTo>
                    <a:pt x="750" y="1"/>
                    <a:pt x="746" y="2"/>
                    <a:pt x="743" y="5"/>
                  </a:cubicBezTo>
                  <a:cubicBezTo>
                    <a:pt x="743" y="5"/>
                    <a:pt x="464" y="293"/>
                    <a:pt x="146" y="293"/>
                  </a:cubicBezTo>
                  <a:cubicBezTo>
                    <a:pt x="106" y="293"/>
                    <a:pt x="65" y="288"/>
                    <a:pt x="24" y="278"/>
                  </a:cubicBezTo>
                  <a:cubicBezTo>
                    <a:pt x="13" y="278"/>
                    <a:pt x="6" y="283"/>
                    <a:pt x="0" y="294"/>
                  </a:cubicBezTo>
                  <a:cubicBezTo>
                    <a:pt x="0" y="301"/>
                    <a:pt x="6" y="313"/>
                    <a:pt x="13" y="313"/>
                  </a:cubicBezTo>
                  <a:cubicBezTo>
                    <a:pt x="56" y="323"/>
                    <a:pt x="100" y="328"/>
                    <a:pt x="142" y="328"/>
                  </a:cubicBezTo>
                  <a:cubicBezTo>
                    <a:pt x="476" y="328"/>
                    <a:pt x="755" y="39"/>
                    <a:pt x="765" y="29"/>
                  </a:cubicBezTo>
                  <a:cubicBezTo>
                    <a:pt x="771" y="23"/>
                    <a:pt x="771" y="23"/>
                    <a:pt x="771" y="16"/>
                  </a:cubicBezTo>
                  <a:cubicBezTo>
                    <a:pt x="771" y="16"/>
                    <a:pt x="771" y="5"/>
                    <a:pt x="765" y="5"/>
                  </a:cubicBezTo>
                  <a:cubicBezTo>
                    <a:pt x="762" y="2"/>
                    <a:pt x="758" y="1"/>
                    <a:pt x="75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0"/>
            <p:cNvSpPr/>
            <p:nvPr/>
          </p:nvSpPr>
          <p:spPr>
            <a:xfrm>
              <a:off x="6953556" y="1309708"/>
              <a:ext cx="66757" cy="33730"/>
            </a:xfrm>
            <a:custGeom>
              <a:rect b="b" l="l" r="r" t="t"/>
              <a:pathLst>
                <a:path extrusionOk="0" h="384" w="760">
                  <a:moveTo>
                    <a:pt x="18" y="1"/>
                  </a:moveTo>
                  <a:cubicBezTo>
                    <a:pt x="13" y="1"/>
                    <a:pt x="0" y="6"/>
                    <a:pt x="0" y="17"/>
                  </a:cubicBezTo>
                  <a:cubicBezTo>
                    <a:pt x="0" y="30"/>
                    <a:pt x="6" y="36"/>
                    <a:pt x="18" y="36"/>
                  </a:cubicBezTo>
                  <a:cubicBezTo>
                    <a:pt x="679" y="76"/>
                    <a:pt x="725" y="365"/>
                    <a:pt x="725" y="372"/>
                  </a:cubicBezTo>
                  <a:cubicBezTo>
                    <a:pt x="730" y="378"/>
                    <a:pt x="736" y="383"/>
                    <a:pt x="748" y="383"/>
                  </a:cubicBezTo>
                  <a:cubicBezTo>
                    <a:pt x="754" y="383"/>
                    <a:pt x="760" y="378"/>
                    <a:pt x="760" y="372"/>
                  </a:cubicBezTo>
                  <a:lnTo>
                    <a:pt x="760" y="365"/>
                  </a:lnTo>
                  <a:cubicBezTo>
                    <a:pt x="760" y="354"/>
                    <a:pt x="714" y="47"/>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0"/>
            <p:cNvSpPr/>
            <p:nvPr/>
          </p:nvSpPr>
          <p:spPr>
            <a:xfrm>
              <a:off x="6952502" y="1309708"/>
              <a:ext cx="74925" cy="6676"/>
            </a:xfrm>
            <a:custGeom>
              <a:rect b="b" l="l" r="r" t="t"/>
              <a:pathLst>
                <a:path extrusionOk="0" h="76" w="853">
                  <a:moveTo>
                    <a:pt x="18" y="1"/>
                  </a:moveTo>
                  <a:cubicBezTo>
                    <a:pt x="12" y="1"/>
                    <a:pt x="1" y="6"/>
                    <a:pt x="1" y="17"/>
                  </a:cubicBezTo>
                  <a:cubicBezTo>
                    <a:pt x="1" y="24"/>
                    <a:pt x="7" y="36"/>
                    <a:pt x="18" y="36"/>
                  </a:cubicBezTo>
                  <a:lnTo>
                    <a:pt x="836" y="76"/>
                  </a:lnTo>
                  <a:cubicBezTo>
                    <a:pt x="847" y="76"/>
                    <a:pt x="852" y="70"/>
                    <a:pt x="852" y="65"/>
                  </a:cubicBezTo>
                  <a:lnTo>
                    <a:pt x="852" y="59"/>
                  </a:lnTo>
                  <a:cubicBezTo>
                    <a:pt x="852" y="52"/>
                    <a:pt x="847" y="41"/>
                    <a:pt x="836" y="41"/>
                  </a:cubicBezTo>
                  <a:lnTo>
                    <a:pt x="18"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0"/>
            <p:cNvSpPr/>
            <p:nvPr/>
          </p:nvSpPr>
          <p:spPr>
            <a:xfrm>
              <a:off x="6901557" y="1313309"/>
              <a:ext cx="97763" cy="72027"/>
            </a:xfrm>
            <a:custGeom>
              <a:rect b="b" l="l" r="r" t="t"/>
              <a:pathLst>
                <a:path extrusionOk="0" h="820" w="1113">
                  <a:moveTo>
                    <a:pt x="587" y="0"/>
                  </a:moveTo>
                  <a:cubicBezTo>
                    <a:pt x="587" y="0"/>
                    <a:pt x="1" y="632"/>
                    <a:pt x="285" y="754"/>
                  </a:cubicBezTo>
                  <a:cubicBezTo>
                    <a:pt x="371" y="789"/>
                    <a:pt x="501" y="820"/>
                    <a:pt x="620" y="820"/>
                  </a:cubicBezTo>
                  <a:cubicBezTo>
                    <a:pt x="896" y="820"/>
                    <a:pt x="1113" y="656"/>
                    <a:pt x="58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0"/>
            <p:cNvSpPr/>
            <p:nvPr/>
          </p:nvSpPr>
          <p:spPr>
            <a:xfrm>
              <a:off x="6923428" y="1315329"/>
              <a:ext cx="55601" cy="41284"/>
            </a:xfrm>
            <a:custGeom>
              <a:rect b="b" l="l" r="r" t="t"/>
              <a:pathLst>
                <a:path extrusionOk="0" h="470" w="633">
                  <a:moveTo>
                    <a:pt x="332" y="1"/>
                  </a:moveTo>
                  <a:cubicBezTo>
                    <a:pt x="332" y="1"/>
                    <a:pt x="1" y="365"/>
                    <a:pt x="164" y="429"/>
                  </a:cubicBezTo>
                  <a:cubicBezTo>
                    <a:pt x="214" y="451"/>
                    <a:pt x="289" y="469"/>
                    <a:pt x="358" y="469"/>
                  </a:cubicBezTo>
                  <a:cubicBezTo>
                    <a:pt x="514" y="469"/>
                    <a:pt x="633" y="374"/>
                    <a:pt x="33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0"/>
            <p:cNvSpPr/>
            <p:nvPr/>
          </p:nvSpPr>
          <p:spPr>
            <a:xfrm>
              <a:off x="6951536" y="1311816"/>
              <a:ext cx="29074" cy="49892"/>
            </a:xfrm>
            <a:custGeom>
              <a:rect b="b" l="l" r="r" t="t"/>
              <a:pathLst>
                <a:path extrusionOk="0" h="568" w="331">
                  <a:moveTo>
                    <a:pt x="18" y="0"/>
                  </a:moveTo>
                  <a:cubicBezTo>
                    <a:pt x="6" y="0"/>
                    <a:pt x="1" y="12"/>
                    <a:pt x="1" y="17"/>
                  </a:cubicBezTo>
                  <a:cubicBezTo>
                    <a:pt x="1" y="23"/>
                    <a:pt x="1" y="418"/>
                    <a:pt x="307" y="568"/>
                  </a:cubicBezTo>
                  <a:lnTo>
                    <a:pt x="319" y="568"/>
                  </a:lnTo>
                  <a:cubicBezTo>
                    <a:pt x="325" y="568"/>
                    <a:pt x="325" y="568"/>
                    <a:pt x="331" y="562"/>
                  </a:cubicBezTo>
                  <a:cubicBezTo>
                    <a:pt x="331" y="550"/>
                    <a:pt x="331" y="539"/>
                    <a:pt x="319" y="539"/>
                  </a:cubicBezTo>
                  <a:cubicBezTo>
                    <a:pt x="36" y="400"/>
                    <a:pt x="29" y="23"/>
                    <a:pt x="29" y="17"/>
                  </a:cubicBezTo>
                  <a:cubicBezTo>
                    <a:pt x="29" y="12"/>
                    <a:pt x="23"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0"/>
            <p:cNvSpPr/>
            <p:nvPr/>
          </p:nvSpPr>
          <p:spPr>
            <a:xfrm>
              <a:off x="6921057" y="1311816"/>
              <a:ext cx="33642" cy="46905"/>
            </a:xfrm>
            <a:custGeom>
              <a:rect b="b" l="l" r="r" t="t"/>
              <a:pathLst>
                <a:path extrusionOk="0" h="534" w="383">
                  <a:moveTo>
                    <a:pt x="365" y="0"/>
                  </a:moveTo>
                  <a:cubicBezTo>
                    <a:pt x="353" y="0"/>
                    <a:pt x="348" y="6"/>
                    <a:pt x="348" y="17"/>
                  </a:cubicBezTo>
                  <a:cubicBezTo>
                    <a:pt x="324" y="475"/>
                    <a:pt x="28" y="498"/>
                    <a:pt x="17" y="498"/>
                  </a:cubicBezTo>
                  <a:cubicBezTo>
                    <a:pt x="6" y="498"/>
                    <a:pt x="0" y="510"/>
                    <a:pt x="0" y="515"/>
                  </a:cubicBezTo>
                  <a:cubicBezTo>
                    <a:pt x="0" y="528"/>
                    <a:pt x="11" y="533"/>
                    <a:pt x="17" y="533"/>
                  </a:cubicBezTo>
                  <a:lnTo>
                    <a:pt x="35" y="533"/>
                  </a:lnTo>
                  <a:cubicBezTo>
                    <a:pt x="92" y="522"/>
                    <a:pt x="359" y="453"/>
                    <a:pt x="376" y="17"/>
                  </a:cubicBezTo>
                  <a:cubicBezTo>
                    <a:pt x="383" y="12"/>
                    <a:pt x="370" y="0"/>
                    <a:pt x="36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0"/>
            <p:cNvSpPr/>
            <p:nvPr/>
          </p:nvSpPr>
          <p:spPr>
            <a:xfrm>
              <a:off x="6919915" y="1311816"/>
              <a:ext cx="39351" cy="65175"/>
            </a:xfrm>
            <a:custGeom>
              <a:rect b="b" l="l" r="r" t="t"/>
              <a:pathLst>
                <a:path extrusionOk="0" h="742" w="448">
                  <a:moveTo>
                    <a:pt x="372" y="0"/>
                  </a:moveTo>
                  <a:cubicBezTo>
                    <a:pt x="361" y="6"/>
                    <a:pt x="354" y="12"/>
                    <a:pt x="361" y="23"/>
                  </a:cubicBezTo>
                  <a:cubicBezTo>
                    <a:pt x="412" y="394"/>
                    <a:pt x="13" y="707"/>
                    <a:pt x="6" y="713"/>
                  </a:cubicBezTo>
                  <a:cubicBezTo>
                    <a:pt x="1" y="718"/>
                    <a:pt x="1" y="724"/>
                    <a:pt x="6" y="736"/>
                  </a:cubicBezTo>
                  <a:cubicBezTo>
                    <a:pt x="13" y="742"/>
                    <a:pt x="19" y="742"/>
                    <a:pt x="24" y="742"/>
                  </a:cubicBezTo>
                  <a:cubicBezTo>
                    <a:pt x="24" y="742"/>
                    <a:pt x="30" y="742"/>
                    <a:pt x="30" y="736"/>
                  </a:cubicBezTo>
                  <a:cubicBezTo>
                    <a:pt x="48" y="724"/>
                    <a:pt x="447" y="405"/>
                    <a:pt x="389" y="17"/>
                  </a:cubicBezTo>
                  <a:cubicBezTo>
                    <a:pt x="389" y="6"/>
                    <a:pt x="383" y="0"/>
                    <a:pt x="37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0"/>
            <p:cNvSpPr/>
            <p:nvPr/>
          </p:nvSpPr>
          <p:spPr>
            <a:xfrm>
              <a:off x="6948989" y="1311816"/>
              <a:ext cx="29513" cy="69743"/>
            </a:xfrm>
            <a:custGeom>
              <a:rect b="b" l="l" r="r" t="t"/>
              <a:pathLst>
                <a:path extrusionOk="0" h="794" w="336">
                  <a:moveTo>
                    <a:pt x="47" y="0"/>
                  </a:moveTo>
                  <a:cubicBezTo>
                    <a:pt x="35" y="0"/>
                    <a:pt x="30" y="12"/>
                    <a:pt x="30" y="17"/>
                  </a:cubicBezTo>
                  <a:cubicBezTo>
                    <a:pt x="1" y="713"/>
                    <a:pt x="296" y="788"/>
                    <a:pt x="314" y="793"/>
                  </a:cubicBezTo>
                  <a:lnTo>
                    <a:pt x="319" y="793"/>
                  </a:lnTo>
                  <a:cubicBezTo>
                    <a:pt x="325" y="793"/>
                    <a:pt x="330" y="788"/>
                    <a:pt x="330" y="782"/>
                  </a:cubicBezTo>
                  <a:cubicBezTo>
                    <a:pt x="336" y="771"/>
                    <a:pt x="330" y="766"/>
                    <a:pt x="319" y="759"/>
                  </a:cubicBezTo>
                  <a:cubicBezTo>
                    <a:pt x="319" y="759"/>
                    <a:pt x="35" y="683"/>
                    <a:pt x="58" y="17"/>
                  </a:cubicBezTo>
                  <a:cubicBezTo>
                    <a:pt x="65" y="12"/>
                    <a:pt x="52" y="0"/>
                    <a:pt x="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0"/>
            <p:cNvSpPr/>
            <p:nvPr/>
          </p:nvSpPr>
          <p:spPr>
            <a:xfrm>
              <a:off x="6947408" y="1311113"/>
              <a:ext cx="6676" cy="74574"/>
            </a:xfrm>
            <a:custGeom>
              <a:rect b="b" l="l" r="r" t="t"/>
              <a:pathLst>
                <a:path extrusionOk="0" h="849" w="76">
                  <a:moveTo>
                    <a:pt x="56" y="0"/>
                  </a:moveTo>
                  <a:cubicBezTo>
                    <a:pt x="49" y="0"/>
                    <a:pt x="41" y="9"/>
                    <a:pt x="41" y="14"/>
                  </a:cubicBezTo>
                  <a:lnTo>
                    <a:pt x="1" y="831"/>
                  </a:lnTo>
                  <a:cubicBezTo>
                    <a:pt x="1" y="843"/>
                    <a:pt x="6" y="849"/>
                    <a:pt x="19" y="849"/>
                  </a:cubicBezTo>
                  <a:cubicBezTo>
                    <a:pt x="30" y="849"/>
                    <a:pt x="35" y="843"/>
                    <a:pt x="35" y="836"/>
                  </a:cubicBezTo>
                  <a:lnTo>
                    <a:pt x="76" y="20"/>
                  </a:lnTo>
                  <a:cubicBezTo>
                    <a:pt x="76" y="8"/>
                    <a:pt x="70" y="1"/>
                    <a:pt x="59" y="1"/>
                  </a:cubicBezTo>
                  <a:cubicBezTo>
                    <a:pt x="58" y="1"/>
                    <a:pt x="57" y="0"/>
                    <a:pt x="5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0"/>
            <p:cNvSpPr/>
            <p:nvPr/>
          </p:nvSpPr>
          <p:spPr>
            <a:xfrm>
              <a:off x="7056852" y="1342910"/>
              <a:ext cx="80723" cy="61574"/>
            </a:xfrm>
            <a:custGeom>
              <a:rect b="b" l="l" r="r" t="t"/>
              <a:pathLst>
                <a:path extrusionOk="0" h="701" w="919">
                  <a:moveTo>
                    <a:pt x="618" y="0"/>
                  </a:moveTo>
                  <a:cubicBezTo>
                    <a:pt x="398" y="0"/>
                    <a:pt x="1" y="417"/>
                    <a:pt x="1" y="417"/>
                  </a:cubicBezTo>
                  <a:cubicBezTo>
                    <a:pt x="294" y="623"/>
                    <a:pt x="490" y="700"/>
                    <a:pt x="617" y="700"/>
                  </a:cubicBezTo>
                  <a:cubicBezTo>
                    <a:pt x="919" y="700"/>
                    <a:pt x="829" y="261"/>
                    <a:pt x="731" y="69"/>
                  </a:cubicBezTo>
                  <a:cubicBezTo>
                    <a:pt x="706" y="20"/>
                    <a:pt x="666" y="0"/>
                    <a:pt x="6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0"/>
            <p:cNvSpPr/>
            <p:nvPr/>
          </p:nvSpPr>
          <p:spPr>
            <a:xfrm>
              <a:off x="7058960" y="1358193"/>
              <a:ext cx="46290" cy="35399"/>
            </a:xfrm>
            <a:custGeom>
              <a:rect b="b" l="l" r="r" t="t"/>
              <a:pathLst>
                <a:path extrusionOk="0" h="403" w="527">
                  <a:moveTo>
                    <a:pt x="353" y="0"/>
                  </a:moveTo>
                  <a:cubicBezTo>
                    <a:pt x="226" y="0"/>
                    <a:pt x="1" y="243"/>
                    <a:pt x="1" y="243"/>
                  </a:cubicBezTo>
                  <a:cubicBezTo>
                    <a:pt x="167" y="359"/>
                    <a:pt x="279" y="402"/>
                    <a:pt x="352" y="402"/>
                  </a:cubicBezTo>
                  <a:cubicBezTo>
                    <a:pt x="526" y="402"/>
                    <a:pt x="475" y="150"/>
                    <a:pt x="418" y="40"/>
                  </a:cubicBezTo>
                  <a:cubicBezTo>
                    <a:pt x="403" y="12"/>
                    <a:pt x="380" y="0"/>
                    <a:pt x="35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50"/>
            <p:cNvSpPr/>
            <p:nvPr/>
          </p:nvSpPr>
          <p:spPr>
            <a:xfrm>
              <a:off x="7055446" y="1378308"/>
              <a:ext cx="52000" cy="25912"/>
            </a:xfrm>
            <a:custGeom>
              <a:rect b="b" l="l" r="r" t="t"/>
              <a:pathLst>
                <a:path extrusionOk="0" h="295" w="592">
                  <a:moveTo>
                    <a:pt x="47" y="1"/>
                  </a:moveTo>
                  <a:cubicBezTo>
                    <a:pt x="28" y="1"/>
                    <a:pt x="18" y="2"/>
                    <a:pt x="17" y="2"/>
                  </a:cubicBezTo>
                  <a:cubicBezTo>
                    <a:pt x="11" y="2"/>
                    <a:pt x="0" y="9"/>
                    <a:pt x="0" y="20"/>
                  </a:cubicBezTo>
                  <a:cubicBezTo>
                    <a:pt x="6" y="25"/>
                    <a:pt x="11" y="31"/>
                    <a:pt x="22" y="31"/>
                  </a:cubicBezTo>
                  <a:cubicBezTo>
                    <a:pt x="22" y="31"/>
                    <a:pt x="30" y="30"/>
                    <a:pt x="42" y="30"/>
                  </a:cubicBezTo>
                  <a:cubicBezTo>
                    <a:pt x="122" y="30"/>
                    <a:pt x="421" y="47"/>
                    <a:pt x="557" y="287"/>
                  </a:cubicBezTo>
                  <a:cubicBezTo>
                    <a:pt x="561" y="291"/>
                    <a:pt x="567" y="295"/>
                    <a:pt x="573" y="295"/>
                  </a:cubicBezTo>
                  <a:cubicBezTo>
                    <a:pt x="575" y="295"/>
                    <a:pt x="577" y="294"/>
                    <a:pt x="579" y="292"/>
                  </a:cubicBezTo>
                  <a:cubicBezTo>
                    <a:pt x="584" y="292"/>
                    <a:pt x="591" y="287"/>
                    <a:pt x="591" y="280"/>
                  </a:cubicBezTo>
                  <a:cubicBezTo>
                    <a:pt x="591" y="274"/>
                    <a:pt x="591" y="274"/>
                    <a:pt x="584" y="269"/>
                  </a:cubicBezTo>
                  <a:cubicBezTo>
                    <a:pt x="444" y="21"/>
                    <a:pt x="142" y="1"/>
                    <a:pt x="4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0"/>
            <p:cNvSpPr/>
            <p:nvPr/>
          </p:nvSpPr>
          <p:spPr>
            <a:xfrm>
              <a:off x="7055446" y="1344842"/>
              <a:ext cx="44797" cy="36365"/>
            </a:xfrm>
            <a:custGeom>
              <a:rect b="b" l="l" r="r" t="t"/>
              <a:pathLst>
                <a:path extrusionOk="0" h="414" w="510">
                  <a:moveTo>
                    <a:pt x="493" y="0"/>
                  </a:moveTo>
                  <a:cubicBezTo>
                    <a:pt x="480" y="0"/>
                    <a:pt x="475" y="13"/>
                    <a:pt x="475" y="18"/>
                  </a:cubicBezTo>
                  <a:cubicBezTo>
                    <a:pt x="475" y="29"/>
                    <a:pt x="475" y="326"/>
                    <a:pt x="17" y="383"/>
                  </a:cubicBezTo>
                  <a:cubicBezTo>
                    <a:pt x="6" y="383"/>
                    <a:pt x="0" y="390"/>
                    <a:pt x="0" y="401"/>
                  </a:cubicBezTo>
                  <a:cubicBezTo>
                    <a:pt x="5" y="405"/>
                    <a:pt x="9" y="413"/>
                    <a:pt x="17" y="413"/>
                  </a:cubicBezTo>
                  <a:cubicBezTo>
                    <a:pt x="18" y="413"/>
                    <a:pt x="20" y="413"/>
                    <a:pt x="22" y="412"/>
                  </a:cubicBezTo>
                  <a:cubicBezTo>
                    <a:pt x="452" y="360"/>
                    <a:pt x="504" y="93"/>
                    <a:pt x="509" y="35"/>
                  </a:cubicBezTo>
                  <a:lnTo>
                    <a:pt x="509" y="18"/>
                  </a:lnTo>
                  <a:cubicBezTo>
                    <a:pt x="509" y="13"/>
                    <a:pt x="498" y="0"/>
                    <a:pt x="49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0"/>
            <p:cNvSpPr/>
            <p:nvPr/>
          </p:nvSpPr>
          <p:spPr>
            <a:xfrm>
              <a:off x="7055446" y="1342646"/>
              <a:ext cx="62628" cy="38561"/>
            </a:xfrm>
            <a:custGeom>
              <a:rect b="b" l="l" r="r" t="t"/>
              <a:pathLst>
                <a:path extrusionOk="0" h="439" w="713">
                  <a:moveTo>
                    <a:pt x="701" y="0"/>
                  </a:moveTo>
                  <a:cubicBezTo>
                    <a:pt x="695" y="0"/>
                    <a:pt x="687" y="4"/>
                    <a:pt x="683" y="8"/>
                  </a:cubicBezTo>
                  <a:cubicBezTo>
                    <a:pt x="683" y="14"/>
                    <a:pt x="410" y="409"/>
                    <a:pt x="53" y="409"/>
                  </a:cubicBezTo>
                  <a:cubicBezTo>
                    <a:pt x="43" y="409"/>
                    <a:pt x="33" y="408"/>
                    <a:pt x="22" y="408"/>
                  </a:cubicBezTo>
                  <a:cubicBezTo>
                    <a:pt x="21" y="407"/>
                    <a:pt x="19" y="406"/>
                    <a:pt x="17" y="406"/>
                  </a:cubicBezTo>
                  <a:cubicBezTo>
                    <a:pt x="9" y="406"/>
                    <a:pt x="5" y="415"/>
                    <a:pt x="0" y="420"/>
                  </a:cubicBezTo>
                  <a:cubicBezTo>
                    <a:pt x="0" y="431"/>
                    <a:pt x="11" y="437"/>
                    <a:pt x="17" y="437"/>
                  </a:cubicBezTo>
                  <a:cubicBezTo>
                    <a:pt x="30" y="438"/>
                    <a:pt x="43" y="438"/>
                    <a:pt x="56" y="438"/>
                  </a:cubicBezTo>
                  <a:cubicBezTo>
                    <a:pt x="430" y="438"/>
                    <a:pt x="702" y="43"/>
                    <a:pt x="712" y="25"/>
                  </a:cubicBezTo>
                  <a:lnTo>
                    <a:pt x="712" y="19"/>
                  </a:lnTo>
                  <a:cubicBezTo>
                    <a:pt x="712" y="14"/>
                    <a:pt x="712" y="8"/>
                    <a:pt x="707" y="3"/>
                  </a:cubicBezTo>
                  <a:cubicBezTo>
                    <a:pt x="705" y="1"/>
                    <a:pt x="703" y="0"/>
                    <a:pt x="7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0"/>
            <p:cNvSpPr/>
            <p:nvPr/>
          </p:nvSpPr>
          <p:spPr>
            <a:xfrm>
              <a:off x="7055446" y="1377166"/>
              <a:ext cx="71324" cy="23277"/>
            </a:xfrm>
            <a:custGeom>
              <a:rect b="b" l="l" r="r" t="t"/>
              <a:pathLst>
                <a:path extrusionOk="0" h="265" w="812">
                  <a:moveTo>
                    <a:pt x="240" y="1"/>
                  </a:moveTo>
                  <a:cubicBezTo>
                    <a:pt x="173" y="1"/>
                    <a:pt x="99" y="5"/>
                    <a:pt x="17" y="15"/>
                  </a:cubicBezTo>
                  <a:cubicBezTo>
                    <a:pt x="6" y="15"/>
                    <a:pt x="0" y="22"/>
                    <a:pt x="0" y="33"/>
                  </a:cubicBezTo>
                  <a:cubicBezTo>
                    <a:pt x="6" y="38"/>
                    <a:pt x="11" y="44"/>
                    <a:pt x="22" y="44"/>
                  </a:cubicBezTo>
                  <a:cubicBezTo>
                    <a:pt x="97" y="36"/>
                    <a:pt x="165" y="32"/>
                    <a:pt x="225" y="32"/>
                  </a:cubicBezTo>
                  <a:cubicBezTo>
                    <a:pt x="703" y="32"/>
                    <a:pt x="776" y="247"/>
                    <a:pt x="776" y="252"/>
                  </a:cubicBezTo>
                  <a:cubicBezTo>
                    <a:pt x="782" y="258"/>
                    <a:pt x="793" y="265"/>
                    <a:pt x="800" y="265"/>
                  </a:cubicBezTo>
                  <a:cubicBezTo>
                    <a:pt x="806" y="258"/>
                    <a:pt x="811" y="252"/>
                    <a:pt x="811" y="247"/>
                  </a:cubicBezTo>
                  <a:lnTo>
                    <a:pt x="811" y="241"/>
                  </a:lnTo>
                  <a:cubicBezTo>
                    <a:pt x="806" y="232"/>
                    <a:pt x="729" y="1"/>
                    <a:pt x="2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0"/>
            <p:cNvSpPr/>
            <p:nvPr/>
          </p:nvSpPr>
          <p:spPr>
            <a:xfrm>
              <a:off x="7054304" y="1369261"/>
              <a:ext cx="75013" cy="11770"/>
            </a:xfrm>
            <a:custGeom>
              <a:rect b="b" l="l" r="r" t="t"/>
              <a:pathLst>
                <a:path extrusionOk="0" h="134" w="854">
                  <a:moveTo>
                    <a:pt x="830" y="0"/>
                  </a:moveTo>
                  <a:lnTo>
                    <a:pt x="19" y="99"/>
                  </a:lnTo>
                  <a:cubicBezTo>
                    <a:pt x="13" y="105"/>
                    <a:pt x="1" y="112"/>
                    <a:pt x="6" y="123"/>
                  </a:cubicBezTo>
                  <a:cubicBezTo>
                    <a:pt x="6" y="128"/>
                    <a:pt x="13" y="134"/>
                    <a:pt x="24" y="134"/>
                  </a:cubicBezTo>
                  <a:lnTo>
                    <a:pt x="835" y="35"/>
                  </a:lnTo>
                  <a:cubicBezTo>
                    <a:pt x="841" y="35"/>
                    <a:pt x="853" y="29"/>
                    <a:pt x="853" y="18"/>
                  </a:cubicBezTo>
                  <a:cubicBezTo>
                    <a:pt x="848" y="7"/>
                    <a:pt x="841" y="0"/>
                    <a:pt x="8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0"/>
            <p:cNvSpPr/>
            <p:nvPr/>
          </p:nvSpPr>
          <p:spPr>
            <a:xfrm>
              <a:off x="7014602" y="1382085"/>
              <a:ext cx="106283" cy="71324"/>
            </a:xfrm>
            <a:custGeom>
              <a:rect b="b" l="l" r="r" t="t"/>
              <a:pathLst>
                <a:path extrusionOk="0" h="812" w="1210">
                  <a:moveTo>
                    <a:pt x="465" y="0"/>
                  </a:moveTo>
                  <a:cubicBezTo>
                    <a:pt x="465" y="0"/>
                    <a:pt x="1" y="724"/>
                    <a:pt x="297" y="793"/>
                  </a:cubicBezTo>
                  <a:cubicBezTo>
                    <a:pt x="350" y="804"/>
                    <a:pt x="418" y="812"/>
                    <a:pt x="488" y="812"/>
                  </a:cubicBezTo>
                  <a:cubicBezTo>
                    <a:pt x="818" y="812"/>
                    <a:pt x="1210" y="653"/>
                    <a:pt x="4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0"/>
            <p:cNvSpPr/>
            <p:nvPr/>
          </p:nvSpPr>
          <p:spPr>
            <a:xfrm>
              <a:off x="7031994" y="1384017"/>
              <a:ext cx="60520" cy="40844"/>
            </a:xfrm>
            <a:custGeom>
              <a:rect b="b" l="l" r="r" t="t"/>
              <a:pathLst>
                <a:path extrusionOk="0" h="465" w="689">
                  <a:moveTo>
                    <a:pt x="267" y="1"/>
                  </a:moveTo>
                  <a:cubicBezTo>
                    <a:pt x="267" y="1"/>
                    <a:pt x="0" y="412"/>
                    <a:pt x="174" y="453"/>
                  </a:cubicBezTo>
                  <a:cubicBezTo>
                    <a:pt x="205" y="460"/>
                    <a:pt x="244" y="465"/>
                    <a:pt x="285" y="465"/>
                  </a:cubicBezTo>
                  <a:cubicBezTo>
                    <a:pt x="471" y="465"/>
                    <a:pt x="688" y="370"/>
                    <a:pt x="26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0"/>
            <p:cNvSpPr/>
            <p:nvPr/>
          </p:nvSpPr>
          <p:spPr>
            <a:xfrm>
              <a:off x="7053865" y="1380504"/>
              <a:ext cx="37155" cy="44885"/>
            </a:xfrm>
            <a:custGeom>
              <a:rect b="b" l="l" r="r" t="t"/>
              <a:pathLst>
                <a:path extrusionOk="0" h="511" w="423">
                  <a:moveTo>
                    <a:pt x="11" y="0"/>
                  </a:moveTo>
                  <a:cubicBezTo>
                    <a:pt x="6" y="6"/>
                    <a:pt x="0" y="11"/>
                    <a:pt x="0" y="24"/>
                  </a:cubicBezTo>
                  <a:cubicBezTo>
                    <a:pt x="0" y="24"/>
                    <a:pt x="70" y="418"/>
                    <a:pt x="401" y="511"/>
                  </a:cubicBezTo>
                  <a:lnTo>
                    <a:pt x="406" y="511"/>
                  </a:lnTo>
                  <a:cubicBezTo>
                    <a:pt x="412" y="505"/>
                    <a:pt x="417" y="505"/>
                    <a:pt x="417" y="498"/>
                  </a:cubicBezTo>
                  <a:cubicBezTo>
                    <a:pt x="423" y="487"/>
                    <a:pt x="417" y="482"/>
                    <a:pt x="406" y="476"/>
                  </a:cubicBezTo>
                  <a:cubicBezTo>
                    <a:pt x="99" y="388"/>
                    <a:pt x="35" y="18"/>
                    <a:pt x="35" y="18"/>
                  </a:cubicBezTo>
                  <a:cubicBezTo>
                    <a:pt x="29" y="6"/>
                    <a:pt x="24" y="0"/>
                    <a:pt x="1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0"/>
            <p:cNvSpPr/>
            <p:nvPr/>
          </p:nvSpPr>
          <p:spPr>
            <a:xfrm>
              <a:off x="7031467" y="1380504"/>
              <a:ext cx="30128" cy="51473"/>
            </a:xfrm>
            <a:custGeom>
              <a:rect b="b" l="l" r="r" t="t"/>
              <a:pathLst>
                <a:path extrusionOk="0" h="586" w="343">
                  <a:moveTo>
                    <a:pt x="266" y="0"/>
                  </a:moveTo>
                  <a:cubicBezTo>
                    <a:pt x="261" y="0"/>
                    <a:pt x="255" y="11"/>
                    <a:pt x="255" y="18"/>
                  </a:cubicBezTo>
                  <a:cubicBezTo>
                    <a:pt x="308" y="476"/>
                    <a:pt x="23" y="551"/>
                    <a:pt x="12" y="551"/>
                  </a:cubicBezTo>
                  <a:cubicBezTo>
                    <a:pt x="6" y="551"/>
                    <a:pt x="1" y="562"/>
                    <a:pt x="1" y="568"/>
                  </a:cubicBezTo>
                  <a:cubicBezTo>
                    <a:pt x="6" y="580"/>
                    <a:pt x="12" y="586"/>
                    <a:pt x="23" y="586"/>
                  </a:cubicBezTo>
                  <a:cubicBezTo>
                    <a:pt x="23" y="586"/>
                    <a:pt x="30" y="580"/>
                    <a:pt x="35" y="580"/>
                  </a:cubicBezTo>
                  <a:cubicBezTo>
                    <a:pt x="92" y="557"/>
                    <a:pt x="343" y="447"/>
                    <a:pt x="290" y="18"/>
                  </a:cubicBezTo>
                  <a:cubicBezTo>
                    <a:pt x="284" y="6"/>
                    <a:pt x="279" y="0"/>
                    <a:pt x="26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0"/>
            <p:cNvSpPr/>
            <p:nvPr/>
          </p:nvSpPr>
          <p:spPr>
            <a:xfrm>
              <a:off x="7033399" y="1380504"/>
              <a:ext cx="33730" cy="69743"/>
            </a:xfrm>
            <a:custGeom>
              <a:rect b="b" l="l" r="r" t="t"/>
              <a:pathLst>
                <a:path extrusionOk="0" h="794" w="384">
                  <a:moveTo>
                    <a:pt x="244" y="0"/>
                  </a:moveTo>
                  <a:cubicBezTo>
                    <a:pt x="233" y="6"/>
                    <a:pt x="228" y="11"/>
                    <a:pt x="233" y="24"/>
                  </a:cubicBezTo>
                  <a:cubicBezTo>
                    <a:pt x="349" y="383"/>
                    <a:pt x="13" y="760"/>
                    <a:pt x="8" y="765"/>
                  </a:cubicBezTo>
                  <a:cubicBezTo>
                    <a:pt x="1" y="771"/>
                    <a:pt x="1" y="783"/>
                    <a:pt x="8" y="789"/>
                  </a:cubicBezTo>
                  <a:cubicBezTo>
                    <a:pt x="11" y="792"/>
                    <a:pt x="13" y="793"/>
                    <a:pt x="16" y="793"/>
                  </a:cubicBezTo>
                  <a:cubicBezTo>
                    <a:pt x="19" y="793"/>
                    <a:pt x="22" y="792"/>
                    <a:pt x="24" y="789"/>
                  </a:cubicBezTo>
                  <a:lnTo>
                    <a:pt x="30" y="789"/>
                  </a:lnTo>
                  <a:cubicBezTo>
                    <a:pt x="48" y="771"/>
                    <a:pt x="383" y="388"/>
                    <a:pt x="262" y="11"/>
                  </a:cubicBezTo>
                  <a:cubicBezTo>
                    <a:pt x="262" y="6"/>
                    <a:pt x="251" y="0"/>
                    <a:pt x="2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0"/>
            <p:cNvSpPr/>
            <p:nvPr/>
          </p:nvSpPr>
          <p:spPr>
            <a:xfrm>
              <a:off x="7053865" y="1380504"/>
              <a:ext cx="37682" cy="64736"/>
            </a:xfrm>
            <a:custGeom>
              <a:rect b="b" l="l" r="r" t="t"/>
              <a:pathLst>
                <a:path extrusionOk="0" h="737" w="429">
                  <a:moveTo>
                    <a:pt x="11" y="0"/>
                  </a:moveTo>
                  <a:cubicBezTo>
                    <a:pt x="6" y="0"/>
                    <a:pt x="0" y="11"/>
                    <a:pt x="0" y="24"/>
                  </a:cubicBezTo>
                  <a:cubicBezTo>
                    <a:pt x="93" y="707"/>
                    <a:pt x="401" y="736"/>
                    <a:pt x="412" y="736"/>
                  </a:cubicBezTo>
                  <a:lnTo>
                    <a:pt x="417" y="736"/>
                  </a:lnTo>
                  <a:cubicBezTo>
                    <a:pt x="423" y="731"/>
                    <a:pt x="429" y="725"/>
                    <a:pt x="429" y="719"/>
                  </a:cubicBezTo>
                  <a:cubicBezTo>
                    <a:pt x="429" y="714"/>
                    <a:pt x="423" y="701"/>
                    <a:pt x="417" y="701"/>
                  </a:cubicBezTo>
                  <a:cubicBezTo>
                    <a:pt x="412" y="701"/>
                    <a:pt x="123" y="672"/>
                    <a:pt x="35" y="18"/>
                  </a:cubicBezTo>
                  <a:cubicBezTo>
                    <a:pt x="29" y="6"/>
                    <a:pt x="24" y="0"/>
                    <a:pt x="1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0"/>
            <p:cNvSpPr/>
            <p:nvPr/>
          </p:nvSpPr>
          <p:spPr>
            <a:xfrm>
              <a:off x="7053338" y="1379801"/>
              <a:ext cx="11858" cy="74311"/>
            </a:xfrm>
            <a:custGeom>
              <a:rect b="b" l="l" r="r" t="t"/>
              <a:pathLst>
                <a:path extrusionOk="0" h="846" w="135">
                  <a:moveTo>
                    <a:pt x="23" y="0"/>
                  </a:moveTo>
                  <a:cubicBezTo>
                    <a:pt x="21" y="0"/>
                    <a:pt x="19" y="1"/>
                    <a:pt x="17" y="3"/>
                  </a:cubicBezTo>
                  <a:cubicBezTo>
                    <a:pt x="6" y="3"/>
                    <a:pt x="1" y="8"/>
                    <a:pt x="1" y="19"/>
                  </a:cubicBezTo>
                  <a:lnTo>
                    <a:pt x="99" y="832"/>
                  </a:lnTo>
                  <a:cubicBezTo>
                    <a:pt x="103" y="840"/>
                    <a:pt x="107" y="845"/>
                    <a:pt x="114" y="845"/>
                  </a:cubicBezTo>
                  <a:cubicBezTo>
                    <a:pt x="116" y="845"/>
                    <a:pt x="119" y="844"/>
                    <a:pt x="122" y="843"/>
                  </a:cubicBezTo>
                  <a:cubicBezTo>
                    <a:pt x="129" y="843"/>
                    <a:pt x="134" y="837"/>
                    <a:pt x="134" y="826"/>
                  </a:cubicBezTo>
                  <a:lnTo>
                    <a:pt x="35" y="14"/>
                  </a:lnTo>
                  <a:cubicBezTo>
                    <a:pt x="35" y="6"/>
                    <a:pt x="29" y="0"/>
                    <a:pt x="2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0"/>
            <p:cNvSpPr/>
            <p:nvPr/>
          </p:nvSpPr>
          <p:spPr>
            <a:xfrm>
              <a:off x="7155580" y="1367240"/>
              <a:ext cx="91000" cy="60959"/>
            </a:xfrm>
            <a:custGeom>
              <a:rect b="b" l="l" r="r" t="t"/>
              <a:pathLst>
                <a:path extrusionOk="0" h="694" w="1036">
                  <a:moveTo>
                    <a:pt x="482" y="1"/>
                  </a:moveTo>
                  <a:cubicBezTo>
                    <a:pt x="268" y="1"/>
                    <a:pt x="1" y="614"/>
                    <a:pt x="1" y="614"/>
                  </a:cubicBezTo>
                  <a:cubicBezTo>
                    <a:pt x="211" y="670"/>
                    <a:pt x="370" y="693"/>
                    <a:pt x="490" y="693"/>
                  </a:cubicBezTo>
                  <a:cubicBezTo>
                    <a:pt x="1036" y="693"/>
                    <a:pt x="749" y="207"/>
                    <a:pt x="564" y="36"/>
                  </a:cubicBezTo>
                  <a:cubicBezTo>
                    <a:pt x="538" y="11"/>
                    <a:pt x="511" y="1"/>
                    <a:pt x="4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0"/>
            <p:cNvSpPr/>
            <p:nvPr/>
          </p:nvSpPr>
          <p:spPr>
            <a:xfrm>
              <a:off x="7157688" y="1389375"/>
              <a:ext cx="51648" cy="34784"/>
            </a:xfrm>
            <a:custGeom>
              <a:rect b="b" l="l" r="r" t="t"/>
              <a:pathLst>
                <a:path extrusionOk="0" h="396" w="588">
                  <a:moveTo>
                    <a:pt x="271" y="1"/>
                  </a:moveTo>
                  <a:cubicBezTo>
                    <a:pt x="149" y="1"/>
                    <a:pt x="1" y="351"/>
                    <a:pt x="1" y="351"/>
                  </a:cubicBezTo>
                  <a:cubicBezTo>
                    <a:pt x="118" y="382"/>
                    <a:pt x="208" y="395"/>
                    <a:pt x="276" y="395"/>
                  </a:cubicBezTo>
                  <a:cubicBezTo>
                    <a:pt x="588" y="395"/>
                    <a:pt x="424" y="116"/>
                    <a:pt x="319" y="22"/>
                  </a:cubicBezTo>
                  <a:cubicBezTo>
                    <a:pt x="304" y="7"/>
                    <a:pt x="288" y="1"/>
                    <a:pt x="27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0"/>
            <p:cNvSpPr/>
            <p:nvPr/>
          </p:nvSpPr>
          <p:spPr>
            <a:xfrm>
              <a:off x="7154175" y="1414672"/>
              <a:ext cx="56480" cy="12912"/>
            </a:xfrm>
            <a:custGeom>
              <a:rect b="b" l="l" r="r" t="t"/>
              <a:pathLst>
                <a:path extrusionOk="0" h="147" w="643">
                  <a:moveTo>
                    <a:pt x="301" y="0"/>
                  </a:moveTo>
                  <a:cubicBezTo>
                    <a:pt x="141" y="0"/>
                    <a:pt x="11" y="58"/>
                    <a:pt x="11" y="58"/>
                  </a:cubicBezTo>
                  <a:cubicBezTo>
                    <a:pt x="0" y="63"/>
                    <a:pt x="0" y="69"/>
                    <a:pt x="0" y="81"/>
                  </a:cubicBezTo>
                  <a:cubicBezTo>
                    <a:pt x="4" y="85"/>
                    <a:pt x="11" y="89"/>
                    <a:pt x="17" y="89"/>
                  </a:cubicBezTo>
                  <a:cubicBezTo>
                    <a:pt x="19" y="89"/>
                    <a:pt x="22" y="89"/>
                    <a:pt x="24" y="87"/>
                  </a:cubicBezTo>
                  <a:cubicBezTo>
                    <a:pt x="27" y="87"/>
                    <a:pt x="149" y="34"/>
                    <a:pt x="298" y="34"/>
                  </a:cubicBezTo>
                  <a:cubicBezTo>
                    <a:pt x="400" y="34"/>
                    <a:pt x="516" y="59"/>
                    <a:pt x="615" y="144"/>
                  </a:cubicBezTo>
                  <a:cubicBezTo>
                    <a:pt x="618" y="146"/>
                    <a:pt x="621" y="147"/>
                    <a:pt x="624" y="147"/>
                  </a:cubicBezTo>
                  <a:cubicBezTo>
                    <a:pt x="629" y="147"/>
                    <a:pt x="633" y="142"/>
                    <a:pt x="637" y="138"/>
                  </a:cubicBezTo>
                  <a:cubicBezTo>
                    <a:pt x="643" y="133"/>
                    <a:pt x="643" y="127"/>
                    <a:pt x="643" y="127"/>
                  </a:cubicBezTo>
                  <a:cubicBezTo>
                    <a:pt x="643" y="122"/>
                    <a:pt x="643" y="116"/>
                    <a:pt x="637" y="116"/>
                  </a:cubicBezTo>
                  <a:cubicBezTo>
                    <a:pt x="532" y="27"/>
                    <a:pt x="409" y="0"/>
                    <a:pt x="3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0"/>
            <p:cNvSpPr/>
            <p:nvPr/>
          </p:nvSpPr>
          <p:spPr>
            <a:xfrm>
              <a:off x="7154175" y="1374179"/>
              <a:ext cx="37243" cy="48398"/>
            </a:xfrm>
            <a:custGeom>
              <a:rect b="b" l="l" r="r" t="t"/>
              <a:pathLst>
                <a:path extrusionOk="0" h="551" w="424">
                  <a:moveTo>
                    <a:pt x="333" y="0"/>
                  </a:moveTo>
                  <a:cubicBezTo>
                    <a:pt x="330" y="0"/>
                    <a:pt x="328" y="1"/>
                    <a:pt x="324" y="3"/>
                  </a:cubicBezTo>
                  <a:cubicBezTo>
                    <a:pt x="319" y="3"/>
                    <a:pt x="313" y="14"/>
                    <a:pt x="313" y="26"/>
                  </a:cubicBezTo>
                  <a:cubicBezTo>
                    <a:pt x="319" y="37"/>
                    <a:pt x="423" y="310"/>
                    <a:pt x="11" y="519"/>
                  </a:cubicBezTo>
                  <a:cubicBezTo>
                    <a:pt x="0" y="524"/>
                    <a:pt x="0" y="535"/>
                    <a:pt x="0" y="542"/>
                  </a:cubicBezTo>
                  <a:cubicBezTo>
                    <a:pt x="4" y="546"/>
                    <a:pt x="11" y="550"/>
                    <a:pt x="17" y="550"/>
                  </a:cubicBezTo>
                  <a:cubicBezTo>
                    <a:pt x="19" y="550"/>
                    <a:pt x="22" y="550"/>
                    <a:pt x="24" y="548"/>
                  </a:cubicBezTo>
                  <a:cubicBezTo>
                    <a:pt x="412" y="350"/>
                    <a:pt x="365" y="83"/>
                    <a:pt x="353" y="26"/>
                  </a:cubicBezTo>
                  <a:lnTo>
                    <a:pt x="348" y="14"/>
                  </a:lnTo>
                  <a:cubicBezTo>
                    <a:pt x="344" y="6"/>
                    <a:pt x="340" y="0"/>
                    <a:pt x="33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0"/>
            <p:cNvSpPr/>
            <p:nvPr/>
          </p:nvSpPr>
          <p:spPr>
            <a:xfrm>
              <a:off x="7154175" y="1365659"/>
              <a:ext cx="46817" cy="56919"/>
            </a:xfrm>
            <a:custGeom>
              <a:rect b="b" l="l" r="r" t="t"/>
              <a:pathLst>
                <a:path extrusionOk="0" h="648" w="533">
                  <a:moveTo>
                    <a:pt x="522" y="1"/>
                  </a:moveTo>
                  <a:cubicBezTo>
                    <a:pt x="511" y="1"/>
                    <a:pt x="504" y="6"/>
                    <a:pt x="498" y="13"/>
                  </a:cubicBezTo>
                  <a:cubicBezTo>
                    <a:pt x="498" y="19"/>
                    <a:pt x="377" y="511"/>
                    <a:pt x="11" y="616"/>
                  </a:cubicBezTo>
                  <a:cubicBezTo>
                    <a:pt x="6" y="616"/>
                    <a:pt x="0" y="627"/>
                    <a:pt x="0" y="639"/>
                  </a:cubicBezTo>
                  <a:cubicBezTo>
                    <a:pt x="4" y="643"/>
                    <a:pt x="8" y="647"/>
                    <a:pt x="14" y="647"/>
                  </a:cubicBezTo>
                  <a:cubicBezTo>
                    <a:pt x="17" y="647"/>
                    <a:pt x="20" y="647"/>
                    <a:pt x="24" y="645"/>
                  </a:cubicBezTo>
                  <a:cubicBezTo>
                    <a:pt x="399" y="541"/>
                    <a:pt x="527" y="41"/>
                    <a:pt x="533" y="25"/>
                  </a:cubicBezTo>
                  <a:lnTo>
                    <a:pt x="533" y="13"/>
                  </a:lnTo>
                  <a:cubicBezTo>
                    <a:pt x="533" y="6"/>
                    <a:pt x="527" y="1"/>
                    <a:pt x="52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0"/>
            <p:cNvSpPr/>
            <p:nvPr/>
          </p:nvSpPr>
          <p:spPr>
            <a:xfrm>
              <a:off x="7154175" y="1406064"/>
              <a:ext cx="73871" cy="16513"/>
            </a:xfrm>
            <a:custGeom>
              <a:rect b="b" l="l" r="r" t="t"/>
              <a:pathLst>
                <a:path extrusionOk="0" h="188" w="841">
                  <a:moveTo>
                    <a:pt x="553" y="1"/>
                  </a:moveTo>
                  <a:cubicBezTo>
                    <a:pt x="427" y="1"/>
                    <a:pt x="250" y="37"/>
                    <a:pt x="11" y="156"/>
                  </a:cubicBezTo>
                  <a:cubicBezTo>
                    <a:pt x="0" y="161"/>
                    <a:pt x="0" y="172"/>
                    <a:pt x="0" y="179"/>
                  </a:cubicBezTo>
                  <a:cubicBezTo>
                    <a:pt x="4" y="183"/>
                    <a:pt x="11" y="187"/>
                    <a:pt x="17" y="187"/>
                  </a:cubicBezTo>
                  <a:cubicBezTo>
                    <a:pt x="19" y="187"/>
                    <a:pt x="22" y="187"/>
                    <a:pt x="24" y="185"/>
                  </a:cubicBezTo>
                  <a:cubicBezTo>
                    <a:pt x="259" y="68"/>
                    <a:pt x="430" y="33"/>
                    <a:pt x="551" y="33"/>
                  </a:cubicBezTo>
                  <a:cubicBezTo>
                    <a:pt x="737" y="33"/>
                    <a:pt x="806" y="118"/>
                    <a:pt x="806" y="121"/>
                  </a:cubicBezTo>
                  <a:cubicBezTo>
                    <a:pt x="808" y="124"/>
                    <a:pt x="813" y="125"/>
                    <a:pt x="817" y="125"/>
                  </a:cubicBezTo>
                  <a:cubicBezTo>
                    <a:pt x="822" y="125"/>
                    <a:pt x="826" y="124"/>
                    <a:pt x="829" y="121"/>
                  </a:cubicBezTo>
                  <a:cubicBezTo>
                    <a:pt x="835" y="121"/>
                    <a:pt x="840" y="110"/>
                    <a:pt x="835" y="103"/>
                  </a:cubicBezTo>
                  <a:lnTo>
                    <a:pt x="835" y="97"/>
                  </a:lnTo>
                  <a:cubicBezTo>
                    <a:pt x="831" y="94"/>
                    <a:pt x="755" y="1"/>
                    <a:pt x="5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0"/>
            <p:cNvSpPr/>
            <p:nvPr/>
          </p:nvSpPr>
          <p:spPr>
            <a:xfrm>
              <a:off x="7153208" y="1387091"/>
              <a:ext cx="67284" cy="35926"/>
            </a:xfrm>
            <a:custGeom>
              <a:rect b="b" l="l" r="r" t="t"/>
              <a:pathLst>
                <a:path extrusionOk="0" h="409" w="766">
                  <a:moveTo>
                    <a:pt x="741" y="0"/>
                  </a:moveTo>
                  <a:lnTo>
                    <a:pt x="11" y="377"/>
                  </a:lnTo>
                  <a:cubicBezTo>
                    <a:pt x="6" y="377"/>
                    <a:pt x="0" y="388"/>
                    <a:pt x="6" y="401"/>
                  </a:cubicBezTo>
                  <a:cubicBezTo>
                    <a:pt x="6" y="405"/>
                    <a:pt x="11" y="409"/>
                    <a:pt x="18" y="409"/>
                  </a:cubicBezTo>
                  <a:cubicBezTo>
                    <a:pt x="21" y="409"/>
                    <a:pt x="25" y="408"/>
                    <a:pt x="28" y="407"/>
                  </a:cubicBezTo>
                  <a:lnTo>
                    <a:pt x="753" y="35"/>
                  </a:lnTo>
                  <a:cubicBezTo>
                    <a:pt x="765" y="30"/>
                    <a:pt x="765" y="24"/>
                    <a:pt x="765" y="13"/>
                  </a:cubicBezTo>
                  <a:cubicBezTo>
                    <a:pt x="758" y="0"/>
                    <a:pt x="747" y="0"/>
                    <a:pt x="7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0"/>
            <p:cNvSpPr/>
            <p:nvPr/>
          </p:nvSpPr>
          <p:spPr>
            <a:xfrm>
              <a:off x="7139154" y="1423719"/>
              <a:ext cx="114277" cy="70446"/>
            </a:xfrm>
            <a:custGeom>
              <a:rect b="b" l="l" r="r" t="t"/>
              <a:pathLst>
                <a:path extrusionOk="0" h="802" w="1301">
                  <a:moveTo>
                    <a:pt x="177" y="1"/>
                  </a:moveTo>
                  <a:cubicBezTo>
                    <a:pt x="177" y="1"/>
                    <a:pt x="0" y="802"/>
                    <a:pt x="272" y="802"/>
                  </a:cubicBezTo>
                  <a:cubicBezTo>
                    <a:pt x="278" y="802"/>
                    <a:pt x="285" y="801"/>
                    <a:pt x="292" y="800"/>
                  </a:cubicBezTo>
                  <a:cubicBezTo>
                    <a:pt x="600" y="766"/>
                    <a:pt x="1301" y="436"/>
                    <a:pt x="17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0"/>
            <p:cNvSpPr/>
            <p:nvPr/>
          </p:nvSpPr>
          <p:spPr>
            <a:xfrm>
              <a:off x="7146445" y="1425827"/>
              <a:ext cx="65790" cy="40317"/>
            </a:xfrm>
            <a:custGeom>
              <a:rect b="b" l="l" r="r" t="t"/>
              <a:pathLst>
                <a:path extrusionOk="0" h="459" w="749">
                  <a:moveTo>
                    <a:pt x="105" y="0"/>
                  </a:moveTo>
                  <a:lnTo>
                    <a:pt x="105" y="0"/>
                  </a:lnTo>
                  <a:cubicBezTo>
                    <a:pt x="105" y="0"/>
                    <a:pt x="0" y="459"/>
                    <a:pt x="157" y="459"/>
                  </a:cubicBezTo>
                  <a:cubicBezTo>
                    <a:pt x="161" y="459"/>
                    <a:pt x="165" y="459"/>
                    <a:pt x="169" y="458"/>
                  </a:cubicBezTo>
                  <a:cubicBezTo>
                    <a:pt x="343" y="434"/>
                    <a:pt x="749" y="249"/>
                    <a:pt x="10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0"/>
            <p:cNvSpPr/>
            <p:nvPr/>
          </p:nvSpPr>
          <p:spPr>
            <a:xfrm>
              <a:off x="7153208" y="1422577"/>
              <a:ext cx="49453" cy="30480"/>
            </a:xfrm>
            <a:custGeom>
              <a:rect b="b" l="l" r="r" t="t"/>
              <a:pathLst>
                <a:path extrusionOk="0" h="347" w="563">
                  <a:moveTo>
                    <a:pt x="17" y="0"/>
                  </a:moveTo>
                  <a:cubicBezTo>
                    <a:pt x="15" y="0"/>
                    <a:pt x="13" y="1"/>
                    <a:pt x="11" y="3"/>
                  </a:cubicBezTo>
                  <a:cubicBezTo>
                    <a:pt x="0" y="8"/>
                    <a:pt x="0" y="14"/>
                    <a:pt x="6" y="26"/>
                  </a:cubicBezTo>
                  <a:cubicBezTo>
                    <a:pt x="6" y="26"/>
                    <a:pt x="186" y="346"/>
                    <a:pt x="503" y="346"/>
                  </a:cubicBezTo>
                  <a:cubicBezTo>
                    <a:pt x="517" y="346"/>
                    <a:pt x="530" y="346"/>
                    <a:pt x="544" y="345"/>
                  </a:cubicBezTo>
                  <a:lnTo>
                    <a:pt x="556" y="345"/>
                  </a:lnTo>
                  <a:cubicBezTo>
                    <a:pt x="562" y="339"/>
                    <a:pt x="562" y="332"/>
                    <a:pt x="562" y="327"/>
                  </a:cubicBezTo>
                  <a:cubicBezTo>
                    <a:pt x="562" y="322"/>
                    <a:pt x="554" y="314"/>
                    <a:pt x="548" y="314"/>
                  </a:cubicBezTo>
                  <a:cubicBezTo>
                    <a:pt x="546" y="314"/>
                    <a:pt x="545" y="314"/>
                    <a:pt x="544" y="315"/>
                  </a:cubicBezTo>
                  <a:cubicBezTo>
                    <a:pt x="533" y="316"/>
                    <a:pt x="522" y="317"/>
                    <a:pt x="511" y="317"/>
                  </a:cubicBezTo>
                  <a:cubicBezTo>
                    <a:pt x="212" y="317"/>
                    <a:pt x="35" y="13"/>
                    <a:pt x="35" y="8"/>
                  </a:cubicBezTo>
                  <a:cubicBezTo>
                    <a:pt x="30" y="4"/>
                    <a:pt x="23" y="0"/>
                    <a:pt x="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0"/>
            <p:cNvSpPr/>
            <p:nvPr/>
          </p:nvSpPr>
          <p:spPr>
            <a:xfrm>
              <a:off x="7148553" y="1422577"/>
              <a:ext cx="24946" cy="55952"/>
            </a:xfrm>
            <a:custGeom>
              <a:rect b="b" l="l" r="r" t="t"/>
              <a:pathLst>
                <a:path extrusionOk="0" h="637" w="284">
                  <a:moveTo>
                    <a:pt x="70" y="0"/>
                  </a:moveTo>
                  <a:cubicBezTo>
                    <a:pt x="68" y="0"/>
                    <a:pt x="66" y="1"/>
                    <a:pt x="64" y="3"/>
                  </a:cubicBezTo>
                  <a:cubicBezTo>
                    <a:pt x="53" y="8"/>
                    <a:pt x="53" y="14"/>
                    <a:pt x="59" y="26"/>
                  </a:cubicBezTo>
                  <a:cubicBezTo>
                    <a:pt x="267" y="437"/>
                    <a:pt x="24" y="599"/>
                    <a:pt x="11" y="605"/>
                  </a:cubicBezTo>
                  <a:cubicBezTo>
                    <a:pt x="6" y="610"/>
                    <a:pt x="0" y="617"/>
                    <a:pt x="6" y="628"/>
                  </a:cubicBezTo>
                  <a:cubicBezTo>
                    <a:pt x="10" y="632"/>
                    <a:pt x="17" y="636"/>
                    <a:pt x="23" y="636"/>
                  </a:cubicBezTo>
                  <a:cubicBezTo>
                    <a:pt x="26" y="636"/>
                    <a:pt x="28" y="636"/>
                    <a:pt x="29" y="634"/>
                  </a:cubicBezTo>
                  <a:cubicBezTo>
                    <a:pt x="29" y="634"/>
                    <a:pt x="35" y="628"/>
                    <a:pt x="41" y="623"/>
                  </a:cubicBezTo>
                  <a:cubicBezTo>
                    <a:pt x="93" y="588"/>
                    <a:pt x="284" y="396"/>
                    <a:pt x="88" y="8"/>
                  </a:cubicBezTo>
                  <a:cubicBezTo>
                    <a:pt x="83" y="4"/>
                    <a:pt x="76" y="0"/>
                    <a:pt x="7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0"/>
            <p:cNvSpPr/>
            <p:nvPr/>
          </p:nvSpPr>
          <p:spPr>
            <a:xfrm>
              <a:off x="7153208" y="1422402"/>
              <a:ext cx="23892" cy="72466"/>
            </a:xfrm>
            <a:custGeom>
              <a:rect b="b" l="l" r="r" t="t"/>
              <a:pathLst>
                <a:path extrusionOk="0" h="825" w="272">
                  <a:moveTo>
                    <a:pt x="19" y="1"/>
                  </a:moveTo>
                  <a:cubicBezTo>
                    <a:pt x="15" y="1"/>
                    <a:pt x="10" y="2"/>
                    <a:pt x="6" y="5"/>
                  </a:cubicBezTo>
                  <a:cubicBezTo>
                    <a:pt x="0" y="10"/>
                    <a:pt x="0" y="21"/>
                    <a:pt x="6" y="28"/>
                  </a:cubicBezTo>
                  <a:cubicBezTo>
                    <a:pt x="237" y="323"/>
                    <a:pt x="52" y="799"/>
                    <a:pt x="46" y="799"/>
                  </a:cubicBezTo>
                  <a:cubicBezTo>
                    <a:pt x="46" y="810"/>
                    <a:pt x="46" y="821"/>
                    <a:pt x="57" y="821"/>
                  </a:cubicBezTo>
                  <a:cubicBezTo>
                    <a:pt x="59" y="823"/>
                    <a:pt x="61" y="824"/>
                    <a:pt x="63" y="824"/>
                  </a:cubicBezTo>
                  <a:cubicBezTo>
                    <a:pt x="67" y="824"/>
                    <a:pt x="71" y="821"/>
                    <a:pt x="75" y="821"/>
                  </a:cubicBezTo>
                  <a:cubicBezTo>
                    <a:pt x="75" y="815"/>
                    <a:pt x="75" y="815"/>
                    <a:pt x="81" y="815"/>
                  </a:cubicBezTo>
                  <a:cubicBezTo>
                    <a:pt x="86" y="793"/>
                    <a:pt x="271" y="317"/>
                    <a:pt x="28" y="10"/>
                  </a:cubicBezTo>
                  <a:cubicBezTo>
                    <a:pt x="28" y="4"/>
                    <a:pt x="24" y="1"/>
                    <a:pt x="1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0"/>
            <p:cNvSpPr/>
            <p:nvPr/>
          </p:nvSpPr>
          <p:spPr>
            <a:xfrm>
              <a:off x="7153208" y="1422577"/>
              <a:ext cx="57007" cy="49189"/>
            </a:xfrm>
            <a:custGeom>
              <a:rect b="b" l="l" r="r" t="t"/>
              <a:pathLst>
                <a:path extrusionOk="0" h="560" w="649">
                  <a:moveTo>
                    <a:pt x="17" y="0"/>
                  </a:moveTo>
                  <a:cubicBezTo>
                    <a:pt x="15" y="0"/>
                    <a:pt x="13" y="1"/>
                    <a:pt x="11" y="3"/>
                  </a:cubicBezTo>
                  <a:cubicBezTo>
                    <a:pt x="0" y="8"/>
                    <a:pt x="0" y="14"/>
                    <a:pt x="6" y="26"/>
                  </a:cubicBezTo>
                  <a:cubicBezTo>
                    <a:pt x="252" y="500"/>
                    <a:pt x="488" y="560"/>
                    <a:pt x="588" y="560"/>
                  </a:cubicBezTo>
                  <a:cubicBezTo>
                    <a:pt x="617" y="560"/>
                    <a:pt x="635" y="555"/>
                    <a:pt x="637" y="553"/>
                  </a:cubicBezTo>
                  <a:lnTo>
                    <a:pt x="643" y="553"/>
                  </a:lnTo>
                  <a:cubicBezTo>
                    <a:pt x="648" y="548"/>
                    <a:pt x="648" y="541"/>
                    <a:pt x="648" y="535"/>
                  </a:cubicBezTo>
                  <a:cubicBezTo>
                    <a:pt x="644" y="527"/>
                    <a:pt x="640" y="522"/>
                    <a:pt x="634" y="522"/>
                  </a:cubicBezTo>
                  <a:cubicBezTo>
                    <a:pt x="632" y="522"/>
                    <a:pt x="629" y="523"/>
                    <a:pt x="626" y="524"/>
                  </a:cubicBezTo>
                  <a:cubicBezTo>
                    <a:pt x="626" y="524"/>
                    <a:pt x="614" y="527"/>
                    <a:pt x="593" y="527"/>
                  </a:cubicBezTo>
                  <a:cubicBezTo>
                    <a:pt x="510" y="527"/>
                    <a:pt x="279" y="479"/>
                    <a:pt x="35" y="8"/>
                  </a:cubicBezTo>
                  <a:cubicBezTo>
                    <a:pt x="30" y="4"/>
                    <a:pt x="23" y="0"/>
                    <a:pt x="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0"/>
            <p:cNvSpPr/>
            <p:nvPr/>
          </p:nvSpPr>
          <p:spPr>
            <a:xfrm>
              <a:off x="7152593" y="1421787"/>
              <a:ext cx="35750" cy="67108"/>
            </a:xfrm>
            <a:custGeom>
              <a:rect b="b" l="l" r="r" t="t"/>
              <a:pathLst>
                <a:path extrusionOk="0" h="764" w="407">
                  <a:moveTo>
                    <a:pt x="13" y="0"/>
                  </a:moveTo>
                  <a:cubicBezTo>
                    <a:pt x="0" y="6"/>
                    <a:pt x="0" y="17"/>
                    <a:pt x="0" y="23"/>
                  </a:cubicBezTo>
                  <a:lnTo>
                    <a:pt x="377" y="753"/>
                  </a:lnTo>
                  <a:cubicBezTo>
                    <a:pt x="377" y="760"/>
                    <a:pt x="381" y="763"/>
                    <a:pt x="387" y="763"/>
                  </a:cubicBezTo>
                  <a:cubicBezTo>
                    <a:pt x="391" y="763"/>
                    <a:pt x="396" y="761"/>
                    <a:pt x="401" y="758"/>
                  </a:cubicBezTo>
                  <a:cubicBezTo>
                    <a:pt x="406" y="753"/>
                    <a:pt x="406" y="747"/>
                    <a:pt x="406" y="736"/>
                  </a:cubicBezTo>
                  <a:lnTo>
                    <a:pt x="35" y="12"/>
                  </a:lnTo>
                  <a:cubicBezTo>
                    <a:pt x="29" y="0"/>
                    <a:pt x="18" y="0"/>
                    <a:pt x="1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0"/>
            <p:cNvSpPr/>
            <p:nvPr/>
          </p:nvSpPr>
          <p:spPr>
            <a:xfrm>
              <a:off x="7254484" y="1386916"/>
              <a:ext cx="91087" cy="60871"/>
            </a:xfrm>
            <a:custGeom>
              <a:rect b="b" l="l" r="r" t="t"/>
              <a:pathLst>
                <a:path extrusionOk="0" h="693" w="1037">
                  <a:moveTo>
                    <a:pt x="483" y="0"/>
                  </a:moveTo>
                  <a:cubicBezTo>
                    <a:pt x="265" y="0"/>
                    <a:pt x="0" y="612"/>
                    <a:pt x="0" y="612"/>
                  </a:cubicBezTo>
                  <a:cubicBezTo>
                    <a:pt x="213" y="669"/>
                    <a:pt x="375" y="693"/>
                    <a:pt x="496" y="693"/>
                  </a:cubicBezTo>
                  <a:cubicBezTo>
                    <a:pt x="1036" y="693"/>
                    <a:pt x="747" y="208"/>
                    <a:pt x="568" y="37"/>
                  </a:cubicBezTo>
                  <a:cubicBezTo>
                    <a:pt x="541" y="11"/>
                    <a:pt x="512" y="0"/>
                    <a:pt x="4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0"/>
            <p:cNvSpPr/>
            <p:nvPr/>
          </p:nvSpPr>
          <p:spPr>
            <a:xfrm>
              <a:off x="7256416" y="1408875"/>
              <a:ext cx="51912" cy="34871"/>
            </a:xfrm>
            <a:custGeom>
              <a:rect b="b" l="l" r="r" t="t"/>
              <a:pathLst>
                <a:path extrusionOk="0" h="397" w="591">
                  <a:moveTo>
                    <a:pt x="276" y="0"/>
                  </a:moveTo>
                  <a:cubicBezTo>
                    <a:pt x="155" y="0"/>
                    <a:pt x="0" y="349"/>
                    <a:pt x="0" y="349"/>
                  </a:cubicBezTo>
                  <a:cubicBezTo>
                    <a:pt x="123" y="382"/>
                    <a:pt x="215" y="396"/>
                    <a:pt x="284" y="396"/>
                  </a:cubicBezTo>
                  <a:cubicBezTo>
                    <a:pt x="590" y="396"/>
                    <a:pt x="424" y="118"/>
                    <a:pt x="320" y="19"/>
                  </a:cubicBezTo>
                  <a:cubicBezTo>
                    <a:pt x="306" y="6"/>
                    <a:pt x="291" y="0"/>
                    <a:pt x="27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0"/>
            <p:cNvSpPr/>
            <p:nvPr/>
          </p:nvSpPr>
          <p:spPr>
            <a:xfrm>
              <a:off x="7252903" y="1434347"/>
              <a:ext cx="57094" cy="12824"/>
            </a:xfrm>
            <a:custGeom>
              <a:rect b="b" l="l" r="r" t="t"/>
              <a:pathLst>
                <a:path extrusionOk="0" h="146" w="650">
                  <a:moveTo>
                    <a:pt x="300" y="0"/>
                  </a:moveTo>
                  <a:cubicBezTo>
                    <a:pt x="142" y="0"/>
                    <a:pt x="16" y="56"/>
                    <a:pt x="13" y="59"/>
                  </a:cubicBezTo>
                  <a:cubicBezTo>
                    <a:pt x="6" y="59"/>
                    <a:pt x="0" y="72"/>
                    <a:pt x="6" y="83"/>
                  </a:cubicBezTo>
                  <a:cubicBezTo>
                    <a:pt x="11" y="87"/>
                    <a:pt x="15" y="91"/>
                    <a:pt x="21" y="91"/>
                  </a:cubicBezTo>
                  <a:cubicBezTo>
                    <a:pt x="23" y="91"/>
                    <a:pt x="26" y="90"/>
                    <a:pt x="29" y="88"/>
                  </a:cubicBezTo>
                  <a:cubicBezTo>
                    <a:pt x="29" y="88"/>
                    <a:pt x="153" y="35"/>
                    <a:pt x="305" y="35"/>
                  </a:cubicBezTo>
                  <a:cubicBezTo>
                    <a:pt x="407" y="35"/>
                    <a:pt x="522" y="59"/>
                    <a:pt x="621" y="141"/>
                  </a:cubicBezTo>
                  <a:cubicBezTo>
                    <a:pt x="623" y="144"/>
                    <a:pt x="628" y="145"/>
                    <a:pt x="632" y="145"/>
                  </a:cubicBezTo>
                  <a:cubicBezTo>
                    <a:pt x="637" y="145"/>
                    <a:pt x="641" y="144"/>
                    <a:pt x="644" y="141"/>
                  </a:cubicBezTo>
                  <a:cubicBezTo>
                    <a:pt x="650" y="136"/>
                    <a:pt x="650" y="129"/>
                    <a:pt x="644" y="123"/>
                  </a:cubicBezTo>
                  <a:lnTo>
                    <a:pt x="644" y="118"/>
                  </a:lnTo>
                  <a:cubicBezTo>
                    <a:pt x="535" y="27"/>
                    <a:pt x="409" y="0"/>
                    <a:pt x="3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0"/>
            <p:cNvSpPr/>
            <p:nvPr/>
          </p:nvSpPr>
          <p:spPr>
            <a:xfrm>
              <a:off x="7252903" y="1394030"/>
              <a:ext cx="37155" cy="48311"/>
            </a:xfrm>
            <a:custGeom>
              <a:rect b="b" l="l" r="r" t="t"/>
              <a:pathLst>
                <a:path extrusionOk="0" h="550" w="423">
                  <a:moveTo>
                    <a:pt x="337" y="0"/>
                  </a:moveTo>
                  <a:cubicBezTo>
                    <a:pt x="335" y="0"/>
                    <a:pt x="333" y="1"/>
                    <a:pt x="331" y="3"/>
                  </a:cubicBezTo>
                  <a:cubicBezTo>
                    <a:pt x="319" y="3"/>
                    <a:pt x="313" y="15"/>
                    <a:pt x="319" y="20"/>
                  </a:cubicBezTo>
                  <a:cubicBezTo>
                    <a:pt x="326" y="31"/>
                    <a:pt x="423" y="309"/>
                    <a:pt x="13" y="518"/>
                  </a:cubicBezTo>
                  <a:cubicBezTo>
                    <a:pt x="6" y="525"/>
                    <a:pt x="0" y="531"/>
                    <a:pt x="6" y="542"/>
                  </a:cubicBezTo>
                  <a:cubicBezTo>
                    <a:pt x="11" y="546"/>
                    <a:pt x="15" y="550"/>
                    <a:pt x="21" y="550"/>
                  </a:cubicBezTo>
                  <a:cubicBezTo>
                    <a:pt x="23" y="550"/>
                    <a:pt x="26" y="549"/>
                    <a:pt x="29" y="547"/>
                  </a:cubicBezTo>
                  <a:cubicBezTo>
                    <a:pt x="417" y="351"/>
                    <a:pt x="372" y="84"/>
                    <a:pt x="353" y="20"/>
                  </a:cubicBezTo>
                  <a:cubicBezTo>
                    <a:pt x="353" y="15"/>
                    <a:pt x="348" y="9"/>
                    <a:pt x="348" y="9"/>
                  </a:cubicBezTo>
                  <a:cubicBezTo>
                    <a:pt x="348" y="5"/>
                    <a:pt x="342" y="0"/>
                    <a:pt x="33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0"/>
            <p:cNvSpPr/>
            <p:nvPr/>
          </p:nvSpPr>
          <p:spPr>
            <a:xfrm>
              <a:off x="7252903" y="1385598"/>
              <a:ext cx="47432" cy="56743"/>
            </a:xfrm>
            <a:custGeom>
              <a:rect b="b" l="l" r="r" t="t"/>
              <a:pathLst>
                <a:path extrusionOk="0" h="646" w="540">
                  <a:moveTo>
                    <a:pt x="522" y="1"/>
                  </a:moveTo>
                  <a:cubicBezTo>
                    <a:pt x="516" y="1"/>
                    <a:pt x="505" y="1"/>
                    <a:pt x="505" y="12"/>
                  </a:cubicBezTo>
                  <a:cubicBezTo>
                    <a:pt x="505" y="17"/>
                    <a:pt x="377" y="510"/>
                    <a:pt x="18" y="614"/>
                  </a:cubicBezTo>
                  <a:cubicBezTo>
                    <a:pt x="6" y="614"/>
                    <a:pt x="0" y="621"/>
                    <a:pt x="6" y="632"/>
                  </a:cubicBezTo>
                  <a:cubicBezTo>
                    <a:pt x="6" y="640"/>
                    <a:pt x="12" y="645"/>
                    <a:pt x="18" y="645"/>
                  </a:cubicBezTo>
                  <a:cubicBezTo>
                    <a:pt x="20" y="645"/>
                    <a:pt x="22" y="645"/>
                    <a:pt x="24" y="643"/>
                  </a:cubicBezTo>
                  <a:cubicBezTo>
                    <a:pt x="406" y="533"/>
                    <a:pt x="534" y="41"/>
                    <a:pt x="534" y="17"/>
                  </a:cubicBezTo>
                  <a:cubicBezTo>
                    <a:pt x="540" y="17"/>
                    <a:pt x="540" y="12"/>
                    <a:pt x="534" y="12"/>
                  </a:cubicBezTo>
                  <a:cubicBezTo>
                    <a:pt x="534" y="6"/>
                    <a:pt x="527" y="1"/>
                    <a:pt x="52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0"/>
            <p:cNvSpPr/>
            <p:nvPr/>
          </p:nvSpPr>
          <p:spPr>
            <a:xfrm>
              <a:off x="7252903" y="1425827"/>
              <a:ext cx="73871" cy="16513"/>
            </a:xfrm>
            <a:custGeom>
              <a:rect b="b" l="l" r="r" t="t"/>
              <a:pathLst>
                <a:path extrusionOk="0" h="188" w="841">
                  <a:moveTo>
                    <a:pt x="560" y="0"/>
                  </a:moveTo>
                  <a:cubicBezTo>
                    <a:pt x="434" y="0"/>
                    <a:pt x="256" y="37"/>
                    <a:pt x="13" y="156"/>
                  </a:cubicBezTo>
                  <a:cubicBezTo>
                    <a:pt x="6" y="163"/>
                    <a:pt x="0" y="169"/>
                    <a:pt x="6" y="180"/>
                  </a:cubicBezTo>
                  <a:cubicBezTo>
                    <a:pt x="11" y="184"/>
                    <a:pt x="15" y="188"/>
                    <a:pt x="21" y="188"/>
                  </a:cubicBezTo>
                  <a:cubicBezTo>
                    <a:pt x="23" y="188"/>
                    <a:pt x="26" y="187"/>
                    <a:pt x="29" y="185"/>
                  </a:cubicBezTo>
                  <a:cubicBezTo>
                    <a:pt x="262" y="69"/>
                    <a:pt x="432" y="34"/>
                    <a:pt x="553" y="34"/>
                  </a:cubicBezTo>
                  <a:cubicBezTo>
                    <a:pt x="739" y="34"/>
                    <a:pt x="808" y="118"/>
                    <a:pt x="812" y="121"/>
                  </a:cubicBezTo>
                  <a:cubicBezTo>
                    <a:pt x="815" y="125"/>
                    <a:pt x="819" y="127"/>
                    <a:pt x="824" y="127"/>
                  </a:cubicBezTo>
                  <a:cubicBezTo>
                    <a:pt x="828" y="127"/>
                    <a:pt x="832" y="125"/>
                    <a:pt x="835" y="121"/>
                  </a:cubicBezTo>
                  <a:cubicBezTo>
                    <a:pt x="840" y="116"/>
                    <a:pt x="840" y="110"/>
                    <a:pt x="840" y="105"/>
                  </a:cubicBezTo>
                  <a:lnTo>
                    <a:pt x="835" y="99"/>
                  </a:lnTo>
                  <a:cubicBezTo>
                    <a:pt x="831" y="91"/>
                    <a:pt x="759" y="0"/>
                    <a:pt x="5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0"/>
            <p:cNvSpPr/>
            <p:nvPr/>
          </p:nvSpPr>
          <p:spPr>
            <a:xfrm>
              <a:off x="7251936" y="1406767"/>
              <a:ext cx="67723" cy="35662"/>
            </a:xfrm>
            <a:custGeom>
              <a:rect b="b" l="l" r="r" t="t"/>
              <a:pathLst>
                <a:path extrusionOk="0" h="406" w="771">
                  <a:moveTo>
                    <a:pt x="751" y="1"/>
                  </a:moveTo>
                  <a:cubicBezTo>
                    <a:pt x="748" y="1"/>
                    <a:pt x="745" y="1"/>
                    <a:pt x="741" y="3"/>
                  </a:cubicBezTo>
                  <a:lnTo>
                    <a:pt x="11" y="373"/>
                  </a:lnTo>
                  <a:cubicBezTo>
                    <a:pt x="6" y="380"/>
                    <a:pt x="0" y="391"/>
                    <a:pt x="6" y="397"/>
                  </a:cubicBezTo>
                  <a:cubicBezTo>
                    <a:pt x="9" y="403"/>
                    <a:pt x="14" y="406"/>
                    <a:pt x="20" y="406"/>
                  </a:cubicBezTo>
                  <a:cubicBezTo>
                    <a:pt x="23" y="406"/>
                    <a:pt x="27" y="405"/>
                    <a:pt x="29" y="402"/>
                  </a:cubicBezTo>
                  <a:lnTo>
                    <a:pt x="760" y="32"/>
                  </a:lnTo>
                  <a:cubicBezTo>
                    <a:pt x="765" y="32"/>
                    <a:pt x="771" y="20"/>
                    <a:pt x="765" y="14"/>
                  </a:cubicBezTo>
                  <a:lnTo>
                    <a:pt x="765" y="9"/>
                  </a:lnTo>
                  <a:cubicBezTo>
                    <a:pt x="761" y="5"/>
                    <a:pt x="757" y="1"/>
                    <a:pt x="7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0"/>
            <p:cNvSpPr/>
            <p:nvPr/>
          </p:nvSpPr>
          <p:spPr>
            <a:xfrm>
              <a:off x="7237883" y="1443658"/>
              <a:ext cx="114891" cy="70446"/>
            </a:xfrm>
            <a:custGeom>
              <a:rect b="b" l="l" r="r" t="t"/>
              <a:pathLst>
                <a:path extrusionOk="0" h="802" w="1308">
                  <a:moveTo>
                    <a:pt x="184" y="0"/>
                  </a:moveTo>
                  <a:cubicBezTo>
                    <a:pt x="184" y="0"/>
                    <a:pt x="1" y="802"/>
                    <a:pt x="278" y="802"/>
                  </a:cubicBezTo>
                  <a:cubicBezTo>
                    <a:pt x="285" y="802"/>
                    <a:pt x="292" y="801"/>
                    <a:pt x="299" y="800"/>
                  </a:cubicBezTo>
                  <a:cubicBezTo>
                    <a:pt x="601" y="760"/>
                    <a:pt x="1308" y="434"/>
                    <a:pt x="1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0"/>
            <p:cNvSpPr/>
            <p:nvPr/>
          </p:nvSpPr>
          <p:spPr>
            <a:xfrm>
              <a:off x="7245700" y="1445590"/>
              <a:ext cx="65263" cy="39878"/>
            </a:xfrm>
            <a:custGeom>
              <a:rect b="b" l="l" r="r" t="t"/>
              <a:pathLst>
                <a:path extrusionOk="0" h="454" w="743">
                  <a:moveTo>
                    <a:pt x="100" y="1"/>
                  </a:moveTo>
                  <a:cubicBezTo>
                    <a:pt x="100" y="1"/>
                    <a:pt x="1" y="454"/>
                    <a:pt x="158" y="454"/>
                  </a:cubicBezTo>
                  <a:cubicBezTo>
                    <a:pt x="161" y="454"/>
                    <a:pt x="166" y="453"/>
                    <a:pt x="170" y="453"/>
                  </a:cubicBezTo>
                  <a:cubicBezTo>
                    <a:pt x="344" y="436"/>
                    <a:pt x="743" y="251"/>
                    <a:pt x="1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0"/>
            <p:cNvSpPr/>
            <p:nvPr/>
          </p:nvSpPr>
          <p:spPr>
            <a:xfrm>
              <a:off x="7251936" y="1442253"/>
              <a:ext cx="49365" cy="30567"/>
            </a:xfrm>
            <a:custGeom>
              <a:rect b="b" l="l" r="r" t="t"/>
              <a:pathLst>
                <a:path extrusionOk="0" h="348" w="562">
                  <a:moveTo>
                    <a:pt x="23" y="0"/>
                  </a:moveTo>
                  <a:cubicBezTo>
                    <a:pt x="20" y="0"/>
                    <a:pt x="16" y="2"/>
                    <a:pt x="11" y="4"/>
                  </a:cubicBezTo>
                  <a:cubicBezTo>
                    <a:pt x="6" y="4"/>
                    <a:pt x="0" y="16"/>
                    <a:pt x="6" y="22"/>
                  </a:cubicBezTo>
                  <a:cubicBezTo>
                    <a:pt x="6" y="27"/>
                    <a:pt x="195" y="347"/>
                    <a:pt x="517" y="347"/>
                  </a:cubicBezTo>
                  <a:cubicBezTo>
                    <a:pt x="528" y="347"/>
                    <a:pt x="539" y="347"/>
                    <a:pt x="551" y="346"/>
                  </a:cubicBezTo>
                  <a:cubicBezTo>
                    <a:pt x="551" y="346"/>
                    <a:pt x="556" y="346"/>
                    <a:pt x="556" y="340"/>
                  </a:cubicBezTo>
                  <a:cubicBezTo>
                    <a:pt x="562" y="340"/>
                    <a:pt x="562" y="335"/>
                    <a:pt x="562" y="329"/>
                  </a:cubicBezTo>
                  <a:cubicBezTo>
                    <a:pt x="562" y="317"/>
                    <a:pt x="556" y="311"/>
                    <a:pt x="545" y="311"/>
                  </a:cubicBezTo>
                  <a:cubicBezTo>
                    <a:pt x="534" y="312"/>
                    <a:pt x="523" y="313"/>
                    <a:pt x="512" y="313"/>
                  </a:cubicBezTo>
                  <a:cubicBezTo>
                    <a:pt x="212" y="313"/>
                    <a:pt x="35" y="11"/>
                    <a:pt x="35" y="11"/>
                  </a:cubicBezTo>
                  <a:cubicBezTo>
                    <a:pt x="31" y="3"/>
                    <a:pt x="28" y="0"/>
                    <a:pt x="2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0"/>
            <p:cNvSpPr/>
            <p:nvPr/>
          </p:nvSpPr>
          <p:spPr>
            <a:xfrm>
              <a:off x="7247896" y="1442077"/>
              <a:ext cx="24507" cy="56040"/>
            </a:xfrm>
            <a:custGeom>
              <a:rect b="b" l="l" r="r" t="t"/>
              <a:pathLst>
                <a:path extrusionOk="0" h="638" w="279">
                  <a:moveTo>
                    <a:pt x="57" y="0"/>
                  </a:moveTo>
                  <a:cubicBezTo>
                    <a:pt x="52" y="6"/>
                    <a:pt x="46" y="18"/>
                    <a:pt x="52" y="24"/>
                  </a:cubicBezTo>
                  <a:cubicBezTo>
                    <a:pt x="260" y="436"/>
                    <a:pt x="17" y="597"/>
                    <a:pt x="11" y="610"/>
                  </a:cubicBezTo>
                  <a:cubicBezTo>
                    <a:pt x="0" y="610"/>
                    <a:pt x="0" y="621"/>
                    <a:pt x="6" y="632"/>
                  </a:cubicBezTo>
                  <a:cubicBezTo>
                    <a:pt x="8" y="635"/>
                    <a:pt x="11" y="637"/>
                    <a:pt x="15" y="637"/>
                  </a:cubicBezTo>
                  <a:cubicBezTo>
                    <a:pt x="18" y="637"/>
                    <a:pt x="22" y="635"/>
                    <a:pt x="28" y="632"/>
                  </a:cubicBezTo>
                  <a:lnTo>
                    <a:pt x="40" y="626"/>
                  </a:lnTo>
                  <a:cubicBezTo>
                    <a:pt x="86" y="586"/>
                    <a:pt x="278" y="401"/>
                    <a:pt x="81" y="13"/>
                  </a:cubicBezTo>
                  <a:cubicBezTo>
                    <a:pt x="75" y="0"/>
                    <a:pt x="70" y="0"/>
                    <a:pt x="5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0"/>
            <p:cNvSpPr/>
            <p:nvPr/>
          </p:nvSpPr>
          <p:spPr>
            <a:xfrm>
              <a:off x="7251936" y="1442165"/>
              <a:ext cx="24507" cy="72290"/>
            </a:xfrm>
            <a:custGeom>
              <a:rect b="b" l="l" r="r" t="t"/>
              <a:pathLst>
                <a:path extrusionOk="0" h="823" w="279">
                  <a:moveTo>
                    <a:pt x="23" y="1"/>
                  </a:moveTo>
                  <a:cubicBezTo>
                    <a:pt x="18" y="1"/>
                    <a:pt x="14" y="2"/>
                    <a:pt x="11" y="5"/>
                  </a:cubicBezTo>
                  <a:cubicBezTo>
                    <a:pt x="6" y="12"/>
                    <a:pt x="0" y="23"/>
                    <a:pt x="6" y="29"/>
                  </a:cubicBezTo>
                  <a:cubicBezTo>
                    <a:pt x="238" y="325"/>
                    <a:pt x="51" y="794"/>
                    <a:pt x="51" y="799"/>
                  </a:cubicBezTo>
                  <a:cubicBezTo>
                    <a:pt x="46" y="812"/>
                    <a:pt x="51" y="817"/>
                    <a:pt x="58" y="823"/>
                  </a:cubicBezTo>
                  <a:cubicBezTo>
                    <a:pt x="64" y="823"/>
                    <a:pt x="70" y="823"/>
                    <a:pt x="75" y="817"/>
                  </a:cubicBezTo>
                  <a:cubicBezTo>
                    <a:pt x="75" y="817"/>
                    <a:pt x="81" y="817"/>
                    <a:pt x="81" y="812"/>
                  </a:cubicBezTo>
                  <a:cubicBezTo>
                    <a:pt x="86" y="794"/>
                    <a:pt x="278" y="318"/>
                    <a:pt x="35" y="5"/>
                  </a:cubicBezTo>
                  <a:cubicBezTo>
                    <a:pt x="32" y="2"/>
                    <a:pt x="27" y="1"/>
                    <a:pt x="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0"/>
            <p:cNvSpPr/>
            <p:nvPr/>
          </p:nvSpPr>
          <p:spPr>
            <a:xfrm>
              <a:off x="7251936" y="1442077"/>
              <a:ext cx="57621" cy="49277"/>
            </a:xfrm>
            <a:custGeom>
              <a:rect b="b" l="l" r="r" t="t"/>
              <a:pathLst>
                <a:path extrusionOk="0" h="561" w="656">
                  <a:moveTo>
                    <a:pt x="11" y="0"/>
                  </a:moveTo>
                  <a:cubicBezTo>
                    <a:pt x="6" y="6"/>
                    <a:pt x="0" y="18"/>
                    <a:pt x="6" y="24"/>
                  </a:cubicBezTo>
                  <a:cubicBezTo>
                    <a:pt x="258" y="508"/>
                    <a:pt x="494" y="561"/>
                    <a:pt x="591" y="561"/>
                  </a:cubicBezTo>
                  <a:cubicBezTo>
                    <a:pt x="618" y="561"/>
                    <a:pt x="635" y="557"/>
                    <a:pt x="637" y="557"/>
                  </a:cubicBezTo>
                  <a:cubicBezTo>
                    <a:pt x="643" y="557"/>
                    <a:pt x="643" y="551"/>
                    <a:pt x="643" y="551"/>
                  </a:cubicBezTo>
                  <a:cubicBezTo>
                    <a:pt x="650" y="551"/>
                    <a:pt x="655" y="540"/>
                    <a:pt x="650" y="534"/>
                  </a:cubicBezTo>
                  <a:cubicBezTo>
                    <a:pt x="650" y="527"/>
                    <a:pt x="637" y="522"/>
                    <a:pt x="632" y="522"/>
                  </a:cubicBezTo>
                  <a:cubicBezTo>
                    <a:pt x="630" y="522"/>
                    <a:pt x="618" y="525"/>
                    <a:pt x="595" y="525"/>
                  </a:cubicBezTo>
                  <a:cubicBezTo>
                    <a:pt x="509" y="525"/>
                    <a:pt x="279" y="478"/>
                    <a:pt x="35" y="13"/>
                  </a:cubicBezTo>
                  <a:cubicBezTo>
                    <a:pt x="29" y="0"/>
                    <a:pt x="24" y="0"/>
                    <a:pt x="1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0"/>
            <p:cNvSpPr/>
            <p:nvPr/>
          </p:nvSpPr>
          <p:spPr>
            <a:xfrm>
              <a:off x="7251409" y="1441374"/>
              <a:ext cx="36277" cy="67196"/>
            </a:xfrm>
            <a:custGeom>
              <a:rect b="b" l="l" r="r" t="t"/>
              <a:pathLst>
                <a:path extrusionOk="0" h="765" w="413">
                  <a:moveTo>
                    <a:pt x="20" y="0"/>
                  </a:moveTo>
                  <a:cubicBezTo>
                    <a:pt x="18" y="0"/>
                    <a:pt x="15" y="1"/>
                    <a:pt x="12" y="3"/>
                  </a:cubicBezTo>
                  <a:cubicBezTo>
                    <a:pt x="6" y="8"/>
                    <a:pt x="0" y="21"/>
                    <a:pt x="6" y="26"/>
                  </a:cubicBezTo>
                  <a:lnTo>
                    <a:pt x="377" y="757"/>
                  </a:lnTo>
                  <a:cubicBezTo>
                    <a:pt x="381" y="761"/>
                    <a:pt x="388" y="765"/>
                    <a:pt x="394" y="765"/>
                  </a:cubicBezTo>
                  <a:cubicBezTo>
                    <a:pt x="396" y="765"/>
                    <a:pt x="398" y="764"/>
                    <a:pt x="400" y="762"/>
                  </a:cubicBezTo>
                  <a:cubicBezTo>
                    <a:pt x="412" y="757"/>
                    <a:pt x="412" y="744"/>
                    <a:pt x="405" y="739"/>
                  </a:cubicBezTo>
                  <a:lnTo>
                    <a:pt x="35" y="8"/>
                  </a:lnTo>
                  <a:cubicBezTo>
                    <a:pt x="31" y="4"/>
                    <a:pt x="27" y="0"/>
                    <a:pt x="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0"/>
            <p:cNvSpPr/>
            <p:nvPr/>
          </p:nvSpPr>
          <p:spPr>
            <a:xfrm>
              <a:off x="6772350" y="1031706"/>
              <a:ext cx="527552" cy="419161"/>
            </a:xfrm>
            <a:custGeom>
              <a:rect b="b" l="l" r="r" t="t"/>
              <a:pathLst>
                <a:path extrusionOk="0" h="4772" w="6006">
                  <a:moveTo>
                    <a:pt x="44" y="0"/>
                  </a:moveTo>
                  <a:cubicBezTo>
                    <a:pt x="41" y="0"/>
                    <a:pt x="38" y="0"/>
                    <a:pt x="35" y="1"/>
                  </a:cubicBezTo>
                  <a:cubicBezTo>
                    <a:pt x="17" y="7"/>
                    <a:pt x="0" y="30"/>
                    <a:pt x="6" y="53"/>
                  </a:cubicBezTo>
                  <a:cubicBezTo>
                    <a:pt x="11" y="65"/>
                    <a:pt x="284" y="1154"/>
                    <a:pt x="1153" y="2278"/>
                  </a:cubicBezTo>
                  <a:cubicBezTo>
                    <a:pt x="1953" y="3310"/>
                    <a:pt x="3437" y="4586"/>
                    <a:pt x="5958" y="4771"/>
                  </a:cubicBezTo>
                  <a:lnTo>
                    <a:pt x="5964" y="4771"/>
                  </a:lnTo>
                  <a:cubicBezTo>
                    <a:pt x="5982" y="4771"/>
                    <a:pt x="5998" y="4754"/>
                    <a:pt x="6005" y="4736"/>
                  </a:cubicBezTo>
                  <a:cubicBezTo>
                    <a:pt x="6005" y="4713"/>
                    <a:pt x="5987" y="4696"/>
                    <a:pt x="5964" y="4690"/>
                  </a:cubicBezTo>
                  <a:cubicBezTo>
                    <a:pt x="3478" y="4504"/>
                    <a:pt x="2012" y="3252"/>
                    <a:pt x="1223" y="2227"/>
                  </a:cubicBezTo>
                  <a:cubicBezTo>
                    <a:pt x="359" y="1120"/>
                    <a:pt x="86" y="42"/>
                    <a:pt x="86" y="30"/>
                  </a:cubicBezTo>
                  <a:cubicBezTo>
                    <a:pt x="82" y="15"/>
                    <a:pt x="64" y="0"/>
                    <a:pt x="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0"/>
            <p:cNvSpPr/>
            <p:nvPr/>
          </p:nvSpPr>
          <p:spPr>
            <a:xfrm>
              <a:off x="6548367" y="1052171"/>
              <a:ext cx="189729" cy="640862"/>
            </a:xfrm>
            <a:custGeom>
              <a:rect b="b" l="l" r="r" t="t"/>
              <a:pathLst>
                <a:path extrusionOk="0" h="7296" w="2160">
                  <a:moveTo>
                    <a:pt x="846" y="0"/>
                  </a:moveTo>
                  <a:cubicBezTo>
                    <a:pt x="817" y="0"/>
                    <a:pt x="831" y="110"/>
                    <a:pt x="927" y="341"/>
                  </a:cubicBezTo>
                  <a:cubicBezTo>
                    <a:pt x="765" y="365"/>
                    <a:pt x="52" y="440"/>
                    <a:pt x="46" y="713"/>
                  </a:cubicBezTo>
                  <a:cubicBezTo>
                    <a:pt x="84" y="914"/>
                    <a:pt x="392" y="1263"/>
                    <a:pt x="569" y="1263"/>
                  </a:cubicBezTo>
                  <a:cubicBezTo>
                    <a:pt x="581" y="1263"/>
                    <a:pt x="592" y="1261"/>
                    <a:pt x="603" y="1258"/>
                  </a:cubicBezTo>
                  <a:cubicBezTo>
                    <a:pt x="910" y="1159"/>
                    <a:pt x="905" y="852"/>
                    <a:pt x="962" y="446"/>
                  </a:cubicBezTo>
                  <a:lnTo>
                    <a:pt x="962" y="446"/>
                  </a:lnTo>
                  <a:cubicBezTo>
                    <a:pt x="1101" y="1344"/>
                    <a:pt x="1443" y="1315"/>
                    <a:pt x="446" y="1553"/>
                  </a:cubicBezTo>
                  <a:cubicBezTo>
                    <a:pt x="443" y="1552"/>
                    <a:pt x="441" y="1552"/>
                    <a:pt x="438" y="1552"/>
                  </a:cubicBezTo>
                  <a:cubicBezTo>
                    <a:pt x="378" y="1552"/>
                    <a:pt x="203" y="1718"/>
                    <a:pt x="226" y="1762"/>
                  </a:cubicBezTo>
                  <a:cubicBezTo>
                    <a:pt x="285" y="1951"/>
                    <a:pt x="567" y="2313"/>
                    <a:pt x="755" y="2313"/>
                  </a:cubicBezTo>
                  <a:cubicBezTo>
                    <a:pt x="768" y="2313"/>
                    <a:pt x="781" y="2311"/>
                    <a:pt x="793" y="2307"/>
                  </a:cubicBezTo>
                  <a:cubicBezTo>
                    <a:pt x="1037" y="2254"/>
                    <a:pt x="1078" y="1988"/>
                    <a:pt x="1130" y="1705"/>
                  </a:cubicBezTo>
                  <a:lnTo>
                    <a:pt x="1130" y="1705"/>
                  </a:lnTo>
                  <a:cubicBezTo>
                    <a:pt x="1031" y="2504"/>
                    <a:pt x="1280" y="2463"/>
                    <a:pt x="469" y="2660"/>
                  </a:cubicBezTo>
                  <a:cubicBezTo>
                    <a:pt x="411" y="2660"/>
                    <a:pt x="279" y="2783"/>
                    <a:pt x="290" y="2828"/>
                  </a:cubicBezTo>
                  <a:cubicBezTo>
                    <a:pt x="333" y="2986"/>
                    <a:pt x="564" y="3274"/>
                    <a:pt x="716" y="3274"/>
                  </a:cubicBezTo>
                  <a:cubicBezTo>
                    <a:pt x="727" y="3274"/>
                    <a:pt x="737" y="3272"/>
                    <a:pt x="747" y="3269"/>
                  </a:cubicBezTo>
                  <a:cubicBezTo>
                    <a:pt x="800" y="3269"/>
                    <a:pt x="852" y="3240"/>
                    <a:pt x="892" y="3176"/>
                  </a:cubicBezTo>
                  <a:lnTo>
                    <a:pt x="892" y="3176"/>
                  </a:lnTo>
                  <a:cubicBezTo>
                    <a:pt x="852" y="3715"/>
                    <a:pt x="713" y="3553"/>
                    <a:pt x="231" y="3709"/>
                  </a:cubicBezTo>
                  <a:cubicBezTo>
                    <a:pt x="197" y="3767"/>
                    <a:pt x="46" y="3831"/>
                    <a:pt x="92" y="3883"/>
                  </a:cubicBezTo>
                  <a:cubicBezTo>
                    <a:pt x="119" y="4045"/>
                    <a:pt x="368" y="4323"/>
                    <a:pt x="514" y="4323"/>
                  </a:cubicBezTo>
                  <a:cubicBezTo>
                    <a:pt x="525" y="4323"/>
                    <a:pt x="535" y="4321"/>
                    <a:pt x="544" y="4318"/>
                  </a:cubicBezTo>
                  <a:cubicBezTo>
                    <a:pt x="608" y="4318"/>
                    <a:pt x="689" y="4249"/>
                    <a:pt x="724" y="4161"/>
                  </a:cubicBezTo>
                  <a:lnTo>
                    <a:pt x="724" y="4161"/>
                  </a:lnTo>
                  <a:cubicBezTo>
                    <a:pt x="643" y="4770"/>
                    <a:pt x="828" y="4688"/>
                    <a:pt x="167" y="4857"/>
                  </a:cubicBezTo>
                  <a:cubicBezTo>
                    <a:pt x="116" y="4857"/>
                    <a:pt x="0" y="4966"/>
                    <a:pt x="6" y="5014"/>
                  </a:cubicBezTo>
                  <a:cubicBezTo>
                    <a:pt x="49" y="5154"/>
                    <a:pt x="260" y="5417"/>
                    <a:pt x="396" y="5417"/>
                  </a:cubicBezTo>
                  <a:cubicBezTo>
                    <a:pt x="406" y="5417"/>
                    <a:pt x="415" y="5416"/>
                    <a:pt x="423" y="5413"/>
                  </a:cubicBezTo>
                  <a:cubicBezTo>
                    <a:pt x="597" y="5378"/>
                    <a:pt x="626" y="5182"/>
                    <a:pt x="667" y="4985"/>
                  </a:cubicBezTo>
                  <a:lnTo>
                    <a:pt x="667" y="4985"/>
                  </a:lnTo>
                  <a:cubicBezTo>
                    <a:pt x="592" y="5680"/>
                    <a:pt x="1020" y="5715"/>
                    <a:pt x="220" y="5883"/>
                  </a:cubicBezTo>
                  <a:cubicBezTo>
                    <a:pt x="167" y="5883"/>
                    <a:pt x="46" y="5999"/>
                    <a:pt x="57" y="6039"/>
                  </a:cubicBezTo>
                  <a:cubicBezTo>
                    <a:pt x="95" y="6180"/>
                    <a:pt x="303" y="6444"/>
                    <a:pt x="444" y="6444"/>
                  </a:cubicBezTo>
                  <a:cubicBezTo>
                    <a:pt x="455" y="6444"/>
                    <a:pt x="465" y="6443"/>
                    <a:pt x="475" y="6440"/>
                  </a:cubicBezTo>
                  <a:cubicBezTo>
                    <a:pt x="696" y="6370"/>
                    <a:pt x="689" y="6149"/>
                    <a:pt x="736" y="5848"/>
                  </a:cubicBezTo>
                  <a:cubicBezTo>
                    <a:pt x="870" y="6218"/>
                    <a:pt x="1020" y="7135"/>
                    <a:pt x="1304" y="7291"/>
                  </a:cubicBezTo>
                  <a:cubicBezTo>
                    <a:pt x="1312" y="7294"/>
                    <a:pt x="1321" y="7295"/>
                    <a:pt x="1330" y="7295"/>
                  </a:cubicBezTo>
                  <a:cubicBezTo>
                    <a:pt x="1451" y="7295"/>
                    <a:pt x="1650" y="7067"/>
                    <a:pt x="1704" y="6943"/>
                  </a:cubicBezTo>
                  <a:cubicBezTo>
                    <a:pt x="1761" y="6566"/>
                    <a:pt x="1002" y="6787"/>
                    <a:pt x="991" y="6427"/>
                  </a:cubicBezTo>
                  <a:lnTo>
                    <a:pt x="991" y="6427"/>
                  </a:lnTo>
                  <a:cubicBezTo>
                    <a:pt x="1009" y="6434"/>
                    <a:pt x="1026" y="6440"/>
                    <a:pt x="1044" y="6440"/>
                  </a:cubicBezTo>
                  <a:cubicBezTo>
                    <a:pt x="1052" y="6442"/>
                    <a:pt x="1060" y="6444"/>
                    <a:pt x="1069" y="6444"/>
                  </a:cubicBezTo>
                  <a:cubicBezTo>
                    <a:pt x="1197" y="6444"/>
                    <a:pt x="1421" y="6191"/>
                    <a:pt x="1448" y="6045"/>
                  </a:cubicBezTo>
                  <a:cubicBezTo>
                    <a:pt x="1496" y="5993"/>
                    <a:pt x="1357" y="5935"/>
                    <a:pt x="1327" y="5883"/>
                  </a:cubicBezTo>
                  <a:cubicBezTo>
                    <a:pt x="683" y="5825"/>
                    <a:pt x="753" y="5552"/>
                    <a:pt x="753" y="5008"/>
                  </a:cubicBezTo>
                  <a:lnTo>
                    <a:pt x="753" y="5008"/>
                  </a:lnTo>
                  <a:cubicBezTo>
                    <a:pt x="788" y="5193"/>
                    <a:pt x="823" y="5378"/>
                    <a:pt x="991" y="5413"/>
                  </a:cubicBezTo>
                  <a:cubicBezTo>
                    <a:pt x="999" y="5416"/>
                    <a:pt x="1008" y="5417"/>
                    <a:pt x="1018" y="5417"/>
                  </a:cubicBezTo>
                  <a:cubicBezTo>
                    <a:pt x="1154" y="5417"/>
                    <a:pt x="1365" y="5154"/>
                    <a:pt x="1408" y="5014"/>
                  </a:cubicBezTo>
                  <a:cubicBezTo>
                    <a:pt x="1414" y="4966"/>
                    <a:pt x="1298" y="4857"/>
                    <a:pt x="1245" y="4857"/>
                  </a:cubicBezTo>
                  <a:cubicBezTo>
                    <a:pt x="464" y="4793"/>
                    <a:pt x="857" y="4236"/>
                    <a:pt x="881" y="3698"/>
                  </a:cubicBezTo>
                  <a:lnTo>
                    <a:pt x="881" y="3698"/>
                  </a:lnTo>
                  <a:cubicBezTo>
                    <a:pt x="927" y="4005"/>
                    <a:pt x="927" y="4249"/>
                    <a:pt x="1165" y="4318"/>
                  </a:cubicBezTo>
                  <a:cubicBezTo>
                    <a:pt x="1175" y="4321"/>
                    <a:pt x="1185" y="4323"/>
                    <a:pt x="1196" y="4323"/>
                  </a:cubicBezTo>
                  <a:cubicBezTo>
                    <a:pt x="1349" y="4323"/>
                    <a:pt x="1579" y="4035"/>
                    <a:pt x="1622" y="3877"/>
                  </a:cubicBezTo>
                  <a:cubicBezTo>
                    <a:pt x="1635" y="3831"/>
                    <a:pt x="1501" y="3709"/>
                    <a:pt x="1448" y="3709"/>
                  </a:cubicBezTo>
                  <a:cubicBezTo>
                    <a:pt x="568" y="3535"/>
                    <a:pt x="1020" y="3425"/>
                    <a:pt x="1090" y="2666"/>
                  </a:cubicBezTo>
                  <a:lnTo>
                    <a:pt x="1090" y="2666"/>
                  </a:lnTo>
                  <a:cubicBezTo>
                    <a:pt x="1135" y="2962"/>
                    <a:pt x="1135" y="3200"/>
                    <a:pt x="1373" y="3269"/>
                  </a:cubicBezTo>
                  <a:cubicBezTo>
                    <a:pt x="1383" y="3272"/>
                    <a:pt x="1393" y="3274"/>
                    <a:pt x="1403" y="3274"/>
                  </a:cubicBezTo>
                  <a:cubicBezTo>
                    <a:pt x="1552" y="3274"/>
                    <a:pt x="1783" y="2986"/>
                    <a:pt x="1831" y="2828"/>
                  </a:cubicBezTo>
                  <a:cubicBezTo>
                    <a:pt x="1837" y="2783"/>
                    <a:pt x="1710" y="2660"/>
                    <a:pt x="1652" y="2660"/>
                  </a:cubicBezTo>
                  <a:cubicBezTo>
                    <a:pt x="765" y="2532"/>
                    <a:pt x="1315" y="2173"/>
                    <a:pt x="1211" y="1531"/>
                  </a:cubicBezTo>
                  <a:lnTo>
                    <a:pt x="1211" y="1531"/>
                  </a:lnTo>
                  <a:cubicBezTo>
                    <a:pt x="1275" y="1919"/>
                    <a:pt x="1269" y="2214"/>
                    <a:pt x="1571" y="2307"/>
                  </a:cubicBezTo>
                  <a:cubicBezTo>
                    <a:pt x="1581" y="2311"/>
                    <a:pt x="1593" y="2313"/>
                    <a:pt x="1605" y="2313"/>
                  </a:cubicBezTo>
                  <a:cubicBezTo>
                    <a:pt x="1786" y="2313"/>
                    <a:pt x="2159" y="1901"/>
                    <a:pt x="2122" y="1721"/>
                  </a:cubicBezTo>
                  <a:cubicBezTo>
                    <a:pt x="2005" y="1472"/>
                    <a:pt x="1414" y="1419"/>
                    <a:pt x="1240" y="1392"/>
                  </a:cubicBezTo>
                  <a:cubicBezTo>
                    <a:pt x="1170" y="1328"/>
                    <a:pt x="1205" y="1205"/>
                    <a:pt x="1183" y="1119"/>
                  </a:cubicBezTo>
                  <a:lnTo>
                    <a:pt x="1183" y="1119"/>
                  </a:lnTo>
                  <a:cubicBezTo>
                    <a:pt x="1240" y="1211"/>
                    <a:pt x="1309" y="1252"/>
                    <a:pt x="1379" y="1258"/>
                  </a:cubicBezTo>
                  <a:cubicBezTo>
                    <a:pt x="1390" y="1261"/>
                    <a:pt x="1402" y="1262"/>
                    <a:pt x="1414" y="1262"/>
                  </a:cubicBezTo>
                  <a:cubicBezTo>
                    <a:pt x="1607" y="1262"/>
                    <a:pt x="1893" y="892"/>
                    <a:pt x="1953" y="689"/>
                  </a:cubicBezTo>
                  <a:cubicBezTo>
                    <a:pt x="1814" y="394"/>
                    <a:pt x="1205" y="405"/>
                    <a:pt x="1020" y="307"/>
                  </a:cubicBezTo>
                  <a:cubicBezTo>
                    <a:pt x="946" y="106"/>
                    <a:pt x="875" y="0"/>
                    <a:pt x="846" y="0"/>
                  </a:cubicBezTo>
                  <a:close/>
                </a:path>
              </a:pathLst>
            </a:custGeom>
            <a:solidFill>
              <a:srgbClr val="1D2D60">
                <a:alpha val="6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0"/>
            <p:cNvSpPr/>
            <p:nvPr/>
          </p:nvSpPr>
          <p:spPr>
            <a:xfrm>
              <a:off x="6567691" y="1044530"/>
              <a:ext cx="90736" cy="607396"/>
            </a:xfrm>
            <a:custGeom>
              <a:rect b="b" l="l" r="r" t="t"/>
              <a:pathLst>
                <a:path extrusionOk="0" h="6915" w="1033">
                  <a:moveTo>
                    <a:pt x="509" y="1"/>
                  </a:moveTo>
                  <a:cubicBezTo>
                    <a:pt x="503" y="1"/>
                    <a:pt x="498" y="2"/>
                    <a:pt x="493" y="5"/>
                  </a:cubicBezTo>
                  <a:cubicBezTo>
                    <a:pt x="469" y="18"/>
                    <a:pt x="463" y="40"/>
                    <a:pt x="469" y="58"/>
                  </a:cubicBezTo>
                  <a:cubicBezTo>
                    <a:pt x="476" y="69"/>
                    <a:pt x="945" y="1054"/>
                    <a:pt x="725" y="2313"/>
                  </a:cubicBezTo>
                  <a:cubicBezTo>
                    <a:pt x="701" y="2452"/>
                    <a:pt x="666" y="2626"/>
                    <a:pt x="621" y="2817"/>
                  </a:cubicBezTo>
                  <a:cubicBezTo>
                    <a:pt x="388" y="3913"/>
                    <a:pt x="0" y="5738"/>
                    <a:pt x="800" y="6897"/>
                  </a:cubicBezTo>
                  <a:cubicBezTo>
                    <a:pt x="806" y="6909"/>
                    <a:pt x="824" y="6915"/>
                    <a:pt x="835" y="6915"/>
                  </a:cubicBezTo>
                  <a:cubicBezTo>
                    <a:pt x="840" y="6915"/>
                    <a:pt x="852" y="6915"/>
                    <a:pt x="858" y="6909"/>
                  </a:cubicBezTo>
                  <a:cubicBezTo>
                    <a:pt x="875" y="6897"/>
                    <a:pt x="881" y="6869"/>
                    <a:pt x="870" y="6851"/>
                  </a:cubicBezTo>
                  <a:cubicBezTo>
                    <a:pt x="86" y="5714"/>
                    <a:pt x="476" y="3913"/>
                    <a:pt x="701" y="2835"/>
                  </a:cubicBezTo>
                  <a:cubicBezTo>
                    <a:pt x="747" y="2637"/>
                    <a:pt x="782" y="2469"/>
                    <a:pt x="806" y="2324"/>
                  </a:cubicBezTo>
                  <a:cubicBezTo>
                    <a:pt x="1032" y="1043"/>
                    <a:pt x="551" y="35"/>
                    <a:pt x="545" y="24"/>
                  </a:cubicBezTo>
                  <a:cubicBezTo>
                    <a:pt x="540" y="10"/>
                    <a:pt x="524" y="1"/>
                    <a:pt x="50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0"/>
            <p:cNvSpPr/>
            <p:nvPr/>
          </p:nvSpPr>
          <p:spPr>
            <a:xfrm>
              <a:off x="6528428" y="1074043"/>
              <a:ext cx="93810" cy="81162"/>
            </a:xfrm>
            <a:custGeom>
              <a:rect b="b" l="l" r="r" t="t"/>
              <a:pathLst>
                <a:path extrusionOk="0" h="924" w="1068">
                  <a:moveTo>
                    <a:pt x="1068" y="0"/>
                  </a:moveTo>
                  <a:cubicBezTo>
                    <a:pt x="1067" y="1"/>
                    <a:pt x="1" y="105"/>
                    <a:pt x="163" y="453"/>
                  </a:cubicBezTo>
                  <a:cubicBezTo>
                    <a:pt x="250" y="635"/>
                    <a:pt x="478" y="923"/>
                    <a:pt x="684" y="923"/>
                  </a:cubicBezTo>
                  <a:cubicBezTo>
                    <a:pt x="865" y="923"/>
                    <a:pt x="1029" y="703"/>
                    <a:pt x="106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0"/>
            <p:cNvSpPr/>
            <p:nvPr/>
          </p:nvSpPr>
          <p:spPr>
            <a:xfrm>
              <a:off x="6566724" y="1075975"/>
              <a:ext cx="53405" cy="46290"/>
            </a:xfrm>
            <a:custGeom>
              <a:rect b="b" l="l" r="r" t="t"/>
              <a:pathLst>
                <a:path extrusionOk="0" h="527" w="608">
                  <a:moveTo>
                    <a:pt x="608" y="1"/>
                  </a:moveTo>
                  <a:cubicBezTo>
                    <a:pt x="608" y="1"/>
                    <a:pt x="0" y="59"/>
                    <a:pt x="92" y="257"/>
                  </a:cubicBezTo>
                  <a:cubicBezTo>
                    <a:pt x="142" y="361"/>
                    <a:pt x="272" y="526"/>
                    <a:pt x="390" y="526"/>
                  </a:cubicBezTo>
                  <a:cubicBezTo>
                    <a:pt x="493" y="526"/>
                    <a:pt x="587" y="401"/>
                    <a:pt x="60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0"/>
            <p:cNvSpPr/>
            <p:nvPr/>
          </p:nvSpPr>
          <p:spPr>
            <a:xfrm>
              <a:off x="6591582" y="1072374"/>
              <a:ext cx="32588" cy="69479"/>
            </a:xfrm>
            <a:custGeom>
              <a:rect b="b" l="l" r="r" t="t"/>
              <a:pathLst>
                <a:path extrusionOk="0" h="791" w="371">
                  <a:moveTo>
                    <a:pt x="351" y="1"/>
                  </a:moveTo>
                  <a:cubicBezTo>
                    <a:pt x="344" y="1"/>
                    <a:pt x="338" y="4"/>
                    <a:pt x="331" y="7"/>
                  </a:cubicBezTo>
                  <a:cubicBezTo>
                    <a:pt x="331" y="14"/>
                    <a:pt x="1" y="378"/>
                    <a:pt x="162" y="779"/>
                  </a:cubicBezTo>
                  <a:cubicBezTo>
                    <a:pt x="162" y="779"/>
                    <a:pt x="162" y="785"/>
                    <a:pt x="169" y="785"/>
                  </a:cubicBezTo>
                  <a:cubicBezTo>
                    <a:pt x="175" y="790"/>
                    <a:pt x="180" y="790"/>
                    <a:pt x="186" y="790"/>
                  </a:cubicBezTo>
                  <a:cubicBezTo>
                    <a:pt x="197" y="785"/>
                    <a:pt x="204" y="772"/>
                    <a:pt x="197" y="761"/>
                  </a:cubicBezTo>
                  <a:cubicBezTo>
                    <a:pt x="47" y="390"/>
                    <a:pt x="360" y="42"/>
                    <a:pt x="365" y="36"/>
                  </a:cubicBezTo>
                  <a:cubicBezTo>
                    <a:pt x="371" y="25"/>
                    <a:pt x="371" y="14"/>
                    <a:pt x="365" y="7"/>
                  </a:cubicBezTo>
                  <a:cubicBezTo>
                    <a:pt x="361" y="2"/>
                    <a:pt x="356" y="1"/>
                    <a:pt x="3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0"/>
            <p:cNvSpPr/>
            <p:nvPr/>
          </p:nvSpPr>
          <p:spPr>
            <a:xfrm>
              <a:off x="6555481" y="1072550"/>
              <a:ext cx="68689" cy="25209"/>
            </a:xfrm>
            <a:custGeom>
              <a:rect b="b" l="l" r="r" t="t"/>
              <a:pathLst>
                <a:path extrusionOk="0" h="287" w="782">
                  <a:moveTo>
                    <a:pt x="760" y="1"/>
                  </a:moveTo>
                  <a:cubicBezTo>
                    <a:pt x="755" y="1"/>
                    <a:pt x="751" y="2"/>
                    <a:pt x="747" y="5"/>
                  </a:cubicBezTo>
                  <a:cubicBezTo>
                    <a:pt x="554" y="196"/>
                    <a:pt x="389" y="247"/>
                    <a:pt x="266" y="247"/>
                  </a:cubicBezTo>
                  <a:cubicBezTo>
                    <a:pt x="129" y="247"/>
                    <a:pt x="46" y="183"/>
                    <a:pt x="40" y="179"/>
                  </a:cubicBezTo>
                  <a:cubicBezTo>
                    <a:pt x="36" y="174"/>
                    <a:pt x="31" y="172"/>
                    <a:pt x="26" y="172"/>
                  </a:cubicBezTo>
                  <a:cubicBezTo>
                    <a:pt x="20" y="172"/>
                    <a:pt x="14" y="176"/>
                    <a:pt x="11" y="179"/>
                  </a:cubicBezTo>
                  <a:cubicBezTo>
                    <a:pt x="0" y="191"/>
                    <a:pt x="0" y="202"/>
                    <a:pt x="11" y="208"/>
                  </a:cubicBezTo>
                  <a:lnTo>
                    <a:pt x="24" y="221"/>
                  </a:lnTo>
                  <a:cubicBezTo>
                    <a:pt x="57" y="240"/>
                    <a:pt x="143" y="286"/>
                    <a:pt x="266" y="286"/>
                  </a:cubicBezTo>
                  <a:cubicBezTo>
                    <a:pt x="399" y="286"/>
                    <a:pt x="575" y="233"/>
                    <a:pt x="776" y="34"/>
                  </a:cubicBezTo>
                  <a:cubicBezTo>
                    <a:pt x="782" y="29"/>
                    <a:pt x="782" y="12"/>
                    <a:pt x="776" y="5"/>
                  </a:cubicBezTo>
                  <a:cubicBezTo>
                    <a:pt x="771" y="2"/>
                    <a:pt x="765" y="1"/>
                    <a:pt x="76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0"/>
            <p:cNvSpPr/>
            <p:nvPr/>
          </p:nvSpPr>
          <p:spPr>
            <a:xfrm>
              <a:off x="6539671" y="1072286"/>
              <a:ext cx="84500" cy="35574"/>
            </a:xfrm>
            <a:custGeom>
              <a:rect b="b" l="l" r="r" t="t"/>
              <a:pathLst>
                <a:path extrusionOk="0" h="405" w="962">
                  <a:moveTo>
                    <a:pt x="941" y="0"/>
                  </a:moveTo>
                  <a:cubicBezTo>
                    <a:pt x="933" y="0"/>
                    <a:pt x="925" y="4"/>
                    <a:pt x="922" y="8"/>
                  </a:cubicBezTo>
                  <a:cubicBezTo>
                    <a:pt x="717" y="319"/>
                    <a:pt x="281" y="360"/>
                    <a:pt x="102" y="360"/>
                  </a:cubicBezTo>
                  <a:cubicBezTo>
                    <a:pt x="54" y="360"/>
                    <a:pt x="24" y="357"/>
                    <a:pt x="23" y="356"/>
                  </a:cubicBezTo>
                  <a:cubicBezTo>
                    <a:pt x="12" y="356"/>
                    <a:pt x="1" y="368"/>
                    <a:pt x="1" y="379"/>
                  </a:cubicBezTo>
                  <a:cubicBezTo>
                    <a:pt x="1" y="385"/>
                    <a:pt x="1" y="391"/>
                    <a:pt x="6" y="397"/>
                  </a:cubicBezTo>
                  <a:cubicBezTo>
                    <a:pt x="12" y="397"/>
                    <a:pt x="12" y="403"/>
                    <a:pt x="17" y="403"/>
                  </a:cubicBezTo>
                  <a:cubicBezTo>
                    <a:pt x="22" y="403"/>
                    <a:pt x="44" y="404"/>
                    <a:pt x="77" y="404"/>
                  </a:cubicBezTo>
                  <a:cubicBezTo>
                    <a:pt x="246" y="404"/>
                    <a:pt x="724" y="376"/>
                    <a:pt x="956" y="37"/>
                  </a:cubicBezTo>
                  <a:cubicBezTo>
                    <a:pt x="962" y="26"/>
                    <a:pt x="962" y="15"/>
                    <a:pt x="951" y="2"/>
                  </a:cubicBezTo>
                  <a:cubicBezTo>
                    <a:pt x="947" y="1"/>
                    <a:pt x="944" y="0"/>
                    <a:pt x="9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0"/>
            <p:cNvSpPr/>
            <p:nvPr/>
          </p:nvSpPr>
          <p:spPr>
            <a:xfrm>
              <a:off x="6567691" y="1072374"/>
              <a:ext cx="56480" cy="85554"/>
            </a:xfrm>
            <a:custGeom>
              <a:rect b="b" l="l" r="r" t="t"/>
              <a:pathLst>
                <a:path extrusionOk="0" h="974" w="643">
                  <a:moveTo>
                    <a:pt x="623" y="1"/>
                  </a:moveTo>
                  <a:cubicBezTo>
                    <a:pt x="617" y="1"/>
                    <a:pt x="612" y="4"/>
                    <a:pt x="608" y="7"/>
                  </a:cubicBezTo>
                  <a:cubicBezTo>
                    <a:pt x="0" y="627"/>
                    <a:pt x="209" y="953"/>
                    <a:pt x="220" y="964"/>
                  </a:cubicBezTo>
                  <a:lnTo>
                    <a:pt x="226" y="970"/>
                  </a:lnTo>
                  <a:cubicBezTo>
                    <a:pt x="229" y="972"/>
                    <a:pt x="234" y="974"/>
                    <a:pt x="238" y="974"/>
                  </a:cubicBezTo>
                  <a:cubicBezTo>
                    <a:pt x="242" y="974"/>
                    <a:pt x="246" y="972"/>
                    <a:pt x="249" y="970"/>
                  </a:cubicBezTo>
                  <a:cubicBezTo>
                    <a:pt x="260" y="964"/>
                    <a:pt x="260" y="953"/>
                    <a:pt x="255" y="940"/>
                  </a:cubicBezTo>
                  <a:cubicBezTo>
                    <a:pt x="255" y="935"/>
                    <a:pt x="59" y="627"/>
                    <a:pt x="637" y="36"/>
                  </a:cubicBezTo>
                  <a:cubicBezTo>
                    <a:pt x="643" y="31"/>
                    <a:pt x="643" y="14"/>
                    <a:pt x="637" y="7"/>
                  </a:cubicBezTo>
                  <a:cubicBezTo>
                    <a:pt x="633" y="2"/>
                    <a:pt x="628" y="1"/>
                    <a:pt x="6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0"/>
            <p:cNvSpPr/>
            <p:nvPr/>
          </p:nvSpPr>
          <p:spPr>
            <a:xfrm>
              <a:off x="6557502" y="1071583"/>
              <a:ext cx="67284" cy="67020"/>
            </a:xfrm>
            <a:custGeom>
              <a:rect b="b" l="l" r="r" t="t"/>
              <a:pathLst>
                <a:path extrusionOk="0" h="763" w="766">
                  <a:moveTo>
                    <a:pt x="745" y="1"/>
                  </a:moveTo>
                  <a:cubicBezTo>
                    <a:pt x="739" y="1"/>
                    <a:pt x="734" y="2"/>
                    <a:pt x="731" y="5"/>
                  </a:cubicBezTo>
                  <a:lnTo>
                    <a:pt x="6" y="730"/>
                  </a:lnTo>
                  <a:cubicBezTo>
                    <a:pt x="1" y="735"/>
                    <a:pt x="1" y="746"/>
                    <a:pt x="6" y="759"/>
                  </a:cubicBezTo>
                  <a:lnTo>
                    <a:pt x="12" y="759"/>
                  </a:lnTo>
                  <a:cubicBezTo>
                    <a:pt x="15" y="762"/>
                    <a:pt x="19" y="763"/>
                    <a:pt x="23" y="763"/>
                  </a:cubicBezTo>
                  <a:cubicBezTo>
                    <a:pt x="28" y="763"/>
                    <a:pt x="32" y="762"/>
                    <a:pt x="36" y="759"/>
                  </a:cubicBezTo>
                  <a:lnTo>
                    <a:pt x="759" y="34"/>
                  </a:lnTo>
                  <a:cubicBezTo>
                    <a:pt x="766" y="28"/>
                    <a:pt x="766" y="10"/>
                    <a:pt x="759" y="5"/>
                  </a:cubicBezTo>
                  <a:cubicBezTo>
                    <a:pt x="756" y="2"/>
                    <a:pt x="750" y="1"/>
                    <a:pt x="74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0"/>
            <p:cNvSpPr/>
            <p:nvPr/>
          </p:nvSpPr>
          <p:spPr>
            <a:xfrm>
              <a:off x="6626190" y="1074043"/>
              <a:ext cx="93810" cy="81162"/>
            </a:xfrm>
            <a:custGeom>
              <a:rect b="b" l="l" r="r" t="t"/>
              <a:pathLst>
                <a:path extrusionOk="0" h="924" w="1068">
                  <a:moveTo>
                    <a:pt x="0" y="0"/>
                  </a:moveTo>
                  <a:lnTo>
                    <a:pt x="0" y="0"/>
                  </a:lnTo>
                  <a:cubicBezTo>
                    <a:pt x="38" y="703"/>
                    <a:pt x="201" y="923"/>
                    <a:pt x="381" y="923"/>
                  </a:cubicBezTo>
                  <a:cubicBezTo>
                    <a:pt x="586" y="923"/>
                    <a:pt x="815" y="635"/>
                    <a:pt x="905" y="453"/>
                  </a:cubicBezTo>
                  <a:cubicBezTo>
                    <a:pt x="1067" y="105"/>
                    <a:pt x="1" y="1"/>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0"/>
            <p:cNvSpPr/>
            <p:nvPr/>
          </p:nvSpPr>
          <p:spPr>
            <a:xfrm>
              <a:off x="6627771" y="1075975"/>
              <a:ext cx="53493" cy="46290"/>
            </a:xfrm>
            <a:custGeom>
              <a:rect b="b" l="l" r="r" t="t"/>
              <a:pathLst>
                <a:path extrusionOk="0" h="527" w="609">
                  <a:moveTo>
                    <a:pt x="1" y="1"/>
                  </a:moveTo>
                  <a:lnTo>
                    <a:pt x="1" y="1"/>
                  </a:lnTo>
                  <a:cubicBezTo>
                    <a:pt x="25" y="401"/>
                    <a:pt x="118" y="526"/>
                    <a:pt x="220" y="526"/>
                  </a:cubicBezTo>
                  <a:cubicBezTo>
                    <a:pt x="337" y="526"/>
                    <a:pt x="466" y="361"/>
                    <a:pt x="515" y="257"/>
                  </a:cubicBezTo>
                  <a:cubicBezTo>
                    <a:pt x="608" y="59"/>
                    <a:pt x="1" y="1"/>
                    <a:pt x="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0"/>
            <p:cNvSpPr/>
            <p:nvPr/>
          </p:nvSpPr>
          <p:spPr>
            <a:xfrm>
              <a:off x="6624082" y="1072374"/>
              <a:ext cx="32763" cy="69479"/>
            </a:xfrm>
            <a:custGeom>
              <a:rect b="b" l="l" r="r" t="t"/>
              <a:pathLst>
                <a:path extrusionOk="0" h="791" w="373">
                  <a:moveTo>
                    <a:pt x="21" y="1"/>
                  </a:moveTo>
                  <a:cubicBezTo>
                    <a:pt x="17" y="1"/>
                    <a:pt x="13" y="2"/>
                    <a:pt x="8" y="7"/>
                  </a:cubicBezTo>
                  <a:cubicBezTo>
                    <a:pt x="1" y="14"/>
                    <a:pt x="1" y="25"/>
                    <a:pt x="8" y="36"/>
                  </a:cubicBezTo>
                  <a:cubicBezTo>
                    <a:pt x="8" y="42"/>
                    <a:pt x="321" y="390"/>
                    <a:pt x="169" y="761"/>
                  </a:cubicBezTo>
                  <a:cubicBezTo>
                    <a:pt x="169" y="772"/>
                    <a:pt x="175" y="785"/>
                    <a:pt x="182" y="790"/>
                  </a:cubicBezTo>
                  <a:cubicBezTo>
                    <a:pt x="193" y="790"/>
                    <a:pt x="198" y="790"/>
                    <a:pt x="204" y="785"/>
                  </a:cubicBezTo>
                  <a:lnTo>
                    <a:pt x="210" y="779"/>
                  </a:lnTo>
                  <a:cubicBezTo>
                    <a:pt x="372" y="378"/>
                    <a:pt x="43" y="14"/>
                    <a:pt x="36" y="7"/>
                  </a:cubicBezTo>
                  <a:cubicBezTo>
                    <a:pt x="32" y="4"/>
                    <a:pt x="27" y="1"/>
                    <a:pt x="2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0"/>
            <p:cNvSpPr/>
            <p:nvPr/>
          </p:nvSpPr>
          <p:spPr>
            <a:xfrm>
              <a:off x="6624082" y="1072550"/>
              <a:ext cx="68425" cy="25209"/>
            </a:xfrm>
            <a:custGeom>
              <a:rect b="b" l="l" r="r" t="t"/>
              <a:pathLst>
                <a:path extrusionOk="0" h="287" w="779">
                  <a:moveTo>
                    <a:pt x="22" y="1"/>
                  </a:moveTo>
                  <a:cubicBezTo>
                    <a:pt x="16" y="1"/>
                    <a:pt x="11" y="2"/>
                    <a:pt x="8" y="5"/>
                  </a:cubicBezTo>
                  <a:cubicBezTo>
                    <a:pt x="1" y="12"/>
                    <a:pt x="1" y="29"/>
                    <a:pt x="8" y="34"/>
                  </a:cubicBezTo>
                  <a:cubicBezTo>
                    <a:pt x="206" y="233"/>
                    <a:pt x="383" y="286"/>
                    <a:pt x="515" y="286"/>
                  </a:cubicBezTo>
                  <a:cubicBezTo>
                    <a:pt x="638" y="286"/>
                    <a:pt x="724" y="240"/>
                    <a:pt x="755" y="221"/>
                  </a:cubicBezTo>
                  <a:cubicBezTo>
                    <a:pt x="766" y="214"/>
                    <a:pt x="773" y="208"/>
                    <a:pt x="773" y="208"/>
                  </a:cubicBezTo>
                  <a:cubicBezTo>
                    <a:pt x="778" y="202"/>
                    <a:pt x="778" y="191"/>
                    <a:pt x="773" y="179"/>
                  </a:cubicBezTo>
                  <a:cubicBezTo>
                    <a:pt x="769" y="176"/>
                    <a:pt x="763" y="172"/>
                    <a:pt x="757" y="172"/>
                  </a:cubicBezTo>
                  <a:cubicBezTo>
                    <a:pt x="753" y="172"/>
                    <a:pt x="748" y="174"/>
                    <a:pt x="744" y="179"/>
                  </a:cubicBezTo>
                  <a:cubicBezTo>
                    <a:pt x="737" y="183"/>
                    <a:pt x="653" y="247"/>
                    <a:pt x="515" y="247"/>
                  </a:cubicBezTo>
                  <a:cubicBezTo>
                    <a:pt x="392" y="247"/>
                    <a:pt x="227" y="196"/>
                    <a:pt x="36" y="5"/>
                  </a:cubicBezTo>
                  <a:cubicBezTo>
                    <a:pt x="33" y="2"/>
                    <a:pt x="27" y="1"/>
                    <a:pt x="2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0"/>
            <p:cNvSpPr/>
            <p:nvPr/>
          </p:nvSpPr>
          <p:spPr>
            <a:xfrm>
              <a:off x="6623642" y="1072286"/>
              <a:ext cx="85115" cy="35574"/>
            </a:xfrm>
            <a:custGeom>
              <a:rect b="b" l="l" r="r" t="t"/>
              <a:pathLst>
                <a:path extrusionOk="0" h="405" w="969">
                  <a:moveTo>
                    <a:pt x="25" y="0"/>
                  </a:moveTo>
                  <a:cubicBezTo>
                    <a:pt x="22" y="0"/>
                    <a:pt x="20" y="1"/>
                    <a:pt x="18" y="2"/>
                  </a:cubicBezTo>
                  <a:cubicBezTo>
                    <a:pt x="6" y="15"/>
                    <a:pt x="0" y="26"/>
                    <a:pt x="13" y="37"/>
                  </a:cubicBezTo>
                  <a:cubicBezTo>
                    <a:pt x="239" y="376"/>
                    <a:pt x="721" y="404"/>
                    <a:pt x="891" y="404"/>
                  </a:cubicBezTo>
                  <a:cubicBezTo>
                    <a:pt x="925" y="404"/>
                    <a:pt x="947" y="403"/>
                    <a:pt x="952" y="403"/>
                  </a:cubicBezTo>
                  <a:lnTo>
                    <a:pt x="957" y="397"/>
                  </a:lnTo>
                  <a:cubicBezTo>
                    <a:pt x="963" y="391"/>
                    <a:pt x="968" y="385"/>
                    <a:pt x="968" y="379"/>
                  </a:cubicBezTo>
                  <a:cubicBezTo>
                    <a:pt x="968" y="368"/>
                    <a:pt x="957" y="356"/>
                    <a:pt x="945" y="356"/>
                  </a:cubicBezTo>
                  <a:cubicBezTo>
                    <a:pt x="944" y="357"/>
                    <a:pt x="914" y="360"/>
                    <a:pt x="866" y="360"/>
                  </a:cubicBezTo>
                  <a:cubicBezTo>
                    <a:pt x="688" y="360"/>
                    <a:pt x="252" y="319"/>
                    <a:pt x="48" y="8"/>
                  </a:cubicBezTo>
                  <a:cubicBezTo>
                    <a:pt x="39" y="4"/>
                    <a:pt x="31" y="0"/>
                    <a:pt x="2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0"/>
            <p:cNvSpPr/>
            <p:nvPr/>
          </p:nvSpPr>
          <p:spPr>
            <a:xfrm>
              <a:off x="6624082" y="1072374"/>
              <a:ext cx="56655" cy="85554"/>
            </a:xfrm>
            <a:custGeom>
              <a:rect b="b" l="l" r="r" t="t"/>
              <a:pathLst>
                <a:path extrusionOk="0" h="974" w="645">
                  <a:moveTo>
                    <a:pt x="19" y="1"/>
                  </a:moveTo>
                  <a:cubicBezTo>
                    <a:pt x="14" y="1"/>
                    <a:pt x="10" y="2"/>
                    <a:pt x="8" y="7"/>
                  </a:cubicBezTo>
                  <a:cubicBezTo>
                    <a:pt x="1" y="14"/>
                    <a:pt x="1" y="31"/>
                    <a:pt x="8" y="36"/>
                  </a:cubicBezTo>
                  <a:cubicBezTo>
                    <a:pt x="586" y="627"/>
                    <a:pt x="390" y="935"/>
                    <a:pt x="390" y="940"/>
                  </a:cubicBezTo>
                  <a:cubicBezTo>
                    <a:pt x="378" y="953"/>
                    <a:pt x="383" y="964"/>
                    <a:pt x="396" y="970"/>
                  </a:cubicBezTo>
                  <a:cubicBezTo>
                    <a:pt x="399" y="972"/>
                    <a:pt x="401" y="974"/>
                    <a:pt x="405" y="974"/>
                  </a:cubicBezTo>
                  <a:cubicBezTo>
                    <a:pt x="408" y="974"/>
                    <a:pt x="413" y="972"/>
                    <a:pt x="418" y="970"/>
                  </a:cubicBezTo>
                  <a:cubicBezTo>
                    <a:pt x="418" y="970"/>
                    <a:pt x="418" y="964"/>
                    <a:pt x="425" y="964"/>
                  </a:cubicBezTo>
                  <a:cubicBezTo>
                    <a:pt x="431" y="953"/>
                    <a:pt x="645" y="627"/>
                    <a:pt x="36" y="7"/>
                  </a:cubicBezTo>
                  <a:cubicBezTo>
                    <a:pt x="32" y="4"/>
                    <a:pt x="25" y="1"/>
                    <a:pt x="1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0"/>
            <p:cNvSpPr/>
            <p:nvPr/>
          </p:nvSpPr>
          <p:spPr>
            <a:xfrm>
              <a:off x="6623115" y="1071583"/>
              <a:ext cx="67811" cy="67020"/>
            </a:xfrm>
            <a:custGeom>
              <a:rect b="b" l="l" r="r" t="t"/>
              <a:pathLst>
                <a:path extrusionOk="0" h="763" w="772">
                  <a:moveTo>
                    <a:pt x="25" y="1"/>
                  </a:moveTo>
                  <a:cubicBezTo>
                    <a:pt x="20" y="1"/>
                    <a:pt x="15" y="2"/>
                    <a:pt x="12" y="5"/>
                  </a:cubicBezTo>
                  <a:cubicBezTo>
                    <a:pt x="1" y="10"/>
                    <a:pt x="1" y="28"/>
                    <a:pt x="12" y="34"/>
                  </a:cubicBezTo>
                  <a:lnTo>
                    <a:pt x="737" y="759"/>
                  </a:lnTo>
                  <a:cubicBezTo>
                    <a:pt x="739" y="762"/>
                    <a:pt x="744" y="763"/>
                    <a:pt x="748" y="763"/>
                  </a:cubicBezTo>
                  <a:cubicBezTo>
                    <a:pt x="753" y="763"/>
                    <a:pt x="757" y="762"/>
                    <a:pt x="760" y="759"/>
                  </a:cubicBezTo>
                  <a:lnTo>
                    <a:pt x="766" y="759"/>
                  </a:lnTo>
                  <a:cubicBezTo>
                    <a:pt x="771" y="746"/>
                    <a:pt x="771" y="735"/>
                    <a:pt x="766" y="730"/>
                  </a:cubicBezTo>
                  <a:lnTo>
                    <a:pt x="41" y="5"/>
                  </a:lnTo>
                  <a:cubicBezTo>
                    <a:pt x="35" y="2"/>
                    <a:pt x="30" y="1"/>
                    <a:pt x="2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0"/>
            <p:cNvSpPr/>
            <p:nvPr/>
          </p:nvSpPr>
          <p:spPr>
            <a:xfrm>
              <a:off x="6545292" y="1166622"/>
              <a:ext cx="93723" cy="81074"/>
            </a:xfrm>
            <a:custGeom>
              <a:rect b="b" l="l" r="r" t="t"/>
              <a:pathLst>
                <a:path extrusionOk="0" h="923" w="1067">
                  <a:moveTo>
                    <a:pt x="1066" y="1"/>
                  </a:moveTo>
                  <a:cubicBezTo>
                    <a:pt x="1066" y="1"/>
                    <a:pt x="1" y="100"/>
                    <a:pt x="162" y="447"/>
                  </a:cubicBezTo>
                  <a:cubicBezTo>
                    <a:pt x="249" y="633"/>
                    <a:pt x="478" y="923"/>
                    <a:pt x="685" y="923"/>
                  </a:cubicBezTo>
                  <a:cubicBezTo>
                    <a:pt x="865" y="923"/>
                    <a:pt x="1029" y="703"/>
                    <a:pt x="10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0"/>
            <p:cNvSpPr/>
            <p:nvPr/>
          </p:nvSpPr>
          <p:spPr>
            <a:xfrm>
              <a:off x="6583413" y="1168203"/>
              <a:ext cx="53581" cy="46203"/>
            </a:xfrm>
            <a:custGeom>
              <a:rect b="b" l="l" r="r" t="t"/>
              <a:pathLst>
                <a:path extrusionOk="0" h="526" w="610">
                  <a:moveTo>
                    <a:pt x="610" y="1"/>
                  </a:moveTo>
                  <a:cubicBezTo>
                    <a:pt x="610" y="1"/>
                    <a:pt x="1" y="58"/>
                    <a:pt x="94" y="256"/>
                  </a:cubicBezTo>
                  <a:cubicBezTo>
                    <a:pt x="143" y="361"/>
                    <a:pt x="273" y="526"/>
                    <a:pt x="391" y="526"/>
                  </a:cubicBezTo>
                  <a:cubicBezTo>
                    <a:pt x="494" y="526"/>
                    <a:pt x="588" y="400"/>
                    <a:pt x="61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0"/>
            <p:cNvSpPr/>
            <p:nvPr/>
          </p:nvSpPr>
          <p:spPr>
            <a:xfrm>
              <a:off x="6608359" y="1164690"/>
              <a:ext cx="32676" cy="69216"/>
            </a:xfrm>
            <a:custGeom>
              <a:rect b="b" l="l" r="r" t="t"/>
              <a:pathLst>
                <a:path extrusionOk="0" h="788" w="372">
                  <a:moveTo>
                    <a:pt x="348" y="1"/>
                  </a:moveTo>
                  <a:cubicBezTo>
                    <a:pt x="343" y="1"/>
                    <a:pt x="337" y="3"/>
                    <a:pt x="331" y="6"/>
                  </a:cubicBezTo>
                  <a:cubicBezTo>
                    <a:pt x="331" y="12"/>
                    <a:pt x="0" y="382"/>
                    <a:pt x="163" y="777"/>
                  </a:cubicBezTo>
                  <a:cubicBezTo>
                    <a:pt x="163" y="782"/>
                    <a:pt x="163" y="782"/>
                    <a:pt x="169" y="788"/>
                  </a:cubicBezTo>
                  <a:lnTo>
                    <a:pt x="187" y="788"/>
                  </a:lnTo>
                  <a:cubicBezTo>
                    <a:pt x="198" y="782"/>
                    <a:pt x="203" y="771"/>
                    <a:pt x="198" y="759"/>
                  </a:cubicBezTo>
                  <a:cubicBezTo>
                    <a:pt x="48" y="389"/>
                    <a:pt x="361" y="41"/>
                    <a:pt x="366" y="34"/>
                  </a:cubicBezTo>
                  <a:cubicBezTo>
                    <a:pt x="372" y="28"/>
                    <a:pt x="372" y="17"/>
                    <a:pt x="366" y="6"/>
                  </a:cubicBezTo>
                  <a:cubicBezTo>
                    <a:pt x="360" y="3"/>
                    <a:pt x="354" y="1"/>
                    <a:pt x="34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0"/>
            <p:cNvSpPr/>
            <p:nvPr/>
          </p:nvSpPr>
          <p:spPr>
            <a:xfrm>
              <a:off x="6572170" y="1164690"/>
              <a:ext cx="68865" cy="25561"/>
            </a:xfrm>
            <a:custGeom>
              <a:rect b="b" l="l" r="r" t="t"/>
              <a:pathLst>
                <a:path extrusionOk="0" h="291" w="784">
                  <a:moveTo>
                    <a:pt x="761" y="1"/>
                  </a:moveTo>
                  <a:cubicBezTo>
                    <a:pt x="756" y="1"/>
                    <a:pt x="752" y="3"/>
                    <a:pt x="749" y="6"/>
                  </a:cubicBezTo>
                  <a:cubicBezTo>
                    <a:pt x="555" y="200"/>
                    <a:pt x="389" y="252"/>
                    <a:pt x="267" y="252"/>
                  </a:cubicBezTo>
                  <a:cubicBezTo>
                    <a:pt x="130" y="252"/>
                    <a:pt x="48" y="186"/>
                    <a:pt x="42" y="180"/>
                  </a:cubicBezTo>
                  <a:cubicBezTo>
                    <a:pt x="36" y="177"/>
                    <a:pt x="30" y="175"/>
                    <a:pt x="25" y="175"/>
                  </a:cubicBezTo>
                  <a:cubicBezTo>
                    <a:pt x="20" y="175"/>
                    <a:pt x="16" y="177"/>
                    <a:pt x="13" y="180"/>
                  </a:cubicBezTo>
                  <a:cubicBezTo>
                    <a:pt x="1" y="191"/>
                    <a:pt x="8" y="202"/>
                    <a:pt x="13" y="215"/>
                  </a:cubicBezTo>
                  <a:cubicBezTo>
                    <a:pt x="13" y="215"/>
                    <a:pt x="19" y="215"/>
                    <a:pt x="24" y="220"/>
                  </a:cubicBezTo>
                  <a:cubicBezTo>
                    <a:pt x="58" y="243"/>
                    <a:pt x="144" y="291"/>
                    <a:pt x="268" y="291"/>
                  </a:cubicBezTo>
                  <a:cubicBezTo>
                    <a:pt x="401" y="291"/>
                    <a:pt x="578" y="235"/>
                    <a:pt x="778" y="34"/>
                  </a:cubicBezTo>
                  <a:cubicBezTo>
                    <a:pt x="784" y="28"/>
                    <a:pt x="784" y="17"/>
                    <a:pt x="778" y="6"/>
                  </a:cubicBezTo>
                  <a:cubicBezTo>
                    <a:pt x="772" y="3"/>
                    <a:pt x="766" y="1"/>
                    <a:pt x="7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0"/>
            <p:cNvSpPr/>
            <p:nvPr/>
          </p:nvSpPr>
          <p:spPr>
            <a:xfrm>
              <a:off x="6556448" y="1164778"/>
              <a:ext cx="84588" cy="35135"/>
            </a:xfrm>
            <a:custGeom>
              <a:rect b="b" l="l" r="r" t="t"/>
              <a:pathLst>
                <a:path extrusionOk="0" h="400" w="963">
                  <a:moveTo>
                    <a:pt x="937" y="1"/>
                  </a:moveTo>
                  <a:cubicBezTo>
                    <a:pt x="931" y="1"/>
                    <a:pt x="926" y="4"/>
                    <a:pt x="922" y="11"/>
                  </a:cubicBezTo>
                  <a:cubicBezTo>
                    <a:pt x="706" y="332"/>
                    <a:pt x="236" y="360"/>
                    <a:pt x="77" y="360"/>
                  </a:cubicBezTo>
                  <a:cubicBezTo>
                    <a:pt x="44" y="360"/>
                    <a:pt x="25" y="359"/>
                    <a:pt x="24" y="359"/>
                  </a:cubicBezTo>
                  <a:cubicBezTo>
                    <a:pt x="13" y="359"/>
                    <a:pt x="0" y="364"/>
                    <a:pt x="0" y="375"/>
                  </a:cubicBezTo>
                  <a:cubicBezTo>
                    <a:pt x="0" y="388"/>
                    <a:pt x="0" y="393"/>
                    <a:pt x="6" y="393"/>
                  </a:cubicBezTo>
                  <a:cubicBezTo>
                    <a:pt x="13" y="399"/>
                    <a:pt x="13" y="399"/>
                    <a:pt x="18" y="399"/>
                  </a:cubicBezTo>
                  <a:cubicBezTo>
                    <a:pt x="23" y="399"/>
                    <a:pt x="45" y="400"/>
                    <a:pt x="78" y="400"/>
                  </a:cubicBezTo>
                  <a:cubicBezTo>
                    <a:pt x="247" y="400"/>
                    <a:pt x="725" y="372"/>
                    <a:pt x="957" y="33"/>
                  </a:cubicBezTo>
                  <a:cubicBezTo>
                    <a:pt x="963" y="22"/>
                    <a:pt x="963" y="11"/>
                    <a:pt x="952" y="5"/>
                  </a:cubicBezTo>
                  <a:cubicBezTo>
                    <a:pt x="946" y="2"/>
                    <a:pt x="941" y="1"/>
                    <a:pt x="9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0"/>
            <p:cNvSpPr/>
            <p:nvPr/>
          </p:nvSpPr>
          <p:spPr>
            <a:xfrm>
              <a:off x="6584380" y="1164690"/>
              <a:ext cx="56655" cy="85378"/>
            </a:xfrm>
            <a:custGeom>
              <a:rect b="b" l="l" r="r" t="t"/>
              <a:pathLst>
                <a:path extrusionOk="0" h="972" w="645">
                  <a:moveTo>
                    <a:pt x="622" y="1"/>
                  </a:moveTo>
                  <a:cubicBezTo>
                    <a:pt x="617" y="1"/>
                    <a:pt x="613" y="3"/>
                    <a:pt x="610" y="6"/>
                  </a:cubicBezTo>
                  <a:cubicBezTo>
                    <a:pt x="1" y="632"/>
                    <a:pt x="216" y="951"/>
                    <a:pt x="222" y="962"/>
                  </a:cubicBezTo>
                  <a:cubicBezTo>
                    <a:pt x="222" y="967"/>
                    <a:pt x="227" y="967"/>
                    <a:pt x="227" y="967"/>
                  </a:cubicBezTo>
                  <a:cubicBezTo>
                    <a:pt x="230" y="970"/>
                    <a:pt x="234" y="972"/>
                    <a:pt x="239" y="972"/>
                  </a:cubicBezTo>
                  <a:cubicBezTo>
                    <a:pt x="243" y="972"/>
                    <a:pt x="248" y="970"/>
                    <a:pt x="251" y="967"/>
                  </a:cubicBezTo>
                  <a:cubicBezTo>
                    <a:pt x="262" y="962"/>
                    <a:pt x="262" y="951"/>
                    <a:pt x="257" y="938"/>
                  </a:cubicBezTo>
                  <a:cubicBezTo>
                    <a:pt x="257" y="938"/>
                    <a:pt x="59" y="632"/>
                    <a:pt x="639" y="34"/>
                  </a:cubicBezTo>
                  <a:cubicBezTo>
                    <a:pt x="645" y="28"/>
                    <a:pt x="645" y="17"/>
                    <a:pt x="639" y="6"/>
                  </a:cubicBezTo>
                  <a:cubicBezTo>
                    <a:pt x="633" y="3"/>
                    <a:pt x="627" y="1"/>
                    <a:pt x="62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0"/>
            <p:cNvSpPr/>
            <p:nvPr/>
          </p:nvSpPr>
          <p:spPr>
            <a:xfrm>
              <a:off x="6574278" y="1163724"/>
              <a:ext cx="67284" cy="67459"/>
            </a:xfrm>
            <a:custGeom>
              <a:rect b="b" l="l" r="r" t="t"/>
              <a:pathLst>
                <a:path extrusionOk="0" h="768" w="766">
                  <a:moveTo>
                    <a:pt x="745" y="1"/>
                  </a:moveTo>
                  <a:cubicBezTo>
                    <a:pt x="739" y="1"/>
                    <a:pt x="733" y="2"/>
                    <a:pt x="731" y="5"/>
                  </a:cubicBezTo>
                  <a:lnTo>
                    <a:pt x="6" y="729"/>
                  </a:lnTo>
                  <a:cubicBezTo>
                    <a:pt x="0" y="741"/>
                    <a:pt x="0" y="753"/>
                    <a:pt x="6" y="759"/>
                  </a:cubicBezTo>
                  <a:lnTo>
                    <a:pt x="11" y="764"/>
                  </a:lnTo>
                  <a:cubicBezTo>
                    <a:pt x="14" y="766"/>
                    <a:pt x="18" y="768"/>
                    <a:pt x="22" y="768"/>
                  </a:cubicBezTo>
                  <a:cubicBezTo>
                    <a:pt x="27" y="768"/>
                    <a:pt x="32" y="765"/>
                    <a:pt x="35" y="759"/>
                  </a:cubicBezTo>
                  <a:lnTo>
                    <a:pt x="760" y="34"/>
                  </a:lnTo>
                  <a:cubicBezTo>
                    <a:pt x="765" y="28"/>
                    <a:pt x="765" y="17"/>
                    <a:pt x="760" y="5"/>
                  </a:cubicBezTo>
                  <a:cubicBezTo>
                    <a:pt x="757" y="2"/>
                    <a:pt x="751" y="1"/>
                    <a:pt x="74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0"/>
            <p:cNvSpPr/>
            <p:nvPr/>
          </p:nvSpPr>
          <p:spPr>
            <a:xfrm>
              <a:off x="6643054" y="1166622"/>
              <a:ext cx="93635" cy="81074"/>
            </a:xfrm>
            <a:custGeom>
              <a:rect b="b" l="l" r="r" t="t"/>
              <a:pathLst>
                <a:path extrusionOk="0" h="923" w="1066">
                  <a:moveTo>
                    <a:pt x="0" y="1"/>
                  </a:moveTo>
                  <a:lnTo>
                    <a:pt x="0" y="1"/>
                  </a:lnTo>
                  <a:cubicBezTo>
                    <a:pt x="38" y="703"/>
                    <a:pt x="201" y="923"/>
                    <a:pt x="382" y="923"/>
                  </a:cubicBezTo>
                  <a:cubicBezTo>
                    <a:pt x="589" y="923"/>
                    <a:pt x="818" y="633"/>
                    <a:pt x="905" y="447"/>
                  </a:cubicBezTo>
                  <a:cubicBezTo>
                    <a:pt x="1066" y="100"/>
                    <a:pt x="1"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0"/>
            <p:cNvSpPr/>
            <p:nvPr/>
          </p:nvSpPr>
          <p:spPr>
            <a:xfrm>
              <a:off x="6644548" y="1168203"/>
              <a:ext cx="53581" cy="46203"/>
            </a:xfrm>
            <a:custGeom>
              <a:rect b="b" l="l" r="r" t="t"/>
              <a:pathLst>
                <a:path extrusionOk="0" h="526" w="610">
                  <a:moveTo>
                    <a:pt x="0" y="1"/>
                  </a:moveTo>
                  <a:lnTo>
                    <a:pt x="0" y="1"/>
                  </a:lnTo>
                  <a:cubicBezTo>
                    <a:pt x="25" y="400"/>
                    <a:pt x="118" y="526"/>
                    <a:pt x="221" y="526"/>
                  </a:cubicBezTo>
                  <a:cubicBezTo>
                    <a:pt x="338" y="526"/>
                    <a:pt x="466" y="361"/>
                    <a:pt x="516" y="256"/>
                  </a:cubicBezTo>
                  <a:cubicBezTo>
                    <a:pt x="609" y="58"/>
                    <a:pt x="0" y="1"/>
                    <a:pt x="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0"/>
            <p:cNvSpPr/>
            <p:nvPr/>
          </p:nvSpPr>
          <p:spPr>
            <a:xfrm>
              <a:off x="6640946" y="1164690"/>
              <a:ext cx="32763" cy="69216"/>
            </a:xfrm>
            <a:custGeom>
              <a:rect b="b" l="l" r="r" t="t"/>
              <a:pathLst>
                <a:path extrusionOk="0" h="788" w="373">
                  <a:moveTo>
                    <a:pt x="23" y="1"/>
                  </a:moveTo>
                  <a:cubicBezTo>
                    <a:pt x="18" y="1"/>
                    <a:pt x="12" y="3"/>
                    <a:pt x="6" y="6"/>
                  </a:cubicBezTo>
                  <a:cubicBezTo>
                    <a:pt x="1" y="17"/>
                    <a:pt x="1" y="28"/>
                    <a:pt x="6" y="34"/>
                  </a:cubicBezTo>
                  <a:cubicBezTo>
                    <a:pt x="6" y="41"/>
                    <a:pt x="319" y="389"/>
                    <a:pt x="169" y="759"/>
                  </a:cubicBezTo>
                  <a:cubicBezTo>
                    <a:pt x="169" y="771"/>
                    <a:pt x="175" y="782"/>
                    <a:pt x="180" y="788"/>
                  </a:cubicBezTo>
                  <a:lnTo>
                    <a:pt x="204" y="788"/>
                  </a:lnTo>
                  <a:cubicBezTo>
                    <a:pt x="204" y="782"/>
                    <a:pt x="209" y="782"/>
                    <a:pt x="209" y="777"/>
                  </a:cubicBezTo>
                  <a:cubicBezTo>
                    <a:pt x="372" y="382"/>
                    <a:pt x="41" y="12"/>
                    <a:pt x="36" y="6"/>
                  </a:cubicBezTo>
                  <a:cubicBezTo>
                    <a:pt x="33" y="3"/>
                    <a:pt x="28" y="1"/>
                    <a:pt x="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0"/>
            <p:cNvSpPr/>
            <p:nvPr/>
          </p:nvSpPr>
          <p:spPr>
            <a:xfrm>
              <a:off x="6640946" y="1164690"/>
              <a:ext cx="68338" cy="25561"/>
            </a:xfrm>
            <a:custGeom>
              <a:rect b="b" l="l" r="r" t="t"/>
              <a:pathLst>
                <a:path extrusionOk="0" h="291" w="778">
                  <a:moveTo>
                    <a:pt x="21" y="1"/>
                  </a:moveTo>
                  <a:cubicBezTo>
                    <a:pt x="15" y="1"/>
                    <a:pt x="9" y="3"/>
                    <a:pt x="6" y="6"/>
                  </a:cubicBezTo>
                  <a:cubicBezTo>
                    <a:pt x="1" y="17"/>
                    <a:pt x="1" y="28"/>
                    <a:pt x="6" y="34"/>
                  </a:cubicBezTo>
                  <a:cubicBezTo>
                    <a:pt x="204" y="235"/>
                    <a:pt x="381" y="291"/>
                    <a:pt x="513" y="291"/>
                  </a:cubicBezTo>
                  <a:cubicBezTo>
                    <a:pt x="638" y="291"/>
                    <a:pt x="724" y="243"/>
                    <a:pt x="755" y="220"/>
                  </a:cubicBezTo>
                  <a:cubicBezTo>
                    <a:pt x="766" y="215"/>
                    <a:pt x="771" y="215"/>
                    <a:pt x="771" y="215"/>
                  </a:cubicBezTo>
                  <a:cubicBezTo>
                    <a:pt x="777" y="202"/>
                    <a:pt x="777" y="191"/>
                    <a:pt x="771" y="180"/>
                  </a:cubicBezTo>
                  <a:cubicBezTo>
                    <a:pt x="769" y="177"/>
                    <a:pt x="764" y="175"/>
                    <a:pt x="759" y="175"/>
                  </a:cubicBezTo>
                  <a:cubicBezTo>
                    <a:pt x="754" y="175"/>
                    <a:pt x="748" y="177"/>
                    <a:pt x="742" y="180"/>
                  </a:cubicBezTo>
                  <a:cubicBezTo>
                    <a:pt x="736" y="186"/>
                    <a:pt x="653" y="252"/>
                    <a:pt x="515" y="252"/>
                  </a:cubicBezTo>
                  <a:cubicBezTo>
                    <a:pt x="392" y="252"/>
                    <a:pt x="227" y="200"/>
                    <a:pt x="36" y="6"/>
                  </a:cubicBezTo>
                  <a:cubicBezTo>
                    <a:pt x="33" y="3"/>
                    <a:pt x="27" y="1"/>
                    <a:pt x="2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0"/>
            <p:cNvSpPr/>
            <p:nvPr/>
          </p:nvSpPr>
          <p:spPr>
            <a:xfrm>
              <a:off x="6640507" y="1164778"/>
              <a:ext cx="85115" cy="35135"/>
            </a:xfrm>
            <a:custGeom>
              <a:rect b="b" l="l" r="r" t="t"/>
              <a:pathLst>
                <a:path extrusionOk="0" h="400" w="969">
                  <a:moveTo>
                    <a:pt x="27" y="1"/>
                  </a:moveTo>
                  <a:cubicBezTo>
                    <a:pt x="23" y="1"/>
                    <a:pt x="19" y="2"/>
                    <a:pt x="17" y="5"/>
                  </a:cubicBezTo>
                  <a:cubicBezTo>
                    <a:pt x="6" y="11"/>
                    <a:pt x="0" y="22"/>
                    <a:pt x="11" y="33"/>
                  </a:cubicBezTo>
                  <a:cubicBezTo>
                    <a:pt x="239" y="372"/>
                    <a:pt x="720" y="400"/>
                    <a:pt x="890" y="400"/>
                  </a:cubicBezTo>
                  <a:cubicBezTo>
                    <a:pt x="924" y="400"/>
                    <a:pt x="945" y="399"/>
                    <a:pt x="950" y="399"/>
                  </a:cubicBezTo>
                  <a:cubicBezTo>
                    <a:pt x="950" y="399"/>
                    <a:pt x="956" y="399"/>
                    <a:pt x="956" y="393"/>
                  </a:cubicBezTo>
                  <a:cubicBezTo>
                    <a:pt x="961" y="393"/>
                    <a:pt x="968" y="388"/>
                    <a:pt x="968" y="375"/>
                  </a:cubicBezTo>
                  <a:cubicBezTo>
                    <a:pt x="968" y="364"/>
                    <a:pt x="956" y="359"/>
                    <a:pt x="945" y="359"/>
                  </a:cubicBezTo>
                  <a:cubicBezTo>
                    <a:pt x="944" y="359"/>
                    <a:pt x="924" y="360"/>
                    <a:pt x="891" y="360"/>
                  </a:cubicBezTo>
                  <a:cubicBezTo>
                    <a:pt x="733" y="360"/>
                    <a:pt x="263" y="332"/>
                    <a:pt x="46" y="11"/>
                  </a:cubicBezTo>
                  <a:cubicBezTo>
                    <a:pt x="40" y="4"/>
                    <a:pt x="33" y="1"/>
                    <a:pt x="2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0"/>
            <p:cNvSpPr/>
            <p:nvPr/>
          </p:nvSpPr>
          <p:spPr>
            <a:xfrm>
              <a:off x="6640946" y="1164690"/>
              <a:ext cx="56567" cy="85378"/>
            </a:xfrm>
            <a:custGeom>
              <a:rect b="b" l="l" r="r" t="t"/>
              <a:pathLst>
                <a:path extrusionOk="0" h="972" w="644">
                  <a:moveTo>
                    <a:pt x="23" y="1"/>
                  </a:moveTo>
                  <a:cubicBezTo>
                    <a:pt x="18" y="1"/>
                    <a:pt x="12" y="3"/>
                    <a:pt x="6" y="6"/>
                  </a:cubicBezTo>
                  <a:cubicBezTo>
                    <a:pt x="1" y="17"/>
                    <a:pt x="1" y="28"/>
                    <a:pt x="6" y="34"/>
                  </a:cubicBezTo>
                  <a:cubicBezTo>
                    <a:pt x="586" y="632"/>
                    <a:pt x="389" y="938"/>
                    <a:pt x="389" y="938"/>
                  </a:cubicBezTo>
                  <a:cubicBezTo>
                    <a:pt x="383" y="951"/>
                    <a:pt x="383" y="962"/>
                    <a:pt x="394" y="967"/>
                  </a:cubicBezTo>
                  <a:cubicBezTo>
                    <a:pt x="397" y="970"/>
                    <a:pt x="400" y="972"/>
                    <a:pt x="404" y="972"/>
                  </a:cubicBezTo>
                  <a:cubicBezTo>
                    <a:pt x="408" y="972"/>
                    <a:pt x="413" y="970"/>
                    <a:pt x="418" y="967"/>
                  </a:cubicBezTo>
                  <a:lnTo>
                    <a:pt x="424" y="962"/>
                  </a:lnTo>
                  <a:cubicBezTo>
                    <a:pt x="429" y="951"/>
                    <a:pt x="643" y="632"/>
                    <a:pt x="36" y="6"/>
                  </a:cubicBezTo>
                  <a:cubicBezTo>
                    <a:pt x="33" y="3"/>
                    <a:pt x="28" y="1"/>
                    <a:pt x="2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0"/>
            <p:cNvSpPr/>
            <p:nvPr/>
          </p:nvSpPr>
          <p:spPr>
            <a:xfrm>
              <a:off x="6639980" y="1163724"/>
              <a:ext cx="67811" cy="67459"/>
            </a:xfrm>
            <a:custGeom>
              <a:rect b="b" l="l" r="r" t="t"/>
              <a:pathLst>
                <a:path extrusionOk="0" h="768" w="772">
                  <a:moveTo>
                    <a:pt x="24" y="1"/>
                  </a:moveTo>
                  <a:cubicBezTo>
                    <a:pt x="19" y="1"/>
                    <a:pt x="15" y="2"/>
                    <a:pt x="12" y="5"/>
                  </a:cubicBezTo>
                  <a:cubicBezTo>
                    <a:pt x="1" y="17"/>
                    <a:pt x="1" y="28"/>
                    <a:pt x="12" y="34"/>
                  </a:cubicBezTo>
                  <a:lnTo>
                    <a:pt x="737" y="759"/>
                  </a:lnTo>
                  <a:cubicBezTo>
                    <a:pt x="740" y="765"/>
                    <a:pt x="745" y="768"/>
                    <a:pt x="750" y="768"/>
                  </a:cubicBezTo>
                  <a:cubicBezTo>
                    <a:pt x="753" y="768"/>
                    <a:pt x="756" y="766"/>
                    <a:pt x="759" y="764"/>
                  </a:cubicBezTo>
                  <a:lnTo>
                    <a:pt x="766" y="759"/>
                  </a:lnTo>
                  <a:cubicBezTo>
                    <a:pt x="771" y="753"/>
                    <a:pt x="771" y="741"/>
                    <a:pt x="766" y="729"/>
                  </a:cubicBezTo>
                  <a:lnTo>
                    <a:pt x="41" y="5"/>
                  </a:lnTo>
                  <a:cubicBezTo>
                    <a:pt x="35" y="2"/>
                    <a:pt x="29" y="1"/>
                    <a:pt x="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0"/>
            <p:cNvSpPr/>
            <p:nvPr/>
          </p:nvSpPr>
          <p:spPr>
            <a:xfrm>
              <a:off x="6552846" y="1266931"/>
              <a:ext cx="75979" cy="65175"/>
            </a:xfrm>
            <a:custGeom>
              <a:rect b="b" l="l" r="r" t="t"/>
              <a:pathLst>
                <a:path extrusionOk="0" h="742" w="865">
                  <a:moveTo>
                    <a:pt x="865" y="1"/>
                  </a:moveTo>
                  <a:cubicBezTo>
                    <a:pt x="865" y="1"/>
                    <a:pt x="1" y="82"/>
                    <a:pt x="134" y="360"/>
                  </a:cubicBezTo>
                  <a:cubicBezTo>
                    <a:pt x="206" y="509"/>
                    <a:pt x="390" y="742"/>
                    <a:pt x="556" y="742"/>
                  </a:cubicBezTo>
                  <a:cubicBezTo>
                    <a:pt x="701" y="742"/>
                    <a:pt x="832" y="565"/>
                    <a:pt x="86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0"/>
            <p:cNvSpPr/>
            <p:nvPr/>
          </p:nvSpPr>
          <p:spPr>
            <a:xfrm>
              <a:off x="6583940" y="1268425"/>
              <a:ext cx="43304" cy="37067"/>
            </a:xfrm>
            <a:custGeom>
              <a:rect b="b" l="l" r="r" t="t"/>
              <a:pathLst>
                <a:path extrusionOk="0" h="422" w="493">
                  <a:moveTo>
                    <a:pt x="493" y="1"/>
                  </a:moveTo>
                  <a:cubicBezTo>
                    <a:pt x="493" y="1"/>
                    <a:pt x="0" y="48"/>
                    <a:pt x="75" y="204"/>
                  </a:cubicBezTo>
                  <a:cubicBezTo>
                    <a:pt x="116" y="288"/>
                    <a:pt x="222" y="422"/>
                    <a:pt x="317" y="422"/>
                  </a:cubicBezTo>
                  <a:cubicBezTo>
                    <a:pt x="399" y="422"/>
                    <a:pt x="474" y="321"/>
                    <a:pt x="4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0"/>
            <p:cNvSpPr/>
            <p:nvPr/>
          </p:nvSpPr>
          <p:spPr>
            <a:xfrm>
              <a:off x="6603791" y="1265526"/>
              <a:ext cx="26527" cy="55865"/>
            </a:xfrm>
            <a:custGeom>
              <a:rect b="b" l="l" r="r" t="t"/>
              <a:pathLst>
                <a:path extrusionOk="0" h="636" w="302">
                  <a:moveTo>
                    <a:pt x="285" y="1"/>
                  </a:moveTo>
                  <a:cubicBezTo>
                    <a:pt x="281" y="1"/>
                    <a:pt x="276" y="2"/>
                    <a:pt x="274" y="6"/>
                  </a:cubicBezTo>
                  <a:cubicBezTo>
                    <a:pt x="267" y="6"/>
                    <a:pt x="1" y="306"/>
                    <a:pt x="134" y="625"/>
                  </a:cubicBezTo>
                  <a:cubicBezTo>
                    <a:pt x="134" y="625"/>
                    <a:pt x="134" y="632"/>
                    <a:pt x="140" y="632"/>
                  </a:cubicBezTo>
                  <a:cubicBezTo>
                    <a:pt x="140" y="635"/>
                    <a:pt x="141" y="636"/>
                    <a:pt x="144" y="636"/>
                  </a:cubicBezTo>
                  <a:cubicBezTo>
                    <a:pt x="146" y="636"/>
                    <a:pt x="148" y="635"/>
                    <a:pt x="151" y="632"/>
                  </a:cubicBezTo>
                  <a:cubicBezTo>
                    <a:pt x="162" y="632"/>
                    <a:pt x="169" y="619"/>
                    <a:pt x="162" y="614"/>
                  </a:cubicBezTo>
                  <a:cubicBezTo>
                    <a:pt x="41" y="312"/>
                    <a:pt x="296" y="28"/>
                    <a:pt x="296" y="28"/>
                  </a:cubicBezTo>
                  <a:cubicBezTo>
                    <a:pt x="301" y="23"/>
                    <a:pt x="301" y="11"/>
                    <a:pt x="296" y="6"/>
                  </a:cubicBezTo>
                  <a:cubicBezTo>
                    <a:pt x="293" y="2"/>
                    <a:pt x="289" y="1"/>
                    <a:pt x="28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0"/>
            <p:cNvSpPr/>
            <p:nvPr/>
          </p:nvSpPr>
          <p:spPr>
            <a:xfrm>
              <a:off x="6574718" y="1265526"/>
              <a:ext cx="55601" cy="20466"/>
            </a:xfrm>
            <a:custGeom>
              <a:rect b="b" l="l" r="r" t="t"/>
              <a:pathLst>
                <a:path extrusionOk="0" h="233" w="633">
                  <a:moveTo>
                    <a:pt x="616" y="1"/>
                  </a:moveTo>
                  <a:cubicBezTo>
                    <a:pt x="612" y="1"/>
                    <a:pt x="607" y="2"/>
                    <a:pt x="605" y="6"/>
                  </a:cubicBezTo>
                  <a:cubicBezTo>
                    <a:pt x="449" y="159"/>
                    <a:pt x="315" y="199"/>
                    <a:pt x="215" y="199"/>
                  </a:cubicBezTo>
                  <a:cubicBezTo>
                    <a:pt x="104" y="199"/>
                    <a:pt x="36" y="148"/>
                    <a:pt x="30" y="145"/>
                  </a:cubicBezTo>
                  <a:cubicBezTo>
                    <a:pt x="27" y="141"/>
                    <a:pt x="23" y="140"/>
                    <a:pt x="19" y="140"/>
                  </a:cubicBezTo>
                  <a:cubicBezTo>
                    <a:pt x="14" y="140"/>
                    <a:pt x="10" y="141"/>
                    <a:pt x="6" y="145"/>
                  </a:cubicBezTo>
                  <a:cubicBezTo>
                    <a:pt x="1" y="150"/>
                    <a:pt x="1" y="162"/>
                    <a:pt x="13" y="167"/>
                  </a:cubicBezTo>
                  <a:cubicBezTo>
                    <a:pt x="13" y="167"/>
                    <a:pt x="13" y="173"/>
                    <a:pt x="25" y="180"/>
                  </a:cubicBezTo>
                  <a:cubicBezTo>
                    <a:pt x="49" y="196"/>
                    <a:pt x="116" y="232"/>
                    <a:pt x="213" y="232"/>
                  </a:cubicBezTo>
                  <a:cubicBezTo>
                    <a:pt x="320" y="232"/>
                    <a:pt x="463" y="189"/>
                    <a:pt x="627" y="28"/>
                  </a:cubicBezTo>
                  <a:cubicBezTo>
                    <a:pt x="632" y="23"/>
                    <a:pt x="632" y="11"/>
                    <a:pt x="627" y="6"/>
                  </a:cubicBezTo>
                  <a:cubicBezTo>
                    <a:pt x="624" y="2"/>
                    <a:pt x="620" y="1"/>
                    <a:pt x="61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0"/>
            <p:cNvSpPr/>
            <p:nvPr/>
          </p:nvSpPr>
          <p:spPr>
            <a:xfrm>
              <a:off x="6562069" y="1265350"/>
              <a:ext cx="68250" cy="28459"/>
            </a:xfrm>
            <a:custGeom>
              <a:rect b="b" l="l" r="r" t="t"/>
              <a:pathLst>
                <a:path extrusionOk="0" h="324" w="777">
                  <a:moveTo>
                    <a:pt x="765" y="1"/>
                  </a:moveTo>
                  <a:cubicBezTo>
                    <a:pt x="760" y="1"/>
                    <a:pt x="749" y="1"/>
                    <a:pt x="742" y="8"/>
                  </a:cubicBezTo>
                  <a:cubicBezTo>
                    <a:pt x="566" y="272"/>
                    <a:pt x="177" y="292"/>
                    <a:pt x="55" y="292"/>
                  </a:cubicBezTo>
                  <a:cubicBezTo>
                    <a:pt x="32" y="292"/>
                    <a:pt x="19" y="292"/>
                    <a:pt x="18" y="292"/>
                  </a:cubicBezTo>
                  <a:cubicBezTo>
                    <a:pt x="16" y="291"/>
                    <a:pt x="14" y="290"/>
                    <a:pt x="12" y="290"/>
                  </a:cubicBezTo>
                  <a:cubicBezTo>
                    <a:pt x="4" y="290"/>
                    <a:pt x="0" y="298"/>
                    <a:pt x="0" y="303"/>
                  </a:cubicBezTo>
                  <a:cubicBezTo>
                    <a:pt x="0" y="308"/>
                    <a:pt x="0" y="314"/>
                    <a:pt x="6" y="321"/>
                  </a:cubicBezTo>
                  <a:lnTo>
                    <a:pt x="11" y="321"/>
                  </a:lnTo>
                  <a:cubicBezTo>
                    <a:pt x="16" y="322"/>
                    <a:pt x="40" y="324"/>
                    <a:pt x="77" y="324"/>
                  </a:cubicBezTo>
                  <a:cubicBezTo>
                    <a:pt x="227" y="324"/>
                    <a:pt x="594" y="290"/>
                    <a:pt x="771" y="25"/>
                  </a:cubicBezTo>
                  <a:cubicBezTo>
                    <a:pt x="776" y="19"/>
                    <a:pt x="776" y="8"/>
                    <a:pt x="76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0"/>
            <p:cNvSpPr/>
            <p:nvPr/>
          </p:nvSpPr>
          <p:spPr>
            <a:xfrm>
              <a:off x="6584380" y="1265526"/>
              <a:ext cx="45939" cy="68689"/>
            </a:xfrm>
            <a:custGeom>
              <a:rect b="b" l="l" r="r" t="t"/>
              <a:pathLst>
                <a:path extrusionOk="0" h="782" w="523">
                  <a:moveTo>
                    <a:pt x="506" y="1"/>
                  </a:moveTo>
                  <a:cubicBezTo>
                    <a:pt x="502" y="1"/>
                    <a:pt x="497" y="2"/>
                    <a:pt x="495" y="6"/>
                  </a:cubicBezTo>
                  <a:cubicBezTo>
                    <a:pt x="1" y="504"/>
                    <a:pt x="175" y="764"/>
                    <a:pt x="182" y="776"/>
                  </a:cubicBezTo>
                  <a:lnTo>
                    <a:pt x="187" y="782"/>
                  </a:lnTo>
                  <a:lnTo>
                    <a:pt x="204" y="782"/>
                  </a:lnTo>
                  <a:cubicBezTo>
                    <a:pt x="209" y="776"/>
                    <a:pt x="216" y="764"/>
                    <a:pt x="209" y="758"/>
                  </a:cubicBezTo>
                  <a:cubicBezTo>
                    <a:pt x="209" y="753"/>
                    <a:pt x="48" y="504"/>
                    <a:pt x="517" y="28"/>
                  </a:cubicBezTo>
                  <a:cubicBezTo>
                    <a:pt x="522" y="23"/>
                    <a:pt x="522" y="11"/>
                    <a:pt x="517" y="6"/>
                  </a:cubicBezTo>
                  <a:cubicBezTo>
                    <a:pt x="514" y="2"/>
                    <a:pt x="510" y="1"/>
                    <a:pt x="50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0"/>
            <p:cNvSpPr/>
            <p:nvPr/>
          </p:nvSpPr>
          <p:spPr>
            <a:xfrm>
              <a:off x="6576299" y="1264560"/>
              <a:ext cx="54635" cy="54284"/>
            </a:xfrm>
            <a:custGeom>
              <a:rect b="b" l="l" r="r" t="t"/>
              <a:pathLst>
                <a:path extrusionOk="0" h="618" w="622">
                  <a:moveTo>
                    <a:pt x="603" y="0"/>
                  </a:moveTo>
                  <a:cubicBezTo>
                    <a:pt x="599" y="0"/>
                    <a:pt x="595" y="2"/>
                    <a:pt x="592" y="4"/>
                  </a:cubicBezTo>
                  <a:lnTo>
                    <a:pt x="7" y="590"/>
                  </a:lnTo>
                  <a:cubicBezTo>
                    <a:pt x="1" y="595"/>
                    <a:pt x="1" y="608"/>
                    <a:pt x="7" y="614"/>
                  </a:cubicBezTo>
                  <a:cubicBezTo>
                    <a:pt x="12" y="616"/>
                    <a:pt x="16" y="618"/>
                    <a:pt x="20" y="618"/>
                  </a:cubicBezTo>
                  <a:cubicBezTo>
                    <a:pt x="24" y="618"/>
                    <a:pt x="27" y="616"/>
                    <a:pt x="30" y="614"/>
                  </a:cubicBezTo>
                  <a:lnTo>
                    <a:pt x="614" y="28"/>
                  </a:lnTo>
                  <a:cubicBezTo>
                    <a:pt x="621" y="22"/>
                    <a:pt x="621" y="10"/>
                    <a:pt x="614" y="4"/>
                  </a:cubicBezTo>
                  <a:cubicBezTo>
                    <a:pt x="612" y="2"/>
                    <a:pt x="607" y="0"/>
                    <a:pt x="6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0"/>
            <p:cNvSpPr/>
            <p:nvPr/>
          </p:nvSpPr>
          <p:spPr>
            <a:xfrm>
              <a:off x="6631811" y="1266931"/>
              <a:ext cx="75979" cy="65175"/>
            </a:xfrm>
            <a:custGeom>
              <a:rect b="b" l="l" r="r" t="t"/>
              <a:pathLst>
                <a:path extrusionOk="0" h="742" w="865">
                  <a:moveTo>
                    <a:pt x="0" y="1"/>
                  </a:moveTo>
                  <a:cubicBezTo>
                    <a:pt x="30" y="565"/>
                    <a:pt x="162" y="742"/>
                    <a:pt x="307" y="742"/>
                  </a:cubicBezTo>
                  <a:cubicBezTo>
                    <a:pt x="474" y="742"/>
                    <a:pt x="659" y="509"/>
                    <a:pt x="731" y="360"/>
                  </a:cubicBezTo>
                  <a:cubicBezTo>
                    <a:pt x="864" y="82"/>
                    <a:pt x="1"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0"/>
            <p:cNvSpPr/>
            <p:nvPr/>
          </p:nvSpPr>
          <p:spPr>
            <a:xfrm>
              <a:off x="6633304" y="1268425"/>
              <a:ext cx="43392" cy="37067"/>
            </a:xfrm>
            <a:custGeom>
              <a:rect b="b" l="l" r="r" t="t"/>
              <a:pathLst>
                <a:path extrusionOk="0" h="422" w="494">
                  <a:moveTo>
                    <a:pt x="0" y="1"/>
                  </a:moveTo>
                  <a:lnTo>
                    <a:pt x="0" y="1"/>
                  </a:lnTo>
                  <a:cubicBezTo>
                    <a:pt x="16" y="321"/>
                    <a:pt x="91" y="422"/>
                    <a:pt x="174" y="422"/>
                  </a:cubicBezTo>
                  <a:cubicBezTo>
                    <a:pt x="270" y="422"/>
                    <a:pt x="377" y="288"/>
                    <a:pt x="417" y="204"/>
                  </a:cubicBezTo>
                  <a:cubicBezTo>
                    <a:pt x="494" y="48"/>
                    <a:pt x="0" y="1"/>
                    <a:pt x="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0"/>
            <p:cNvSpPr/>
            <p:nvPr/>
          </p:nvSpPr>
          <p:spPr>
            <a:xfrm>
              <a:off x="6630230" y="1265526"/>
              <a:ext cx="26615" cy="55865"/>
            </a:xfrm>
            <a:custGeom>
              <a:rect b="b" l="l" r="r" t="t"/>
              <a:pathLst>
                <a:path extrusionOk="0" h="636" w="303">
                  <a:moveTo>
                    <a:pt x="18" y="1"/>
                  </a:moveTo>
                  <a:cubicBezTo>
                    <a:pt x="14" y="1"/>
                    <a:pt x="10" y="2"/>
                    <a:pt x="7" y="6"/>
                  </a:cubicBezTo>
                  <a:cubicBezTo>
                    <a:pt x="0" y="11"/>
                    <a:pt x="0" y="23"/>
                    <a:pt x="7" y="28"/>
                  </a:cubicBezTo>
                  <a:cubicBezTo>
                    <a:pt x="7" y="28"/>
                    <a:pt x="262" y="312"/>
                    <a:pt x="140" y="614"/>
                  </a:cubicBezTo>
                  <a:cubicBezTo>
                    <a:pt x="134" y="619"/>
                    <a:pt x="140" y="632"/>
                    <a:pt x="146" y="632"/>
                  </a:cubicBezTo>
                  <a:cubicBezTo>
                    <a:pt x="149" y="635"/>
                    <a:pt x="152" y="636"/>
                    <a:pt x="155" y="636"/>
                  </a:cubicBezTo>
                  <a:cubicBezTo>
                    <a:pt x="158" y="636"/>
                    <a:pt x="160" y="635"/>
                    <a:pt x="163" y="632"/>
                  </a:cubicBezTo>
                  <a:lnTo>
                    <a:pt x="169" y="625"/>
                  </a:lnTo>
                  <a:cubicBezTo>
                    <a:pt x="302" y="306"/>
                    <a:pt x="30" y="6"/>
                    <a:pt x="30" y="6"/>
                  </a:cubicBezTo>
                  <a:cubicBezTo>
                    <a:pt x="27" y="2"/>
                    <a:pt x="23"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0"/>
            <p:cNvSpPr/>
            <p:nvPr/>
          </p:nvSpPr>
          <p:spPr>
            <a:xfrm>
              <a:off x="6630230" y="1265526"/>
              <a:ext cx="55074" cy="20466"/>
            </a:xfrm>
            <a:custGeom>
              <a:rect b="b" l="l" r="r" t="t"/>
              <a:pathLst>
                <a:path extrusionOk="0" h="233" w="627">
                  <a:moveTo>
                    <a:pt x="18" y="1"/>
                  </a:moveTo>
                  <a:cubicBezTo>
                    <a:pt x="14" y="1"/>
                    <a:pt x="10" y="2"/>
                    <a:pt x="7" y="6"/>
                  </a:cubicBezTo>
                  <a:cubicBezTo>
                    <a:pt x="0" y="11"/>
                    <a:pt x="0" y="23"/>
                    <a:pt x="7" y="28"/>
                  </a:cubicBezTo>
                  <a:cubicBezTo>
                    <a:pt x="167" y="189"/>
                    <a:pt x="310" y="232"/>
                    <a:pt x="418" y="232"/>
                  </a:cubicBezTo>
                  <a:cubicBezTo>
                    <a:pt x="516" y="232"/>
                    <a:pt x="584" y="196"/>
                    <a:pt x="610" y="180"/>
                  </a:cubicBezTo>
                  <a:cubicBezTo>
                    <a:pt x="615" y="173"/>
                    <a:pt x="621" y="167"/>
                    <a:pt x="621" y="167"/>
                  </a:cubicBezTo>
                  <a:cubicBezTo>
                    <a:pt x="626" y="162"/>
                    <a:pt x="626" y="150"/>
                    <a:pt x="621" y="145"/>
                  </a:cubicBezTo>
                  <a:cubicBezTo>
                    <a:pt x="618" y="141"/>
                    <a:pt x="615" y="140"/>
                    <a:pt x="612" y="140"/>
                  </a:cubicBezTo>
                  <a:cubicBezTo>
                    <a:pt x="608" y="140"/>
                    <a:pt x="604" y="141"/>
                    <a:pt x="599" y="145"/>
                  </a:cubicBezTo>
                  <a:cubicBezTo>
                    <a:pt x="595" y="148"/>
                    <a:pt x="529" y="199"/>
                    <a:pt x="418" y="199"/>
                  </a:cubicBezTo>
                  <a:cubicBezTo>
                    <a:pt x="319" y="199"/>
                    <a:pt x="186" y="159"/>
                    <a:pt x="30" y="6"/>
                  </a:cubicBezTo>
                  <a:cubicBezTo>
                    <a:pt x="27" y="2"/>
                    <a:pt x="23"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0"/>
            <p:cNvSpPr/>
            <p:nvPr/>
          </p:nvSpPr>
          <p:spPr>
            <a:xfrm>
              <a:off x="6629703" y="1265350"/>
              <a:ext cx="68865" cy="28459"/>
            </a:xfrm>
            <a:custGeom>
              <a:rect b="b" l="l" r="r" t="t"/>
              <a:pathLst>
                <a:path extrusionOk="0" h="324" w="784">
                  <a:moveTo>
                    <a:pt x="13" y="1"/>
                  </a:moveTo>
                  <a:cubicBezTo>
                    <a:pt x="6" y="8"/>
                    <a:pt x="1" y="19"/>
                    <a:pt x="6" y="25"/>
                  </a:cubicBezTo>
                  <a:cubicBezTo>
                    <a:pt x="189" y="290"/>
                    <a:pt x="554" y="324"/>
                    <a:pt x="702" y="324"/>
                  </a:cubicBezTo>
                  <a:cubicBezTo>
                    <a:pt x="738" y="324"/>
                    <a:pt x="762" y="322"/>
                    <a:pt x="766" y="321"/>
                  </a:cubicBezTo>
                  <a:lnTo>
                    <a:pt x="778" y="321"/>
                  </a:lnTo>
                  <a:cubicBezTo>
                    <a:pt x="778" y="314"/>
                    <a:pt x="784" y="308"/>
                    <a:pt x="784" y="303"/>
                  </a:cubicBezTo>
                  <a:cubicBezTo>
                    <a:pt x="784" y="298"/>
                    <a:pt x="776" y="290"/>
                    <a:pt x="770" y="290"/>
                  </a:cubicBezTo>
                  <a:cubicBezTo>
                    <a:pt x="768" y="290"/>
                    <a:pt x="767" y="291"/>
                    <a:pt x="766" y="292"/>
                  </a:cubicBezTo>
                  <a:cubicBezTo>
                    <a:pt x="765" y="292"/>
                    <a:pt x="752" y="292"/>
                    <a:pt x="729" y="292"/>
                  </a:cubicBezTo>
                  <a:cubicBezTo>
                    <a:pt x="607" y="292"/>
                    <a:pt x="216" y="272"/>
                    <a:pt x="36" y="8"/>
                  </a:cubicBezTo>
                  <a:cubicBezTo>
                    <a:pt x="30" y="1"/>
                    <a:pt x="24" y="1"/>
                    <a:pt x="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0"/>
            <p:cNvSpPr/>
            <p:nvPr/>
          </p:nvSpPr>
          <p:spPr>
            <a:xfrm>
              <a:off x="6630230" y="1265526"/>
              <a:ext cx="45412" cy="68689"/>
            </a:xfrm>
            <a:custGeom>
              <a:rect b="b" l="l" r="r" t="t"/>
              <a:pathLst>
                <a:path extrusionOk="0" h="782" w="517">
                  <a:moveTo>
                    <a:pt x="18" y="1"/>
                  </a:moveTo>
                  <a:cubicBezTo>
                    <a:pt x="14" y="1"/>
                    <a:pt x="10" y="2"/>
                    <a:pt x="7" y="6"/>
                  </a:cubicBezTo>
                  <a:cubicBezTo>
                    <a:pt x="0" y="11"/>
                    <a:pt x="0" y="23"/>
                    <a:pt x="7" y="28"/>
                  </a:cubicBezTo>
                  <a:cubicBezTo>
                    <a:pt x="476" y="504"/>
                    <a:pt x="313" y="753"/>
                    <a:pt x="313" y="758"/>
                  </a:cubicBezTo>
                  <a:cubicBezTo>
                    <a:pt x="308" y="764"/>
                    <a:pt x="308" y="776"/>
                    <a:pt x="313" y="782"/>
                  </a:cubicBezTo>
                  <a:lnTo>
                    <a:pt x="337" y="782"/>
                  </a:lnTo>
                  <a:lnTo>
                    <a:pt x="343" y="776"/>
                  </a:lnTo>
                  <a:cubicBezTo>
                    <a:pt x="348" y="764"/>
                    <a:pt x="516" y="504"/>
                    <a:pt x="30" y="6"/>
                  </a:cubicBezTo>
                  <a:cubicBezTo>
                    <a:pt x="27" y="2"/>
                    <a:pt x="23"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0"/>
            <p:cNvSpPr/>
            <p:nvPr/>
          </p:nvSpPr>
          <p:spPr>
            <a:xfrm>
              <a:off x="6629703" y="1264560"/>
              <a:ext cx="54635" cy="54284"/>
            </a:xfrm>
            <a:custGeom>
              <a:rect b="b" l="l" r="r" t="t"/>
              <a:pathLst>
                <a:path extrusionOk="0" h="618" w="622">
                  <a:moveTo>
                    <a:pt x="19" y="0"/>
                  </a:moveTo>
                  <a:cubicBezTo>
                    <a:pt x="14" y="0"/>
                    <a:pt x="10" y="2"/>
                    <a:pt x="6" y="4"/>
                  </a:cubicBezTo>
                  <a:cubicBezTo>
                    <a:pt x="1" y="10"/>
                    <a:pt x="1" y="22"/>
                    <a:pt x="6" y="28"/>
                  </a:cubicBezTo>
                  <a:lnTo>
                    <a:pt x="586" y="614"/>
                  </a:lnTo>
                  <a:cubicBezTo>
                    <a:pt x="589" y="616"/>
                    <a:pt x="594" y="618"/>
                    <a:pt x="598" y="618"/>
                  </a:cubicBezTo>
                  <a:cubicBezTo>
                    <a:pt x="603" y="618"/>
                    <a:pt x="607" y="616"/>
                    <a:pt x="610" y="614"/>
                  </a:cubicBezTo>
                  <a:lnTo>
                    <a:pt x="616" y="614"/>
                  </a:lnTo>
                  <a:cubicBezTo>
                    <a:pt x="621" y="608"/>
                    <a:pt x="621" y="595"/>
                    <a:pt x="616" y="590"/>
                  </a:cubicBezTo>
                  <a:lnTo>
                    <a:pt x="30" y="4"/>
                  </a:lnTo>
                  <a:cubicBezTo>
                    <a:pt x="27" y="2"/>
                    <a:pt x="23" y="0"/>
                    <a:pt x="1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0"/>
            <p:cNvSpPr/>
            <p:nvPr/>
          </p:nvSpPr>
          <p:spPr>
            <a:xfrm>
              <a:off x="6535016" y="1359072"/>
              <a:ext cx="75540" cy="65175"/>
            </a:xfrm>
            <a:custGeom>
              <a:rect b="b" l="l" r="r" t="t"/>
              <a:pathLst>
                <a:path extrusionOk="0" h="742" w="860">
                  <a:moveTo>
                    <a:pt x="859" y="1"/>
                  </a:moveTo>
                  <a:cubicBezTo>
                    <a:pt x="859" y="1"/>
                    <a:pt x="1" y="81"/>
                    <a:pt x="129" y="360"/>
                  </a:cubicBezTo>
                  <a:cubicBezTo>
                    <a:pt x="200" y="508"/>
                    <a:pt x="386" y="742"/>
                    <a:pt x="553" y="742"/>
                  </a:cubicBezTo>
                  <a:cubicBezTo>
                    <a:pt x="698" y="742"/>
                    <a:pt x="829" y="565"/>
                    <a:pt x="8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0"/>
            <p:cNvSpPr/>
            <p:nvPr/>
          </p:nvSpPr>
          <p:spPr>
            <a:xfrm>
              <a:off x="6566110" y="1360653"/>
              <a:ext cx="42777" cy="36980"/>
            </a:xfrm>
            <a:custGeom>
              <a:rect b="b" l="l" r="r" t="t"/>
              <a:pathLst>
                <a:path extrusionOk="0" h="421" w="487">
                  <a:moveTo>
                    <a:pt x="487" y="1"/>
                  </a:moveTo>
                  <a:cubicBezTo>
                    <a:pt x="487" y="1"/>
                    <a:pt x="0" y="47"/>
                    <a:pt x="70" y="203"/>
                  </a:cubicBezTo>
                  <a:cubicBezTo>
                    <a:pt x="111" y="287"/>
                    <a:pt x="218" y="421"/>
                    <a:pt x="313" y="421"/>
                  </a:cubicBezTo>
                  <a:cubicBezTo>
                    <a:pt x="396" y="421"/>
                    <a:pt x="471" y="320"/>
                    <a:pt x="48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0"/>
            <p:cNvSpPr/>
            <p:nvPr/>
          </p:nvSpPr>
          <p:spPr>
            <a:xfrm>
              <a:off x="6585961" y="1357754"/>
              <a:ext cx="26615" cy="55777"/>
            </a:xfrm>
            <a:custGeom>
              <a:rect b="b" l="l" r="r" t="t"/>
              <a:pathLst>
                <a:path extrusionOk="0" h="635" w="303">
                  <a:moveTo>
                    <a:pt x="279" y="0"/>
                  </a:moveTo>
                  <a:cubicBezTo>
                    <a:pt x="275" y="0"/>
                    <a:pt x="271" y="2"/>
                    <a:pt x="268" y="5"/>
                  </a:cubicBezTo>
                  <a:cubicBezTo>
                    <a:pt x="268" y="5"/>
                    <a:pt x="1" y="305"/>
                    <a:pt x="129" y="625"/>
                  </a:cubicBezTo>
                  <a:lnTo>
                    <a:pt x="134" y="631"/>
                  </a:lnTo>
                  <a:cubicBezTo>
                    <a:pt x="137" y="633"/>
                    <a:pt x="140" y="635"/>
                    <a:pt x="143" y="635"/>
                  </a:cubicBezTo>
                  <a:cubicBezTo>
                    <a:pt x="146" y="635"/>
                    <a:pt x="148" y="633"/>
                    <a:pt x="151" y="631"/>
                  </a:cubicBezTo>
                  <a:cubicBezTo>
                    <a:pt x="157" y="631"/>
                    <a:pt x="164" y="618"/>
                    <a:pt x="164" y="613"/>
                  </a:cubicBezTo>
                  <a:cubicBezTo>
                    <a:pt x="36" y="312"/>
                    <a:pt x="290" y="27"/>
                    <a:pt x="296" y="27"/>
                  </a:cubicBezTo>
                  <a:cubicBezTo>
                    <a:pt x="303" y="21"/>
                    <a:pt x="303" y="10"/>
                    <a:pt x="290" y="5"/>
                  </a:cubicBezTo>
                  <a:cubicBezTo>
                    <a:pt x="287" y="2"/>
                    <a:pt x="283" y="0"/>
                    <a:pt x="2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0"/>
            <p:cNvSpPr/>
            <p:nvPr/>
          </p:nvSpPr>
          <p:spPr>
            <a:xfrm>
              <a:off x="6556887" y="1357754"/>
              <a:ext cx="55689" cy="20378"/>
            </a:xfrm>
            <a:custGeom>
              <a:rect b="b" l="l" r="r" t="t"/>
              <a:pathLst>
                <a:path extrusionOk="0" h="232" w="634">
                  <a:moveTo>
                    <a:pt x="610" y="0"/>
                  </a:moveTo>
                  <a:cubicBezTo>
                    <a:pt x="606" y="0"/>
                    <a:pt x="602" y="2"/>
                    <a:pt x="599" y="5"/>
                  </a:cubicBezTo>
                  <a:cubicBezTo>
                    <a:pt x="446" y="157"/>
                    <a:pt x="313" y="198"/>
                    <a:pt x="215" y="198"/>
                  </a:cubicBezTo>
                  <a:cubicBezTo>
                    <a:pt x="104" y="198"/>
                    <a:pt x="37" y="147"/>
                    <a:pt x="30" y="144"/>
                  </a:cubicBezTo>
                  <a:cubicBezTo>
                    <a:pt x="27" y="141"/>
                    <a:pt x="23" y="140"/>
                    <a:pt x="19" y="140"/>
                  </a:cubicBezTo>
                  <a:cubicBezTo>
                    <a:pt x="15" y="140"/>
                    <a:pt x="11" y="141"/>
                    <a:pt x="8" y="144"/>
                  </a:cubicBezTo>
                  <a:cubicBezTo>
                    <a:pt x="1" y="149"/>
                    <a:pt x="1" y="160"/>
                    <a:pt x="8" y="166"/>
                  </a:cubicBezTo>
                  <a:cubicBezTo>
                    <a:pt x="8" y="166"/>
                    <a:pt x="13" y="173"/>
                    <a:pt x="19" y="179"/>
                  </a:cubicBezTo>
                  <a:cubicBezTo>
                    <a:pt x="43" y="195"/>
                    <a:pt x="112" y="231"/>
                    <a:pt x="210" y="231"/>
                  </a:cubicBezTo>
                  <a:cubicBezTo>
                    <a:pt x="317" y="231"/>
                    <a:pt x="460" y="188"/>
                    <a:pt x="621" y="27"/>
                  </a:cubicBezTo>
                  <a:cubicBezTo>
                    <a:pt x="634" y="21"/>
                    <a:pt x="634" y="10"/>
                    <a:pt x="621" y="5"/>
                  </a:cubicBezTo>
                  <a:cubicBezTo>
                    <a:pt x="618" y="2"/>
                    <a:pt x="614" y="0"/>
                    <a:pt x="61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0"/>
            <p:cNvSpPr/>
            <p:nvPr/>
          </p:nvSpPr>
          <p:spPr>
            <a:xfrm>
              <a:off x="6543711" y="1357403"/>
              <a:ext cx="68865" cy="28547"/>
            </a:xfrm>
            <a:custGeom>
              <a:rect b="b" l="l" r="r" t="t"/>
              <a:pathLst>
                <a:path extrusionOk="0" h="325" w="784">
                  <a:moveTo>
                    <a:pt x="763" y="0"/>
                  </a:moveTo>
                  <a:cubicBezTo>
                    <a:pt x="757" y="0"/>
                    <a:pt x="753" y="5"/>
                    <a:pt x="749" y="9"/>
                  </a:cubicBezTo>
                  <a:cubicBezTo>
                    <a:pt x="567" y="272"/>
                    <a:pt x="177" y="293"/>
                    <a:pt x="56" y="293"/>
                  </a:cubicBezTo>
                  <a:cubicBezTo>
                    <a:pt x="33" y="293"/>
                    <a:pt x="20" y="292"/>
                    <a:pt x="19" y="292"/>
                  </a:cubicBezTo>
                  <a:cubicBezTo>
                    <a:pt x="17" y="291"/>
                    <a:pt x="16" y="291"/>
                    <a:pt x="14" y="291"/>
                  </a:cubicBezTo>
                  <a:cubicBezTo>
                    <a:pt x="8" y="291"/>
                    <a:pt x="1" y="299"/>
                    <a:pt x="1" y="304"/>
                  </a:cubicBezTo>
                  <a:cubicBezTo>
                    <a:pt x="1" y="309"/>
                    <a:pt x="6" y="316"/>
                    <a:pt x="12" y="322"/>
                  </a:cubicBezTo>
                  <a:lnTo>
                    <a:pt x="19" y="322"/>
                  </a:lnTo>
                  <a:cubicBezTo>
                    <a:pt x="23" y="323"/>
                    <a:pt x="46" y="325"/>
                    <a:pt x="83" y="325"/>
                  </a:cubicBezTo>
                  <a:cubicBezTo>
                    <a:pt x="231" y="325"/>
                    <a:pt x="596" y="291"/>
                    <a:pt x="777" y="25"/>
                  </a:cubicBezTo>
                  <a:cubicBezTo>
                    <a:pt x="784" y="20"/>
                    <a:pt x="777" y="9"/>
                    <a:pt x="771" y="3"/>
                  </a:cubicBezTo>
                  <a:cubicBezTo>
                    <a:pt x="768" y="1"/>
                    <a:pt x="765" y="0"/>
                    <a:pt x="76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0"/>
            <p:cNvSpPr/>
            <p:nvPr/>
          </p:nvSpPr>
          <p:spPr>
            <a:xfrm>
              <a:off x="6566724" y="1357754"/>
              <a:ext cx="45851" cy="68601"/>
            </a:xfrm>
            <a:custGeom>
              <a:rect b="b" l="l" r="r" t="t"/>
              <a:pathLst>
                <a:path extrusionOk="0" h="781" w="522">
                  <a:moveTo>
                    <a:pt x="498" y="0"/>
                  </a:moveTo>
                  <a:cubicBezTo>
                    <a:pt x="494" y="0"/>
                    <a:pt x="490" y="2"/>
                    <a:pt x="487" y="5"/>
                  </a:cubicBezTo>
                  <a:cubicBezTo>
                    <a:pt x="0" y="503"/>
                    <a:pt x="167" y="764"/>
                    <a:pt x="180" y="775"/>
                  </a:cubicBezTo>
                  <a:lnTo>
                    <a:pt x="180" y="781"/>
                  </a:lnTo>
                  <a:lnTo>
                    <a:pt x="202" y="781"/>
                  </a:lnTo>
                  <a:cubicBezTo>
                    <a:pt x="209" y="775"/>
                    <a:pt x="209" y="764"/>
                    <a:pt x="202" y="757"/>
                  </a:cubicBezTo>
                  <a:cubicBezTo>
                    <a:pt x="202" y="752"/>
                    <a:pt x="46" y="503"/>
                    <a:pt x="509" y="27"/>
                  </a:cubicBezTo>
                  <a:cubicBezTo>
                    <a:pt x="522" y="21"/>
                    <a:pt x="522" y="10"/>
                    <a:pt x="509" y="5"/>
                  </a:cubicBezTo>
                  <a:cubicBezTo>
                    <a:pt x="506" y="2"/>
                    <a:pt x="502" y="0"/>
                    <a:pt x="49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0"/>
            <p:cNvSpPr/>
            <p:nvPr/>
          </p:nvSpPr>
          <p:spPr>
            <a:xfrm>
              <a:off x="6558029" y="1356612"/>
              <a:ext cx="55074" cy="54371"/>
            </a:xfrm>
            <a:custGeom>
              <a:rect b="b" l="l" r="r" t="t"/>
              <a:pathLst>
                <a:path extrusionOk="0" h="619" w="627">
                  <a:moveTo>
                    <a:pt x="603" y="1"/>
                  </a:moveTo>
                  <a:cubicBezTo>
                    <a:pt x="598" y="1"/>
                    <a:pt x="594" y="2"/>
                    <a:pt x="591" y="5"/>
                  </a:cubicBezTo>
                  <a:lnTo>
                    <a:pt x="11" y="591"/>
                  </a:lnTo>
                  <a:cubicBezTo>
                    <a:pt x="0" y="596"/>
                    <a:pt x="0" y="609"/>
                    <a:pt x="11" y="614"/>
                  </a:cubicBezTo>
                  <a:cubicBezTo>
                    <a:pt x="14" y="617"/>
                    <a:pt x="19" y="619"/>
                    <a:pt x="23" y="619"/>
                  </a:cubicBezTo>
                  <a:cubicBezTo>
                    <a:pt x="28" y="619"/>
                    <a:pt x="32" y="617"/>
                    <a:pt x="35" y="614"/>
                  </a:cubicBezTo>
                  <a:lnTo>
                    <a:pt x="614" y="29"/>
                  </a:lnTo>
                  <a:cubicBezTo>
                    <a:pt x="626" y="23"/>
                    <a:pt x="626" y="12"/>
                    <a:pt x="614" y="5"/>
                  </a:cubicBezTo>
                  <a:cubicBezTo>
                    <a:pt x="611" y="2"/>
                    <a:pt x="607" y="1"/>
                    <a:pt x="60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0"/>
            <p:cNvSpPr/>
            <p:nvPr/>
          </p:nvSpPr>
          <p:spPr>
            <a:xfrm>
              <a:off x="6613453" y="1359072"/>
              <a:ext cx="75979" cy="65175"/>
            </a:xfrm>
            <a:custGeom>
              <a:rect b="b" l="l" r="r" t="t"/>
              <a:pathLst>
                <a:path extrusionOk="0" h="742" w="865">
                  <a:moveTo>
                    <a:pt x="1" y="1"/>
                  </a:moveTo>
                  <a:lnTo>
                    <a:pt x="1" y="1"/>
                  </a:lnTo>
                  <a:cubicBezTo>
                    <a:pt x="33" y="565"/>
                    <a:pt x="166" y="742"/>
                    <a:pt x="312" y="742"/>
                  </a:cubicBezTo>
                  <a:cubicBezTo>
                    <a:pt x="479" y="742"/>
                    <a:pt x="663" y="508"/>
                    <a:pt x="731" y="360"/>
                  </a:cubicBezTo>
                  <a:cubicBezTo>
                    <a:pt x="865" y="81"/>
                    <a:pt x="1" y="1"/>
                    <a:pt x="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0"/>
            <p:cNvSpPr/>
            <p:nvPr/>
          </p:nvSpPr>
          <p:spPr>
            <a:xfrm>
              <a:off x="6614947" y="1360653"/>
              <a:ext cx="43480" cy="36980"/>
            </a:xfrm>
            <a:custGeom>
              <a:rect b="b" l="l" r="r" t="t"/>
              <a:pathLst>
                <a:path extrusionOk="0" h="421" w="495">
                  <a:moveTo>
                    <a:pt x="1" y="1"/>
                  </a:moveTo>
                  <a:cubicBezTo>
                    <a:pt x="20" y="320"/>
                    <a:pt x="95" y="421"/>
                    <a:pt x="177" y="421"/>
                  </a:cubicBezTo>
                  <a:cubicBezTo>
                    <a:pt x="273" y="421"/>
                    <a:pt x="378" y="287"/>
                    <a:pt x="418" y="203"/>
                  </a:cubicBezTo>
                  <a:cubicBezTo>
                    <a:pt x="494" y="47"/>
                    <a:pt x="1" y="1"/>
                    <a:pt x="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0"/>
            <p:cNvSpPr/>
            <p:nvPr/>
          </p:nvSpPr>
          <p:spPr>
            <a:xfrm>
              <a:off x="6611872" y="1357754"/>
              <a:ext cx="26615" cy="55777"/>
            </a:xfrm>
            <a:custGeom>
              <a:rect b="b" l="l" r="r" t="t"/>
              <a:pathLst>
                <a:path extrusionOk="0" h="635" w="303">
                  <a:moveTo>
                    <a:pt x="22" y="0"/>
                  </a:moveTo>
                  <a:cubicBezTo>
                    <a:pt x="17" y="0"/>
                    <a:pt x="13" y="2"/>
                    <a:pt x="8" y="5"/>
                  </a:cubicBezTo>
                  <a:cubicBezTo>
                    <a:pt x="1" y="10"/>
                    <a:pt x="1" y="21"/>
                    <a:pt x="8" y="27"/>
                  </a:cubicBezTo>
                  <a:cubicBezTo>
                    <a:pt x="13" y="27"/>
                    <a:pt x="262" y="312"/>
                    <a:pt x="140" y="613"/>
                  </a:cubicBezTo>
                  <a:cubicBezTo>
                    <a:pt x="140" y="618"/>
                    <a:pt x="140" y="631"/>
                    <a:pt x="152" y="631"/>
                  </a:cubicBezTo>
                  <a:cubicBezTo>
                    <a:pt x="155" y="633"/>
                    <a:pt x="158" y="635"/>
                    <a:pt x="161" y="635"/>
                  </a:cubicBezTo>
                  <a:cubicBezTo>
                    <a:pt x="163" y="635"/>
                    <a:pt x="166" y="633"/>
                    <a:pt x="169" y="631"/>
                  </a:cubicBezTo>
                  <a:cubicBezTo>
                    <a:pt x="169" y="631"/>
                    <a:pt x="169" y="625"/>
                    <a:pt x="175" y="625"/>
                  </a:cubicBezTo>
                  <a:cubicBezTo>
                    <a:pt x="303" y="305"/>
                    <a:pt x="36" y="5"/>
                    <a:pt x="36" y="5"/>
                  </a:cubicBezTo>
                  <a:cubicBezTo>
                    <a:pt x="30" y="2"/>
                    <a:pt x="26" y="0"/>
                    <a:pt x="2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0"/>
            <p:cNvSpPr/>
            <p:nvPr/>
          </p:nvSpPr>
          <p:spPr>
            <a:xfrm>
              <a:off x="6611872" y="1357754"/>
              <a:ext cx="55689" cy="20378"/>
            </a:xfrm>
            <a:custGeom>
              <a:rect b="b" l="l" r="r" t="t"/>
              <a:pathLst>
                <a:path extrusionOk="0" h="232" w="634">
                  <a:moveTo>
                    <a:pt x="19" y="0"/>
                  </a:moveTo>
                  <a:cubicBezTo>
                    <a:pt x="15" y="0"/>
                    <a:pt x="10" y="2"/>
                    <a:pt x="8" y="5"/>
                  </a:cubicBezTo>
                  <a:cubicBezTo>
                    <a:pt x="1" y="10"/>
                    <a:pt x="1" y="21"/>
                    <a:pt x="8" y="27"/>
                  </a:cubicBezTo>
                  <a:cubicBezTo>
                    <a:pt x="171" y="188"/>
                    <a:pt x="314" y="231"/>
                    <a:pt x="422" y="231"/>
                  </a:cubicBezTo>
                  <a:cubicBezTo>
                    <a:pt x="519" y="231"/>
                    <a:pt x="588" y="195"/>
                    <a:pt x="616" y="179"/>
                  </a:cubicBezTo>
                  <a:cubicBezTo>
                    <a:pt x="621" y="173"/>
                    <a:pt x="627" y="166"/>
                    <a:pt x="627" y="166"/>
                  </a:cubicBezTo>
                  <a:cubicBezTo>
                    <a:pt x="634" y="160"/>
                    <a:pt x="634" y="149"/>
                    <a:pt x="627" y="144"/>
                  </a:cubicBezTo>
                  <a:cubicBezTo>
                    <a:pt x="624" y="141"/>
                    <a:pt x="620" y="140"/>
                    <a:pt x="616" y="140"/>
                  </a:cubicBezTo>
                  <a:cubicBezTo>
                    <a:pt x="611" y="140"/>
                    <a:pt x="607" y="141"/>
                    <a:pt x="604" y="144"/>
                  </a:cubicBezTo>
                  <a:cubicBezTo>
                    <a:pt x="598" y="147"/>
                    <a:pt x="530" y="198"/>
                    <a:pt x="419" y="198"/>
                  </a:cubicBezTo>
                  <a:cubicBezTo>
                    <a:pt x="320" y="198"/>
                    <a:pt x="186" y="157"/>
                    <a:pt x="30" y="5"/>
                  </a:cubicBezTo>
                  <a:cubicBezTo>
                    <a:pt x="27" y="2"/>
                    <a:pt x="23" y="0"/>
                    <a:pt x="1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0"/>
            <p:cNvSpPr/>
            <p:nvPr/>
          </p:nvSpPr>
          <p:spPr>
            <a:xfrm>
              <a:off x="6611872" y="1357403"/>
              <a:ext cx="68865" cy="28547"/>
            </a:xfrm>
            <a:custGeom>
              <a:rect b="b" l="l" r="r" t="t"/>
              <a:pathLst>
                <a:path extrusionOk="0" h="325" w="784">
                  <a:moveTo>
                    <a:pt x="19" y="0"/>
                  </a:moveTo>
                  <a:cubicBezTo>
                    <a:pt x="17" y="0"/>
                    <a:pt x="15" y="1"/>
                    <a:pt x="13" y="3"/>
                  </a:cubicBezTo>
                  <a:cubicBezTo>
                    <a:pt x="1" y="9"/>
                    <a:pt x="1" y="20"/>
                    <a:pt x="8" y="25"/>
                  </a:cubicBezTo>
                  <a:cubicBezTo>
                    <a:pt x="189" y="291"/>
                    <a:pt x="554" y="325"/>
                    <a:pt x="702" y="325"/>
                  </a:cubicBezTo>
                  <a:cubicBezTo>
                    <a:pt x="738" y="325"/>
                    <a:pt x="761" y="323"/>
                    <a:pt x="766" y="322"/>
                  </a:cubicBezTo>
                  <a:lnTo>
                    <a:pt x="773" y="322"/>
                  </a:lnTo>
                  <a:cubicBezTo>
                    <a:pt x="778" y="316"/>
                    <a:pt x="784" y="309"/>
                    <a:pt x="778" y="304"/>
                  </a:cubicBezTo>
                  <a:cubicBezTo>
                    <a:pt x="778" y="299"/>
                    <a:pt x="775" y="291"/>
                    <a:pt x="767" y="291"/>
                  </a:cubicBezTo>
                  <a:cubicBezTo>
                    <a:pt x="765" y="291"/>
                    <a:pt x="763" y="291"/>
                    <a:pt x="760" y="292"/>
                  </a:cubicBezTo>
                  <a:cubicBezTo>
                    <a:pt x="759" y="292"/>
                    <a:pt x="746" y="293"/>
                    <a:pt x="723" y="293"/>
                  </a:cubicBezTo>
                  <a:cubicBezTo>
                    <a:pt x="602" y="293"/>
                    <a:pt x="211" y="272"/>
                    <a:pt x="36" y="9"/>
                  </a:cubicBezTo>
                  <a:cubicBezTo>
                    <a:pt x="32" y="5"/>
                    <a:pt x="25" y="0"/>
                    <a:pt x="1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0"/>
            <p:cNvSpPr/>
            <p:nvPr/>
          </p:nvSpPr>
          <p:spPr>
            <a:xfrm>
              <a:off x="6611872" y="1357754"/>
              <a:ext cx="45939" cy="68601"/>
            </a:xfrm>
            <a:custGeom>
              <a:rect b="b" l="l" r="r" t="t"/>
              <a:pathLst>
                <a:path extrusionOk="0" h="781" w="523">
                  <a:moveTo>
                    <a:pt x="21" y="0"/>
                  </a:moveTo>
                  <a:cubicBezTo>
                    <a:pt x="17" y="0"/>
                    <a:pt x="13" y="2"/>
                    <a:pt x="8" y="5"/>
                  </a:cubicBezTo>
                  <a:cubicBezTo>
                    <a:pt x="1" y="10"/>
                    <a:pt x="1" y="21"/>
                    <a:pt x="8" y="27"/>
                  </a:cubicBezTo>
                  <a:cubicBezTo>
                    <a:pt x="476" y="503"/>
                    <a:pt x="321" y="752"/>
                    <a:pt x="314" y="757"/>
                  </a:cubicBezTo>
                  <a:cubicBezTo>
                    <a:pt x="308" y="764"/>
                    <a:pt x="314" y="775"/>
                    <a:pt x="321" y="781"/>
                  </a:cubicBezTo>
                  <a:lnTo>
                    <a:pt x="337" y="781"/>
                  </a:lnTo>
                  <a:lnTo>
                    <a:pt x="343" y="775"/>
                  </a:lnTo>
                  <a:cubicBezTo>
                    <a:pt x="349" y="764"/>
                    <a:pt x="522" y="503"/>
                    <a:pt x="30" y="5"/>
                  </a:cubicBezTo>
                  <a:cubicBezTo>
                    <a:pt x="27" y="2"/>
                    <a:pt x="24" y="0"/>
                    <a:pt x="2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0"/>
            <p:cNvSpPr/>
            <p:nvPr/>
          </p:nvSpPr>
          <p:spPr>
            <a:xfrm>
              <a:off x="6611433" y="1356612"/>
              <a:ext cx="54547" cy="54371"/>
            </a:xfrm>
            <a:custGeom>
              <a:rect b="b" l="l" r="r" t="t"/>
              <a:pathLst>
                <a:path extrusionOk="0" h="619" w="621">
                  <a:moveTo>
                    <a:pt x="18" y="1"/>
                  </a:moveTo>
                  <a:cubicBezTo>
                    <a:pt x="14" y="1"/>
                    <a:pt x="9" y="2"/>
                    <a:pt x="6" y="5"/>
                  </a:cubicBezTo>
                  <a:cubicBezTo>
                    <a:pt x="0" y="12"/>
                    <a:pt x="0" y="23"/>
                    <a:pt x="6" y="29"/>
                  </a:cubicBezTo>
                  <a:lnTo>
                    <a:pt x="591" y="614"/>
                  </a:lnTo>
                  <a:cubicBezTo>
                    <a:pt x="594" y="617"/>
                    <a:pt x="599" y="619"/>
                    <a:pt x="603" y="619"/>
                  </a:cubicBezTo>
                  <a:cubicBezTo>
                    <a:pt x="608" y="619"/>
                    <a:pt x="612" y="617"/>
                    <a:pt x="615" y="614"/>
                  </a:cubicBezTo>
                  <a:cubicBezTo>
                    <a:pt x="621" y="609"/>
                    <a:pt x="621" y="596"/>
                    <a:pt x="615" y="591"/>
                  </a:cubicBezTo>
                  <a:lnTo>
                    <a:pt x="29" y="5"/>
                  </a:lnTo>
                  <a:cubicBezTo>
                    <a:pt x="27" y="2"/>
                    <a:pt x="22"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0"/>
            <p:cNvSpPr/>
            <p:nvPr/>
          </p:nvSpPr>
          <p:spPr>
            <a:xfrm>
              <a:off x="6528955" y="1460874"/>
              <a:ext cx="68865" cy="59466"/>
            </a:xfrm>
            <a:custGeom>
              <a:rect b="b" l="l" r="r" t="t"/>
              <a:pathLst>
                <a:path extrusionOk="0" h="677" w="784">
                  <a:moveTo>
                    <a:pt x="783" y="1"/>
                  </a:moveTo>
                  <a:lnTo>
                    <a:pt x="783" y="1"/>
                  </a:lnTo>
                  <a:cubicBezTo>
                    <a:pt x="783" y="1"/>
                    <a:pt x="0" y="77"/>
                    <a:pt x="123" y="326"/>
                  </a:cubicBezTo>
                  <a:cubicBezTo>
                    <a:pt x="184" y="462"/>
                    <a:pt x="353" y="677"/>
                    <a:pt x="505" y="677"/>
                  </a:cubicBezTo>
                  <a:cubicBezTo>
                    <a:pt x="637" y="677"/>
                    <a:pt x="756" y="515"/>
                    <a:pt x="78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0"/>
            <p:cNvSpPr/>
            <p:nvPr/>
          </p:nvSpPr>
          <p:spPr>
            <a:xfrm>
              <a:off x="6556887" y="1462016"/>
              <a:ext cx="39351" cy="34081"/>
            </a:xfrm>
            <a:custGeom>
              <a:rect b="b" l="l" r="r" t="t"/>
              <a:pathLst>
                <a:path extrusionOk="0" h="388" w="448">
                  <a:moveTo>
                    <a:pt x="447" y="0"/>
                  </a:moveTo>
                  <a:lnTo>
                    <a:pt x="447" y="0"/>
                  </a:lnTo>
                  <a:cubicBezTo>
                    <a:pt x="447" y="0"/>
                    <a:pt x="1" y="46"/>
                    <a:pt x="70" y="191"/>
                  </a:cubicBezTo>
                  <a:cubicBezTo>
                    <a:pt x="107" y="268"/>
                    <a:pt x="202" y="388"/>
                    <a:pt x="288" y="388"/>
                  </a:cubicBezTo>
                  <a:cubicBezTo>
                    <a:pt x="363" y="388"/>
                    <a:pt x="431" y="295"/>
                    <a:pt x="4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0"/>
            <p:cNvSpPr/>
            <p:nvPr/>
          </p:nvSpPr>
          <p:spPr>
            <a:xfrm>
              <a:off x="6575245" y="1459556"/>
              <a:ext cx="24067" cy="50858"/>
            </a:xfrm>
            <a:custGeom>
              <a:rect b="b" l="l" r="r" t="t"/>
              <a:pathLst>
                <a:path extrusionOk="0" h="579" w="274">
                  <a:moveTo>
                    <a:pt x="256" y="0"/>
                  </a:moveTo>
                  <a:cubicBezTo>
                    <a:pt x="252" y="0"/>
                    <a:pt x="247" y="2"/>
                    <a:pt x="244" y="4"/>
                  </a:cubicBezTo>
                  <a:cubicBezTo>
                    <a:pt x="244" y="4"/>
                    <a:pt x="0" y="277"/>
                    <a:pt x="117" y="566"/>
                  </a:cubicBezTo>
                  <a:lnTo>
                    <a:pt x="123" y="572"/>
                  </a:lnTo>
                  <a:cubicBezTo>
                    <a:pt x="128" y="579"/>
                    <a:pt x="134" y="579"/>
                    <a:pt x="140" y="579"/>
                  </a:cubicBezTo>
                  <a:cubicBezTo>
                    <a:pt x="146" y="572"/>
                    <a:pt x="152" y="566"/>
                    <a:pt x="146" y="555"/>
                  </a:cubicBezTo>
                  <a:cubicBezTo>
                    <a:pt x="35" y="283"/>
                    <a:pt x="268" y="28"/>
                    <a:pt x="268" y="22"/>
                  </a:cubicBezTo>
                  <a:cubicBezTo>
                    <a:pt x="273" y="16"/>
                    <a:pt x="273" y="10"/>
                    <a:pt x="268" y="4"/>
                  </a:cubicBezTo>
                  <a:cubicBezTo>
                    <a:pt x="265" y="2"/>
                    <a:pt x="261" y="0"/>
                    <a:pt x="25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0"/>
            <p:cNvSpPr/>
            <p:nvPr/>
          </p:nvSpPr>
          <p:spPr>
            <a:xfrm>
              <a:off x="6548806" y="1459556"/>
              <a:ext cx="50507" cy="18446"/>
            </a:xfrm>
            <a:custGeom>
              <a:rect b="b" l="l" r="r" t="t"/>
              <a:pathLst>
                <a:path extrusionOk="0" h="210" w="575">
                  <a:moveTo>
                    <a:pt x="557" y="0"/>
                  </a:moveTo>
                  <a:cubicBezTo>
                    <a:pt x="553" y="0"/>
                    <a:pt x="548" y="2"/>
                    <a:pt x="545" y="4"/>
                  </a:cubicBezTo>
                  <a:cubicBezTo>
                    <a:pt x="405" y="144"/>
                    <a:pt x="284" y="182"/>
                    <a:pt x="194" y="182"/>
                  </a:cubicBezTo>
                  <a:cubicBezTo>
                    <a:pt x="94" y="182"/>
                    <a:pt x="33" y="135"/>
                    <a:pt x="30" y="132"/>
                  </a:cubicBezTo>
                  <a:cubicBezTo>
                    <a:pt x="27" y="130"/>
                    <a:pt x="22" y="128"/>
                    <a:pt x="18" y="128"/>
                  </a:cubicBezTo>
                  <a:cubicBezTo>
                    <a:pt x="13" y="128"/>
                    <a:pt x="9" y="130"/>
                    <a:pt x="7" y="132"/>
                  </a:cubicBezTo>
                  <a:cubicBezTo>
                    <a:pt x="1" y="138"/>
                    <a:pt x="1" y="149"/>
                    <a:pt x="7" y="155"/>
                  </a:cubicBezTo>
                  <a:cubicBezTo>
                    <a:pt x="7" y="155"/>
                    <a:pt x="12" y="155"/>
                    <a:pt x="18" y="162"/>
                  </a:cubicBezTo>
                  <a:cubicBezTo>
                    <a:pt x="41" y="175"/>
                    <a:pt x="104" y="210"/>
                    <a:pt x="196" y="210"/>
                  </a:cubicBezTo>
                  <a:cubicBezTo>
                    <a:pt x="294" y="210"/>
                    <a:pt x="423" y="171"/>
                    <a:pt x="569" y="28"/>
                  </a:cubicBezTo>
                  <a:cubicBezTo>
                    <a:pt x="574" y="22"/>
                    <a:pt x="574" y="10"/>
                    <a:pt x="569" y="4"/>
                  </a:cubicBezTo>
                  <a:cubicBezTo>
                    <a:pt x="566" y="2"/>
                    <a:pt x="562" y="0"/>
                    <a:pt x="55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0"/>
            <p:cNvSpPr/>
            <p:nvPr/>
          </p:nvSpPr>
          <p:spPr>
            <a:xfrm>
              <a:off x="6537124" y="1459381"/>
              <a:ext cx="62189" cy="26088"/>
            </a:xfrm>
            <a:custGeom>
              <a:rect b="b" l="l" r="r" t="t"/>
              <a:pathLst>
                <a:path extrusionOk="0" h="297" w="708">
                  <a:moveTo>
                    <a:pt x="702" y="1"/>
                  </a:moveTo>
                  <a:cubicBezTo>
                    <a:pt x="690" y="1"/>
                    <a:pt x="685" y="1"/>
                    <a:pt x="678" y="6"/>
                  </a:cubicBezTo>
                  <a:cubicBezTo>
                    <a:pt x="520" y="242"/>
                    <a:pt x="174" y="262"/>
                    <a:pt x="57" y="262"/>
                  </a:cubicBezTo>
                  <a:cubicBezTo>
                    <a:pt x="33" y="262"/>
                    <a:pt x="18" y="261"/>
                    <a:pt x="17" y="261"/>
                  </a:cubicBezTo>
                  <a:cubicBezTo>
                    <a:pt x="6" y="261"/>
                    <a:pt x="0" y="268"/>
                    <a:pt x="0" y="279"/>
                  </a:cubicBezTo>
                  <a:cubicBezTo>
                    <a:pt x="0" y="285"/>
                    <a:pt x="0" y="290"/>
                    <a:pt x="6" y="290"/>
                  </a:cubicBezTo>
                  <a:lnTo>
                    <a:pt x="12" y="296"/>
                  </a:lnTo>
                  <a:cubicBezTo>
                    <a:pt x="15" y="296"/>
                    <a:pt x="31" y="296"/>
                    <a:pt x="55" y="296"/>
                  </a:cubicBezTo>
                  <a:cubicBezTo>
                    <a:pt x="179" y="296"/>
                    <a:pt x="531" y="276"/>
                    <a:pt x="702" y="24"/>
                  </a:cubicBezTo>
                  <a:cubicBezTo>
                    <a:pt x="707" y="18"/>
                    <a:pt x="707" y="6"/>
                    <a:pt x="7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0"/>
            <p:cNvSpPr/>
            <p:nvPr/>
          </p:nvSpPr>
          <p:spPr>
            <a:xfrm>
              <a:off x="6557502" y="1459556"/>
              <a:ext cx="41811" cy="62540"/>
            </a:xfrm>
            <a:custGeom>
              <a:rect b="b" l="l" r="r" t="t"/>
              <a:pathLst>
                <a:path extrusionOk="0" h="712" w="476">
                  <a:moveTo>
                    <a:pt x="458" y="0"/>
                  </a:moveTo>
                  <a:cubicBezTo>
                    <a:pt x="454" y="0"/>
                    <a:pt x="449" y="2"/>
                    <a:pt x="446" y="4"/>
                  </a:cubicBezTo>
                  <a:cubicBezTo>
                    <a:pt x="1" y="462"/>
                    <a:pt x="157" y="694"/>
                    <a:pt x="168" y="705"/>
                  </a:cubicBezTo>
                  <a:lnTo>
                    <a:pt x="168" y="711"/>
                  </a:lnTo>
                  <a:lnTo>
                    <a:pt x="186" y="711"/>
                  </a:lnTo>
                  <a:cubicBezTo>
                    <a:pt x="191" y="705"/>
                    <a:pt x="197" y="694"/>
                    <a:pt x="191" y="689"/>
                  </a:cubicBezTo>
                  <a:cubicBezTo>
                    <a:pt x="191" y="689"/>
                    <a:pt x="47" y="462"/>
                    <a:pt x="470" y="28"/>
                  </a:cubicBezTo>
                  <a:cubicBezTo>
                    <a:pt x="475" y="22"/>
                    <a:pt x="475" y="10"/>
                    <a:pt x="470" y="4"/>
                  </a:cubicBezTo>
                  <a:cubicBezTo>
                    <a:pt x="467" y="2"/>
                    <a:pt x="463" y="0"/>
                    <a:pt x="45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0"/>
            <p:cNvSpPr/>
            <p:nvPr/>
          </p:nvSpPr>
          <p:spPr>
            <a:xfrm>
              <a:off x="6550299" y="1458590"/>
              <a:ext cx="49453" cy="49628"/>
            </a:xfrm>
            <a:custGeom>
              <a:rect b="b" l="l" r="r" t="t"/>
              <a:pathLst>
                <a:path extrusionOk="0" h="565" w="563">
                  <a:moveTo>
                    <a:pt x="546" y="0"/>
                  </a:moveTo>
                  <a:cubicBezTo>
                    <a:pt x="542" y="0"/>
                    <a:pt x="538" y="1"/>
                    <a:pt x="535" y="4"/>
                  </a:cubicBezTo>
                  <a:lnTo>
                    <a:pt x="6" y="537"/>
                  </a:lnTo>
                  <a:cubicBezTo>
                    <a:pt x="1" y="543"/>
                    <a:pt x="1" y="555"/>
                    <a:pt x="6" y="561"/>
                  </a:cubicBezTo>
                  <a:cubicBezTo>
                    <a:pt x="10" y="563"/>
                    <a:pt x="13" y="565"/>
                    <a:pt x="16" y="565"/>
                  </a:cubicBezTo>
                  <a:cubicBezTo>
                    <a:pt x="19" y="565"/>
                    <a:pt x="22" y="563"/>
                    <a:pt x="24" y="561"/>
                  </a:cubicBezTo>
                  <a:lnTo>
                    <a:pt x="557" y="27"/>
                  </a:lnTo>
                  <a:cubicBezTo>
                    <a:pt x="563" y="21"/>
                    <a:pt x="563" y="10"/>
                    <a:pt x="557" y="4"/>
                  </a:cubicBezTo>
                  <a:cubicBezTo>
                    <a:pt x="554" y="1"/>
                    <a:pt x="55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0"/>
            <p:cNvSpPr/>
            <p:nvPr/>
          </p:nvSpPr>
          <p:spPr>
            <a:xfrm>
              <a:off x="6600805" y="1460874"/>
              <a:ext cx="68689" cy="59466"/>
            </a:xfrm>
            <a:custGeom>
              <a:rect b="b" l="l" r="r" t="t"/>
              <a:pathLst>
                <a:path extrusionOk="0" h="677" w="782">
                  <a:moveTo>
                    <a:pt x="0" y="1"/>
                  </a:moveTo>
                  <a:lnTo>
                    <a:pt x="0" y="1"/>
                  </a:lnTo>
                  <a:cubicBezTo>
                    <a:pt x="27" y="515"/>
                    <a:pt x="146" y="677"/>
                    <a:pt x="278" y="677"/>
                  </a:cubicBezTo>
                  <a:cubicBezTo>
                    <a:pt x="430" y="677"/>
                    <a:pt x="598" y="462"/>
                    <a:pt x="661" y="326"/>
                  </a:cubicBezTo>
                  <a:cubicBezTo>
                    <a:pt x="782" y="77"/>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0"/>
            <p:cNvSpPr/>
            <p:nvPr/>
          </p:nvSpPr>
          <p:spPr>
            <a:xfrm>
              <a:off x="6601771" y="1462016"/>
              <a:ext cx="39790" cy="34081"/>
            </a:xfrm>
            <a:custGeom>
              <a:rect b="b" l="l" r="r" t="t"/>
              <a:pathLst>
                <a:path extrusionOk="0" h="388" w="453">
                  <a:moveTo>
                    <a:pt x="0" y="0"/>
                  </a:moveTo>
                  <a:lnTo>
                    <a:pt x="0" y="0"/>
                  </a:lnTo>
                  <a:cubicBezTo>
                    <a:pt x="19" y="295"/>
                    <a:pt x="89" y="388"/>
                    <a:pt x="165" y="388"/>
                  </a:cubicBezTo>
                  <a:cubicBezTo>
                    <a:pt x="251" y="388"/>
                    <a:pt x="346" y="268"/>
                    <a:pt x="383" y="191"/>
                  </a:cubicBezTo>
                  <a:cubicBezTo>
                    <a:pt x="452" y="46"/>
                    <a:pt x="0" y="0"/>
                    <a:pt x="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0"/>
            <p:cNvSpPr/>
            <p:nvPr/>
          </p:nvSpPr>
          <p:spPr>
            <a:xfrm>
              <a:off x="6599224" y="1459556"/>
              <a:ext cx="23980" cy="50858"/>
            </a:xfrm>
            <a:custGeom>
              <a:rect b="b" l="l" r="r" t="t"/>
              <a:pathLst>
                <a:path extrusionOk="0" h="579" w="273">
                  <a:moveTo>
                    <a:pt x="18" y="0"/>
                  </a:moveTo>
                  <a:cubicBezTo>
                    <a:pt x="14" y="0"/>
                    <a:pt x="9" y="2"/>
                    <a:pt x="6" y="4"/>
                  </a:cubicBezTo>
                  <a:cubicBezTo>
                    <a:pt x="0" y="10"/>
                    <a:pt x="0" y="16"/>
                    <a:pt x="6" y="22"/>
                  </a:cubicBezTo>
                  <a:cubicBezTo>
                    <a:pt x="6" y="28"/>
                    <a:pt x="238" y="283"/>
                    <a:pt x="128" y="555"/>
                  </a:cubicBezTo>
                  <a:cubicBezTo>
                    <a:pt x="122" y="566"/>
                    <a:pt x="128" y="572"/>
                    <a:pt x="134" y="579"/>
                  </a:cubicBezTo>
                  <a:cubicBezTo>
                    <a:pt x="139" y="579"/>
                    <a:pt x="145" y="579"/>
                    <a:pt x="152" y="572"/>
                  </a:cubicBezTo>
                  <a:lnTo>
                    <a:pt x="157" y="566"/>
                  </a:lnTo>
                  <a:cubicBezTo>
                    <a:pt x="273" y="277"/>
                    <a:pt x="29" y="4"/>
                    <a:pt x="29" y="4"/>
                  </a:cubicBezTo>
                  <a:cubicBezTo>
                    <a:pt x="27" y="2"/>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0"/>
            <p:cNvSpPr/>
            <p:nvPr/>
          </p:nvSpPr>
          <p:spPr>
            <a:xfrm>
              <a:off x="6599224" y="1459556"/>
              <a:ext cx="50507" cy="18446"/>
            </a:xfrm>
            <a:custGeom>
              <a:rect b="b" l="l" r="r" t="t"/>
              <a:pathLst>
                <a:path extrusionOk="0" h="210" w="575">
                  <a:moveTo>
                    <a:pt x="18" y="0"/>
                  </a:moveTo>
                  <a:cubicBezTo>
                    <a:pt x="14" y="0"/>
                    <a:pt x="9" y="2"/>
                    <a:pt x="6" y="4"/>
                  </a:cubicBezTo>
                  <a:cubicBezTo>
                    <a:pt x="0" y="10"/>
                    <a:pt x="0" y="22"/>
                    <a:pt x="6" y="28"/>
                  </a:cubicBezTo>
                  <a:cubicBezTo>
                    <a:pt x="152" y="171"/>
                    <a:pt x="280" y="210"/>
                    <a:pt x="377" y="210"/>
                  </a:cubicBezTo>
                  <a:cubicBezTo>
                    <a:pt x="468" y="210"/>
                    <a:pt x="531" y="175"/>
                    <a:pt x="556" y="162"/>
                  </a:cubicBezTo>
                  <a:cubicBezTo>
                    <a:pt x="562" y="155"/>
                    <a:pt x="562" y="155"/>
                    <a:pt x="569" y="155"/>
                  </a:cubicBezTo>
                  <a:cubicBezTo>
                    <a:pt x="575" y="149"/>
                    <a:pt x="575" y="138"/>
                    <a:pt x="569" y="132"/>
                  </a:cubicBezTo>
                  <a:cubicBezTo>
                    <a:pt x="566" y="130"/>
                    <a:pt x="561" y="128"/>
                    <a:pt x="557" y="128"/>
                  </a:cubicBezTo>
                  <a:cubicBezTo>
                    <a:pt x="552" y="128"/>
                    <a:pt x="548" y="130"/>
                    <a:pt x="545" y="132"/>
                  </a:cubicBezTo>
                  <a:cubicBezTo>
                    <a:pt x="542" y="135"/>
                    <a:pt x="481" y="182"/>
                    <a:pt x="381" y="182"/>
                  </a:cubicBezTo>
                  <a:cubicBezTo>
                    <a:pt x="291" y="182"/>
                    <a:pt x="169" y="144"/>
                    <a:pt x="29" y="4"/>
                  </a:cubicBezTo>
                  <a:cubicBezTo>
                    <a:pt x="27" y="2"/>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0"/>
            <p:cNvSpPr/>
            <p:nvPr/>
          </p:nvSpPr>
          <p:spPr>
            <a:xfrm>
              <a:off x="6599224" y="1459381"/>
              <a:ext cx="62277" cy="26088"/>
            </a:xfrm>
            <a:custGeom>
              <a:rect b="b" l="l" r="r" t="t"/>
              <a:pathLst>
                <a:path extrusionOk="0" h="297" w="709">
                  <a:moveTo>
                    <a:pt x="6" y="1"/>
                  </a:moveTo>
                  <a:cubicBezTo>
                    <a:pt x="0" y="6"/>
                    <a:pt x="0" y="18"/>
                    <a:pt x="6" y="24"/>
                  </a:cubicBezTo>
                  <a:cubicBezTo>
                    <a:pt x="176" y="276"/>
                    <a:pt x="529" y="296"/>
                    <a:pt x="653" y="296"/>
                  </a:cubicBezTo>
                  <a:cubicBezTo>
                    <a:pt x="677" y="296"/>
                    <a:pt x="692" y="296"/>
                    <a:pt x="696" y="296"/>
                  </a:cubicBezTo>
                  <a:cubicBezTo>
                    <a:pt x="696" y="296"/>
                    <a:pt x="696" y="290"/>
                    <a:pt x="701" y="290"/>
                  </a:cubicBezTo>
                  <a:cubicBezTo>
                    <a:pt x="708" y="290"/>
                    <a:pt x="708" y="285"/>
                    <a:pt x="708" y="279"/>
                  </a:cubicBezTo>
                  <a:cubicBezTo>
                    <a:pt x="708" y="268"/>
                    <a:pt x="701" y="261"/>
                    <a:pt x="690" y="261"/>
                  </a:cubicBezTo>
                  <a:cubicBezTo>
                    <a:pt x="689" y="261"/>
                    <a:pt x="675" y="262"/>
                    <a:pt x="651" y="262"/>
                  </a:cubicBezTo>
                  <a:cubicBezTo>
                    <a:pt x="534" y="262"/>
                    <a:pt x="188" y="242"/>
                    <a:pt x="29" y="6"/>
                  </a:cubicBezTo>
                  <a:cubicBezTo>
                    <a:pt x="24" y="1"/>
                    <a:pt x="18" y="1"/>
                    <a:pt x="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0"/>
            <p:cNvSpPr/>
            <p:nvPr/>
          </p:nvSpPr>
          <p:spPr>
            <a:xfrm>
              <a:off x="6599224" y="1459556"/>
              <a:ext cx="41811" cy="62540"/>
            </a:xfrm>
            <a:custGeom>
              <a:rect b="b" l="l" r="r" t="t"/>
              <a:pathLst>
                <a:path extrusionOk="0" h="712" w="476">
                  <a:moveTo>
                    <a:pt x="18" y="0"/>
                  </a:moveTo>
                  <a:cubicBezTo>
                    <a:pt x="14" y="0"/>
                    <a:pt x="9" y="2"/>
                    <a:pt x="6" y="4"/>
                  </a:cubicBezTo>
                  <a:cubicBezTo>
                    <a:pt x="0" y="10"/>
                    <a:pt x="0" y="22"/>
                    <a:pt x="6" y="28"/>
                  </a:cubicBezTo>
                  <a:cubicBezTo>
                    <a:pt x="430" y="462"/>
                    <a:pt x="284" y="689"/>
                    <a:pt x="284" y="689"/>
                  </a:cubicBezTo>
                  <a:cubicBezTo>
                    <a:pt x="278" y="694"/>
                    <a:pt x="284" y="705"/>
                    <a:pt x="291" y="711"/>
                  </a:cubicBezTo>
                  <a:lnTo>
                    <a:pt x="307" y="711"/>
                  </a:lnTo>
                  <a:lnTo>
                    <a:pt x="307" y="705"/>
                  </a:lnTo>
                  <a:cubicBezTo>
                    <a:pt x="319" y="694"/>
                    <a:pt x="476" y="462"/>
                    <a:pt x="29" y="4"/>
                  </a:cubicBezTo>
                  <a:cubicBezTo>
                    <a:pt x="27" y="2"/>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0"/>
            <p:cNvSpPr/>
            <p:nvPr/>
          </p:nvSpPr>
          <p:spPr>
            <a:xfrm>
              <a:off x="6598697" y="1458590"/>
              <a:ext cx="49453" cy="49628"/>
            </a:xfrm>
            <a:custGeom>
              <a:rect b="b" l="l" r="r" t="t"/>
              <a:pathLst>
                <a:path extrusionOk="0" h="565" w="563">
                  <a:moveTo>
                    <a:pt x="18" y="0"/>
                  </a:moveTo>
                  <a:cubicBezTo>
                    <a:pt x="13" y="0"/>
                    <a:pt x="9" y="1"/>
                    <a:pt x="6" y="4"/>
                  </a:cubicBezTo>
                  <a:cubicBezTo>
                    <a:pt x="1" y="10"/>
                    <a:pt x="1" y="21"/>
                    <a:pt x="6" y="27"/>
                  </a:cubicBezTo>
                  <a:lnTo>
                    <a:pt x="540" y="561"/>
                  </a:lnTo>
                  <a:cubicBezTo>
                    <a:pt x="543" y="563"/>
                    <a:pt x="546" y="565"/>
                    <a:pt x="549" y="565"/>
                  </a:cubicBezTo>
                  <a:cubicBezTo>
                    <a:pt x="551" y="565"/>
                    <a:pt x="554" y="563"/>
                    <a:pt x="557" y="561"/>
                  </a:cubicBezTo>
                  <a:cubicBezTo>
                    <a:pt x="562" y="555"/>
                    <a:pt x="562" y="543"/>
                    <a:pt x="557" y="537"/>
                  </a:cubicBezTo>
                  <a:lnTo>
                    <a:pt x="30" y="4"/>
                  </a:lnTo>
                  <a:cubicBezTo>
                    <a:pt x="27" y="1"/>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0"/>
            <p:cNvSpPr/>
            <p:nvPr/>
          </p:nvSpPr>
          <p:spPr>
            <a:xfrm>
              <a:off x="6533083" y="1551082"/>
              <a:ext cx="69216" cy="59642"/>
            </a:xfrm>
            <a:custGeom>
              <a:rect b="b" l="l" r="r" t="t"/>
              <a:pathLst>
                <a:path extrusionOk="0" h="679" w="788">
                  <a:moveTo>
                    <a:pt x="788" y="0"/>
                  </a:moveTo>
                  <a:cubicBezTo>
                    <a:pt x="788" y="0"/>
                    <a:pt x="1" y="75"/>
                    <a:pt x="122" y="330"/>
                  </a:cubicBezTo>
                  <a:cubicBezTo>
                    <a:pt x="187" y="466"/>
                    <a:pt x="354" y="679"/>
                    <a:pt x="505" y="679"/>
                  </a:cubicBezTo>
                  <a:cubicBezTo>
                    <a:pt x="638" y="679"/>
                    <a:pt x="758" y="516"/>
                    <a:pt x="7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0"/>
            <p:cNvSpPr/>
            <p:nvPr/>
          </p:nvSpPr>
          <p:spPr>
            <a:xfrm>
              <a:off x="6561542" y="1552487"/>
              <a:ext cx="39351" cy="33817"/>
            </a:xfrm>
            <a:custGeom>
              <a:rect b="b" l="l" r="r" t="t"/>
              <a:pathLst>
                <a:path extrusionOk="0" h="385" w="448">
                  <a:moveTo>
                    <a:pt x="447" y="1"/>
                  </a:moveTo>
                  <a:cubicBezTo>
                    <a:pt x="447" y="1"/>
                    <a:pt x="1" y="43"/>
                    <a:pt x="70" y="187"/>
                  </a:cubicBezTo>
                  <a:cubicBezTo>
                    <a:pt x="107" y="264"/>
                    <a:pt x="202" y="384"/>
                    <a:pt x="288" y="384"/>
                  </a:cubicBezTo>
                  <a:cubicBezTo>
                    <a:pt x="363" y="384"/>
                    <a:pt x="431" y="293"/>
                    <a:pt x="44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0"/>
            <p:cNvSpPr/>
            <p:nvPr/>
          </p:nvSpPr>
          <p:spPr>
            <a:xfrm>
              <a:off x="6579900" y="1549589"/>
              <a:ext cx="23980" cy="51121"/>
            </a:xfrm>
            <a:custGeom>
              <a:rect b="b" l="l" r="r" t="t"/>
              <a:pathLst>
                <a:path extrusionOk="0" h="582" w="273">
                  <a:moveTo>
                    <a:pt x="255" y="1"/>
                  </a:moveTo>
                  <a:cubicBezTo>
                    <a:pt x="251" y="1"/>
                    <a:pt x="247" y="2"/>
                    <a:pt x="244" y="6"/>
                  </a:cubicBezTo>
                  <a:cubicBezTo>
                    <a:pt x="244" y="12"/>
                    <a:pt x="0" y="284"/>
                    <a:pt x="116" y="574"/>
                  </a:cubicBezTo>
                  <a:lnTo>
                    <a:pt x="121" y="579"/>
                  </a:lnTo>
                  <a:cubicBezTo>
                    <a:pt x="126" y="579"/>
                    <a:pt x="130" y="582"/>
                    <a:pt x="132" y="582"/>
                  </a:cubicBezTo>
                  <a:cubicBezTo>
                    <a:pt x="133" y="582"/>
                    <a:pt x="134" y="581"/>
                    <a:pt x="134" y="579"/>
                  </a:cubicBezTo>
                  <a:cubicBezTo>
                    <a:pt x="145" y="579"/>
                    <a:pt x="145" y="568"/>
                    <a:pt x="145" y="562"/>
                  </a:cubicBezTo>
                  <a:cubicBezTo>
                    <a:pt x="35" y="290"/>
                    <a:pt x="260" y="28"/>
                    <a:pt x="267" y="28"/>
                  </a:cubicBezTo>
                  <a:cubicBezTo>
                    <a:pt x="273" y="23"/>
                    <a:pt x="273" y="12"/>
                    <a:pt x="267" y="6"/>
                  </a:cubicBezTo>
                  <a:cubicBezTo>
                    <a:pt x="264" y="2"/>
                    <a:pt x="259" y="1"/>
                    <a:pt x="25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0"/>
            <p:cNvSpPr/>
            <p:nvPr/>
          </p:nvSpPr>
          <p:spPr>
            <a:xfrm>
              <a:off x="6553373" y="1549589"/>
              <a:ext cx="50507" cy="18885"/>
            </a:xfrm>
            <a:custGeom>
              <a:rect b="b" l="l" r="r" t="t"/>
              <a:pathLst>
                <a:path extrusionOk="0" h="215" w="575">
                  <a:moveTo>
                    <a:pt x="557" y="1"/>
                  </a:moveTo>
                  <a:cubicBezTo>
                    <a:pt x="553" y="1"/>
                    <a:pt x="549" y="2"/>
                    <a:pt x="546" y="6"/>
                  </a:cubicBezTo>
                  <a:cubicBezTo>
                    <a:pt x="404" y="147"/>
                    <a:pt x="284" y="185"/>
                    <a:pt x="194" y="185"/>
                  </a:cubicBezTo>
                  <a:cubicBezTo>
                    <a:pt x="92" y="185"/>
                    <a:pt x="30" y="136"/>
                    <a:pt x="24" y="133"/>
                  </a:cubicBezTo>
                  <a:cubicBezTo>
                    <a:pt x="21" y="130"/>
                    <a:pt x="19" y="128"/>
                    <a:pt x="16" y="128"/>
                  </a:cubicBezTo>
                  <a:cubicBezTo>
                    <a:pt x="13" y="128"/>
                    <a:pt x="9" y="130"/>
                    <a:pt x="6" y="133"/>
                  </a:cubicBezTo>
                  <a:cubicBezTo>
                    <a:pt x="0" y="145"/>
                    <a:pt x="0" y="151"/>
                    <a:pt x="6" y="156"/>
                  </a:cubicBezTo>
                  <a:cubicBezTo>
                    <a:pt x="6" y="156"/>
                    <a:pt x="13" y="162"/>
                    <a:pt x="19" y="162"/>
                  </a:cubicBezTo>
                  <a:cubicBezTo>
                    <a:pt x="41" y="179"/>
                    <a:pt x="104" y="215"/>
                    <a:pt x="196" y="215"/>
                  </a:cubicBezTo>
                  <a:cubicBezTo>
                    <a:pt x="293" y="215"/>
                    <a:pt x="423" y="174"/>
                    <a:pt x="569" y="28"/>
                  </a:cubicBezTo>
                  <a:cubicBezTo>
                    <a:pt x="575" y="23"/>
                    <a:pt x="575" y="12"/>
                    <a:pt x="569" y="6"/>
                  </a:cubicBezTo>
                  <a:cubicBezTo>
                    <a:pt x="566" y="2"/>
                    <a:pt x="561" y="1"/>
                    <a:pt x="55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0"/>
            <p:cNvSpPr/>
            <p:nvPr/>
          </p:nvSpPr>
          <p:spPr>
            <a:xfrm>
              <a:off x="6541164" y="1549676"/>
              <a:ext cx="62716" cy="26000"/>
            </a:xfrm>
            <a:custGeom>
              <a:rect b="b" l="l" r="r" t="t"/>
              <a:pathLst>
                <a:path extrusionOk="0" h="296" w="714">
                  <a:moveTo>
                    <a:pt x="694" y="0"/>
                  </a:moveTo>
                  <a:cubicBezTo>
                    <a:pt x="691" y="0"/>
                    <a:pt x="688" y="3"/>
                    <a:pt x="685" y="11"/>
                  </a:cubicBezTo>
                  <a:cubicBezTo>
                    <a:pt x="521" y="246"/>
                    <a:pt x="174" y="266"/>
                    <a:pt x="58" y="266"/>
                  </a:cubicBezTo>
                  <a:cubicBezTo>
                    <a:pt x="34" y="266"/>
                    <a:pt x="19" y="265"/>
                    <a:pt x="18" y="265"/>
                  </a:cubicBezTo>
                  <a:cubicBezTo>
                    <a:pt x="13" y="265"/>
                    <a:pt x="6" y="271"/>
                    <a:pt x="6" y="276"/>
                  </a:cubicBezTo>
                  <a:cubicBezTo>
                    <a:pt x="0" y="283"/>
                    <a:pt x="6" y="289"/>
                    <a:pt x="13" y="294"/>
                  </a:cubicBezTo>
                  <a:lnTo>
                    <a:pt x="18" y="294"/>
                  </a:lnTo>
                  <a:cubicBezTo>
                    <a:pt x="21" y="294"/>
                    <a:pt x="36" y="295"/>
                    <a:pt x="60" y="295"/>
                  </a:cubicBezTo>
                  <a:cubicBezTo>
                    <a:pt x="183" y="295"/>
                    <a:pt x="539" y="275"/>
                    <a:pt x="708" y="27"/>
                  </a:cubicBezTo>
                  <a:cubicBezTo>
                    <a:pt x="714" y="16"/>
                    <a:pt x="714" y="11"/>
                    <a:pt x="701" y="5"/>
                  </a:cubicBezTo>
                  <a:cubicBezTo>
                    <a:pt x="699" y="2"/>
                    <a:pt x="697" y="0"/>
                    <a:pt x="69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0"/>
            <p:cNvSpPr/>
            <p:nvPr/>
          </p:nvSpPr>
          <p:spPr>
            <a:xfrm>
              <a:off x="6562069" y="1549589"/>
              <a:ext cx="41811" cy="62979"/>
            </a:xfrm>
            <a:custGeom>
              <a:rect b="b" l="l" r="r" t="t"/>
              <a:pathLst>
                <a:path extrusionOk="0" h="717" w="476">
                  <a:moveTo>
                    <a:pt x="458" y="1"/>
                  </a:moveTo>
                  <a:cubicBezTo>
                    <a:pt x="454" y="1"/>
                    <a:pt x="450" y="2"/>
                    <a:pt x="447" y="6"/>
                  </a:cubicBezTo>
                  <a:cubicBezTo>
                    <a:pt x="0" y="464"/>
                    <a:pt x="157" y="701"/>
                    <a:pt x="163" y="713"/>
                  </a:cubicBezTo>
                  <a:lnTo>
                    <a:pt x="169" y="713"/>
                  </a:lnTo>
                  <a:cubicBezTo>
                    <a:pt x="171" y="715"/>
                    <a:pt x="174" y="717"/>
                    <a:pt x="177" y="717"/>
                  </a:cubicBezTo>
                  <a:cubicBezTo>
                    <a:pt x="180" y="717"/>
                    <a:pt x="182" y="715"/>
                    <a:pt x="185" y="713"/>
                  </a:cubicBezTo>
                  <a:cubicBezTo>
                    <a:pt x="192" y="707"/>
                    <a:pt x="192" y="701"/>
                    <a:pt x="192" y="695"/>
                  </a:cubicBezTo>
                  <a:cubicBezTo>
                    <a:pt x="185" y="689"/>
                    <a:pt x="41" y="464"/>
                    <a:pt x="470" y="28"/>
                  </a:cubicBezTo>
                  <a:cubicBezTo>
                    <a:pt x="476" y="23"/>
                    <a:pt x="476" y="12"/>
                    <a:pt x="470" y="6"/>
                  </a:cubicBezTo>
                  <a:cubicBezTo>
                    <a:pt x="467" y="2"/>
                    <a:pt x="462" y="1"/>
                    <a:pt x="45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0"/>
            <p:cNvSpPr/>
            <p:nvPr/>
          </p:nvSpPr>
          <p:spPr>
            <a:xfrm>
              <a:off x="6554427" y="1549062"/>
              <a:ext cx="49980" cy="49365"/>
            </a:xfrm>
            <a:custGeom>
              <a:rect b="b" l="l" r="r" t="t"/>
              <a:pathLst>
                <a:path extrusionOk="0" h="562" w="569">
                  <a:moveTo>
                    <a:pt x="551" y="1"/>
                  </a:moveTo>
                  <a:cubicBezTo>
                    <a:pt x="547" y="1"/>
                    <a:pt x="542" y="2"/>
                    <a:pt x="539" y="5"/>
                  </a:cubicBezTo>
                  <a:lnTo>
                    <a:pt x="7" y="539"/>
                  </a:lnTo>
                  <a:cubicBezTo>
                    <a:pt x="1" y="545"/>
                    <a:pt x="1" y="550"/>
                    <a:pt x="7" y="556"/>
                  </a:cubicBezTo>
                  <a:lnTo>
                    <a:pt x="12" y="561"/>
                  </a:lnTo>
                  <a:cubicBezTo>
                    <a:pt x="18" y="561"/>
                    <a:pt x="23" y="561"/>
                    <a:pt x="29" y="556"/>
                  </a:cubicBezTo>
                  <a:lnTo>
                    <a:pt x="563" y="29"/>
                  </a:lnTo>
                  <a:cubicBezTo>
                    <a:pt x="568" y="23"/>
                    <a:pt x="568" y="12"/>
                    <a:pt x="563" y="5"/>
                  </a:cubicBezTo>
                  <a:cubicBezTo>
                    <a:pt x="560" y="2"/>
                    <a:pt x="556" y="1"/>
                    <a:pt x="5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0"/>
            <p:cNvSpPr/>
            <p:nvPr/>
          </p:nvSpPr>
          <p:spPr>
            <a:xfrm>
              <a:off x="6604845" y="1551082"/>
              <a:ext cx="69304" cy="59642"/>
            </a:xfrm>
            <a:custGeom>
              <a:rect b="b" l="l" r="r" t="t"/>
              <a:pathLst>
                <a:path extrusionOk="0" h="679" w="789">
                  <a:moveTo>
                    <a:pt x="0" y="0"/>
                  </a:moveTo>
                  <a:cubicBezTo>
                    <a:pt x="30" y="516"/>
                    <a:pt x="151" y="679"/>
                    <a:pt x="283" y="679"/>
                  </a:cubicBezTo>
                  <a:cubicBezTo>
                    <a:pt x="435" y="679"/>
                    <a:pt x="602" y="466"/>
                    <a:pt x="666" y="330"/>
                  </a:cubicBezTo>
                  <a:cubicBezTo>
                    <a:pt x="789" y="7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0"/>
            <p:cNvSpPr/>
            <p:nvPr/>
          </p:nvSpPr>
          <p:spPr>
            <a:xfrm>
              <a:off x="6606427" y="1552487"/>
              <a:ext cx="39176" cy="33817"/>
            </a:xfrm>
            <a:custGeom>
              <a:rect b="b" l="l" r="r" t="t"/>
              <a:pathLst>
                <a:path extrusionOk="0" h="385" w="446">
                  <a:moveTo>
                    <a:pt x="0" y="1"/>
                  </a:moveTo>
                  <a:lnTo>
                    <a:pt x="0" y="1"/>
                  </a:lnTo>
                  <a:cubicBezTo>
                    <a:pt x="16" y="293"/>
                    <a:pt x="86" y="384"/>
                    <a:pt x="162" y="384"/>
                  </a:cubicBezTo>
                  <a:cubicBezTo>
                    <a:pt x="249" y="384"/>
                    <a:pt x="346" y="264"/>
                    <a:pt x="383" y="187"/>
                  </a:cubicBezTo>
                  <a:cubicBezTo>
                    <a:pt x="445" y="43"/>
                    <a:pt x="0" y="1"/>
                    <a:pt x="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0"/>
            <p:cNvSpPr/>
            <p:nvPr/>
          </p:nvSpPr>
          <p:spPr>
            <a:xfrm>
              <a:off x="6603352" y="1549589"/>
              <a:ext cx="24507" cy="51121"/>
            </a:xfrm>
            <a:custGeom>
              <a:rect b="b" l="l" r="r" t="t"/>
              <a:pathLst>
                <a:path extrusionOk="0" h="582" w="279">
                  <a:moveTo>
                    <a:pt x="20" y="1"/>
                  </a:moveTo>
                  <a:cubicBezTo>
                    <a:pt x="17" y="1"/>
                    <a:pt x="14" y="2"/>
                    <a:pt x="11" y="6"/>
                  </a:cubicBezTo>
                  <a:cubicBezTo>
                    <a:pt x="0" y="12"/>
                    <a:pt x="0" y="23"/>
                    <a:pt x="6" y="28"/>
                  </a:cubicBezTo>
                  <a:cubicBezTo>
                    <a:pt x="11" y="28"/>
                    <a:pt x="244" y="290"/>
                    <a:pt x="127" y="562"/>
                  </a:cubicBezTo>
                  <a:cubicBezTo>
                    <a:pt x="127" y="568"/>
                    <a:pt x="127" y="579"/>
                    <a:pt x="139" y="579"/>
                  </a:cubicBezTo>
                  <a:cubicBezTo>
                    <a:pt x="141" y="581"/>
                    <a:pt x="143" y="582"/>
                    <a:pt x="145" y="582"/>
                  </a:cubicBezTo>
                  <a:cubicBezTo>
                    <a:pt x="148" y="582"/>
                    <a:pt x="151" y="579"/>
                    <a:pt x="151" y="579"/>
                  </a:cubicBezTo>
                  <a:cubicBezTo>
                    <a:pt x="156" y="579"/>
                    <a:pt x="156" y="574"/>
                    <a:pt x="156" y="574"/>
                  </a:cubicBezTo>
                  <a:cubicBezTo>
                    <a:pt x="279" y="284"/>
                    <a:pt x="35" y="12"/>
                    <a:pt x="28" y="6"/>
                  </a:cubicBezTo>
                  <a:cubicBezTo>
                    <a:pt x="25" y="2"/>
                    <a:pt x="23" y="1"/>
                    <a:pt x="2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0"/>
            <p:cNvSpPr/>
            <p:nvPr/>
          </p:nvSpPr>
          <p:spPr>
            <a:xfrm>
              <a:off x="6603352" y="1549589"/>
              <a:ext cx="50419" cy="18885"/>
            </a:xfrm>
            <a:custGeom>
              <a:rect b="b" l="l" r="r" t="t"/>
              <a:pathLst>
                <a:path extrusionOk="0" h="215" w="574">
                  <a:moveTo>
                    <a:pt x="19" y="1"/>
                  </a:moveTo>
                  <a:cubicBezTo>
                    <a:pt x="16" y="1"/>
                    <a:pt x="11" y="2"/>
                    <a:pt x="6" y="6"/>
                  </a:cubicBezTo>
                  <a:cubicBezTo>
                    <a:pt x="0" y="12"/>
                    <a:pt x="0" y="23"/>
                    <a:pt x="6" y="28"/>
                  </a:cubicBezTo>
                  <a:cubicBezTo>
                    <a:pt x="152" y="174"/>
                    <a:pt x="281" y="215"/>
                    <a:pt x="378" y="215"/>
                  </a:cubicBezTo>
                  <a:cubicBezTo>
                    <a:pt x="470" y="215"/>
                    <a:pt x="534" y="179"/>
                    <a:pt x="557" y="162"/>
                  </a:cubicBezTo>
                  <a:cubicBezTo>
                    <a:pt x="568" y="162"/>
                    <a:pt x="568" y="156"/>
                    <a:pt x="568" y="156"/>
                  </a:cubicBezTo>
                  <a:cubicBezTo>
                    <a:pt x="573" y="151"/>
                    <a:pt x="573" y="145"/>
                    <a:pt x="573" y="133"/>
                  </a:cubicBezTo>
                  <a:cubicBezTo>
                    <a:pt x="571" y="130"/>
                    <a:pt x="567" y="128"/>
                    <a:pt x="562" y="128"/>
                  </a:cubicBezTo>
                  <a:cubicBezTo>
                    <a:pt x="558" y="128"/>
                    <a:pt x="553" y="130"/>
                    <a:pt x="550" y="133"/>
                  </a:cubicBezTo>
                  <a:cubicBezTo>
                    <a:pt x="544" y="136"/>
                    <a:pt x="482" y="185"/>
                    <a:pt x="380" y="185"/>
                  </a:cubicBezTo>
                  <a:cubicBezTo>
                    <a:pt x="290" y="185"/>
                    <a:pt x="169" y="147"/>
                    <a:pt x="28" y="6"/>
                  </a:cubicBezTo>
                  <a:cubicBezTo>
                    <a:pt x="25" y="2"/>
                    <a:pt x="23" y="1"/>
                    <a:pt x="1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0"/>
            <p:cNvSpPr/>
            <p:nvPr/>
          </p:nvSpPr>
          <p:spPr>
            <a:xfrm>
              <a:off x="6603352" y="1549676"/>
              <a:ext cx="62628" cy="26000"/>
            </a:xfrm>
            <a:custGeom>
              <a:rect b="b" l="l" r="r" t="t"/>
              <a:pathLst>
                <a:path extrusionOk="0" h="296" w="713">
                  <a:moveTo>
                    <a:pt x="21" y="0"/>
                  </a:moveTo>
                  <a:cubicBezTo>
                    <a:pt x="17" y="0"/>
                    <a:pt x="14" y="2"/>
                    <a:pt x="11" y="5"/>
                  </a:cubicBezTo>
                  <a:cubicBezTo>
                    <a:pt x="6" y="11"/>
                    <a:pt x="0" y="16"/>
                    <a:pt x="6" y="27"/>
                  </a:cubicBezTo>
                  <a:cubicBezTo>
                    <a:pt x="176" y="275"/>
                    <a:pt x="531" y="295"/>
                    <a:pt x="653" y="295"/>
                  </a:cubicBezTo>
                  <a:cubicBezTo>
                    <a:pt x="678" y="295"/>
                    <a:pt x="693" y="294"/>
                    <a:pt x="696" y="294"/>
                  </a:cubicBezTo>
                  <a:lnTo>
                    <a:pt x="707" y="294"/>
                  </a:lnTo>
                  <a:cubicBezTo>
                    <a:pt x="707" y="289"/>
                    <a:pt x="713" y="283"/>
                    <a:pt x="713" y="276"/>
                  </a:cubicBezTo>
                  <a:cubicBezTo>
                    <a:pt x="713" y="271"/>
                    <a:pt x="701" y="265"/>
                    <a:pt x="696" y="265"/>
                  </a:cubicBezTo>
                  <a:cubicBezTo>
                    <a:pt x="695" y="265"/>
                    <a:pt x="680" y="266"/>
                    <a:pt x="656" y="266"/>
                  </a:cubicBezTo>
                  <a:cubicBezTo>
                    <a:pt x="539" y="266"/>
                    <a:pt x="193" y="246"/>
                    <a:pt x="35" y="11"/>
                  </a:cubicBezTo>
                  <a:cubicBezTo>
                    <a:pt x="31" y="3"/>
                    <a:pt x="26" y="0"/>
                    <a:pt x="2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0"/>
            <p:cNvSpPr/>
            <p:nvPr/>
          </p:nvSpPr>
          <p:spPr>
            <a:xfrm>
              <a:off x="6603352" y="1549589"/>
              <a:ext cx="41723" cy="62979"/>
            </a:xfrm>
            <a:custGeom>
              <a:rect b="b" l="l" r="r" t="t"/>
              <a:pathLst>
                <a:path extrusionOk="0" h="717" w="475">
                  <a:moveTo>
                    <a:pt x="20" y="1"/>
                  </a:moveTo>
                  <a:cubicBezTo>
                    <a:pt x="17" y="1"/>
                    <a:pt x="14" y="2"/>
                    <a:pt x="11" y="6"/>
                  </a:cubicBezTo>
                  <a:cubicBezTo>
                    <a:pt x="0" y="12"/>
                    <a:pt x="0" y="23"/>
                    <a:pt x="6" y="28"/>
                  </a:cubicBezTo>
                  <a:cubicBezTo>
                    <a:pt x="434" y="464"/>
                    <a:pt x="290" y="689"/>
                    <a:pt x="290" y="695"/>
                  </a:cubicBezTo>
                  <a:cubicBezTo>
                    <a:pt x="284" y="701"/>
                    <a:pt x="284" y="707"/>
                    <a:pt x="290" y="713"/>
                  </a:cubicBezTo>
                  <a:cubicBezTo>
                    <a:pt x="292" y="715"/>
                    <a:pt x="295" y="717"/>
                    <a:pt x="298" y="717"/>
                  </a:cubicBezTo>
                  <a:cubicBezTo>
                    <a:pt x="301" y="717"/>
                    <a:pt x="304" y="715"/>
                    <a:pt x="306" y="713"/>
                  </a:cubicBezTo>
                  <a:lnTo>
                    <a:pt x="313" y="713"/>
                  </a:lnTo>
                  <a:cubicBezTo>
                    <a:pt x="319" y="701"/>
                    <a:pt x="475" y="464"/>
                    <a:pt x="28" y="6"/>
                  </a:cubicBezTo>
                  <a:cubicBezTo>
                    <a:pt x="25" y="2"/>
                    <a:pt x="23" y="1"/>
                    <a:pt x="2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0"/>
            <p:cNvSpPr/>
            <p:nvPr/>
          </p:nvSpPr>
          <p:spPr>
            <a:xfrm>
              <a:off x="6603352" y="1549062"/>
              <a:ext cx="49453" cy="49365"/>
            </a:xfrm>
            <a:custGeom>
              <a:rect b="b" l="l" r="r" t="t"/>
              <a:pathLst>
                <a:path extrusionOk="0" h="562" w="563">
                  <a:moveTo>
                    <a:pt x="14" y="1"/>
                  </a:moveTo>
                  <a:cubicBezTo>
                    <a:pt x="11" y="1"/>
                    <a:pt x="9" y="2"/>
                    <a:pt x="6" y="5"/>
                  </a:cubicBezTo>
                  <a:cubicBezTo>
                    <a:pt x="0" y="12"/>
                    <a:pt x="0" y="23"/>
                    <a:pt x="6" y="29"/>
                  </a:cubicBezTo>
                  <a:lnTo>
                    <a:pt x="533" y="556"/>
                  </a:lnTo>
                  <a:cubicBezTo>
                    <a:pt x="539" y="561"/>
                    <a:pt x="550" y="561"/>
                    <a:pt x="557" y="561"/>
                  </a:cubicBezTo>
                  <a:lnTo>
                    <a:pt x="557" y="556"/>
                  </a:lnTo>
                  <a:cubicBezTo>
                    <a:pt x="562" y="550"/>
                    <a:pt x="562" y="545"/>
                    <a:pt x="557" y="539"/>
                  </a:cubicBezTo>
                  <a:lnTo>
                    <a:pt x="23" y="5"/>
                  </a:lnTo>
                  <a:cubicBezTo>
                    <a:pt x="20" y="2"/>
                    <a:pt x="17" y="1"/>
                    <a:pt x="1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0"/>
            <p:cNvSpPr/>
            <p:nvPr/>
          </p:nvSpPr>
          <p:spPr>
            <a:xfrm>
              <a:off x="6628298" y="1625830"/>
              <a:ext cx="69216" cy="59290"/>
            </a:xfrm>
            <a:custGeom>
              <a:rect b="b" l="l" r="r" t="t"/>
              <a:pathLst>
                <a:path extrusionOk="0" h="675" w="788">
                  <a:moveTo>
                    <a:pt x="0" y="0"/>
                  </a:moveTo>
                  <a:cubicBezTo>
                    <a:pt x="30" y="513"/>
                    <a:pt x="150" y="674"/>
                    <a:pt x="282" y="674"/>
                  </a:cubicBezTo>
                  <a:cubicBezTo>
                    <a:pt x="433" y="674"/>
                    <a:pt x="601" y="462"/>
                    <a:pt x="666" y="326"/>
                  </a:cubicBezTo>
                  <a:cubicBezTo>
                    <a:pt x="787" y="70"/>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0"/>
            <p:cNvSpPr/>
            <p:nvPr/>
          </p:nvSpPr>
          <p:spPr>
            <a:xfrm>
              <a:off x="6629703" y="1626885"/>
              <a:ext cx="39351" cy="33993"/>
            </a:xfrm>
            <a:custGeom>
              <a:rect b="b" l="l" r="r" t="t"/>
              <a:pathLst>
                <a:path extrusionOk="0" h="387" w="448">
                  <a:moveTo>
                    <a:pt x="1" y="1"/>
                  </a:moveTo>
                  <a:lnTo>
                    <a:pt x="1" y="1"/>
                  </a:lnTo>
                  <a:cubicBezTo>
                    <a:pt x="17" y="294"/>
                    <a:pt x="84" y="386"/>
                    <a:pt x="159" y="386"/>
                  </a:cubicBezTo>
                  <a:cubicBezTo>
                    <a:pt x="245" y="386"/>
                    <a:pt x="341" y="263"/>
                    <a:pt x="378" y="186"/>
                  </a:cubicBezTo>
                  <a:cubicBezTo>
                    <a:pt x="447" y="41"/>
                    <a:pt x="1" y="1"/>
                    <a:pt x="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0"/>
            <p:cNvSpPr/>
            <p:nvPr/>
          </p:nvSpPr>
          <p:spPr>
            <a:xfrm>
              <a:off x="6626717" y="1624513"/>
              <a:ext cx="23980" cy="50858"/>
            </a:xfrm>
            <a:custGeom>
              <a:rect b="b" l="l" r="r" t="t"/>
              <a:pathLst>
                <a:path extrusionOk="0" h="579" w="273">
                  <a:moveTo>
                    <a:pt x="18" y="0"/>
                  </a:moveTo>
                  <a:cubicBezTo>
                    <a:pt x="14" y="0"/>
                    <a:pt x="9" y="1"/>
                    <a:pt x="6" y="4"/>
                  </a:cubicBezTo>
                  <a:cubicBezTo>
                    <a:pt x="0" y="10"/>
                    <a:pt x="0" y="15"/>
                    <a:pt x="6" y="22"/>
                  </a:cubicBezTo>
                  <a:cubicBezTo>
                    <a:pt x="13" y="28"/>
                    <a:pt x="238" y="282"/>
                    <a:pt x="128" y="555"/>
                  </a:cubicBezTo>
                  <a:cubicBezTo>
                    <a:pt x="128" y="561"/>
                    <a:pt x="128" y="572"/>
                    <a:pt x="139" y="579"/>
                  </a:cubicBezTo>
                  <a:cubicBezTo>
                    <a:pt x="139" y="579"/>
                    <a:pt x="145" y="579"/>
                    <a:pt x="152" y="572"/>
                  </a:cubicBezTo>
                  <a:cubicBezTo>
                    <a:pt x="152" y="572"/>
                    <a:pt x="157" y="572"/>
                    <a:pt x="157" y="566"/>
                  </a:cubicBezTo>
                  <a:cubicBezTo>
                    <a:pt x="273" y="277"/>
                    <a:pt x="29" y="4"/>
                    <a:pt x="29" y="4"/>
                  </a:cubicBezTo>
                  <a:cubicBezTo>
                    <a:pt x="26" y="1"/>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0"/>
            <p:cNvSpPr/>
            <p:nvPr/>
          </p:nvSpPr>
          <p:spPr>
            <a:xfrm>
              <a:off x="6626717" y="1624513"/>
              <a:ext cx="50507" cy="18358"/>
            </a:xfrm>
            <a:custGeom>
              <a:rect b="b" l="l" r="r" t="t"/>
              <a:pathLst>
                <a:path extrusionOk="0" h="209" w="575">
                  <a:moveTo>
                    <a:pt x="18" y="0"/>
                  </a:moveTo>
                  <a:cubicBezTo>
                    <a:pt x="14" y="0"/>
                    <a:pt x="9" y="1"/>
                    <a:pt x="6" y="4"/>
                  </a:cubicBezTo>
                  <a:cubicBezTo>
                    <a:pt x="0" y="10"/>
                    <a:pt x="0" y="15"/>
                    <a:pt x="6" y="22"/>
                  </a:cubicBezTo>
                  <a:cubicBezTo>
                    <a:pt x="153" y="169"/>
                    <a:pt x="284" y="209"/>
                    <a:pt x="381" y="209"/>
                  </a:cubicBezTo>
                  <a:cubicBezTo>
                    <a:pt x="472" y="209"/>
                    <a:pt x="534" y="175"/>
                    <a:pt x="556" y="161"/>
                  </a:cubicBezTo>
                  <a:cubicBezTo>
                    <a:pt x="562" y="155"/>
                    <a:pt x="569" y="155"/>
                    <a:pt x="569" y="155"/>
                  </a:cubicBezTo>
                  <a:cubicBezTo>
                    <a:pt x="575" y="149"/>
                    <a:pt x="575" y="138"/>
                    <a:pt x="569" y="132"/>
                  </a:cubicBezTo>
                  <a:cubicBezTo>
                    <a:pt x="564" y="128"/>
                    <a:pt x="560" y="124"/>
                    <a:pt x="556" y="124"/>
                  </a:cubicBezTo>
                  <a:cubicBezTo>
                    <a:pt x="554" y="124"/>
                    <a:pt x="553" y="125"/>
                    <a:pt x="551" y="127"/>
                  </a:cubicBezTo>
                  <a:cubicBezTo>
                    <a:pt x="545" y="133"/>
                    <a:pt x="483" y="181"/>
                    <a:pt x="382" y="181"/>
                  </a:cubicBezTo>
                  <a:cubicBezTo>
                    <a:pt x="292" y="181"/>
                    <a:pt x="171" y="143"/>
                    <a:pt x="29" y="4"/>
                  </a:cubicBezTo>
                  <a:cubicBezTo>
                    <a:pt x="26" y="1"/>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0"/>
            <p:cNvSpPr/>
            <p:nvPr/>
          </p:nvSpPr>
          <p:spPr>
            <a:xfrm>
              <a:off x="6626717" y="1624337"/>
              <a:ext cx="62277" cy="25824"/>
            </a:xfrm>
            <a:custGeom>
              <a:rect b="b" l="l" r="r" t="t"/>
              <a:pathLst>
                <a:path extrusionOk="0" h="294" w="709">
                  <a:moveTo>
                    <a:pt x="13" y="1"/>
                  </a:moveTo>
                  <a:cubicBezTo>
                    <a:pt x="0" y="6"/>
                    <a:pt x="0" y="17"/>
                    <a:pt x="6" y="24"/>
                  </a:cubicBezTo>
                  <a:cubicBezTo>
                    <a:pt x="166" y="262"/>
                    <a:pt x="494" y="293"/>
                    <a:pt x="632" y="293"/>
                  </a:cubicBezTo>
                  <a:cubicBezTo>
                    <a:pt x="669" y="293"/>
                    <a:pt x="692" y="291"/>
                    <a:pt x="696" y="290"/>
                  </a:cubicBezTo>
                  <a:lnTo>
                    <a:pt x="701" y="290"/>
                  </a:lnTo>
                  <a:cubicBezTo>
                    <a:pt x="708" y="284"/>
                    <a:pt x="708" y="284"/>
                    <a:pt x="708" y="279"/>
                  </a:cubicBezTo>
                  <a:cubicBezTo>
                    <a:pt x="708" y="268"/>
                    <a:pt x="701" y="261"/>
                    <a:pt x="696" y="261"/>
                  </a:cubicBezTo>
                  <a:cubicBezTo>
                    <a:pt x="695" y="261"/>
                    <a:pt x="680" y="262"/>
                    <a:pt x="656" y="262"/>
                  </a:cubicBezTo>
                  <a:cubicBezTo>
                    <a:pt x="540" y="262"/>
                    <a:pt x="193" y="242"/>
                    <a:pt x="29" y="6"/>
                  </a:cubicBezTo>
                  <a:cubicBezTo>
                    <a:pt x="24" y="1"/>
                    <a:pt x="18" y="1"/>
                    <a:pt x="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0"/>
            <p:cNvSpPr/>
            <p:nvPr/>
          </p:nvSpPr>
          <p:spPr>
            <a:xfrm>
              <a:off x="6626717" y="1624513"/>
              <a:ext cx="41811" cy="62452"/>
            </a:xfrm>
            <a:custGeom>
              <a:rect b="b" l="l" r="r" t="t"/>
              <a:pathLst>
                <a:path extrusionOk="0" h="711" w="476">
                  <a:moveTo>
                    <a:pt x="18" y="0"/>
                  </a:moveTo>
                  <a:cubicBezTo>
                    <a:pt x="14" y="0"/>
                    <a:pt x="9" y="1"/>
                    <a:pt x="6" y="4"/>
                  </a:cubicBezTo>
                  <a:cubicBezTo>
                    <a:pt x="0" y="10"/>
                    <a:pt x="0" y="15"/>
                    <a:pt x="6" y="22"/>
                  </a:cubicBezTo>
                  <a:cubicBezTo>
                    <a:pt x="435" y="462"/>
                    <a:pt x="291" y="689"/>
                    <a:pt x="284" y="689"/>
                  </a:cubicBezTo>
                  <a:cubicBezTo>
                    <a:pt x="284" y="694"/>
                    <a:pt x="284" y="705"/>
                    <a:pt x="291" y="711"/>
                  </a:cubicBezTo>
                  <a:lnTo>
                    <a:pt x="307" y="711"/>
                  </a:lnTo>
                  <a:lnTo>
                    <a:pt x="313" y="705"/>
                  </a:lnTo>
                  <a:cubicBezTo>
                    <a:pt x="319" y="694"/>
                    <a:pt x="476" y="456"/>
                    <a:pt x="29" y="4"/>
                  </a:cubicBezTo>
                  <a:cubicBezTo>
                    <a:pt x="26" y="1"/>
                    <a:pt x="22" y="0"/>
                    <a:pt x="1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0"/>
            <p:cNvSpPr/>
            <p:nvPr/>
          </p:nvSpPr>
          <p:spPr>
            <a:xfrm>
              <a:off x="6626190" y="1623459"/>
              <a:ext cx="49980" cy="49716"/>
            </a:xfrm>
            <a:custGeom>
              <a:rect b="b" l="l" r="r" t="t"/>
              <a:pathLst>
                <a:path extrusionOk="0" h="566" w="569">
                  <a:moveTo>
                    <a:pt x="18" y="1"/>
                  </a:moveTo>
                  <a:cubicBezTo>
                    <a:pt x="13" y="1"/>
                    <a:pt x="9" y="2"/>
                    <a:pt x="6" y="5"/>
                  </a:cubicBezTo>
                  <a:cubicBezTo>
                    <a:pt x="0" y="11"/>
                    <a:pt x="0" y="22"/>
                    <a:pt x="6" y="27"/>
                  </a:cubicBezTo>
                  <a:lnTo>
                    <a:pt x="540" y="562"/>
                  </a:lnTo>
                  <a:cubicBezTo>
                    <a:pt x="543" y="564"/>
                    <a:pt x="546" y="566"/>
                    <a:pt x="549" y="566"/>
                  </a:cubicBezTo>
                  <a:cubicBezTo>
                    <a:pt x="551" y="566"/>
                    <a:pt x="554" y="564"/>
                    <a:pt x="557" y="562"/>
                  </a:cubicBezTo>
                  <a:lnTo>
                    <a:pt x="562" y="562"/>
                  </a:lnTo>
                  <a:cubicBezTo>
                    <a:pt x="568" y="556"/>
                    <a:pt x="568" y="543"/>
                    <a:pt x="562" y="538"/>
                  </a:cubicBezTo>
                  <a:lnTo>
                    <a:pt x="30" y="5"/>
                  </a:lnTo>
                  <a:cubicBezTo>
                    <a:pt x="27" y="2"/>
                    <a:pt x="22" y="1"/>
                    <a:pt x="1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0"/>
          <p:cNvGrpSpPr/>
          <p:nvPr/>
        </p:nvGrpSpPr>
        <p:grpSpPr>
          <a:xfrm>
            <a:off x="7790154" y="1343990"/>
            <a:ext cx="599299" cy="1114179"/>
            <a:chOff x="4976182" y="2147666"/>
            <a:chExt cx="235842" cy="438481"/>
          </a:xfrm>
        </p:grpSpPr>
        <p:sp>
          <p:nvSpPr>
            <p:cNvPr id="8163" name="Google Shape;8163;p50"/>
            <p:cNvSpPr/>
            <p:nvPr/>
          </p:nvSpPr>
          <p:spPr>
            <a:xfrm>
              <a:off x="4976182" y="2195098"/>
              <a:ext cx="134567" cy="134479"/>
            </a:xfrm>
            <a:custGeom>
              <a:rect b="b" l="l" r="r" t="t"/>
              <a:pathLst>
                <a:path extrusionOk="0" h="1531" w="1532">
                  <a:moveTo>
                    <a:pt x="1" y="0"/>
                  </a:moveTo>
                  <a:lnTo>
                    <a:pt x="1" y="1530"/>
                  </a:lnTo>
                  <a:lnTo>
                    <a:pt x="1531" y="1530"/>
                  </a:lnTo>
                  <a:lnTo>
                    <a:pt x="153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0"/>
            <p:cNvSpPr/>
            <p:nvPr/>
          </p:nvSpPr>
          <p:spPr>
            <a:xfrm>
              <a:off x="4985405" y="2204233"/>
              <a:ext cx="116121" cy="116209"/>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0"/>
            <p:cNvSpPr/>
            <p:nvPr/>
          </p:nvSpPr>
          <p:spPr>
            <a:xfrm>
              <a:off x="5029587" y="2147666"/>
              <a:ext cx="27142" cy="81074"/>
            </a:xfrm>
            <a:custGeom>
              <a:rect b="b" l="l" r="r" t="t"/>
              <a:pathLst>
                <a:path extrusionOk="0" h="923" w="309">
                  <a:moveTo>
                    <a:pt x="1" y="1"/>
                  </a:moveTo>
                  <a:lnTo>
                    <a:pt x="1" y="923"/>
                  </a:lnTo>
                  <a:lnTo>
                    <a:pt x="308" y="923"/>
                  </a:lnTo>
                  <a:lnTo>
                    <a:pt x="30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0"/>
            <p:cNvSpPr/>
            <p:nvPr/>
          </p:nvSpPr>
          <p:spPr>
            <a:xfrm>
              <a:off x="5077546" y="2451668"/>
              <a:ext cx="134479" cy="134479"/>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0"/>
            <p:cNvSpPr/>
            <p:nvPr/>
          </p:nvSpPr>
          <p:spPr>
            <a:xfrm>
              <a:off x="5086681" y="2460803"/>
              <a:ext cx="116121" cy="116209"/>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0"/>
            <p:cNvSpPr/>
            <p:nvPr/>
          </p:nvSpPr>
          <p:spPr>
            <a:xfrm>
              <a:off x="5131477" y="2404236"/>
              <a:ext cx="27142" cy="81601"/>
            </a:xfrm>
            <a:custGeom>
              <a:rect b="b" l="l" r="r" t="t"/>
              <a:pathLst>
                <a:path extrusionOk="0" h="929" w="309">
                  <a:moveTo>
                    <a:pt x="1" y="1"/>
                  </a:moveTo>
                  <a:lnTo>
                    <a:pt x="1" y="929"/>
                  </a:lnTo>
                  <a:lnTo>
                    <a:pt x="308" y="929"/>
                  </a:lnTo>
                  <a:lnTo>
                    <a:pt x="30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0"/>
          <p:cNvGrpSpPr/>
          <p:nvPr/>
        </p:nvGrpSpPr>
        <p:grpSpPr>
          <a:xfrm>
            <a:off x="-62541" y="-221474"/>
            <a:ext cx="3331530" cy="1982900"/>
            <a:chOff x="68934" y="286889"/>
            <a:chExt cx="3331530" cy="1982900"/>
          </a:xfrm>
        </p:grpSpPr>
        <p:sp>
          <p:nvSpPr>
            <p:cNvPr id="8170" name="Google Shape;8170;p50"/>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0"/>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0"/>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0"/>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0"/>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0"/>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0"/>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0"/>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0"/>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50"/>
          <p:cNvGrpSpPr/>
          <p:nvPr/>
        </p:nvGrpSpPr>
        <p:grpSpPr>
          <a:xfrm rot="-327072">
            <a:off x="4794255" y="1647825"/>
            <a:ext cx="2296021" cy="541628"/>
            <a:chOff x="4147709" y="1062750"/>
            <a:chExt cx="2295969" cy="541616"/>
          </a:xfrm>
        </p:grpSpPr>
        <p:sp>
          <p:nvSpPr>
            <p:cNvPr id="8180" name="Google Shape;8180;p50"/>
            <p:cNvSpPr/>
            <p:nvPr/>
          </p:nvSpPr>
          <p:spPr>
            <a:xfrm>
              <a:off x="5410992" y="1362814"/>
              <a:ext cx="9856" cy="125312"/>
            </a:xfrm>
            <a:custGeom>
              <a:rect b="b" l="l" r="r" t="t"/>
              <a:pathLst>
                <a:path extrusionOk="0" h="801" w="63">
                  <a:moveTo>
                    <a:pt x="35" y="1"/>
                  </a:moveTo>
                  <a:cubicBezTo>
                    <a:pt x="17" y="1"/>
                    <a:pt x="0" y="19"/>
                    <a:pt x="0" y="36"/>
                  </a:cubicBezTo>
                  <a:lnTo>
                    <a:pt x="0" y="48"/>
                  </a:lnTo>
                  <a:cubicBezTo>
                    <a:pt x="0" y="70"/>
                    <a:pt x="17" y="83"/>
                    <a:pt x="35" y="83"/>
                  </a:cubicBezTo>
                  <a:cubicBezTo>
                    <a:pt x="52" y="83"/>
                    <a:pt x="63" y="70"/>
                    <a:pt x="63" y="48"/>
                  </a:cubicBezTo>
                  <a:lnTo>
                    <a:pt x="63" y="36"/>
                  </a:lnTo>
                  <a:cubicBezTo>
                    <a:pt x="63" y="19"/>
                    <a:pt x="52" y="1"/>
                    <a:pt x="35" y="1"/>
                  </a:cubicBezTo>
                  <a:close/>
                  <a:moveTo>
                    <a:pt x="35" y="145"/>
                  </a:moveTo>
                  <a:cubicBezTo>
                    <a:pt x="17" y="145"/>
                    <a:pt x="0" y="158"/>
                    <a:pt x="0" y="180"/>
                  </a:cubicBezTo>
                  <a:lnTo>
                    <a:pt x="0" y="193"/>
                  </a:lnTo>
                  <a:cubicBezTo>
                    <a:pt x="0" y="209"/>
                    <a:pt x="17" y="228"/>
                    <a:pt x="35" y="228"/>
                  </a:cubicBezTo>
                  <a:cubicBezTo>
                    <a:pt x="52" y="228"/>
                    <a:pt x="63" y="209"/>
                    <a:pt x="63" y="193"/>
                  </a:cubicBezTo>
                  <a:lnTo>
                    <a:pt x="63" y="180"/>
                  </a:lnTo>
                  <a:cubicBezTo>
                    <a:pt x="63" y="158"/>
                    <a:pt x="52" y="145"/>
                    <a:pt x="35" y="145"/>
                  </a:cubicBezTo>
                  <a:close/>
                  <a:moveTo>
                    <a:pt x="35" y="291"/>
                  </a:moveTo>
                  <a:cubicBezTo>
                    <a:pt x="17" y="291"/>
                    <a:pt x="0" y="303"/>
                    <a:pt x="0" y="319"/>
                  </a:cubicBezTo>
                  <a:lnTo>
                    <a:pt x="0" y="337"/>
                  </a:lnTo>
                  <a:cubicBezTo>
                    <a:pt x="0" y="354"/>
                    <a:pt x="17" y="372"/>
                    <a:pt x="35" y="372"/>
                  </a:cubicBezTo>
                  <a:cubicBezTo>
                    <a:pt x="52" y="372"/>
                    <a:pt x="63" y="354"/>
                    <a:pt x="63" y="337"/>
                  </a:cubicBezTo>
                  <a:lnTo>
                    <a:pt x="63" y="319"/>
                  </a:lnTo>
                  <a:cubicBezTo>
                    <a:pt x="63" y="303"/>
                    <a:pt x="52" y="291"/>
                    <a:pt x="35" y="291"/>
                  </a:cubicBezTo>
                  <a:close/>
                  <a:moveTo>
                    <a:pt x="35" y="436"/>
                  </a:moveTo>
                  <a:cubicBezTo>
                    <a:pt x="17" y="436"/>
                    <a:pt x="0" y="447"/>
                    <a:pt x="0" y="465"/>
                  </a:cubicBezTo>
                  <a:lnTo>
                    <a:pt x="0" y="482"/>
                  </a:lnTo>
                  <a:cubicBezTo>
                    <a:pt x="0" y="500"/>
                    <a:pt x="17" y="511"/>
                    <a:pt x="35" y="511"/>
                  </a:cubicBezTo>
                  <a:cubicBezTo>
                    <a:pt x="52" y="511"/>
                    <a:pt x="63" y="500"/>
                    <a:pt x="63" y="482"/>
                  </a:cubicBezTo>
                  <a:lnTo>
                    <a:pt x="63" y="465"/>
                  </a:lnTo>
                  <a:cubicBezTo>
                    <a:pt x="63" y="447"/>
                    <a:pt x="52" y="436"/>
                    <a:pt x="35" y="436"/>
                  </a:cubicBezTo>
                  <a:close/>
                  <a:moveTo>
                    <a:pt x="35" y="575"/>
                  </a:moveTo>
                  <a:cubicBezTo>
                    <a:pt x="17" y="575"/>
                    <a:pt x="0" y="592"/>
                    <a:pt x="0" y="610"/>
                  </a:cubicBezTo>
                  <a:lnTo>
                    <a:pt x="0" y="627"/>
                  </a:lnTo>
                  <a:cubicBezTo>
                    <a:pt x="0" y="645"/>
                    <a:pt x="17" y="656"/>
                    <a:pt x="35" y="656"/>
                  </a:cubicBezTo>
                  <a:cubicBezTo>
                    <a:pt x="52" y="656"/>
                    <a:pt x="63" y="645"/>
                    <a:pt x="63" y="627"/>
                  </a:cubicBezTo>
                  <a:lnTo>
                    <a:pt x="63" y="610"/>
                  </a:lnTo>
                  <a:cubicBezTo>
                    <a:pt x="63" y="592"/>
                    <a:pt x="52" y="575"/>
                    <a:pt x="35" y="575"/>
                  </a:cubicBezTo>
                  <a:close/>
                  <a:moveTo>
                    <a:pt x="35" y="720"/>
                  </a:moveTo>
                  <a:cubicBezTo>
                    <a:pt x="17" y="720"/>
                    <a:pt x="0" y="737"/>
                    <a:pt x="0" y="755"/>
                  </a:cubicBezTo>
                  <a:lnTo>
                    <a:pt x="0" y="766"/>
                  </a:lnTo>
                  <a:cubicBezTo>
                    <a:pt x="0" y="784"/>
                    <a:pt x="17" y="801"/>
                    <a:pt x="35" y="801"/>
                  </a:cubicBezTo>
                  <a:cubicBezTo>
                    <a:pt x="52" y="801"/>
                    <a:pt x="63" y="784"/>
                    <a:pt x="63" y="766"/>
                  </a:cubicBezTo>
                  <a:lnTo>
                    <a:pt x="63" y="755"/>
                  </a:lnTo>
                  <a:cubicBezTo>
                    <a:pt x="63" y="737"/>
                    <a:pt x="52" y="720"/>
                    <a:pt x="35" y="72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0"/>
            <p:cNvSpPr/>
            <p:nvPr/>
          </p:nvSpPr>
          <p:spPr>
            <a:xfrm>
              <a:off x="5380955" y="1481087"/>
              <a:ext cx="77127" cy="114987"/>
            </a:xfrm>
            <a:custGeom>
              <a:rect b="b" l="l" r="r" t="t"/>
              <a:pathLst>
                <a:path extrusionOk="0" h="735" w="493">
                  <a:moveTo>
                    <a:pt x="395" y="1"/>
                  </a:moveTo>
                  <a:cubicBezTo>
                    <a:pt x="377" y="1"/>
                    <a:pt x="359" y="2"/>
                    <a:pt x="342" y="4"/>
                  </a:cubicBezTo>
                  <a:cubicBezTo>
                    <a:pt x="174" y="28"/>
                    <a:pt x="41" y="161"/>
                    <a:pt x="24" y="328"/>
                  </a:cubicBezTo>
                  <a:cubicBezTo>
                    <a:pt x="0" y="550"/>
                    <a:pt x="174" y="735"/>
                    <a:pt x="388" y="735"/>
                  </a:cubicBezTo>
                  <a:cubicBezTo>
                    <a:pt x="423" y="735"/>
                    <a:pt x="452" y="735"/>
                    <a:pt x="487" y="723"/>
                  </a:cubicBezTo>
                  <a:cubicBezTo>
                    <a:pt x="493" y="723"/>
                    <a:pt x="493" y="711"/>
                    <a:pt x="487" y="705"/>
                  </a:cubicBezTo>
                  <a:cubicBezTo>
                    <a:pt x="354" y="648"/>
                    <a:pt x="267" y="520"/>
                    <a:pt x="267" y="370"/>
                  </a:cubicBezTo>
                  <a:cubicBezTo>
                    <a:pt x="267" y="218"/>
                    <a:pt x="354" y="92"/>
                    <a:pt x="487" y="33"/>
                  </a:cubicBezTo>
                  <a:cubicBezTo>
                    <a:pt x="493" y="28"/>
                    <a:pt x="493" y="15"/>
                    <a:pt x="482" y="15"/>
                  </a:cubicBezTo>
                  <a:cubicBezTo>
                    <a:pt x="456" y="5"/>
                    <a:pt x="425" y="1"/>
                    <a:pt x="39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0"/>
            <p:cNvSpPr/>
            <p:nvPr/>
          </p:nvSpPr>
          <p:spPr>
            <a:xfrm>
              <a:off x="5259555" y="1371105"/>
              <a:ext cx="10012" cy="125312"/>
            </a:xfrm>
            <a:custGeom>
              <a:rect b="b" l="l" r="r" t="t"/>
              <a:pathLst>
                <a:path extrusionOk="0" h="801" w="64">
                  <a:moveTo>
                    <a:pt x="29" y="1"/>
                  </a:moveTo>
                  <a:cubicBezTo>
                    <a:pt x="11" y="1"/>
                    <a:pt x="0" y="17"/>
                    <a:pt x="0" y="35"/>
                  </a:cubicBezTo>
                  <a:lnTo>
                    <a:pt x="0" y="52"/>
                  </a:lnTo>
                  <a:cubicBezTo>
                    <a:pt x="0" y="70"/>
                    <a:pt x="11" y="81"/>
                    <a:pt x="29" y="81"/>
                  </a:cubicBezTo>
                  <a:cubicBezTo>
                    <a:pt x="46" y="81"/>
                    <a:pt x="64" y="70"/>
                    <a:pt x="64" y="52"/>
                  </a:cubicBezTo>
                  <a:lnTo>
                    <a:pt x="64" y="35"/>
                  </a:lnTo>
                  <a:cubicBezTo>
                    <a:pt x="64" y="17"/>
                    <a:pt x="46" y="1"/>
                    <a:pt x="29" y="1"/>
                  </a:cubicBezTo>
                  <a:close/>
                  <a:moveTo>
                    <a:pt x="29" y="145"/>
                  </a:moveTo>
                  <a:cubicBezTo>
                    <a:pt x="11" y="145"/>
                    <a:pt x="0" y="162"/>
                    <a:pt x="0" y="180"/>
                  </a:cubicBezTo>
                  <a:lnTo>
                    <a:pt x="0" y="191"/>
                  </a:lnTo>
                  <a:cubicBezTo>
                    <a:pt x="0" y="209"/>
                    <a:pt x="11" y="226"/>
                    <a:pt x="29" y="226"/>
                  </a:cubicBezTo>
                  <a:cubicBezTo>
                    <a:pt x="46" y="226"/>
                    <a:pt x="64" y="209"/>
                    <a:pt x="64" y="191"/>
                  </a:cubicBezTo>
                  <a:lnTo>
                    <a:pt x="64" y="180"/>
                  </a:lnTo>
                  <a:cubicBezTo>
                    <a:pt x="64" y="162"/>
                    <a:pt x="46" y="145"/>
                    <a:pt x="29" y="145"/>
                  </a:cubicBezTo>
                  <a:close/>
                  <a:moveTo>
                    <a:pt x="29" y="290"/>
                  </a:moveTo>
                  <a:cubicBezTo>
                    <a:pt x="11" y="290"/>
                    <a:pt x="0" y="301"/>
                    <a:pt x="0" y="319"/>
                  </a:cubicBezTo>
                  <a:lnTo>
                    <a:pt x="0" y="336"/>
                  </a:lnTo>
                  <a:cubicBezTo>
                    <a:pt x="0" y="354"/>
                    <a:pt x="11" y="371"/>
                    <a:pt x="29" y="371"/>
                  </a:cubicBezTo>
                  <a:cubicBezTo>
                    <a:pt x="46" y="371"/>
                    <a:pt x="64" y="354"/>
                    <a:pt x="64" y="336"/>
                  </a:cubicBezTo>
                  <a:lnTo>
                    <a:pt x="64" y="319"/>
                  </a:lnTo>
                  <a:cubicBezTo>
                    <a:pt x="64" y="301"/>
                    <a:pt x="46" y="290"/>
                    <a:pt x="29" y="290"/>
                  </a:cubicBezTo>
                  <a:close/>
                  <a:moveTo>
                    <a:pt x="29" y="435"/>
                  </a:moveTo>
                  <a:cubicBezTo>
                    <a:pt x="11" y="435"/>
                    <a:pt x="0" y="447"/>
                    <a:pt x="0" y="464"/>
                  </a:cubicBezTo>
                  <a:lnTo>
                    <a:pt x="0" y="482"/>
                  </a:lnTo>
                  <a:cubicBezTo>
                    <a:pt x="0" y="499"/>
                    <a:pt x="11" y="510"/>
                    <a:pt x="29" y="510"/>
                  </a:cubicBezTo>
                  <a:cubicBezTo>
                    <a:pt x="46" y="510"/>
                    <a:pt x="64" y="499"/>
                    <a:pt x="64" y="482"/>
                  </a:cubicBezTo>
                  <a:lnTo>
                    <a:pt x="64" y="464"/>
                  </a:lnTo>
                  <a:cubicBezTo>
                    <a:pt x="64" y="447"/>
                    <a:pt x="46" y="435"/>
                    <a:pt x="29" y="435"/>
                  </a:cubicBezTo>
                  <a:close/>
                  <a:moveTo>
                    <a:pt x="29" y="579"/>
                  </a:moveTo>
                  <a:cubicBezTo>
                    <a:pt x="11" y="579"/>
                    <a:pt x="0" y="592"/>
                    <a:pt x="0" y="609"/>
                  </a:cubicBezTo>
                  <a:lnTo>
                    <a:pt x="0" y="627"/>
                  </a:lnTo>
                  <a:cubicBezTo>
                    <a:pt x="0" y="643"/>
                    <a:pt x="11" y="656"/>
                    <a:pt x="29" y="656"/>
                  </a:cubicBezTo>
                  <a:cubicBezTo>
                    <a:pt x="46" y="656"/>
                    <a:pt x="64" y="643"/>
                    <a:pt x="64" y="627"/>
                  </a:cubicBezTo>
                  <a:lnTo>
                    <a:pt x="64" y="609"/>
                  </a:lnTo>
                  <a:cubicBezTo>
                    <a:pt x="64" y="592"/>
                    <a:pt x="46" y="579"/>
                    <a:pt x="29" y="579"/>
                  </a:cubicBezTo>
                  <a:close/>
                  <a:moveTo>
                    <a:pt x="29" y="718"/>
                  </a:moveTo>
                  <a:cubicBezTo>
                    <a:pt x="11" y="718"/>
                    <a:pt x="0" y="736"/>
                    <a:pt x="0" y="753"/>
                  </a:cubicBezTo>
                  <a:lnTo>
                    <a:pt x="0" y="771"/>
                  </a:lnTo>
                  <a:cubicBezTo>
                    <a:pt x="0" y="788"/>
                    <a:pt x="11" y="800"/>
                    <a:pt x="29" y="800"/>
                  </a:cubicBezTo>
                  <a:cubicBezTo>
                    <a:pt x="46" y="800"/>
                    <a:pt x="64" y="788"/>
                    <a:pt x="64" y="771"/>
                  </a:cubicBezTo>
                  <a:lnTo>
                    <a:pt x="64" y="753"/>
                  </a:lnTo>
                  <a:cubicBezTo>
                    <a:pt x="64" y="736"/>
                    <a:pt x="46" y="718"/>
                    <a:pt x="29"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0"/>
            <p:cNvSpPr/>
            <p:nvPr/>
          </p:nvSpPr>
          <p:spPr>
            <a:xfrm>
              <a:off x="5229518" y="1489535"/>
              <a:ext cx="77127" cy="114831"/>
            </a:xfrm>
            <a:custGeom>
              <a:rect b="b" l="l" r="r" t="t"/>
              <a:pathLst>
                <a:path extrusionOk="0" h="734" w="493">
                  <a:moveTo>
                    <a:pt x="379" y="0"/>
                  </a:moveTo>
                  <a:cubicBezTo>
                    <a:pt x="365" y="0"/>
                    <a:pt x="351" y="1"/>
                    <a:pt x="337" y="3"/>
                  </a:cubicBezTo>
                  <a:cubicBezTo>
                    <a:pt x="174" y="25"/>
                    <a:pt x="40" y="159"/>
                    <a:pt x="24" y="327"/>
                  </a:cubicBezTo>
                  <a:cubicBezTo>
                    <a:pt x="0" y="547"/>
                    <a:pt x="168" y="733"/>
                    <a:pt x="388" y="733"/>
                  </a:cubicBezTo>
                  <a:cubicBezTo>
                    <a:pt x="417" y="733"/>
                    <a:pt x="452" y="733"/>
                    <a:pt x="481" y="721"/>
                  </a:cubicBezTo>
                  <a:cubicBezTo>
                    <a:pt x="492" y="721"/>
                    <a:pt x="492" y="710"/>
                    <a:pt x="481" y="704"/>
                  </a:cubicBezTo>
                  <a:cubicBezTo>
                    <a:pt x="353" y="646"/>
                    <a:pt x="262" y="518"/>
                    <a:pt x="262" y="368"/>
                  </a:cubicBezTo>
                  <a:cubicBezTo>
                    <a:pt x="262" y="217"/>
                    <a:pt x="353" y="89"/>
                    <a:pt x="481" y="31"/>
                  </a:cubicBezTo>
                  <a:cubicBezTo>
                    <a:pt x="492" y="25"/>
                    <a:pt x="492" y="14"/>
                    <a:pt x="481" y="14"/>
                  </a:cubicBezTo>
                  <a:cubicBezTo>
                    <a:pt x="448" y="6"/>
                    <a:pt x="414" y="0"/>
                    <a:pt x="3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0"/>
            <p:cNvSpPr/>
            <p:nvPr/>
          </p:nvSpPr>
          <p:spPr>
            <a:xfrm>
              <a:off x="5106240" y="1364847"/>
              <a:ext cx="10012" cy="125312"/>
            </a:xfrm>
            <a:custGeom>
              <a:rect b="b" l="l" r="r" t="t"/>
              <a:pathLst>
                <a:path extrusionOk="0" h="801" w="64">
                  <a:moveTo>
                    <a:pt x="36" y="0"/>
                  </a:moveTo>
                  <a:cubicBezTo>
                    <a:pt x="17" y="0"/>
                    <a:pt x="1" y="11"/>
                    <a:pt x="1" y="28"/>
                  </a:cubicBezTo>
                  <a:lnTo>
                    <a:pt x="1" y="46"/>
                  </a:lnTo>
                  <a:cubicBezTo>
                    <a:pt x="1" y="63"/>
                    <a:pt x="17" y="81"/>
                    <a:pt x="36" y="81"/>
                  </a:cubicBezTo>
                  <a:cubicBezTo>
                    <a:pt x="52" y="81"/>
                    <a:pt x="63" y="63"/>
                    <a:pt x="63" y="46"/>
                  </a:cubicBezTo>
                  <a:lnTo>
                    <a:pt x="63" y="28"/>
                  </a:lnTo>
                  <a:cubicBezTo>
                    <a:pt x="63" y="11"/>
                    <a:pt x="52" y="0"/>
                    <a:pt x="36" y="0"/>
                  </a:cubicBezTo>
                  <a:close/>
                  <a:moveTo>
                    <a:pt x="36" y="145"/>
                  </a:moveTo>
                  <a:cubicBezTo>
                    <a:pt x="17" y="145"/>
                    <a:pt x="1" y="156"/>
                    <a:pt x="1" y="174"/>
                  </a:cubicBezTo>
                  <a:lnTo>
                    <a:pt x="1" y="191"/>
                  </a:lnTo>
                  <a:cubicBezTo>
                    <a:pt x="1" y="209"/>
                    <a:pt x="17" y="220"/>
                    <a:pt x="36" y="220"/>
                  </a:cubicBezTo>
                  <a:cubicBezTo>
                    <a:pt x="52" y="220"/>
                    <a:pt x="63" y="209"/>
                    <a:pt x="63" y="191"/>
                  </a:cubicBezTo>
                  <a:lnTo>
                    <a:pt x="63" y="174"/>
                  </a:lnTo>
                  <a:cubicBezTo>
                    <a:pt x="63" y="156"/>
                    <a:pt x="52" y="145"/>
                    <a:pt x="36" y="145"/>
                  </a:cubicBezTo>
                  <a:close/>
                  <a:moveTo>
                    <a:pt x="36" y="284"/>
                  </a:moveTo>
                  <a:cubicBezTo>
                    <a:pt x="17" y="284"/>
                    <a:pt x="1" y="301"/>
                    <a:pt x="1" y="319"/>
                  </a:cubicBezTo>
                  <a:lnTo>
                    <a:pt x="1" y="336"/>
                  </a:lnTo>
                  <a:cubicBezTo>
                    <a:pt x="1" y="354"/>
                    <a:pt x="17" y="365"/>
                    <a:pt x="36" y="365"/>
                  </a:cubicBezTo>
                  <a:cubicBezTo>
                    <a:pt x="52" y="365"/>
                    <a:pt x="63" y="354"/>
                    <a:pt x="63" y="336"/>
                  </a:cubicBezTo>
                  <a:lnTo>
                    <a:pt x="63" y="319"/>
                  </a:lnTo>
                  <a:cubicBezTo>
                    <a:pt x="63" y="301"/>
                    <a:pt x="52" y="284"/>
                    <a:pt x="36" y="284"/>
                  </a:cubicBezTo>
                  <a:close/>
                  <a:moveTo>
                    <a:pt x="36" y="429"/>
                  </a:moveTo>
                  <a:cubicBezTo>
                    <a:pt x="17" y="429"/>
                    <a:pt x="1" y="445"/>
                    <a:pt x="1" y="464"/>
                  </a:cubicBezTo>
                  <a:lnTo>
                    <a:pt x="1" y="475"/>
                  </a:lnTo>
                  <a:cubicBezTo>
                    <a:pt x="1" y="493"/>
                    <a:pt x="17" y="509"/>
                    <a:pt x="36" y="509"/>
                  </a:cubicBezTo>
                  <a:cubicBezTo>
                    <a:pt x="52" y="509"/>
                    <a:pt x="63" y="493"/>
                    <a:pt x="63" y="475"/>
                  </a:cubicBezTo>
                  <a:lnTo>
                    <a:pt x="63" y="464"/>
                  </a:lnTo>
                  <a:cubicBezTo>
                    <a:pt x="63" y="445"/>
                    <a:pt x="52" y="429"/>
                    <a:pt x="36" y="429"/>
                  </a:cubicBezTo>
                  <a:close/>
                  <a:moveTo>
                    <a:pt x="36" y="573"/>
                  </a:moveTo>
                  <a:cubicBezTo>
                    <a:pt x="17" y="573"/>
                    <a:pt x="1" y="585"/>
                    <a:pt x="1" y="603"/>
                  </a:cubicBezTo>
                  <a:lnTo>
                    <a:pt x="1" y="619"/>
                  </a:lnTo>
                  <a:cubicBezTo>
                    <a:pt x="1" y="637"/>
                    <a:pt x="17" y="654"/>
                    <a:pt x="36" y="654"/>
                  </a:cubicBezTo>
                  <a:cubicBezTo>
                    <a:pt x="52" y="654"/>
                    <a:pt x="63" y="637"/>
                    <a:pt x="63" y="619"/>
                  </a:cubicBezTo>
                  <a:lnTo>
                    <a:pt x="63" y="603"/>
                  </a:lnTo>
                  <a:cubicBezTo>
                    <a:pt x="63" y="585"/>
                    <a:pt x="52" y="573"/>
                    <a:pt x="36" y="573"/>
                  </a:cubicBezTo>
                  <a:close/>
                  <a:moveTo>
                    <a:pt x="36" y="718"/>
                  </a:moveTo>
                  <a:cubicBezTo>
                    <a:pt x="17" y="718"/>
                    <a:pt x="1" y="731"/>
                    <a:pt x="1" y="747"/>
                  </a:cubicBezTo>
                  <a:lnTo>
                    <a:pt x="1" y="765"/>
                  </a:lnTo>
                  <a:cubicBezTo>
                    <a:pt x="1" y="782"/>
                    <a:pt x="17" y="800"/>
                    <a:pt x="36" y="800"/>
                  </a:cubicBezTo>
                  <a:cubicBezTo>
                    <a:pt x="52" y="800"/>
                    <a:pt x="63" y="782"/>
                    <a:pt x="63" y="765"/>
                  </a:cubicBezTo>
                  <a:lnTo>
                    <a:pt x="63" y="747"/>
                  </a:lnTo>
                  <a:cubicBezTo>
                    <a:pt x="63" y="731"/>
                    <a:pt x="52" y="718"/>
                    <a:pt x="36"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0"/>
            <p:cNvSpPr/>
            <p:nvPr/>
          </p:nvSpPr>
          <p:spPr>
            <a:xfrm>
              <a:off x="5076203" y="1482182"/>
              <a:ext cx="77284" cy="115613"/>
            </a:xfrm>
            <a:custGeom>
              <a:rect b="b" l="l" r="r" t="t"/>
              <a:pathLst>
                <a:path extrusionOk="0" h="739" w="494">
                  <a:moveTo>
                    <a:pt x="383" y="1"/>
                  </a:moveTo>
                  <a:cubicBezTo>
                    <a:pt x="370" y="1"/>
                    <a:pt x="357" y="1"/>
                    <a:pt x="343" y="3"/>
                  </a:cubicBezTo>
                  <a:cubicBezTo>
                    <a:pt x="175" y="26"/>
                    <a:pt x="41" y="166"/>
                    <a:pt x="24" y="334"/>
                  </a:cubicBezTo>
                  <a:cubicBezTo>
                    <a:pt x="1" y="554"/>
                    <a:pt x="175" y="739"/>
                    <a:pt x="389" y="739"/>
                  </a:cubicBezTo>
                  <a:cubicBezTo>
                    <a:pt x="424" y="739"/>
                    <a:pt x="453" y="733"/>
                    <a:pt x="488" y="728"/>
                  </a:cubicBezTo>
                  <a:cubicBezTo>
                    <a:pt x="493" y="722"/>
                    <a:pt x="493" y="711"/>
                    <a:pt x="488" y="711"/>
                  </a:cubicBezTo>
                  <a:cubicBezTo>
                    <a:pt x="354" y="652"/>
                    <a:pt x="268" y="519"/>
                    <a:pt x="268" y="369"/>
                  </a:cubicBezTo>
                  <a:cubicBezTo>
                    <a:pt x="268" y="217"/>
                    <a:pt x="354" y="90"/>
                    <a:pt x="488" y="32"/>
                  </a:cubicBezTo>
                  <a:cubicBezTo>
                    <a:pt x="493" y="32"/>
                    <a:pt x="493" y="21"/>
                    <a:pt x="488" y="15"/>
                  </a:cubicBezTo>
                  <a:cubicBezTo>
                    <a:pt x="454" y="6"/>
                    <a:pt x="419" y="1"/>
                    <a:pt x="38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0"/>
            <p:cNvSpPr/>
            <p:nvPr/>
          </p:nvSpPr>
          <p:spPr>
            <a:xfrm>
              <a:off x="4931023" y="1349359"/>
              <a:ext cx="10169" cy="124374"/>
            </a:xfrm>
            <a:custGeom>
              <a:rect b="b" l="l" r="r" t="t"/>
              <a:pathLst>
                <a:path extrusionOk="0" h="795" w="65">
                  <a:moveTo>
                    <a:pt x="36" y="1"/>
                  </a:moveTo>
                  <a:cubicBezTo>
                    <a:pt x="19" y="1"/>
                    <a:pt x="1" y="12"/>
                    <a:pt x="1" y="30"/>
                  </a:cubicBezTo>
                  <a:lnTo>
                    <a:pt x="1" y="46"/>
                  </a:lnTo>
                  <a:cubicBezTo>
                    <a:pt x="1" y="65"/>
                    <a:pt x="19" y="76"/>
                    <a:pt x="36" y="76"/>
                  </a:cubicBezTo>
                  <a:cubicBezTo>
                    <a:pt x="54" y="76"/>
                    <a:pt x="65" y="65"/>
                    <a:pt x="65" y="46"/>
                  </a:cubicBezTo>
                  <a:lnTo>
                    <a:pt x="65" y="30"/>
                  </a:lnTo>
                  <a:cubicBezTo>
                    <a:pt x="65" y="12"/>
                    <a:pt x="54" y="1"/>
                    <a:pt x="36" y="1"/>
                  </a:cubicBezTo>
                  <a:close/>
                  <a:moveTo>
                    <a:pt x="36" y="140"/>
                  </a:moveTo>
                  <a:cubicBezTo>
                    <a:pt x="19" y="140"/>
                    <a:pt x="1" y="156"/>
                    <a:pt x="1" y="174"/>
                  </a:cubicBezTo>
                  <a:lnTo>
                    <a:pt x="1" y="191"/>
                  </a:lnTo>
                  <a:cubicBezTo>
                    <a:pt x="1" y="209"/>
                    <a:pt x="19" y="220"/>
                    <a:pt x="36" y="220"/>
                  </a:cubicBezTo>
                  <a:cubicBezTo>
                    <a:pt x="54" y="220"/>
                    <a:pt x="65" y="209"/>
                    <a:pt x="65" y="191"/>
                  </a:cubicBezTo>
                  <a:lnTo>
                    <a:pt x="65" y="174"/>
                  </a:lnTo>
                  <a:cubicBezTo>
                    <a:pt x="65" y="156"/>
                    <a:pt x="54" y="140"/>
                    <a:pt x="36" y="140"/>
                  </a:cubicBezTo>
                  <a:close/>
                  <a:moveTo>
                    <a:pt x="36" y="284"/>
                  </a:moveTo>
                  <a:cubicBezTo>
                    <a:pt x="19" y="284"/>
                    <a:pt x="1" y="301"/>
                    <a:pt x="1" y="319"/>
                  </a:cubicBezTo>
                  <a:lnTo>
                    <a:pt x="1" y="330"/>
                  </a:lnTo>
                  <a:cubicBezTo>
                    <a:pt x="1" y="348"/>
                    <a:pt x="19" y="365"/>
                    <a:pt x="36" y="365"/>
                  </a:cubicBezTo>
                  <a:cubicBezTo>
                    <a:pt x="54" y="365"/>
                    <a:pt x="65" y="348"/>
                    <a:pt x="65" y="330"/>
                  </a:cubicBezTo>
                  <a:lnTo>
                    <a:pt x="65" y="319"/>
                  </a:lnTo>
                  <a:cubicBezTo>
                    <a:pt x="65" y="301"/>
                    <a:pt x="54" y="284"/>
                    <a:pt x="36" y="284"/>
                  </a:cubicBezTo>
                  <a:close/>
                  <a:moveTo>
                    <a:pt x="36" y="429"/>
                  </a:moveTo>
                  <a:cubicBezTo>
                    <a:pt x="19" y="429"/>
                    <a:pt x="1" y="440"/>
                    <a:pt x="1" y="458"/>
                  </a:cubicBezTo>
                  <a:lnTo>
                    <a:pt x="1" y="475"/>
                  </a:lnTo>
                  <a:cubicBezTo>
                    <a:pt x="1" y="493"/>
                    <a:pt x="19" y="510"/>
                    <a:pt x="36" y="510"/>
                  </a:cubicBezTo>
                  <a:cubicBezTo>
                    <a:pt x="54" y="510"/>
                    <a:pt x="65" y="493"/>
                    <a:pt x="65" y="475"/>
                  </a:cubicBezTo>
                  <a:lnTo>
                    <a:pt x="65" y="458"/>
                  </a:lnTo>
                  <a:cubicBezTo>
                    <a:pt x="65" y="440"/>
                    <a:pt x="54" y="429"/>
                    <a:pt x="36" y="429"/>
                  </a:cubicBezTo>
                  <a:close/>
                  <a:moveTo>
                    <a:pt x="36" y="574"/>
                  </a:moveTo>
                  <a:cubicBezTo>
                    <a:pt x="19" y="574"/>
                    <a:pt x="1" y="586"/>
                    <a:pt x="1" y="603"/>
                  </a:cubicBezTo>
                  <a:lnTo>
                    <a:pt x="1" y="621"/>
                  </a:lnTo>
                  <a:cubicBezTo>
                    <a:pt x="1" y="638"/>
                    <a:pt x="19" y="649"/>
                    <a:pt x="36" y="649"/>
                  </a:cubicBezTo>
                  <a:cubicBezTo>
                    <a:pt x="54" y="649"/>
                    <a:pt x="65" y="638"/>
                    <a:pt x="65" y="621"/>
                  </a:cubicBezTo>
                  <a:lnTo>
                    <a:pt x="65" y="603"/>
                  </a:lnTo>
                  <a:cubicBezTo>
                    <a:pt x="65" y="586"/>
                    <a:pt x="54" y="574"/>
                    <a:pt x="36" y="574"/>
                  </a:cubicBezTo>
                  <a:close/>
                  <a:moveTo>
                    <a:pt x="36" y="718"/>
                  </a:moveTo>
                  <a:cubicBezTo>
                    <a:pt x="19" y="718"/>
                    <a:pt x="1" y="731"/>
                    <a:pt x="1" y="748"/>
                  </a:cubicBezTo>
                  <a:lnTo>
                    <a:pt x="1" y="766"/>
                  </a:lnTo>
                  <a:cubicBezTo>
                    <a:pt x="1" y="782"/>
                    <a:pt x="19" y="795"/>
                    <a:pt x="36" y="795"/>
                  </a:cubicBezTo>
                  <a:cubicBezTo>
                    <a:pt x="54" y="795"/>
                    <a:pt x="65" y="782"/>
                    <a:pt x="65" y="766"/>
                  </a:cubicBezTo>
                  <a:lnTo>
                    <a:pt x="65" y="748"/>
                  </a:lnTo>
                  <a:cubicBezTo>
                    <a:pt x="65" y="731"/>
                    <a:pt x="54" y="718"/>
                    <a:pt x="36"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0"/>
            <p:cNvSpPr/>
            <p:nvPr/>
          </p:nvSpPr>
          <p:spPr>
            <a:xfrm>
              <a:off x="4901299" y="1466694"/>
              <a:ext cx="77127" cy="115926"/>
            </a:xfrm>
            <a:custGeom>
              <a:rect b="b" l="l" r="r" t="t"/>
              <a:pathLst>
                <a:path extrusionOk="0" h="741" w="493">
                  <a:moveTo>
                    <a:pt x="380" y="1"/>
                  </a:moveTo>
                  <a:cubicBezTo>
                    <a:pt x="367" y="1"/>
                    <a:pt x="355" y="2"/>
                    <a:pt x="343" y="3"/>
                  </a:cubicBezTo>
                  <a:cubicBezTo>
                    <a:pt x="174" y="27"/>
                    <a:pt x="41" y="160"/>
                    <a:pt x="24" y="329"/>
                  </a:cubicBezTo>
                  <a:cubicBezTo>
                    <a:pt x="0" y="554"/>
                    <a:pt x="174" y="740"/>
                    <a:pt x="388" y="740"/>
                  </a:cubicBezTo>
                  <a:cubicBezTo>
                    <a:pt x="423" y="740"/>
                    <a:pt x="452" y="733"/>
                    <a:pt x="482" y="728"/>
                  </a:cubicBezTo>
                  <a:cubicBezTo>
                    <a:pt x="493" y="722"/>
                    <a:pt x="493" y="711"/>
                    <a:pt x="487" y="706"/>
                  </a:cubicBezTo>
                  <a:cubicBezTo>
                    <a:pt x="354" y="653"/>
                    <a:pt x="267" y="519"/>
                    <a:pt x="267" y="369"/>
                  </a:cubicBezTo>
                  <a:cubicBezTo>
                    <a:pt x="267" y="219"/>
                    <a:pt x="354" y="91"/>
                    <a:pt x="487" y="32"/>
                  </a:cubicBezTo>
                  <a:cubicBezTo>
                    <a:pt x="493" y="27"/>
                    <a:pt x="493" y="16"/>
                    <a:pt x="482" y="16"/>
                  </a:cubicBezTo>
                  <a:cubicBezTo>
                    <a:pt x="452" y="6"/>
                    <a:pt x="415" y="1"/>
                    <a:pt x="38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0"/>
            <p:cNvSpPr/>
            <p:nvPr/>
          </p:nvSpPr>
          <p:spPr>
            <a:xfrm>
              <a:off x="4765193" y="1312125"/>
              <a:ext cx="10169" cy="125312"/>
            </a:xfrm>
            <a:custGeom>
              <a:rect b="b" l="l" r="r" t="t"/>
              <a:pathLst>
                <a:path extrusionOk="0" h="801" w="65">
                  <a:moveTo>
                    <a:pt x="30" y="1"/>
                  </a:moveTo>
                  <a:cubicBezTo>
                    <a:pt x="12" y="1"/>
                    <a:pt x="1" y="17"/>
                    <a:pt x="1" y="35"/>
                  </a:cubicBezTo>
                  <a:lnTo>
                    <a:pt x="1" y="47"/>
                  </a:lnTo>
                  <a:cubicBezTo>
                    <a:pt x="1" y="65"/>
                    <a:pt x="12" y="81"/>
                    <a:pt x="30" y="81"/>
                  </a:cubicBezTo>
                  <a:cubicBezTo>
                    <a:pt x="47" y="81"/>
                    <a:pt x="65" y="65"/>
                    <a:pt x="65" y="47"/>
                  </a:cubicBezTo>
                  <a:lnTo>
                    <a:pt x="65" y="35"/>
                  </a:lnTo>
                  <a:cubicBezTo>
                    <a:pt x="65" y="17"/>
                    <a:pt x="47" y="1"/>
                    <a:pt x="30" y="1"/>
                  </a:cubicBezTo>
                  <a:close/>
                  <a:moveTo>
                    <a:pt x="30" y="145"/>
                  </a:moveTo>
                  <a:cubicBezTo>
                    <a:pt x="12" y="145"/>
                    <a:pt x="1" y="156"/>
                    <a:pt x="1" y="175"/>
                  </a:cubicBezTo>
                  <a:lnTo>
                    <a:pt x="1" y="191"/>
                  </a:lnTo>
                  <a:cubicBezTo>
                    <a:pt x="1" y="209"/>
                    <a:pt x="12" y="226"/>
                    <a:pt x="30" y="226"/>
                  </a:cubicBezTo>
                  <a:cubicBezTo>
                    <a:pt x="47" y="226"/>
                    <a:pt x="65" y="209"/>
                    <a:pt x="65" y="191"/>
                  </a:cubicBezTo>
                  <a:lnTo>
                    <a:pt x="65" y="175"/>
                  </a:lnTo>
                  <a:cubicBezTo>
                    <a:pt x="65" y="156"/>
                    <a:pt x="47" y="145"/>
                    <a:pt x="30" y="145"/>
                  </a:cubicBezTo>
                  <a:close/>
                  <a:moveTo>
                    <a:pt x="30" y="290"/>
                  </a:moveTo>
                  <a:cubicBezTo>
                    <a:pt x="12" y="290"/>
                    <a:pt x="1" y="303"/>
                    <a:pt x="1" y="319"/>
                  </a:cubicBezTo>
                  <a:lnTo>
                    <a:pt x="1" y="337"/>
                  </a:lnTo>
                  <a:cubicBezTo>
                    <a:pt x="1" y="354"/>
                    <a:pt x="12" y="372"/>
                    <a:pt x="30" y="372"/>
                  </a:cubicBezTo>
                  <a:cubicBezTo>
                    <a:pt x="47" y="372"/>
                    <a:pt x="65" y="354"/>
                    <a:pt x="65" y="337"/>
                  </a:cubicBezTo>
                  <a:lnTo>
                    <a:pt x="65" y="319"/>
                  </a:lnTo>
                  <a:cubicBezTo>
                    <a:pt x="65" y="303"/>
                    <a:pt x="47" y="290"/>
                    <a:pt x="30" y="290"/>
                  </a:cubicBezTo>
                  <a:close/>
                  <a:moveTo>
                    <a:pt x="30" y="435"/>
                  </a:moveTo>
                  <a:cubicBezTo>
                    <a:pt x="12" y="435"/>
                    <a:pt x="1" y="447"/>
                    <a:pt x="1" y="464"/>
                  </a:cubicBezTo>
                  <a:lnTo>
                    <a:pt x="1" y="482"/>
                  </a:lnTo>
                  <a:cubicBezTo>
                    <a:pt x="1" y="499"/>
                    <a:pt x="12" y="511"/>
                    <a:pt x="30" y="511"/>
                  </a:cubicBezTo>
                  <a:cubicBezTo>
                    <a:pt x="47" y="511"/>
                    <a:pt x="65" y="499"/>
                    <a:pt x="65" y="482"/>
                  </a:cubicBezTo>
                  <a:lnTo>
                    <a:pt x="65" y="464"/>
                  </a:lnTo>
                  <a:cubicBezTo>
                    <a:pt x="65" y="447"/>
                    <a:pt x="47" y="435"/>
                    <a:pt x="30" y="435"/>
                  </a:cubicBezTo>
                  <a:close/>
                  <a:moveTo>
                    <a:pt x="30" y="574"/>
                  </a:moveTo>
                  <a:cubicBezTo>
                    <a:pt x="12" y="574"/>
                    <a:pt x="1" y="592"/>
                    <a:pt x="1" y="609"/>
                  </a:cubicBezTo>
                  <a:lnTo>
                    <a:pt x="1" y="627"/>
                  </a:lnTo>
                  <a:cubicBezTo>
                    <a:pt x="1" y="643"/>
                    <a:pt x="12" y="656"/>
                    <a:pt x="30" y="656"/>
                  </a:cubicBezTo>
                  <a:cubicBezTo>
                    <a:pt x="47" y="656"/>
                    <a:pt x="65" y="643"/>
                    <a:pt x="65" y="627"/>
                  </a:cubicBezTo>
                  <a:lnTo>
                    <a:pt x="65" y="609"/>
                  </a:lnTo>
                  <a:cubicBezTo>
                    <a:pt x="65" y="592"/>
                    <a:pt x="47" y="574"/>
                    <a:pt x="30" y="574"/>
                  </a:cubicBezTo>
                  <a:close/>
                  <a:moveTo>
                    <a:pt x="30" y="720"/>
                  </a:moveTo>
                  <a:cubicBezTo>
                    <a:pt x="12" y="720"/>
                    <a:pt x="1" y="737"/>
                    <a:pt x="1" y="755"/>
                  </a:cubicBezTo>
                  <a:lnTo>
                    <a:pt x="1" y="766"/>
                  </a:lnTo>
                  <a:cubicBezTo>
                    <a:pt x="1" y="782"/>
                    <a:pt x="12" y="801"/>
                    <a:pt x="30" y="801"/>
                  </a:cubicBezTo>
                  <a:cubicBezTo>
                    <a:pt x="47" y="801"/>
                    <a:pt x="65" y="782"/>
                    <a:pt x="65" y="766"/>
                  </a:cubicBezTo>
                  <a:lnTo>
                    <a:pt x="65" y="755"/>
                  </a:lnTo>
                  <a:cubicBezTo>
                    <a:pt x="65" y="737"/>
                    <a:pt x="47" y="720"/>
                    <a:pt x="30" y="72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0"/>
            <p:cNvSpPr/>
            <p:nvPr/>
          </p:nvSpPr>
          <p:spPr>
            <a:xfrm>
              <a:off x="4735312" y="1430398"/>
              <a:ext cx="77284" cy="114987"/>
            </a:xfrm>
            <a:custGeom>
              <a:rect b="b" l="l" r="r" t="t"/>
              <a:pathLst>
                <a:path extrusionOk="0" h="735" w="494">
                  <a:moveTo>
                    <a:pt x="399" y="1"/>
                  </a:moveTo>
                  <a:cubicBezTo>
                    <a:pt x="379" y="1"/>
                    <a:pt x="359" y="2"/>
                    <a:pt x="337" y="4"/>
                  </a:cubicBezTo>
                  <a:cubicBezTo>
                    <a:pt x="174" y="26"/>
                    <a:pt x="42" y="160"/>
                    <a:pt x="24" y="328"/>
                  </a:cubicBezTo>
                  <a:cubicBezTo>
                    <a:pt x="0" y="548"/>
                    <a:pt x="168" y="734"/>
                    <a:pt x="390" y="734"/>
                  </a:cubicBezTo>
                  <a:cubicBezTo>
                    <a:pt x="417" y="734"/>
                    <a:pt x="452" y="734"/>
                    <a:pt x="481" y="722"/>
                  </a:cubicBezTo>
                  <a:cubicBezTo>
                    <a:pt x="494" y="722"/>
                    <a:pt x="494" y="711"/>
                    <a:pt x="481" y="705"/>
                  </a:cubicBezTo>
                  <a:cubicBezTo>
                    <a:pt x="355" y="647"/>
                    <a:pt x="262" y="520"/>
                    <a:pt x="262" y="369"/>
                  </a:cubicBezTo>
                  <a:cubicBezTo>
                    <a:pt x="262" y="218"/>
                    <a:pt x="355" y="85"/>
                    <a:pt x="481" y="33"/>
                  </a:cubicBezTo>
                  <a:cubicBezTo>
                    <a:pt x="494" y="26"/>
                    <a:pt x="494" y="15"/>
                    <a:pt x="481" y="10"/>
                  </a:cubicBezTo>
                  <a:cubicBezTo>
                    <a:pt x="454" y="3"/>
                    <a:pt x="428" y="1"/>
                    <a:pt x="3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0"/>
            <p:cNvSpPr/>
            <p:nvPr/>
          </p:nvSpPr>
          <p:spPr>
            <a:xfrm>
              <a:off x="4623768" y="1281305"/>
              <a:ext cx="10169" cy="125156"/>
            </a:xfrm>
            <a:custGeom>
              <a:rect b="b" l="l" r="r" t="t"/>
              <a:pathLst>
                <a:path extrusionOk="0" h="800" w="65">
                  <a:moveTo>
                    <a:pt x="30" y="0"/>
                  </a:moveTo>
                  <a:cubicBezTo>
                    <a:pt x="12" y="0"/>
                    <a:pt x="1" y="18"/>
                    <a:pt x="1" y="35"/>
                  </a:cubicBezTo>
                  <a:lnTo>
                    <a:pt x="1" y="47"/>
                  </a:lnTo>
                  <a:cubicBezTo>
                    <a:pt x="1" y="70"/>
                    <a:pt x="12" y="82"/>
                    <a:pt x="30" y="82"/>
                  </a:cubicBezTo>
                  <a:cubicBezTo>
                    <a:pt x="52" y="82"/>
                    <a:pt x="65" y="70"/>
                    <a:pt x="65" y="47"/>
                  </a:cubicBezTo>
                  <a:lnTo>
                    <a:pt x="65" y="35"/>
                  </a:lnTo>
                  <a:cubicBezTo>
                    <a:pt x="65" y="18"/>
                    <a:pt x="52" y="0"/>
                    <a:pt x="30" y="0"/>
                  </a:cubicBezTo>
                  <a:close/>
                  <a:moveTo>
                    <a:pt x="30" y="145"/>
                  </a:moveTo>
                  <a:cubicBezTo>
                    <a:pt x="12" y="145"/>
                    <a:pt x="1" y="157"/>
                    <a:pt x="1" y="180"/>
                  </a:cubicBezTo>
                  <a:lnTo>
                    <a:pt x="1" y="192"/>
                  </a:lnTo>
                  <a:cubicBezTo>
                    <a:pt x="1" y="209"/>
                    <a:pt x="12" y="227"/>
                    <a:pt x="30" y="227"/>
                  </a:cubicBezTo>
                  <a:cubicBezTo>
                    <a:pt x="52" y="227"/>
                    <a:pt x="65" y="209"/>
                    <a:pt x="65" y="192"/>
                  </a:cubicBezTo>
                  <a:lnTo>
                    <a:pt x="65" y="180"/>
                  </a:lnTo>
                  <a:cubicBezTo>
                    <a:pt x="65" y="157"/>
                    <a:pt x="52" y="145"/>
                    <a:pt x="30" y="145"/>
                  </a:cubicBezTo>
                  <a:close/>
                  <a:moveTo>
                    <a:pt x="30" y="291"/>
                  </a:moveTo>
                  <a:cubicBezTo>
                    <a:pt x="12" y="291"/>
                    <a:pt x="1" y="302"/>
                    <a:pt x="1" y="319"/>
                  </a:cubicBezTo>
                  <a:lnTo>
                    <a:pt x="1" y="337"/>
                  </a:lnTo>
                  <a:cubicBezTo>
                    <a:pt x="1" y="353"/>
                    <a:pt x="12" y="372"/>
                    <a:pt x="30" y="372"/>
                  </a:cubicBezTo>
                  <a:cubicBezTo>
                    <a:pt x="52" y="372"/>
                    <a:pt x="65" y="353"/>
                    <a:pt x="65" y="337"/>
                  </a:cubicBezTo>
                  <a:lnTo>
                    <a:pt x="65" y="319"/>
                  </a:lnTo>
                  <a:cubicBezTo>
                    <a:pt x="65" y="302"/>
                    <a:pt x="52" y="291"/>
                    <a:pt x="30" y="291"/>
                  </a:cubicBezTo>
                  <a:close/>
                  <a:moveTo>
                    <a:pt x="30" y="436"/>
                  </a:moveTo>
                  <a:cubicBezTo>
                    <a:pt x="12" y="436"/>
                    <a:pt x="1" y="447"/>
                    <a:pt x="1" y="465"/>
                  </a:cubicBezTo>
                  <a:lnTo>
                    <a:pt x="1" y="481"/>
                  </a:lnTo>
                  <a:cubicBezTo>
                    <a:pt x="1" y="500"/>
                    <a:pt x="12" y="511"/>
                    <a:pt x="30" y="511"/>
                  </a:cubicBezTo>
                  <a:cubicBezTo>
                    <a:pt x="52" y="511"/>
                    <a:pt x="65" y="500"/>
                    <a:pt x="65" y="481"/>
                  </a:cubicBezTo>
                  <a:lnTo>
                    <a:pt x="65" y="465"/>
                  </a:lnTo>
                  <a:cubicBezTo>
                    <a:pt x="65" y="447"/>
                    <a:pt x="52" y="436"/>
                    <a:pt x="30" y="436"/>
                  </a:cubicBezTo>
                  <a:close/>
                  <a:moveTo>
                    <a:pt x="30" y="575"/>
                  </a:moveTo>
                  <a:cubicBezTo>
                    <a:pt x="12" y="575"/>
                    <a:pt x="1" y="591"/>
                    <a:pt x="1" y="609"/>
                  </a:cubicBezTo>
                  <a:lnTo>
                    <a:pt x="1" y="626"/>
                  </a:lnTo>
                  <a:cubicBezTo>
                    <a:pt x="1" y="644"/>
                    <a:pt x="12" y="655"/>
                    <a:pt x="30" y="655"/>
                  </a:cubicBezTo>
                  <a:cubicBezTo>
                    <a:pt x="52" y="655"/>
                    <a:pt x="65" y="644"/>
                    <a:pt x="65" y="626"/>
                  </a:cubicBezTo>
                  <a:lnTo>
                    <a:pt x="65" y="609"/>
                  </a:lnTo>
                  <a:cubicBezTo>
                    <a:pt x="65" y="591"/>
                    <a:pt x="52" y="575"/>
                    <a:pt x="30" y="575"/>
                  </a:cubicBezTo>
                  <a:close/>
                  <a:moveTo>
                    <a:pt x="30" y="719"/>
                  </a:moveTo>
                  <a:cubicBezTo>
                    <a:pt x="12" y="719"/>
                    <a:pt x="1" y="736"/>
                    <a:pt x="1" y="754"/>
                  </a:cubicBezTo>
                  <a:lnTo>
                    <a:pt x="1" y="765"/>
                  </a:lnTo>
                  <a:cubicBezTo>
                    <a:pt x="1" y="783"/>
                    <a:pt x="12" y="800"/>
                    <a:pt x="30" y="800"/>
                  </a:cubicBezTo>
                  <a:cubicBezTo>
                    <a:pt x="52" y="800"/>
                    <a:pt x="65" y="783"/>
                    <a:pt x="65" y="765"/>
                  </a:cubicBezTo>
                  <a:lnTo>
                    <a:pt x="65" y="754"/>
                  </a:lnTo>
                  <a:cubicBezTo>
                    <a:pt x="65" y="736"/>
                    <a:pt x="52" y="719"/>
                    <a:pt x="30" y="719"/>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0"/>
            <p:cNvSpPr/>
            <p:nvPr/>
          </p:nvSpPr>
          <p:spPr>
            <a:xfrm>
              <a:off x="4593730" y="1399578"/>
              <a:ext cx="77440" cy="114831"/>
            </a:xfrm>
            <a:custGeom>
              <a:rect b="b" l="l" r="r" t="t"/>
              <a:pathLst>
                <a:path extrusionOk="0" h="734" w="495">
                  <a:moveTo>
                    <a:pt x="396" y="0"/>
                  </a:moveTo>
                  <a:cubicBezTo>
                    <a:pt x="378" y="0"/>
                    <a:pt x="360" y="2"/>
                    <a:pt x="343" y="4"/>
                  </a:cubicBezTo>
                  <a:cubicBezTo>
                    <a:pt x="175" y="27"/>
                    <a:pt x="43" y="161"/>
                    <a:pt x="24" y="328"/>
                  </a:cubicBezTo>
                  <a:cubicBezTo>
                    <a:pt x="1" y="549"/>
                    <a:pt x="175" y="734"/>
                    <a:pt x="390" y="734"/>
                  </a:cubicBezTo>
                  <a:cubicBezTo>
                    <a:pt x="425" y="734"/>
                    <a:pt x="453" y="734"/>
                    <a:pt x="482" y="723"/>
                  </a:cubicBezTo>
                  <a:cubicBezTo>
                    <a:pt x="495" y="723"/>
                    <a:pt x="495" y="710"/>
                    <a:pt x="488" y="705"/>
                  </a:cubicBezTo>
                  <a:cubicBezTo>
                    <a:pt x="356" y="648"/>
                    <a:pt x="268" y="520"/>
                    <a:pt x="268" y="369"/>
                  </a:cubicBezTo>
                  <a:cubicBezTo>
                    <a:pt x="268" y="218"/>
                    <a:pt x="356" y="91"/>
                    <a:pt x="488" y="33"/>
                  </a:cubicBezTo>
                  <a:cubicBezTo>
                    <a:pt x="495" y="27"/>
                    <a:pt x="495" y="15"/>
                    <a:pt x="482" y="15"/>
                  </a:cubicBezTo>
                  <a:cubicBezTo>
                    <a:pt x="457" y="4"/>
                    <a:pt x="427" y="0"/>
                    <a:pt x="396"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0"/>
            <p:cNvSpPr/>
            <p:nvPr/>
          </p:nvSpPr>
          <p:spPr>
            <a:xfrm>
              <a:off x="4436035" y="1224202"/>
              <a:ext cx="10169" cy="125312"/>
            </a:xfrm>
            <a:custGeom>
              <a:rect b="b" l="l" r="r" t="t"/>
              <a:pathLst>
                <a:path extrusionOk="0" h="801" w="65">
                  <a:moveTo>
                    <a:pt x="35" y="1"/>
                  </a:moveTo>
                  <a:cubicBezTo>
                    <a:pt x="18" y="1"/>
                    <a:pt x="0" y="17"/>
                    <a:pt x="0" y="35"/>
                  </a:cubicBezTo>
                  <a:lnTo>
                    <a:pt x="0" y="52"/>
                  </a:lnTo>
                  <a:cubicBezTo>
                    <a:pt x="0" y="70"/>
                    <a:pt x="18" y="81"/>
                    <a:pt x="35" y="81"/>
                  </a:cubicBezTo>
                  <a:cubicBezTo>
                    <a:pt x="53" y="81"/>
                    <a:pt x="64" y="70"/>
                    <a:pt x="64" y="52"/>
                  </a:cubicBezTo>
                  <a:lnTo>
                    <a:pt x="64" y="35"/>
                  </a:lnTo>
                  <a:cubicBezTo>
                    <a:pt x="64" y="17"/>
                    <a:pt x="53" y="1"/>
                    <a:pt x="35" y="1"/>
                  </a:cubicBezTo>
                  <a:close/>
                  <a:moveTo>
                    <a:pt x="35" y="145"/>
                  </a:moveTo>
                  <a:cubicBezTo>
                    <a:pt x="18" y="145"/>
                    <a:pt x="0" y="162"/>
                    <a:pt x="0" y="180"/>
                  </a:cubicBezTo>
                  <a:lnTo>
                    <a:pt x="0" y="191"/>
                  </a:lnTo>
                  <a:cubicBezTo>
                    <a:pt x="0" y="209"/>
                    <a:pt x="18" y="226"/>
                    <a:pt x="35" y="226"/>
                  </a:cubicBezTo>
                  <a:cubicBezTo>
                    <a:pt x="53" y="226"/>
                    <a:pt x="64" y="209"/>
                    <a:pt x="64" y="191"/>
                  </a:cubicBezTo>
                  <a:lnTo>
                    <a:pt x="64" y="180"/>
                  </a:lnTo>
                  <a:cubicBezTo>
                    <a:pt x="64" y="162"/>
                    <a:pt x="53" y="145"/>
                    <a:pt x="35" y="145"/>
                  </a:cubicBezTo>
                  <a:close/>
                  <a:moveTo>
                    <a:pt x="35" y="290"/>
                  </a:moveTo>
                  <a:cubicBezTo>
                    <a:pt x="18" y="290"/>
                    <a:pt x="0" y="301"/>
                    <a:pt x="0" y="319"/>
                  </a:cubicBezTo>
                  <a:lnTo>
                    <a:pt x="0" y="336"/>
                  </a:lnTo>
                  <a:cubicBezTo>
                    <a:pt x="0" y="354"/>
                    <a:pt x="18" y="371"/>
                    <a:pt x="35" y="371"/>
                  </a:cubicBezTo>
                  <a:cubicBezTo>
                    <a:pt x="53" y="371"/>
                    <a:pt x="64" y="354"/>
                    <a:pt x="64" y="336"/>
                  </a:cubicBezTo>
                  <a:lnTo>
                    <a:pt x="64" y="319"/>
                  </a:lnTo>
                  <a:cubicBezTo>
                    <a:pt x="64" y="301"/>
                    <a:pt x="53" y="290"/>
                    <a:pt x="35" y="290"/>
                  </a:cubicBezTo>
                  <a:close/>
                  <a:moveTo>
                    <a:pt x="35" y="435"/>
                  </a:moveTo>
                  <a:cubicBezTo>
                    <a:pt x="18" y="435"/>
                    <a:pt x="0" y="447"/>
                    <a:pt x="0" y="464"/>
                  </a:cubicBezTo>
                  <a:lnTo>
                    <a:pt x="0" y="482"/>
                  </a:lnTo>
                  <a:cubicBezTo>
                    <a:pt x="0" y="499"/>
                    <a:pt x="18" y="510"/>
                    <a:pt x="35" y="510"/>
                  </a:cubicBezTo>
                  <a:cubicBezTo>
                    <a:pt x="53" y="510"/>
                    <a:pt x="64" y="499"/>
                    <a:pt x="64" y="482"/>
                  </a:cubicBezTo>
                  <a:lnTo>
                    <a:pt x="64" y="464"/>
                  </a:lnTo>
                  <a:cubicBezTo>
                    <a:pt x="64" y="447"/>
                    <a:pt x="53" y="435"/>
                    <a:pt x="35" y="435"/>
                  </a:cubicBezTo>
                  <a:close/>
                  <a:moveTo>
                    <a:pt x="35" y="574"/>
                  </a:moveTo>
                  <a:cubicBezTo>
                    <a:pt x="18" y="574"/>
                    <a:pt x="0" y="592"/>
                    <a:pt x="0" y="609"/>
                  </a:cubicBezTo>
                  <a:lnTo>
                    <a:pt x="0" y="627"/>
                  </a:lnTo>
                  <a:cubicBezTo>
                    <a:pt x="0" y="643"/>
                    <a:pt x="18" y="656"/>
                    <a:pt x="35" y="656"/>
                  </a:cubicBezTo>
                  <a:cubicBezTo>
                    <a:pt x="53" y="656"/>
                    <a:pt x="64" y="643"/>
                    <a:pt x="64" y="627"/>
                  </a:cubicBezTo>
                  <a:lnTo>
                    <a:pt x="64" y="609"/>
                  </a:lnTo>
                  <a:cubicBezTo>
                    <a:pt x="64" y="592"/>
                    <a:pt x="53" y="574"/>
                    <a:pt x="35" y="574"/>
                  </a:cubicBezTo>
                  <a:close/>
                  <a:moveTo>
                    <a:pt x="35" y="718"/>
                  </a:moveTo>
                  <a:cubicBezTo>
                    <a:pt x="18" y="718"/>
                    <a:pt x="0" y="737"/>
                    <a:pt x="0" y="753"/>
                  </a:cubicBezTo>
                  <a:lnTo>
                    <a:pt x="0" y="766"/>
                  </a:lnTo>
                  <a:cubicBezTo>
                    <a:pt x="0" y="788"/>
                    <a:pt x="18" y="801"/>
                    <a:pt x="35" y="801"/>
                  </a:cubicBezTo>
                  <a:cubicBezTo>
                    <a:pt x="53" y="801"/>
                    <a:pt x="64" y="788"/>
                    <a:pt x="64" y="766"/>
                  </a:cubicBezTo>
                  <a:lnTo>
                    <a:pt x="64" y="753"/>
                  </a:lnTo>
                  <a:cubicBezTo>
                    <a:pt x="64" y="737"/>
                    <a:pt x="53" y="718"/>
                    <a:pt x="35"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0"/>
            <p:cNvSpPr/>
            <p:nvPr/>
          </p:nvSpPr>
          <p:spPr>
            <a:xfrm>
              <a:off x="4406154" y="1342632"/>
              <a:ext cx="77284" cy="114831"/>
            </a:xfrm>
            <a:custGeom>
              <a:rect b="b" l="l" r="r" t="t"/>
              <a:pathLst>
                <a:path extrusionOk="0" h="734" w="494">
                  <a:moveTo>
                    <a:pt x="382" y="0"/>
                  </a:moveTo>
                  <a:cubicBezTo>
                    <a:pt x="369" y="0"/>
                    <a:pt x="356" y="1"/>
                    <a:pt x="343" y="3"/>
                  </a:cubicBezTo>
                  <a:cubicBezTo>
                    <a:pt x="175" y="25"/>
                    <a:pt x="41" y="159"/>
                    <a:pt x="24" y="327"/>
                  </a:cubicBezTo>
                  <a:cubicBezTo>
                    <a:pt x="1" y="547"/>
                    <a:pt x="175" y="733"/>
                    <a:pt x="389" y="733"/>
                  </a:cubicBezTo>
                  <a:cubicBezTo>
                    <a:pt x="424" y="733"/>
                    <a:pt x="453" y="733"/>
                    <a:pt x="488" y="721"/>
                  </a:cubicBezTo>
                  <a:cubicBezTo>
                    <a:pt x="493" y="721"/>
                    <a:pt x="493" y="710"/>
                    <a:pt x="488" y="704"/>
                  </a:cubicBezTo>
                  <a:cubicBezTo>
                    <a:pt x="354" y="646"/>
                    <a:pt x="268" y="518"/>
                    <a:pt x="268" y="368"/>
                  </a:cubicBezTo>
                  <a:cubicBezTo>
                    <a:pt x="268" y="217"/>
                    <a:pt x="354" y="89"/>
                    <a:pt x="488" y="31"/>
                  </a:cubicBezTo>
                  <a:cubicBezTo>
                    <a:pt x="493" y="25"/>
                    <a:pt x="493" y="14"/>
                    <a:pt x="482" y="14"/>
                  </a:cubicBezTo>
                  <a:cubicBezTo>
                    <a:pt x="453" y="6"/>
                    <a:pt x="417" y="0"/>
                    <a:pt x="3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0"/>
            <p:cNvSpPr/>
            <p:nvPr/>
          </p:nvSpPr>
          <p:spPr>
            <a:xfrm>
              <a:off x="4248459" y="1153488"/>
              <a:ext cx="10169" cy="124374"/>
            </a:xfrm>
            <a:custGeom>
              <a:rect b="b" l="l" r="r" t="t"/>
              <a:pathLst>
                <a:path extrusionOk="0" h="795" w="65">
                  <a:moveTo>
                    <a:pt x="35" y="1"/>
                  </a:moveTo>
                  <a:cubicBezTo>
                    <a:pt x="17" y="1"/>
                    <a:pt x="0" y="12"/>
                    <a:pt x="0" y="30"/>
                  </a:cubicBezTo>
                  <a:lnTo>
                    <a:pt x="0" y="46"/>
                  </a:lnTo>
                  <a:cubicBezTo>
                    <a:pt x="0" y="65"/>
                    <a:pt x="17" y="76"/>
                    <a:pt x="35" y="76"/>
                  </a:cubicBezTo>
                  <a:cubicBezTo>
                    <a:pt x="52" y="76"/>
                    <a:pt x="64" y="65"/>
                    <a:pt x="64" y="46"/>
                  </a:cubicBezTo>
                  <a:lnTo>
                    <a:pt x="64" y="30"/>
                  </a:lnTo>
                  <a:cubicBezTo>
                    <a:pt x="64" y="12"/>
                    <a:pt x="52" y="1"/>
                    <a:pt x="35" y="1"/>
                  </a:cubicBezTo>
                  <a:close/>
                  <a:moveTo>
                    <a:pt x="35" y="140"/>
                  </a:moveTo>
                  <a:cubicBezTo>
                    <a:pt x="17" y="140"/>
                    <a:pt x="0" y="156"/>
                    <a:pt x="0" y="174"/>
                  </a:cubicBezTo>
                  <a:lnTo>
                    <a:pt x="0" y="191"/>
                  </a:lnTo>
                  <a:cubicBezTo>
                    <a:pt x="0" y="209"/>
                    <a:pt x="17" y="220"/>
                    <a:pt x="35" y="220"/>
                  </a:cubicBezTo>
                  <a:cubicBezTo>
                    <a:pt x="52" y="220"/>
                    <a:pt x="64" y="209"/>
                    <a:pt x="64" y="191"/>
                  </a:cubicBezTo>
                  <a:lnTo>
                    <a:pt x="64" y="174"/>
                  </a:lnTo>
                  <a:cubicBezTo>
                    <a:pt x="64" y="156"/>
                    <a:pt x="52" y="140"/>
                    <a:pt x="35" y="140"/>
                  </a:cubicBezTo>
                  <a:close/>
                  <a:moveTo>
                    <a:pt x="35" y="284"/>
                  </a:moveTo>
                  <a:cubicBezTo>
                    <a:pt x="17" y="284"/>
                    <a:pt x="0" y="301"/>
                    <a:pt x="0" y="319"/>
                  </a:cubicBezTo>
                  <a:lnTo>
                    <a:pt x="0" y="336"/>
                  </a:lnTo>
                  <a:cubicBezTo>
                    <a:pt x="0" y="354"/>
                    <a:pt x="17" y="365"/>
                    <a:pt x="35" y="365"/>
                  </a:cubicBezTo>
                  <a:cubicBezTo>
                    <a:pt x="52" y="365"/>
                    <a:pt x="64" y="354"/>
                    <a:pt x="64" y="336"/>
                  </a:cubicBezTo>
                  <a:lnTo>
                    <a:pt x="64" y="319"/>
                  </a:lnTo>
                  <a:cubicBezTo>
                    <a:pt x="64" y="301"/>
                    <a:pt x="52" y="284"/>
                    <a:pt x="35" y="284"/>
                  </a:cubicBezTo>
                  <a:close/>
                  <a:moveTo>
                    <a:pt x="35" y="429"/>
                  </a:moveTo>
                  <a:cubicBezTo>
                    <a:pt x="17" y="429"/>
                    <a:pt x="0" y="447"/>
                    <a:pt x="0" y="464"/>
                  </a:cubicBezTo>
                  <a:lnTo>
                    <a:pt x="0" y="475"/>
                  </a:lnTo>
                  <a:cubicBezTo>
                    <a:pt x="0" y="493"/>
                    <a:pt x="17" y="510"/>
                    <a:pt x="35" y="510"/>
                  </a:cubicBezTo>
                  <a:cubicBezTo>
                    <a:pt x="52" y="510"/>
                    <a:pt x="64" y="493"/>
                    <a:pt x="64" y="475"/>
                  </a:cubicBezTo>
                  <a:lnTo>
                    <a:pt x="64" y="464"/>
                  </a:lnTo>
                  <a:cubicBezTo>
                    <a:pt x="64" y="447"/>
                    <a:pt x="52" y="429"/>
                    <a:pt x="35" y="429"/>
                  </a:cubicBezTo>
                  <a:close/>
                  <a:moveTo>
                    <a:pt x="35" y="574"/>
                  </a:moveTo>
                  <a:cubicBezTo>
                    <a:pt x="17" y="574"/>
                    <a:pt x="0" y="586"/>
                    <a:pt x="0" y="603"/>
                  </a:cubicBezTo>
                  <a:lnTo>
                    <a:pt x="0" y="621"/>
                  </a:lnTo>
                  <a:cubicBezTo>
                    <a:pt x="0" y="638"/>
                    <a:pt x="17" y="656"/>
                    <a:pt x="35" y="656"/>
                  </a:cubicBezTo>
                  <a:cubicBezTo>
                    <a:pt x="52" y="656"/>
                    <a:pt x="64" y="638"/>
                    <a:pt x="64" y="621"/>
                  </a:cubicBezTo>
                  <a:lnTo>
                    <a:pt x="64" y="603"/>
                  </a:lnTo>
                  <a:cubicBezTo>
                    <a:pt x="64" y="586"/>
                    <a:pt x="52" y="574"/>
                    <a:pt x="35" y="574"/>
                  </a:cubicBezTo>
                  <a:close/>
                  <a:moveTo>
                    <a:pt x="35" y="718"/>
                  </a:moveTo>
                  <a:cubicBezTo>
                    <a:pt x="17" y="718"/>
                    <a:pt x="0" y="731"/>
                    <a:pt x="0" y="748"/>
                  </a:cubicBezTo>
                  <a:lnTo>
                    <a:pt x="0" y="766"/>
                  </a:lnTo>
                  <a:cubicBezTo>
                    <a:pt x="0" y="782"/>
                    <a:pt x="17" y="795"/>
                    <a:pt x="35" y="795"/>
                  </a:cubicBezTo>
                  <a:cubicBezTo>
                    <a:pt x="52" y="795"/>
                    <a:pt x="64" y="782"/>
                    <a:pt x="64" y="766"/>
                  </a:cubicBezTo>
                  <a:lnTo>
                    <a:pt x="64" y="748"/>
                  </a:lnTo>
                  <a:cubicBezTo>
                    <a:pt x="64" y="731"/>
                    <a:pt x="52" y="718"/>
                    <a:pt x="35"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0"/>
            <p:cNvSpPr/>
            <p:nvPr/>
          </p:nvSpPr>
          <p:spPr>
            <a:xfrm>
              <a:off x="4218422" y="1270823"/>
              <a:ext cx="77440" cy="115926"/>
            </a:xfrm>
            <a:custGeom>
              <a:rect b="b" l="l" r="r" t="t"/>
              <a:pathLst>
                <a:path extrusionOk="0" h="741" w="495">
                  <a:moveTo>
                    <a:pt x="383" y="1"/>
                  </a:moveTo>
                  <a:cubicBezTo>
                    <a:pt x="370" y="1"/>
                    <a:pt x="356" y="2"/>
                    <a:pt x="342" y="3"/>
                  </a:cubicBezTo>
                  <a:cubicBezTo>
                    <a:pt x="174" y="27"/>
                    <a:pt x="42" y="166"/>
                    <a:pt x="24" y="334"/>
                  </a:cubicBezTo>
                  <a:cubicBezTo>
                    <a:pt x="0" y="554"/>
                    <a:pt x="174" y="740"/>
                    <a:pt x="390" y="740"/>
                  </a:cubicBezTo>
                  <a:cubicBezTo>
                    <a:pt x="425" y="740"/>
                    <a:pt x="452" y="733"/>
                    <a:pt x="487" y="728"/>
                  </a:cubicBezTo>
                  <a:cubicBezTo>
                    <a:pt x="494" y="722"/>
                    <a:pt x="494" y="711"/>
                    <a:pt x="487" y="706"/>
                  </a:cubicBezTo>
                  <a:cubicBezTo>
                    <a:pt x="361" y="653"/>
                    <a:pt x="267" y="519"/>
                    <a:pt x="267" y="369"/>
                  </a:cubicBezTo>
                  <a:cubicBezTo>
                    <a:pt x="267" y="219"/>
                    <a:pt x="361" y="91"/>
                    <a:pt x="487" y="32"/>
                  </a:cubicBezTo>
                  <a:cubicBezTo>
                    <a:pt x="494" y="32"/>
                    <a:pt x="494" y="16"/>
                    <a:pt x="487" y="16"/>
                  </a:cubicBezTo>
                  <a:cubicBezTo>
                    <a:pt x="453" y="6"/>
                    <a:pt x="419" y="1"/>
                    <a:pt x="38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0"/>
            <p:cNvSpPr/>
            <p:nvPr/>
          </p:nvSpPr>
          <p:spPr>
            <a:xfrm>
              <a:off x="5580421" y="1343101"/>
              <a:ext cx="10169" cy="124217"/>
            </a:xfrm>
            <a:custGeom>
              <a:rect b="b" l="l" r="r" t="t"/>
              <a:pathLst>
                <a:path extrusionOk="0" h="794" w="65">
                  <a:moveTo>
                    <a:pt x="36" y="0"/>
                  </a:moveTo>
                  <a:cubicBezTo>
                    <a:pt x="18" y="0"/>
                    <a:pt x="1" y="11"/>
                    <a:pt x="1" y="28"/>
                  </a:cubicBezTo>
                  <a:lnTo>
                    <a:pt x="1" y="46"/>
                  </a:lnTo>
                  <a:cubicBezTo>
                    <a:pt x="1" y="63"/>
                    <a:pt x="18" y="75"/>
                    <a:pt x="36" y="75"/>
                  </a:cubicBezTo>
                  <a:cubicBezTo>
                    <a:pt x="52" y="75"/>
                    <a:pt x="65" y="63"/>
                    <a:pt x="65" y="46"/>
                  </a:cubicBezTo>
                  <a:lnTo>
                    <a:pt x="65" y="28"/>
                  </a:lnTo>
                  <a:cubicBezTo>
                    <a:pt x="65" y="11"/>
                    <a:pt x="52" y="0"/>
                    <a:pt x="36" y="0"/>
                  </a:cubicBezTo>
                  <a:close/>
                  <a:moveTo>
                    <a:pt x="36" y="139"/>
                  </a:moveTo>
                  <a:cubicBezTo>
                    <a:pt x="18" y="139"/>
                    <a:pt x="1" y="156"/>
                    <a:pt x="1" y="174"/>
                  </a:cubicBezTo>
                  <a:lnTo>
                    <a:pt x="1" y="191"/>
                  </a:lnTo>
                  <a:cubicBezTo>
                    <a:pt x="1" y="209"/>
                    <a:pt x="18" y="220"/>
                    <a:pt x="36" y="220"/>
                  </a:cubicBezTo>
                  <a:cubicBezTo>
                    <a:pt x="52" y="220"/>
                    <a:pt x="65" y="209"/>
                    <a:pt x="65" y="191"/>
                  </a:cubicBezTo>
                  <a:lnTo>
                    <a:pt x="65" y="174"/>
                  </a:lnTo>
                  <a:cubicBezTo>
                    <a:pt x="65" y="156"/>
                    <a:pt x="52" y="139"/>
                    <a:pt x="36" y="139"/>
                  </a:cubicBezTo>
                  <a:close/>
                  <a:moveTo>
                    <a:pt x="36" y="284"/>
                  </a:moveTo>
                  <a:cubicBezTo>
                    <a:pt x="18" y="284"/>
                    <a:pt x="1" y="301"/>
                    <a:pt x="1" y="319"/>
                  </a:cubicBezTo>
                  <a:lnTo>
                    <a:pt x="1" y="335"/>
                  </a:lnTo>
                  <a:cubicBezTo>
                    <a:pt x="1" y="354"/>
                    <a:pt x="18" y="365"/>
                    <a:pt x="36" y="365"/>
                  </a:cubicBezTo>
                  <a:cubicBezTo>
                    <a:pt x="52" y="365"/>
                    <a:pt x="65" y="354"/>
                    <a:pt x="65" y="335"/>
                  </a:cubicBezTo>
                  <a:lnTo>
                    <a:pt x="65" y="319"/>
                  </a:lnTo>
                  <a:cubicBezTo>
                    <a:pt x="65" y="301"/>
                    <a:pt x="52" y="284"/>
                    <a:pt x="36" y="284"/>
                  </a:cubicBezTo>
                  <a:close/>
                  <a:moveTo>
                    <a:pt x="36" y="429"/>
                  </a:moveTo>
                  <a:cubicBezTo>
                    <a:pt x="18" y="429"/>
                    <a:pt x="1" y="445"/>
                    <a:pt x="1" y="463"/>
                  </a:cubicBezTo>
                  <a:lnTo>
                    <a:pt x="1" y="475"/>
                  </a:lnTo>
                  <a:cubicBezTo>
                    <a:pt x="1" y="493"/>
                    <a:pt x="18" y="509"/>
                    <a:pt x="36" y="509"/>
                  </a:cubicBezTo>
                  <a:cubicBezTo>
                    <a:pt x="52" y="509"/>
                    <a:pt x="65" y="493"/>
                    <a:pt x="65" y="475"/>
                  </a:cubicBezTo>
                  <a:lnTo>
                    <a:pt x="65" y="463"/>
                  </a:lnTo>
                  <a:cubicBezTo>
                    <a:pt x="65" y="445"/>
                    <a:pt x="52" y="429"/>
                    <a:pt x="36" y="429"/>
                  </a:cubicBezTo>
                  <a:close/>
                  <a:moveTo>
                    <a:pt x="36" y="573"/>
                  </a:moveTo>
                  <a:cubicBezTo>
                    <a:pt x="18" y="573"/>
                    <a:pt x="1" y="584"/>
                    <a:pt x="1" y="603"/>
                  </a:cubicBezTo>
                  <a:lnTo>
                    <a:pt x="1" y="619"/>
                  </a:lnTo>
                  <a:cubicBezTo>
                    <a:pt x="1" y="637"/>
                    <a:pt x="18" y="654"/>
                    <a:pt x="36" y="654"/>
                  </a:cubicBezTo>
                  <a:cubicBezTo>
                    <a:pt x="52" y="654"/>
                    <a:pt x="65" y="637"/>
                    <a:pt x="65" y="619"/>
                  </a:cubicBezTo>
                  <a:lnTo>
                    <a:pt x="65" y="603"/>
                  </a:lnTo>
                  <a:cubicBezTo>
                    <a:pt x="65" y="584"/>
                    <a:pt x="52" y="573"/>
                    <a:pt x="36" y="573"/>
                  </a:cubicBezTo>
                  <a:close/>
                  <a:moveTo>
                    <a:pt x="36" y="718"/>
                  </a:moveTo>
                  <a:cubicBezTo>
                    <a:pt x="18" y="718"/>
                    <a:pt x="1" y="730"/>
                    <a:pt x="1" y="747"/>
                  </a:cubicBezTo>
                  <a:lnTo>
                    <a:pt x="1" y="765"/>
                  </a:lnTo>
                  <a:cubicBezTo>
                    <a:pt x="1" y="782"/>
                    <a:pt x="18" y="793"/>
                    <a:pt x="36" y="793"/>
                  </a:cubicBezTo>
                  <a:cubicBezTo>
                    <a:pt x="52" y="793"/>
                    <a:pt x="65" y="782"/>
                    <a:pt x="65" y="765"/>
                  </a:cubicBezTo>
                  <a:lnTo>
                    <a:pt x="65" y="747"/>
                  </a:lnTo>
                  <a:cubicBezTo>
                    <a:pt x="65" y="730"/>
                    <a:pt x="52" y="718"/>
                    <a:pt x="36"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0"/>
            <p:cNvSpPr/>
            <p:nvPr/>
          </p:nvSpPr>
          <p:spPr>
            <a:xfrm>
              <a:off x="5550384" y="1460436"/>
              <a:ext cx="77284" cy="115613"/>
            </a:xfrm>
            <a:custGeom>
              <a:rect b="b" l="l" r="r" t="t"/>
              <a:pathLst>
                <a:path extrusionOk="0" h="739" w="494">
                  <a:moveTo>
                    <a:pt x="380" y="1"/>
                  </a:moveTo>
                  <a:cubicBezTo>
                    <a:pt x="368" y="1"/>
                    <a:pt x="355" y="1"/>
                    <a:pt x="343" y="3"/>
                  </a:cubicBezTo>
                  <a:cubicBezTo>
                    <a:pt x="175" y="26"/>
                    <a:pt x="41" y="165"/>
                    <a:pt x="24" y="334"/>
                  </a:cubicBezTo>
                  <a:cubicBezTo>
                    <a:pt x="1" y="554"/>
                    <a:pt x="175" y="739"/>
                    <a:pt x="389" y="739"/>
                  </a:cubicBezTo>
                  <a:cubicBezTo>
                    <a:pt x="424" y="739"/>
                    <a:pt x="453" y="733"/>
                    <a:pt x="488" y="727"/>
                  </a:cubicBezTo>
                  <a:cubicBezTo>
                    <a:pt x="493" y="722"/>
                    <a:pt x="493" y="711"/>
                    <a:pt x="488" y="704"/>
                  </a:cubicBezTo>
                  <a:cubicBezTo>
                    <a:pt x="354" y="652"/>
                    <a:pt x="268" y="519"/>
                    <a:pt x="268" y="369"/>
                  </a:cubicBezTo>
                  <a:cubicBezTo>
                    <a:pt x="268" y="217"/>
                    <a:pt x="354" y="90"/>
                    <a:pt x="488" y="32"/>
                  </a:cubicBezTo>
                  <a:cubicBezTo>
                    <a:pt x="493" y="32"/>
                    <a:pt x="493" y="15"/>
                    <a:pt x="488" y="15"/>
                  </a:cubicBezTo>
                  <a:cubicBezTo>
                    <a:pt x="454" y="6"/>
                    <a:pt x="416" y="1"/>
                    <a:pt x="38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50"/>
            <p:cNvSpPr/>
            <p:nvPr/>
          </p:nvSpPr>
          <p:spPr>
            <a:xfrm>
              <a:off x="5740932" y="1320260"/>
              <a:ext cx="10012" cy="125156"/>
            </a:xfrm>
            <a:custGeom>
              <a:rect b="b" l="l" r="r" t="t"/>
              <a:pathLst>
                <a:path extrusionOk="0" h="800" w="64">
                  <a:moveTo>
                    <a:pt x="35" y="0"/>
                  </a:moveTo>
                  <a:cubicBezTo>
                    <a:pt x="18" y="0"/>
                    <a:pt x="0" y="13"/>
                    <a:pt x="0" y="29"/>
                  </a:cubicBezTo>
                  <a:lnTo>
                    <a:pt x="0" y="47"/>
                  </a:lnTo>
                  <a:cubicBezTo>
                    <a:pt x="0" y="64"/>
                    <a:pt x="18" y="82"/>
                    <a:pt x="35" y="82"/>
                  </a:cubicBezTo>
                  <a:cubicBezTo>
                    <a:pt x="53" y="82"/>
                    <a:pt x="64" y="64"/>
                    <a:pt x="64" y="47"/>
                  </a:cubicBezTo>
                  <a:lnTo>
                    <a:pt x="64" y="29"/>
                  </a:lnTo>
                  <a:cubicBezTo>
                    <a:pt x="64" y="13"/>
                    <a:pt x="53" y="0"/>
                    <a:pt x="35" y="0"/>
                  </a:cubicBezTo>
                  <a:close/>
                  <a:moveTo>
                    <a:pt x="35" y="146"/>
                  </a:moveTo>
                  <a:cubicBezTo>
                    <a:pt x="18" y="146"/>
                    <a:pt x="0" y="157"/>
                    <a:pt x="0" y="174"/>
                  </a:cubicBezTo>
                  <a:lnTo>
                    <a:pt x="0" y="192"/>
                  </a:lnTo>
                  <a:cubicBezTo>
                    <a:pt x="0" y="209"/>
                    <a:pt x="18" y="221"/>
                    <a:pt x="35" y="221"/>
                  </a:cubicBezTo>
                  <a:cubicBezTo>
                    <a:pt x="53" y="221"/>
                    <a:pt x="64" y="209"/>
                    <a:pt x="64" y="192"/>
                  </a:cubicBezTo>
                  <a:lnTo>
                    <a:pt x="64" y="174"/>
                  </a:lnTo>
                  <a:cubicBezTo>
                    <a:pt x="64" y="157"/>
                    <a:pt x="53" y="146"/>
                    <a:pt x="35" y="146"/>
                  </a:cubicBezTo>
                  <a:close/>
                  <a:moveTo>
                    <a:pt x="35" y="285"/>
                  </a:moveTo>
                  <a:cubicBezTo>
                    <a:pt x="18" y="285"/>
                    <a:pt x="0" y="302"/>
                    <a:pt x="0" y="320"/>
                  </a:cubicBezTo>
                  <a:lnTo>
                    <a:pt x="0" y="337"/>
                  </a:lnTo>
                  <a:cubicBezTo>
                    <a:pt x="0" y="355"/>
                    <a:pt x="18" y="366"/>
                    <a:pt x="35" y="366"/>
                  </a:cubicBezTo>
                  <a:cubicBezTo>
                    <a:pt x="53" y="366"/>
                    <a:pt x="64" y="355"/>
                    <a:pt x="64" y="337"/>
                  </a:cubicBezTo>
                  <a:lnTo>
                    <a:pt x="64" y="320"/>
                  </a:lnTo>
                  <a:cubicBezTo>
                    <a:pt x="64" y="302"/>
                    <a:pt x="53" y="285"/>
                    <a:pt x="35" y="285"/>
                  </a:cubicBezTo>
                  <a:close/>
                  <a:moveTo>
                    <a:pt x="35" y="430"/>
                  </a:moveTo>
                  <a:cubicBezTo>
                    <a:pt x="18" y="430"/>
                    <a:pt x="0" y="447"/>
                    <a:pt x="0" y="465"/>
                  </a:cubicBezTo>
                  <a:lnTo>
                    <a:pt x="0" y="481"/>
                  </a:lnTo>
                  <a:cubicBezTo>
                    <a:pt x="0" y="500"/>
                    <a:pt x="18" y="511"/>
                    <a:pt x="35" y="511"/>
                  </a:cubicBezTo>
                  <a:cubicBezTo>
                    <a:pt x="53" y="511"/>
                    <a:pt x="64" y="500"/>
                    <a:pt x="64" y="481"/>
                  </a:cubicBezTo>
                  <a:lnTo>
                    <a:pt x="64" y="465"/>
                  </a:lnTo>
                  <a:cubicBezTo>
                    <a:pt x="64" y="447"/>
                    <a:pt x="53" y="430"/>
                    <a:pt x="35" y="430"/>
                  </a:cubicBezTo>
                  <a:close/>
                  <a:moveTo>
                    <a:pt x="35" y="575"/>
                  </a:moveTo>
                  <a:cubicBezTo>
                    <a:pt x="18" y="575"/>
                    <a:pt x="0" y="591"/>
                    <a:pt x="0" y="609"/>
                  </a:cubicBezTo>
                  <a:lnTo>
                    <a:pt x="0" y="621"/>
                  </a:lnTo>
                  <a:cubicBezTo>
                    <a:pt x="0" y="639"/>
                    <a:pt x="18" y="655"/>
                    <a:pt x="35" y="655"/>
                  </a:cubicBezTo>
                  <a:cubicBezTo>
                    <a:pt x="53" y="655"/>
                    <a:pt x="64" y="639"/>
                    <a:pt x="64" y="621"/>
                  </a:cubicBezTo>
                  <a:lnTo>
                    <a:pt x="64" y="609"/>
                  </a:lnTo>
                  <a:cubicBezTo>
                    <a:pt x="64" y="591"/>
                    <a:pt x="53" y="575"/>
                    <a:pt x="35" y="575"/>
                  </a:cubicBezTo>
                  <a:close/>
                  <a:moveTo>
                    <a:pt x="35" y="719"/>
                  </a:moveTo>
                  <a:cubicBezTo>
                    <a:pt x="18" y="719"/>
                    <a:pt x="0" y="730"/>
                    <a:pt x="0" y="749"/>
                  </a:cubicBezTo>
                  <a:lnTo>
                    <a:pt x="0" y="765"/>
                  </a:lnTo>
                  <a:cubicBezTo>
                    <a:pt x="0" y="783"/>
                    <a:pt x="18" y="800"/>
                    <a:pt x="35" y="800"/>
                  </a:cubicBezTo>
                  <a:cubicBezTo>
                    <a:pt x="53" y="800"/>
                    <a:pt x="64" y="783"/>
                    <a:pt x="64" y="765"/>
                  </a:cubicBezTo>
                  <a:lnTo>
                    <a:pt x="64" y="749"/>
                  </a:lnTo>
                  <a:cubicBezTo>
                    <a:pt x="64" y="730"/>
                    <a:pt x="53" y="719"/>
                    <a:pt x="35" y="719"/>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0"/>
            <p:cNvSpPr/>
            <p:nvPr/>
          </p:nvSpPr>
          <p:spPr>
            <a:xfrm>
              <a:off x="5711052" y="1438064"/>
              <a:ext cx="77127" cy="115300"/>
            </a:xfrm>
            <a:custGeom>
              <a:rect b="b" l="l" r="r" t="t"/>
              <a:pathLst>
                <a:path extrusionOk="0" h="737" w="493">
                  <a:moveTo>
                    <a:pt x="400" y="1"/>
                  </a:moveTo>
                  <a:cubicBezTo>
                    <a:pt x="381" y="1"/>
                    <a:pt x="362" y="2"/>
                    <a:pt x="343" y="7"/>
                  </a:cubicBezTo>
                  <a:cubicBezTo>
                    <a:pt x="174" y="25"/>
                    <a:pt x="41" y="164"/>
                    <a:pt x="23" y="332"/>
                  </a:cubicBezTo>
                  <a:cubicBezTo>
                    <a:pt x="0" y="552"/>
                    <a:pt x="174" y="737"/>
                    <a:pt x="389" y="737"/>
                  </a:cubicBezTo>
                  <a:cubicBezTo>
                    <a:pt x="423" y="737"/>
                    <a:pt x="453" y="731"/>
                    <a:pt x="487" y="726"/>
                  </a:cubicBezTo>
                  <a:cubicBezTo>
                    <a:pt x="493" y="720"/>
                    <a:pt x="493" y="708"/>
                    <a:pt x="487" y="708"/>
                  </a:cubicBezTo>
                  <a:cubicBezTo>
                    <a:pt x="359" y="651"/>
                    <a:pt x="266" y="523"/>
                    <a:pt x="266" y="372"/>
                  </a:cubicBezTo>
                  <a:cubicBezTo>
                    <a:pt x="266" y="221"/>
                    <a:pt x="359" y="89"/>
                    <a:pt x="487" y="30"/>
                  </a:cubicBezTo>
                  <a:cubicBezTo>
                    <a:pt x="493" y="30"/>
                    <a:pt x="493" y="19"/>
                    <a:pt x="487" y="12"/>
                  </a:cubicBezTo>
                  <a:cubicBezTo>
                    <a:pt x="458" y="5"/>
                    <a:pt x="429" y="1"/>
                    <a:pt x="4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0"/>
            <p:cNvSpPr/>
            <p:nvPr/>
          </p:nvSpPr>
          <p:spPr>
            <a:xfrm>
              <a:off x="5894091" y="1284121"/>
              <a:ext cx="10169" cy="124374"/>
            </a:xfrm>
            <a:custGeom>
              <a:rect b="b" l="l" r="r" t="t"/>
              <a:pathLst>
                <a:path extrusionOk="0" h="795" w="65">
                  <a:moveTo>
                    <a:pt x="30" y="0"/>
                  </a:moveTo>
                  <a:cubicBezTo>
                    <a:pt x="13" y="0"/>
                    <a:pt x="0" y="11"/>
                    <a:pt x="0" y="29"/>
                  </a:cubicBezTo>
                  <a:lnTo>
                    <a:pt x="0" y="46"/>
                  </a:lnTo>
                  <a:cubicBezTo>
                    <a:pt x="0" y="64"/>
                    <a:pt x="13" y="75"/>
                    <a:pt x="30" y="75"/>
                  </a:cubicBezTo>
                  <a:cubicBezTo>
                    <a:pt x="48" y="75"/>
                    <a:pt x="64" y="64"/>
                    <a:pt x="64" y="46"/>
                  </a:cubicBezTo>
                  <a:lnTo>
                    <a:pt x="64" y="29"/>
                  </a:lnTo>
                  <a:cubicBezTo>
                    <a:pt x="64" y="11"/>
                    <a:pt x="48" y="0"/>
                    <a:pt x="30" y="0"/>
                  </a:cubicBezTo>
                  <a:close/>
                  <a:moveTo>
                    <a:pt x="30" y="139"/>
                  </a:moveTo>
                  <a:cubicBezTo>
                    <a:pt x="13" y="139"/>
                    <a:pt x="0" y="156"/>
                    <a:pt x="0" y="174"/>
                  </a:cubicBezTo>
                  <a:lnTo>
                    <a:pt x="0" y="191"/>
                  </a:lnTo>
                  <a:cubicBezTo>
                    <a:pt x="0" y="209"/>
                    <a:pt x="13" y="220"/>
                    <a:pt x="30" y="220"/>
                  </a:cubicBezTo>
                  <a:cubicBezTo>
                    <a:pt x="48" y="220"/>
                    <a:pt x="64" y="209"/>
                    <a:pt x="64" y="191"/>
                  </a:cubicBezTo>
                  <a:lnTo>
                    <a:pt x="64" y="174"/>
                  </a:lnTo>
                  <a:cubicBezTo>
                    <a:pt x="64" y="156"/>
                    <a:pt x="48" y="139"/>
                    <a:pt x="30" y="139"/>
                  </a:cubicBezTo>
                  <a:close/>
                  <a:moveTo>
                    <a:pt x="30" y="284"/>
                  </a:moveTo>
                  <a:cubicBezTo>
                    <a:pt x="13" y="284"/>
                    <a:pt x="0" y="301"/>
                    <a:pt x="0" y="319"/>
                  </a:cubicBezTo>
                  <a:lnTo>
                    <a:pt x="0" y="330"/>
                  </a:lnTo>
                  <a:cubicBezTo>
                    <a:pt x="0" y="348"/>
                    <a:pt x="13" y="365"/>
                    <a:pt x="30" y="365"/>
                  </a:cubicBezTo>
                  <a:cubicBezTo>
                    <a:pt x="48" y="365"/>
                    <a:pt x="64" y="348"/>
                    <a:pt x="64" y="330"/>
                  </a:cubicBezTo>
                  <a:lnTo>
                    <a:pt x="64" y="319"/>
                  </a:lnTo>
                  <a:cubicBezTo>
                    <a:pt x="64" y="301"/>
                    <a:pt x="48" y="284"/>
                    <a:pt x="30" y="284"/>
                  </a:cubicBezTo>
                  <a:close/>
                  <a:moveTo>
                    <a:pt x="30" y="429"/>
                  </a:moveTo>
                  <a:cubicBezTo>
                    <a:pt x="13" y="429"/>
                    <a:pt x="0" y="440"/>
                    <a:pt x="0" y="458"/>
                  </a:cubicBezTo>
                  <a:lnTo>
                    <a:pt x="0" y="475"/>
                  </a:lnTo>
                  <a:cubicBezTo>
                    <a:pt x="0" y="493"/>
                    <a:pt x="13" y="509"/>
                    <a:pt x="30" y="509"/>
                  </a:cubicBezTo>
                  <a:cubicBezTo>
                    <a:pt x="48" y="509"/>
                    <a:pt x="64" y="493"/>
                    <a:pt x="64" y="475"/>
                  </a:cubicBezTo>
                  <a:lnTo>
                    <a:pt x="64" y="458"/>
                  </a:lnTo>
                  <a:cubicBezTo>
                    <a:pt x="64" y="440"/>
                    <a:pt x="48" y="429"/>
                    <a:pt x="30" y="429"/>
                  </a:cubicBezTo>
                  <a:close/>
                  <a:moveTo>
                    <a:pt x="30" y="573"/>
                  </a:moveTo>
                  <a:cubicBezTo>
                    <a:pt x="13" y="573"/>
                    <a:pt x="0" y="586"/>
                    <a:pt x="0" y="603"/>
                  </a:cubicBezTo>
                  <a:lnTo>
                    <a:pt x="0" y="621"/>
                  </a:lnTo>
                  <a:cubicBezTo>
                    <a:pt x="0" y="637"/>
                    <a:pt x="13" y="648"/>
                    <a:pt x="30" y="648"/>
                  </a:cubicBezTo>
                  <a:cubicBezTo>
                    <a:pt x="48" y="648"/>
                    <a:pt x="64" y="637"/>
                    <a:pt x="64" y="621"/>
                  </a:cubicBezTo>
                  <a:lnTo>
                    <a:pt x="64" y="603"/>
                  </a:lnTo>
                  <a:cubicBezTo>
                    <a:pt x="64" y="586"/>
                    <a:pt x="48" y="573"/>
                    <a:pt x="30" y="573"/>
                  </a:cubicBezTo>
                  <a:close/>
                  <a:moveTo>
                    <a:pt x="30" y="712"/>
                  </a:moveTo>
                  <a:cubicBezTo>
                    <a:pt x="13" y="712"/>
                    <a:pt x="0" y="731"/>
                    <a:pt x="0" y="747"/>
                  </a:cubicBezTo>
                  <a:lnTo>
                    <a:pt x="0" y="765"/>
                  </a:lnTo>
                  <a:cubicBezTo>
                    <a:pt x="0" y="782"/>
                    <a:pt x="13" y="794"/>
                    <a:pt x="30" y="794"/>
                  </a:cubicBezTo>
                  <a:cubicBezTo>
                    <a:pt x="48" y="794"/>
                    <a:pt x="64" y="782"/>
                    <a:pt x="64" y="765"/>
                  </a:cubicBezTo>
                  <a:lnTo>
                    <a:pt x="64" y="747"/>
                  </a:lnTo>
                  <a:cubicBezTo>
                    <a:pt x="64" y="731"/>
                    <a:pt x="48" y="712"/>
                    <a:pt x="30" y="712"/>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0"/>
            <p:cNvSpPr/>
            <p:nvPr/>
          </p:nvSpPr>
          <p:spPr>
            <a:xfrm>
              <a:off x="5864210" y="1401456"/>
              <a:ext cx="77284" cy="115926"/>
            </a:xfrm>
            <a:custGeom>
              <a:rect b="b" l="l" r="r" t="t"/>
              <a:pathLst>
                <a:path extrusionOk="0" h="741" w="494">
                  <a:moveTo>
                    <a:pt x="380" y="1"/>
                  </a:moveTo>
                  <a:cubicBezTo>
                    <a:pt x="368" y="1"/>
                    <a:pt x="355" y="1"/>
                    <a:pt x="343" y="3"/>
                  </a:cubicBezTo>
                  <a:cubicBezTo>
                    <a:pt x="175" y="26"/>
                    <a:pt x="41" y="160"/>
                    <a:pt x="24" y="328"/>
                  </a:cubicBezTo>
                  <a:cubicBezTo>
                    <a:pt x="1" y="548"/>
                    <a:pt x="175" y="740"/>
                    <a:pt x="389" y="740"/>
                  </a:cubicBezTo>
                  <a:cubicBezTo>
                    <a:pt x="424" y="740"/>
                    <a:pt x="453" y="733"/>
                    <a:pt x="482" y="722"/>
                  </a:cubicBezTo>
                  <a:cubicBezTo>
                    <a:pt x="493" y="722"/>
                    <a:pt x="493" y="711"/>
                    <a:pt x="482" y="705"/>
                  </a:cubicBezTo>
                  <a:cubicBezTo>
                    <a:pt x="354" y="647"/>
                    <a:pt x="261" y="519"/>
                    <a:pt x="261" y="369"/>
                  </a:cubicBezTo>
                  <a:cubicBezTo>
                    <a:pt x="261" y="218"/>
                    <a:pt x="354" y="90"/>
                    <a:pt x="482" y="32"/>
                  </a:cubicBezTo>
                  <a:cubicBezTo>
                    <a:pt x="493" y="26"/>
                    <a:pt x="493" y="15"/>
                    <a:pt x="482" y="15"/>
                  </a:cubicBezTo>
                  <a:cubicBezTo>
                    <a:pt x="452" y="6"/>
                    <a:pt x="416" y="1"/>
                    <a:pt x="38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0"/>
            <p:cNvSpPr/>
            <p:nvPr/>
          </p:nvSpPr>
          <p:spPr>
            <a:xfrm>
              <a:off x="6057262" y="1240629"/>
              <a:ext cx="10169" cy="125156"/>
            </a:xfrm>
            <a:custGeom>
              <a:rect b="b" l="l" r="r" t="t"/>
              <a:pathLst>
                <a:path extrusionOk="0" h="800" w="65">
                  <a:moveTo>
                    <a:pt x="30" y="0"/>
                  </a:moveTo>
                  <a:cubicBezTo>
                    <a:pt x="13" y="0"/>
                    <a:pt x="1" y="17"/>
                    <a:pt x="1" y="35"/>
                  </a:cubicBezTo>
                  <a:lnTo>
                    <a:pt x="1" y="46"/>
                  </a:lnTo>
                  <a:cubicBezTo>
                    <a:pt x="1" y="70"/>
                    <a:pt x="13" y="81"/>
                    <a:pt x="30" y="81"/>
                  </a:cubicBezTo>
                  <a:cubicBezTo>
                    <a:pt x="48" y="81"/>
                    <a:pt x="65" y="70"/>
                    <a:pt x="65" y="46"/>
                  </a:cubicBezTo>
                  <a:lnTo>
                    <a:pt x="65" y="35"/>
                  </a:lnTo>
                  <a:cubicBezTo>
                    <a:pt x="65" y="17"/>
                    <a:pt x="48" y="0"/>
                    <a:pt x="30" y="0"/>
                  </a:cubicBezTo>
                  <a:close/>
                  <a:moveTo>
                    <a:pt x="30" y="145"/>
                  </a:moveTo>
                  <a:cubicBezTo>
                    <a:pt x="13" y="145"/>
                    <a:pt x="1" y="156"/>
                    <a:pt x="1" y="174"/>
                  </a:cubicBezTo>
                  <a:lnTo>
                    <a:pt x="1" y="191"/>
                  </a:lnTo>
                  <a:cubicBezTo>
                    <a:pt x="1" y="209"/>
                    <a:pt x="13" y="225"/>
                    <a:pt x="30" y="225"/>
                  </a:cubicBezTo>
                  <a:cubicBezTo>
                    <a:pt x="48" y="225"/>
                    <a:pt x="65" y="209"/>
                    <a:pt x="65" y="191"/>
                  </a:cubicBezTo>
                  <a:lnTo>
                    <a:pt x="65" y="174"/>
                  </a:lnTo>
                  <a:cubicBezTo>
                    <a:pt x="65" y="156"/>
                    <a:pt x="48" y="145"/>
                    <a:pt x="30" y="145"/>
                  </a:cubicBezTo>
                  <a:close/>
                  <a:moveTo>
                    <a:pt x="30" y="289"/>
                  </a:moveTo>
                  <a:cubicBezTo>
                    <a:pt x="13" y="289"/>
                    <a:pt x="1" y="300"/>
                    <a:pt x="1" y="319"/>
                  </a:cubicBezTo>
                  <a:lnTo>
                    <a:pt x="1" y="335"/>
                  </a:lnTo>
                  <a:cubicBezTo>
                    <a:pt x="1" y="353"/>
                    <a:pt x="13" y="370"/>
                    <a:pt x="30" y="370"/>
                  </a:cubicBezTo>
                  <a:cubicBezTo>
                    <a:pt x="48" y="370"/>
                    <a:pt x="65" y="353"/>
                    <a:pt x="65" y="335"/>
                  </a:cubicBezTo>
                  <a:lnTo>
                    <a:pt x="65" y="319"/>
                  </a:lnTo>
                  <a:cubicBezTo>
                    <a:pt x="65" y="300"/>
                    <a:pt x="48" y="289"/>
                    <a:pt x="30" y="289"/>
                  </a:cubicBezTo>
                  <a:close/>
                  <a:moveTo>
                    <a:pt x="30" y="434"/>
                  </a:moveTo>
                  <a:cubicBezTo>
                    <a:pt x="13" y="434"/>
                    <a:pt x="1" y="447"/>
                    <a:pt x="1" y="463"/>
                  </a:cubicBezTo>
                  <a:lnTo>
                    <a:pt x="1" y="481"/>
                  </a:lnTo>
                  <a:cubicBezTo>
                    <a:pt x="1" y="498"/>
                    <a:pt x="13" y="509"/>
                    <a:pt x="30" y="509"/>
                  </a:cubicBezTo>
                  <a:cubicBezTo>
                    <a:pt x="48" y="509"/>
                    <a:pt x="65" y="498"/>
                    <a:pt x="65" y="481"/>
                  </a:cubicBezTo>
                  <a:lnTo>
                    <a:pt x="65" y="463"/>
                  </a:lnTo>
                  <a:cubicBezTo>
                    <a:pt x="65" y="447"/>
                    <a:pt x="48" y="434"/>
                    <a:pt x="30" y="434"/>
                  </a:cubicBezTo>
                  <a:close/>
                  <a:moveTo>
                    <a:pt x="30" y="573"/>
                  </a:moveTo>
                  <a:cubicBezTo>
                    <a:pt x="13" y="573"/>
                    <a:pt x="1" y="591"/>
                    <a:pt x="1" y="608"/>
                  </a:cubicBezTo>
                  <a:lnTo>
                    <a:pt x="1" y="626"/>
                  </a:lnTo>
                  <a:cubicBezTo>
                    <a:pt x="1" y="643"/>
                    <a:pt x="13" y="655"/>
                    <a:pt x="30" y="655"/>
                  </a:cubicBezTo>
                  <a:cubicBezTo>
                    <a:pt x="48" y="655"/>
                    <a:pt x="65" y="643"/>
                    <a:pt x="65" y="626"/>
                  </a:cubicBezTo>
                  <a:lnTo>
                    <a:pt x="65" y="608"/>
                  </a:lnTo>
                  <a:cubicBezTo>
                    <a:pt x="65" y="591"/>
                    <a:pt x="48" y="573"/>
                    <a:pt x="30" y="573"/>
                  </a:cubicBezTo>
                  <a:close/>
                  <a:moveTo>
                    <a:pt x="30" y="718"/>
                  </a:moveTo>
                  <a:cubicBezTo>
                    <a:pt x="13" y="718"/>
                    <a:pt x="1" y="736"/>
                    <a:pt x="1" y="753"/>
                  </a:cubicBezTo>
                  <a:lnTo>
                    <a:pt x="1" y="765"/>
                  </a:lnTo>
                  <a:cubicBezTo>
                    <a:pt x="1" y="782"/>
                    <a:pt x="13" y="800"/>
                    <a:pt x="30" y="800"/>
                  </a:cubicBezTo>
                  <a:cubicBezTo>
                    <a:pt x="48" y="800"/>
                    <a:pt x="65" y="782"/>
                    <a:pt x="65" y="765"/>
                  </a:cubicBezTo>
                  <a:lnTo>
                    <a:pt x="65" y="753"/>
                  </a:lnTo>
                  <a:cubicBezTo>
                    <a:pt x="65" y="736"/>
                    <a:pt x="48" y="718"/>
                    <a:pt x="30" y="718"/>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0"/>
            <p:cNvSpPr/>
            <p:nvPr/>
          </p:nvSpPr>
          <p:spPr>
            <a:xfrm>
              <a:off x="6026599" y="1358589"/>
              <a:ext cx="78066" cy="115144"/>
            </a:xfrm>
            <a:custGeom>
              <a:rect b="b" l="l" r="r" t="t"/>
              <a:pathLst>
                <a:path extrusionOk="0" h="736" w="499">
                  <a:moveTo>
                    <a:pt x="406" y="1"/>
                  </a:moveTo>
                  <a:cubicBezTo>
                    <a:pt x="386" y="1"/>
                    <a:pt x="365" y="3"/>
                    <a:pt x="343" y="6"/>
                  </a:cubicBezTo>
                  <a:cubicBezTo>
                    <a:pt x="174" y="28"/>
                    <a:pt x="41" y="161"/>
                    <a:pt x="23" y="330"/>
                  </a:cubicBezTo>
                  <a:cubicBezTo>
                    <a:pt x="0" y="549"/>
                    <a:pt x="174" y="736"/>
                    <a:pt x="389" y="736"/>
                  </a:cubicBezTo>
                  <a:cubicBezTo>
                    <a:pt x="423" y="736"/>
                    <a:pt x="458" y="736"/>
                    <a:pt x="487" y="723"/>
                  </a:cubicBezTo>
                  <a:cubicBezTo>
                    <a:pt x="493" y="723"/>
                    <a:pt x="498" y="712"/>
                    <a:pt x="487" y="707"/>
                  </a:cubicBezTo>
                  <a:cubicBezTo>
                    <a:pt x="359" y="648"/>
                    <a:pt x="266" y="520"/>
                    <a:pt x="266" y="370"/>
                  </a:cubicBezTo>
                  <a:cubicBezTo>
                    <a:pt x="266" y="220"/>
                    <a:pt x="359" y="86"/>
                    <a:pt x="487" y="33"/>
                  </a:cubicBezTo>
                  <a:cubicBezTo>
                    <a:pt x="498" y="28"/>
                    <a:pt x="493" y="17"/>
                    <a:pt x="487" y="11"/>
                  </a:cubicBezTo>
                  <a:cubicBezTo>
                    <a:pt x="460" y="4"/>
                    <a:pt x="434" y="1"/>
                    <a:pt x="4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0"/>
            <p:cNvSpPr/>
            <p:nvPr/>
          </p:nvSpPr>
          <p:spPr>
            <a:xfrm>
              <a:off x="6216208" y="1181649"/>
              <a:ext cx="10951" cy="125156"/>
            </a:xfrm>
            <a:custGeom>
              <a:rect b="b" l="l" r="r" t="t"/>
              <a:pathLst>
                <a:path extrusionOk="0" h="800" w="70">
                  <a:moveTo>
                    <a:pt x="35" y="0"/>
                  </a:moveTo>
                  <a:cubicBezTo>
                    <a:pt x="17" y="0"/>
                    <a:pt x="0" y="11"/>
                    <a:pt x="0" y="35"/>
                  </a:cubicBezTo>
                  <a:lnTo>
                    <a:pt x="0" y="46"/>
                  </a:lnTo>
                  <a:cubicBezTo>
                    <a:pt x="0" y="64"/>
                    <a:pt x="17" y="81"/>
                    <a:pt x="35" y="81"/>
                  </a:cubicBezTo>
                  <a:cubicBezTo>
                    <a:pt x="52" y="81"/>
                    <a:pt x="70" y="64"/>
                    <a:pt x="70" y="46"/>
                  </a:cubicBezTo>
                  <a:lnTo>
                    <a:pt x="70" y="35"/>
                  </a:lnTo>
                  <a:cubicBezTo>
                    <a:pt x="70" y="11"/>
                    <a:pt x="52" y="0"/>
                    <a:pt x="35" y="0"/>
                  </a:cubicBezTo>
                  <a:close/>
                  <a:moveTo>
                    <a:pt x="35" y="145"/>
                  </a:moveTo>
                  <a:cubicBezTo>
                    <a:pt x="17" y="145"/>
                    <a:pt x="0" y="156"/>
                    <a:pt x="0" y="174"/>
                  </a:cubicBezTo>
                  <a:lnTo>
                    <a:pt x="0" y="191"/>
                  </a:lnTo>
                  <a:cubicBezTo>
                    <a:pt x="0" y="209"/>
                    <a:pt x="17" y="225"/>
                    <a:pt x="35" y="225"/>
                  </a:cubicBezTo>
                  <a:cubicBezTo>
                    <a:pt x="52" y="225"/>
                    <a:pt x="70" y="209"/>
                    <a:pt x="70" y="191"/>
                  </a:cubicBezTo>
                  <a:lnTo>
                    <a:pt x="70" y="174"/>
                  </a:lnTo>
                  <a:cubicBezTo>
                    <a:pt x="70" y="156"/>
                    <a:pt x="52" y="145"/>
                    <a:pt x="35" y="145"/>
                  </a:cubicBezTo>
                  <a:close/>
                  <a:moveTo>
                    <a:pt x="35" y="289"/>
                  </a:moveTo>
                  <a:cubicBezTo>
                    <a:pt x="17" y="289"/>
                    <a:pt x="0" y="302"/>
                    <a:pt x="0" y="319"/>
                  </a:cubicBezTo>
                  <a:lnTo>
                    <a:pt x="0" y="337"/>
                  </a:lnTo>
                  <a:cubicBezTo>
                    <a:pt x="0" y="353"/>
                    <a:pt x="17" y="364"/>
                    <a:pt x="35" y="364"/>
                  </a:cubicBezTo>
                  <a:cubicBezTo>
                    <a:pt x="52" y="364"/>
                    <a:pt x="70" y="353"/>
                    <a:pt x="70" y="337"/>
                  </a:cubicBezTo>
                  <a:lnTo>
                    <a:pt x="70" y="319"/>
                  </a:lnTo>
                  <a:cubicBezTo>
                    <a:pt x="70" y="302"/>
                    <a:pt x="52" y="289"/>
                    <a:pt x="35" y="289"/>
                  </a:cubicBezTo>
                  <a:close/>
                  <a:moveTo>
                    <a:pt x="35" y="428"/>
                  </a:moveTo>
                  <a:cubicBezTo>
                    <a:pt x="17" y="428"/>
                    <a:pt x="0" y="447"/>
                    <a:pt x="0" y="463"/>
                  </a:cubicBezTo>
                  <a:lnTo>
                    <a:pt x="0" y="481"/>
                  </a:lnTo>
                  <a:cubicBezTo>
                    <a:pt x="0" y="498"/>
                    <a:pt x="17" y="511"/>
                    <a:pt x="35" y="511"/>
                  </a:cubicBezTo>
                  <a:cubicBezTo>
                    <a:pt x="52" y="511"/>
                    <a:pt x="70" y="498"/>
                    <a:pt x="70" y="481"/>
                  </a:cubicBezTo>
                  <a:lnTo>
                    <a:pt x="70" y="463"/>
                  </a:lnTo>
                  <a:cubicBezTo>
                    <a:pt x="70" y="447"/>
                    <a:pt x="52" y="428"/>
                    <a:pt x="35" y="428"/>
                  </a:cubicBezTo>
                  <a:close/>
                  <a:moveTo>
                    <a:pt x="35" y="573"/>
                  </a:moveTo>
                  <a:cubicBezTo>
                    <a:pt x="17" y="573"/>
                    <a:pt x="0" y="591"/>
                    <a:pt x="0" y="608"/>
                  </a:cubicBezTo>
                  <a:lnTo>
                    <a:pt x="0" y="620"/>
                  </a:lnTo>
                  <a:cubicBezTo>
                    <a:pt x="0" y="637"/>
                    <a:pt x="17" y="655"/>
                    <a:pt x="35" y="655"/>
                  </a:cubicBezTo>
                  <a:cubicBezTo>
                    <a:pt x="52" y="655"/>
                    <a:pt x="70" y="637"/>
                    <a:pt x="70" y="620"/>
                  </a:cubicBezTo>
                  <a:lnTo>
                    <a:pt x="70" y="608"/>
                  </a:lnTo>
                  <a:cubicBezTo>
                    <a:pt x="70" y="591"/>
                    <a:pt x="52" y="573"/>
                    <a:pt x="35" y="573"/>
                  </a:cubicBezTo>
                  <a:close/>
                  <a:moveTo>
                    <a:pt x="35" y="719"/>
                  </a:moveTo>
                  <a:cubicBezTo>
                    <a:pt x="17" y="719"/>
                    <a:pt x="0" y="730"/>
                    <a:pt x="0" y="747"/>
                  </a:cubicBezTo>
                  <a:lnTo>
                    <a:pt x="0" y="765"/>
                  </a:lnTo>
                  <a:cubicBezTo>
                    <a:pt x="0" y="782"/>
                    <a:pt x="17" y="800"/>
                    <a:pt x="35" y="800"/>
                  </a:cubicBezTo>
                  <a:cubicBezTo>
                    <a:pt x="52" y="800"/>
                    <a:pt x="70" y="782"/>
                    <a:pt x="70" y="765"/>
                  </a:cubicBezTo>
                  <a:lnTo>
                    <a:pt x="70" y="747"/>
                  </a:lnTo>
                  <a:cubicBezTo>
                    <a:pt x="70" y="730"/>
                    <a:pt x="52" y="719"/>
                    <a:pt x="35" y="719"/>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0"/>
            <p:cNvSpPr/>
            <p:nvPr/>
          </p:nvSpPr>
          <p:spPr>
            <a:xfrm>
              <a:off x="6186171" y="1299766"/>
              <a:ext cx="78066" cy="114987"/>
            </a:xfrm>
            <a:custGeom>
              <a:rect b="b" l="l" r="r" t="t"/>
              <a:pathLst>
                <a:path extrusionOk="0" h="735" w="499">
                  <a:moveTo>
                    <a:pt x="404" y="1"/>
                  </a:moveTo>
                  <a:cubicBezTo>
                    <a:pt x="384" y="1"/>
                    <a:pt x="364" y="2"/>
                    <a:pt x="342" y="5"/>
                  </a:cubicBezTo>
                  <a:cubicBezTo>
                    <a:pt x="174" y="21"/>
                    <a:pt x="40" y="160"/>
                    <a:pt x="24" y="329"/>
                  </a:cubicBezTo>
                  <a:cubicBezTo>
                    <a:pt x="0" y="548"/>
                    <a:pt x="174" y="735"/>
                    <a:pt x="388" y="735"/>
                  </a:cubicBezTo>
                  <a:cubicBezTo>
                    <a:pt x="423" y="735"/>
                    <a:pt x="458" y="729"/>
                    <a:pt x="487" y="722"/>
                  </a:cubicBezTo>
                  <a:cubicBezTo>
                    <a:pt x="492" y="722"/>
                    <a:pt x="498" y="706"/>
                    <a:pt x="487" y="706"/>
                  </a:cubicBezTo>
                  <a:cubicBezTo>
                    <a:pt x="359" y="647"/>
                    <a:pt x="267" y="521"/>
                    <a:pt x="267" y="369"/>
                  </a:cubicBezTo>
                  <a:cubicBezTo>
                    <a:pt x="267" y="219"/>
                    <a:pt x="359" y="85"/>
                    <a:pt x="487" y="27"/>
                  </a:cubicBezTo>
                  <a:cubicBezTo>
                    <a:pt x="498" y="27"/>
                    <a:pt x="492" y="16"/>
                    <a:pt x="487" y="10"/>
                  </a:cubicBezTo>
                  <a:cubicBezTo>
                    <a:pt x="460" y="4"/>
                    <a:pt x="433" y="1"/>
                    <a:pt x="40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0"/>
            <p:cNvSpPr/>
            <p:nvPr/>
          </p:nvSpPr>
          <p:spPr>
            <a:xfrm>
              <a:off x="4163979" y="1094508"/>
              <a:ext cx="2260787" cy="281288"/>
            </a:xfrm>
            <a:custGeom>
              <a:rect b="b" l="l" r="r" t="t"/>
              <a:pathLst>
                <a:path extrusionOk="0" h="1798" w="14451">
                  <a:moveTo>
                    <a:pt x="14410" y="1"/>
                  </a:moveTo>
                  <a:cubicBezTo>
                    <a:pt x="14387" y="12"/>
                    <a:pt x="11663" y="1450"/>
                    <a:pt x="7750" y="1694"/>
                  </a:cubicBezTo>
                  <a:cubicBezTo>
                    <a:pt x="7501" y="1709"/>
                    <a:pt x="7253" y="1716"/>
                    <a:pt x="7006" y="1716"/>
                  </a:cubicBezTo>
                  <a:cubicBezTo>
                    <a:pt x="3374" y="1716"/>
                    <a:pt x="68" y="144"/>
                    <a:pt x="35" y="129"/>
                  </a:cubicBezTo>
                  <a:lnTo>
                    <a:pt x="1" y="204"/>
                  </a:lnTo>
                  <a:cubicBezTo>
                    <a:pt x="35" y="220"/>
                    <a:pt x="3357" y="1798"/>
                    <a:pt x="7009" y="1798"/>
                  </a:cubicBezTo>
                  <a:cubicBezTo>
                    <a:pt x="7258" y="1798"/>
                    <a:pt x="7507" y="1791"/>
                    <a:pt x="7756" y="1774"/>
                  </a:cubicBezTo>
                  <a:cubicBezTo>
                    <a:pt x="11685" y="1536"/>
                    <a:pt x="14421" y="87"/>
                    <a:pt x="14451" y="76"/>
                  </a:cubicBezTo>
                  <a:lnTo>
                    <a:pt x="14410"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0"/>
            <p:cNvSpPr/>
            <p:nvPr/>
          </p:nvSpPr>
          <p:spPr>
            <a:xfrm>
              <a:off x="4147709" y="1087312"/>
              <a:ext cx="74468" cy="74468"/>
            </a:xfrm>
            <a:custGeom>
              <a:rect b="b" l="l" r="r" t="t"/>
              <a:pathLst>
                <a:path extrusionOk="0" h="476" w="476">
                  <a:moveTo>
                    <a:pt x="238" y="1"/>
                  </a:moveTo>
                  <a:cubicBezTo>
                    <a:pt x="105" y="1"/>
                    <a:pt x="0" y="111"/>
                    <a:pt x="0" y="237"/>
                  </a:cubicBezTo>
                  <a:cubicBezTo>
                    <a:pt x="0" y="371"/>
                    <a:pt x="105" y="475"/>
                    <a:pt x="238" y="475"/>
                  </a:cubicBezTo>
                  <a:cubicBezTo>
                    <a:pt x="366" y="475"/>
                    <a:pt x="476" y="371"/>
                    <a:pt x="476" y="237"/>
                  </a:cubicBezTo>
                  <a:cubicBezTo>
                    <a:pt x="476" y="111"/>
                    <a:pt x="366" y="1"/>
                    <a:pt x="23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0"/>
            <p:cNvSpPr/>
            <p:nvPr/>
          </p:nvSpPr>
          <p:spPr>
            <a:xfrm>
              <a:off x="4163041" y="1103739"/>
              <a:ext cx="42866" cy="42553"/>
            </a:xfrm>
            <a:custGeom>
              <a:rect b="b" l="l" r="r" t="t"/>
              <a:pathLst>
                <a:path extrusionOk="0" h="272" w="274">
                  <a:moveTo>
                    <a:pt x="140" y="0"/>
                  </a:moveTo>
                  <a:cubicBezTo>
                    <a:pt x="65" y="0"/>
                    <a:pt x="1" y="57"/>
                    <a:pt x="1" y="132"/>
                  </a:cubicBezTo>
                  <a:cubicBezTo>
                    <a:pt x="1" y="209"/>
                    <a:pt x="65" y="271"/>
                    <a:pt x="140" y="271"/>
                  </a:cubicBezTo>
                  <a:cubicBezTo>
                    <a:pt x="215" y="271"/>
                    <a:pt x="274" y="209"/>
                    <a:pt x="274" y="132"/>
                  </a:cubicBezTo>
                  <a:cubicBezTo>
                    <a:pt x="274" y="57"/>
                    <a:pt x="215"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0"/>
            <p:cNvSpPr/>
            <p:nvPr/>
          </p:nvSpPr>
          <p:spPr>
            <a:xfrm>
              <a:off x="6369367" y="1062750"/>
              <a:ext cx="74311" cy="74624"/>
            </a:xfrm>
            <a:custGeom>
              <a:rect b="b" l="l" r="r" t="t"/>
              <a:pathLst>
                <a:path extrusionOk="0" h="477" w="475">
                  <a:moveTo>
                    <a:pt x="238" y="1"/>
                  </a:moveTo>
                  <a:cubicBezTo>
                    <a:pt x="105" y="1"/>
                    <a:pt x="0" y="105"/>
                    <a:pt x="0" y="238"/>
                  </a:cubicBezTo>
                  <a:cubicBezTo>
                    <a:pt x="0" y="366"/>
                    <a:pt x="105" y="476"/>
                    <a:pt x="238" y="476"/>
                  </a:cubicBezTo>
                  <a:cubicBezTo>
                    <a:pt x="370" y="476"/>
                    <a:pt x="475" y="366"/>
                    <a:pt x="475" y="238"/>
                  </a:cubicBezTo>
                  <a:cubicBezTo>
                    <a:pt x="475" y="105"/>
                    <a:pt x="370" y="1"/>
                    <a:pt x="23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0"/>
            <p:cNvSpPr/>
            <p:nvPr/>
          </p:nvSpPr>
          <p:spPr>
            <a:xfrm>
              <a:off x="6384855" y="1078238"/>
              <a:ext cx="43648" cy="42709"/>
            </a:xfrm>
            <a:custGeom>
              <a:rect b="b" l="l" r="r" t="t"/>
              <a:pathLst>
                <a:path extrusionOk="0" h="273" w="279">
                  <a:moveTo>
                    <a:pt x="139" y="0"/>
                  </a:moveTo>
                  <a:cubicBezTo>
                    <a:pt x="63" y="0"/>
                    <a:pt x="0" y="64"/>
                    <a:pt x="0" y="139"/>
                  </a:cubicBezTo>
                  <a:cubicBezTo>
                    <a:pt x="0" y="215"/>
                    <a:pt x="63" y="273"/>
                    <a:pt x="139" y="273"/>
                  </a:cubicBezTo>
                  <a:cubicBezTo>
                    <a:pt x="214" y="273"/>
                    <a:pt x="278" y="215"/>
                    <a:pt x="278" y="139"/>
                  </a:cubicBezTo>
                  <a:cubicBezTo>
                    <a:pt x="278" y="64"/>
                    <a:pt x="214"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4" name="Shape 8214"/>
        <p:cNvGrpSpPr/>
        <p:nvPr/>
      </p:nvGrpSpPr>
      <p:grpSpPr>
        <a:xfrm>
          <a:off x="0" y="0"/>
          <a:ext cx="0" cy="0"/>
          <a:chOff x="0" y="0"/>
          <a:chExt cx="0" cy="0"/>
        </a:xfrm>
      </p:grpSpPr>
      <p:sp>
        <p:nvSpPr>
          <p:cNvPr id="8215" name="Google Shape;8215;p51"/>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i="1"/>
          </a:p>
          <a:p>
            <a:pPr indent="0" lvl="0" marL="0" rtl="0" algn="ctr">
              <a:spcBef>
                <a:spcPts val="0"/>
              </a:spcBef>
              <a:spcAft>
                <a:spcPts val="0"/>
              </a:spcAft>
              <a:buNone/>
            </a:pPr>
            <a:r>
              <a:t/>
            </a:r>
            <a:endParaRPr/>
          </a:p>
        </p:txBody>
      </p:sp>
      <p:graphicFrame>
        <p:nvGraphicFramePr>
          <p:cNvPr id="8216" name="Google Shape;8216;p51"/>
          <p:cNvGraphicFramePr/>
          <p:nvPr/>
        </p:nvGraphicFramePr>
        <p:xfrm>
          <a:off x="726903" y="1603638"/>
          <a:ext cx="3000000" cy="3000000"/>
        </p:xfrm>
        <a:graphic>
          <a:graphicData uri="http://schemas.openxmlformats.org/drawingml/2006/table">
            <a:tbl>
              <a:tblPr>
                <a:noFill/>
                <a:tableStyleId>{C0FD8553-10B2-4F41-AA05-49299ED95E6B}</a:tableStyleId>
              </a:tblPr>
              <a:tblGrid>
                <a:gridCol w="1925475"/>
                <a:gridCol w="2615850"/>
                <a:gridCol w="2615850"/>
              </a:tblGrid>
              <a:tr h="546650">
                <a:tc>
                  <a:txBody>
                    <a:bodyPr/>
                    <a:lstStyle/>
                    <a:p>
                      <a:pPr indent="0" lvl="0" marL="0" rtl="0" algn="ctr">
                        <a:spcBef>
                          <a:spcPts val="0"/>
                        </a:spcBef>
                        <a:spcAft>
                          <a:spcPts val="0"/>
                        </a:spcAft>
                        <a:buNone/>
                      </a:pPr>
                      <a:r>
                        <a:t/>
                      </a:r>
                      <a:endParaRPr>
                        <a:solidFill>
                          <a:schemeClr val="accent6"/>
                        </a:solidFill>
                        <a:latin typeface="DM Serif Display"/>
                        <a:ea typeface="DM Serif Display"/>
                        <a:cs typeface="DM Serif Display"/>
                        <a:sym typeface="DM Serif Display"/>
                      </a:endParaRPr>
                    </a:p>
                  </a:txBody>
                  <a:tcPr marT="0" marB="91425" marR="91425" marL="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DM Serif Display"/>
                          <a:ea typeface="DM Serif Display"/>
                          <a:cs typeface="DM Serif Display"/>
                          <a:sym typeface="DM Serif Display"/>
                        </a:rPr>
                        <a:t>Standard Random Forest</a:t>
                      </a:r>
                      <a:endParaRPr sz="1800">
                        <a:solidFill>
                          <a:schemeClr val="accent6"/>
                        </a:solidFill>
                        <a:latin typeface="DM Serif Display"/>
                        <a:ea typeface="DM Serif Display"/>
                        <a:cs typeface="DM Serif Display"/>
                        <a:sym typeface="DM Serif Display"/>
                      </a:endParaRPr>
                    </a:p>
                  </a:txBody>
                  <a:tcPr marT="90000"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DM Serif Display"/>
                          <a:ea typeface="DM Serif Display"/>
                          <a:cs typeface="DM Serif Display"/>
                          <a:sym typeface="DM Serif Display"/>
                        </a:rPr>
                        <a:t>With Hyperparameter Tuning</a:t>
                      </a:r>
                      <a:endParaRPr sz="1800">
                        <a:solidFill>
                          <a:schemeClr val="accent6"/>
                        </a:solidFill>
                        <a:latin typeface="DM Serif Display"/>
                        <a:ea typeface="DM Serif Display"/>
                        <a:cs typeface="DM Serif Display"/>
                        <a:sym typeface="DM Serif Display"/>
                      </a:endParaRPr>
                    </a:p>
                  </a:txBody>
                  <a:tcPr marT="90000" marB="91425" marR="91425" marL="91425">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accent6"/>
                      </a:solidFill>
                      <a:prstDash val="solid"/>
                      <a:round/>
                      <a:headEnd len="sm" w="sm" type="none"/>
                      <a:tailEnd len="sm" w="sm" type="none"/>
                    </a:lnB>
                  </a:tcPr>
                </a:tc>
              </a:tr>
              <a:tr h="719025">
                <a:tc>
                  <a:txBody>
                    <a:bodyPr/>
                    <a:lstStyle/>
                    <a:p>
                      <a:pPr indent="0" lvl="0" marL="0" rtl="0" algn="l">
                        <a:spcBef>
                          <a:spcPts val="0"/>
                        </a:spcBef>
                        <a:spcAft>
                          <a:spcPts val="0"/>
                        </a:spcAft>
                        <a:buNone/>
                      </a:pPr>
                      <a:r>
                        <a:rPr lang="en" sz="1800">
                          <a:solidFill>
                            <a:schemeClr val="accent6"/>
                          </a:solidFill>
                          <a:latin typeface="DM Serif Display"/>
                          <a:ea typeface="DM Serif Display"/>
                          <a:cs typeface="DM Serif Display"/>
                          <a:sym typeface="DM Serif Display"/>
                        </a:rPr>
                        <a:t>Dataset All</a:t>
                      </a:r>
                      <a:endParaRPr sz="1800">
                        <a:solidFill>
                          <a:schemeClr val="accent6"/>
                        </a:solidFill>
                        <a:latin typeface="DM Serif Display"/>
                        <a:ea typeface="DM Serif Display"/>
                        <a:cs typeface="DM Serif Display"/>
                        <a:sym typeface="DM Serif Display"/>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latin typeface="Inter"/>
                          <a:ea typeface="Inter"/>
                          <a:cs typeface="Inter"/>
                          <a:sym typeface="Inter"/>
                        </a:rPr>
                        <a:t>77%</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Inter"/>
                          <a:ea typeface="Inter"/>
                          <a:cs typeface="Inter"/>
                          <a:sym typeface="Inter"/>
                        </a:rPr>
                        <a:t>78%</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719025">
                <a:tc>
                  <a:txBody>
                    <a:bodyPr/>
                    <a:lstStyle/>
                    <a:p>
                      <a:pPr indent="0" lvl="0" marL="0" rtl="0" algn="l">
                        <a:spcBef>
                          <a:spcPts val="0"/>
                        </a:spcBef>
                        <a:spcAft>
                          <a:spcPts val="0"/>
                        </a:spcAft>
                        <a:buNone/>
                      </a:pPr>
                      <a:r>
                        <a:rPr lang="en" sz="1800">
                          <a:solidFill>
                            <a:schemeClr val="accent6"/>
                          </a:solidFill>
                          <a:latin typeface="DM Serif Display"/>
                          <a:ea typeface="DM Serif Display"/>
                          <a:cs typeface="DM Serif Display"/>
                          <a:sym typeface="DM Serif Display"/>
                        </a:rPr>
                        <a:t>Dataset No Out</a:t>
                      </a:r>
                      <a:endParaRPr sz="1800">
                        <a:solidFill>
                          <a:schemeClr val="accent6"/>
                        </a:solidFill>
                        <a:latin typeface="DM Serif Display"/>
                        <a:ea typeface="DM Serif Display"/>
                        <a:cs typeface="DM Serif Display"/>
                        <a:sym typeface="DM Serif Display"/>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800">
                          <a:solidFill>
                            <a:schemeClr val="accent6"/>
                          </a:solidFill>
                          <a:latin typeface="Inter"/>
                          <a:ea typeface="Inter"/>
                          <a:cs typeface="Inter"/>
                          <a:sym typeface="Inter"/>
                        </a:rPr>
                        <a:t>68%</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latin typeface="Inter"/>
                          <a:ea typeface="Inter"/>
                          <a:cs typeface="Inter"/>
                          <a:sym typeface="Inter"/>
                        </a:rPr>
                        <a:t>68%</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719025">
                <a:tc>
                  <a:txBody>
                    <a:bodyPr/>
                    <a:lstStyle/>
                    <a:p>
                      <a:pPr indent="0" lvl="0" marL="0" rtl="0" algn="l">
                        <a:spcBef>
                          <a:spcPts val="0"/>
                        </a:spcBef>
                        <a:spcAft>
                          <a:spcPts val="0"/>
                        </a:spcAft>
                        <a:buNone/>
                      </a:pPr>
                      <a:r>
                        <a:rPr lang="en" sz="1800">
                          <a:solidFill>
                            <a:schemeClr val="accent6"/>
                          </a:solidFill>
                          <a:latin typeface="DM Serif Display"/>
                          <a:ea typeface="DM Serif Display"/>
                          <a:cs typeface="DM Serif Display"/>
                          <a:sym typeface="DM Serif Display"/>
                        </a:rPr>
                        <a:t>Dataset No Ex</a:t>
                      </a:r>
                      <a:endParaRPr sz="1800">
                        <a:solidFill>
                          <a:schemeClr val="accent6"/>
                        </a:solidFill>
                        <a:latin typeface="DM Serif Display"/>
                        <a:ea typeface="DM Serif Display"/>
                        <a:cs typeface="DM Serif Display"/>
                        <a:sym typeface="DM Serif Display"/>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38100">
                      <a:solidFill>
                        <a:srgbClr val="19191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latin typeface="Inter"/>
                          <a:ea typeface="Inter"/>
                          <a:cs typeface="Inter"/>
                          <a:sym typeface="Inter"/>
                        </a:rPr>
                        <a:t>71%</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38100">
                      <a:solidFill>
                        <a:srgbClr val="191919">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latin typeface="Inter"/>
                          <a:ea typeface="Inter"/>
                          <a:cs typeface="Inter"/>
                          <a:sym typeface="Inter"/>
                        </a:rPr>
                        <a:t>72%</a:t>
                      </a:r>
                      <a:endParaRPr sz="1800">
                        <a:solidFill>
                          <a:schemeClr val="accent6"/>
                        </a:solidFill>
                        <a:latin typeface="Inter"/>
                        <a:ea typeface="Inter"/>
                        <a:cs typeface="Inter"/>
                        <a:sym typeface="Inter"/>
                      </a:endParaRPr>
                    </a:p>
                  </a:txBody>
                  <a:tcPr marT="91425" marB="91425" marR="91425" marL="91425" anchor="ctr">
                    <a:lnL cap="flat" cmpd="sng" w="38100">
                      <a:solidFill>
                        <a:srgbClr val="191919">
                          <a:alpha val="0"/>
                        </a:srgbClr>
                      </a:solidFill>
                      <a:prstDash val="solid"/>
                      <a:round/>
                      <a:headEnd len="sm" w="sm" type="none"/>
                      <a:tailEnd len="sm" w="sm" type="none"/>
                    </a:lnL>
                    <a:lnR cap="flat" cmpd="sng" w="38100">
                      <a:solidFill>
                        <a:srgbClr val="191919">
                          <a:alpha val="0"/>
                        </a:srgbClr>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38100">
                      <a:solidFill>
                        <a:srgbClr val="191919">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0" name="Shape 8220"/>
        <p:cNvGrpSpPr/>
        <p:nvPr/>
      </p:nvGrpSpPr>
      <p:grpSpPr>
        <a:xfrm>
          <a:off x="0" y="0"/>
          <a:ext cx="0" cy="0"/>
          <a:chOff x="0" y="0"/>
          <a:chExt cx="0" cy="0"/>
        </a:xfrm>
      </p:grpSpPr>
      <p:sp>
        <p:nvSpPr>
          <p:cNvPr id="8221" name="Google Shape;8221;p52"/>
          <p:cNvSpPr txBox="1"/>
          <p:nvPr>
            <p:ph type="title"/>
          </p:nvPr>
        </p:nvSpPr>
        <p:spPr>
          <a:xfrm>
            <a:off x="449675" y="44365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Removing Low </a:t>
            </a:r>
            <a:endParaRPr i="1"/>
          </a:p>
          <a:p>
            <a:pPr indent="0" lvl="0" marL="0" rtl="0" algn="ctr">
              <a:spcBef>
                <a:spcPts val="0"/>
              </a:spcBef>
              <a:spcAft>
                <a:spcPts val="0"/>
              </a:spcAft>
              <a:buNone/>
            </a:pPr>
            <a:r>
              <a:rPr i="1" lang="en"/>
              <a:t>Variance Features</a:t>
            </a:r>
            <a:endParaRPr i="1"/>
          </a:p>
          <a:p>
            <a:pPr indent="0" lvl="0" marL="0" rtl="0" algn="ctr">
              <a:spcBef>
                <a:spcPts val="0"/>
              </a:spcBef>
              <a:spcAft>
                <a:spcPts val="0"/>
              </a:spcAft>
              <a:buNone/>
            </a:pPr>
            <a:r>
              <a:t/>
            </a:r>
            <a:endParaRPr i="1"/>
          </a:p>
        </p:txBody>
      </p:sp>
      <p:sp>
        <p:nvSpPr>
          <p:cNvPr id="8222" name="Google Shape;8222;p52"/>
          <p:cNvSpPr txBox="1"/>
          <p:nvPr>
            <p:ph idx="1" type="subTitle"/>
          </p:nvPr>
        </p:nvSpPr>
        <p:spPr>
          <a:xfrm>
            <a:off x="2928827" y="2222397"/>
            <a:ext cx="2484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DM Serif Display"/>
                <a:ea typeface="DM Serif Display"/>
                <a:cs typeface="DM Serif Display"/>
                <a:sym typeface="DM Serif Display"/>
              </a:rPr>
              <a:t>Accuracy</a:t>
            </a:r>
            <a:r>
              <a:rPr lang="en" sz="2100">
                <a:latin typeface="DM Serif Display"/>
                <a:ea typeface="DM Serif Display"/>
                <a:cs typeface="DM Serif Display"/>
                <a:sym typeface="DM Serif Display"/>
              </a:rPr>
              <a:t>: 69%</a:t>
            </a:r>
            <a:endParaRPr sz="2100">
              <a:latin typeface="DM Serif Display"/>
              <a:ea typeface="DM Serif Display"/>
              <a:cs typeface="DM Serif Display"/>
              <a:sym typeface="DM Serif Display"/>
            </a:endParaRPr>
          </a:p>
        </p:txBody>
      </p:sp>
      <p:sp>
        <p:nvSpPr>
          <p:cNvPr id="8223" name="Google Shape;8223;p52"/>
          <p:cNvSpPr txBox="1"/>
          <p:nvPr>
            <p:ph idx="2" type="title"/>
          </p:nvPr>
        </p:nvSpPr>
        <p:spPr>
          <a:xfrm>
            <a:off x="1064524" y="1532713"/>
            <a:ext cx="6353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a:t>
            </a:r>
            <a:r>
              <a:rPr lang="en" sz="1400">
                <a:latin typeface="Inter"/>
                <a:ea typeface="Inter"/>
                <a:cs typeface="Inter"/>
                <a:sym typeface="Inter"/>
              </a:rPr>
              <a:t>Duration, Popularity, Key, Loudness, Mode, Acousticness, Tempo, and Explicit.</a:t>
            </a:r>
            <a:endParaRPr/>
          </a:p>
        </p:txBody>
      </p:sp>
      <p:sp>
        <p:nvSpPr>
          <p:cNvPr id="8224" name="Google Shape;8224;p52"/>
          <p:cNvSpPr txBox="1"/>
          <p:nvPr>
            <p:ph idx="3" type="subTitle"/>
          </p:nvPr>
        </p:nvSpPr>
        <p:spPr>
          <a:xfrm>
            <a:off x="3059685" y="4049947"/>
            <a:ext cx="2484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latin typeface="DM Serif Display"/>
                <a:ea typeface="DM Serif Display"/>
                <a:cs typeface="DM Serif Display"/>
                <a:sym typeface="DM Serif Display"/>
              </a:rPr>
              <a:t>Accuracy: 75%</a:t>
            </a:r>
            <a:endParaRPr sz="2100">
              <a:latin typeface="DM Serif Display"/>
              <a:ea typeface="DM Serif Display"/>
              <a:cs typeface="DM Serif Display"/>
              <a:sym typeface="DM Serif Display"/>
            </a:endParaRPr>
          </a:p>
        </p:txBody>
      </p:sp>
      <p:sp>
        <p:nvSpPr>
          <p:cNvPr id="8225" name="Google Shape;8225;p52"/>
          <p:cNvSpPr txBox="1"/>
          <p:nvPr>
            <p:ph idx="4" type="title"/>
          </p:nvPr>
        </p:nvSpPr>
        <p:spPr>
          <a:xfrm>
            <a:off x="1064527" y="3383350"/>
            <a:ext cx="63537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r>
              <a:rPr lang="en" sz="1400">
                <a:latin typeface="Inter"/>
                <a:ea typeface="Inter"/>
                <a:cs typeface="Inter"/>
                <a:sym typeface="Inter"/>
              </a:rPr>
              <a:t> Popularity, Danceability, Energy, Speechiness, Acousticness, Instrumentalness, and Valence.</a:t>
            </a:r>
            <a:endParaRPr sz="1400">
              <a:latin typeface="Inter"/>
              <a:ea typeface="Inter"/>
              <a:cs typeface="Inter"/>
              <a:sym typeface="Inter"/>
            </a:endParaRPr>
          </a:p>
        </p:txBody>
      </p:sp>
      <p:grpSp>
        <p:nvGrpSpPr>
          <p:cNvPr id="8226" name="Google Shape;8226;p52"/>
          <p:cNvGrpSpPr/>
          <p:nvPr/>
        </p:nvGrpSpPr>
        <p:grpSpPr>
          <a:xfrm>
            <a:off x="7327642" y="3383357"/>
            <a:ext cx="1588902" cy="1606925"/>
            <a:chOff x="7327642" y="3383357"/>
            <a:chExt cx="1588902" cy="1606925"/>
          </a:xfrm>
        </p:grpSpPr>
        <p:sp>
          <p:nvSpPr>
            <p:cNvPr id="8227" name="Google Shape;8227;p52"/>
            <p:cNvSpPr/>
            <p:nvPr/>
          </p:nvSpPr>
          <p:spPr>
            <a:xfrm>
              <a:off x="7870480" y="3426893"/>
              <a:ext cx="1046064" cy="1563389"/>
            </a:xfrm>
            <a:custGeom>
              <a:rect b="b" l="l" r="r" t="t"/>
              <a:pathLst>
                <a:path extrusionOk="0" h="3986" w="2667">
                  <a:moveTo>
                    <a:pt x="2615" y="1"/>
                  </a:moveTo>
                  <a:cubicBezTo>
                    <a:pt x="2615" y="1"/>
                    <a:pt x="1624" y="314"/>
                    <a:pt x="1421" y="609"/>
                  </a:cubicBezTo>
                  <a:cubicBezTo>
                    <a:pt x="1281" y="809"/>
                    <a:pt x="1102" y="962"/>
                    <a:pt x="886" y="962"/>
                  </a:cubicBezTo>
                  <a:cubicBezTo>
                    <a:pt x="788" y="962"/>
                    <a:pt x="682" y="931"/>
                    <a:pt x="569" y="859"/>
                  </a:cubicBezTo>
                  <a:cubicBezTo>
                    <a:pt x="475" y="800"/>
                    <a:pt x="392" y="778"/>
                    <a:pt x="321" y="778"/>
                  </a:cubicBezTo>
                  <a:cubicBezTo>
                    <a:pt x="110" y="778"/>
                    <a:pt x="0" y="969"/>
                    <a:pt x="0" y="969"/>
                  </a:cubicBezTo>
                  <a:lnTo>
                    <a:pt x="0" y="2446"/>
                  </a:lnTo>
                  <a:lnTo>
                    <a:pt x="112" y="3878"/>
                  </a:lnTo>
                  <a:cubicBezTo>
                    <a:pt x="112" y="3878"/>
                    <a:pt x="890" y="3986"/>
                    <a:pt x="1321" y="3986"/>
                  </a:cubicBezTo>
                  <a:cubicBezTo>
                    <a:pt x="1481" y="3986"/>
                    <a:pt x="1592" y="3971"/>
                    <a:pt x="1600" y="3931"/>
                  </a:cubicBezTo>
                  <a:cubicBezTo>
                    <a:pt x="1629" y="3773"/>
                    <a:pt x="981" y="3572"/>
                    <a:pt x="981" y="3572"/>
                  </a:cubicBezTo>
                  <a:cubicBezTo>
                    <a:pt x="981" y="3572"/>
                    <a:pt x="1044" y="2667"/>
                    <a:pt x="1206" y="2667"/>
                  </a:cubicBezTo>
                  <a:cubicBezTo>
                    <a:pt x="1208" y="2668"/>
                    <a:pt x="1210" y="2668"/>
                    <a:pt x="1212" y="2668"/>
                  </a:cubicBezTo>
                  <a:cubicBezTo>
                    <a:pt x="1376" y="2668"/>
                    <a:pt x="1715" y="2415"/>
                    <a:pt x="1572" y="2238"/>
                  </a:cubicBezTo>
                  <a:cubicBezTo>
                    <a:pt x="1421" y="2058"/>
                    <a:pt x="1206" y="1786"/>
                    <a:pt x="1206" y="1786"/>
                  </a:cubicBezTo>
                  <a:cubicBezTo>
                    <a:pt x="1206" y="1786"/>
                    <a:pt x="1572" y="1589"/>
                    <a:pt x="1600" y="1224"/>
                  </a:cubicBezTo>
                  <a:cubicBezTo>
                    <a:pt x="1629" y="852"/>
                    <a:pt x="1613" y="963"/>
                    <a:pt x="2140" y="766"/>
                  </a:cubicBezTo>
                  <a:cubicBezTo>
                    <a:pt x="2667" y="563"/>
                    <a:pt x="2615" y="1"/>
                    <a:pt x="261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2"/>
            <p:cNvSpPr/>
            <p:nvPr/>
          </p:nvSpPr>
          <p:spPr>
            <a:xfrm>
              <a:off x="8002267" y="3383357"/>
              <a:ext cx="903294" cy="687169"/>
            </a:xfrm>
            <a:custGeom>
              <a:rect b="b" l="l" r="r" t="t"/>
              <a:pathLst>
                <a:path extrusionOk="0" h="1752" w="2303">
                  <a:moveTo>
                    <a:pt x="1937" y="0"/>
                  </a:moveTo>
                  <a:cubicBezTo>
                    <a:pt x="1580" y="0"/>
                    <a:pt x="1074" y="113"/>
                    <a:pt x="986" y="275"/>
                  </a:cubicBezTo>
                  <a:cubicBezTo>
                    <a:pt x="841" y="524"/>
                    <a:pt x="969" y="685"/>
                    <a:pt x="557" y="784"/>
                  </a:cubicBezTo>
                  <a:cubicBezTo>
                    <a:pt x="146" y="882"/>
                    <a:pt x="1" y="1067"/>
                    <a:pt x="65" y="1225"/>
                  </a:cubicBezTo>
                  <a:cubicBezTo>
                    <a:pt x="129" y="1380"/>
                    <a:pt x="459" y="1422"/>
                    <a:pt x="459" y="1422"/>
                  </a:cubicBezTo>
                  <a:cubicBezTo>
                    <a:pt x="459" y="1422"/>
                    <a:pt x="418" y="1728"/>
                    <a:pt x="493" y="1741"/>
                  </a:cubicBezTo>
                  <a:cubicBezTo>
                    <a:pt x="519" y="1744"/>
                    <a:pt x="580" y="1751"/>
                    <a:pt x="657" y="1751"/>
                  </a:cubicBezTo>
                  <a:cubicBezTo>
                    <a:pt x="829" y="1751"/>
                    <a:pt x="1075" y="1714"/>
                    <a:pt x="1132" y="1508"/>
                  </a:cubicBezTo>
                  <a:cubicBezTo>
                    <a:pt x="1213" y="1214"/>
                    <a:pt x="1079" y="901"/>
                    <a:pt x="1467" y="848"/>
                  </a:cubicBezTo>
                  <a:cubicBezTo>
                    <a:pt x="1855" y="789"/>
                    <a:pt x="2279" y="379"/>
                    <a:pt x="2296" y="129"/>
                  </a:cubicBezTo>
                  <a:cubicBezTo>
                    <a:pt x="2303" y="39"/>
                    <a:pt x="2145" y="0"/>
                    <a:pt x="19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2"/>
            <p:cNvSpPr/>
            <p:nvPr/>
          </p:nvSpPr>
          <p:spPr>
            <a:xfrm>
              <a:off x="7947748" y="3398261"/>
              <a:ext cx="896234" cy="576956"/>
            </a:xfrm>
            <a:custGeom>
              <a:rect b="b" l="l" r="r" t="t"/>
              <a:pathLst>
                <a:path extrusionOk="0" h="1471" w="2285">
                  <a:moveTo>
                    <a:pt x="2068" y="1"/>
                  </a:moveTo>
                  <a:cubicBezTo>
                    <a:pt x="1818" y="1"/>
                    <a:pt x="1215" y="121"/>
                    <a:pt x="1160" y="312"/>
                  </a:cubicBezTo>
                  <a:cubicBezTo>
                    <a:pt x="1097" y="531"/>
                    <a:pt x="1068" y="711"/>
                    <a:pt x="894" y="758"/>
                  </a:cubicBezTo>
                  <a:cubicBezTo>
                    <a:pt x="726" y="804"/>
                    <a:pt x="1" y="1181"/>
                    <a:pt x="546" y="1377"/>
                  </a:cubicBezTo>
                  <a:lnTo>
                    <a:pt x="598" y="1384"/>
                  </a:lnTo>
                  <a:lnTo>
                    <a:pt x="592" y="1470"/>
                  </a:lnTo>
                  <a:cubicBezTo>
                    <a:pt x="592" y="1470"/>
                    <a:pt x="1009" y="1430"/>
                    <a:pt x="1050" y="1163"/>
                  </a:cubicBezTo>
                  <a:cubicBezTo>
                    <a:pt x="1090" y="903"/>
                    <a:pt x="1346" y="671"/>
                    <a:pt x="1681" y="625"/>
                  </a:cubicBezTo>
                  <a:cubicBezTo>
                    <a:pt x="2018" y="572"/>
                    <a:pt x="2285" y="63"/>
                    <a:pt x="2157" y="10"/>
                  </a:cubicBezTo>
                  <a:cubicBezTo>
                    <a:pt x="2139" y="4"/>
                    <a:pt x="2108" y="1"/>
                    <a:pt x="206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2"/>
            <p:cNvSpPr/>
            <p:nvPr/>
          </p:nvSpPr>
          <p:spPr>
            <a:xfrm>
              <a:off x="8113659" y="3712429"/>
              <a:ext cx="130219" cy="210230"/>
            </a:xfrm>
            <a:custGeom>
              <a:rect b="b" l="l" r="r" t="t"/>
              <a:pathLst>
                <a:path extrusionOk="0" h="536" w="332">
                  <a:moveTo>
                    <a:pt x="26" y="0"/>
                  </a:moveTo>
                  <a:cubicBezTo>
                    <a:pt x="20" y="0"/>
                    <a:pt x="13" y="3"/>
                    <a:pt x="6" y="9"/>
                  </a:cubicBezTo>
                  <a:cubicBezTo>
                    <a:pt x="1" y="14"/>
                    <a:pt x="1" y="32"/>
                    <a:pt x="6" y="43"/>
                  </a:cubicBezTo>
                  <a:cubicBezTo>
                    <a:pt x="13" y="43"/>
                    <a:pt x="268" y="311"/>
                    <a:pt x="175" y="501"/>
                  </a:cubicBezTo>
                  <a:cubicBezTo>
                    <a:pt x="169" y="514"/>
                    <a:pt x="175" y="530"/>
                    <a:pt x="187" y="536"/>
                  </a:cubicBezTo>
                  <a:lnTo>
                    <a:pt x="193" y="536"/>
                  </a:lnTo>
                  <a:cubicBezTo>
                    <a:pt x="204" y="536"/>
                    <a:pt x="215" y="530"/>
                    <a:pt x="215" y="525"/>
                  </a:cubicBezTo>
                  <a:cubicBezTo>
                    <a:pt x="332" y="305"/>
                    <a:pt x="54" y="20"/>
                    <a:pt x="41" y="9"/>
                  </a:cubicBezTo>
                  <a:cubicBezTo>
                    <a:pt x="38" y="3"/>
                    <a:pt x="33" y="0"/>
                    <a:pt x="2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2"/>
            <p:cNvSpPr/>
            <p:nvPr/>
          </p:nvSpPr>
          <p:spPr>
            <a:xfrm>
              <a:off x="8252506" y="3667716"/>
              <a:ext cx="236904" cy="116489"/>
            </a:xfrm>
            <a:custGeom>
              <a:rect b="b" l="l" r="r" t="t"/>
              <a:pathLst>
                <a:path extrusionOk="0" h="297" w="604">
                  <a:moveTo>
                    <a:pt x="27" y="1"/>
                  </a:moveTo>
                  <a:cubicBezTo>
                    <a:pt x="22" y="1"/>
                    <a:pt x="17" y="3"/>
                    <a:pt x="13" y="7"/>
                  </a:cubicBezTo>
                  <a:cubicBezTo>
                    <a:pt x="0" y="13"/>
                    <a:pt x="0" y="30"/>
                    <a:pt x="7" y="42"/>
                  </a:cubicBezTo>
                  <a:cubicBezTo>
                    <a:pt x="13" y="42"/>
                    <a:pt x="70" y="123"/>
                    <a:pt x="47" y="245"/>
                  </a:cubicBezTo>
                  <a:lnTo>
                    <a:pt x="42" y="291"/>
                  </a:lnTo>
                  <a:lnTo>
                    <a:pt x="42" y="291"/>
                  </a:lnTo>
                  <a:lnTo>
                    <a:pt x="82" y="273"/>
                  </a:lnTo>
                  <a:cubicBezTo>
                    <a:pt x="86" y="273"/>
                    <a:pt x="161" y="238"/>
                    <a:pt x="284" y="238"/>
                  </a:cubicBezTo>
                  <a:cubicBezTo>
                    <a:pt x="361" y="238"/>
                    <a:pt x="456" y="252"/>
                    <a:pt x="563" y="297"/>
                  </a:cubicBezTo>
                  <a:lnTo>
                    <a:pt x="575" y="297"/>
                  </a:lnTo>
                  <a:cubicBezTo>
                    <a:pt x="586" y="297"/>
                    <a:pt x="591" y="291"/>
                    <a:pt x="598" y="285"/>
                  </a:cubicBezTo>
                  <a:cubicBezTo>
                    <a:pt x="604" y="273"/>
                    <a:pt x="598" y="256"/>
                    <a:pt x="586" y="251"/>
                  </a:cubicBezTo>
                  <a:cubicBezTo>
                    <a:pt x="470" y="204"/>
                    <a:pt x="367" y="189"/>
                    <a:pt x="284" y="189"/>
                  </a:cubicBezTo>
                  <a:cubicBezTo>
                    <a:pt x="200" y="189"/>
                    <a:pt x="136" y="204"/>
                    <a:pt x="99" y="216"/>
                  </a:cubicBezTo>
                  <a:cubicBezTo>
                    <a:pt x="111" y="93"/>
                    <a:pt x="53" y="13"/>
                    <a:pt x="47" y="13"/>
                  </a:cubicBezTo>
                  <a:cubicBezTo>
                    <a:pt x="44" y="6"/>
                    <a:pt x="36" y="1"/>
                    <a:pt x="2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2"/>
            <p:cNvSpPr/>
            <p:nvPr/>
          </p:nvSpPr>
          <p:spPr>
            <a:xfrm>
              <a:off x="8332128" y="3604961"/>
              <a:ext cx="309466" cy="106684"/>
            </a:xfrm>
            <a:custGeom>
              <a:rect b="b" l="l" r="r" t="t"/>
              <a:pathLst>
                <a:path extrusionOk="0" h="272" w="789">
                  <a:moveTo>
                    <a:pt x="29" y="0"/>
                  </a:moveTo>
                  <a:cubicBezTo>
                    <a:pt x="24" y="0"/>
                    <a:pt x="18" y="2"/>
                    <a:pt x="13" y="4"/>
                  </a:cubicBezTo>
                  <a:cubicBezTo>
                    <a:pt x="0" y="16"/>
                    <a:pt x="0" y="28"/>
                    <a:pt x="13" y="39"/>
                  </a:cubicBezTo>
                  <a:cubicBezTo>
                    <a:pt x="13" y="39"/>
                    <a:pt x="53" y="85"/>
                    <a:pt x="29" y="155"/>
                  </a:cubicBezTo>
                  <a:lnTo>
                    <a:pt x="13" y="208"/>
                  </a:lnTo>
                  <a:lnTo>
                    <a:pt x="64" y="184"/>
                  </a:lnTo>
                  <a:cubicBezTo>
                    <a:pt x="64" y="181"/>
                    <a:pt x="128" y="151"/>
                    <a:pt x="253" y="151"/>
                  </a:cubicBezTo>
                  <a:cubicBezTo>
                    <a:pt x="368" y="151"/>
                    <a:pt x="534" y="177"/>
                    <a:pt x="748" y="272"/>
                  </a:cubicBezTo>
                  <a:lnTo>
                    <a:pt x="760" y="272"/>
                  </a:lnTo>
                  <a:cubicBezTo>
                    <a:pt x="771" y="272"/>
                    <a:pt x="778" y="272"/>
                    <a:pt x="783" y="259"/>
                  </a:cubicBezTo>
                  <a:cubicBezTo>
                    <a:pt x="789" y="248"/>
                    <a:pt x="783" y="231"/>
                    <a:pt x="771" y="224"/>
                  </a:cubicBezTo>
                  <a:cubicBezTo>
                    <a:pt x="544" y="127"/>
                    <a:pt x="369" y="102"/>
                    <a:pt x="246" y="102"/>
                  </a:cubicBezTo>
                  <a:cubicBezTo>
                    <a:pt x="172" y="102"/>
                    <a:pt x="117" y="112"/>
                    <a:pt x="82" y="120"/>
                  </a:cubicBezTo>
                  <a:cubicBezTo>
                    <a:pt x="88" y="57"/>
                    <a:pt x="47" y="10"/>
                    <a:pt x="47" y="4"/>
                  </a:cubicBezTo>
                  <a:cubicBezTo>
                    <a:pt x="41" y="2"/>
                    <a:pt x="35" y="0"/>
                    <a:pt x="2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2"/>
            <p:cNvSpPr/>
            <p:nvPr/>
          </p:nvSpPr>
          <p:spPr>
            <a:xfrm>
              <a:off x="8391353" y="3462585"/>
              <a:ext cx="391048" cy="171792"/>
            </a:xfrm>
            <a:custGeom>
              <a:rect b="b" l="l" r="r" t="t"/>
              <a:pathLst>
                <a:path extrusionOk="0" h="438" w="997">
                  <a:moveTo>
                    <a:pt x="31" y="0"/>
                  </a:moveTo>
                  <a:cubicBezTo>
                    <a:pt x="22" y="0"/>
                    <a:pt x="14" y="6"/>
                    <a:pt x="6" y="14"/>
                  </a:cubicBezTo>
                  <a:cubicBezTo>
                    <a:pt x="1" y="25"/>
                    <a:pt x="6" y="38"/>
                    <a:pt x="17" y="43"/>
                  </a:cubicBezTo>
                  <a:cubicBezTo>
                    <a:pt x="23" y="49"/>
                    <a:pt x="127" y="119"/>
                    <a:pt x="29" y="333"/>
                  </a:cubicBezTo>
                  <a:lnTo>
                    <a:pt x="1" y="391"/>
                  </a:lnTo>
                  <a:lnTo>
                    <a:pt x="63" y="362"/>
                  </a:lnTo>
                  <a:cubicBezTo>
                    <a:pt x="68" y="362"/>
                    <a:pt x="295" y="258"/>
                    <a:pt x="537" y="258"/>
                  </a:cubicBezTo>
                  <a:cubicBezTo>
                    <a:pt x="686" y="258"/>
                    <a:pt x="840" y="297"/>
                    <a:pt x="951" y="426"/>
                  </a:cubicBezTo>
                  <a:cubicBezTo>
                    <a:pt x="956" y="431"/>
                    <a:pt x="962" y="437"/>
                    <a:pt x="968" y="437"/>
                  </a:cubicBezTo>
                  <a:cubicBezTo>
                    <a:pt x="974" y="437"/>
                    <a:pt x="980" y="431"/>
                    <a:pt x="986" y="431"/>
                  </a:cubicBezTo>
                  <a:cubicBezTo>
                    <a:pt x="997" y="420"/>
                    <a:pt x="997" y="402"/>
                    <a:pt x="986" y="397"/>
                  </a:cubicBezTo>
                  <a:cubicBezTo>
                    <a:pt x="862" y="251"/>
                    <a:pt x="691" y="207"/>
                    <a:pt x="530" y="207"/>
                  </a:cubicBezTo>
                  <a:cubicBezTo>
                    <a:pt x="350" y="207"/>
                    <a:pt x="181" y="262"/>
                    <a:pt x="98" y="292"/>
                  </a:cubicBezTo>
                  <a:cubicBezTo>
                    <a:pt x="175" y="78"/>
                    <a:pt x="47" y="9"/>
                    <a:pt x="41" y="3"/>
                  </a:cubicBezTo>
                  <a:cubicBezTo>
                    <a:pt x="38" y="1"/>
                    <a:pt x="34" y="0"/>
                    <a:pt x="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2"/>
            <p:cNvSpPr/>
            <p:nvPr/>
          </p:nvSpPr>
          <p:spPr>
            <a:xfrm>
              <a:off x="8497646" y="3407282"/>
              <a:ext cx="371437" cy="138454"/>
            </a:xfrm>
            <a:custGeom>
              <a:rect b="b" l="l" r="r" t="t"/>
              <a:pathLst>
                <a:path extrusionOk="0" h="353" w="947">
                  <a:moveTo>
                    <a:pt x="53" y="0"/>
                  </a:moveTo>
                  <a:cubicBezTo>
                    <a:pt x="47" y="0"/>
                    <a:pt x="41" y="2"/>
                    <a:pt x="36" y="5"/>
                  </a:cubicBezTo>
                  <a:cubicBezTo>
                    <a:pt x="25" y="16"/>
                    <a:pt x="25" y="27"/>
                    <a:pt x="30" y="40"/>
                  </a:cubicBezTo>
                  <a:cubicBezTo>
                    <a:pt x="36" y="45"/>
                    <a:pt x="89" y="120"/>
                    <a:pt x="30" y="219"/>
                  </a:cubicBezTo>
                  <a:lnTo>
                    <a:pt x="1" y="276"/>
                  </a:lnTo>
                  <a:lnTo>
                    <a:pt x="59" y="254"/>
                  </a:lnTo>
                  <a:cubicBezTo>
                    <a:pt x="63" y="254"/>
                    <a:pt x="251" y="188"/>
                    <a:pt x="463" y="188"/>
                  </a:cubicBezTo>
                  <a:cubicBezTo>
                    <a:pt x="617" y="188"/>
                    <a:pt x="784" y="223"/>
                    <a:pt x="900" y="346"/>
                  </a:cubicBezTo>
                  <a:cubicBezTo>
                    <a:pt x="905" y="346"/>
                    <a:pt x="912" y="353"/>
                    <a:pt x="918" y="353"/>
                  </a:cubicBezTo>
                  <a:cubicBezTo>
                    <a:pt x="923" y="353"/>
                    <a:pt x="929" y="353"/>
                    <a:pt x="934" y="346"/>
                  </a:cubicBezTo>
                  <a:cubicBezTo>
                    <a:pt x="947" y="335"/>
                    <a:pt x="947" y="318"/>
                    <a:pt x="934" y="311"/>
                  </a:cubicBezTo>
                  <a:cubicBezTo>
                    <a:pt x="805" y="176"/>
                    <a:pt x="624" y="138"/>
                    <a:pt x="459" y="138"/>
                  </a:cubicBezTo>
                  <a:cubicBezTo>
                    <a:pt x="306" y="138"/>
                    <a:pt x="166" y="171"/>
                    <a:pt x="94" y="190"/>
                  </a:cubicBezTo>
                  <a:cubicBezTo>
                    <a:pt x="129" y="91"/>
                    <a:pt x="77" y="16"/>
                    <a:pt x="71" y="11"/>
                  </a:cubicBezTo>
                  <a:cubicBezTo>
                    <a:pt x="67" y="3"/>
                    <a:pt x="61" y="0"/>
                    <a:pt x="5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2"/>
            <p:cNvSpPr/>
            <p:nvPr/>
          </p:nvSpPr>
          <p:spPr>
            <a:xfrm>
              <a:off x="7327642" y="3399438"/>
              <a:ext cx="791510" cy="821309"/>
            </a:xfrm>
            <a:custGeom>
              <a:rect b="b" l="l" r="r" t="t"/>
              <a:pathLst>
                <a:path extrusionOk="0" h="2094" w="2018">
                  <a:moveTo>
                    <a:pt x="189" y="0"/>
                  </a:moveTo>
                  <a:cubicBezTo>
                    <a:pt x="109" y="0"/>
                    <a:pt x="55" y="21"/>
                    <a:pt x="46" y="71"/>
                  </a:cubicBezTo>
                  <a:cubicBezTo>
                    <a:pt x="0" y="309"/>
                    <a:pt x="301" y="825"/>
                    <a:pt x="661" y="975"/>
                  </a:cubicBezTo>
                  <a:cubicBezTo>
                    <a:pt x="1020" y="1131"/>
                    <a:pt x="806" y="1398"/>
                    <a:pt x="806" y="1705"/>
                  </a:cubicBezTo>
                  <a:cubicBezTo>
                    <a:pt x="806" y="2013"/>
                    <a:pt x="1280" y="2088"/>
                    <a:pt x="1362" y="2093"/>
                  </a:cubicBezTo>
                  <a:cubicBezTo>
                    <a:pt x="1363" y="2094"/>
                    <a:pt x="1365" y="2094"/>
                    <a:pt x="1366" y="2094"/>
                  </a:cubicBezTo>
                  <a:cubicBezTo>
                    <a:pt x="1439" y="2094"/>
                    <a:pt x="1477" y="1799"/>
                    <a:pt x="1477" y="1799"/>
                  </a:cubicBezTo>
                  <a:cubicBezTo>
                    <a:pt x="1477" y="1799"/>
                    <a:pt x="1532" y="1806"/>
                    <a:pt x="1605" y="1806"/>
                  </a:cubicBezTo>
                  <a:cubicBezTo>
                    <a:pt x="1710" y="1806"/>
                    <a:pt x="1851" y="1790"/>
                    <a:pt x="1913" y="1711"/>
                  </a:cubicBezTo>
                  <a:cubicBezTo>
                    <a:pt x="2017" y="1577"/>
                    <a:pt x="1924" y="1358"/>
                    <a:pt x="1553" y="1154"/>
                  </a:cubicBezTo>
                  <a:cubicBezTo>
                    <a:pt x="1183" y="951"/>
                    <a:pt x="1344" y="830"/>
                    <a:pt x="1274" y="552"/>
                  </a:cubicBezTo>
                  <a:cubicBezTo>
                    <a:pt x="1219" y="326"/>
                    <a:pt x="501" y="0"/>
                    <a:pt x="18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2"/>
            <p:cNvSpPr/>
            <p:nvPr/>
          </p:nvSpPr>
          <p:spPr>
            <a:xfrm>
              <a:off x="7343331" y="3401791"/>
              <a:ext cx="714242" cy="1278245"/>
            </a:xfrm>
            <a:custGeom>
              <a:rect b="b" l="l" r="r" t="t"/>
              <a:pathLst>
                <a:path extrusionOk="0" h="3259" w="1821">
                  <a:moveTo>
                    <a:pt x="30" y="1"/>
                  </a:moveTo>
                  <a:cubicBezTo>
                    <a:pt x="17" y="1"/>
                    <a:pt x="6" y="12"/>
                    <a:pt x="1" y="25"/>
                  </a:cubicBezTo>
                  <a:cubicBezTo>
                    <a:pt x="1" y="36"/>
                    <a:pt x="12" y="47"/>
                    <a:pt x="23" y="47"/>
                  </a:cubicBezTo>
                  <a:cubicBezTo>
                    <a:pt x="35" y="47"/>
                    <a:pt x="748" y="116"/>
                    <a:pt x="1055" y="742"/>
                  </a:cubicBezTo>
                  <a:cubicBezTo>
                    <a:pt x="1769" y="2192"/>
                    <a:pt x="1437" y="3211"/>
                    <a:pt x="1432" y="3224"/>
                  </a:cubicBezTo>
                  <a:cubicBezTo>
                    <a:pt x="1432" y="3235"/>
                    <a:pt x="1437" y="3253"/>
                    <a:pt x="1449" y="3259"/>
                  </a:cubicBezTo>
                  <a:cubicBezTo>
                    <a:pt x="1461" y="3259"/>
                    <a:pt x="1478" y="3253"/>
                    <a:pt x="1478" y="3241"/>
                  </a:cubicBezTo>
                  <a:cubicBezTo>
                    <a:pt x="1483" y="3229"/>
                    <a:pt x="1820" y="2186"/>
                    <a:pt x="1101" y="726"/>
                  </a:cubicBezTo>
                  <a:cubicBezTo>
                    <a:pt x="782" y="65"/>
                    <a:pt x="35" y="1"/>
                    <a:pt x="3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2"/>
            <p:cNvSpPr/>
            <p:nvPr/>
          </p:nvSpPr>
          <p:spPr>
            <a:xfrm>
              <a:off x="7633969" y="4014438"/>
              <a:ext cx="280441" cy="56480"/>
            </a:xfrm>
            <a:custGeom>
              <a:rect b="b" l="l" r="r" t="t"/>
              <a:pathLst>
                <a:path extrusionOk="0" h="144" w="715">
                  <a:moveTo>
                    <a:pt x="287" y="0"/>
                  </a:moveTo>
                  <a:cubicBezTo>
                    <a:pt x="204" y="0"/>
                    <a:pt x="114" y="12"/>
                    <a:pt x="19" y="44"/>
                  </a:cubicBezTo>
                  <a:cubicBezTo>
                    <a:pt x="7" y="50"/>
                    <a:pt x="1" y="62"/>
                    <a:pt x="7" y="73"/>
                  </a:cubicBezTo>
                  <a:cubicBezTo>
                    <a:pt x="7" y="84"/>
                    <a:pt x="12" y="84"/>
                    <a:pt x="25" y="91"/>
                  </a:cubicBezTo>
                  <a:lnTo>
                    <a:pt x="36" y="91"/>
                  </a:lnTo>
                  <a:cubicBezTo>
                    <a:pt x="125" y="61"/>
                    <a:pt x="211" y="49"/>
                    <a:pt x="290" y="49"/>
                  </a:cubicBezTo>
                  <a:cubicBezTo>
                    <a:pt x="510" y="49"/>
                    <a:pt x="673" y="137"/>
                    <a:pt x="673" y="137"/>
                  </a:cubicBezTo>
                  <a:cubicBezTo>
                    <a:pt x="678" y="142"/>
                    <a:pt x="683" y="143"/>
                    <a:pt x="688" y="143"/>
                  </a:cubicBezTo>
                  <a:cubicBezTo>
                    <a:pt x="696" y="143"/>
                    <a:pt x="704" y="139"/>
                    <a:pt x="708" y="132"/>
                  </a:cubicBezTo>
                  <a:cubicBezTo>
                    <a:pt x="715" y="119"/>
                    <a:pt x="715" y="103"/>
                    <a:pt x="702" y="97"/>
                  </a:cubicBezTo>
                  <a:cubicBezTo>
                    <a:pt x="690" y="93"/>
                    <a:pt x="520" y="0"/>
                    <a:pt x="28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2"/>
            <p:cNvSpPr/>
            <p:nvPr/>
          </p:nvSpPr>
          <p:spPr>
            <a:xfrm>
              <a:off x="7877540" y="3899126"/>
              <a:ext cx="154929" cy="187481"/>
            </a:xfrm>
            <a:custGeom>
              <a:rect b="b" l="l" r="r" t="t"/>
              <a:pathLst>
                <a:path extrusionOk="0" h="478" w="395">
                  <a:moveTo>
                    <a:pt x="364" y="0"/>
                  </a:moveTo>
                  <a:cubicBezTo>
                    <a:pt x="360" y="0"/>
                    <a:pt x="357" y="1"/>
                    <a:pt x="354" y="3"/>
                  </a:cubicBezTo>
                  <a:cubicBezTo>
                    <a:pt x="343" y="14"/>
                    <a:pt x="0" y="217"/>
                    <a:pt x="52" y="455"/>
                  </a:cubicBezTo>
                  <a:cubicBezTo>
                    <a:pt x="52" y="466"/>
                    <a:pt x="59" y="472"/>
                    <a:pt x="70" y="477"/>
                  </a:cubicBezTo>
                  <a:lnTo>
                    <a:pt x="81" y="477"/>
                  </a:lnTo>
                  <a:cubicBezTo>
                    <a:pt x="94" y="472"/>
                    <a:pt x="105" y="461"/>
                    <a:pt x="99" y="448"/>
                  </a:cubicBezTo>
                  <a:cubicBezTo>
                    <a:pt x="59" y="239"/>
                    <a:pt x="377" y="49"/>
                    <a:pt x="377" y="43"/>
                  </a:cubicBezTo>
                  <a:cubicBezTo>
                    <a:pt x="394" y="38"/>
                    <a:pt x="394" y="25"/>
                    <a:pt x="388" y="14"/>
                  </a:cubicBezTo>
                  <a:cubicBezTo>
                    <a:pt x="384" y="6"/>
                    <a:pt x="374" y="0"/>
                    <a:pt x="36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2"/>
            <p:cNvSpPr/>
            <p:nvPr/>
          </p:nvSpPr>
          <p:spPr>
            <a:xfrm>
              <a:off x="7657110" y="3819113"/>
              <a:ext cx="252593" cy="110606"/>
            </a:xfrm>
            <a:custGeom>
              <a:rect b="b" l="l" r="r" t="t"/>
              <a:pathLst>
                <a:path extrusionOk="0" h="282" w="644">
                  <a:moveTo>
                    <a:pt x="615" y="0"/>
                  </a:moveTo>
                  <a:cubicBezTo>
                    <a:pt x="609" y="0"/>
                    <a:pt x="605" y="1"/>
                    <a:pt x="603" y="4"/>
                  </a:cubicBezTo>
                  <a:cubicBezTo>
                    <a:pt x="597" y="9"/>
                    <a:pt x="522" y="68"/>
                    <a:pt x="498" y="189"/>
                  </a:cubicBezTo>
                  <a:cubicBezTo>
                    <a:pt x="439" y="150"/>
                    <a:pt x="313" y="90"/>
                    <a:pt x="126" y="90"/>
                  </a:cubicBezTo>
                  <a:cubicBezTo>
                    <a:pt x="94" y="90"/>
                    <a:pt x="59" y="91"/>
                    <a:pt x="23" y="96"/>
                  </a:cubicBezTo>
                  <a:cubicBezTo>
                    <a:pt x="6" y="103"/>
                    <a:pt x="0" y="114"/>
                    <a:pt x="0" y="125"/>
                  </a:cubicBezTo>
                  <a:cubicBezTo>
                    <a:pt x="0" y="137"/>
                    <a:pt x="6" y="143"/>
                    <a:pt x="17" y="148"/>
                  </a:cubicBezTo>
                  <a:lnTo>
                    <a:pt x="30" y="148"/>
                  </a:lnTo>
                  <a:cubicBezTo>
                    <a:pt x="68" y="143"/>
                    <a:pt x="104" y="141"/>
                    <a:pt x="137" y="141"/>
                  </a:cubicBezTo>
                  <a:cubicBezTo>
                    <a:pt x="370" y="141"/>
                    <a:pt x="498" y="247"/>
                    <a:pt x="498" y="247"/>
                  </a:cubicBezTo>
                  <a:lnTo>
                    <a:pt x="533" y="282"/>
                  </a:lnTo>
                  <a:lnTo>
                    <a:pt x="539" y="235"/>
                  </a:lnTo>
                  <a:cubicBezTo>
                    <a:pt x="551" y="108"/>
                    <a:pt x="632" y="44"/>
                    <a:pt x="632" y="44"/>
                  </a:cubicBezTo>
                  <a:cubicBezTo>
                    <a:pt x="643" y="39"/>
                    <a:pt x="643" y="20"/>
                    <a:pt x="637" y="9"/>
                  </a:cubicBezTo>
                  <a:cubicBezTo>
                    <a:pt x="631" y="3"/>
                    <a:pt x="622" y="0"/>
                    <a:pt x="61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2"/>
            <p:cNvSpPr/>
            <p:nvPr/>
          </p:nvSpPr>
          <p:spPr>
            <a:xfrm>
              <a:off x="7527284" y="3737139"/>
              <a:ext cx="323193" cy="81582"/>
            </a:xfrm>
            <a:custGeom>
              <a:rect b="b" l="l" r="r" t="t"/>
              <a:pathLst>
                <a:path extrusionOk="0" h="208" w="824">
                  <a:moveTo>
                    <a:pt x="797" y="0"/>
                  </a:moveTo>
                  <a:cubicBezTo>
                    <a:pt x="793" y="0"/>
                    <a:pt x="788" y="2"/>
                    <a:pt x="783" y="4"/>
                  </a:cubicBezTo>
                  <a:cubicBezTo>
                    <a:pt x="778" y="4"/>
                    <a:pt x="725" y="39"/>
                    <a:pt x="714" y="108"/>
                  </a:cubicBezTo>
                  <a:cubicBezTo>
                    <a:pt x="650" y="72"/>
                    <a:pt x="507" y="8"/>
                    <a:pt x="262" y="8"/>
                  </a:cubicBezTo>
                  <a:cubicBezTo>
                    <a:pt x="192" y="8"/>
                    <a:pt x="112" y="14"/>
                    <a:pt x="24" y="26"/>
                  </a:cubicBezTo>
                  <a:cubicBezTo>
                    <a:pt x="13" y="26"/>
                    <a:pt x="0" y="39"/>
                    <a:pt x="6" y="56"/>
                  </a:cubicBezTo>
                  <a:cubicBezTo>
                    <a:pt x="6" y="61"/>
                    <a:pt x="13" y="74"/>
                    <a:pt x="24" y="74"/>
                  </a:cubicBezTo>
                  <a:lnTo>
                    <a:pt x="30" y="74"/>
                  </a:lnTo>
                  <a:cubicBezTo>
                    <a:pt x="116" y="61"/>
                    <a:pt x="193" y="56"/>
                    <a:pt x="262" y="56"/>
                  </a:cubicBezTo>
                  <a:cubicBezTo>
                    <a:pt x="580" y="56"/>
                    <a:pt x="715" y="165"/>
                    <a:pt x="719" y="165"/>
                  </a:cubicBezTo>
                  <a:lnTo>
                    <a:pt x="760" y="207"/>
                  </a:lnTo>
                  <a:lnTo>
                    <a:pt x="760" y="149"/>
                  </a:lnTo>
                  <a:cubicBezTo>
                    <a:pt x="754" y="79"/>
                    <a:pt x="806" y="44"/>
                    <a:pt x="806" y="44"/>
                  </a:cubicBezTo>
                  <a:cubicBezTo>
                    <a:pt x="818" y="39"/>
                    <a:pt x="824" y="21"/>
                    <a:pt x="813" y="10"/>
                  </a:cubicBezTo>
                  <a:cubicBezTo>
                    <a:pt x="809" y="3"/>
                    <a:pt x="803" y="0"/>
                    <a:pt x="79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2"/>
            <p:cNvSpPr/>
            <p:nvPr/>
          </p:nvSpPr>
          <p:spPr>
            <a:xfrm>
              <a:off x="7411578" y="3583781"/>
              <a:ext cx="418112" cy="152966"/>
            </a:xfrm>
            <a:custGeom>
              <a:rect b="b" l="l" r="r" t="t"/>
              <a:pathLst>
                <a:path extrusionOk="0" h="390" w="1066">
                  <a:moveTo>
                    <a:pt x="1031" y="0"/>
                  </a:moveTo>
                  <a:cubicBezTo>
                    <a:pt x="1026" y="7"/>
                    <a:pt x="887" y="42"/>
                    <a:pt x="899" y="267"/>
                  </a:cubicBezTo>
                  <a:cubicBezTo>
                    <a:pt x="804" y="197"/>
                    <a:pt x="564" y="44"/>
                    <a:pt x="315" y="44"/>
                  </a:cubicBezTo>
                  <a:cubicBezTo>
                    <a:pt x="214" y="44"/>
                    <a:pt x="112" y="69"/>
                    <a:pt x="17" y="134"/>
                  </a:cubicBezTo>
                  <a:cubicBezTo>
                    <a:pt x="6" y="139"/>
                    <a:pt x="0" y="157"/>
                    <a:pt x="12" y="163"/>
                  </a:cubicBezTo>
                  <a:cubicBezTo>
                    <a:pt x="12" y="168"/>
                    <a:pt x="17" y="174"/>
                    <a:pt x="23" y="174"/>
                  </a:cubicBezTo>
                  <a:lnTo>
                    <a:pt x="46" y="174"/>
                  </a:lnTo>
                  <a:cubicBezTo>
                    <a:pt x="130" y="117"/>
                    <a:pt x="221" y="95"/>
                    <a:pt x="312" y="95"/>
                  </a:cubicBezTo>
                  <a:cubicBezTo>
                    <a:pt x="615" y="95"/>
                    <a:pt x="911" y="342"/>
                    <a:pt x="916" y="342"/>
                  </a:cubicBezTo>
                  <a:lnTo>
                    <a:pt x="969" y="390"/>
                  </a:lnTo>
                  <a:lnTo>
                    <a:pt x="969" y="390"/>
                  </a:lnTo>
                  <a:lnTo>
                    <a:pt x="956" y="320"/>
                  </a:lnTo>
                  <a:cubicBezTo>
                    <a:pt x="916" y="88"/>
                    <a:pt x="1038" y="53"/>
                    <a:pt x="1044" y="53"/>
                  </a:cubicBezTo>
                  <a:cubicBezTo>
                    <a:pt x="1055" y="47"/>
                    <a:pt x="1066" y="35"/>
                    <a:pt x="1060" y="18"/>
                  </a:cubicBezTo>
                  <a:cubicBezTo>
                    <a:pt x="1055" y="7"/>
                    <a:pt x="1044" y="0"/>
                    <a:pt x="10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2"/>
            <p:cNvSpPr/>
            <p:nvPr/>
          </p:nvSpPr>
          <p:spPr>
            <a:xfrm>
              <a:off x="7351959" y="3499061"/>
              <a:ext cx="380066" cy="112175"/>
            </a:xfrm>
            <a:custGeom>
              <a:rect b="b" l="l" r="r" t="t"/>
              <a:pathLst>
                <a:path extrusionOk="0" h="286" w="969">
                  <a:moveTo>
                    <a:pt x="293" y="1"/>
                  </a:moveTo>
                  <a:cubicBezTo>
                    <a:pt x="199" y="1"/>
                    <a:pt x="105" y="20"/>
                    <a:pt x="19" y="71"/>
                  </a:cubicBezTo>
                  <a:cubicBezTo>
                    <a:pt x="8" y="77"/>
                    <a:pt x="1" y="95"/>
                    <a:pt x="8" y="106"/>
                  </a:cubicBezTo>
                  <a:cubicBezTo>
                    <a:pt x="13" y="112"/>
                    <a:pt x="19" y="119"/>
                    <a:pt x="24" y="119"/>
                  </a:cubicBezTo>
                  <a:cubicBezTo>
                    <a:pt x="30" y="119"/>
                    <a:pt x="36" y="119"/>
                    <a:pt x="43" y="112"/>
                  </a:cubicBezTo>
                  <a:cubicBezTo>
                    <a:pt x="120" y="65"/>
                    <a:pt x="206" y="47"/>
                    <a:pt x="292" y="47"/>
                  </a:cubicBezTo>
                  <a:cubicBezTo>
                    <a:pt x="579" y="47"/>
                    <a:pt x="872" y="247"/>
                    <a:pt x="877" y="251"/>
                  </a:cubicBezTo>
                  <a:lnTo>
                    <a:pt x="929" y="286"/>
                  </a:lnTo>
                  <a:lnTo>
                    <a:pt x="929" y="286"/>
                  </a:lnTo>
                  <a:lnTo>
                    <a:pt x="912" y="223"/>
                  </a:lnTo>
                  <a:cubicBezTo>
                    <a:pt x="883" y="112"/>
                    <a:pt x="952" y="55"/>
                    <a:pt x="958" y="49"/>
                  </a:cubicBezTo>
                  <a:cubicBezTo>
                    <a:pt x="969" y="42"/>
                    <a:pt x="969" y="26"/>
                    <a:pt x="963" y="14"/>
                  </a:cubicBezTo>
                  <a:cubicBezTo>
                    <a:pt x="958" y="8"/>
                    <a:pt x="951" y="5"/>
                    <a:pt x="944" y="5"/>
                  </a:cubicBezTo>
                  <a:cubicBezTo>
                    <a:pt x="937" y="5"/>
                    <a:pt x="931" y="8"/>
                    <a:pt x="929" y="14"/>
                  </a:cubicBezTo>
                  <a:cubicBezTo>
                    <a:pt x="923" y="14"/>
                    <a:pt x="854" y="71"/>
                    <a:pt x="854" y="181"/>
                  </a:cubicBezTo>
                  <a:cubicBezTo>
                    <a:pt x="758" y="124"/>
                    <a:pt x="527" y="1"/>
                    <a:pt x="29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2"/>
            <p:cNvSpPr/>
            <p:nvPr/>
          </p:nvSpPr>
          <p:spPr>
            <a:xfrm>
              <a:off x="7404518" y="3424540"/>
              <a:ext cx="748365" cy="714233"/>
            </a:xfrm>
            <a:custGeom>
              <a:rect b="b" l="l" r="r" t="t"/>
              <a:pathLst>
                <a:path extrusionOk="0" h="1821" w="1908">
                  <a:moveTo>
                    <a:pt x="148" y="1"/>
                  </a:moveTo>
                  <a:cubicBezTo>
                    <a:pt x="145" y="1"/>
                    <a:pt x="142" y="1"/>
                    <a:pt x="139" y="1"/>
                  </a:cubicBezTo>
                  <a:cubicBezTo>
                    <a:pt x="0" y="12"/>
                    <a:pt x="123" y="574"/>
                    <a:pt x="436" y="713"/>
                  </a:cubicBezTo>
                  <a:cubicBezTo>
                    <a:pt x="749" y="853"/>
                    <a:pt x="939" y="1136"/>
                    <a:pt x="905" y="1403"/>
                  </a:cubicBezTo>
                  <a:cubicBezTo>
                    <a:pt x="875" y="1671"/>
                    <a:pt x="1270" y="1821"/>
                    <a:pt x="1270" y="1821"/>
                  </a:cubicBezTo>
                  <a:lnTo>
                    <a:pt x="1281" y="1735"/>
                  </a:lnTo>
                  <a:lnTo>
                    <a:pt x="1334" y="1740"/>
                  </a:lnTo>
                  <a:cubicBezTo>
                    <a:pt x="1907" y="1700"/>
                    <a:pt x="1311" y="1136"/>
                    <a:pt x="1160" y="1050"/>
                  </a:cubicBezTo>
                  <a:cubicBezTo>
                    <a:pt x="1009" y="962"/>
                    <a:pt x="1027" y="783"/>
                    <a:pt x="1021" y="552"/>
                  </a:cubicBezTo>
                  <a:cubicBezTo>
                    <a:pt x="1021" y="330"/>
                    <a:pt x="311" y="1"/>
                    <a:pt x="1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2"/>
            <p:cNvSpPr/>
            <p:nvPr/>
          </p:nvSpPr>
          <p:spPr>
            <a:xfrm>
              <a:off x="7774777" y="3484942"/>
              <a:ext cx="464394" cy="1042913"/>
            </a:xfrm>
            <a:custGeom>
              <a:rect b="b" l="l" r="r" t="t"/>
              <a:pathLst>
                <a:path extrusionOk="0" h="2659" w="1184">
                  <a:moveTo>
                    <a:pt x="389" y="1"/>
                  </a:moveTo>
                  <a:cubicBezTo>
                    <a:pt x="165" y="1"/>
                    <a:pt x="12" y="195"/>
                    <a:pt x="8" y="195"/>
                  </a:cubicBezTo>
                  <a:cubicBezTo>
                    <a:pt x="1" y="206"/>
                    <a:pt x="1" y="217"/>
                    <a:pt x="13" y="230"/>
                  </a:cubicBezTo>
                  <a:cubicBezTo>
                    <a:pt x="18" y="232"/>
                    <a:pt x="23" y="233"/>
                    <a:pt x="27" y="233"/>
                  </a:cubicBezTo>
                  <a:cubicBezTo>
                    <a:pt x="33" y="233"/>
                    <a:pt x="39" y="231"/>
                    <a:pt x="43" y="224"/>
                  </a:cubicBezTo>
                  <a:cubicBezTo>
                    <a:pt x="51" y="215"/>
                    <a:pt x="186" y="46"/>
                    <a:pt x="384" y="46"/>
                  </a:cubicBezTo>
                  <a:cubicBezTo>
                    <a:pt x="444" y="46"/>
                    <a:pt x="510" y="61"/>
                    <a:pt x="581" y="102"/>
                  </a:cubicBezTo>
                  <a:cubicBezTo>
                    <a:pt x="1126" y="415"/>
                    <a:pt x="19" y="2606"/>
                    <a:pt x="8" y="2629"/>
                  </a:cubicBezTo>
                  <a:cubicBezTo>
                    <a:pt x="1" y="2640"/>
                    <a:pt x="8" y="2652"/>
                    <a:pt x="19" y="2659"/>
                  </a:cubicBezTo>
                  <a:lnTo>
                    <a:pt x="25" y="2659"/>
                  </a:lnTo>
                  <a:cubicBezTo>
                    <a:pt x="36" y="2659"/>
                    <a:pt x="43" y="2659"/>
                    <a:pt x="48" y="2646"/>
                  </a:cubicBezTo>
                  <a:cubicBezTo>
                    <a:pt x="94" y="2560"/>
                    <a:pt x="1183" y="398"/>
                    <a:pt x="605" y="62"/>
                  </a:cubicBezTo>
                  <a:cubicBezTo>
                    <a:pt x="528" y="18"/>
                    <a:pt x="456"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2"/>
            <p:cNvSpPr/>
            <p:nvPr/>
          </p:nvSpPr>
          <p:spPr>
            <a:xfrm>
              <a:off x="7347645" y="3518672"/>
              <a:ext cx="847598" cy="423990"/>
            </a:xfrm>
            <a:custGeom>
              <a:rect b="b" l="l" r="r" t="t"/>
              <a:pathLst>
                <a:path extrusionOk="0" h="1081" w="2161">
                  <a:moveTo>
                    <a:pt x="994" y="1"/>
                  </a:moveTo>
                  <a:cubicBezTo>
                    <a:pt x="982" y="1"/>
                    <a:pt x="970" y="2"/>
                    <a:pt x="958" y="5"/>
                  </a:cubicBezTo>
                  <a:cubicBezTo>
                    <a:pt x="958" y="5"/>
                    <a:pt x="910" y="5"/>
                    <a:pt x="846" y="21"/>
                  </a:cubicBezTo>
                  <a:cubicBezTo>
                    <a:pt x="731" y="56"/>
                    <a:pt x="575" y="126"/>
                    <a:pt x="533" y="300"/>
                  </a:cubicBezTo>
                  <a:cubicBezTo>
                    <a:pt x="471" y="567"/>
                    <a:pt x="1" y="885"/>
                    <a:pt x="65" y="1035"/>
                  </a:cubicBezTo>
                  <a:cubicBezTo>
                    <a:pt x="79" y="1068"/>
                    <a:pt x="111" y="1080"/>
                    <a:pt x="157" y="1080"/>
                  </a:cubicBezTo>
                  <a:cubicBezTo>
                    <a:pt x="310" y="1080"/>
                    <a:pt x="609" y="942"/>
                    <a:pt x="851" y="942"/>
                  </a:cubicBezTo>
                  <a:cubicBezTo>
                    <a:pt x="866" y="942"/>
                    <a:pt x="880" y="943"/>
                    <a:pt x="894" y="944"/>
                  </a:cubicBezTo>
                  <a:cubicBezTo>
                    <a:pt x="901" y="944"/>
                    <a:pt x="908" y="944"/>
                    <a:pt x="916" y="944"/>
                  </a:cubicBezTo>
                  <a:cubicBezTo>
                    <a:pt x="1254" y="944"/>
                    <a:pt x="2160" y="473"/>
                    <a:pt x="1820" y="224"/>
                  </a:cubicBezTo>
                  <a:cubicBezTo>
                    <a:pt x="1626" y="86"/>
                    <a:pt x="1440" y="55"/>
                    <a:pt x="1313" y="55"/>
                  </a:cubicBezTo>
                  <a:cubicBezTo>
                    <a:pt x="1212" y="55"/>
                    <a:pt x="1148" y="74"/>
                    <a:pt x="1148" y="74"/>
                  </a:cubicBezTo>
                  <a:cubicBezTo>
                    <a:pt x="1148" y="74"/>
                    <a:pt x="1085" y="1"/>
                    <a:pt x="994"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2"/>
            <p:cNvSpPr/>
            <p:nvPr/>
          </p:nvSpPr>
          <p:spPr>
            <a:xfrm>
              <a:off x="7375101" y="3533577"/>
              <a:ext cx="445960" cy="412223"/>
            </a:xfrm>
            <a:custGeom>
              <a:rect b="b" l="l" r="r" t="t"/>
              <a:pathLst>
                <a:path extrusionOk="0" h="1051" w="1137">
                  <a:moveTo>
                    <a:pt x="1112" y="1"/>
                  </a:moveTo>
                  <a:cubicBezTo>
                    <a:pt x="1108" y="1"/>
                    <a:pt x="1104" y="2"/>
                    <a:pt x="1102" y="7"/>
                  </a:cubicBezTo>
                  <a:lnTo>
                    <a:pt x="11" y="1010"/>
                  </a:lnTo>
                  <a:cubicBezTo>
                    <a:pt x="0" y="1021"/>
                    <a:pt x="0" y="1032"/>
                    <a:pt x="6" y="1039"/>
                  </a:cubicBezTo>
                  <a:cubicBezTo>
                    <a:pt x="11" y="1045"/>
                    <a:pt x="18" y="1050"/>
                    <a:pt x="24" y="1050"/>
                  </a:cubicBezTo>
                  <a:cubicBezTo>
                    <a:pt x="29" y="1050"/>
                    <a:pt x="35" y="1045"/>
                    <a:pt x="41" y="1045"/>
                  </a:cubicBezTo>
                  <a:lnTo>
                    <a:pt x="1131" y="36"/>
                  </a:lnTo>
                  <a:cubicBezTo>
                    <a:pt x="1137" y="31"/>
                    <a:pt x="1137" y="18"/>
                    <a:pt x="1131" y="7"/>
                  </a:cubicBezTo>
                  <a:cubicBezTo>
                    <a:pt x="1124" y="4"/>
                    <a:pt x="1117"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2"/>
            <p:cNvSpPr/>
            <p:nvPr/>
          </p:nvSpPr>
          <p:spPr>
            <a:xfrm>
              <a:off x="7604552" y="3536322"/>
              <a:ext cx="448313" cy="211407"/>
            </a:xfrm>
            <a:custGeom>
              <a:rect b="b" l="l" r="r" t="t"/>
              <a:pathLst>
                <a:path extrusionOk="0" h="539" w="1143">
                  <a:moveTo>
                    <a:pt x="511" y="0"/>
                  </a:moveTo>
                  <a:lnTo>
                    <a:pt x="488" y="11"/>
                  </a:lnTo>
                  <a:cubicBezTo>
                    <a:pt x="416" y="45"/>
                    <a:pt x="332" y="55"/>
                    <a:pt x="256" y="55"/>
                  </a:cubicBezTo>
                  <a:cubicBezTo>
                    <a:pt x="135" y="55"/>
                    <a:pt x="33" y="29"/>
                    <a:pt x="30" y="29"/>
                  </a:cubicBezTo>
                  <a:cubicBezTo>
                    <a:pt x="18" y="29"/>
                    <a:pt x="6" y="35"/>
                    <a:pt x="1" y="46"/>
                  </a:cubicBezTo>
                  <a:cubicBezTo>
                    <a:pt x="1" y="58"/>
                    <a:pt x="6" y="70"/>
                    <a:pt x="18" y="75"/>
                  </a:cubicBezTo>
                  <a:cubicBezTo>
                    <a:pt x="25" y="75"/>
                    <a:pt x="124" y="99"/>
                    <a:pt x="245" y="99"/>
                  </a:cubicBezTo>
                  <a:cubicBezTo>
                    <a:pt x="321" y="99"/>
                    <a:pt x="406" y="90"/>
                    <a:pt x="482" y="58"/>
                  </a:cubicBezTo>
                  <a:cubicBezTo>
                    <a:pt x="511" y="150"/>
                    <a:pt x="656" y="452"/>
                    <a:pt x="1114" y="538"/>
                  </a:cubicBezTo>
                  <a:lnTo>
                    <a:pt x="1119" y="538"/>
                  </a:lnTo>
                  <a:cubicBezTo>
                    <a:pt x="1125" y="538"/>
                    <a:pt x="1137" y="533"/>
                    <a:pt x="1137" y="522"/>
                  </a:cubicBezTo>
                  <a:cubicBezTo>
                    <a:pt x="1143" y="511"/>
                    <a:pt x="1130" y="498"/>
                    <a:pt x="1119" y="498"/>
                  </a:cubicBezTo>
                  <a:cubicBezTo>
                    <a:pt x="616" y="399"/>
                    <a:pt x="522" y="40"/>
                    <a:pt x="517" y="24"/>
                  </a:cubicBezTo>
                  <a:lnTo>
                    <a:pt x="5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2"/>
            <p:cNvSpPr/>
            <p:nvPr/>
          </p:nvSpPr>
          <p:spPr>
            <a:xfrm>
              <a:off x="7559446" y="3610060"/>
              <a:ext cx="345550" cy="232979"/>
            </a:xfrm>
            <a:custGeom>
              <a:rect b="b" l="l" r="r" t="t"/>
              <a:pathLst>
                <a:path extrusionOk="0" h="594" w="881">
                  <a:moveTo>
                    <a:pt x="20" y="0"/>
                  </a:moveTo>
                  <a:cubicBezTo>
                    <a:pt x="12" y="0"/>
                    <a:pt x="5" y="6"/>
                    <a:pt x="0" y="15"/>
                  </a:cubicBezTo>
                  <a:cubicBezTo>
                    <a:pt x="0" y="26"/>
                    <a:pt x="6" y="37"/>
                    <a:pt x="17" y="44"/>
                  </a:cubicBezTo>
                  <a:cubicBezTo>
                    <a:pt x="21" y="44"/>
                    <a:pt x="129" y="80"/>
                    <a:pt x="266" y="80"/>
                  </a:cubicBezTo>
                  <a:cubicBezTo>
                    <a:pt x="310" y="80"/>
                    <a:pt x="357" y="76"/>
                    <a:pt x="405" y="67"/>
                  </a:cubicBezTo>
                  <a:cubicBezTo>
                    <a:pt x="418" y="154"/>
                    <a:pt x="487" y="427"/>
                    <a:pt x="846" y="588"/>
                  </a:cubicBezTo>
                  <a:cubicBezTo>
                    <a:pt x="846" y="594"/>
                    <a:pt x="852" y="594"/>
                    <a:pt x="852" y="594"/>
                  </a:cubicBezTo>
                  <a:cubicBezTo>
                    <a:pt x="863" y="594"/>
                    <a:pt x="870" y="588"/>
                    <a:pt x="875" y="577"/>
                  </a:cubicBezTo>
                  <a:cubicBezTo>
                    <a:pt x="881" y="572"/>
                    <a:pt x="875" y="553"/>
                    <a:pt x="863" y="548"/>
                  </a:cubicBezTo>
                  <a:cubicBezTo>
                    <a:pt x="469" y="368"/>
                    <a:pt x="446" y="44"/>
                    <a:pt x="446" y="37"/>
                  </a:cubicBezTo>
                  <a:lnTo>
                    <a:pt x="446" y="15"/>
                  </a:lnTo>
                  <a:lnTo>
                    <a:pt x="423" y="21"/>
                  </a:lnTo>
                  <a:cubicBezTo>
                    <a:pt x="373" y="33"/>
                    <a:pt x="321" y="37"/>
                    <a:pt x="273" y="37"/>
                  </a:cubicBezTo>
                  <a:cubicBezTo>
                    <a:pt x="138" y="37"/>
                    <a:pt x="28" y="3"/>
                    <a:pt x="28" y="3"/>
                  </a:cubicBezTo>
                  <a:cubicBezTo>
                    <a:pt x="25" y="1"/>
                    <a:pt x="22"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2"/>
            <p:cNvSpPr/>
            <p:nvPr/>
          </p:nvSpPr>
          <p:spPr>
            <a:xfrm>
              <a:off x="7524930" y="3672423"/>
              <a:ext cx="234551" cy="220820"/>
            </a:xfrm>
            <a:custGeom>
              <a:rect b="b" l="l" r="r" t="t"/>
              <a:pathLst>
                <a:path extrusionOk="0" h="563" w="598">
                  <a:moveTo>
                    <a:pt x="367" y="1"/>
                  </a:moveTo>
                  <a:lnTo>
                    <a:pt x="325" y="12"/>
                  </a:lnTo>
                  <a:cubicBezTo>
                    <a:pt x="235" y="43"/>
                    <a:pt x="172" y="53"/>
                    <a:pt x="128" y="53"/>
                  </a:cubicBezTo>
                  <a:cubicBezTo>
                    <a:pt x="74" y="53"/>
                    <a:pt x="51" y="37"/>
                    <a:pt x="47" y="24"/>
                  </a:cubicBezTo>
                  <a:cubicBezTo>
                    <a:pt x="47" y="19"/>
                    <a:pt x="39" y="10"/>
                    <a:pt x="31" y="10"/>
                  </a:cubicBezTo>
                  <a:cubicBezTo>
                    <a:pt x="29" y="10"/>
                    <a:pt x="27" y="11"/>
                    <a:pt x="24" y="12"/>
                  </a:cubicBezTo>
                  <a:cubicBezTo>
                    <a:pt x="12" y="12"/>
                    <a:pt x="1" y="30"/>
                    <a:pt x="6" y="41"/>
                  </a:cubicBezTo>
                  <a:cubicBezTo>
                    <a:pt x="6" y="41"/>
                    <a:pt x="12" y="65"/>
                    <a:pt x="41" y="81"/>
                  </a:cubicBezTo>
                  <a:cubicBezTo>
                    <a:pt x="64" y="92"/>
                    <a:pt x="93" y="98"/>
                    <a:pt x="129" y="98"/>
                  </a:cubicBezTo>
                  <a:cubicBezTo>
                    <a:pt x="176" y="98"/>
                    <a:pt x="233" y="88"/>
                    <a:pt x="303" y="65"/>
                  </a:cubicBezTo>
                  <a:lnTo>
                    <a:pt x="303" y="65"/>
                  </a:lnTo>
                  <a:cubicBezTo>
                    <a:pt x="285" y="169"/>
                    <a:pt x="262" y="447"/>
                    <a:pt x="568" y="557"/>
                  </a:cubicBezTo>
                  <a:cubicBezTo>
                    <a:pt x="568" y="563"/>
                    <a:pt x="568" y="563"/>
                    <a:pt x="575" y="563"/>
                  </a:cubicBezTo>
                  <a:cubicBezTo>
                    <a:pt x="581" y="563"/>
                    <a:pt x="592" y="557"/>
                    <a:pt x="592" y="546"/>
                  </a:cubicBezTo>
                  <a:cubicBezTo>
                    <a:pt x="598" y="534"/>
                    <a:pt x="592" y="522"/>
                    <a:pt x="581" y="517"/>
                  </a:cubicBezTo>
                  <a:cubicBezTo>
                    <a:pt x="250" y="394"/>
                    <a:pt x="349" y="52"/>
                    <a:pt x="354" y="41"/>
                  </a:cubicBezTo>
                  <a:lnTo>
                    <a:pt x="36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2"/>
            <p:cNvSpPr/>
            <p:nvPr/>
          </p:nvSpPr>
          <p:spPr>
            <a:xfrm>
              <a:off x="7447662" y="3765771"/>
              <a:ext cx="175325" cy="141199"/>
            </a:xfrm>
            <a:custGeom>
              <a:rect b="b" l="l" r="r" t="t"/>
              <a:pathLst>
                <a:path extrusionOk="0" h="360" w="447">
                  <a:moveTo>
                    <a:pt x="342" y="1"/>
                  </a:moveTo>
                  <a:lnTo>
                    <a:pt x="302" y="12"/>
                  </a:lnTo>
                  <a:cubicBezTo>
                    <a:pt x="228" y="31"/>
                    <a:pt x="163" y="36"/>
                    <a:pt x="114" y="36"/>
                  </a:cubicBezTo>
                  <a:cubicBezTo>
                    <a:pt x="60" y="36"/>
                    <a:pt x="27" y="30"/>
                    <a:pt x="24" y="30"/>
                  </a:cubicBezTo>
                  <a:cubicBezTo>
                    <a:pt x="13" y="30"/>
                    <a:pt x="0" y="35"/>
                    <a:pt x="0" y="47"/>
                  </a:cubicBezTo>
                  <a:cubicBezTo>
                    <a:pt x="0" y="58"/>
                    <a:pt x="7" y="70"/>
                    <a:pt x="18" y="76"/>
                  </a:cubicBezTo>
                  <a:cubicBezTo>
                    <a:pt x="21" y="76"/>
                    <a:pt x="54" y="81"/>
                    <a:pt x="107" y="81"/>
                  </a:cubicBezTo>
                  <a:cubicBezTo>
                    <a:pt x="151" y="81"/>
                    <a:pt x="210" y="77"/>
                    <a:pt x="278" y="65"/>
                  </a:cubicBezTo>
                  <a:lnTo>
                    <a:pt x="278" y="65"/>
                  </a:lnTo>
                  <a:cubicBezTo>
                    <a:pt x="262" y="134"/>
                    <a:pt x="256" y="290"/>
                    <a:pt x="418" y="354"/>
                  </a:cubicBezTo>
                  <a:lnTo>
                    <a:pt x="425" y="360"/>
                  </a:lnTo>
                  <a:cubicBezTo>
                    <a:pt x="436" y="360"/>
                    <a:pt x="441" y="354"/>
                    <a:pt x="447" y="343"/>
                  </a:cubicBezTo>
                  <a:cubicBezTo>
                    <a:pt x="447" y="330"/>
                    <a:pt x="447" y="319"/>
                    <a:pt x="436" y="314"/>
                  </a:cubicBezTo>
                  <a:cubicBezTo>
                    <a:pt x="262" y="244"/>
                    <a:pt x="326" y="47"/>
                    <a:pt x="326" y="41"/>
                  </a:cubicBezTo>
                  <a:lnTo>
                    <a:pt x="34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2"/>
            <p:cNvSpPr/>
            <p:nvPr/>
          </p:nvSpPr>
          <p:spPr>
            <a:xfrm>
              <a:off x="7397850" y="3813230"/>
              <a:ext cx="123159" cy="121196"/>
            </a:xfrm>
            <a:custGeom>
              <a:rect b="b" l="l" r="r" t="t"/>
              <a:pathLst>
                <a:path extrusionOk="0" h="309" w="314">
                  <a:moveTo>
                    <a:pt x="314" y="1"/>
                  </a:moveTo>
                  <a:lnTo>
                    <a:pt x="239" y="41"/>
                  </a:lnTo>
                  <a:cubicBezTo>
                    <a:pt x="192" y="69"/>
                    <a:pt x="152" y="77"/>
                    <a:pt x="120" y="77"/>
                  </a:cubicBezTo>
                  <a:cubicBezTo>
                    <a:pt x="71" y="77"/>
                    <a:pt x="41" y="57"/>
                    <a:pt x="41" y="54"/>
                  </a:cubicBezTo>
                  <a:cubicBezTo>
                    <a:pt x="38" y="52"/>
                    <a:pt x="34" y="51"/>
                    <a:pt x="31" y="51"/>
                  </a:cubicBezTo>
                  <a:cubicBezTo>
                    <a:pt x="23" y="51"/>
                    <a:pt x="16" y="55"/>
                    <a:pt x="12" y="59"/>
                  </a:cubicBezTo>
                  <a:cubicBezTo>
                    <a:pt x="1" y="70"/>
                    <a:pt x="6" y="83"/>
                    <a:pt x="17" y="94"/>
                  </a:cubicBezTo>
                  <a:cubicBezTo>
                    <a:pt x="17" y="94"/>
                    <a:pt x="56" y="120"/>
                    <a:pt x="119" y="120"/>
                  </a:cubicBezTo>
                  <a:cubicBezTo>
                    <a:pt x="144" y="120"/>
                    <a:pt x="172" y="116"/>
                    <a:pt x="204" y="105"/>
                  </a:cubicBezTo>
                  <a:lnTo>
                    <a:pt x="204" y="105"/>
                  </a:lnTo>
                  <a:cubicBezTo>
                    <a:pt x="191" y="145"/>
                    <a:pt x="180" y="198"/>
                    <a:pt x="197" y="239"/>
                  </a:cubicBezTo>
                  <a:cubicBezTo>
                    <a:pt x="209" y="273"/>
                    <a:pt x="232" y="297"/>
                    <a:pt x="273" y="308"/>
                  </a:cubicBezTo>
                  <a:lnTo>
                    <a:pt x="279" y="308"/>
                  </a:lnTo>
                  <a:cubicBezTo>
                    <a:pt x="290" y="308"/>
                    <a:pt x="296" y="303"/>
                    <a:pt x="301" y="297"/>
                  </a:cubicBezTo>
                  <a:cubicBezTo>
                    <a:pt x="308" y="284"/>
                    <a:pt x="296" y="273"/>
                    <a:pt x="290" y="268"/>
                  </a:cubicBezTo>
                  <a:cubicBezTo>
                    <a:pt x="261" y="257"/>
                    <a:pt x="244" y="244"/>
                    <a:pt x="239" y="222"/>
                  </a:cubicBezTo>
                  <a:cubicBezTo>
                    <a:pt x="220" y="175"/>
                    <a:pt x="255" y="99"/>
                    <a:pt x="266" y="76"/>
                  </a:cubicBezTo>
                  <a:lnTo>
                    <a:pt x="31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2"/>
            <p:cNvSpPr/>
            <p:nvPr/>
          </p:nvSpPr>
          <p:spPr>
            <a:xfrm>
              <a:off x="7431189" y="3542598"/>
              <a:ext cx="600889" cy="331034"/>
            </a:xfrm>
            <a:custGeom>
              <a:rect b="b" l="l" r="r" t="t"/>
              <a:pathLst>
                <a:path extrusionOk="0" h="844" w="1532">
                  <a:moveTo>
                    <a:pt x="811" y="1"/>
                  </a:moveTo>
                  <a:cubicBezTo>
                    <a:pt x="570" y="1"/>
                    <a:pt x="496" y="173"/>
                    <a:pt x="425" y="425"/>
                  </a:cubicBezTo>
                  <a:cubicBezTo>
                    <a:pt x="425" y="425"/>
                    <a:pt x="355" y="517"/>
                    <a:pt x="229" y="570"/>
                  </a:cubicBezTo>
                  <a:cubicBezTo>
                    <a:pt x="118" y="614"/>
                    <a:pt x="0" y="844"/>
                    <a:pt x="188" y="844"/>
                  </a:cubicBezTo>
                  <a:cubicBezTo>
                    <a:pt x="218" y="844"/>
                    <a:pt x="256" y="838"/>
                    <a:pt x="304" y="824"/>
                  </a:cubicBezTo>
                  <a:cubicBezTo>
                    <a:pt x="646" y="725"/>
                    <a:pt x="448" y="650"/>
                    <a:pt x="884" y="621"/>
                  </a:cubicBezTo>
                  <a:cubicBezTo>
                    <a:pt x="1300" y="593"/>
                    <a:pt x="1532" y="12"/>
                    <a:pt x="984" y="12"/>
                  </a:cubicBezTo>
                  <a:cubicBezTo>
                    <a:pt x="968" y="12"/>
                    <a:pt x="952" y="12"/>
                    <a:pt x="935" y="13"/>
                  </a:cubicBezTo>
                  <a:cubicBezTo>
                    <a:pt x="890" y="5"/>
                    <a:pt x="848" y="1"/>
                    <a:pt x="811"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2"/>
            <p:cNvSpPr/>
            <p:nvPr/>
          </p:nvSpPr>
          <p:spPr>
            <a:xfrm>
              <a:off x="7761441" y="4044639"/>
              <a:ext cx="313780" cy="351037"/>
            </a:xfrm>
            <a:custGeom>
              <a:rect b="b" l="l" r="r" t="t"/>
              <a:pathLst>
                <a:path extrusionOk="0" h="895" w="800">
                  <a:moveTo>
                    <a:pt x="492" y="0"/>
                  </a:moveTo>
                  <a:cubicBezTo>
                    <a:pt x="380" y="0"/>
                    <a:pt x="258" y="25"/>
                    <a:pt x="168" y="112"/>
                  </a:cubicBezTo>
                  <a:cubicBezTo>
                    <a:pt x="24" y="245"/>
                    <a:pt x="0" y="507"/>
                    <a:pt x="104" y="877"/>
                  </a:cubicBezTo>
                  <a:cubicBezTo>
                    <a:pt x="111" y="889"/>
                    <a:pt x="117" y="895"/>
                    <a:pt x="128" y="895"/>
                  </a:cubicBezTo>
                  <a:lnTo>
                    <a:pt x="134" y="895"/>
                  </a:lnTo>
                  <a:cubicBezTo>
                    <a:pt x="152" y="889"/>
                    <a:pt x="157" y="877"/>
                    <a:pt x="152" y="860"/>
                  </a:cubicBezTo>
                  <a:cubicBezTo>
                    <a:pt x="53" y="512"/>
                    <a:pt x="70" y="269"/>
                    <a:pt x="198" y="147"/>
                  </a:cubicBezTo>
                  <a:cubicBezTo>
                    <a:pt x="277" y="73"/>
                    <a:pt x="387" y="51"/>
                    <a:pt x="489" y="51"/>
                  </a:cubicBezTo>
                  <a:cubicBezTo>
                    <a:pt x="635" y="51"/>
                    <a:pt x="765" y="95"/>
                    <a:pt x="765" y="95"/>
                  </a:cubicBezTo>
                  <a:cubicBezTo>
                    <a:pt x="770" y="97"/>
                    <a:pt x="774" y="97"/>
                    <a:pt x="778" y="97"/>
                  </a:cubicBezTo>
                  <a:cubicBezTo>
                    <a:pt x="789" y="97"/>
                    <a:pt x="796" y="92"/>
                    <a:pt x="800" y="84"/>
                  </a:cubicBezTo>
                  <a:cubicBezTo>
                    <a:pt x="800" y="71"/>
                    <a:pt x="794" y="55"/>
                    <a:pt x="783" y="49"/>
                  </a:cubicBezTo>
                  <a:cubicBezTo>
                    <a:pt x="773" y="45"/>
                    <a:pt x="642" y="0"/>
                    <a:pt x="4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2"/>
            <p:cNvSpPr/>
            <p:nvPr/>
          </p:nvSpPr>
          <p:spPr>
            <a:xfrm>
              <a:off x="7870480" y="4062682"/>
              <a:ext cx="368691" cy="194541"/>
            </a:xfrm>
            <a:custGeom>
              <a:rect b="b" l="l" r="r" t="t"/>
              <a:pathLst>
                <a:path extrusionOk="0" h="496" w="940">
                  <a:moveTo>
                    <a:pt x="920" y="0"/>
                  </a:moveTo>
                  <a:cubicBezTo>
                    <a:pt x="918" y="0"/>
                    <a:pt x="915" y="1"/>
                    <a:pt x="911" y="3"/>
                  </a:cubicBezTo>
                  <a:cubicBezTo>
                    <a:pt x="911" y="3"/>
                    <a:pt x="805" y="36"/>
                    <a:pt x="686" y="36"/>
                  </a:cubicBezTo>
                  <a:cubicBezTo>
                    <a:pt x="631" y="36"/>
                    <a:pt x="573" y="29"/>
                    <a:pt x="522" y="9"/>
                  </a:cubicBezTo>
                  <a:lnTo>
                    <a:pt x="505" y="3"/>
                  </a:lnTo>
                  <a:lnTo>
                    <a:pt x="500" y="25"/>
                  </a:lnTo>
                  <a:cubicBezTo>
                    <a:pt x="500" y="38"/>
                    <a:pt x="441" y="351"/>
                    <a:pt x="13" y="461"/>
                  </a:cubicBezTo>
                  <a:cubicBezTo>
                    <a:pt x="7" y="461"/>
                    <a:pt x="0" y="472"/>
                    <a:pt x="0" y="483"/>
                  </a:cubicBezTo>
                  <a:cubicBezTo>
                    <a:pt x="7" y="490"/>
                    <a:pt x="13" y="496"/>
                    <a:pt x="18" y="496"/>
                  </a:cubicBezTo>
                  <a:lnTo>
                    <a:pt x="24" y="496"/>
                  </a:lnTo>
                  <a:cubicBezTo>
                    <a:pt x="406" y="397"/>
                    <a:pt x="511" y="130"/>
                    <a:pt x="529" y="55"/>
                  </a:cubicBezTo>
                  <a:cubicBezTo>
                    <a:pt x="579" y="70"/>
                    <a:pt x="633" y="75"/>
                    <a:pt x="684" y="75"/>
                  </a:cubicBezTo>
                  <a:cubicBezTo>
                    <a:pt x="809" y="75"/>
                    <a:pt x="919" y="42"/>
                    <a:pt x="923" y="38"/>
                  </a:cubicBezTo>
                  <a:cubicBezTo>
                    <a:pt x="934" y="38"/>
                    <a:pt x="939" y="25"/>
                    <a:pt x="934" y="14"/>
                  </a:cubicBezTo>
                  <a:cubicBezTo>
                    <a:pt x="934" y="6"/>
                    <a:pt x="928" y="0"/>
                    <a:pt x="9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2"/>
            <p:cNvSpPr/>
            <p:nvPr/>
          </p:nvSpPr>
          <p:spPr>
            <a:xfrm>
              <a:off x="7573174" y="4224668"/>
              <a:ext cx="761309" cy="161987"/>
            </a:xfrm>
            <a:custGeom>
              <a:rect b="b" l="l" r="r" t="t"/>
              <a:pathLst>
                <a:path extrusionOk="0" h="413" w="1941">
                  <a:moveTo>
                    <a:pt x="945" y="1"/>
                  </a:moveTo>
                  <a:cubicBezTo>
                    <a:pt x="376" y="1"/>
                    <a:pt x="132" y="53"/>
                    <a:pt x="46" y="88"/>
                  </a:cubicBezTo>
                  <a:cubicBezTo>
                    <a:pt x="17" y="94"/>
                    <a:pt x="0" y="123"/>
                    <a:pt x="6" y="152"/>
                  </a:cubicBezTo>
                  <a:lnTo>
                    <a:pt x="6" y="163"/>
                  </a:lnTo>
                  <a:lnTo>
                    <a:pt x="1071" y="412"/>
                  </a:lnTo>
                  <a:lnTo>
                    <a:pt x="1935" y="216"/>
                  </a:lnTo>
                  <a:lnTo>
                    <a:pt x="1941" y="134"/>
                  </a:lnTo>
                  <a:cubicBezTo>
                    <a:pt x="1941" y="112"/>
                    <a:pt x="1930" y="88"/>
                    <a:pt x="1900" y="83"/>
                  </a:cubicBezTo>
                  <a:cubicBezTo>
                    <a:pt x="1814" y="53"/>
                    <a:pt x="1547" y="1"/>
                    <a:pt x="94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2"/>
            <p:cNvSpPr/>
            <p:nvPr/>
          </p:nvSpPr>
          <p:spPr>
            <a:xfrm>
              <a:off x="7595531" y="4238396"/>
              <a:ext cx="716595" cy="150220"/>
            </a:xfrm>
            <a:custGeom>
              <a:rect b="b" l="l" r="r" t="t"/>
              <a:pathLst>
                <a:path extrusionOk="0" h="383" w="1827">
                  <a:moveTo>
                    <a:pt x="917" y="0"/>
                  </a:moveTo>
                  <a:cubicBezTo>
                    <a:pt x="412" y="0"/>
                    <a:pt x="0" y="88"/>
                    <a:pt x="0" y="192"/>
                  </a:cubicBezTo>
                  <a:cubicBezTo>
                    <a:pt x="0" y="297"/>
                    <a:pt x="412" y="383"/>
                    <a:pt x="917" y="383"/>
                  </a:cubicBezTo>
                  <a:cubicBezTo>
                    <a:pt x="1420" y="383"/>
                    <a:pt x="1827" y="297"/>
                    <a:pt x="1827" y="192"/>
                  </a:cubicBezTo>
                  <a:cubicBezTo>
                    <a:pt x="1827" y="88"/>
                    <a:pt x="1420" y="0"/>
                    <a:pt x="91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2"/>
            <p:cNvSpPr/>
            <p:nvPr/>
          </p:nvSpPr>
          <p:spPr>
            <a:xfrm>
              <a:off x="7579449" y="4238396"/>
              <a:ext cx="748365" cy="134531"/>
            </a:xfrm>
            <a:custGeom>
              <a:rect b="b" l="l" r="r" t="t"/>
              <a:pathLst>
                <a:path extrusionOk="0" h="343" w="1908">
                  <a:moveTo>
                    <a:pt x="958" y="0"/>
                  </a:moveTo>
                  <a:cubicBezTo>
                    <a:pt x="517" y="0"/>
                    <a:pt x="158" y="64"/>
                    <a:pt x="41" y="88"/>
                  </a:cubicBezTo>
                  <a:cubicBezTo>
                    <a:pt x="12" y="94"/>
                    <a:pt x="1" y="123"/>
                    <a:pt x="12" y="146"/>
                  </a:cubicBezTo>
                  <a:cubicBezTo>
                    <a:pt x="100" y="267"/>
                    <a:pt x="482" y="343"/>
                    <a:pt x="958" y="343"/>
                  </a:cubicBezTo>
                  <a:cubicBezTo>
                    <a:pt x="1432" y="343"/>
                    <a:pt x="1809" y="267"/>
                    <a:pt x="1890" y="146"/>
                  </a:cubicBezTo>
                  <a:cubicBezTo>
                    <a:pt x="1908" y="123"/>
                    <a:pt x="1890" y="94"/>
                    <a:pt x="1868" y="88"/>
                  </a:cubicBezTo>
                  <a:cubicBezTo>
                    <a:pt x="1751" y="64"/>
                    <a:pt x="1392" y="0"/>
                    <a:pt x="9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2"/>
            <p:cNvSpPr/>
            <p:nvPr/>
          </p:nvSpPr>
          <p:spPr>
            <a:xfrm>
              <a:off x="7995992" y="3403360"/>
              <a:ext cx="914276" cy="1089979"/>
            </a:xfrm>
            <a:custGeom>
              <a:rect b="b" l="l" r="r" t="t"/>
              <a:pathLst>
                <a:path extrusionOk="0" h="2779" w="2331">
                  <a:moveTo>
                    <a:pt x="2099" y="0"/>
                  </a:moveTo>
                  <a:cubicBezTo>
                    <a:pt x="1844" y="0"/>
                    <a:pt x="1407" y="61"/>
                    <a:pt x="1084" y="425"/>
                  </a:cubicBezTo>
                  <a:cubicBezTo>
                    <a:pt x="0" y="1655"/>
                    <a:pt x="52" y="2744"/>
                    <a:pt x="52" y="2755"/>
                  </a:cubicBezTo>
                  <a:cubicBezTo>
                    <a:pt x="52" y="2768"/>
                    <a:pt x="63" y="2779"/>
                    <a:pt x="75" y="2779"/>
                  </a:cubicBezTo>
                  <a:lnTo>
                    <a:pt x="81" y="2779"/>
                  </a:lnTo>
                  <a:cubicBezTo>
                    <a:pt x="92" y="2779"/>
                    <a:pt x="105" y="2768"/>
                    <a:pt x="105" y="2755"/>
                  </a:cubicBezTo>
                  <a:cubicBezTo>
                    <a:pt x="105" y="2744"/>
                    <a:pt x="52" y="1672"/>
                    <a:pt x="1119" y="460"/>
                  </a:cubicBezTo>
                  <a:cubicBezTo>
                    <a:pt x="1430" y="105"/>
                    <a:pt x="1853" y="47"/>
                    <a:pt x="2097" y="47"/>
                  </a:cubicBezTo>
                  <a:cubicBezTo>
                    <a:pt x="2216" y="47"/>
                    <a:pt x="2293" y="61"/>
                    <a:pt x="2295" y="61"/>
                  </a:cubicBezTo>
                  <a:cubicBezTo>
                    <a:pt x="2298" y="62"/>
                    <a:pt x="2301" y="62"/>
                    <a:pt x="2304" y="62"/>
                  </a:cubicBezTo>
                  <a:cubicBezTo>
                    <a:pt x="2316" y="62"/>
                    <a:pt x="2323" y="53"/>
                    <a:pt x="2323" y="43"/>
                  </a:cubicBezTo>
                  <a:cubicBezTo>
                    <a:pt x="2330" y="32"/>
                    <a:pt x="2318" y="15"/>
                    <a:pt x="2307" y="15"/>
                  </a:cubicBezTo>
                  <a:cubicBezTo>
                    <a:pt x="2305" y="15"/>
                    <a:pt x="2224" y="0"/>
                    <a:pt x="209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2"/>
            <p:cNvSpPr/>
            <p:nvPr/>
          </p:nvSpPr>
          <p:spPr>
            <a:xfrm>
              <a:off x="8187005" y="3883045"/>
              <a:ext cx="277303" cy="74130"/>
            </a:xfrm>
            <a:custGeom>
              <a:rect b="b" l="l" r="r" t="t"/>
              <a:pathLst>
                <a:path extrusionOk="0" h="189" w="707">
                  <a:moveTo>
                    <a:pt x="201" y="0"/>
                  </a:moveTo>
                  <a:cubicBezTo>
                    <a:pt x="98" y="0"/>
                    <a:pt x="28" y="18"/>
                    <a:pt x="22" y="20"/>
                  </a:cubicBezTo>
                  <a:cubicBezTo>
                    <a:pt x="11" y="26"/>
                    <a:pt x="0" y="37"/>
                    <a:pt x="6" y="49"/>
                  </a:cubicBezTo>
                  <a:cubicBezTo>
                    <a:pt x="6" y="59"/>
                    <a:pt x="17" y="68"/>
                    <a:pt x="28" y="68"/>
                  </a:cubicBezTo>
                  <a:cubicBezTo>
                    <a:pt x="30" y="68"/>
                    <a:pt x="33" y="67"/>
                    <a:pt x="35" y="66"/>
                  </a:cubicBezTo>
                  <a:cubicBezTo>
                    <a:pt x="35" y="66"/>
                    <a:pt x="99" y="50"/>
                    <a:pt x="197" y="50"/>
                  </a:cubicBezTo>
                  <a:cubicBezTo>
                    <a:pt x="320" y="50"/>
                    <a:pt x="496" y="75"/>
                    <a:pt x="661" y="189"/>
                  </a:cubicBezTo>
                  <a:lnTo>
                    <a:pt x="678" y="189"/>
                  </a:lnTo>
                  <a:cubicBezTo>
                    <a:pt x="683" y="189"/>
                    <a:pt x="689" y="189"/>
                    <a:pt x="696" y="183"/>
                  </a:cubicBezTo>
                  <a:cubicBezTo>
                    <a:pt x="707" y="170"/>
                    <a:pt x="701" y="154"/>
                    <a:pt x="689" y="148"/>
                  </a:cubicBezTo>
                  <a:cubicBezTo>
                    <a:pt x="514" y="28"/>
                    <a:pt x="331" y="0"/>
                    <a:pt x="20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2"/>
            <p:cNvSpPr/>
            <p:nvPr/>
          </p:nvSpPr>
          <p:spPr>
            <a:xfrm>
              <a:off x="7616319" y="4388224"/>
              <a:ext cx="677373" cy="559698"/>
            </a:xfrm>
            <a:custGeom>
              <a:rect b="b" l="l" r="r" t="t"/>
              <a:pathLst>
                <a:path extrusionOk="0" h="1427" w="1727">
                  <a:moveTo>
                    <a:pt x="0" y="1"/>
                  </a:moveTo>
                  <a:lnTo>
                    <a:pt x="214" y="1311"/>
                  </a:lnTo>
                  <a:cubicBezTo>
                    <a:pt x="214" y="1311"/>
                    <a:pt x="383" y="1427"/>
                    <a:pt x="864" y="1427"/>
                  </a:cubicBezTo>
                  <a:cubicBezTo>
                    <a:pt x="1338" y="1427"/>
                    <a:pt x="1512" y="1311"/>
                    <a:pt x="1512" y="1311"/>
                  </a:cubicBezTo>
                  <a:lnTo>
                    <a:pt x="1726" y="1"/>
                  </a:lnTo>
                  <a:lnTo>
                    <a:pt x="864" y="43"/>
                  </a:lnTo>
                  <a:lnTo>
                    <a:pt x="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2"/>
            <p:cNvSpPr/>
            <p:nvPr/>
          </p:nvSpPr>
          <p:spPr>
            <a:xfrm>
              <a:off x="7624947" y="4397637"/>
              <a:ext cx="668744" cy="551069"/>
            </a:xfrm>
            <a:custGeom>
              <a:rect b="b" l="l" r="r" t="t"/>
              <a:pathLst>
                <a:path extrusionOk="0" h="1405" w="1705">
                  <a:moveTo>
                    <a:pt x="1704" y="1"/>
                  </a:moveTo>
                  <a:lnTo>
                    <a:pt x="0" y="116"/>
                  </a:lnTo>
                  <a:lnTo>
                    <a:pt x="13" y="209"/>
                  </a:lnTo>
                  <a:cubicBezTo>
                    <a:pt x="13" y="209"/>
                    <a:pt x="347" y="310"/>
                    <a:pt x="849" y="310"/>
                  </a:cubicBezTo>
                  <a:cubicBezTo>
                    <a:pt x="1019" y="310"/>
                    <a:pt x="1208" y="298"/>
                    <a:pt x="1409" y="268"/>
                  </a:cubicBezTo>
                  <a:cubicBezTo>
                    <a:pt x="1415" y="267"/>
                    <a:pt x="1421" y="266"/>
                    <a:pt x="1427" y="266"/>
                  </a:cubicBezTo>
                  <a:cubicBezTo>
                    <a:pt x="1500" y="266"/>
                    <a:pt x="1559" y="337"/>
                    <a:pt x="1549" y="412"/>
                  </a:cubicBezTo>
                  <a:cubicBezTo>
                    <a:pt x="1466" y="948"/>
                    <a:pt x="1003" y="1329"/>
                    <a:pt x="481" y="1329"/>
                  </a:cubicBezTo>
                  <a:cubicBezTo>
                    <a:pt x="417" y="1329"/>
                    <a:pt x="351" y="1323"/>
                    <a:pt x="285" y="1311"/>
                  </a:cubicBezTo>
                  <a:cubicBezTo>
                    <a:pt x="256" y="1305"/>
                    <a:pt x="222" y="1298"/>
                    <a:pt x="192" y="1287"/>
                  </a:cubicBezTo>
                  <a:lnTo>
                    <a:pt x="192" y="1287"/>
                  </a:lnTo>
                  <a:cubicBezTo>
                    <a:pt x="192" y="1287"/>
                    <a:pt x="366" y="1403"/>
                    <a:pt x="842" y="1403"/>
                  </a:cubicBezTo>
                  <a:cubicBezTo>
                    <a:pt x="842" y="1403"/>
                    <a:pt x="867" y="1404"/>
                    <a:pt x="908" y="1404"/>
                  </a:cubicBezTo>
                  <a:cubicBezTo>
                    <a:pt x="1029" y="1404"/>
                    <a:pt x="1292" y="1391"/>
                    <a:pt x="1490" y="1287"/>
                  </a:cubicBezTo>
                  <a:lnTo>
                    <a:pt x="1704" y="1"/>
                  </a:ln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2"/>
            <p:cNvSpPr/>
            <p:nvPr/>
          </p:nvSpPr>
          <p:spPr>
            <a:xfrm>
              <a:off x="7573174" y="4270166"/>
              <a:ext cx="761309" cy="214152"/>
            </a:xfrm>
            <a:custGeom>
              <a:rect b="b" l="l" r="r" t="t"/>
              <a:pathLst>
                <a:path extrusionOk="0" h="546" w="1941">
                  <a:moveTo>
                    <a:pt x="1932" y="1"/>
                  </a:moveTo>
                  <a:cubicBezTo>
                    <a:pt x="1929" y="1"/>
                    <a:pt x="1926" y="3"/>
                    <a:pt x="1924" y="7"/>
                  </a:cubicBezTo>
                  <a:cubicBezTo>
                    <a:pt x="1726" y="198"/>
                    <a:pt x="974" y="198"/>
                    <a:pt x="974" y="198"/>
                  </a:cubicBezTo>
                  <a:cubicBezTo>
                    <a:pt x="974" y="198"/>
                    <a:pt x="174" y="198"/>
                    <a:pt x="17" y="13"/>
                  </a:cubicBezTo>
                  <a:cubicBezTo>
                    <a:pt x="15" y="11"/>
                    <a:pt x="13" y="10"/>
                    <a:pt x="11" y="10"/>
                  </a:cubicBezTo>
                  <a:cubicBezTo>
                    <a:pt x="6" y="10"/>
                    <a:pt x="0" y="14"/>
                    <a:pt x="0" y="18"/>
                  </a:cubicBezTo>
                  <a:lnTo>
                    <a:pt x="35" y="406"/>
                  </a:lnTo>
                  <a:cubicBezTo>
                    <a:pt x="35" y="406"/>
                    <a:pt x="35" y="413"/>
                    <a:pt x="41" y="413"/>
                  </a:cubicBezTo>
                  <a:cubicBezTo>
                    <a:pt x="70" y="435"/>
                    <a:pt x="260" y="545"/>
                    <a:pt x="974" y="545"/>
                  </a:cubicBezTo>
                  <a:cubicBezTo>
                    <a:pt x="1681" y="545"/>
                    <a:pt x="1878" y="435"/>
                    <a:pt x="1906" y="413"/>
                  </a:cubicBezTo>
                  <a:lnTo>
                    <a:pt x="1913" y="406"/>
                  </a:lnTo>
                  <a:lnTo>
                    <a:pt x="1941" y="13"/>
                  </a:lnTo>
                  <a:cubicBezTo>
                    <a:pt x="1941" y="6"/>
                    <a:pt x="1936" y="1"/>
                    <a:pt x="1932"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2"/>
            <p:cNvSpPr/>
            <p:nvPr/>
          </p:nvSpPr>
          <p:spPr>
            <a:xfrm>
              <a:off x="7941472" y="4252124"/>
              <a:ext cx="393009" cy="177676"/>
            </a:xfrm>
            <a:custGeom>
              <a:rect b="b" l="l" r="r" t="t"/>
              <a:pathLst>
                <a:path extrusionOk="0" h="453" w="1002">
                  <a:moveTo>
                    <a:pt x="1002" y="0"/>
                  </a:moveTo>
                  <a:cubicBezTo>
                    <a:pt x="1002" y="0"/>
                    <a:pt x="753" y="244"/>
                    <a:pt x="0" y="244"/>
                  </a:cubicBezTo>
                  <a:cubicBezTo>
                    <a:pt x="0" y="244"/>
                    <a:pt x="579" y="435"/>
                    <a:pt x="974" y="452"/>
                  </a:cubicBezTo>
                  <a:lnTo>
                    <a:pt x="100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2"/>
            <p:cNvSpPr/>
            <p:nvPr/>
          </p:nvSpPr>
          <p:spPr>
            <a:xfrm>
              <a:off x="7750459" y="4044639"/>
              <a:ext cx="723263" cy="341231"/>
            </a:xfrm>
            <a:custGeom>
              <a:rect b="b" l="l" r="r" t="t"/>
              <a:pathLst>
                <a:path extrusionOk="0" h="870" w="1844">
                  <a:moveTo>
                    <a:pt x="967" y="1"/>
                  </a:moveTo>
                  <a:cubicBezTo>
                    <a:pt x="883" y="1"/>
                    <a:pt x="822" y="71"/>
                    <a:pt x="822" y="71"/>
                  </a:cubicBezTo>
                  <a:cubicBezTo>
                    <a:pt x="822" y="71"/>
                    <a:pt x="787" y="63"/>
                    <a:pt x="730" y="63"/>
                  </a:cubicBezTo>
                  <a:cubicBezTo>
                    <a:pt x="625" y="63"/>
                    <a:pt x="445" y="90"/>
                    <a:pt x="266" y="240"/>
                  </a:cubicBezTo>
                  <a:cubicBezTo>
                    <a:pt x="1" y="467"/>
                    <a:pt x="748" y="799"/>
                    <a:pt x="1054" y="799"/>
                  </a:cubicBezTo>
                  <a:cubicBezTo>
                    <a:pt x="1069" y="799"/>
                    <a:pt x="1082" y="798"/>
                    <a:pt x="1095" y="796"/>
                  </a:cubicBezTo>
                  <a:cubicBezTo>
                    <a:pt x="1121" y="792"/>
                    <a:pt x="1147" y="791"/>
                    <a:pt x="1175" y="791"/>
                  </a:cubicBezTo>
                  <a:cubicBezTo>
                    <a:pt x="1361" y="791"/>
                    <a:pt x="1581" y="869"/>
                    <a:pt x="1704" y="869"/>
                  </a:cubicBezTo>
                  <a:cubicBezTo>
                    <a:pt x="1751" y="869"/>
                    <a:pt x="1785" y="858"/>
                    <a:pt x="1796" y="825"/>
                  </a:cubicBezTo>
                  <a:cubicBezTo>
                    <a:pt x="1843" y="697"/>
                    <a:pt x="1426" y="448"/>
                    <a:pt x="1362" y="229"/>
                  </a:cubicBezTo>
                  <a:cubicBezTo>
                    <a:pt x="1315" y="90"/>
                    <a:pt x="1176" y="31"/>
                    <a:pt x="1078" y="14"/>
                  </a:cubicBezTo>
                  <a:cubicBezTo>
                    <a:pt x="1025" y="2"/>
                    <a:pt x="985" y="2"/>
                    <a:pt x="985" y="2"/>
                  </a:cubicBezTo>
                  <a:cubicBezTo>
                    <a:pt x="979" y="1"/>
                    <a:pt x="973" y="1"/>
                    <a:pt x="967"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2"/>
            <p:cNvSpPr/>
            <p:nvPr/>
          </p:nvSpPr>
          <p:spPr>
            <a:xfrm>
              <a:off x="8054825" y="4061897"/>
              <a:ext cx="400462" cy="324758"/>
            </a:xfrm>
            <a:custGeom>
              <a:rect b="b" l="l" r="r" t="t"/>
              <a:pathLst>
                <a:path extrusionOk="0" h="828" w="1021">
                  <a:moveTo>
                    <a:pt x="20" y="1"/>
                  </a:moveTo>
                  <a:cubicBezTo>
                    <a:pt x="15" y="1"/>
                    <a:pt x="9" y="4"/>
                    <a:pt x="6" y="11"/>
                  </a:cubicBezTo>
                  <a:cubicBezTo>
                    <a:pt x="0" y="16"/>
                    <a:pt x="0" y="27"/>
                    <a:pt x="6" y="33"/>
                  </a:cubicBezTo>
                  <a:lnTo>
                    <a:pt x="985" y="822"/>
                  </a:lnTo>
                  <a:cubicBezTo>
                    <a:pt x="991" y="827"/>
                    <a:pt x="998" y="827"/>
                    <a:pt x="998" y="827"/>
                  </a:cubicBezTo>
                  <a:cubicBezTo>
                    <a:pt x="1003" y="827"/>
                    <a:pt x="1009" y="822"/>
                    <a:pt x="1015" y="822"/>
                  </a:cubicBezTo>
                  <a:cubicBezTo>
                    <a:pt x="1020" y="811"/>
                    <a:pt x="1020" y="798"/>
                    <a:pt x="1009" y="793"/>
                  </a:cubicBezTo>
                  <a:lnTo>
                    <a:pt x="30" y="5"/>
                  </a:lnTo>
                  <a:cubicBezTo>
                    <a:pt x="27" y="2"/>
                    <a:pt x="24"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2"/>
            <p:cNvSpPr/>
            <p:nvPr/>
          </p:nvSpPr>
          <p:spPr>
            <a:xfrm>
              <a:off x="8000306" y="4112493"/>
              <a:ext cx="279656" cy="216113"/>
            </a:xfrm>
            <a:custGeom>
              <a:rect b="b" l="l" r="r" t="t"/>
              <a:pathLst>
                <a:path extrusionOk="0" h="551" w="713">
                  <a:moveTo>
                    <a:pt x="696" y="1"/>
                  </a:moveTo>
                  <a:cubicBezTo>
                    <a:pt x="694" y="1"/>
                    <a:pt x="692" y="1"/>
                    <a:pt x="690" y="3"/>
                  </a:cubicBezTo>
                  <a:cubicBezTo>
                    <a:pt x="686" y="3"/>
                    <a:pt x="574" y="50"/>
                    <a:pt x="443" y="50"/>
                  </a:cubicBezTo>
                  <a:cubicBezTo>
                    <a:pt x="416" y="50"/>
                    <a:pt x="387" y="48"/>
                    <a:pt x="359" y="43"/>
                  </a:cubicBezTo>
                  <a:lnTo>
                    <a:pt x="337" y="38"/>
                  </a:lnTo>
                  <a:lnTo>
                    <a:pt x="337" y="61"/>
                  </a:lnTo>
                  <a:cubicBezTo>
                    <a:pt x="337" y="61"/>
                    <a:pt x="337" y="339"/>
                    <a:pt x="11" y="513"/>
                  </a:cubicBezTo>
                  <a:cubicBezTo>
                    <a:pt x="6" y="519"/>
                    <a:pt x="0" y="530"/>
                    <a:pt x="6" y="542"/>
                  </a:cubicBezTo>
                  <a:cubicBezTo>
                    <a:pt x="6" y="546"/>
                    <a:pt x="11" y="550"/>
                    <a:pt x="17" y="550"/>
                  </a:cubicBezTo>
                  <a:cubicBezTo>
                    <a:pt x="20" y="550"/>
                    <a:pt x="22" y="550"/>
                    <a:pt x="24" y="548"/>
                  </a:cubicBezTo>
                  <a:lnTo>
                    <a:pt x="30" y="548"/>
                  </a:lnTo>
                  <a:cubicBezTo>
                    <a:pt x="324" y="391"/>
                    <a:pt x="365" y="154"/>
                    <a:pt x="372" y="78"/>
                  </a:cubicBezTo>
                  <a:cubicBezTo>
                    <a:pt x="401" y="83"/>
                    <a:pt x="429" y="85"/>
                    <a:pt x="457" y="85"/>
                  </a:cubicBezTo>
                  <a:cubicBezTo>
                    <a:pt x="589" y="85"/>
                    <a:pt x="697" y="38"/>
                    <a:pt x="701" y="38"/>
                  </a:cubicBezTo>
                  <a:cubicBezTo>
                    <a:pt x="713" y="32"/>
                    <a:pt x="713" y="21"/>
                    <a:pt x="713" y="15"/>
                  </a:cubicBezTo>
                  <a:cubicBezTo>
                    <a:pt x="708" y="6"/>
                    <a:pt x="701" y="1"/>
                    <a:pt x="6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2"/>
            <p:cNvSpPr/>
            <p:nvPr/>
          </p:nvSpPr>
          <p:spPr>
            <a:xfrm>
              <a:off x="8125033" y="4167796"/>
              <a:ext cx="187091" cy="194933"/>
            </a:xfrm>
            <a:custGeom>
              <a:rect b="b" l="l" r="r" t="t"/>
              <a:pathLst>
                <a:path extrusionOk="0" h="497" w="477">
                  <a:moveTo>
                    <a:pt x="459" y="1"/>
                  </a:moveTo>
                  <a:cubicBezTo>
                    <a:pt x="453" y="1"/>
                    <a:pt x="442" y="6"/>
                    <a:pt x="442" y="13"/>
                  </a:cubicBezTo>
                  <a:cubicBezTo>
                    <a:pt x="438" y="24"/>
                    <a:pt x="416" y="42"/>
                    <a:pt x="354" y="42"/>
                  </a:cubicBezTo>
                  <a:cubicBezTo>
                    <a:pt x="319" y="42"/>
                    <a:pt x="270" y="36"/>
                    <a:pt x="204" y="19"/>
                  </a:cubicBezTo>
                  <a:lnTo>
                    <a:pt x="169" y="6"/>
                  </a:lnTo>
                  <a:lnTo>
                    <a:pt x="180" y="41"/>
                  </a:lnTo>
                  <a:cubicBezTo>
                    <a:pt x="186" y="54"/>
                    <a:pt x="290" y="338"/>
                    <a:pt x="12" y="459"/>
                  </a:cubicBezTo>
                  <a:cubicBezTo>
                    <a:pt x="6" y="465"/>
                    <a:pt x="1" y="477"/>
                    <a:pt x="6" y="488"/>
                  </a:cubicBezTo>
                  <a:cubicBezTo>
                    <a:pt x="6" y="492"/>
                    <a:pt x="13" y="496"/>
                    <a:pt x="18" y="496"/>
                  </a:cubicBezTo>
                  <a:cubicBezTo>
                    <a:pt x="21" y="496"/>
                    <a:pt x="23" y="495"/>
                    <a:pt x="25" y="493"/>
                  </a:cubicBezTo>
                  <a:lnTo>
                    <a:pt x="30" y="493"/>
                  </a:lnTo>
                  <a:cubicBezTo>
                    <a:pt x="279" y="383"/>
                    <a:pt x="250" y="146"/>
                    <a:pt x="228" y="59"/>
                  </a:cubicBezTo>
                  <a:lnTo>
                    <a:pt x="228" y="59"/>
                  </a:lnTo>
                  <a:cubicBezTo>
                    <a:pt x="280" y="74"/>
                    <a:pt x="323" y="81"/>
                    <a:pt x="359" y="81"/>
                  </a:cubicBezTo>
                  <a:cubicBezTo>
                    <a:pt x="396" y="81"/>
                    <a:pt x="424" y="74"/>
                    <a:pt x="447" y="59"/>
                  </a:cubicBezTo>
                  <a:cubicBezTo>
                    <a:pt x="471" y="41"/>
                    <a:pt x="477" y="25"/>
                    <a:pt x="477" y="25"/>
                  </a:cubicBezTo>
                  <a:cubicBezTo>
                    <a:pt x="477" y="13"/>
                    <a:pt x="471" y="1"/>
                    <a:pt x="4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2"/>
            <p:cNvSpPr/>
            <p:nvPr/>
          </p:nvSpPr>
          <p:spPr>
            <a:xfrm>
              <a:off x="8241524" y="4245456"/>
              <a:ext cx="143162" cy="120804"/>
            </a:xfrm>
            <a:custGeom>
              <a:rect b="b" l="l" r="r" t="t"/>
              <a:pathLst>
                <a:path extrusionOk="0" h="308" w="365">
                  <a:moveTo>
                    <a:pt x="75" y="0"/>
                  </a:moveTo>
                  <a:lnTo>
                    <a:pt x="86" y="35"/>
                  </a:lnTo>
                  <a:cubicBezTo>
                    <a:pt x="86" y="41"/>
                    <a:pt x="156" y="203"/>
                    <a:pt x="11" y="273"/>
                  </a:cubicBezTo>
                  <a:cubicBezTo>
                    <a:pt x="6" y="279"/>
                    <a:pt x="0" y="290"/>
                    <a:pt x="6" y="295"/>
                  </a:cubicBezTo>
                  <a:cubicBezTo>
                    <a:pt x="6" y="308"/>
                    <a:pt x="17" y="308"/>
                    <a:pt x="22" y="308"/>
                  </a:cubicBezTo>
                  <a:lnTo>
                    <a:pt x="28" y="308"/>
                  </a:lnTo>
                  <a:cubicBezTo>
                    <a:pt x="162" y="238"/>
                    <a:pt x="145" y="110"/>
                    <a:pt x="127" y="52"/>
                  </a:cubicBezTo>
                  <a:lnTo>
                    <a:pt x="127" y="52"/>
                  </a:lnTo>
                  <a:cubicBezTo>
                    <a:pt x="164" y="57"/>
                    <a:pt x="197" y="59"/>
                    <a:pt x="226" y="59"/>
                  </a:cubicBezTo>
                  <a:cubicBezTo>
                    <a:pt x="302" y="59"/>
                    <a:pt x="348" y="46"/>
                    <a:pt x="348" y="46"/>
                  </a:cubicBezTo>
                  <a:cubicBezTo>
                    <a:pt x="359" y="41"/>
                    <a:pt x="365" y="35"/>
                    <a:pt x="365" y="24"/>
                  </a:cubicBezTo>
                  <a:cubicBezTo>
                    <a:pt x="361" y="15"/>
                    <a:pt x="356" y="9"/>
                    <a:pt x="350" y="9"/>
                  </a:cubicBezTo>
                  <a:cubicBezTo>
                    <a:pt x="347" y="9"/>
                    <a:pt x="344" y="10"/>
                    <a:pt x="341" y="12"/>
                  </a:cubicBezTo>
                  <a:cubicBezTo>
                    <a:pt x="341" y="12"/>
                    <a:pt x="304" y="21"/>
                    <a:pt x="243" y="21"/>
                  </a:cubicBezTo>
                  <a:cubicBezTo>
                    <a:pt x="205" y="21"/>
                    <a:pt x="158" y="17"/>
                    <a:pt x="105" y="6"/>
                  </a:cubicBezTo>
                  <a:lnTo>
                    <a:pt x="7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2"/>
            <p:cNvSpPr/>
            <p:nvPr/>
          </p:nvSpPr>
          <p:spPr>
            <a:xfrm>
              <a:off x="8325460" y="4284286"/>
              <a:ext cx="102371" cy="100016"/>
            </a:xfrm>
            <a:custGeom>
              <a:rect b="b" l="l" r="r" t="t"/>
              <a:pathLst>
                <a:path extrusionOk="0" h="255" w="261">
                  <a:moveTo>
                    <a:pt x="0" y="0"/>
                  </a:moveTo>
                  <a:lnTo>
                    <a:pt x="41" y="57"/>
                  </a:lnTo>
                  <a:cubicBezTo>
                    <a:pt x="52" y="75"/>
                    <a:pt x="87" y="139"/>
                    <a:pt x="76" y="180"/>
                  </a:cubicBezTo>
                  <a:cubicBezTo>
                    <a:pt x="70" y="196"/>
                    <a:pt x="57" y="214"/>
                    <a:pt x="35" y="220"/>
                  </a:cubicBezTo>
                  <a:cubicBezTo>
                    <a:pt x="23" y="226"/>
                    <a:pt x="17" y="238"/>
                    <a:pt x="23" y="244"/>
                  </a:cubicBezTo>
                  <a:cubicBezTo>
                    <a:pt x="30" y="255"/>
                    <a:pt x="35" y="255"/>
                    <a:pt x="41" y="255"/>
                  </a:cubicBezTo>
                  <a:lnTo>
                    <a:pt x="46" y="255"/>
                  </a:lnTo>
                  <a:cubicBezTo>
                    <a:pt x="81" y="244"/>
                    <a:pt x="105" y="220"/>
                    <a:pt x="110" y="191"/>
                  </a:cubicBezTo>
                  <a:cubicBezTo>
                    <a:pt x="121" y="156"/>
                    <a:pt x="110" y="110"/>
                    <a:pt x="92" y="81"/>
                  </a:cubicBezTo>
                  <a:lnTo>
                    <a:pt x="92" y="81"/>
                  </a:lnTo>
                  <a:cubicBezTo>
                    <a:pt x="112" y="86"/>
                    <a:pt x="130" y="87"/>
                    <a:pt x="147" y="87"/>
                  </a:cubicBezTo>
                  <a:cubicBezTo>
                    <a:pt x="212" y="87"/>
                    <a:pt x="251" y="57"/>
                    <a:pt x="255" y="57"/>
                  </a:cubicBezTo>
                  <a:cubicBezTo>
                    <a:pt x="261" y="52"/>
                    <a:pt x="261" y="41"/>
                    <a:pt x="255" y="29"/>
                  </a:cubicBezTo>
                  <a:cubicBezTo>
                    <a:pt x="252" y="26"/>
                    <a:pt x="248" y="24"/>
                    <a:pt x="244" y="24"/>
                  </a:cubicBezTo>
                  <a:cubicBezTo>
                    <a:pt x="239" y="24"/>
                    <a:pt x="235" y="26"/>
                    <a:pt x="231" y="29"/>
                  </a:cubicBezTo>
                  <a:cubicBezTo>
                    <a:pt x="228" y="29"/>
                    <a:pt x="198" y="50"/>
                    <a:pt x="150" y="50"/>
                  </a:cubicBezTo>
                  <a:cubicBezTo>
                    <a:pt x="126" y="50"/>
                    <a:pt x="97" y="45"/>
                    <a:pt x="64" y="29"/>
                  </a:cubicBez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2"/>
            <p:cNvSpPr/>
            <p:nvPr/>
          </p:nvSpPr>
          <p:spPr>
            <a:xfrm>
              <a:off x="7870480" y="4065819"/>
              <a:ext cx="536956" cy="268278"/>
            </a:xfrm>
            <a:custGeom>
              <a:rect b="b" l="l" r="r" t="t"/>
              <a:pathLst>
                <a:path extrusionOk="0" h="684" w="1369">
                  <a:moveTo>
                    <a:pt x="645" y="0"/>
                  </a:moveTo>
                  <a:cubicBezTo>
                    <a:pt x="607" y="0"/>
                    <a:pt x="565" y="6"/>
                    <a:pt x="516" y="17"/>
                  </a:cubicBezTo>
                  <a:cubicBezTo>
                    <a:pt x="0" y="23"/>
                    <a:pt x="233" y="534"/>
                    <a:pt x="604" y="534"/>
                  </a:cubicBezTo>
                  <a:cubicBezTo>
                    <a:pt x="968" y="534"/>
                    <a:pt x="807" y="609"/>
                    <a:pt x="1102" y="673"/>
                  </a:cubicBezTo>
                  <a:cubicBezTo>
                    <a:pt x="1135" y="680"/>
                    <a:pt x="1163" y="683"/>
                    <a:pt x="1187" y="683"/>
                  </a:cubicBezTo>
                  <a:cubicBezTo>
                    <a:pt x="1368" y="683"/>
                    <a:pt x="1252" y="484"/>
                    <a:pt x="1148" y="453"/>
                  </a:cubicBezTo>
                  <a:cubicBezTo>
                    <a:pt x="1038" y="418"/>
                    <a:pt x="974" y="336"/>
                    <a:pt x="974" y="336"/>
                  </a:cubicBezTo>
                  <a:cubicBezTo>
                    <a:pt x="907" y="139"/>
                    <a:pt x="836" y="0"/>
                    <a:pt x="645" y="0"/>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52"/>
          <p:cNvGrpSpPr/>
          <p:nvPr/>
        </p:nvGrpSpPr>
        <p:grpSpPr>
          <a:xfrm>
            <a:off x="449669" y="3760163"/>
            <a:ext cx="910326" cy="1278227"/>
            <a:chOff x="394075" y="3258303"/>
            <a:chExt cx="1059874" cy="1488387"/>
          </a:xfrm>
        </p:grpSpPr>
        <p:grpSp>
          <p:nvGrpSpPr>
            <p:cNvPr id="8272" name="Google Shape;8272;p52"/>
            <p:cNvGrpSpPr/>
            <p:nvPr/>
          </p:nvGrpSpPr>
          <p:grpSpPr>
            <a:xfrm>
              <a:off x="394075" y="3383340"/>
              <a:ext cx="1059874" cy="1363350"/>
              <a:chOff x="5704400" y="2050515"/>
              <a:chExt cx="1059874" cy="1363350"/>
            </a:xfrm>
          </p:grpSpPr>
          <p:sp>
            <p:nvSpPr>
              <p:cNvPr id="8273" name="Google Shape;8273;p52"/>
              <p:cNvSpPr/>
              <p:nvPr/>
            </p:nvSpPr>
            <p:spPr>
              <a:xfrm>
                <a:off x="5714001" y="3102457"/>
                <a:ext cx="1041089" cy="311408"/>
              </a:xfrm>
              <a:custGeom>
                <a:rect b="b" l="l" r="r" t="t"/>
                <a:pathLst>
                  <a:path extrusionOk="0" h="746" w="2494">
                    <a:moveTo>
                      <a:pt x="713" y="1"/>
                    </a:moveTo>
                    <a:cubicBezTo>
                      <a:pt x="293" y="1"/>
                      <a:pt x="1" y="22"/>
                      <a:pt x="1" y="172"/>
                    </a:cubicBezTo>
                    <a:cubicBezTo>
                      <a:pt x="1" y="375"/>
                      <a:pt x="1" y="745"/>
                      <a:pt x="1247" y="745"/>
                    </a:cubicBezTo>
                    <a:cubicBezTo>
                      <a:pt x="2452" y="745"/>
                      <a:pt x="2494" y="392"/>
                      <a:pt x="2494" y="189"/>
                    </a:cubicBezTo>
                    <a:cubicBezTo>
                      <a:pt x="2494" y="16"/>
                      <a:pt x="2084" y="4"/>
                      <a:pt x="1532" y="4"/>
                    </a:cubicBezTo>
                    <a:cubicBezTo>
                      <a:pt x="1441" y="4"/>
                      <a:pt x="1345" y="4"/>
                      <a:pt x="1247" y="4"/>
                    </a:cubicBezTo>
                    <a:cubicBezTo>
                      <a:pt x="1056" y="4"/>
                      <a:pt x="875" y="1"/>
                      <a:pt x="713"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2"/>
              <p:cNvSpPr/>
              <p:nvPr/>
            </p:nvSpPr>
            <p:spPr>
              <a:xfrm>
                <a:off x="5714001" y="3026483"/>
                <a:ext cx="1041089" cy="310156"/>
              </a:xfrm>
              <a:custGeom>
                <a:rect b="b" l="l" r="r" t="t"/>
                <a:pathLst>
                  <a:path extrusionOk="0" h="743" w="2494">
                    <a:moveTo>
                      <a:pt x="1247" y="1"/>
                    </a:moveTo>
                    <a:cubicBezTo>
                      <a:pt x="563" y="1"/>
                      <a:pt x="1" y="169"/>
                      <a:pt x="1" y="371"/>
                    </a:cubicBezTo>
                    <a:cubicBezTo>
                      <a:pt x="1" y="574"/>
                      <a:pt x="563" y="742"/>
                      <a:pt x="1247" y="742"/>
                    </a:cubicBezTo>
                    <a:cubicBezTo>
                      <a:pt x="1937" y="742"/>
                      <a:pt x="2494" y="574"/>
                      <a:pt x="2494" y="371"/>
                    </a:cubicBezTo>
                    <a:cubicBezTo>
                      <a:pt x="2494" y="169"/>
                      <a:pt x="1937" y="1"/>
                      <a:pt x="12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2"/>
              <p:cNvSpPr/>
              <p:nvPr/>
            </p:nvSpPr>
            <p:spPr>
              <a:xfrm>
                <a:off x="5704400" y="3016882"/>
                <a:ext cx="1059874" cy="329776"/>
              </a:xfrm>
              <a:custGeom>
                <a:rect b="b" l="l" r="r" t="t"/>
                <a:pathLst>
                  <a:path extrusionOk="0" h="790" w="2539">
                    <a:moveTo>
                      <a:pt x="1270" y="46"/>
                    </a:moveTo>
                    <a:cubicBezTo>
                      <a:pt x="1612" y="46"/>
                      <a:pt x="1925" y="88"/>
                      <a:pt x="2145" y="157"/>
                    </a:cubicBezTo>
                    <a:cubicBezTo>
                      <a:pt x="2255" y="185"/>
                      <a:pt x="2348" y="227"/>
                      <a:pt x="2405" y="267"/>
                    </a:cubicBezTo>
                    <a:cubicBezTo>
                      <a:pt x="2435" y="290"/>
                      <a:pt x="2458" y="313"/>
                      <a:pt x="2475" y="331"/>
                    </a:cubicBezTo>
                    <a:cubicBezTo>
                      <a:pt x="2487" y="354"/>
                      <a:pt x="2493" y="377"/>
                      <a:pt x="2493" y="394"/>
                    </a:cubicBezTo>
                    <a:cubicBezTo>
                      <a:pt x="2493" y="412"/>
                      <a:pt x="2487" y="436"/>
                      <a:pt x="2475" y="458"/>
                    </a:cubicBezTo>
                    <a:cubicBezTo>
                      <a:pt x="2447" y="493"/>
                      <a:pt x="2400" y="533"/>
                      <a:pt x="2325" y="562"/>
                    </a:cubicBezTo>
                    <a:cubicBezTo>
                      <a:pt x="2220" y="615"/>
                      <a:pt x="2070" y="661"/>
                      <a:pt x="1891" y="690"/>
                    </a:cubicBezTo>
                    <a:cubicBezTo>
                      <a:pt x="1704" y="725"/>
                      <a:pt x="1496" y="742"/>
                      <a:pt x="1270" y="742"/>
                    </a:cubicBezTo>
                    <a:cubicBezTo>
                      <a:pt x="928" y="742"/>
                      <a:pt x="621" y="701"/>
                      <a:pt x="395" y="632"/>
                    </a:cubicBezTo>
                    <a:cubicBezTo>
                      <a:pt x="284" y="603"/>
                      <a:pt x="198" y="562"/>
                      <a:pt x="139" y="522"/>
                    </a:cubicBezTo>
                    <a:cubicBezTo>
                      <a:pt x="105" y="498"/>
                      <a:pt x="82" y="476"/>
                      <a:pt x="70" y="458"/>
                    </a:cubicBezTo>
                    <a:cubicBezTo>
                      <a:pt x="53" y="436"/>
                      <a:pt x="48" y="412"/>
                      <a:pt x="48" y="394"/>
                    </a:cubicBezTo>
                    <a:cubicBezTo>
                      <a:pt x="48" y="377"/>
                      <a:pt x="53" y="354"/>
                      <a:pt x="70" y="331"/>
                    </a:cubicBezTo>
                    <a:cubicBezTo>
                      <a:pt x="93" y="297"/>
                      <a:pt x="145" y="255"/>
                      <a:pt x="214" y="227"/>
                    </a:cubicBezTo>
                    <a:cubicBezTo>
                      <a:pt x="326" y="174"/>
                      <a:pt x="476" y="128"/>
                      <a:pt x="655" y="99"/>
                    </a:cubicBezTo>
                    <a:cubicBezTo>
                      <a:pt x="835" y="64"/>
                      <a:pt x="1049" y="46"/>
                      <a:pt x="1270" y="46"/>
                    </a:cubicBezTo>
                    <a:close/>
                    <a:moveTo>
                      <a:pt x="1270" y="0"/>
                    </a:moveTo>
                    <a:cubicBezTo>
                      <a:pt x="928" y="0"/>
                      <a:pt x="615" y="41"/>
                      <a:pt x="383" y="110"/>
                    </a:cubicBezTo>
                    <a:cubicBezTo>
                      <a:pt x="267" y="145"/>
                      <a:pt x="174" y="185"/>
                      <a:pt x="110" y="233"/>
                    </a:cubicBezTo>
                    <a:cubicBezTo>
                      <a:pt x="75" y="255"/>
                      <a:pt x="53" y="279"/>
                      <a:pt x="29" y="308"/>
                    </a:cubicBezTo>
                    <a:cubicBezTo>
                      <a:pt x="13" y="337"/>
                      <a:pt x="0" y="366"/>
                      <a:pt x="0" y="394"/>
                    </a:cubicBezTo>
                    <a:cubicBezTo>
                      <a:pt x="0" y="423"/>
                      <a:pt x="13" y="452"/>
                      <a:pt x="29" y="482"/>
                    </a:cubicBezTo>
                    <a:cubicBezTo>
                      <a:pt x="64" y="528"/>
                      <a:pt x="123" y="568"/>
                      <a:pt x="198" y="610"/>
                    </a:cubicBezTo>
                    <a:cubicBezTo>
                      <a:pt x="308" y="661"/>
                      <a:pt x="465" y="707"/>
                      <a:pt x="650" y="736"/>
                    </a:cubicBezTo>
                    <a:cubicBezTo>
                      <a:pt x="829" y="771"/>
                      <a:pt x="1043" y="789"/>
                      <a:pt x="1270" y="789"/>
                    </a:cubicBezTo>
                    <a:cubicBezTo>
                      <a:pt x="1618" y="789"/>
                      <a:pt x="1931" y="749"/>
                      <a:pt x="2156" y="679"/>
                    </a:cubicBezTo>
                    <a:cubicBezTo>
                      <a:pt x="2273" y="644"/>
                      <a:pt x="2365" y="603"/>
                      <a:pt x="2435" y="557"/>
                    </a:cubicBezTo>
                    <a:cubicBezTo>
                      <a:pt x="2464" y="533"/>
                      <a:pt x="2493" y="511"/>
                      <a:pt x="2510" y="482"/>
                    </a:cubicBezTo>
                    <a:cubicBezTo>
                      <a:pt x="2528" y="452"/>
                      <a:pt x="2539" y="423"/>
                      <a:pt x="2539" y="394"/>
                    </a:cubicBezTo>
                    <a:cubicBezTo>
                      <a:pt x="2539" y="366"/>
                      <a:pt x="2528" y="337"/>
                      <a:pt x="2510" y="308"/>
                    </a:cubicBezTo>
                    <a:cubicBezTo>
                      <a:pt x="2475" y="262"/>
                      <a:pt x="2423" y="220"/>
                      <a:pt x="2348" y="180"/>
                    </a:cubicBezTo>
                    <a:cubicBezTo>
                      <a:pt x="2231" y="128"/>
                      <a:pt x="2081" y="81"/>
                      <a:pt x="1896" y="53"/>
                    </a:cubicBezTo>
                    <a:cubicBezTo>
                      <a:pt x="1710" y="18"/>
                      <a:pt x="1496" y="0"/>
                      <a:pt x="127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2"/>
              <p:cNvSpPr/>
              <p:nvPr/>
            </p:nvSpPr>
            <p:spPr>
              <a:xfrm>
                <a:off x="5793732" y="3109136"/>
                <a:ext cx="911683" cy="199535"/>
              </a:xfrm>
              <a:custGeom>
                <a:rect b="b" l="l" r="r" t="t"/>
                <a:pathLst>
                  <a:path extrusionOk="0" h="478" w="2184">
                    <a:moveTo>
                      <a:pt x="1049" y="0"/>
                    </a:moveTo>
                    <a:cubicBezTo>
                      <a:pt x="841" y="0"/>
                      <a:pt x="587" y="9"/>
                      <a:pt x="279" y="28"/>
                    </a:cubicBezTo>
                    <a:cubicBezTo>
                      <a:pt x="279" y="28"/>
                      <a:pt x="0" y="121"/>
                      <a:pt x="94" y="215"/>
                    </a:cubicBezTo>
                    <a:cubicBezTo>
                      <a:pt x="177" y="297"/>
                      <a:pt x="735" y="301"/>
                      <a:pt x="854" y="301"/>
                    </a:cubicBezTo>
                    <a:cubicBezTo>
                      <a:pt x="869" y="301"/>
                      <a:pt x="877" y="301"/>
                      <a:pt x="877" y="301"/>
                    </a:cubicBezTo>
                    <a:lnTo>
                      <a:pt x="877" y="301"/>
                    </a:lnTo>
                    <a:cubicBezTo>
                      <a:pt x="877" y="301"/>
                      <a:pt x="714" y="440"/>
                      <a:pt x="1051" y="469"/>
                    </a:cubicBezTo>
                    <a:cubicBezTo>
                      <a:pt x="1112" y="475"/>
                      <a:pt x="1179" y="477"/>
                      <a:pt x="1247" y="477"/>
                    </a:cubicBezTo>
                    <a:cubicBezTo>
                      <a:pt x="1549" y="477"/>
                      <a:pt x="1877" y="426"/>
                      <a:pt x="1920" y="341"/>
                    </a:cubicBezTo>
                    <a:cubicBezTo>
                      <a:pt x="1968" y="253"/>
                      <a:pt x="2183" y="0"/>
                      <a:pt x="104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2"/>
              <p:cNvSpPr/>
              <p:nvPr/>
            </p:nvSpPr>
            <p:spPr>
              <a:xfrm>
                <a:off x="6185706" y="2179503"/>
                <a:ext cx="380703" cy="90584"/>
              </a:xfrm>
              <a:custGeom>
                <a:rect b="b" l="l" r="r" t="t"/>
                <a:pathLst>
                  <a:path extrusionOk="0" h="217" w="912">
                    <a:moveTo>
                      <a:pt x="459" y="0"/>
                    </a:moveTo>
                    <a:cubicBezTo>
                      <a:pt x="203" y="0"/>
                      <a:pt x="0" y="35"/>
                      <a:pt x="0" y="70"/>
                    </a:cubicBezTo>
                    <a:cubicBezTo>
                      <a:pt x="0" y="112"/>
                      <a:pt x="203" y="216"/>
                      <a:pt x="459" y="216"/>
                    </a:cubicBezTo>
                    <a:cubicBezTo>
                      <a:pt x="708" y="216"/>
                      <a:pt x="912" y="112"/>
                      <a:pt x="912" y="70"/>
                    </a:cubicBezTo>
                    <a:cubicBezTo>
                      <a:pt x="912" y="35"/>
                      <a:pt x="708" y="0"/>
                      <a:pt x="459"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2"/>
              <p:cNvSpPr/>
              <p:nvPr/>
            </p:nvSpPr>
            <p:spPr>
              <a:xfrm>
                <a:off x="6267941" y="2211228"/>
                <a:ext cx="215815" cy="48840"/>
              </a:xfrm>
              <a:custGeom>
                <a:rect b="b" l="l" r="r" t="t"/>
                <a:pathLst>
                  <a:path extrusionOk="0" h="117" w="517">
                    <a:moveTo>
                      <a:pt x="262" y="1"/>
                    </a:moveTo>
                    <a:cubicBezTo>
                      <a:pt x="116" y="1"/>
                      <a:pt x="1" y="18"/>
                      <a:pt x="1" y="36"/>
                    </a:cubicBezTo>
                    <a:cubicBezTo>
                      <a:pt x="1" y="58"/>
                      <a:pt x="116" y="116"/>
                      <a:pt x="262" y="116"/>
                    </a:cubicBezTo>
                    <a:cubicBezTo>
                      <a:pt x="402" y="116"/>
                      <a:pt x="517" y="58"/>
                      <a:pt x="517" y="36"/>
                    </a:cubicBezTo>
                    <a:cubicBezTo>
                      <a:pt x="517" y="18"/>
                      <a:pt x="402" y="1"/>
                      <a:pt x="262"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2"/>
              <p:cNvSpPr/>
              <p:nvPr/>
            </p:nvSpPr>
            <p:spPr>
              <a:xfrm>
                <a:off x="6185706" y="2211228"/>
                <a:ext cx="380703" cy="920867"/>
              </a:xfrm>
              <a:custGeom>
                <a:rect b="b" l="l" r="r" t="t"/>
                <a:pathLst>
                  <a:path extrusionOk="0" h="2206" w="912">
                    <a:moveTo>
                      <a:pt x="0" y="1"/>
                    </a:moveTo>
                    <a:lnTo>
                      <a:pt x="0" y="2099"/>
                    </a:lnTo>
                    <a:cubicBezTo>
                      <a:pt x="0" y="2099"/>
                      <a:pt x="161" y="2206"/>
                      <a:pt x="456" y="2206"/>
                    </a:cubicBezTo>
                    <a:cubicBezTo>
                      <a:pt x="583" y="2206"/>
                      <a:pt x="736" y="2185"/>
                      <a:pt x="912" y="2128"/>
                    </a:cubicBezTo>
                    <a:lnTo>
                      <a:pt x="912" y="1"/>
                    </a:lnTo>
                    <a:cubicBezTo>
                      <a:pt x="912" y="1"/>
                      <a:pt x="733" y="75"/>
                      <a:pt x="464" y="75"/>
                    </a:cubicBezTo>
                    <a:cubicBezTo>
                      <a:pt x="329" y="75"/>
                      <a:pt x="171" y="57"/>
                      <a:pt x="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2"/>
              <p:cNvSpPr/>
              <p:nvPr/>
            </p:nvSpPr>
            <p:spPr>
              <a:xfrm>
                <a:off x="6139788" y="2182008"/>
                <a:ext cx="237104" cy="196613"/>
              </a:xfrm>
              <a:custGeom>
                <a:rect b="b" l="l" r="r" t="t"/>
                <a:pathLst>
                  <a:path extrusionOk="0" h="471" w="568">
                    <a:moveTo>
                      <a:pt x="91" y="0"/>
                    </a:moveTo>
                    <a:cubicBezTo>
                      <a:pt x="74" y="0"/>
                      <a:pt x="70" y="20"/>
                      <a:pt x="70" y="36"/>
                    </a:cubicBezTo>
                    <a:cubicBezTo>
                      <a:pt x="70" y="58"/>
                      <a:pt x="64" y="82"/>
                      <a:pt x="53" y="106"/>
                    </a:cubicBezTo>
                    <a:cubicBezTo>
                      <a:pt x="0" y="256"/>
                      <a:pt x="35" y="325"/>
                      <a:pt x="76" y="331"/>
                    </a:cubicBezTo>
                    <a:cubicBezTo>
                      <a:pt x="77" y="331"/>
                      <a:pt x="79" y="332"/>
                      <a:pt x="80" y="332"/>
                    </a:cubicBezTo>
                    <a:cubicBezTo>
                      <a:pt x="116" y="332"/>
                      <a:pt x="100" y="203"/>
                      <a:pt x="110" y="203"/>
                    </a:cubicBezTo>
                    <a:cubicBezTo>
                      <a:pt x="111" y="203"/>
                      <a:pt x="111" y="202"/>
                      <a:pt x="112" y="202"/>
                    </a:cubicBezTo>
                    <a:cubicBezTo>
                      <a:pt x="121" y="202"/>
                      <a:pt x="145" y="235"/>
                      <a:pt x="140" y="273"/>
                    </a:cubicBezTo>
                    <a:cubicBezTo>
                      <a:pt x="134" y="314"/>
                      <a:pt x="123" y="412"/>
                      <a:pt x="187" y="412"/>
                    </a:cubicBezTo>
                    <a:cubicBezTo>
                      <a:pt x="189" y="412"/>
                      <a:pt x="190" y="412"/>
                      <a:pt x="192" y="412"/>
                    </a:cubicBezTo>
                    <a:cubicBezTo>
                      <a:pt x="254" y="412"/>
                      <a:pt x="210" y="290"/>
                      <a:pt x="238" y="280"/>
                    </a:cubicBezTo>
                    <a:cubicBezTo>
                      <a:pt x="262" y="273"/>
                      <a:pt x="249" y="181"/>
                      <a:pt x="273" y="175"/>
                    </a:cubicBezTo>
                    <a:cubicBezTo>
                      <a:pt x="302" y="175"/>
                      <a:pt x="319" y="267"/>
                      <a:pt x="291" y="307"/>
                    </a:cubicBezTo>
                    <a:cubicBezTo>
                      <a:pt x="268" y="355"/>
                      <a:pt x="279" y="465"/>
                      <a:pt x="326" y="470"/>
                    </a:cubicBezTo>
                    <a:cubicBezTo>
                      <a:pt x="372" y="470"/>
                      <a:pt x="361" y="371"/>
                      <a:pt x="361" y="371"/>
                    </a:cubicBezTo>
                    <a:cubicBezTo>
                      <a:pt x="430" y="360"/>
                      <a:pt x="377" y="216"/>
                      <a:pt x="441" y="210"/>
                    </a:cubicBezTo>
                    <a:cubicBezTo>
                      <a:pt x="444" y="209"/>
                      <a:pt x="447" y="209"/>
                      <a:pt x="450" y="209"/>
                    </a:cubicBezTo>
                    <a:cubicBezTo>
                      <a:pt x="497" y="209"/>
                      <a:pt x="473" y="315"/>
                      <a:pt x="517" y="331"/>
                    </a:cubicBezTo>
                    <a:cubicBezTo>
                      <a:pt x="520" y="332"/>
                      <a:pt x="523" y="333"/>
                      <a:pt x="526" y="333"/>
                    </a:cubicBezTo>
                    <a:cubicBezTo>
                      <a:pt x="568" y="333"/>
                      <a:pt x="555" y="217"/>
                      <a:pt x="528" y="152"/>
                    </a:cubicBezTo>
                    <a:cubicBezTo>
                      <a:pt x="517" y="124"/>
                      <a:pt x="491" y="116"/>
                      <a:pt x="462" y="116"/>
                    </a:cubicBezTo>
                    <a:cubicBezTo>
                      <a:pt x="428" y="116"/>
                      <a:pt x="389" y="126"/>
                      <a:pt x="358" y="126"/>
                    </a:cubicBezTo>
                    <a:cubicBezTo>
                      <a:pt x="348" y="126"/>
                      <a:pt x="339" y="125"/>
                      <a:pt x="332" y="122"/>
                    </a:cubicBezTo>
                    <a:cubicBezTo>
                      <a:pt x="279" y="99"/>
                      <a:pt x="238" y="71"/>
                      <a:pt x="187" y="71"/>
                    </a:cubicBezTo>
                    <a:cubicBezTo>
                      <a:pt x="128" y="71"/>
                      <a:pt x="134" y="13"/>
                      <a:pt x="99" y="1"/>
                    </a:cubicBezTo>
                    <a:cubicBezTo>
                      <a:pt x="96" y="1"/>
                      <a:pt x="94" y="0"/>
                      <a:pt x="9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2"/>
              <p:cNvSpPr/>
              <p:nvPr/>
            </p:nvSpPr>
            <p:spPr>
              <a:xfrm>
                <a:off x="6353099" y="2188269"/>
                <a:ext cx="256724" cy="239192"/>
              </a:xfrm>
              <a:custGeom>
                <a:rect b="b" l="l" r="r" t="t"/>
                <a:pathLst>
                  <a:path extrusionOk="0" h="573" w="615">
                    <a:moveTo>
                      <a:pt x="503" y="1"/>
                    </a:moveTo>
                    <a:cubicBezTo>
                      <a:pt x="467" y="1"/>
                      <a:pt x="419" y="52"/>
                      <a:pt x="406" y="78"/>
                    </a:cubicBezTo>
                    <a:cubicBezTo>
                      <a:pt x="397" y="96"/>
                      <a:pt x="379" y="100"/>
                      <a:pt x="357" y="100"/>
                    </a:cubicBezTo>
                    <a:cubicBezTo>
                      <a:pt x="335" y="100"/>
                      <a:pt x="310" y="96"/>
                      <a:pt x="284" y="96"/>
                    </a:cubicBezTo>
                    <a:cubicBezTo>
                      <a:pt x="232" y="96"/>
                      <a:pt x="225" y="102"/>
                      <a:pt x="191" y="113"/>
                    </a:cubicBezTo>
                    <a:cubicBezTo>
                      <a:pt x="182" y="116"/>
                      <a:pt x="175" y="117"/>
                      <a:pt x="169" y="117"/>
                    </a:cubicBezTo>
                    <a:cubicBezTo>
                      <a:pt x="151" y="117"/>
                      <a:pt x="141" y="107"/>
                      <a:pt x="115" y="107"/>
                    </a:cubicBezTo>
                    <a:cubicBezTo>
                      <a:pt x="104" y="107"/>
                      <a:pt x="93" y="107"/>
                      <a:pt x="86" y="113"/>
                    </a:cubicBezTo>
                    <a:cubicBezTo>
                      <a:pt x="75" y="117"/>
                      <a:pt x="66" y="121"/>
                      <a:pt x="55" y="121"/>
                    </a:cubicBezTo>
                    <a:cubicBezTo>
                      <a:pt x="51" y="121"/>
                      <a:pt x="46" y="121"/>
                      <a:pt x="40" y="119"/>
                    </a:cubicBezTo>
                    <a:cubicBezTo>
                      <a:pt x="29" y="119"/>
                      <a:pt x="24" y="119"/>
                      <a:pt x="17" y="131"/>
                    </a:cubicBezTo>
                    <a:cubicBezTo>
                      <a:pt x="0" y="153"/>
                      <a:pt x="46" y="153"/>
                      <a:pt x="99" y="171"/>
                    </a:cubicBezTo>
                    <a:cubicBezTo>
                      <a:pt x="156" y="195"/>
                      <a:pt x="86" y="270"/>
                      <a:pt x="104" y="310"/>
                    </a:cubicBezTo>
                    <a:cubicBezTo>
                      <a:pt x="115" y="351"/>
                      <a:pt x="145" y="345"/>
                      <a:pt x="150" y="397"/>
                    </a:cubicBezTo>
                    <a:cubicBezTo>
                      <a:pt x="155" y="446"/>
                      <a:pt x="131" y="572"/>
                      <a:pt x="162" y="572"/>
                    </a:cubicBezTo>
                    <a:cubicBezTo>
                      <a:pt x="164" y="572"/>
                      <a:pt x="166" y="572"/>
                      <a:pt x="168" y="571"/>
                    </a:cubicBezTo>
                    <a:cubicBezTo>
                      <a:pt x="209" y="548"/>
                      <a:pt x="174" y="438"/>
                      <a:pt x="209" y="397"/>
                    </a:cubicBezTo>
                    <a:cubicBezTo>
                      <a:pt x="243" y="362"/>
                      <a:pt x="220" y="247"/>
                      <a:pt x="214" y="212"/>
                    </a:cubicBezTo>
                    <a:cubicBezTo>
                      <a:pt x="206" y="191"/>
                      <a:pt x="222" y="176"/>
                      <a:pt x="249" y="176"/>
                    </a:cubicBezTo>
                    <a:cubicBezTo>
                      <a:pt x="260" y="176"/>
                      <a:pt x="271" y="178"/>
                      <a:pt x="284" y="183"/>
                    </a:cubicBezTo>
                    <a:cubicBezTo>
                      <a:pt x="295" y="188"/>
                      <a:pt x="307" y="195"/>
                      <a:pt x="324" y="195"/>
                    </a:cubicBezTo>
                    <a:cubicBezTo>
                      <a:pt x="364" y="195"/>
                      <a:pt x="399" y="223"/>
                      <a:pt x="412" y="270"/>
                    </a:cubicBezTo>
                    <a:cubicBezTo>
                      <a:pt x="428" y="345"/>
                      <a:pt x="463" y="345"/>
                      <a:pt x="476" y="380"/>
                    </a:cubicBezTo>
                    <a:cubicBezTo>
                      <a:pt x="492" y="420"/>
                      <a:pt x="470" y="560"/>
                      <a:pt x="508" y="560"/>
                    </a:cubicBezTo>
                    <a:cubicBezTo>
                      <a:pt x="509" y="560"/>
                      <a:pt x="510" y="560"/>
                      <a:pt x="511" y="559"/>
                    </a:cubicBezTo>
                    <a:cubicBezTo>
                      <a:pt x="551" y="554"/>
                      <a:pt x="538" y="450"/>
                      <a:pt x="580" y="432"/>
                    </a:cubicBezTo>
                    <a:cubicBezTo>
                      <a:pt x="615" y="415"/>
                      <a:pt x="586" y="281"/>
                      <a:pt x="545" y="171"/>
                    </a:cubicBezTo>
                    <a:cubicBezTo>
                      <a:pt x="511" y="67"/>
                      <a:pt x="562" y="73"/>
                      <a:pt x="533" y="21"/>
                    </a:cubicBezTo>
                    <a:cubicBezTo>
                      <a:pt x="525" y="6"/>
                      <a:pt x="515" y="1"/>
                      <a:pt x="50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2"/>
              <p:cNvSpPr/>
              <p:nvPr/>
            </p:nvSpPr>
            <p:spPr>
              <a:xfrm>
                <a:off x="6258340" y="2317675"/>
                <a:ext cx="24629" cy="53849"/>
              </a:xfrm>
              <a:custGeom>
                <a:rect b="b" l="l" r="r" t="t"/>
                <a:pathLst>
                  <a:path extrusionOk="0" h="129" w="59">
                    <a:moveTo>
                      <a:pt x="18" y="0"/>
                    </a:moveTo>
                    <a:cubicBezTo>
                      <a:pt x="7" y="6"/>
                      <a:pt x="0" y="35"/>
                      <a:pt x="7" y="70"/>
                    </a:cubicBezTo>
                    <a:cubicBezTo>
                      <a:pt x="13" y="105"/>
                      <a:pt x="29" y="128"/>
                      <a:pt x="42" y="128"/>
                    </a:cubicBezTo>
                    <a:cubicBezTo>
                      <a:pt x="53" y="128"/>
                      <a:pt x="59" y="99"/>
                      <a:pt x="53" y="64"/>
                    </a:cubicBezTo>
                    <a:cubicBezTo>
                      <a:pt x="48" y="30"/>
                      <a:pt x="35" y="0"/>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2"/>
              <p:cNvSpPr/>
              <p:nvPr/>
            </p:nvSpPr>
            <p:spPr>
              <a:xfrm>
                <a:off x="6343080" y="2264243"/>
                <a:ext cx="20037" cy="53849"/>
              </a:xfrm>
              <a:custGeom>
                <a:rect b="b" l="l" r="r" t="t"/>
                <a:pathLst>
                  <a:path extrusionOk="0" h="129" w="48">
                    <a:moveTo>
                      <a:pt x="13" y="1"/>
                    </a:moveTo>
                    <a:cubicBezTo>
                      <a:pt x="0" y="1"/>
                      <a:pt x="0" y="30"/>
                      <a:pt x="6" y="70"/>
                    </a:cubicBezTo>
                    <a:cubicBezTo>
                      <a:pt x="13" y="105"/>
                      <a:pt x="24" y="128"/>
                      <a:pt x="30" y="128"/>
                    </a:cubicBezTo>
                    <a:cubicBezTo>
                      <a:pt x="41" y="128"/>
                      <a:pt x="48" y="99"/>
                      <a:pt x="41" y="65"/>
                    </a:cubicBezTo>
                    <a:cubicBezTo>
                      <a:pt x="35" y="24"/>
                      <a:pt x="24"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2"/>
              <p:cNvSpPr/>
              <p:nvPr/>
            </p:nvSpPr>
            <p:spPr>
              <a:xfrm>
                <a:off x="6287144" y="2278853"/>
                <a:ext cx="17950" cy="53849"/>
              </a:xfrm>
              <a:custGeom>
                <a:rect b="b" l="l" r="r" t="t"/>
                <a:pathLst>
                  <a:path extrusionOk="0" h="129" w="43">
                    <a:moveTo>
                      <a:pt x="30" y="0"/>
                    </a:moveTo>
                    <a:cubicBezTo>
                      <a:pt x="19" y="0"/>
                      <a:pt x="8" y="30"/>
                      <a:pt x="1" y="64"/>
                    </a:cubicBezTo>
                    <a:cubicBezTo>
                      <a:pt x="1" y="99"/>
                      <a:pt x="8" y="128"/>
                      <a:pt x="13" y="128"/>
                    </a:cubicBezTo>
                    <a:cubicBezTo>
                      <a:pt x="14" y="129"/>
                      <a:pt x="15" y="129"/>
                      <a:pt x="16" y="129"/>
                    </a:cubicBezTo>
                    <a:cubicBezTo>
                      <a:pt x="26" y="129"/>
                      <a:pt x="36" y="102"/>
                      <a:pt x="36" y="70"/>
                    </a:cubicBezTo>
                    <a:cubicBezTo>
                      <a:pt x="43" y="35"/>
                      <a:pt x="36"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2"/>
              <p:cNvSpPr/>
              <p:nvPr/>
            </p:nvSpPr>
            <p:spPr>
              <a:xfrm>
                <a:off x="6174018" y="2186599"/>
                <a:ext cx="26716" cy="35065"/>
              </a:xfrm>
              <a:custGeom>
                <a:rect b="b" l="l" r="r" t="t"/>
                <a:pathLst>
                  <a:path extrusionOk="0" h="84" w="64">
                    <a:moveTo>
                      <a:pt x="9" y="0"/>
                    </a:moveTo>
                    <a:cubicBezTo>
                      <a:pt x="8" y="0"/>
                      <a:pt x="7" y="1"/>
                      <a:pt x="6" y="2"/>
                    </a:cubicBezTo>
                    <a:cubicBezTo>
                      <a:pt x="1" y="2"/>
                      <a:pt x="6" y="25"/>
                      <a:pt x="17" y="47"/>
                    </a:cubicBezTo>
                    <a:cubicBezTo>
                      <a:pt x="33" y="68"/>
                      <a:pt x="48" y="83"/>
                      <a:pt x="55" y="83"/>
                    </a:cubicBezTo>
                    <a:cubicBezTo>
                      <a:pt x="56" y="83"/>
                      <a:pt x="57" y="83"/>
                      <a:pt x="58" y="82"/>
                    </a:cubicBezTo>
                    <a:cubicBezTo>
                      <a:pt x="63" y="82"/>
                      <a:pt x="58" y="60"/>
                      <a:pt x="41" y="36"/>
                    </a:cubicBezTo>
                    <a:cubicBezTo>
                      <a:pt x="30" y="16"/>
                      <a:pt x="16" y="0"/>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2"/>
              <p:cNvSpPr/>
              <p:nvPr/>
            </p:nvSpPr>
            <p:spPr>
              <a:xfrm>
                <a:off x="6197812" y="2298473"/>
                <a:ext cx="25046" cy="53432"/>
              </a:xfrm>
              <a:custGeom>
                <a:rect b="b" l="l" r="r" t="t"/>
                <a:pathLst>
                  <a:path extrusionOk="0" h="128" w="60">
                    <a:moveTo>
                      <a:pt x="24" y="1"/>
                    </a:moveTo>
                    <a:cubicBezTo>
                      <a:pt x="6" y="1"/>
                      <a:pt x="1" y="35"/>
                      <a:pt x="6" y="70"/>
                    </a:cubicBezTo>
                    <a:cubicBezTo>
                      <a:pt x="13" y="105"/>
                      <a:pt x="30" y="127"/>
                      <a:pt x="41" y="127"/>
                    </a:cubicBezTo>
                    <a:cubicBezTo>
                      <a:pt x="53" y="122"/>
                      <a:pt x="59" y="92"/>
                      <a:pt x="53" y="58"/>
                    </a:cubicBezTo>
                    <a:cubicBezTo>
                      <a:pt x="48" y="23"/>
                      <a:pt x="35"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2"/>
              <p:cNvSpPr/>
              <p:nvPr/>
            </p:nvSpPr>
            <p:spPr>
              <a:xfrm>
                <a:off x="6282969" y="2230430"/>
                <a:ext cx="80148" cy="24629"/>
              </a:xfrm>
              <a:custGeom>
                <a:rect b="b" l="l" r="r" t="t"/>
                <a:pathLst>
                  <a:path extrusionOk="0" h="59" w="192">
                    <a:moveTo>
                      <a:pt x="115" y="1"/>
                    </a:moveTo>
                    <a:cubicBezTo>
                      <a:pt x="75" y="6"/>
                      <a:pt x="11" y="12"/>
                      <a:pt x="5" y="30"/>
                    </a:cubicBezTo>
                    <a:cubicBezTo>
                      <a:pt x="1" y="44"/>
                      <a:pt x="4" y="54"/>
                      <a:pt x="14" y="54"/>
                    </a:cubicBezTo>
                    <a:cubicBezTo>
                      <a:pt x="17" y="54"/>
                      <a:pt x="20" y="54"/>
                      <a:pt x="23" y="52"/>
                    </a:cubicBezTo>
                    <a:cubicBezTo>
                      <a:pt x="23" y="52"/>
                      <a:pt x="85" y="29"/>
                      <a:pt x="119" y="29"/>
                    </a:cubicBezTo>
                    <a:cubicBezTo>
                      <a:pt x="122" y="29"/>
                      <a:pt x="125" y="30"/>
                      <a:pt x="128" y="30"/>
                    </a:cubicBezTo>
                    <a:cubicBezTo>
                      <a:pt x="150" y="39"/>
                      <a:pt x="169" y="58"/>
                      <a:pt x="178" y="58"/>
                    </a:cubicBezTo>
                    <a:cubicBezTo>
                      <a:pt x="181" y="58"/>
                      <a:pt x="183" y="56"/>
                      <a:pt x="185" y="52"/>
                    </a:cubicBezTo>
                    <a:cubicBezTo>
                      <a:pt x="192" y="41"/>
                      <a:pt x="162"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2"/>
              <p:cNvSpPr/>
              <p:nvPr/>
            </p:nvSpPr>
            <p:spPr>
              <a:xfrm>
                <a:off x="6396512" y="2268000"/>
                <a:ext cx="27133" cy="60111"/>
              </a:xfrm>
              <a:custGeom>
                <a:rect b="b" l="l" r="r" t="t"/>
                <a:pathLst>
                  <a:path extrusionOk="0" h="144" w="65">
                    <a:moveTo>
                      <a:pt x="28" y="0"/>
                    </a:moveTo>
                    <a:cubicBezTo>
                      <a:pt x="27" y="0"/>
                      <a:pt x="26" y="2"/>
                      <a:pt x="24" y="4"/>
                    </a:cubicBezTo>
                    <a:cubicBezTo>
                      <a:pt x="24" y="4"/>
                      <a:pt x="17" y="61"/>
                      <a:pt x="6" y="79"/>
                    </a:cubicBezTo>
                    <a:cubicBezTo>
                      <a:pt x="0" y="90"/>
                      <a:pt x="0" y="143"/>
                      <a:pt x="30" y="143"/>
                    </a:cubicBezTo>
                    <a:cubicBezTo>
                      <a:pt x="64" y="136"/>
                      <a:pt x="59" y="108"/>
                      <a:pt x="46" y="74"/>
                    </a:cubicBezTo>
                    <a:cubicBezTo>
                      <a:pt x="41" y="44"/>
                      <a:pt x="37"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2"/>
              <p:cNvSpPr/>
              <p:nvPr/>
            </p:nvSpPr>
            <p:spPr>
              <a:xfrm>
                <a:off x="6411123" y="2370689"/>
                <a:ext cx="21289" cy="51345"/>
              </a:xfrm>
              <a:custGeom>
                <a:rect b="b" l="l" r="r" t="t"/>
                <a:pathLst>
                  <a:path extrusionOk="0" h="123" w="51">
                    <a:moveTo>
                      <a:pt x="37" y="1"/>
                    </a:moveTo>
                    <a:cubicBezTo>
                      <a:pt x="36" y="1"/>
                      <a:pt x="36" y="1"/>
                      <a:pt x="35" y="1"/>
                    </a:cubicBezTo>
                    <a:cubicBezTo>
                      <a:pt x="35" y="1"/>
                      <a:pt x="0" y="122"/>
                      <a:pt x="24" y="122"/>
                    </a:cubicBezTo>
                    <a:cubicBezTo>
                      <a:pt x="40" y="122"/>
                      <a:pt x="51" y="1"/>
                      <a:pt x="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2"/>
              <p:cNvSpPr/>
              <p:nvPr/>
            </p:nvSpPr>
            <p:spPr>
              <a:xfrm>
                <a:off x="6425733" y="2289706"/>
                <a:ext cx="24629" cy="60528"/>
              </a:xfrm>
              <a:custGeom>
                <a:rect b="b" l="l" r="r" t="t"/>
                <a:pathLst>
                  <a:path extrusionOk="0" h="145" w="59">
                    <a:moveTo>
                      <a:pt x="26" y="0"/>
                    </a:moveTo>
                    <a:cubicBezTo>
                      <a:pt x="17" y="0"/>
                      <a:pt x="16" y="86"/>
                      <a:pt x="11" y="102"/>
                    </a:cubicBezTo>
                    <a:cubicBezTo>
                      <a:pt x="1" y="117"/>
                      <a:pt x="0" y="145"/>
                      <a:pt x="11" y="145"/>
                    </a:cubicBezTo>
                    <a:cubicBezTo>
                      <a:pt x="12" y="145"/>
                      <a:pt x="14" y="144"/>
                      <a:pt x="17" y="143"/>
                    </a:cubicBezTo>
                    <a:cubicBezTo>
                      <a:pt x="35" y="137"/>
                      <a:pt x="58" y="49"/>
                      <a:pt x="29" y="4"/>
                    </a:cubicBezTo>
                    <a:cubicBezTo>
                      <a:pt x="28" y="1"/>
                      <a:pt x="27" y="0"/>
                      <a:pt x="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2"/>
              <p:cNvSpPr/>
              <p:nvPr/>
            </p:nvSpPr>
            <p:spPr>
              <a:xfrm>
                <a:off x="6485844" y="2195783"/>
                <a:ext cx="97263" cy="56772"/>
              </a:xfrm>
              <a:custGeom>
                <a:rect b="b" l="l" r="r" t="t"/>
                <a:pathLst>
                  <a:path extrusionOk="0" h="136" w="233">
                    <a:moveTo>
                      <a:pt x="199" y="0"/>
                    </a:moveTo>
                    <a:cubicBezTo>
                      <a:pt x="196" y="0"/>
                      <a:pt x="194" y="1"/>
                      <a:pt x="193" y="3"/>
                    </a:cubicBezTo>
                    <a:cubicBezTo>
                      <a:pt x="174" y="3"/>
                      <a:pt x="151" y="14"/>
                      <a:pt x="140" y="31"/>
                    </a:cubicBezTo>
                    <a:cubicBezTo>
                      <a:pt x="123" y="60"/>
                      <a:pt x="88" y="89"/>
                      <a:pt x="41" y="89"/>
                    </a:cubicBezTo>
                    <a:cubicBezTo>
                      <a:pt x="1" y="89"/>
                      <a:pt x="6" y="135"/>
                      <a:pt x="53" y="135"/>
                    </a:cubicBezTo>
                    <a:cubicBezTo>
                      <a:pt x="105" y="135"/>
                      <a:pt x="129" y="95"/>
                      <a:pt x="169" y="89"/>
                    </a:cubicBezTo>
                    <a:cubicBezTo>
                      <a:pt x="204" y="78"/>
                      <a:pt x="233" y="38"/>
                      <a:pt x="209" y="9"/>
                    </a:cubicBezTo>
                    <a:cubicBezTo>
                      <a:pt x="209" y="5"/>
                      <a:pt x="20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2"/>
              <p:cNvSpPr/>
              <p:nvPr/>
            </p:nvSpPr>
            <p:spPr>
              <a:xfrm>
                <a:off x="6522579" y="2265912"/>
                <a:ext cx="46336" cy="63868"/>
              </a:xfrm>
              <a:custGeom>
                <a:rect b="b" l="l" r="r" t="t"/>
                <a:pathLst>
                  <a:path extrusionOk="0" h="153" w="111">
                    <a:moveTo>
                      <a:pt x="5" y="0"/>
                    </a:moveTo>
                    <a:cubicBezTo>
                      <a:pt x="2" y="0"/>
                      <a:pt x="0" y="5"/>
                      <a:pt x="0" y="15"/>
                    </a:cubicBezTo>
                    <a:cubicBezTo>
                      <a:pt x="0" y="15"/>
                      <a:pt x="17" y="130"/>
                      <a:pt x="52" y="148"/>
                    </a:cubicBezTo>
                    <a:cubicBezTo>
                      <a:pt x="59" y="151"/>
                      <a:pt x="66" y="152"/>
                      <a:pt x="72" y="152"/>
                    </a:cubicBezTo>
                    <a:cubicBezTo>
                      <a:pt x="99" y="152"/>
                      <a:pt x="110" y="125"/>
                      <a:pt x="86" y="101"/>
                    </a:cubicBezTo>
                    <a:cubicBezTo>
                      <a:pt x="58" y="77"/>
                      <a:pt x="19" y="0"/>
                      <a:pt x="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2"/>
              <p:cNvSpPr/>
              <p:nvPr/>
            </p:nvSpPr>
            <p:spPr>
              <a:xfrm>
                <a:off x="6553886" y="2307656"/>
                <a:ext cx="45501" cy="58859"/>
              </a:xfrm>
              <a:custGeom>
                <a:rect b="b" l="l" r="r" t="t"/>
                <a:pathLst>
                  <a:path extrusionOk="0" h="141" w="109">
                    <a:moveTo>
                      <a:pt x="78" y="1"/>
                    </a:moveTo>
                    <a:cubicBezTo>
                      <a:pt x="76" y="1"/>
                      <a:pt x="75" y="4"/>
                      <a:pt x="75" y="13"/>
                    </a:cubicBezTo>
                    <a:cubicBezTo>
                      <a:pt x="75" y="30"/>
                      <a:pt x="81" y="76"/>
                      <a:pt x="64" y="76"/>
                    </a:cubicBezTo>
                    <a:cubicBezTo>
                      <a:pt x="35" y="76"/>
                      <a:pt x="0" y="118"/>
                      <a:pt x="35" y="134"/>
                    </a:cubicBezTo>
                    <a:cubicBezTo>
                      <a:pt x="45" y="139"/>
                      <a:pt x="55" y="141"/>
                      <a:pt x="63" y="141"/>
                    </a:cubicBezTo>
                    <a:cubicBezTo>
                      <a:pt x="90" y="141"/>
                      <a:pt x="109" y="123"/>
                      <a:pt x="105" y="105"/>
                    </a:cubicBezTo>
                    <a:cubicBezTo>
                      <a:pt x="105" y="91"/>
                      <a:pt x="84"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2"/>
              <p:cNvSpPr/>
              <p:nvPr/>
            </p:nvSpPr>
            <p:spPr>
              <a:xfrm>
                <a:off x="6551382" y="2363593"/>
                <a:ext cx="25464" cy="56354"/>
              </a:xfrm>
              <a:custGeom>
                <a:rect b="b" l="l" r="r" t="t"/>
                <a:pathLst>
                  <a:path extrusionOk="0" h="135" w="61">
                    <a:moveTo>
                      <a:pt x="17" y="0"/>
                    </a:moveTo>
                    <a:cubicBezTo>
                      <a:pt x="1" y="6"/>
                      <a:pt x="12" y="134"/>
                      <a:pt x="36" y="134"/>
                    </a:cubicBezTo>
                    <a:cubicBezTo>
                      <a:pt x="36" y="134"/>
                      <a:pt x="37" y="134"/>
                      <a:pt x="38" y="134"/>
                    </a:cubicBezTo>
                    <a:cubicBezTo>
                      <a:pt x="52" y="134"/>
                      <a:pt x="61" y="86"/>
                      <a:pt x="46" y="86"/>
                    </a:cubicBezTo>
                    <a:cubicBezTo>
                      <a:pt x="45" y="86"/>
                      <a:pt x="43" y="87"/>
                      <a:pt x="41" y="88"/>
                    </a:cubicBezTo>
                    <a:cubicBezTo>
                      <a:pt x="40" y="88"/>
                      <a:pt x="40" y="88"/>
                      <a:pt x="39" y="88"/>
                    </a:cubicBezTo>
                    <a:cubicBezTo>
                      <a:pt x="23" y="88"/>
                      <a:pt x="23" y="18"/>
                      <a:pt x="23" y="18"/>
                    </a:cubicBezTo>
                    <a:cubicBezTo>
                      <a:pt x="23" y="18"/>
                      <a:pt x="29" y="0"/>
                      <a:pt x="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2"/>
              <p:cNvSpPr/>
              <p:nvPr/>
            </p:nvSpPr>
            <p:spPr>
              <a:xfrm>
                <a:off x="6148137" y="2225839"/>
                <a:ext cx="33395" cy="91836"/>
              </a:xfrm>
              <a:custGeom>
                <a:rect b="b" l="l" r="r" t="t"/>
                <a:pathLst>
                  <a:path extrusionOk="0" h="220" w="80">
                    <a:moveTo>
                      <a:pt x="50" y="1"/>
                    </a:moveTo>
                    <a:cubicBezTo>
                      <a:pt x="33" y="1"/>
                      <a:pt x="21" y="52"/>
                      <a:pt x="10" y="122"/>
                    </a:cubicBezTo>
                    <a:cubicBezTo>
                      <a:pt x="0" y="184"/>
                      <a:pt x="39" y="219"/>
                      <a:pt x="59" y="219"/>
                    </a:cubicBezTo>
                    <a:cubicBezTo>
                      <a:pt x="63" y="219"/>
                      <a:pt x="66" y="218"/>
                      <a:pt x="68" y="215"/>
                    </a:cubicBezTo>
                    <a:cubicBezTo>
                      <a:pt x="74" y="191"/>
                      <a:pt x="79" y="145"/>
                      <a:pt x="56" y="140"/>
                    </a:cubicBezTo>
                    <a:cubicBezTo>
                      <a:pt x="33" y="133"/>
                      <a:pt x="50" y="29"/>
                      <a:pt x="50" y="29"/>
                    </a:cubicBezTo>
                    <a:cubicBezTo>
                      <a:pt x="50" y="29"/>
                      <a:pt x="63"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2"/>
              <p:cNvSpPr/>
              <p:nvPr/>
            </p:nvSpPr>
            <p:spPr>
              <a:xfrm>
                <a:off x="6213257" y="2245875"/>
                <a:ext cx="33812" cy="53849"/>
              </a:xfrm>
              <a:custGeom>
                <a:rect b="b" l="l" r="r" t="t"/>
                <a:pathLst>
                  <a:path extrusionOk="0" h="129" w="81">
                    <a:moveTo>
                      <a:pt x="80" y="1"/>
                    </a:moveTo>
                    <a:cubicBezTo>
                      <a:pt x="76" y="1"/>
                      <a:pt x="62" y="42"/>
                      <a:pt x="62" y="63"/>
                    </a:cubicBezTo>
                    <a:cubicBezTo>
                      <a:pt x="62" y="63"/>
                      <a:pt x="62" y="74"/>
                      <a:pt x="51" y="74"/>
                    </a:cubicBezTo>
                    <a:cubicBezTo>
                      <a:pt x="36" y="69"/>
                      <a:pt x="42" y="28"/>
                      <a:pt x="31" y="28"/>
                    </a:cubicBezTo>
                    <a:cubicBezTo>
                      <a:pt x="29" y="28"/>
                      <a:pt x="26" y="29"/>
                      <a:pt x="22" y="33"/>
                    </a:cubicBezTo>
                    <a:cubicBezTo>
                      <a:pt x="0" y="49"/>
                      <a:pt x="14" y="129"/>
                      <a:pt x="43" y="129"/>
                    </a:cubicBezTo>
                    <a:cubicBezTo>
                      <a:pt x="46" y="129"/>
                      <a:pt x="48" y="128"/>
                      <a:pt x="51" y="127"/>
                    </a:cubicBezTo>
                    <a:cubicBezTo>
                      <a:pt x="80" y="103"/>
                      <a:pt x="80" y="74"/>
                      <a:pt x="80" y="4"/>
                    </a:cubicBezTo>
                    <a:cubicBezTo>
                      <a:pt x="80" y="2"/>
                      <a:pt x="80"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2"/>
              <p:cNvSpPr/>
              <p:nvPr/>
            </p:nvSpPr>
            <p:spPr>
              <a:xfrm>
                <a:off x="6333897" y="2050515"/>
                <a:ext cx="53015" cy="182838"/>
              </a:xfrm>
              <a:custGeom>
                <a:rect b="b" l="l" r="r" t="t"/>
                <a:pathLst>
                  <a:path extrusionOk="0" h="438" w="127">
                    <a:moveTo>
                      <a:pt x="91" y="0"/>
                    </a:moveTo>
                    <a:cubicBezTo>
                      <a:pt x="86" y="0"/>
                      <a:pt x="81" y="5"/>
                      <a:pt x="81" y="9"/>
                    </a:cubicBezTo>
                    <a:cubicBezTo>
                      <a:pt x="75" y="9"/>
                      <a:pt x="0" y="124"/>
                      <a:pt x="52" y="205"/>
                    </a:cubicBezTo>
                    <a:cubicBezTo>
                      <a:pt x="97" y="275"/>
                      <a:pt x="46" y="421"/>
                      <a:pt x="46" y="421"/>
                    </a:cubicBezTo>
                    <a:cubicBezTo>
                      <a:pt x="46" y="426"/>
                      <a:pt x="46" y="437"/>
                      <a:pt x="52" y="437"/>
                    </a:cubicBezTo>
                    <a:lnTo>
                      <a:pt x="57" y="437"/>
                    </a:lnTo>
                    <a:cubicBezTo>
                      <a:pt x="63" y="437"/>
                      <a:pt x="70" y="437"/>
                      <a:pt x="70" y="432"/>
                    </a:cubicBezTo>
                    <a:cubicBezTo>
                      <a:pt x="70" y="426"/>
                      <a:pt x="127" y="269"/>
                      <a:pt x="75" y="188"/>
                    </a:cubicBezTo>
                    <a:cubicBezTo>
                      <a:pt x="28" y="124"/>
                      <a:pt x="97" y="20"/>
                      <a:pt x="97" y="20"/>
                    </a:cubicBezTo>
                    <a:cubicBezTo>
                      <a:pt x="104" y="15"/>
                      <a:pt x="104" y="9"/>
                      <a:pt x="97" y="3"/>
                    </a:cubicBezTo>
                    <a:cubicBezTo>
                      <a:pt x="96" y="1"/>
                      <a:pt x="94" y="0"/>
                      <a:pt x="9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2"/>
              <p:cNvSpPr/>
              <p:nvPr/>
            </p:nvSpPr>
            <p:spPr>
              <a:xfrm>
                <a:off x="6185706" y="2776438"/>
                <a:ext cx="380703" cy="356909"/>
              </a:xfrm>
              <a:custGeom>
                <a:rect b="b" l="l" r="r" t="t"/>
                <a:pathLst>
                  <a:path extrusionOk="0" h="855" w="912">
                    <a:moveTo>
                      <a:pt x="285" y="0"/>
                    </a:moveTo>
                    <a:cubicBezTo>
                      <a:pt x="276" y="0"/>
                      <a:pt x="267" y="1"/>
                      <a:pt x="256" y="3"/>
                    </a:cubicBezTo>
                    <a:cubicBezTo>
                      <a:pt x="53" y="38"/>
                      <a:pt x="0" y="432"/>
                      <a:pt x="0" y="432"/>
                    </a:cubicBezTo>
                    <a:lnTo>
                      <a:pt x="0" y="745"/>
                    </a:lnTo>
                    <a:cubicBezTo>
                      <a:pt x="0" y="745"/>
                      <a:pt x="152" y="855"/>
                      <a:pt x="459" y="855"/>
                    </a:cubicBezTo>
                    <a:cubicBezTo>
                      <a:pt x="765" y="855"/>
                      <a:pt x="912" y="774"/>
                      <a:pt x="912" y="774"/>
                    </a:cubicBezTo>
                    <a:lnTo>
                      <a:pt x="912" y="448"/>
                    </a:lnTo>
                    <a:cubicBezTo>
                      <a:pt x="912" y="448"/>
                      <a:pt x="870" y="587"/>
                      <a:pt x="807" y="651"/>
                    </a:cubicBezTo>
                    <a:cubicBezTo>
                      <a:pt x="760" y="696"/>
                      <a:pt x="705" y="718"/>
                      <a:pt x="650" y="718"/>
                    </a:cubicBezTo>
                    <a:cubicBezTo>
                      <a:pt x="529" y="718"/>
                      <a:pt x="413" y="612"/>
                      <a:pt x="401" y="421"/>
                    </a:cubicBezTo>
                    <a:cubicBezTo>
                      <a:pt x="390" y="282"/>
                      <a:pt x="446" y="0"/>
                      <a:pt x="285" y="0"/>
                    </a:cubicBezTo>
                    <a:close/>
                  </a:path>
                </a:pathLst>
              </a:custGeom>
              <a:solidFill>
                <a:srgbClr val="CE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2"/>
              <p:cNvSpPr/>
              <p:nvPr/>
            </p:nvSpPr>
            <p:spPr>
              <a:xfrm>
                <a:off x="5900596" y="2763080"/>
                <a:ext cx="382373" cy="87662"/>
              </a:xfrm>
              <a:custGeom>
                <a:rect b="b" l="l" r="r" t="t"/>
                <a:pathLst>
                  <a:path extrusionOk="0" h="210" w="916">
                    <a:moveTo>
                      <a:pt x="458" y="0"/>
                    </a:moveTo>
                    <a:cubicBezTo>
                      <a:pt x="209" y="0"/>
                      <a:pt x="0" y="28"/>
                      <a:pt x="0" y="70"/>
                    </a:cubicBezTo>
                    <a:cubicBezTo>
                      <a:pt x="0" y="105"/>
                      <a:pt x="209" y="209"/>
                      <a:pt x="458" y="209"/>
                    </a:cubicBezTo>
                    <a:cubicBezTo>
                      <a:pt x="713" y="209"/>
                      <a:pt x="916" y="105"/>
                      <a:pt x="916" y="70"/>
                    </a:cubicBezTo>
                    <a:cubicBezTo>
                      <a:pt x="916" y="28"/>
                      <a:pt x="713" y="0"/>
                      <a:pt x="45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2"/>
              <p:cNvSpPr/>
              <p:nvPr/>
            </p:nvSpPr>
            <p:spPr>
              <a:xfrm>
                <a:off x="5985336" y="2791883"/>
                <a:ext cx="212893" cy="50927"/>
              </a:xfrm>
              <a:custGeom>
                <a:rect b="b" l="l" r="r" t="t"/>
                <a:pathLst>
                  <a:path extrusionOk="0" h="122" w="510">
                    <a:moveTo>
                      <a:pt x="255" y="1"/>
                    </a:moveTo>
                    <a:cubicBezTo>
                      <a:pt x="110" y="1"/>
                      <a:pt x="0" y="18"/>
                      <a:pt x="0" y="41"/>
                    </a:cubicBezTo>
                    <a:cubicBezTo>
                      <a:pt x="0" y="58"/>
                      <a:pt x="110" y="122"/>
                      <a:pt x="255" y="122"/>
                    </a:cubicBezTo>
                    <a:cubicBezTo>
                      <a:pt x="400" y="122"/>
                      <a:pt x="510" y="58"/>
                      <a:pt x="510" y="41"/>
                    </a:cubicBezTo>
                    <a:cubicBezTo>
                      <a:pt x="510" y="18"/>
                      <a:pt x="400" y="1"/>
                      <a:pt x="2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2"/>
              <p:cNvSpPr/>
              <p:nvPr/>
            </p:nvSpPr>
            <p:spPr>
              <a:xfrm>
                <a:off x="5900596" y="2791883"/>
                <a:ext cx="382373" cy="412846"/>
              </a:xfrm>
              <a:custGeom>
                <a:rect b="b" l="l" r="r" t="t"/>
                <a:pathLst>
                  <a:path extrusionOk="0" h="989" w="916">
                    <a:moveTo>
                      <a:pt x="0" y="1"/>
                    </a:moveTo>
                    <a:lnTo>
                      <a:pt x="0" y="881"/>
                    </a:lnTo>
                    <a:cubicBezTo>
                      <a:pt x="0" y="881"/>
                      <a:pt x="164" y="988"/>
                      <a:pt x="459" y="988"/>
                    </a:cubicBezTo>
                    <a:cubicBezTo>
                      <a:pt x="587" y="988"/>
                      <a:pt x="740" y="968"/>
                      <a:pt x="916" y="911"/>
                    </a:cubicBezTo>
                    <a:lnTo>
                      <a:pt x="916" y="1"/>
                    </a:lnTo>
                    <a:cubicBezTo>
                      <a:pt x="916" y="1"/>
                      <a:pt x="735" y="78"/>
                      <a:pt x="464" y="78"/>
                    </a:cubicBezTo>
                    <a:cubicBezTo>
                      <a:pt x="328" y="78"/>
                      <a:pt x="170" y="59"/>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2"/>
              <p:cNvSpPr/>
              <p:nvPr/>
            </p:nvSpPr>
            <p:spPr>
              <a:xfrm>
                <a:off x="5854678" y="2763915"/>
                <a:ext cx="239192" cy="195361"/>
              </a:xfrm>
              <a:custGeom>
                <a:rect b="b" l="l" r="r" t="t"/>
                <a:pathLst>
                  <a:path extrusionOk="0" h="468" w="573">
                    <a:moveTo>
                      <a:pt x="89" y="0"/>
                    </a:moveTo>
                    <a:cubicBezTo>
                      <a:pt x="79" y="0"/>
                      <a:pt x="75" y="19"/>
                      <a:pt x="70" y="33"/>
                    </a:cubicBezTo>
                    <a:cubicBezTo>
                      <a:pt x="70" y="55"/>
                      <a:pt x="63" y="79"/>
                      <a:pt x="58" y="103"/>
                    </a:cubicBezTo>
                    <a:cubicBezTo>
                      <a:pt x="0" y="259"/>
                      <a:pt x="35" y="323"/>
                      <a:pt x="76" y="328"/>
                    </a:cubicBezTo>
                    <a:cubicBezTo>
                      <a:pt x="77" y="329"/>
                      <a:pt x="79" y="329"/>
                      <a:pt x="81" y="329"/>
                    </a:cubicBezTo>
                    <a:cubicBezTo>
                      <a:pt x="120" y="329"/>
                      <a:pt x="105" y="200"/>
                      <a:pt x="110" y="200"/>
                    </a:cubicBezTo>
                    <a:cubicBezTo>
                      <a:pt x="111" y="200"/>
                      <a:pt x="112" y="200"/>
                      <a:pt x="113" y="200"/>
                    </a:cubicBezTo>
                    <a:cubicBezTo>
                      <a:pt x="125" y="200"/>
                      <a:pt x="145" y="232"/>
                      <a:pt x="140" y="270"/>
                    </a:cubicBezTo>
                    <a:cubicBezTo>
                      <a:pt x="133" y="311"/>
                      <a:pt x="122" y="409"/>
                      <a:pt x="191" y="409"/>
                    </a:cubicBezTo>
                    <a:cubicBezTo>
                      <a:pt x="193" y="409"/>
                      <a:pt x="194" y="409"/>
                      <a:pt x="196" y="409"/>
                    </a:cubicBezTo>
                    <a:cubicBezTo>
                      <a:pt x="253" y="409"/>
                      <a:pt x="215" y="288"/>
                      <a:pt x="237" y="282"/>
                    </a:cubicBezTo>
                    <a:cubicBezTo>
                      <a:pt x="266" y="277"/>
                      <a:pt x="249" y="178"/>
                      <a:pt x="279" y="178"/>
                    </a:cubicBezTo>
                    <a:cubicBezTo>
                      <a:pt x="279" y="178"/>
                      <a:pt x="280" y="178"/>
                      <a:pt x="281" y="178"/>
                    </a:cubicBezTo>
                    <a:cubicBezTo>
                      <a:pt x="302" y="178"/>
                      <a:pt x="324" y="265"/>
                      <a:pt x="295" y="311"/>
                    </a:cubicBezTo>
                    <a:cubicBezTo>
                      <a:pt x="266" y="352"/>
                      <a:pt x="284" y="462"/>
                      <a:pt x="330" y="467"/>
                    </a:cubicBezTo>
                    <a:cubicBezTo>
                      <a:pt x="331" y="467"/>
                      <a:pt x="333" y="467"/>
                      <a:pt x="334" y="467"/>
                    </a:cubicBezTo>
                    <a:cubicBezTo>
                      <a:pt x="376" y="467"/>
                      <a:pt x="365" y="368"/>
                      <a:pt x="365" y="368"/>
                    </a:cubicBezTo>
                    <a:cubicBezTo>
                      <a:pt x="429" y="357"/>
                      <a:pt x="376" y="213"/>
                      <a:pt x="440" y="207"/>
                    </a:cubicBezTo>
                    <a:cubicBezTo>
                      <a:pt x="443" y="206"/>
                      <a:pt x="446" y="206"/>
                      <a:pt x="449" y="206"/>
                    </a:cubicBezTo>
                    <a:cubicBezTo>
                      <a:pt x="501" y="206"/>
                      <a:pt x="472" y="312"/>
                      <a:pt x="522" y="328"/>
                    </a:cubicBezTo>
                    <a:cubicBezTo>
                      <a:pt x="525" y="329"/>
                      <a:pt x="529" y="330"/>
                      <a:pt x="531" y="330"/>
                    </a:cubicBezTo>
                    <a:cubicBezTo>
                      <a:pt x="572" y="330"/>
                      <a:pt x="560" y="214"/>
                      <a:pt x="528" y="149"/>
                    </a:cubicBezTo>
                    <a:cubicBezTo>
                      <a:pt x="516" y="121"/>
                      <a:pt x="491" y="114"/>
                      <a:pt x="461" y="114"/>
                    </a:cubicBezTo>
                    <a:cubicBezTo>
                      <a:pt x="427" y="114"/>
                      <a:pt x="388" y="123"/>
                      <a:pt x="357" y="123"/>
                    </a:cubicBezTo>
                    <a:cubicBezTo>
                      <a:pt x="347" y="123"/>
                      <a:pt x="338" y="122"/>
                      <a:pt x="330" y="119"/>
                    </a:cubicBezTo>
                    <a:cubicBezTo>
                      <a:pt x="279" y="103"/>
                      <a:pt x="244" y="74"/>
                      <a:pt x="186" y="68"/>
                    </a:cubicBezTo>
                    <a:cubicBezTo>
                      <a:pt x="127" y="68"/>
                      <a:pt x="140" y="15"/>
                      <a:pt x="98" y="4"/>
                    </a:cubicBezTo>
                    <a:cubicBezTo>
                      <a:pt x="95" y="2"/>
                      <a:pt x="92" y="0"/>
                      <a:pt x="8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2"/>
              <p:cNvSpPr/>
              <p:nvPr/>
            </p:nvSpPr>
            <p:spPr>
              <a:xfrm>
                <a:off x="6069658" y="2770177"/>
                <a:ext cx="257142" cy="238357"/>
              </a:xfrm>
              <a:custGeom>
                <a:rect b="b" l="l" r="r" t="t"/>
                <a:pathLst>
                  <a:path extrusionOk="0" h="571" w="616">
                    <a:moveTo>
                      <a:pt x="506" y="1"/>
                    </a:moveTo>
                    <a:cubicBezTo>
                      <a:pt x="470" y="1"/>
                      <a:pt x="420" y="53"/>
                      <a:pt x="406" y="75"/>
                    </a:cubicBezTo>
                    <a:cubicBezTo>
                      <a:pt x="398" y="93"/>
                      <a:pt x="380" y="97"/>
                      <a:pt x="358" y="97"/>
                    </a:cubicBezTo>
                    <a:cubicBezTo>
                      <a:pt x="336" y="97"/>
                      <a:pt x="311" y="93"/>
                      <a:pt x="285" y="93"/>
                    </a:cubicBezTo>
                    <a:cubicBezTo>
                      <a:pt x="232" y="93"/>
                      <a:pt x="227" y="99"/>
                      <a:pt x="192" y="110"/>
                    </a:cubicBezTo>
                    <a:cubicBezTo>
                      <a:pt x="183" y="113"/>
                      <a:pt x="176" y="114"/>
                      <a:pt x="169" y="114"/>
                    </a:cubicBezTo>
                    <a:cubicBezTo>
                      <a:pt x="150" y="114"/>
                      <a:pt x="137" y="104"/>
                      <a:pt x="111" y="104"/>
                    </a:cubicBezTo>
                    <a:cubicBezTo>
                      <a:pt x="99" y="104"/>
                      <a:pt x="93" y="110"/>
                      <a:pt x="82" y="110"/>
                    </a:cubicBezTo>
                    <a:cubicBezTo>
                      <a:pt x="70" y="116"/>
                      <a:pt x="53" y="123"/>
                      <a:pt x="35" y="123"/>
                    </a:cubicBezTo>
                    <a:cubicBezTo>
                      <a:pt x="33" y="120"/>
                      <a:pt x="29" y="118"/>
                      <a:pt x="26" y="118"/>
                    </a:cubicBezTo>
                    <a:cubicBezTo>
                      <a:pt x="21" y="118"/>
                      <a:pt x="16" y="121"/>
                      <a:pt x="13" y="128"/>
                    </a:cubicBezTo>
                    <a:cubicBezTo>
                      <a:pt x="0" y="150"/>
                      <a:pt x="42" y="150"/>
                      <a:pt x="99" y="174"/>
                    </a:cubicBezTo>
                    <a:cubicBezTo>
                      <a:pt x="152" y="192"/>
                      <a:pt x="88" y="273"/>
                      <a:pt x="99" y="308"/>
                    </a:cubicBezTo>
                    <a:cubicBezTo>
                      <a:pt x="117" y="348"/>
                      <a:pt x="146" y="342"/>
                      <a:pt x="152" y="394"/>
                    </a:cubicBezTo>
                    <a:cubicBezTo>
                      <a:pt x="157" y="443"/>
                      <a:pt x="132" y="570"/>
                      <a:pt x="161" y="570"/>
                    </a:cubicBezTo>
                    <a:cubicBezTo>
                      <a:pt x="163" y="570"/>
                      <a:pt x="165" y="569"/>
                      <a:pt x="168" y="568"/>
                    </a:cubicBezTo>
                    <a:cubicBezTo>
                      <a:pt x="209" y="545"/>
                      <a:pt x="168" y="436"/>
                      <a:pt x="203" y="394"/>
                    </a:cubicBezTo>
                    <a:cubicBezTo>
                      <a:pt x="238" y="359"/>
                      <a:pt x="221" y="244"/>
                      <a:pt x="209" y="214"/>
                    </a:cubicBezTo>
                    <a:cubicBezTo>
                      <a:pt x="205" y="190"/>
                      <a:pt x="220" y="175"/>
                      <a:pt x="246" y="175"/>
                    </a:cubicBezTo>
                    <a:cubicBezTo>
                      <a:pt x="257" y="175"/>
                      <a:pt x="271" y="178"/>
                      <a:pt x="285" y="185"/>
                    </a:cubicBezTo>
                    <a:cubicBezTo>
                      <a:pt x="296" y="185"/>
                      <a:pt x="308" y="192"/>
                      <a:pt x="320" y="192"/>
                    </a:cubicBezTo>
                    <a:cubicBezTo>
                      <a:pt x="366" y="198"/>
                      <a:pt x="401" y="227"/>
                      <a:pt x="406" y="267"/>
                    </a:cubicBezTo>
                    <a:cubicBezTo>
                      <a:pt x="430" y="348"/>
                      <a:pt x="465" y="342"/>
                      <a:pt x="476" y="377"/>
                    </a:cubicBezTo>
                    <a:cubicBezTo>
                      <a:pt x="487" y="417"/>
                      <a:pt x="471" y="557"/>
                      <a:pt x="508" y="557"/>
                    </a:cubicBezTo>
                    <a:cubicBezTo>
                      <a:pt x="509" y="557"/>
                      <a:pt x="510" y="557"/>
                      <a:pt x="511" y="557"/>
                    </a:cubicBezTo>
                    <a:cubicBezTo>
                      <a:pt x="551" y="551"/>
                      <a:pt x="534" y="447"/>
                      <a:pt x="575" y="429"/>
                    </a:cubicBezTo>
                    <a:cubicBezTo>
                      <a:pt x="615" y="417"/>
                      <a:pt x="580" y="278"/>
                      <a:pt x="545" y="174"/>
                    </a:cubicBezTo>
                    <a:cubicBezTo>
                      <a:pt x="505" y="64"/>
                      <a:pt x="564" y="75"/>
                      <a:pt x="534" y="18"/>
                    </a:cubicBezTo>
                    <a:cubicBezTo>
                      <a:pt x="527" y="6"/>
                      <a:pt x="518" y="1"/>
                      <a:pt x="50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2"/>
              <p:cNvSpPr/>
              <p:nvPr/>
            </p:nvSpPr>
            <p:spPr>
              <a:xfrm>
                <a:off x="5973230" y="2900417"/>
                <a:ext cx="27133" cy="52180"/>
              </a:xfrm>
              <a:custGeom>
                <a:rect b="b" l="l" r="r" t="t"/>
                <a:pathLst>
                  <a:path extrusionOk="0" h="125" w="65">
                    <a:moveTo>
                      <a:pt x="26" y="0"/>
                    </a:moveTo>
                    <a:cubicBezTo>
                      <a:pt x="25" y="0"/>
                      <a:pt x="24" y="1"/>
                      <a:pt x="23" y="1"/>
                    </a:cubicBezTo>
                    <a:cubicBezTo>
                      <a:pt x="6" y="1"/>
                      <a:pt x="0" y="30"/>
                      <a:pt x="6" y="65"/>
                    </a:cubicBezTo>
                    <a:cubicBezTo>
                      <a:pt x="11" y="97"/>
                      <a:pt x="27" y="124"/>
                      <a:pt x="38" y="124"/>
                    </a:cubicBezTo>
                    <a:cubicBezTo>
                      <a:pt x="39" y="124"/>
                      <a:pt x="40" y="124"/>
                      <a:pt x="41" y="124"/>
                    </a:cubicBezTo>
                    <a:cubicBezTo>
                      <a:pt x="57" y="124"/>
                      <a:pt x="64" y="94"/>
                      <a:pt x="57" y="60"/>
                    </a:cubicBezTo>
                    <a:cubicBezTo>
                      <a:pt x="52" y="28"/>
                      <a:pt x="38" y="0"/>
                      <a:pt x="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2"/>
              <p:cNvSpPr/>
              <p:nvPr/>
            </p:nvSpPr>
            <p:spPr>
              <a:xfrm>
                <a:off x="6057970" y="2844898"/>
                <a:ext cx="19620" cy="54267"/>
              </a:xfrm>
              <a:custGeom>
                <a:rect b="b" l="l" r="r" t="t"/>
                <a:pathLst>
                  <a:path extrusionOk="0" h="130" w="47">
                    <a:moveTo>
                      <a:pt x="11" y="1"/>
                    </a:moveTo>
                    <a:cubicBezTo>
                      <a:pt x="6" y="6"/>
                      <a:pt x="0" y="35"/>
                      <a:pt x="6" y="70"/>
                    </a:cubicBezTo>
                    <a:cubicBezTo>
                      <a:pt x="11" y="102"/>
                      <a:pt x="21" y="129"/>
                      <a:pt x="32" y="129"/>
                    </a:cubicBezTo>
                    <a:cubicBezTo>
                      <a:pt x="33" y="129"/>
                      <a:pt x="34" y="129"/>
                      <a:pt x="35" y="129"/>
                    </a:cubicBezTo>
                    <a:cubicBezTo>
                      <a:pt x="46" y="129"/>
                      <a:pt x="46" y="99"/>
                      <a:pt x="41" y="65"/>
                    </a:cubicBezTo>
                    <a:cubicBezTo>
                      <a:pt x="35" y="30"/>
                      <a:pt x="23" y="1"/>
                      <a:pt x="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2"/>
              <p:cNvSpPr/>
              <p:nvPr/>
            </p:nvSpPr>
            <p:spPr>
              <a:xfrm>
                <a:off x="6002033" y="2859508"/>
                <a:ext cx="19620" cy="55937"/>
              </a:xfrm>
              <a:custGeom>
                <a:rect b="b" l="l" r="r" t="t"/>
                <a:pathLst>
                  <a:path extrusionOk="0" h="134" w="47">
                    <a:moveTo>
                      <a:pt x="30" y="0"/>
                    </a:moveTo>
                    <a:cubicBezTo>
                      <a:pt x="23" y="0"/>
                      <a:pt x="12" y="30"/>
                      <a:pt x="6" y="64"/>
                    </a:cubicBezTo>
                    <a:cubicBezTo>
                      <a:pt x="1" y="99"/>
                      <a:pt x="6" y="128"/>
                      <a:pt x="18" y="134"/>
                    </a:cubicBezTo>
                    <a:cubicBezTo>
                      <a:pt x="23" y="134"/>
                      <a:pt x="36" y="105"/>
                      <a:pt x="41" y="70"/>
                    </a:cubicBezTo>
                    <a:cubicBezTo>
                      <a:pt x="47" y="35"/>
                      <a:pt x="41" y="6"/>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2"/>
              <p:cNvSpPr/>
              <p:nvPr/>
            </p:nvSpPr>
            <p:spPr>
              <a:xfrm>
                <a:off x="5890578" y="2767255"/>
                <a:ext cx="25046" cy="36735"/>
              </a:xfrm>
              <a:custGeom>
                <a:rect b="b" l="l" r="r" t="t"/>
                <a:pathLst>
                  <a:path extrusionOk="0" h="88" w="60">
                    <a:moveTo>
                      <a:pt x="9" y="0"/>
                    </a:moveTo>
                    <a:cubicBezTo>
                      <a:pt x="8" y="0"/>
                      <a:pt x="7" y="1"/>
                      <a:pt x="6" y="2"/>
                    </a:cubicBezTo>
                    <a:cubicBezTo>
                      <a:pt x="1" y="7"/>
                      <a:pt x="6" y="25"/>
                      <a:pt x="19" y="53"/>
                    </a:cubicBezTo>
                    <a:cubicBezTo>
                      <a:pt x="30" y="77"/>
                      <a:pt x="47" y="88"/>
                      <a:pt x="54" y="88"/>
                    </a:cubicBezTo>
                    <a:cubicBezTo>
                      <a:pt x="59" y="82"/>
                      <a:pt x="54" y="60"/>
                      <a:pt x="41" y="36"/>
                    </a:cubicBezTo>
                    <a:cubicBezTo>
                      <a:pt x="31" y="16"/>
                      <a:pt x="16" y="0"/>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2"/>
              <p:cNvSpPr/>
              <p:nvPr/>
            </p:nvSpPr>
            <p:spPr>
              <a:xfrm>
                <a:off x="5915206" y="2879128"/>
                <a:ext cx="24211" cy="53432"/>
              </a:xfrm>
              <a:custGeom>
                <a:rect b="b" l="l" r="r" t="t"/>
                <a:pathLst>
                  <a:path extrusionOk="0" h="128" w="58">
                    <a:moveTo>
                      <a:pt x="17" y="1"/>
                    </a:moveTo>
                    <a:cubicBezTo>
                      <a:pt x="6" y="6"/>
                      <a:pt x="0" y="35"/>
                      <a:pt x="6" y="70"/>
                    </a:cubicBezTo>
                    <a:cubicBezTo>
                      <a:pt x="11" y="105"/>
                      <a:pt x="22" y="127"/>
                      <a:pt x="41" y="127"/>
                    </a:cubicBezTo>
                    <a:cubicBezTo>
                      <a:pt x="52" y="127"/>
                      <a:pt x="57" y="92"/>
                      <a:pt x="52" y="58"/>
                    </a:cubicBezTo>
                    <a:cubicBezTo>
                      <a:pt x="46" y="23"/>
                      <a:pt x="29"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2"/>
              <p:cNvSpPr/>
              <p:nvPr/>
            </p:nvSpPr>
            <p:spPr>
              <a:xfrm>
                <a:off x="5997859" y="2813173"/>
                <a:ext cx="79313" cy="23794"/>
              </a:xfrm>
              <a:custGeom>
                <a:rect b="b" l="l" r="r" t="t"/>
                <a:pathLst>
                  <a:path extrusionOk="0" h="57" w="190">
                    <a:moveTo>
                      <a:pt x="129" y="1"/>
                    </a:moveTo>
                    <a:cubicBezTo>
                      <a:pt x="126" y="1"/>
                      <a:pt x="124" y="1"/>
                      <a:pt x="121" y="1"/>
                    </a:cubicBezTo>
                    <a:cubicBezTo>
                      <a:pt x="75" y="1"/>
                      <a:pt x="11" y="7"/>
                      <a:pt x="5" y="25"/>
                    </a:cubicBezTo>
                    <a:cubicBezTo>
                      <a:pt x="0" y="42"/>
                      <a:pt x="6" y="50"/>
                      <a:pt x="14" y="50"/>
                    </a:cubicBezTo>
                    <a:cubicBezTo>
                      <a:pt x="16" y="50"/>
                      <a:pt x="19" y="49"/>
                      <a:pt x="22" y="47"/>
                    </a:cubicBezTo>
                    <a:cubicBezTo>
                      <a:pt x="22" y="47"/>
                      <a:pt x="74" y="28"/>
                      <a:pt x="108" y="28"/>
                    </a:cubicBezTo>
                    <a:cubicBezTo>
                      <a:pt x="115" y="28"/>
                      <a:pt x="121" y="29"/>
                      <a:pt x="126" y="31"/>
                    </a:cubicBezTo>
                    <a:cubicBezTo>
                      <a:pt x="151" y="35"/>
                      <a:pt x="175" y="57"/>
                      <a:pt x="183" y="57"/>
                    </a:cubicBezTo>
                    <a:cubicBezTo>
                      <a:pt x="184" y="57"/>
                      <a:pt x="185" y="56"/>
                      <a:pt x="185" y="54"/>
                    </a:cubicBezTo>
                    <a:cubicBezTo>
                      <a:pt x="190" y="37"/>
                      <a:pt x="170"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2"/>
              <p:cNvSpPr/>
              <p:nvPr/>
            </p:nvSpPr>
            <p:spPr>
              <a:xfrm>
                <a:off x="6110567" y="2848655"/>
                <a:ext cx="27133" cy="60111"/>
              </a:xfrm>
              <a:custGeom>
                <a:rect b="b" l="l" r="r" t="t"/>
                <a:pathLst>
                  <a:path extrusionOk="0" h="144" w="65">
                    <a:moveTo>
                      <a:pt x="33" y="0"/>
                    </a:moveTo>
                    <a:cubicBezTo>
                      <a:pt x="32" y="0"/>
                      <a:pt x="31" y="2"/>
                      <a:pt x="30" y="4"/>
                    </a:cubicBezTo>
                    <a:cubicBezTo>
                      <a:pt x="30" y="4"/>
                      <a:pt x="19" y="67"/>
                      <a:pt x="13" y="79"/>
                    </a:cubicBezTo>
                    <a:cubicBezTo>
                      <a:pt x="1" y="96"/>
                      <a:pt x="1" y="143"/>
                      <a:pt x="36" y="143"/>
                    </a:cubicBezTo>
                    <a:cubicBezTo>
                      <a:pt x="65" y="143"/>
                      <a:pt x="59" y="114"/>
                      <a:pt x="54" y="74"/>
                    </a:cubicBezTo>
                    <a:cubicBezTo>
                      <a:pt x="49" y="44"/>
                      <a:pt x="39" y="0"/>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2"/>
              <p:cNvSpPr/>
              <p:nvPr/>
            </p:nvSpPr>
            <p:spPr>
              <a:xfrm>
                <a:off x="6127682" y="2951762"/>
                <a:ext cx="22124" cy="50927"/>
              </a:xfrm>
              <a:custGeom>
                <a:rect b="b" l="l" r="r" t="t"/>
                <a:pathLst>
                  <a:path extrusionOk="0" h="122" w="53">
                    <a:moveTo>
                      <a:pt x="31" y="0"/>
                    </a:moveTo>
                    <a:cubicBezTo>
                      <a:pt x="31" y="0"/>
                      <a:pt x="30" y="0"/>
                      <a:pt x="29" y="1"/>
                    </a:cubicBezTo>
                    <a:cubicBezTo>
                      <a:pt x="29" y="1"/>
                      <a:pt x="0" y="122"/>
                      <a:pt x="18" y="122"/>
                    </a:cubicBezTo>
                    <a:cubicBezTo>
                      <a:pt x="41" y="122"/>
                      <a:pt x="53"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2"/>
              <p:cNvSpPr/>
              <p:nvPr/>
            </p:nvSpPr>
            <p:spPr>
              <a:xfrm>
                <a:off x="6140205" y="2870779"/>
                <a:ext cx="24211" cy="61781"/>
              </a:xfrm>
              <a:custGeom>
                <a:rect b="b" l="l" r="r" t="t"/>
                <a:pathLst>
                  <a:path extrusionOk="0" h="148" w="58">
                    <a:moveTo>
                      <a:pt x="31" y="1"/>
                    </a:moveTo>
                    <a:cubicBezTo>
                      <a:pt x="18" y="1"/>
                      <a:pt x="22" y="85"/>
                      <a:pt x="12" y="101"/>
                    </a:cubicBezTo>
                    <a:cubicBezTo>
                      <a:pt x="6" y="117"/>
                      <a:pt x="0" y="148"/>
                      <a:pt x="14" y="148"/>
                    </a:cubicBezTo>
                    <a:cubicBezTo>
                      <a:pt x="15" y="148"/>
                      <a:pt x="16" y="148"/>
                      <a:pt x="18" y="147"/>
                    </a:cubicBezTo>
                    <a:cubicBezTo>
                      <a:pt x="40" y="142"/>
                      <a:pt x="58" y="48"/>
                      <a:pt x="34" y="3"/>
                    </a:cubicBezTo>
                    <a:cubicBezTo>
                      <a:pt x="33" y="1"/>
                      <a:pt x="32" y="1"/>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2"/>
              <p:cNvSpPr/>
              <p:nvPr/>
            </p:nvSpPr>
            <p:spPr>
              <a:xfrm>
                <a:off x="6203239" y="2776438"/>
                <a:ext cx="94341" cy="57189"/>
              </a:xfrm>
              <a:custGeom>
                <a:rect b="b" l="l" r="r" t="t"/>
                <a:pathLst>
                  <a:path extrusionOk="0" h="137" w="226">
                    <a:moveTo>
                      <a:pt x="194" y="0"/>
                    </a:moveTo>
                    <a:cubicBezTo>
                      <a:pt x="191" y="0"/>
                      <a:pt x="188" y="1"/>
                      <a:pt x="185" y="3"/>
                    </a:cubicBezTo>
                    <a:cubicBezTo>
                      <a:pt x="174" y="3"/>
                      <a:pt x="145" y="14"/>
                      <a:pt x="132" y="31"/>
                    </a:cubicBezTo>
                    <a:cubicBezTo>
                      <a:pt x="121" y="60"/>
                      <a:pt x="81" y="95"/>
                      <a:pt x="40" y="95"/>
                    </a:cubicBezTo>
                    <a:cubicBezTo>
                      <a:pt x="0" y="95"/>
                      <a:pt x="0" y="135"/>
                      <a:pt x="52" y="135"/>
                    </a:cubicBezTo>
                    <a:cubicBezTo>
                      <a:pt x="55" y="136"/>
                      <a:pt x="58" y="136"/>
                      <a:pt x="62" y="136"/>
                    </a:cubicBezTo>
                    <a:cubicBezTo>
                      <a:pt x="101" y="136"/>
                      <a:pt x="124" y="100"/>
                      <a:pt x="161" y="89"/>
                    </a:cubicBezTo>
                    <a:cubicBezTo>
                      <a:pt x="196" y="78"/>
                      <a:pt x="225" y="44"/>
                      <a:pt x="209" y="9"/>
                    </a:cubicBezTo>
                    <a:cubicBezTo>
                      <a:pt x="204" y="5"/>
                      <a:pt x="200" y="0"/>
                      <a:pt x="1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2"/>
              <p:cNvSpPr/>
              <p:nvPr/>
            </p:nvSpPr>
            <p:spPr>
              <a:xfrm>
                <a:off x="6236634" y="2846568"/>
                <a:ext cx="46336" cy="63868"/>
              </a:xfrm>
              <a:custGeom>
                <a:rect b="b" l="l" r="r" t="t"/>
                <a:pathLst>
                  <a:path extrusionOk="0" h="153" w="111">
                    <a:moveTo>
                      <a:pt x="9" y="0"/>
                    </a:moveTo>
                    <a:cubicBezTo>
                      <a:pt x="5" y="0"/>
                      <a:pt x="2" y="5"/>
                      <a:pt x="1" y="15"/>
                    </a:cubicBezTo>
                    <a:cubicBezTo>
                      <a:pt x="1" y="15"/>
                      <a:pt x="24" y="130"/>
                      <a:pt x="59" y="148"/>
                    </a:cubicBezTo>
                    <a:cubicBezTo>
                      <a:pt x="65" y="151"/>
                      <a:pt x="71" y="153"/>
                      <a:pt x="77" y="153"/>
                    </a:cubicBezTo>
                    <a:cubicBezTo>
                      <a:pt x="100" y="153"/>
                      <a:pt x="111" y="125"/>
                      <a:pt x="87" y="101"/>
                    </a:cubicBezTo>
                    <a:cubicBezTo>
                      <a:pt x="64" y="77"/>
                      <a:pt x="25" y="0"/>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2"/>
              <p:cNvSpPr/>
              <p:nvPr/>
            </p:nvSpPr>
            <p:spPr>
              <a:xfrm>
                <a:off x="6267941" y="2888311"/>
                <a:ext cx="46336" cy="58859"/>
              </a:xfrm>
              <a:custGeom>
                <a:rect b="b" l="l" r="r" t="t"/>
                <a:pathLst>
                  <a:path extrusionOk="0" h="141" w="111">
                    <a:moveTo>
                      <a:pt x="79" y="1"/>
                    </a:moveTo>
                    <a:cubicBezTo>
                      <a:pt x="77" y="1"/>
                      <a:pt x="76" y="4"/>
                      <a:pt x="76" y="13"/>
                    </a:cubicBezTo>
                    <a:cubicBezTo>
                      <a:pt x="76" y="30"/>
                      <a:pt x="89" y="83"/>
                      <a:pt x="65" y="83"/>
                    </a:cubicBezTo>
                    <a:cubicBezTo>
                      <a:pt x="36" y="83"/>
                      <a:pt x="1" y="123"/>
                      <a:pt x="41" y="134"/>
                    </a:cubicBezTo>
                    <a:cubicBezTo>
                      <a:pt x="50" y="139"/>
                      <a:pt x="58" y="141"/>
                      <a:pt x="67" y="141"/>
                    </a:cubicBezTo>
                    <a:cubicBezTo>
                      <a:pt x="91" y="141"/>
                      <a:pt x="111" y="123"/>
                      <a:pt x="111" y="105"/>
                    </a:cubicBezTo>
                    <a:cubicBezTo>
                      <a:pt x="111" y="91"/>
                      <a:pt x="87"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2"/>
              <p:cNvSpPr/>
              <p:nvPr/>
            </p:nvSpPr>
            <p:spPr>
              <a:xfrm>
                <a:off x="6267941" y="2946335"/>
                <a:ext cx="24211" cy="54267"/>
              </a:xfrm>
              <a:custGeom>
                <a:rect b="b" l="l" r="r" t="t"/>
                <a:pathLst>
                  <a:path extrusionOk="0" h="130" w="58">
                    <a:moveTo>
                      <a:pt x="16" y="0"/>
                    </a:moveTo>
                    <a:cubicBezTo>
                      <a:pt x="15" y="0"/>
                      <a:pt x="13" y="0"/>
                      <a:pt x="12" y="1"/>
                    </a:cubicBezTo>
                    <a:cubicBezTo>
                      <a:pt x="1" y="1"/>
                      <a:pt x="12" y="129"/>
                      <a:pt x="30" y="129"/>
                    </a:cubicBezTo>
                    <a:cubicBezTo>
                      <a:pt x="31" y="129"/>
                      <a:pt x="32" y="129"/>
                      <a:pt x="33" y="129"/>
                    </a:cubicBezTo>
                    <a:cubicBezTo>
                      <a:pt x="52" y="129"/>
                      <a:pt x="58" y="81"/>
                      <a:pt x="46" y="81"/>
                    </a:cubicBezTo>
                    <a:cubicBezTo>
                      <a:pt x="44" y="81"/>
                      <a:pt x="43" y="82"/>
                      <a:pt x="41" y="83"/>
                    </a:cubicBezTo>
                    <a:cubicBezTo>
                      <a:pt x="40" y="84"/>
                      <a:pt x="39" y="84"/>
                      <a:pt x="38" y="84"/>
                    </a:cubicBezTo>
                    <a:cubicBezTo>
                      <a:pt x="25" y="84"/>
                      <a:pt x="25" y="19"/>
                      <a:pt x="25" y="19"/>
                    </a:cubicBezTo>
                    <a:cubicBezTo>
                      <a:pt x="25" y="19"/>
                      <a:pt x="25" y="0"/>
                      <a:pt x="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2"/>
              <p:cNvSpPr/>
              <p:nvPr/>
            </p:nvSpPr>
            <p:spPr>
              <a:xfrm>
                <a:off x="5864696" y="2806494"/>
                <a:ext cx="30890" cy="91836"/>
              </a:xfrm>
              <a:custGeom>
                <a:rect b="b" l="l" r="r" t="t"/>
                <a:pathLst>
                  <a:path extrusionOk="0" h="220" w="74">
                    <a:moveTo>
                      <a:pt x="52" y="1"/>
                    </a:moveTo>
                    <a:cubicBezTo>
                      <a:pt x="28" y="1"/>
                      <a:pt x="22" y="58"/>
                      <a:pt x="11" y="127"/>
                    </a:cubicBezTo>
                    <a:cubicBezTo>
                      <a:pt x="1" y="185"/>
                      <a:pt x="40" y="219"/>
                      <a:pt x="56" y="219"/>
                    </a:cubicBezTo>
                    <a:cubicBezTo>
                      <a:pt x="59" y="219"/>
                      <a:pt x="62" y="218"/>
                      <a:pt x="63" y="215"/>
                    </a:cubicBezTo>
                    <a:cubicBezTo>
                      <a:pt x="74" y="197"/>
                      <a:pt x="74" y="145"/>
                      <a:pt x="52" y="140"/>
                    </a:cubicBezTo>
                    <a:cubicBezTo>
                      <a:pt x="34" y="133"/>
                      <a:pt x="52" y="36"/>
                      <a:pt x="52" y="36"/>
                    </a:cubicBezTo>
                    <a:cubicBezTo>
                      <a:pt x="52" y="36"/>
                      <a:pt x="57"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2"/>
              <p:cNvSpPr/>
              <p:nvPr/>
            </p:nvSpPr>
            <p:spPr>
              <a:xfrm>
                <a:off x="5930234" y="2826531"/>
                <a:ext cx="33395" cy="53849"/>
              </a:xfrm>
              <a:custGeom>
                <a:rect b="b" l="l" r="r" t="t"/>
                <a:pathLst>
                  <a:path extrusionOk="0" h="129" w="80">
                    <a:moveTo>
                      <a:pt x="79" y="1"/>
                    </a:moveTo>
                    <a:cubicBezTo>
                      <a:pt x="75" y="1"/>
                      <a:pt x="63" y="42"/>
                      <a:pt x="63" y="63"/>
                    </a:cubicBezTo>
                    <a:cubicBezTo>
                      <a:pt x="63" y="63"/>
                      <a:pt x="63" y="75"/>
                      <a:pt x="55" y="75"/>
                    </a:cubicBezTo>
                    <a:cubicBezTo>
                      <a:pt x="54" y="75"/>
                      <a:pt x="52" y="75"/>
                      <a:pt x="50" y="74"/>
                    </a:cubicBezTo>
                    <a:cubicBezTo>
                      <a:pt x="37" y="69"/>
                      <a:pt x="38" y="28"/>
                      <a:pt x="25" y="28"/>
                    </a:cubicBezTo>
                    <a:cubicBezTo>
                      <a:pt x="23" y="28"/>
                      <a:pt x="20" y="29"/>
                      <a:pt x="16" y="33"/>
                    </a:cubicBezTo>
                    <a:cubicBezTo>
                      <a:pt x="0" y="49"/>
                      <a:pt x="8" y="129"/>
                      <a:pt x="37" y="129"/>
                    </a:cubicBezTo>
                    <a:cubicBezTo>
                      <a:pt x="39" y="129"/>
                      <a:pt x="42" y="128"/>
                      <a:pt x="45" y="127"/>
                    </a:cubicBezTo>
                    <a:cubicBezTo>
                      <a:pt x="80" y="109"/>
                      <a:pt x="74" y="74"/>
                      <a:pt x="80" y="4"/>
                    </a:cubicBezTo>
                    <a:cubicBezTo>
                      <a:pt x="80" y="2"/>
                      <a:pt x="79"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2"/>
              <p:cNvSpPr/>
              <p:nvPr/>
            </p:nvSpPr>
            <p:spPr>
              <a:xfrm>
                <a:off x="6050456" y="2632422"/>
                <a:ext cx="51345" cy="181585"/>
              </a:xfrm>
              <a:custGeom>
                <a:rect b="b" l="l" r="r" t="t"/>
                <a:pathLst>
                  <a:path extrusionOk="0" h="435" w="123">
                    <a:moveTo>
                      <a:pt x="93" y="0"/>
                    </a:moveTo>
                    <a:cubicBezTo>
                      <a:pt x="88" y="0"/>
                      <a:pt x="81" y="0"/>
                      <a:pt x="75" y="6"/>
                    </a:cubicBezTo>
                    <a:cubicBezTo>
                      <a:pt x="75" y="12"/>
                      <a:pt x="0" y="121"/>
                      <a:pt x="53" y="202"/>
                    </a:cubicBezTo>
                    <a:cubicBezTo>
                      <a:pt x="93" y="272"/>
                      <a:pt x="46" y="418"/>
                      <a:pt x="46" y="423"/>
                    </a:cubicBezTo>
                    <a:cubicBezTo>
                      <a:pt x="41" y="429"/>
                      <a:pt x="46" y="434"/>
                      <a:pt x="53" y="434"/>
                    </a:cubicBezTo>
                    <a:lnTo>
                      <a:pt x="59" y="434"/>
                    </a:lnTo>
                    <a:cubicBezTo>
                      <a:pt x="59" y="434"/>
                      <a:pt x="64" y="434"/>
                      <a:pt x="70" y="429"/>
                    </a:cubicBezTo>
                    <a:cubicBezTo>
                      <a:pt x="70" y="423"/>
                      <a:pt x="123" y="266"/>
                      <a:pt x="70" y="191"/>
                    </a:cubicBezTo>
                    <a:cubicBezTo>
                      <a:pt x="29" y="121"/>
                      <a:pt x="93" y="17"/>
                      <a:pt x="99" y="17"/>
                    </a:cubicBezTo>
                    <a:cubicBezTo>
                      <a:pt x="99" y="12"/>
                      <a:pt x="99" y="6"/>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2"/>
              <p:cNvSpPr/>
              <p:nvPr/>
            </p:nvSpPr>
            <p:spPr>
              <a:xfrm>
                <a:off x="5900596" y="3028988"/>
                <a:ext cx="382373" cy="174489"/>
              </a:xfrm>
              <a:custGeom>
                <a:rect b="b" l="l" r="r" t="t"/>
                <a:pathLst>
                  <a:path extrusionOk="0" h="418" w="916">
                    <a:moveTo>
                      <a:pt x="0" y="1"/>
                    </a:moveTo>
                    <a:lnTo>
                      <a:pt x="0" y="313"/>
                    </a:lnTo>
                    <a:cubicBezTo>
                      <a:pt x="0" y="313"/>
                      <a:pt x="151" y="418"/>
                      <a:pt x="458" y="418"/>
                    </a:cubicBezTo>
                    <a:cubicBezTo>
                      <a:pt x="765" y="418"/>
                      <a:pt x="916" y="343"/>
                      <a:pt x="916" y="343"/>
                    </a:cubicBezTo>
                    <a:lnTo>
                      <a:pt x="916" y="17"/>
                    </a:lnTo>
                    <a:cubicBezTo>
                      <a:pt x="916" y="17"/>
                      <a:pt x="916" y="325"/>
                      <a:pt x="458" y="325"/>
                    </a:cubicBezTo>
                    <a:cubicBezTo>
                      <a:pt x="0" y="325"/>
                      <a:pt x="0" y="1"/>
                      <a:pt x="0" y="1"/>
                    </a:cubicBezTo>
                    <a:close/>
                  </a:path>
                </a:pathLst>
              </a:custGeom>
              <a:solidFill>
                <a:srgbClr val="FFF5FA">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2"/>
              <p:cNvSpPr/>
              <p:nvPr/>
            </p:nvSpPr>
            <p:spPr>
              <a:xfrm>
                <a:off x="6217431" y="3021474"/>
                <a:ext cx="382790" cy="90584"/>
              </a:xfrm>
              <a:custGeom>
                <a:rect b="b" l="l" r="r" t="t"/>
                <a:pathLst>
                  <a:path extrusionOk="0" h="217" w="917">
                    <a:moveTo>
                      <a:pt x="459" y="0"/>
                    </a:moveTo>
                    <a:cubicBezTo>
                      <a:pt x="203" y="0"/>
                      <a:pt x="1" y="35"/>
                      <a:pt x="1" y="70"/>
                    </a:cubicBezTo>
                    <a:cubicBezTo>
                      <a:pt x="1" y="112"/>
                      <a:pt x="203" y="216"/>
                      <a:pt x="459" y="216"/>
                    </a:cubicBezTo>
                    <a:cubicBezTo>
                      <a:pt x="708" y="216"/>
                      <a:pt x="916" y="112"/>
                      <a:pt x="916" y="70"/>
                    </a:cubicBezTo>
                    <a:cubicBezTo>
                      <a:pt x="916" y="35"/>
                      <a:pt x="708" y="0"/>
                      <a:pt x="459" y="0"/>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2"/>
              <p:cNvSpPr/>
              <p:nvPr/>
            </p:nvSpPr>
            <p:spPr>
              <a:xfrm>
                <a:off x="6301754" y="3050277"/>
                <a:ext cx="213728" cy="51762"/>
              </a:xfrm>
              <a:custGeom>
                <a:rect b="b" l="l" r="r" t="t"/>
                <a:pathLst>
                  <a:path extrusionOk="0" h="124" w="512">
                    <a:moveTo>
                      <a:pt x="257" y="1"/>
                    </a:moveTo>
                    <a:cubicBezTo>
                      <a:pt x="112" y="1"/>
                      <a:pt x="1" y="19"/>
                      <a:pt x="1" y="43"/>
                    </a:cubicBezTo>
                    <a:cubicBezTo>
                      <a:pt x="1" y="65"/>
                      <a:pt x="112" y="123"/>
                      <a:pt x="257" y="123"/>
                    </a:cubicBezTo>
                    <a:cubicBezTo>
                      <a:pt x="396" y="123"/>
                      <a:pt x="511" y="65"/>
                      <a:pt x="511" y="43"/>
                    </a:cubicBezTo>
                    <a:cubicBezTo>
                      <a:pt x="511" y="19"/>
                      <a:pt x="396" y="1"/>
                      <a:pt x="25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2"/>
              <p:cNvSpPr/>
              <p:nvPr/>
            </p:nvSpPr>
            <p:spPr>
              <a:xfrm>
                <a:off x="6217431" y="3053199"/>
                <a:ext cx="382790" cy="237104"/>
              </a:xfrm>
              <a:custGeom>
                <a:rect b="b" l="l" r="r" t="t"/>
                <a:pathLst>
                  <a:path extrusionOk="0" h="568" w="917">
                    <a:moveTo>
                      <a:pt x="1" y="1"/>
                    </a:moveTo>
                    <a:lnTo>
                      <a:pt x="1" y="459"/>
                    </a:lnTo>
                    <a:cubicBezTo>
                      <a:pt x="1" y="459"/>
                      <a:pt x="167" y="567"/>
                      <a:pt x="468" y="567"/>
                    </a:cubicBezTo>
                    <a:cubicBezTo>
                      <a:pt x="594" y="567"/>
                      <a:pt x="744" y="548"/>
                      <a:pt x="916" y="493"/>
                    </a:cubicBezTo>
                    <a:lnTo>
                      <a:pt x="916" y="1"/>
                    </a:lnTo>
                    <a:cubicBezTo>
                      <a:pt x="916" y="1"/>
                      <a:pt x="736" y="75"/>
                      <a:pt x="464" y="75"/>
                    </a:cubicBezTo>
                    <a:cubicBezTo>
                      <a:pt x="329" y="75"/>
                      <a:pt x="171" y="57"/>
                      <a:pt x="1"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2"/>
              <p:cNvSpPr/>
              <p:nvPr/>
            </p:nvSpPr>
            <p:spPr>
              <a:xfrm>
                <a:off x="6217431" y="3116232"/>
                <a:ext cx="382790" cy="174489"/>
              </a:xfrm>
              <a:custGeom>
                <a:rect b="b" l="l" r="r" t="t"/>
                <a:pathLst>
                  <a:path extrusionOk="0" h="418" w="917">
                    <a:moveTo>
                      <a:pt x="1" y="0"/>
                    </a:moveTo>
                    <a:lnTo>
                      <a:pt x="1" y="308"/>
                    </a:lnTo>
                    <a:cubicBezTo>
                      <a:pt x="1" y="308"/>
                      <a:pt x="151" y="417"/>
                      <a:pt x="459" y="417"/>
                    </a:cubicBezTo>
                    <a:cubicBezTo>
                      <a:pt x="766" y="417"/>
                      <a:pt x="916" y="342"/>
                      <a:pt x="916" y="342"/>
                    </a:cubicBezTo>
                    <a:lnTo>
                      <a:pt x="916" y="11"/>
                    </a:lnTo>
                    <a:cubicBezTo>
                      <a:pt x="916" y="11"/>
                      <a:pt x="916" y="319"/>
                      <a:pt x="459" y="319"/>
                    </a:cubicBezTo>
                    <a:cubicBezTo>
                      <a:pt x="1" y="319"/>
                      <a:pt x="1" y="0"/>
                      <a:pt x="1" y="0"/>
                    </a:cubicBezTo>
                    <a:close/>
                  </a:path>
                </a:pathLst>
              </a:custGeom>
              <a:solidFill>
                <a:srgbClr val="FFF5FA">
                  <a:alpha val="2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2"/>
              <p:cNvSpPr/>
              <p:nvPr/>
            </p:nvSpPr>
            <p:spPr>
              <a:xfrm>
                <a:off x="6171096" y="3023978"/>
                <a:ext cx="239609" cy="194108"/>
              </a:xfrm>
              <a:custGeom>
                <a:rect b="b" l="l" r="r" t="t"/>
                <a:pathLst>
                  <a:path extrusionOk="0" h="465" w="574">
                    <a:moveTo>
                      <a:pt x="94" y="0"/>
                    </a:moveTo>
                    <a:cubicBezTo>
                      <a:pt x="81" y="0"/>
                      <a:pt x="76" y="20"/>
                      <a:pt x="70" y="36"/>
                    </a:cubicBezTo>
                    <a:cubicBezTo>
                      <a:pt x="70" y="58"/>
                      <a:pt x="65" y="82"/>
                      <a:pt x="59" y="99"/>
                    </a:cubicBezTo>
                    <a:cubicBezTo>
                      <a:pt x="1" y="256"/>
                      <a:pt x="35" y="320"/>
                      <a:pt x="77" y="331"/>
                    </a:cubicBezTo>
                    <a:cubicBezTo>
                      <a:pt x="78" y="331"/>
                      <a:pt x="79" y="331"/>
                      <a:pt x="80" y="331"/>
                    </a:cubicBezTo>
                    <a:cubicBezTo>
                      <a:pt x="122" y="331"/>
                      <a:pt x="100" y="203"/>
                      <a:pt x="112" y="198"/>
                    </a:cubicBezTo>
                    <a:cubicBezTo>
                      <a:pt x="123" y="198"/>
                      <a:pt x="147" y="227"/>
                      <a:pt x="140" y="267"/>
                    </a:cubicBezTo>
                    <a:cubicBezTo>
                      <a:pt x="134" y="307"/>
                      <a:pt x="123" y="406"/>
                      <a:pt x="193" y="412"/>
                    </a:cubicBezTo>
                    <a:cubicBezTo>
                      <a:pt x="257" y="412"/>
                      <a:pt x="216" y="285"/>
                      <a:pt x="238" y="280"/>
                    </a:cubicBezTo>
                    <a:cubicBezTo>
                      <a:pt x="268" y="273"/>
                      <a:pt x="251" y="175"/>
                      <a:pt x="279" y="175"/>
                    </a:cubicBezTo>
                    <a:cubicBezTo>
                      <a:pt x="302" y="175"/>
                      <a:pt x="326" y="267"/>
                      <a:pt x="297" y="307"/>
                    </a:cubicBezTo>
                    <a:cubicBezTo>
                      <a:pt x="268" y="355"/>
                      <a:pt x="286" y="465"/>
                      <a:pt x="332" y="465"/>
                    </a:cubicBezTo>
                    <a:cubicBezTo>
                      <a:pt x="333" y="465"/>
                      <a:pt x="334" y="465"/>
                      <a:pt x="335" y="465"/>
                    </a:cubicBezTo>
                    <a:cubicBezTo>
                      <a:pt x="377" y="465"/>
                      <a:pt x="366" y="371"/>
                      <a:pt x="366" y="371"/>
                    </a:cubicBezTo>
                    <a:cubicBezTo>
                      <a:pt x="430" y="360"/>
                      <a:pt x="378" y="216"/>
                      <a:pt x="442" y="203"/>
                    </a:cubicBezTo>
                    <a:cubicBezTo>
                      <a:pt x="443" y="203"/>
                      <a:pt x="444" y="203"/>
                      <a:pt x="446" y="203"/>
                    </a:cubicBezTo>
                    <a:cubicBezTo>
                      <a:pt x="504" y="203"/>
                      <a:pt x="472" y="315"/>
                      <a:pt x="522" y="331"/>
                    </a:cubicBezTo>
                    <a:cubicBezTo>
                      <a:pt x="526" y="332"/>
                      <a:pt x="529" y="333"/>
                      <a:pt x="532" y="333"/>
                    </a:cubicBezTo>
                    <a:cubicBezTo>
                      <a:pt x="574" y="333"/>
                      <a:pt x="562" y="217"/>
                      <a:pt x="529" y="152"/>
                    </a:cubicBezTo>
                    <a:cubicBezTo>
                      <a:pt x="518" y="124"/>
                      <a:pt x="492" y="116"/>
                      <a:pt x="462" y="116"/>
                    </a:cubicBezTo>
                    <a:cubicBezTo>
                      <a:pt x="428" y="116"/>
                      <a:pt x="389" y="126"/>
                      <a:pt x="358" y="126"/>
                    </a:cubicBezTo>
                    <a:cubicBezTo>
                      <a:pt x="348" y="126"/>
                      <a:pt x="339" y="125"/>
                      <a:pt x="332" y="122"/>
                    </a:cubicBezTo>
                    <a:cubicBezTo>
                      <a:pt x="279" y="99"/>
                      <a:pt x="244" y="71"/>
                      <a:pt x="187" y="71"/>
                    </a:cubicBezTo>
                    <a:cubicBezTo>
                      <a:pt x="129" y="71"/>
                      <a:pt x="140" y="13"/>
                      <a:pt x="99" y="1"/>
                    </a:cubicBezTo>
                    <a:cubicBezTo>
                      <a:pt x="97" y="1"/>
                      <a:pt x="95" y="0"/>
                      <a:pt x="94"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2"/>
              <p:cNvSpPr/>
              <p:nvPr/>
            </p:nvSpPr>
            <p:spPr>
              <a:xfrm>
                <a:off x="6386494" y="3030240"/>
                <a:ext cx="257142" cy="239192"/>
              </a:xfrm>
              <a:custGeom>
                <a:rect b="b" l="l" r="r" t="t"/>
                <a:pathLst>
                  <a:path extrusionOk="0" h="573" w="616">
                    <a:moveTo>
                      <a:pt x="502" y="1"/>
                    </a:moveTo>
                    <a:cubicBezTo>
                      <a:pt x="465" y="1"/>
                      <a:pt x="419" y="52"/>
                      <a:pt x="407" y="78"/>
                    </a:cubicBezTo>
                    <a:cubicBezTo>
                      <a:pt x="398" y="96"/>
                      <a:pt x="380" y="100"/>
                      <a:pt x="357" y="100"/>
                    </a:cubicBezTo>
                    <a:cubicBezTo>
                      <a:pt x="336" y="100"/>
                      <a:pt x="310" y="96"/>
                      <a:pt x="284" y="96"/>
                    </a:cubicBezTo>
                    <a:cubicBezTo>
                      <a:pt x="233" y="96"/>
                      <a:pt x="227" y="102"/>
                      <a:pt x="193" y="113"/>
                    </a:cubicBezTo>
                    <a:cubicBezTo>
                      <a:pt x="185" y="116"/>
                      <a:pt x="179" y="117"/>
                      <a:pt x="173" y="117"/>
                    </a:cubicBezTo>
                    <a:cubicBezTo>
                      <a:pt x="154" y="117"/>
                      <a:pt x="142" y="107"/>
                      <a:pt x="121" y="107"/>
                    </a:cubicBezTo>
                    <a:cubicBezTo>
                      <a:pt x="118" y="107"/>
                      <a:pt x="114" y="107"/>
                      <a:pt x="111" y="107"/>
                    </a:cubicBezTo>
                    <a:cubicBezTo>
                      <a:pt x="99" y="107"/>
                      <a:pt x="94" y="107"/>
                      <a:pt x="83" y="113"/>
                    </a:cubicBezTo>
                    <a:cubicBezTo>
                      <a:pt x="74" y="117"/>
                      <a:pt x="63" y="121"/>
                      <a:pt x="51" y="121"/>
                    </a:cubicBezTo>
                    <a:cubicBezTo>
                      <a:pt x="46" y="121"/>
                      <a:pt x="41" y="121"/>
                      <a:pt x="35" y="119"/>
                    </a:cubicBezTo>
                    <a:cubicBezTo>
                      <a:pt x="30" y="119"/>
                      <a:pt x="19" y="119"/>
                      <a:pt x="13" y="131"/>
                    </a:cubicBezTo>
                    <a:cubicBezTo>
                      <a:pt x="1" y="153"/>
                      <a:pt x="41" y="153"/>
                      <a:pt x="99" y="171"/>
                    </a:cubicBezTo>
                    <a:cubicBezTo>
                      <a:pt x="152" y="188"/>
                      <a:pt x="88" y="270"/>
                      <a:pt x="99" y="310"/>
                    </a:cubicBezTo>
                    <a:cubicBezTo>
                      <a:pt x="118" y="351"/>
                      <a:pt x="145" y="345"/>
                      <a:pt x="152" y="397"/>
                    </a:cubicBezTo>
                    <a:cubicBezTo>
                      <a:pt x="158" y="446"/>
                      <a:pt x="132" y="572"/>
                      <a:pt x="158" y="572"/>
                    </a:cubicBezTo>
                    <a:cubicBezTo>
                      <a:pt x="159" y="572"/>
                      <a:pt x="161" y="572"/>
                      <a:pt x="163" y="571"/>
                    </a:cubicBezTo>
                    <a:cubicBezTo>
                      <a:pt x="204" y="548"/>
                      <a:pt x="169" y="432"/>
                      <a:pt x="204" y="397"/>
                    </a:cubicBezTo>
                    <a:cubicBezTo>
                      <a:pt x="239" y="356"/>
                      <a:pt x="222" y="241"/>
                      <a:pt x="209" y="212"/>
                    </a:cubicBezTo>
                    <a:cubicBezTo>
                      <a:pt x="205" y="191"/>
                      <a:pt x="223" y="176"/>
                      <a:pt x="250" y="176"/>
                    </a:cubicBezTo>
                    <a:cubicBezTo>
                      <a:pt x="260" y="176"/>
                      <a:pt x="272" y="178"/>
                      <a:pt x="284" y="183"/>
                    </a:cubicBezTo>
                    <a:cubicBezTo>
                      <a:pt x="297" y="188"/>
                      <a:pt x="308" y="188"/>
                      <a:pt x="319" y="195"/>
                    </a:cubicBezTo>
                    <a:cubicBezTo>
                      <a:pt x="361" y="195"/>
                      <a:pt x="401" y="223"/>
                      <a:pt x="407" y="265"/>
                    </a:cubicBezTo>
                    <a:cubicBezTo>
                      <a:pt x="431" y="345"/>
                      <a:pt x="465" y="345"/>
                      <a:pt x="476" y="374"/>
                    </a:cubicBezTo>
                    <a:cubicBezTo>
                      <a:pt x="487" y="420"/>
                      <a:pt x="471" y="560"/>
                      <a:pt x="509" y="560"/>
                    </a:cubicBezTo>
                    <a:cubicBezTo>
                      <a:pt x="510" y="560"/>
                      <a:pt x="510" y="560"/>
                      <a:pt x="511" y="559"/>
                    </a:cubicBezTo>
                    <a:cubicBezTo>
                      <a:pt x="552" y="548"/>
                      <a:pt x="535" y="450"/>
                      <a:pt x="575" y="432"/>
                    </a:cubicBezTo>
                    <a:cubicBezTo>
                      <a:pt x="616" y="415"/>
                      <a:pt x="581" y="281"/>
                      <a:pt x="546" y="171"/>
                    </a:cubicBezTo>
                    <a:cubicBezTo>
                      <a:pt x="506" y="67"/>
                      <a:pt x="563" y="73"/>
                      <a:pt x="535" y="21"/>
                    </a:cubicBezTo>
                    <a:cubicBezTo>
                      <a:pt x="526" y="6"/>
                      <a:pt x="515" y="1"/>
                      <a:pt x="502"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2"/>
              <p:cNvSpPr/>
              <p:nvPr/>
            </p:nvSpPr>
            <p:spPr>
              <a:xfrm>
                <a:off x="6290066" y="3159646"/>
                <a:ext cx="26716" cy="53849"/>
              </a:xfrm>
              <a:custGeom>
                <a:rect b="b" l="l" r="r" t="t"/>
                <a:pathLst>
                  <a:path extrusionOk="0" h="129" w="64">
                    <a:moveTo>
                      <a:pt x="23" y="0"/>
                    </a:moveTo>
                    <a:cubicBezTo>
                      <a:pt x="6" y="6"/>
                      <a:pt x="1" y="35"/>
                      <a:pt x="6" y="70"/>
                    </a:cubicBezTo>
                    <a:cubicBezTo>
                      <a:pt x="12" y="105"/>
                      <a:pt x="29" y="128"/>
                      <a:pt x="41" y="128"/>
                    </a:cubicBezTo>
                    <a:cubicBezTo>
                      <a:pt x="58" y="128"/>
                      <a:pt x="63" y="94"/>
                      <a:pt x="58" y="59"/>
                    </a:cubicBezTo>
                    <a:cubicBezTo>
                      <a:pt x="52" y="24"/>
                      <a:pt x="36" y="0"/>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2"/>
              <p:cNvSpPr/>
              <p:nvPr/>
            </p:nvSpPr>
            <p:spPr>
              <a:xfrm>
                <a:off x="6374388" y="3106214"/>
                <a:ext cx="20037" cy="53849"/>
              </a:xfrm>
              <a:custGeom>
                <a:rect b="b" l="l" r="r" t="t"/>
                <a:pathLst>
                  <a:path extrusionOk="0" h="129" w="48">
                    <a:moveTo>
                      <a:pt x="13" y="1"/>
                    </a:moveTo>
                    <a:cubicBezTo>
                      <a:pt x="7" y="1"/>
                      <a:pt x="0" y="30"/>
                      <a:pt x="7" y="65"/>
                    </a:cubicBezTo>
                    <a:cubicBezTo>
                      <a:pt x="13" y="99"/>
                      <a:pt x="24" y="128"/>
                      <a:pt x="35" y="128"/>
                    </a:cubicBezTo>
                    <a:cubicBezTo>
                      <a:pt x="48" y="128"/>
                      <a:pt x="48" y="94"/>
                      <a:pt x="42" y="59"/>
                    </a:cubicBezTo>
                    <a:cubicBezTo>
                      <a:pt x="35" y="24"/>
                      <a:pt x="24"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2"/>
              <p:cNvSpPr/>
              <p:nvPr/>
            </p:nvSpPr>
            <p:spPr>
              <a:xfrm>
                <a:off x="6319286" y="3120824"/>
                <a:ext cx="19620" cy="53849"/>
              </a:xfrm>
              <a:custGeom>
                <a:rect b="b" l="l" r="r" t="t"/>
                <a:pathLst>
                  <a:path extrusionOk="0" h="129" w="47">
                    <a:moveTo>
                      <a:pt x="28" y="0"/>
                    </a:moveTo>
                    <a:cubicBezTo>
                      <a:pt x="23" y="0"/>
                      <a:pt x="11" y="30"/>
                      <a:pt x="6" y="64"/>
                    </a:cubicBezTo>
                    <a:cubicBezTo>
                      <a:pt x="0" y="99"/>
                      <a:pt x="6" y="128"/>
                      <a:pt x="17" y="128"/>
                    </a:cubicBezTo>
                    <a:cubicBezTo>
                      <a:pt x="23" y="128"/>
                      <a:pt x="35" y="105"/>
                      <a:pt x="41" y="64"/>
                    </a:cubicBezTo>
                    <a:cubicBezTo>
                      <a:pt x="46" y="30"/>
                      <a:pt x="41"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2"/>
              <p:cNvSpPr/>
              <p:nvPr/>
            </p:nvSpPr>
            <p:spPr>
              <a:xfrm>
                <a:off x="6207830" y="3028570"/>
                <a:ext cx="24629" cy="35065"/>
              </a:xfrm>
              <a:custGeom>
                <a:rect b="b" l="l" r="r" t="t"/>
                <a:pathLst>
                  <a:path extrusionOk="0" h="84" w="59">
                    <a:moveTo>
                      <a:pt x="9" y="0"/>
                    </a:moveTo>
                    <a:cubicBezTo>
                      <a:pt x="7" y="0"/>
                      <a:pt x="7" y="1"/>
                      <a:pt x="6" y="2"/>
                    </a:cubicBezTo>
                    <a:cubicBezTo>
                      <a:pt x="0" y="2"/>
                      <a:pt x="6" y="25"/>
                      <a:pt x="17" y="47"/>
                    </a:cubicBezTo>
                    <a:cubicBezTo>
                      <a:pt x="28" y="68"/>
                      <a:pt x="42" y="83"/>
                      <a:pt x="49" y="83"/>
                    </a:cubicBezTo>
                    <a:cubicBezTo>
                      <a:pt x="50" y="83"/>
                      <a:pt x="51" y="83"/>
                      <a:pt x="52" y="82"/>
                    </a:cubicBezTo>
                    <a:cubicBezTo>
                      <a:pt x="59" y="82"/>
                      <a:pt x="52" y="60"/>
                      <a:pt x="41" y="36"/>
                    </a:cubicBezTo>
                    <a:cubicBezTo>
                      <a:pt x="31" y="16"/>
                      <a:pt x="16" y="0"/>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2"/>
              <p:cNvSpPr/>
              <p:nvPr/>
            </p:nvSpPr>
            <p:spPr>
              <a:xfrm>
                <a:off x="6232042" y="3140026"/>
                <a:ext cx="24211" cy="53849"/>
              </a:xfrm>
              <a:custGeom>
                <a:rect b="b" l="l" r="r" t="t"/>
                <a:pathLst>
                  <a:path extrusionOk="0" h="129" w="58">
                    <a:moveTo>
                      <a:pt x="21" y="1"/>
                    </a:moveTo>
                    <a:cubicBezTo>
                      <a:pt x="20" y="1"/>
                      <a:pt x="18" y="1"/>
                      <a:pt x="17" y="2"/>
                    </a:cubicBezTo>
                    <a:cubicBezTo>
                      <a:pt x="6" y="2"/>
                      <a:pt x="1" y="29"/>
                      <a:pt x="6" y="64"/>
                    </a:cubicBezTo>
                    <a:cubicBezTo>
                      <a:pt x="12" y="99"/>
                      <a:pt x="23" y="128"/>
                      <a:pt x="41" y="128"/>
                    </a:cubicBezTo>
                    <a:cubicBezTo>
                      <a:pt x="52" y="123"/>
                      <a:pt x="58" y="93"/>
                      <a:pt x="52" y="59"/>
                    </a:cubicBezTo>
                    <a:cubicBezTo>
                      <a:pt x="47" y="27"/>
                      <a:pt x="32"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2"/>
              <p:cNvSpPr/>
              <p:nvPr/>
            </p:nvSpPr>
            <p:spPr>
              <a:xfrm>
                <a:off x="6314277" y="3072401"/>
                <a:ext cx="80148" cy="24211"/>
              </a:xfrm>
              <a:custGeom>
                <a:rect b="b" l="l" r="r" t="t"/>
                <a:pathLst>
                  <a:path extrusionOk="0" h="58" w="192">
                    <a:moveTo>
                      <a:pt x="122" y="1"/>
                    </a:moveTo>
                    <a:cubicBezTo>
                      <a:pt x="75" y="6"/>
                      <a:pt x="12" y="12"/>
                      <a:pt x="5" y="30"/>
                    </a:cubicBezTo>
                    <a:cubicBezTo>
                      <a:pt x="1" y="44"/>
                      <a:pt x="4" y="54"/>
                      <a:pt x="14" y="54"/>
                    </a:cubicBezTo>
                    <a:cubicBezTo>
                      <a:pt x="17" y="54"/>
                      <a:pt x="20" y="54"/>
                      <a:pt x="23" y="52"/>
                    </a:cubicBezTo>
                    <a:cubicBezTo>
                      <a:pt x="23" y="52"/>
                      <a:pt x="86" y="29"/>
                      <a:pt x="119" y="29"/>
                    </a:cubicBezTo>
                    <a:cubicBezTo>
                      <a:pt x="122" y="29"/>
                      <a:pt x="125" y="30"/>
                      <a:pt x="128" y="30"/>
                    </a:cubicBezTo>
                    <a:cubicBezTo>
                      <a:pt x="151" y="34"/>
                      <a:pt x="170" y="57"/>
                      <a:pt x="180" y="57"/>
                    </a:cubicBezTo>
                    <a:cubicBezTo>
                      <a:pt x="183" y="57"/>
                      <a:pt x="185" y="56"/>
                      <a:pt x="186" y="52"/>
                    </a:cubicBezTo>
                    <a:cubicBezTo>
                      <a:pt x="192" y="41"/>
                      <a:pt x="168" y="1"/>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2"/>
              <p:cNvSpPr/>
              <p:nvPr/>
            </p:nvSpPr>
            <p:spPr>
              <a:xfrm>
                <a:off x="6427820" y="3109971"/>
                <a:ext cx="27133" cy="60111"/>
              </a:xfrm>
              <a:custGeom>
                <a:rect b="b" l="l" r="r" t="t"/>
                <a:pathLst>
                  <a:path extrusionOk="0" h="144" w="65">
                    <a:moveTo>
                      <a:pt x="32" y="0"/>
                    </a:moveTo>
                    <a:cubicBezTo>
                      <a:pt x="31" y="0"/>
                      <a:pt x="30" y="2"/>
                      <a:pt x="30" y="4"/>
                    </a:cubicBezTo>
                    <a:cubicBezTo>
                      <a:pt x="30" y="4"/>
                      <a:pt x="19" y="61"/>
                      <a:pt x="12" y="79"/>
                    </a:cubicBezTo>
                    <a:cubicBezTo>
                      <a:pt x="0" y="90"/>
                      <a:pt x="0" y="143"/>
                      <a:pt x="35" y="143"/>
                    </a:cubicBezTo>
                    <a:cubicBezTo>
                      <a:pt x="64" y="136"/>
                      <a:pt x="59" y="108"/>
                      <a:pt x="53" y="74"/>
                    </a:cubicBezTo>
                    <a:cubicBezTo>
                      <a:pt x="47" y="44"/>
                      <a:pt x="38" y="0"/>
                      <a:pt x="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2"/>
              <p:cNvSpPr/>
              <p:nvPr/>
            </p:nvSpPr>
            <p:spPr>
              <a:xfrm>
                <a:off x="6444518" y="3212660"/>
                <a:ext cx="22124" cy="51345"/>
              </a:xfrm>
              <a:custGeom>
                <a:rect b="b" l="l" r="r" t="t"/>
                <a:pathLst>
                  <a:path extrusionOk="0" h="123" w="53">
                    <a:moveTo>
                      <a:pt x="33" y="1"/>
                    </a:moveTo>
                    <a:cubicBezTo>
                      <a:pt x="32" y="1"/>
                      <a:pt x="31" y="1"/>
                      <a:pt x="30" y="1"/>
                    </a:cubicBezTo>
                    <a:cubicBezTo>
                      <a:pt x="30" y="1"/>
                      <a:pt x="1" y="122"/>
                      <a:pt x="19" y="122"/>
                    </a:cubicBezTo>
                    <a:cubicBezTo>
                      <a:pt x="35" y="122"/>
                      <a:pt x="52"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2"/>
              <p:cNvSpPr/>
              <p:nvPr/>
            </p:nvSpPr>
            <p:spPr>
              <a:xfrm>
                <a:off x="6457041" y="3131677"/>
                <a:ext cx="24629" cy="60111"/>
              </a:xfrm>
              <a:custGeom>
                <a:rect b="b" l="l" r="r" t="t"/>
                <a:pathLst>
                  <a:path extrusionOk="0" h="144" w="59">
                    <a:moveTo>
                      <a:pt x="30" y="0"/>
                    </a:moveTo>
                    <a:cubicBezTo>
                      <a:pt x="19" y="0"/>
                      <a:pt x="22" y="86"/>
                      <a:pt x="11" y="102"/>
                    </a:cubicBezTo>
                    <a:cubicBezTo>
                      <a:pt x="6" y="118"/>
                      <a:pt x="1" y="143"/>
                      <a:pt x="14" y="143"/>
                    </a:cubicBezTo>
                    <a:cubicBezTo>
                      <a:pt x="15" y="143"/>
                      <a:pt x="17" y="143"/>
                      <a:pt x="18" y="143"/>
                    </a:cubicBezTo>
                    <a:cubicBezTo>
                      <a:pt x="40" y="137"/>
                      <a:pt x="58" y="44"/>
                      <a:pt x="35" y="4"/>
                    </a:cubicBezTo>
                    <a:cubicBezTo>
                      <a:pt x="33" y="1"/>
                      <a:pt x="32"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2"/>
              <p:cNvSpPr/>
              <p:nvPr/>
            </p:nvSpPr>
            <p:spPr>
              <a:xfrm>
                <a:off x="6517152" y="3036084"/>
                <a:ext cx="97263" cy="58441"/>
              </a:xfrm>
              <a:custGeom>
                <a:rect b="b" l="l" r="r" t="t"/>
                <a:pathLst>
                  <a:path extrusionOk="0" h="140" w="233">
                    <a:moveTo>
                      <a:pt x="193" y="0"/>
                    </a:moveTo>
                    <a:cubicBezTo>
                      <a:pt x="180" y="7"/>
                      <a:pt x="152" y="13"/>
                      <a:pt x="140" y="35"/>
                    </a:cubicBezTo>
                    <a:cubicBezTo>
                      <a:pt x="129" y="64"/>
                      <a:pt x="88" y="93"/>
                      <a:pt x="48" y="93"/>
                    </a:cubicBezTo>
                    <a:cubicBezTo>
                      <a:pt x="1" y="93"/>
                      <a:pt x="6" y="134"/>
                      <a:pt x="59" y="139"/>
                    </a:cubicBezTo>
                    <a:cubicBezTo>
                      <a:pt x="105" y="139"/>
                      <a:pt x="129" y="99"/>
                      <a:pt x="169" y="93"/>
                    </a:cubicBezTo>
                    <a:cubicBezTo>
                      <a:pt x="204" y="82"/>
                      <a:pt x="233" y="42"/>
                      <a:pt x="215" y="13"/>
                    </a:cubicBezTo>
                    <a:cubicBezTo>
                      <a:pt x="209" y="7"/>
                      <a:pt x="204" y="0"/>
                      <a:pt x="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2"/>
              <p:cNvSpPr/>
              <p:nvPr/>
            </p:nvSpPr>
            <p:spPr>
              <a:xfrm>
                <a:off x="6553886" y="3107049"/>
                <a:ext cx="46336" cy="64703"/>
              </a:xfrm>
              <a:custGeom>
                <a:rect b="b" l="l" r="r" t="t"/>
                <a:pathLst>
                  <a:path extrusionOk="0" h="155" w="111">
                    <a:moveTo>
                      <a:pt x="8" y="0"/>
                    </a:moveTo>
                    <a:cubicBezTo>
                      <a:pt x="4" y="0"/>
                      <a:pt x="1" y="5"/>
                      <a:pt x="0" y="17"/>
                    </a:cubicBezTo>
                    <a:cubicBezTo>
                      <a:pt x="0" y="17"/>
                      <a:pt x="23" y="132"/>
                      <a:pt x="57" y="150"/>
                    </a:cubicBezTo>
                    <a:cubicBezTo>
                      <a:pt x="64" y="153"/>
                      <a:pt x="70" y="154"/>
                      <a:pt x="75" y="154"/>
                    </a:cubicBezTo>
                    <a:cubicBezTo>
                      <a:pt x="99" y="154"/>
                      <a:pt x="111" y="127"/>
                      <a:pt x="87" y="103"/>
                    </a:cubicBezTo>
                    <a:cubicBezTo>
                      <a:pt x="63" y="79"/>
                      <a:pt x="25" y="0"/>
                      <a:pt x="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2"/>
              <p:cNvSpPr/>
              <p:nvPr/>
            </p:nvSpPr>
            <p:spPr>
              <a:xfrm>
                <a:off x="6585194" y="3149627"/>
                <a:ext cx="46336" cy="58859"/>
              </a:xfrm>
              <a:custGeom>
                <a:rect b="b" l="l" r="r" t="t"/>
                <a:pathLst>
                  <a:path extrusionOk="0" h="141" w="111">
                    <a:moveTo>
                      <a:pt x="78" y="0"/>
                    </a:moveTo>
                    <a:cubicBezTo>
                      <a:pt x="76" y="0"/>
                      <a:pt x="76" y="4"/>
                      <a:pt x="76" y="13"/>
                    </a:cubicBezTo>
                    <a:cubicBezTo>
                      <a:pt x="76" y="30"/>
                      <a:pt x="81" y="76"/>
                      <a:pt x="64" y="76"/>
                    </a:cubicBezTo>
                    <a:cubicBezTo>
                      <a:pt x="35" y="76"/>
                      <a:pt x="0" y="118"/>
                      <a:pt x="41" y="134"/>
                    </a:cubicBezTo>
                    <a:cubicBezTo>
                      <a:pt x="49" y="139"/>
                      <a:pt x="58" y="141"/>
                      <a:pt x="66" y="141"/>
                    </a:cubicBezTo>
                    <a:cubicBezTo>
                      <a:pt x="91" y="141"/>
                      <a:pt x="110" y="123"/>
                      <a:pt x="110" y="105"/>
                    </a:cubicBezTo>
                    <a:cubicBezTo>
                      <a:pt x="106" y="87"/>
                      <a:pt x="85"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2"/>
              <p:cNvSpPr/>
              <p:nvPr/>
            </p:nvSpPr>
            <p:spPr>
              <a:xfrm>
                <a:off x="6582690" y="3205564"/>
                <a:ext cx="26299" cy="56354"/>
              </a:xfrm>
              <a:custGeom>
                <a:rect b="b" l="l" r="r" t="t"/>
                <a:pathLst>
                  <a:path extrusionOk="0" h="135" w="63">
                    <a:moveTo>
                      <a:pt x="18" y="0"/>
                    </a:moveTo>
                    <a:cubicBezTo>
                      <a:pt x="1" y="6"/>
                      <a:pt x="18" y="128"/>
                      <a:pt x="36" y="134"/>
                    </a:cubicBezTo>
                    <a:cubicBezTo>
                      <a:pt x="37" y="134"/>
                      <a:pt x="37" y="134"/>
                      <a:pt x="38" y="134"/>
                    </a:cubicBezTo>
                    <a:cubicBezTo>
                      <a:pt x="57" y="134"/>
                      <a:pt x="63" y="86"/>
                      <a:pt x="51" y="86"/>
                    </a:cubicBezTo>
                    <a:cubicBezTo>
                      <a:pt x="50" y="86"/>
                      <a:pt x="48" y="87"/>
                      <a:pt x="47" y="88"/>
                    </a:cubicBezTo>
                    <a:cubicBezTo>
                      <a:pt x="46" y="88"/>
                      <a:pt x="46" y="88"/>
                      <a:pt x="45" y="88"/>
                    </a:cubicBezTo>
                    <a:cubicBezTo>
                      <a:pt x="30" y="88"/>
                      <a:pt x="30" y="18"/>
                      <a:pt x="30" y="18"/>
                    </a:cubicBezTo>
                    <a:cubicBezTo>
                      <a:pt x="30" y="18"/>
                      <a:pt x="30" y="0"/>
                      <a:pt x="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2"/>
              <p:cNvSpPr/>
              <p:nvPr/>
            </p:nvSpPr>
            <p:spPr>
              <a:xfrm>
                <a:off x="6181949" y="3067809"/>
                <a:ext cx="30890" cy="89332"/>
              </a:xfrm>
              <a:custGeom>
                <a:rect b="b" l="l" r="r" t="t"/>
                <a:pathLst>
                  <a:path extrusionOk="0" h="214" w="74">
                    <a:moveTo>
                      <a:pt x="51" y="1"/>
                    </a:moveTo>
                    <a:cubicBezTo>
                      <a:pt x="27" y="1"/>
                      <a:pt x="22" y="52"/>
                      <a:pt x="9" y="122"/>
                    </a:cubicBezTo>
                    <a:cubicBezTo>
                      <a:pt x="0" y="180"/>
                      <a:pt x="39" y="214"/>
                      <a:pt x="56" y="214"/>
                    </a:cubicBezTo>
                    <a:cubicBezTo>
                      <a:pt x="59" y="214"/>
                      <a:pt x="61" y="212"/>
                      <a:pt x="62" y="209"/>
                    </a:cubicBezTo>
                    <a:cubicBezTo>
                      <a:pt x="73" y="191"/>
                      <a:pt x="73" y="145"/>
                      <a:pt x="51" y="140"/>
                    </a:cubicBezTo>
                    <a:cubicBezTo>
                      <a:pt x="27" y="133"/>
                      <a:pt x="51" y="29"/>
                      <a:pt x="51" y="29"/>
                    </a:cubicBezTo>
                    <a:cubicBezTo>
                      <a:pt x="51" y="29"/>
                      <a:pt x="57"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2"/>
              <p:cNvSpPr/>
              <p:nvPr/>
            </p:nvSpPr>
            <p:spPr>
              <a:xfrm>
                <a:off x="6244982" y="3087846"/>
                <a:ext cx="35900" cy="51762"/>
              </a:xfrm>
              <a:custGeom>
                <a:rect b="b" l="l" r="r" t="t"/>
                <a:pathLst>
                  <a:path extrusionOk="0" h="124" w="86">
                    <a:moveTo>
                      <a:pt x="84" y="1"/>
                    </a:moveTo>
                    <a:cubicBezTo>
                      <a:pt x="80" y="1"/>
                      <a:pt x="67" y="37"/>
                      <a:pt x="67" y="57"/>
                    </a:cubicBezTo>
                    <a:cubicBezTo>
                      <a:pt x="67" y="57"/>
                      <a:pt x="67" y="74"/>
                      <a:pt x="56" y="74"/>
                    </a:cubicBezTo>
                    <a:cubicBezTo>
                      <a:pt x="41" y="69"/>
                      <a:pt x="44" y="24"/>
                      <a:pt x="29" y="24"/>
                    </a:cubicBezTo>
                    <a:cubicBezTo>
                      <a:pt x="27" y="24"/>
                      <a:pt x="24" y="25"/>
                      <a:pt x="21" y="28"/>
                    </a:cubicBezTo>
                    <a:cubicBezTo>
                      <a:pt x="0" y="48"/>
                      <a:pt x="12" y="123"/>
                      <a:pt x="39" y="123"/>
                    </a:cubicBezTo>
                    <a:cubicBezTo>
                      <a:pt x="43" y="123"/>
                      <a:pt x="46" y="122"/>
                      <a:pt x="50" y="120"/>
                    </a:cubicBezTo>
                    <a:cubicBezTo>
                      <a:pt x="85" y="103"/>
                      <a:pt x="80" y="68"/>
                      <a:pt x="85" y="4"/>
                    </a:cubicBezTo>
                    <a:cubicBezTo>
                      <a:pt x="85" y="2"/>
                      <a:pt x="8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2"/>
              <p:cNvSpPr/>
              <p:nvPr/>
            </p:nvSpPr>
            <p:spPr>
              <a:xfrm>
                <a:off x="6367292" y="2891651"/>
                <a:ext cx="50927" cy="183672"/>
              </a:xfrm>
              <a:custGeom>
                <a:rect b="b" l="l" r="r" t="t"/>
                <a:pathLst>
                  <a:path extrusionOk="0" h="440" w="122">
                    <a:moveTo>
                      <a:pt x="84" y="0"/>
                    </a:moveTo>
                    <a:cubicBezTo>
                      <a:pt x="81" y="0"/>
                      <a:pt x="79" y="2"/>
                      <a:pt x="76" y="5"/>
                    </a:cubicBezTo>
                    <a:cubicBezTo>
                      <a:pt x="70" y="11"/>
                      <a:pt x="1" y="121"/>
                      <a:pt x="52" y="207"/>
                    </a:cubicBezTo>
                    <a:cubicBezTo>
                      <a:pt x="94" y="277"/>
                      <a:pt x="47" y="423"/>
                      <a:pt x="47" y="423"/>
                    </a:cubicBezTo>
                    <a:cubicBezTo>
                      <a:pt x="41" y="428"/>
                      <a:pt x="47" y="434"/>
                      <a:pt x="52" y="439"/>
                    </a:cubicBezTo>
                    <a:lnTo>
                      <a:pt x="59" y="439"/>
                    </a:lnTo>
                    <a:lnTo>
                      <a:pt x="70" y="428"/>
                    </a:lnTo>
                    <a:cubicBezTo>
                      <a:pt x="70" y="423"/>
                      <a:pt x="122" y="271"/>
                      <a:pt x="70" y="190"/>
                    </a:cubicBezTo>
                    <a:cubicBezTo>
                      <a:pt x="30" y="126"/>
                      <a:pt x="94" y="22"/>
                      <a:pt x="100" y="22"/>
                    </a:cubicBezTo>
                    <a:cubicBezTo>
                      <a:pt x="100" y="17"/>
                      <a:pt x="100" y="11"/>
                      <a:pt x="94" y="5"/>
                    </a:cubicBezTo>
                    <a:cubicBezTo>
                      <a:pt x="91" y="2"/>
                      <a:pt x="87" y="0"/>
                      <a:pt x="8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2"/>
              <p:cNvSpPr/>
              <p:nvPr/>
            </p:nvSpPr>
            <p:spPr>
              <a:xfrm>
                <a:off x="6263723" y="2645937"/>
                <a:ext cx="401" cy="401"/>
              </a:xfrm>
              <a:custGeom>
                <a:rect b="b" l="l" r="r" t="t"/>
                <a:pathLst>
                  <a:path extrusionOk="0" h="7" w="7">
                    <a:moveTo>
                      <a:pt x="1" y="7"/>
                    </a:moveTo>
                    <a:lnTo>
                      <a:pt x="6" y="1"/>
                    </a:lnTo>
                    <a:lnTo>
                      <a:pt x="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4" name="Google Shape;8344;p52"/>
            <p:cNvSpPr/>
            <p:nvPr/>
          </p:nvSpPr>
          <p:spPr>
            <a:xfrm>
              <a:off x="931616" y="3258303"/>
              <a:ext cx="249300" cy="2493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2"/>
            <p:cNvSpPr/>
            <p:nvPr/>
          </p:nvSpPr>
          <p:spPr>
            <a:xfrm>
              <a:off x="653591" y="3835205"/>
              <a:ext cx="249300" cy="2493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2"/>
            <p:cNvSpPr/>
            <p:nvPr/>
          </p:nvSpPr>
          <p:spPr>
            <a:xfrm>
              <a:off x="966391" y="4120203"/>
              <a:ext cx="249300" cy="2493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7" name="Google Shape;8347;p52"/>
          <p:cNvSpPr txBox="1"/>
          <p:nvPr>
            <p:ph type="title"/>
          </p:nvPr>
        </p:nvSpPr>
        <p:spPr>
          <a:xfrm>
            <a:off x="449675" y="281275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t>
            </a:r>
            <a:r>
              <a:rPr i="1" lang="en"/>
              <a:t>Selection</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1" name="Shape 8351"/>
        <p:cNvGrpSpPr/>
        <p:nvPr/>
      </p:nvGrpSpPr>
      <p:grpSpPr>
        <a:xfrm>
          <a:off x="0" y="0"/>
          <a:ext cx="0" cy="0"/>
          <a:chOff x="0" y="0"/>
          <a:chExt cx="0" cy="0"/>
        </a:xfrm>
      </p:grpSpPr>
      <p:sp>
        <p:nvSpPr>
          <p:cNvPr id="8352" name="Google Shape;8352;p53"/>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Taking a</a:t>
            </a:r>
            <a:r>
              <a:rPr i="1" lang="en"/>
              <a:t> Closer Look</a:t>
            </a:r>
            <a:endParaRPr i="1"/>
          </a:p>
        </p:txBody>
      </p:sp>
      <p:pic>
        <p:nvPicPr>
          <p:cNvPr id="8353" name="Google Shape;8353;p53"/>
          <p:cNvPicPr preferRelativeResize="0"/>
          <p:nvPr/>
        </p:nvPicPr>
        <p:blipFill>
          <a:blip r:embed="rId3">
            <a:alphaModFix/>
          </a:blip>
          <a:stretch>
            <a:fillRect/>
          </a:stretch>
        </p:blipFill>
        <p:spPr>
          <a:xfrm>
            <a:off x="3291838" y="1555300"/>
            <a:ext cx="2560319" cy="1554480"/>
          </a:xfrm>
          <a:prstGeom prst="rect">
            <a:avLst/>
          </a:prstGeom>
          <a:noFill/>
          <a:ln>
            <a:noFill/>
          </a:ln>
        </p:spPr>
      </p:pic>
      <p:pic>
        <p:nvPicPr>
          <p:cNvPr id="8354" name="Google Shape;8354;p53"/>
          <p:cNvPicPr preferRelativeResize="0"/>
          <p:nvPr/>
        </p:nvPicPr>
        <p:blipFill>
          <a:blip r:embed="rId4">
            <a:alphaModFix/>
          </a:blip>
          <a:stretch>
            <a:fillRect/>
          </a:stretch>
        </p:blipFill>
        <p:spPr>
          <a:xfrm>
            <a:off x="3291838" y="3252500"/>
            <a:ext cx="2560321" cy="1554480"/>
          </a:xfrm>
          <a:prstGeom prst="rect">
            <a:avLst/>
          </a:prstGeom>
          <a:noFill/>
          <a:ln>
            <a:noFill/>
          </a:ln>
        </p:spPr>
      </p:pic>
      <p:pic>
        <p:nvPicPr>
          <p:cNvPr id="8355" name="Google Shape;8355;p53"/>
          <p:cNvPicPr preferRelativeResize="0"/>
          <p:nvPr/>
        </p:nvPicPr>
        <p:blipFill>
          <a:blip r:embed="rId5">
            <a:alphaModFix/>
          </a:blip>
          <a:stretch>
            <a:fillRect/>
          </a:stretch>
        </p:blipFill>
        <p:spPr>
          <a:xfrm>
            <a:off x="6146650" y="1555300"/>
            <a:ext cx="2560321" cy="1554480"/>
          </a:xfrm>
          <a:prstGeom prst="rect">
            <a:avLst/>
          </a:prstGeom>
          <a:noFill/>
          <a:ln>
            <a:noFill/>
          </a:ln>
        </p:spPr>
      </p:pic>
      <p:pic>
        <p:nvPicPr>
          <p:cNvPr id="8356" name="Google Shape;8356;p53"/>
          <p:cNvPicPr preferRelativeResize="0"/>
          <p:nvPr/>
        </p:nvPicPr>
        <p:blipFill>
          <a:blip r:embed="rId6">
            <a:alphaModFix/>
          </a:blip>
          <a:stretch>
            <a:fillRect/>
          </a:stretch>
        </p:blipFill>
        <p:spPr>
          <a:xfrm>
            <a:off x="6146650" y="3252500"/>
            <a:ext cx="2560321" cy="1554480"/>
          </a:xfrm>
          <a:prstGeom prst="rect">
            <a:avLst/>
          </a:prstGeom>
          <a:noFill/>
          <a:ln>
            <a:noFill/>
          </a:ln>
        </p:spPr>
      </p:pic>
      <p:pic>
        <p:nvPicPr>
          <p:cNvPr id="8357" name="Google Shape;8357;p53"/>
          <p:cNvPicPr preferRelativeResize="0"/>
          <p:nvPr/>
        </p:nvPicPr>
        <p:blipFill>
          <a:blip r:embed="rId7">
            <a:alphaModFix/>
          </a:blip>
          <a:stretch>
            <a:fillRect/>
          </a:stretch>
        </p:blipFill>
        <p:spPr>
          <a:xfrm>
            <a:off x="437025" y="1555300"/>
            <a:ext cx="2560320" cy="1554480"/>
          </a:xfrm>
          <a:prstGeom prst="rect">
            <a:avLst/>
          </a:prstGeom>
          <a:noFill/>
          <a:ln>
            <a:noFill/>
          </a:ln>
        </p:spPr>
      </p:pic>
      <p:pic>
        <p:nvPicPr>
          <p:cNvPr id="8358" name="Google Shape;8358;p53"/>
          <p:cNvPicPr preferRelativeResize="0"/>
          <p:nvPr/>
        </p:nvPicPr>
        <p:blipFill>
          <a:blip r:embed="rId8">
            <a:alphaModFix/>
          </a:blip>
          <a:stretch>
            <a:fillRect/>
          </a:stretch>
        </p:blipFill>
        <p:spPr>
          <a:xfrm>
            <a:off x="437025" y="3254638"/>
            <a:ext cx="2560320" cy="1550200"/>
          </a:xfrm>
          <a:prstGeom prst="rect">
            <a:avLst/>
          </a:prstGeom>
          <a:noFill/>
          <a:ln>
            <a:noFill/>
          </a:ln>
        </p:spPr>
      </p:pic>
      <p:sp>
        <p:nvSpPr>
          <p:cNvPr id="8359" name="Google Shape;8359;p53"/>
          <p:cNvSpPr/>
          <p:nvPr/>
        </p:nvSpPr>
        <p:spPr>
          <a:xfrm flipH="1" rot="5400000">
            <a:off x="1380600" y="2131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3"/>
          <p:cNvSpPr/>
          <p:nvPr/>
        </p:nvSpPr>
        <p:spPr>
          <a:xfrm flipH="1" rot="5400000">
            <a:off x="1837800" y="2131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3"/>
          <p:cNvSpPr/>
          <p:nvPr/>
        </p:nvSpPr>
        <p:spPr>
          <a:xfrm flipH="1" rot="5400000">
            <a:off x="2295000" y="2131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53"/>
          <p:cNvSpPr/>
          <p:nvPr/>
        </p:nvSpPr>
        <p:spPr>
          <a:xfrm flipH="1" rot="5400000">
            <a:off x="4248500" y="2176100"/>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3"/>
          <p:cNvSpPr/>
          <p:nvPr/>
        </p:nvSpPr>
        <p:spPr>
          <a:xfrm flipH="1" rot="5400000">
            <a:off x="4699775" y="23598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3"/>
          <p:cNvSpPr/>
          <p:nvPr/>
        </p:nvSpPr>
        <p:spPr>
          <a:xfrm flipH="1" rot="5400000">
            <a:off x="5175991" y="23598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3"/>
          <p:cNvSpPr/>
          <p:nvPr/>
        </p:nvSpPr>
        <p:spPr>
          <a:xfrm flipH="1" rot="5400000">
            <a:off x="7095600" y="22836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3"/>
          <p:cNvSpPr/>
          <p:nvPr/>
        </p:nvSpPr>
        <p:spPr>
          <a:xfrm flipH="1" rot="5400000">
            <a:off x="7530400" y="2176100"/>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3"/>
          <p:cNvSpPr/>
          <p:nvPr/>
        </p:nvSpPr>
        <p:spPr>
          <a:xfrm flipH="1" rot="5400000">
            <a:off x="7945000" y="2176100"/>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3"/>
          <p:cNvSpPr/>
          <p:nvPr/>
        </p:nvSpPr>
        <p:spPr>
          <a:xfrm flipH="1" rot="5400000">
            <a:off x="1380600" y="3850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3"/>
          <p:cNvSpPr/>
          <p:nvPr/>
        </p:nvSpPr>
        <p:spPr>
          <a:xfrm flipH="1" rot="5400000">
            <a:off x="1837800" y="3850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3"/>
          <p:cNvSpPr/>
          <p:nvPr/>
        </p:nvSpPr>
        <p:spPr>
          <a:xfrm flipH="1" rot="5400000">
            <a:off x="2295000" y="38502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3"/>
          <p:cNvSpPr/>
          <p:nvPr/>
        </p:nvSpPr>
        <p:spPr>
          <a:xfrm flipH="1" rot="5400000">
            <a:off x="4276200" y="38838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53"/>
          <p:cNvSpPr/>
          <p:nvPr/>
        </p:nvSpPr>
        <p:spPr>
          <a:xfrm flipH="1" rot="5400000">
            <a:off x="4700503" y="4059449"/>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53"/>
          <p:cNvSpPr/>
          <p:nvPr/>
        </p:nvSpPr>
        <p:spPr>
          <a:xfrm flipH="1" rot="5400000">
            <a:off x="5190600" y="4059450"/>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3"/>
          <p:cNvSpPr/>
          <p:nvPr/>
        </p:nvSpPr>
        <p:spPr>
          <a:xfrm flipH="1" rot="5400000">
            <a:off x="7095600" y="39600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3"/>
          <p:cNvSpPr/>
          <p:nvPr/>
        </p:nvSpPr>
        <p:spPr>
          <a:xfrm flipH="1" rot="5400000">
            <a:off x="7552800" y="38838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3"/>
          <p:cNvSpPr/>
          <p:nvPr/>
        </p:nvSpPr>
        <p:spPr>
          <a:xfrm flipH="1" rot="5400000">
            <a:off x="8010000" y="3883875"/>
            <a:ext cx="93200" cy="203901"/>
          </a:xfrm>
          <a:custGeom>
            <a:rect b="b" l="l" r="r" t="t"/>
            <a:pathLst>
              <a:path extrusionOk="0" h="854" w="279">
                <a:moveTo>
                  <a:pt x="0" y="1"/>
                </a:moveTo>
                <a:lnTo>
                  <a:pt x="0" y="853"/>
                </a:lnTo>
                <a:lnTo>
                  <a:pt x="279" y="853"/>
                </a:lnTo>
                <a:lnTo>
                  <a:pt x="279" y="1"/>
                </a:lnTo>
                <a:close/>
              </a:path>
            </a:pathLst>
          </a:custGeom>
          <a:solidFill>
            <a:srgbClr val="DD7CA4">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3"/>
          <p:cNvSpPr/>
          <p:nvPr/>
        </p:nvSpPr>
        <p:spPr>
          <a:xfrm flipH="1" rot="5400000">
            <a:off x="1380600" y="403627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3"/>
          <p:cNvSpPr/>
          <p:nvPr/>
        </p:nvSpPr>
        <p:spPr>
          <a:xfrm flipH="1" rot="5400000">
            <a:off x="1837800" y="411247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3"/>
          <p:cNvSpPr/>
          <p:nvPr/>
        </p:nvSpPr>
        <p:spPr>
          <a:xfrm flipH="1" rot="5400000">
            <a:off x="2295000" y="411247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3"/>
          <p:cNvSpPr/>
          <p:nvPr/>
        </p:nvSpPr>
        <p:spPr>
          <a:xfrm flipH="1" rot="5400000">
            <a:off x="1837800" y="2413529"/>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3"/>
          <p:cNvSpPr/>
          <p:nvPr/>
        </p:nvSpPr>
        <p:spPr>
          <a:xfrm flipH="1" rot="5400000">
            <a:off x="1380600" y="2413529"/>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3"/>
          <p:cNvSpPr/>
          <p:nvPr/>
        </p:nvSpPr>
        <p:spPr>
          <a:xfrm flipH="1" rot="5400000">
            <a:off x="2295000" y="2413529"/>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3"/>
          <p:cNvSpPr/>
          <p:nvPr/>
        </p:nvSpPr>
        <p:spPr>
          <a:xfrm flipH="1" rot="5400000">
            <a:off x="4248500" y="415265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3"/>
          <p:cNvSpPr/>
          <p:nvPr/>
        </p:nvSpPr>
        <p:spPr>
          <a:xfrm flipH="1" rot="5400000">
            <a:off x="4733400" y="396007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3"/>
          <p:cNvSpPr/>
          <p:nvPr/>
        </p:nvSpPr>
        <p:spPr>
          <a:xfrm flipH="1" rot="5400000">
            <a:off x="5190600" y="396007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3"/>
          <p:cNvSpPr/>
          <p:nvPr/>
        </p:nvSpPr>
        <p:spPr>
          <a:xfrm flipH="1" rot="5400000">
            <a:off x="4248500" y="2468393"/>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3"/>
          <p:cNvSpPr/>
          <p:nvPr/>
        </p:nvSpPr>
        <p:spPr>
          <a:xfrm flipH="1" rot="5400000">
            <a:off x="4699775" y="226722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3"/>
          <p:cNvSpPr/>
          <p:nvPr/>
        </p:nvSpPr>
        <p:spPr>
          <a:xfrm flipH="1" rot="5400000">
            <a:off x="5157703" y="226722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3"/>
          <p:cNvSpPr/>
          <p:nvPr/>
        </p:nvSpPr>
        <p:spPr>
          <a:xfrm flipH="1" rot="5400000">
            <a:off x="7077943" y="2468393"/>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3"/>
          <p:cNvSpPr/>
          <p:nvPr/>
        </p:nvSpPr>
        <p:spPr>
          <a:xfrm flipH="1" rot="5400000">
            <a:off x="7530400" y="246980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3"/>
          <p:cNvSpPr/>
          <p:nvPr/>
        </p:nvSpPr>
        <p:spPr>
          <a:xfrm flipH="1" rot="5400000">
            <a:off x="7982850" y="246840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3"/>
          <p:cNvSpPr/>
          <p:nvPr/>
        </p:nvSpPr>
        <p:spPr>
          <a:xfrm flipH="1" rot="5400000">
            <a:off x="7096231" y="4141745"/>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3"/>
          <p:cNvSpPr/>
          <p:nvPr/>
        </p:nvSpPr>
        <p:spPr>
          <a:xfrm flipH="1" rot="5400000">
            <a:off x="7106000" y="405945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3"/>
          <p:cNvSpPr/>
          <p:nvPr/>
        </p:nvSpPr>
        <p:spPr>
          <a:xfrm flipH="1" rot="5400000">
            <a:off x="7552800" y="415265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3"/>
          <p:cNvSpPr/>
          <p:nvPr/>
        </p:nvSpPr>
        <p:spPr>
          <a:xfrm flipH="1" rot="5400000">
            <a:off x="7999600" y="4127150"/>
            <a:ext cx="93200" cy="203901"/>
          </a:xfrm>
          <a:custGeom>
            <a:rect b="b" l="l" r="r" t="t"/>
            <a:pathLst>
              <a:path extrusionOk="0" h="854" w="279">
                <a:moveTo>
                  <a:pt x="0" y="1"/>
                </a:moveTo>
                <a:lnTo>
                  <a:pt x="0" y="853"/>
                </a:lnTo>
                <a:lnTo>
                  <a:pt x="279" y="853"/>
                </a:lnTo>
                <a:lnTo>
                  <a:pt x="279" y="1"/>
                </a:lnTo>
                <a:close/>
              </a:path>
            </a:pathLst>
          </a:custGeom>
          <a:solidFill>
            <a:srgbClr val="A0C9CD">
              <a:alpha val="50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9" name="Shape 8399"/>
        <p:cNvGrpSpPr/>
        <p:nvPr/>
      </p:nvGrpSpPr>
      <p:grpSpPr>
        <a:xfrm>
          <a:off x="0" y="0"/>
          <a:ext cx="0" cy="0"/>
          <a:chOff x="0" y="0"/>
          <a:chExt cx="0" cy="0"/>
        </a:xfrm>
      </p:grpSpPr>
      <p:sp>
        <p:nvSpPr>
          <p:cNvPr id="8400" name="Google Shape;8400;p54"/>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Removing Romance</a:t>
            </a:r>
            <a:endParaRPr/>
          </a:p>
          <a:p>
            <a:pPr indent="0" lvl="0" marL="0" rtl="0" algn="ctr">
              <a:spcBef>
                <a:spcPts val="0"/>
              </a:spcBef>
              <a:spcAft>
                <a:spcPts val="0"/>
              </a:spcAft>
              <a:buNone/>
            </a:pPr>
            <a:r>
              <a:rPr i="1" lang="en"/>
              <a:t>The Best Model</a:t>
            </a:r>
            <a:endParaRPr i="1"/>
          </a:p>
        </p:txBody>
      </p:sp>
      <p:grpSp>
        <p:nvGrpSpPr>
          <p:cNvPr id="8401" name="Google Shape;8401;p54"/>
          <p:cNvGrpSpPr/>
          <p:nvPr/>
        </p:nvGrpSpPr>
        <p:grpSpPr>
          <a:xfrm>
            <a:off x="7517401" y="2001793"/>
            <a:ext cx="1173209" cy="1650299"/>
            <a:chOff x="7517376" y="2210218"/>
            <a:chExt cx="1173209" cy="1650299"/>
          </a:xfrm>
        </p:grpSpPr>
        <p:grpSp>
          <p:nvGrpSpPr>
            <p:cNvPr id="8402" name="Google Shape;8402;p54"/>
            <p:cNvGrpSpPr/>
            <p:nvPr/>
          </p:nvGrpSpPr>
          <p:grpSpPr>
            <a:xfrm>
              <a:off x="8315472" y="2210218"/>
              <a:ext cx="288078" cy="814308"/>
              <a:chOff x="2719826" y="1663875"/>
              <a:chExt cx="135611" cy="383330"/>
            </a:xfrm>
          </p:grpSpPr>
          <p:sp>
            <p:nvSpPr>
              <p:cNvPr id="8403" name="Google Shape;8403;p54"/>
              <p:cNvSpPr/>
              <p:nvPr/>
            </p:nvSpPr>
            <p:spPr>
              <a:xfrm>
                <a:off x="2760834" y="1830956"/>
                <a:ext cx="53104" cy="8654"/>
              </a:xfrm>
              <a:custGeom>
                <a:rect b="b" l="l" r="r" t="t"/>
                <a:pathLst>
                  <a:path extrusionOk="0" h="88" w="540">
                    <a:moveTo>
                      <a:pt x="272" y="0"/>
                    </a:moveTo>
                    <a:cubicBezTo>
                      <a:pt x="226" y="0"/>
                      <a:pt x="1" y="7"/>
                      <a:pt x="1" y="88"/>
                    </a:cubicBezTo>
                    <a:lnTo>
                      <a:pt x="63" y="88"/>
                    </a:lnTo>
                    <a:cubicBezTo>
                      <a:pt x="70" y="77"/>
                      <a:pt x="140" y="53"/>
                      <a:pt x="272" y="53"/>
                    </a:cubicBezTo>
                    <a:cubicBezTo>
                      <a:pt x="400" y="53"/>
                      <a:pt x="470" y="77"/>
                      <a:pt x="481" y="88"/>
                    </a:cubicBezTo>
                    <a:lnTo>
                      <a:pt x="539" y="88"/>
                    </a:lnTo>
                    <a:cubicBezTo>
                      <a:pt x="539" y="7"/>
                      <a:pt x="314" y="0"/>
                      <a:pt x="27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4"/>
              <p:cNvSpPr/>
              <p:nvPr/>
            </p:nvSpPr>
            <p:spPr>
              <a:xfrm>
                <a:off x="2719826" y="1835971"/>
                <a:ext cx="135611" cy="211234"/>
              </a:xfrm>
              <a:custGeom>
                <a:rect b="b" l="l" r="r" t="t"/>
                <a:pathLst>
                  <a:path extrusionOk="0" h="2148" w="1379">
                    <a:moveTo>
                      <a:pt x="685" y="0"/>
                    </a:moveTo>
                    <a:cubicBezTo>
                      <a:pt x="615" y="0"/>
                      <a:pt x="544" y="10"/>
                      <a:pt x="475" y="31"/>
                    </a:cubicBezTo>
                    <a:lnTo>
                      <a:pt x="458" y="31"/>
                    </a:lnTo>
                    <a:lnTo>
                      <a:pt x="458" y="187"/>
                    </a:lnTo>
                    <a:cubicBezTo>
                      <a:pt x="458" y="187"/>
                      <a:pt x="28" y="379"/>
                      <a:pt x="28" y="588"/>
                    </a:cubicBezTo>
                    <a:lnTo>
                      <a:pt x="28" y="1897"/>
                    </a:lnTo>
                    <a:cubicBezTo>
                      <a:pt x="28" y="1897"/>
                      <a:pt x="0" y="2140"/>
                      <a:pt x="678" y="2147"/>
                    </a:cubicBezTo>
                    <a:lnTo>
                      <a:pt x="702" y="2147"/>
                    </a:lnTo>
                    <a:cubicBezTo>
                      <a:pt x="1379" y="2140"/>
                      <a:pt x="1350" y="1897"/>
                      <a:pt x="1350" y="1897"/>
                    </a:cubicBezTo>
                    <a:lnTo>
                      <a:pt x="1350" y="588"/>
                    </a:lnTo>
                    <a:cubicBezTo>
                      <a:pt x="1350" y="379"/>
                      <a:pt x="898" y="187"/>
                      <a:pt x="898" y="187"/>
                    </a:cubicBezTo>
                    <a:lnTo>
                      <a:pt x="898" y="26"/>
                    </a:lnTo>
                    <a:lnTo>
                      <a:pt x="881" y="26"/>
                    </a:lnTo>
                    <a:cubicBezTo>
                      <a:pt x="817" y="9"/>
                      <a:pt x="751" y="0"/>
                      <a:pt x="6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4"/>
              <p:cNvSpPr/>
              <p:nvPr/>
            </p:nvSpPr>
            <p:spPr>
              <a:xfrm>
                <a:off x="2730054" y="2013967"/>
                <a:ext cx="114664" cy="28519"/>
              </a:xfrm>
              <a:custGeom>
                <a:rect b="b" l="l" r="r" t="t"/>
                <a:pathLst>
                  <a:path extrusionOk="0" h="290" w="1166">
                    <a:moveTo>
                      <a:pt x="585" y="0"/>
                    </a:moveTo>
                    <a:cubicBezTo>
                      <a:pt x="261" y="0"/>
                      <a:pt x="1" y="64"/>
                      <a:pt x="1" y="145"/>
                    </a:cubicBezTo>
                    <a:cubicBezTo>
                      <a:pt x="1" y="226"/>
                      <a:pt x="261" y="290"/>
                      <a:pt x="585" y="290"/>
                    </a:cubicBezTo>
                    <a:cubicBezTo>
                      <a:pt x="905" y="290"/>
                      <a:pt x="1165" y="226"/>
                      <a:pt x="1165" y="145"/>
                    </a:cubicBezTo>
                    <a:cubicBezTo>
                      <a:pt x="1165" y="64"/>
                      <a:pt x="905" y="0"/>
                      <a:pt x="5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4"/>
              <p:cNvSpPr/>
              <p:nvPr/>
            </p:nvSpPr>
            <p:spPr>
              <a:xfrm>
                <a:off x="2758572" y="1663875"/>
                <a:ext cx="64511" cy="367398"/>
              </a:xfrm>
              <a:custGeom>
                <a:rect b="b" l="l" r="r" t="t"/>
                <a:pathLst>
                  <a:path extrusionOk="0" h="3736" w="656">
                    <a:moveTo>
                      <a:pt x="592" y="1"/>
                    </a:moveTo>
                    <a:cubicBezTo>
                      <a:pt x="567" y="1"/>
                      <a:pt x="545" y="22"/>
                      <a:pt x="538" y="48"/>
                    </a:cubicBezTo>
                    <a:lnTo>
                      <a:pt x="6" y="3670"/>
                    </a:lnTo>
                    <a:cubicBezTo>
                      <a:pt x="0" y="3700"/>
                      <a:pt x="24" y="3729"/>
                      <a:pt x="52" y="3734"/>
                    </a:cubicBezTo>
                    <a:cubicBezTo>
                      <a:pt x="54" y="3735"/>
                      <a:pt x="57" y="3735"/>
                      <a:pt x="60" y="3735"/>
                    </a:cubicBezTo>
                    <a:cubicBezTo>
                      <a:pt x="86" y="3735"/>
                      <a:pt x="111" y="3713"/>
                      <a:pt x="116" y="3688"/>
                    </a:cubicBezTo>
                    <a:lnTo>
                      <a:pt x="650" y="65"/>
                    </a:lnTo>
                    <a:cubicBezTo>
                      <a:pt x="655" y="37"/>
                      <a:pt x="632" y="8"/>
                      <a:pt x="602" y="2"/>
                    </a:cubicBezTo>
                    <a:cubicBezTo>
                      <a:pt x="599" y="1"/>
                      <a:pt x="595" y="1"/>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4"/>
              <p:cNvSpPr/>
              <p:nvPr/>
            </p:nvSpPr>
            <p:spPr>
              <a:xfrm>
                <a:off x="2804596" y="1663973"/>
                <a:ext cx="19570" cy="55169"/>
              </a:xfrm>
              <a:custGeom>
                <a:rect b="b" l="l" r="r" t="t"/>
                <a:pathLst>
                  <a:path extrusionOk="0" h="561" w="199">
                    <a:moveTo>
                      <a:pt x="126" y="0"/>
                    </a:moveTo>
                    <a:cubicBezTo>
                      <a:pt x="111" y="0"/>
                      <a:pt x="80" y="7"/>
                      <a:pt x="70" y="64"/>
                    </a:cubicBezTo>
                    <a:cubicBezTo>
                      <a:pt x="59" y="140"/>
                      <a:pt x="1" y="534"/>
                      <a:pt x="1" y="534"/>
                    </a:cubicBezTo>
                    <a:cubicBezTo>
                      <a:pt x="1" y="534"/>
                      <a:pt x="5" y="560"/>
                      <a:pt x="49" y="560"/>
                    </a:cubicBezTo>
                    <a:cubicBezTo>
                      <a:pt x="63" y="560"/>
                      <a:pt x="82" y="558"/>
                      <a:pt x="105" y="551"/>
                    </a:cubicBezTo>
                    <a:lnTo>
                      <a:pt x="182" y="82"/>
                    </a:lnTo>
                    <a:cubicBezTo>
                      <a:pt x="182" y="82"/>
                      <a:pt x="198" y="12"/>
                      <a:pt x="134" y="1"/>
                    </a:cubicBezTo>
                    <a:cubicBezTo>
                      <a:pt x="134" y="1"/>
                      <a:pt x="131" y="0"/>
                      <a:pt x="12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4"/>
              <p:cNvSpPr/>
              <p:nvPr/>
            </p:nvSpPr>
            <p:spPr>
              <a:xfrm>
                <a:off x="2719826" y="1838429"/>
                <a:ext cx="135611" cy="208776"/>
              </a:xfrm>
              <a:custGeom>
                <a:rect b="b" l="l" r="r" t="t"/>
                <a:pathLst>
                  <a:path extrusionOk="0" h="2123" w="1379">
                    <a:moveTo>
                      <a:pt x="898" y="1"/>
                    </a:moveTo>
                    <a:cubicBezTo>
                      <a:pt x="898" y="1"/>
                      <a:pt x="796" y="41"/>
                      <a:pt x="668" y="41"/>
                    </a:cubicBezTo>
                    <a:cubicBezTo>
                      <a:pt x="608" y="41"/>
                      <a:pt x="543" y="32"/>
                      <a:pt x="480" y="6"/>
                    </a:cubicBezTo>
                    <a:lnTo>
                      <a:pt x="458" y="6"/>
                    </a:lnTo>
                    <a:lnTo>
                      <a:pt x="458" y="162"/>
                    </a:lnTo>
                    <a:cubicBezTo>
                      <a:pt x="458" y="162"/>
                      <a:pt x="28" y="354"/>
                      <a:pt x="28" y="563"/>
                    </a:cubicBezTo>
                    <a:lnTo>
                      <a:pt x="28" y="1872"/>
                    </a:lnTo>
                    <a:cubicBezTo>
                      <a:pt x="28" y="1872"/>
                      <a:pt x="0" y="2115"/>
                      <a:pt x="678" y="2122"/>
                    </a:cubicBezTo>
                    <a:lnTo>
                      <a:pt x="702" y="2122"/>
                    </a:lnTo>
                    <a:cubicBezTo>
                      <a:pt x="1379" y="2115"/>
                      <a:pt x="1350" y="1872"/>
                      <a:pt x="1350" y="1872"/>
                    </a:cubicBezTo>
                    <a:lnTo>
                      <a:pt x="1350" y="563"/>
                    </a:lnTo>
                    <a:cubicBezTo>
                      <a:pt x="1350" y="354"/>
                      <a:pt x="898" y="162"/>
                      <a:pt x="898" y="162"/>
                    </a:cubicBezTo>
                    <a:lnTo>
                      <a:pt x="89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4"/>
              <p:cNvSpPr/>
              <p:nvPr/>
            </p:nvSpPr>
            <p:spPr>
              <a:xfrm>
                <a:off x="2735659" y="1862424"/>
                <a:ext cx="33731" cy="26650"/>
              </a:xfrm>
              <a:custGeom>
                <a:rect b="b" l="l" r="r" t="t"/>
                <a:pathLst>
                  <a:path extrusionOk="0" h="271" w="343">
                    <a:moveTo>
                      <a:pt x="272" y="1"/>
                    </a:moveTo>
                    <a:cubicBezTo>
                      <a:pt x="232" y="1"/>
                      <a:pt x="173" y="27"/>
                      <a:pt x="118" y="75"/>
                    </a:cubicBezTo>
                    <a:cubicBezTo>
                      <a:pt x="41" y="139"/>
                      <a:pt x="1" y="220"/>
                      <a:pt x="30" y="255"/>
                    </a:cubicBezTo>
                    <a:cubicBezTo>
                      <a:pt x="39" y="266"/>
                      <a:pt x="54" y="271"/>
                      <a:pt x="72" y="271"/>
                    </a:cubicBezTo>
                    <a:cubicBezTo>
                      <a:pt x="113" y="271"/>
                      <a:pt x="171" y="246"/>
                      <a:pt x="228" y="202"/>
                    </a:cubicBezTo>
                    <a:cubicBezTo>
                      <a:pt x="303" y="132"/>
                      <a:pt x="343" y="52"/>
                      <a:pt x="314" y="17"/>
                    </a:cubicBezTo>
                    <a:cubicBezTo>
                      <a:pt x="305" y="6"/>
                      <a:pt x="29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4"/>
              <p:cNvSpPr/>
              <p:nvPr/>
            </p:nvSpPr>
            <p:spPr>
              <a:xfrm>
                <a:off x="2731725" y="1894778"/>
                <a:ext cx="29207" cy="139643"/>
              </a:xfrm>
              <a:custGeom>
                <a:rect b="b" l="l" r="r" t="t"/>
                <a:pathLst>
                  <a:path extrusionOk="0" h="1420" w="297">
                    <a:moveTo>
                      <a:pt x="24" y="1"/>
                    </a:moveTo>
                    <a:cubicBezTo>
                      <a:pt x="24" y="1"/>
                      <a:pt x="0" y="1194"/>
                      <a:pt x="24" y="1322"/>
                    </a:cubicBezTo>
                    <a:cubicBezTo>
                      <a:pt x="43" y="1405"/>
                      <a:pt x="152" y="1420"/>
                      <a:pt x="226" y="1420"/>
                    </a:cubicBezTo>
                    <a:cubicBezTo>
                      <a:pt x="267" y="1420"/>
                      <a:pt x="297" y="1416"/>
                      <a:pt x="297" y="1416"/>
                    </a:cubicBezTo>
                    <a:lnTo>
                      <a:pt x="297" y="1"/>
                    </a:lnTo>
                    <a:cubicBezTo>
                      <a:pt x="248" y="30"/>
                      <a:pt x="202" y="40"/>
                      <a:pt x="161" y="40"/>
                    </a:cubicBezTo>
                    <a:cubicBezTo>
                      <a:pt x="80" y="40"/>
                      <a:pt x="24"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4"/>
              <p:cNvSpPr/>
              <p:nvPr/>
            </p:nvSpPr>
            <p:spPr>
              <a:xfrm>
                <a:off x="2760834" y="1839019"/>
                <a:ext cx="53104" cy="8556"/>
              </a:xfrm>
              <a:custGeom>
                <a:rect b="b" l="l" r="r" t="t"/>
                <a:pathLst>
                  <a:path extrusionOk="0" h="87" w="540">
                    <a:moveTo>
                      <a:pt x="1" y="0"/>
                    </a:moveTo>
                    <a:cubicBezTo>
                      <a:pt x="1" y="81"/>
                      <a:pt x="232" y="87"/>
                      <a:pt x="272" y="87"/>
                    </a:cubicBezTo>
                    <a:cubicBezTo>
                      <a:pt x="319" y="87"/>
                      <a:pt x="539" y="81"/>
                      <a:pt x="539" y="0"/>
                    </a:cubicBezTo>
                    <a:lnTo>
                      <a:pt x="481" y="0"/>
                    </a:lnTo>
                    <a:cubicBezTo>
                      <a:pt x="470" y="11"/>
                      <a:pt x="406" y="35"/>
                      <a:pt x="272" y="35"/>
                    </a:cubicBezTo>
                    <a:cubicBezTo>
                      <a:pt x="145" y="35"/>
                      <a:pt x="58" y="0"/>
                      <a:pt x="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4"/>
            <p:cNvGrpSpPr/>
            <p:nvPr/>
          </p:nvGrpSpPr>
          <p:grpSpPr>
            <a:xfrm>
              <a:off x="7612757" y="2296529"/>
              <a:ext cx="654080" cy="699827"/>
              <a:chOff x="2406270" y="1521039"/>
              <a:chExt cx="307904" cy="329439"/>
            </a:xfrm>
          </p:grpSpPr>
          <p:sp>
            <p:nvSpPr>
              <p:cNvPr id="8413" name="Google Shape;8413;p54"/>
              <p:cNvSpPr/>
              <p:nvPr/>
            </p:nvSpPr>
            <p:spPr>
              <a:xfrm>
                <a:off x="2406270" y="1521039"/>
                <a:ext cx="21241" cy="329439"/>
              </a:xfrm>
              <a:custGeom>
                <a:rect b="b" l="l" r="r" t="t"/>
                <a:pathLst>
                  <a:path extrusionOk="0" h="3350" w="216">
                    <a:moveTo>
                      <a:pt x="0" y="0"/>
                    </a:moveTo>
                    <a:lnTo>
                      <a:pt x="0" y="3350"/>
                    </a:lnTo>
                    <a:lnTo>
                      <a:pt x="216" y="3350"/>
                    </a:lnTo>
                    <a:lnTo>
                      <a:pt x="216"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4"/>
              <p:cNvSpPr/>
              <p:nvPr/>
            </p:nvSpPr>
            <p:spPr>
              <a:xfrm>
                <a:off x="2427413"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54"/>
              <p:cNvSpPr/>
              <p:nvPr/>
            </p:nvSpPr>
            <p:spPr>
              <a:xfrm>
                <a:off x="2406270" y="1549459"/>
                <a:ext cx="21241" cy="19471"/>
              </a:xfrm>
              <a:custGeom>
                <a:rect b="b" l="l" r="r" t="t"/>
                <a:pathLst>
                  <a:path extrusionOk="0" h="198" w="216">
                    <a:moveTo>
                      <a:pt x="0" y="0"/>
                    </a:moveTo>
                    <a:lnTo>
                      <a:pt x="0" y="198"/>
                    </a:lnTo>
                    <a:lnTo>
                      <a:pt x="216" y="198"/>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4"/>
              <p:cNvSpPr/>
              <p:nvPr/>
            </p:nvSpPr>
            <p:spPr>
              <a:xfrm>
                <a:off x="2406270" y="1578076"/>
                <a:ext cx="21241" cy="9637"/>
              </a:xfrm>
              <a:custGeom>
                <a:rect b="b" l="l" r="r" t="t"/>
                <a:pathLst>
                  <a:path extrusionOk="0" h="98" w="216">
                    <a:moveTo>
                      <a:pt x="0" y="0"/>
                    </a:moveTo>
                    <a:lnTo>
                      <a:pt x="0" y="97"/>
                    </a:lnTo>
                    <a:lnTo>
                      <a:pt x="216" y="97"/>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4"/>
              <p:cNvSpPr/>
              <p:nvPr/>
            </p:nvSpPr>
            <p:spPr>
              <a:xfrm>
                <a:off x="2406270" y="1597351"/>
                <a:ext cx="21241" cy="9834"/>
              </a:xfrm>
              <a:custGeom>
                <a:rect b="b" l="l" r="r" t="t"/>
                <a:pathLst>
                  <a:path extrusionOk="0" h="100" w="216">
                    <a:moveTo>
                      <a:pt x="0" y="0"/>
                    </a:moveTo>
                    <a:lnTo>
                      <a:pt x="0" y="99"/>
                    </a:lnTo>
                    <a:lnTo>
                      <a:pt x="216" y="99"/>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4"/>
              <p:cNvSpPr/>
              <p:nvPr/>
            </p:nvSpPr>
            <p:spPr>
              <a:xfrm>
                <a:off x="2446196" y="1521039"/>
                <a:ext cx="21143" cy="329439"/>
              </a:xfrm>
              <a:custGeom>
                <a:rect b="b" l="l" r="r" t="t"/>
                <a:pathLst>
                  <a:path extrusionOk="0" h="3350" w="215">
                    <a:moveTo>
                      <a:pt x="1" y="0"/>
                    </a:moveTo>
                    <a:lnTo>
                      <a:pt x="1" y="3350"/>
                    </a:lnTo>
                    <a:lnTo>
                      <a:pt x="215" y="3350"/>
                    </a:lnTo>
                    <a:lnTo>
                      <a:pt x="215"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4"/>
              <p:cNvSpPr/>
              <p:nvPr/>
            </p:nvSpPr>
            <p:spPr>
              <a:xfrm>
                <a:off x="2467241" y="1521039"/>
                <a:ext cx="57726" cy="329439"/>
              </a:xfrm>
              <a:custGeom>
                <a:rect b="b" l="l" r="r" t="t"/>
                <a:pathLst>
                  <a:path extrusionOk="0" h="3350" w="587">
                    <a:moveTo>
                      <a:pt x="1" y="0"/>
                    </a:moveTo>
                    <a:lnTo>
                      <a:pt x="1" y="3350"/>
                    </a:lnTo>
                    <a:lnTo>
                      <a:pt x="586" y="3350"/>
                    </a:lnTo>
                    <a:lnTo>
                      <a:pt x="586" y="591"/>
                    </a:lnTo>
                    <a:lnTo>
                      <a:pt x="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4"/>
              <p:cNvSpPr/>
              <p:nvPr/>
            </p:nvSpPr>
            <p:spPr>
              <a:xfrm>
                <a:off x="2446196" y="1549459"/>
                <a:ext cx="21143" cy="19471"/>
              </a:xfrm>
              <a:custGeom>
                <a:rect b="b" l="l" r="r" t="t"/>
                <a:pathLst>
                  <a:path extrusionOk="0" h="198" w="215">
                    <a:moveTo>
                      <a:pt x="1" y="0"/>
                    </a:moveTo>
                    <a:lnTo>
                      <a:pt x="1" y="198"/>
                    </a:lnTo>
                    <a:lnTo>
                      <a:pt x="215" y="198"/>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4"/>
              <p:cNvSpPr/>
              <p:nvPr/>
            </p:nvSpPr>
            <p:spPr>
              <a:xfrm>
                <a:off x="2446196" y="1578076"/>
                <a:ext cx="21143" cy="9637"/>
              </a:xfrm>
              <a:custGeom>
                <a:rect b="b" l="l" r="r" t="t"/>
                <a:pathLst>
                  <a:path extrusionOk="0" h="98" w="215">
                    <a:moveTo>
                      <a:pt x="1" y="0"/>
                    </a:moveTo>
                    <a:lnTo>
                      <a:pt x="1" y="97"/>
                    </a:lnTo>
                    <a:lnTo>
                      <a:pt x="215" y="97"/>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4"/>
              <p:cNvSpPr/>
              <p:nvPr/>
            </p:nvSpPr>
            <p:spPr>
              <a:xfrm>
                <a:off x="2446196" y="1597351"/>
                <a:ext cx="21143" cy="9834"/>
              </a:xfrm>
              <a:custGeom>
                <a:rect b="b" l="l" r="r" t="t"/>
                <a:pathLst>
                  <a:path extrusionOk="0" h="100" w="215">
                    <a:moveTo>
                      <a:pt x="1" y="0"/>
                    </a:moveTo>
                    <a:lnTo>
                      <a:pt x="1" y="99"/>
                    </a:lnTo>
                    <a:lnTo>
                      <a:pt x="215" y="99"/>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4"/>
              <p:cNvSpPr/>
              <p:nvPr/>
            </p:nvSpPr>
            <p:spPr>
              <a:xfrm>
                <a:off x="2497530" y="1521039"/>
                <a:ext cx="53104" cy="329439"/>
              </a:xfrm>
              <a:custGeom>
                <a:rect b="b" l="l" r="r" t="t"/>
                <a:pathLst>
                  <a:path extrusionOk="0" h="3350" w="540">
                    <a:moveTo>
                      <a:pt x="0" y="0"/>
                    </a:moveTo>
                    <a:lnTo>
                      <a:pt x="0" y="3350"/>
                    </a:lnTo>
                    <a:lnTo>
                      <a:pt x="540" y="3350"/>
                    </a:lnTo>
                    <a:lnTo>
                      <a:pt x="540"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4"/>
              <p:cNvSpPr/>
              <p:nvPr/>
            </p:nvSpPr>
            <p:spPr>
              <a:xfrm>
                <a:off x="2550535"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4"/>
              <p:cNvSpPr/>
              <p:nvPr/>
            </p:nvSpPr>
            <p:spPr>
              <a:xfrm>
                <a:off x="2497530" y="1549459"/>
                <a:ext cx="53104" cy="19471"/>
              </a:xfrm>
              <a:custGeom>
                <a:rect b="b" l="l" r="r" t="t"/>
                <a:pathLst>
                  <a:path extrusionOk="0" h="198" w="540">
                    <a:moveTo>
                      <a:pt x="0" y="0"/>
                    </a:moveTo>
                    <a:lnTo>
                      <a:pt x="0" y="198"/>
                    </a:lnTo>
                    <a:lnTo>
                      <a:pt x="540" y="198"/>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4"/>
              <p:cNvSpPr/>
              <p:nvPr/>
            </p:nvSpPr>
            <p:spPr>
              <a:xfrm>
                <a:off x="2497530" y="1578076"/>
                <a:ext cx="53104" cy="9637"/>
              </a:xfrm>
              <a:custGeom>
                <a:rect b="b" l="l" r="r" t="t"/>
                <a:pathLst>
                  <a:path extrusionOk="0" h="98" w="540">
                    <a:moveTo>
                      <a:pt x="0" y="0"/>
                    </a:moveTo>
                    <a:lnTo>
                      <a:pt x="0" y="97"/>
                    </a:lnTo>
                    <a:lnTo>
                      <a:pt x="540" y="97"/>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4"/>
              <p:cNvSpPr/>
              <p:nvPr/>
            </p:nvSpPr>
            <p:spPr>
              <a:xfrm>
                <a:off x="2497530" y="1597351"/>
                <a:ext cx="53104" cy="9834"/>
              </a:xfrm>
              <a:custGeom>
                <a:rect b="b" l="l" r="r" t="t"/>
                <a:pathLst>
                  <a:path extrusionOk="0" h="100" w="540">
                    <a:moveTo>
                      <a:pt x="0" y="0"/>
                    </a:moveTo>
                    <a:lnTo>
                      <a:pt x="0" y="99"/>
                    </a:lnTo>
                    <a:lnTo>
                      <a:pt x="540" y="99"/>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4"/>
              <p:cNvSpPr/>
              <p:nvPr/>
            </p:nvSpPr>
            <p:spPr>
              <a:xfrm>
                <a:off x="2574531" y="1521039"/>
                <a:ext cx="82704" cy="329439"/>
              </a:xfrm>
              <a:custGeom>
                <a:rect b="b" l="l" r="r" t="t"/>
                <a:pathLst>
                  <a:path extrusionOk="0" h="3350" w="841">
                    <a:moveTo>
                      <a:pt x="0" y="0"/>
                    </a:moveTo>
                    <a:lnTo>
                      <a:pt x="0" y="3350"/>
                    </a:lnTo>
                    <a:lnTo>
                      <a:pt x="841" y="3350"/>
                    </a:lnTo>
                    <a:lnTo>
                      <a:pt x="84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4"/>
              <p:cNvSpPr/>
              <p:nvPr/>
            </p:nvSpPr>
            <p:spPr>
              <a:xfrm>
                <a:off x="2657137" y="1521039"/>
                <a:ext cx="57037" cy="329439"/>
              </a:xfrm>
              <a:custGeom>
                <a:rect b="b" l="l" r="r" t="t"/>
                <a:pathLst>
                  <a:path extrusionOk="0" h="3350" w="580">
                    <a:moveTo>
                      <a:pt x="1" y="0"/>
                    </a:moveTo>
                    <a:lnTo>
                      <a:pt x="1" y="3350"/>
                    </a:lnTo>
                    <a:lnTo>
                      <a:pt x="579" y="3350"/>
                    </a:lnTo>
                    <a:lnTo>
                      <a:pt x="579" y="591"/>
                    </a:lnTo>
                    <a:lnTo>
                      <a:pt x="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4"/>
              <p:cNvSpPr/>
              <p:nvPr/>
            </p:nvSpPr>
            <p:spPr>
              <a:xfrm>
                <a:off x="2574531" y="1549459"/>
                <a:ext cx="82114" cy="19471"/>
              </a:xfrm>
              <a:custGeom>
                <a:rect b="b" l="l" r="r" t="t"/>
                <a:pathLst>
                  <a:path extrusionOk="0" h="198" w="835">
                    <a:moveTo>
                      <a:pt x="0" y="0"/>
                    </a:moveTo>
                    <a:lnTo>
                      <a:pt x="0" y="198"/>
                    </a:lnTo>
                    <a:lnTo>
                      <a:pt x="835" y="198"/>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4"/>
              <p:cNvSpPr/>
              <p:nvPr/>
            </p:nvSpPr>
            <p:spPr>
              <a:xfrm>
                <a:off x="2574531" y="1578076"/>
                <a:ext cx="82114" cy="9637"/>
              </a:xfrm>
              <a:custGeom>
                <a:rect b="b" l="l" r="r" t="t"/>
                <a:pathLst>
                  <a:path extrusionOk="0" h="98" w="835">
                    <a:moveTo>
                      <a:pt x="0" y="0"/>
                    </a:moveTo>
                    <a:lnTo>
                      <a:pt x="0" y="97"/>
                    </a:lnTo>
                    <a:lnTo>
                      <a:pt x="835" y="97"/>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4"/>
              <p:cNvSpPr/>
              <p:nvPr/>
            </p:nvSpPr>
            <p:spPr>
              <a:xfrm>
                <a:off x="2574531" y="1597351"/>
                <a:ext cx="82114" cy="9834"/>
              </a:xfrm>
              <a:custGeom>
                <a:rect b="b" l="l" r="r" t="t"/>
                <a:pathLst>
                  <a:path extrusionOk="0" h="100" w="835">
                    <a:moveTo>
                      <a:pt x="0" y="0"/>
                    </a:moveTo>
                    <a:lnTo>
                      <a:pt x="0" y="99"/>
                    </a:lnTo>
                    <a:lnTo>
                      <a:pt x="835" y="99"/>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3" name="Google Shape;8433;p54"/>
            <p:cNvSpPr/>
            <p:nvPr/>
          </p:nvSpPr>
          <p:spPr>
            <a:xfrm>
              <a:off x="7517475" y="316069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4" name="Google Shape;8434;p54"/>
            <p:cNvGrpSpPr/>
            <p:nvPr/>
          </p:nvGrpSpPr>
          <p:grpSpPr>
            <a:xfrm>
              <a:off x="7517376" y="2995625"/>
              <a:ext cx="1173209" cy="348870"/>
              <a:chOff x="2367032" y="2079514"/>
              <a:chExt cx="552280" cy="164228"/>
            </a:xfrm>
          </p:grpSpPr>
          <p:sp>
            <p:nvSpPr>
              <p:cNvPr id="8435" name="Google Shape;8435;p54"/>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4"/>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4"/>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4"/>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4"/>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4"/>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4"/>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4"/>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4"/>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4"/>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4"/>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4"/>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4"/>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4"/>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4"/>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4"/>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4"/>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2" name="Google Shape;8452;p54"/>
          <p:cNvGrpSpPr/>
          <p:nvPr/>
        </p:nvGrpSpPr>
        <p:grpSpPr>
          <a:xfrm>
            <a:off x="55116" y="2693950"/>
            <a:ext cx="1365130" cy="2425280"/>
            <a:chOff x="1004200" y="161475"/>
            <a:chExt cx="1000975" cy="1778325"/>
          </a:xfrm>
        </p:grpSpPr>
        <p:sp>
          <p:nvSpPr>
            <p:cNvPr id="8453" name="Google Shape;8453;p54"/>
            <p:cNvSpPr/>
            <p:nvPr/>
          </p:nvSpPr>
          <p:spPr>
            <a:xfrm>
              <a:off x="1377625" y="1337800"/>
              <a:ext cx="389275" cy="191100"/>
            </a:xfrm>
            <a:custGeom>
              <a:rect b="b" l="l" r="r" t="t"/>
              <a:pathLst>
                <a:path extrusionOk="0" h="7644" w="15571">
                  <a:moveTo>
                    <a:pt x="7759" y="1"/>
                  </a:moveTo>
                  <a:cubicBezTo>
                    <a:pt x="3492" y="1"/>
                    <a:pt x="0" y="1721"/>
                    <a:pt x="52" y="3880"/>
                  </a:cubicBezTo>
                  <a:cubicBezTo>
                    <a:pt x="104" y="5975"/>
                    <a:pt x="3557" y="7643"/>
                    <a:pt x="7759" y="7643"/>
                  </a:cubicBezTo>
                  <a:cubicBezTo>
                    <a:pt x="12014" y="7643"/>
                    <a:pt x="15454" y="5975"/>
                    <a:pt x="15519" y="3880"/>
                  </a:cubicBezTo>
                  <a:cubicBezTo>
                    <a:pt x="15570" y="1721"/>
                    <a:pt x="12066" y="1"/>
                    <a:pt x="775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4"/>
            <p:cNvSpPr/>
            <p:nvPr/>
          </p:nvSpPr>
          <p:spPr>
            <a:xfrm>
              <a:off x="1346575" y="1314850"/>
              <a:ext cx="445850" cy="235700"/>
            </a:xfrm>
            <a:custGeom>
              <a:rect b="b" l="l" r="r" t="t"/>
              <a:pathLst>
                <a:path extrusionOk="0" h="9428" w="17834">
                  <a:moveTo>
                    <a:pt x="9001" y="919"/>
                  </a:moveTo>
                  <a:cubicBezTo>
                    <a:pt x="13308" y="919"/>
                    <a:pt x="16761" y="2639"/>
                    <a:pt x="16761" y="4734"/>
                  </a:cubicBezTo>
                  <a:cubicBezTo>
                    <a:pt x="16696" y="6841"/>
                    <a:pt x="13256" y="8561"/>
                    <a:pt x="9001" y="8561"/>
                  </a:cubicBezTo>
                  <a:cubicBezTo>
                    <a:pt x="4799" y="8561"/>
                    <a:pt x="1346" y="6893"/>
                    <a:pt x="1294" y="4798"/>
                  </a:cubicBezTo>
                  <a:cubicBezTo>
                    <a:pt x="1294" y="2690"/>
                    <a:pt x="4734" y="919"/>
                    <a:pt x="9001" y="919"/>
                  </a:cubicBezTo>
                  <a:close/>
                  <a:moveTo>
                    <a:pt x="8937" y="0"/>
                  </a:moveTo>
                  <a:cubicBezTo>
                    <a:pt x="3984" y="0"/>
                    <a:pt x="1" y="2147"/>
                    <a:pt x="53" y="4798"/>
                  </a:cubicBezTo>
                  <a:cubicBezTo>
                    <a:pt x="104" y="7385"/>
                    <a:pt x="4087" y="9428"/>
                    <a:pt x="8937" y="9428"/>
                  </a:cubicBezTo>
                  <a:cubicBezTo>
                    <a:pt x="13786" y="9428"/>
                    <a:pt x="17730" y="7385"/>
                    <a:pt x="17782" y="4734"/>
                  </a:cubicBezTo>
                  <a:cubicBezTo>
                    <a:pt x="17834" y="2147"/>
                    <a:pt x="13903" y="0"/>
                    <a:pt x="8937"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4"/>
            <p:cNvSpPr/>
            <p:nvPr/>
          </p:nvSpPr>
          <p:spPr>
            <a:xfrm>
              <a:off x="1347875" y="1431875"/>
              <a:ext cx="444550" cy="507925"/>
            </a:xfrm>
            <a:custGeom>
              <a:rect b="b" l="l" r="r" t="t"/>
              <a:pathLst>
                <a:path extrusionOk="0" h="20317" w="17782">
                  <a:moveTo>
                    <a:pt x="1" y="1"/>
                  </a:moveTo>
                  <a:cubicBezTo>
                    <a:pt x="1" y="3"/>
                    <a:pt x="1" y="5"/>
                    <a:pt x="1" y="7"/>
                  </a:cubicBezTo>
                  <a:lnTo>
                    <a:pt x="1" y="7"/>
                  </a:lnTo>
                  <a:lnTo>
                    <a:pt x="1" y="1"/>
                  </a:lnTo>
                  <a:close/>
                  <a:moveTo>
                    <a:pt x="17782" y="1"/>
                  </a:moveTo>
                  <a:lnTo>
                    <a:pt x="17782" y="1"/>
                  </a:lnTo>
                  <a:cubicBezTo>
                    <a:pt x="17678" y="2535"/>
                    <a:pt x="13734" y="4747"/>
                    <a:pt x="8885" y="4747"/>
                  </a:cubicBezTo>
                  <a:cubicBezTo>
                    <a:pt x="4039" y="4747"/>
                    <a:pt x="59" y="2539"/>
                    <a:pt x="1" y="7"/>
                  </a:cubicBezTo>
                  <a:lnTo>
                    <a:pt x="1" y="7"/>
                  </a:lnTo>
                  <a:lnTo>
                    <a:pt x="156" y="7165"/>
                  </a:lnTo>
                  <a:cubicBezTo>
                    <a:pt x="156" y="7553"/>
                    <a:pt x="324" y="7553"/>
                    <a:pt x="376" y="7980"/>
                  </a:cubicBezTo>
                  <a:cubicBezTo>
                    <a:pt x="376" y="8407"/>
                    <a:pt x="156" y="8407"/>
                    <a:pt x="156" y="8782"/>
                  </a:cubicBezTo>
                  <a:cubicBezTo>
                    <a:pt x="220" y="9221"/>
                    <a:pt x="376" y="9221"/>
                    <a:pt x="376" y="9648"/>
                  </a:cubicBezTo>
                  <a:cubicBezTo>
                    <a:pt x="376" y="10023"/>
                    <a:pt x="220" y="10023"/>
                    <a:pt x="220" y="10463"/>
                  </a:cubicBezTo>
                  <a:cubicBezTo>
                    <a:pt x="220" y="10890"/>
                    <a:pt x="427" y="10890"/>
                    <a:pt x="427" y="11265"/>
                  </a:cubicBezTo>
                  <a:cubicBezTo>
                    <a:pt x="427" y="11691"/>
                    <a:pt x="272" y="11691"/>
                    <a:pt x="272" y="12079"/>
                  </a:cubicBezTo>
                  <a:lnTo>
                    <a:pt x="324" y="16114"/>
                  </a:lnTo>
                  <a:cubicBezTo>
                    <a:pt x="376" y="18429"/>
                    <a:pt x="4203" y="20317"/>
                    <a:pt x="8885" y="20317"/>
                  </a:cubicBezTo>
                  <a:cubicBezTo>
                    <a:pt x="13527" y="20317"/>
                    <a:pt x="17355" y="18429"/>
                    <a:pt x="17407" y="16114"/>
                  </a:cubicBezTo>
                  <a:lnTo>
                    <a:pt x="17510" y="12079"/>
                  </a:lnTo>
                  <a:cubicBezTo>
                    <a:pt x="17510" y="11691"/>
                    <a:pt x="17291" y="11691"/>
                    <a:pt x="17355" y="11265"/>
                  </a:cubicBezTo>
                  <a:cubicBezTo>
                    <a:pt x="17355" y="10890"/>
                    <a:pt x="17510" y="10890"/>
                    <a:pt x="17510" y="10463"/>
                  </a:cubicBezTo>
                  <a:cubicBezTo>
                    <a:pt x="17562" y="10023"/>
                    <a:pt x="17355" y="10023"/>
                    <a:pt x="17355" y="9648"/>
                  </a:cubicBezTo>
                  <a:cubicBezTo>
                    <a:pt x="17355" y="9221"/>
                    <a:pt x="17562" y="9221"/>
                    <a:pt x="17562" y="8782"/>
                  </a:cubicBezTo>
                  <a:cubicBezTo>
                    <a:pt x="17562" y="8407"/>
                    <a:pt x="17407" y="8407"/>
                    <a:pt x="17407" y="7980"/>
                  </a:cubicBezTo>
                  <a:cubicBezTo>
                    <a:pt x="17407" y="7553"/>
                    <a:pt x="17614" y="7553"/>
                    <a:pt x="17614" y="7165"/>
                  </a:cubicBezTo>
                  <a:lnTo>
                    <a:pt x="1778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4"/>
            <p:cNvSpPr/>
            <p:nvPr/>
          </p:nvSpPr>
          <p:spPr>
            <a:xfrm>
              <a:off x="1296800" y="252625"/>
              <a:ext cx="459100" cy="1234575"/>
            </a:xfrm>
            <a:custGeom>
              <a:rect b="b" l="l" r="r" t="t"/>
              <a:pathLst>
                <a:path extrusionOk="0" h="49383" w="18364">
                  <a:moveTo>
                    <a:pt x="8367" y="1"/>
                  </a:moveTo>
                  <a:cubicBezTo>
                    <a:pt x="8325" y="1"/>
                    <a:pt x="8282" y="7"/>
                    <a:pt x="8238" y="21"/>
                  </a:cubicBezTo>
                  <a:cubicBezTo>
                    <a:pt x="8083" y="137"/>
                    <a:pt x="8018" y="344"/>
                    <a:pt x="8134" y="512"/>
                  </a:cubicBezTo>
                  <a:cubicBezTo>
                    <a:pt x="11367" y="5957"/>
                    <a:pt x="12441" y="12526"/>
                    <a:pt x="11523" y="21630"/>
                  </a:cubicBezTo>
                  <a:cubicBezTo>
                    <a:pt x="11251" y="23893"/>
                    <a:pt x="10928" y="26208"/>
                    <a:pt x="10604" y="28471"/>
                  </a:cubicBezTo>
                  <a:cubicBezTo>
                    <a:pt x="10449" y="29609"/>
                    <a:pt x="10281" y="30734"/>
                    <a:pt x="10178" y="31924"/>
                  </a:cubicBezTo>
                  <a:cubicBezTo>
                    <a:pt x="9751" y="28419"/>
                    <a:pt x="8833" y="24980"/>
                    <a:pt x="7488" y="22277"/>
                  </a:cubicBezTo>
                  <a:cubicBezTo>
                    <a:pt x="5600" y="18397"/>
                    <a:pt x="3065" y="14634"/>
                    <a:pt x="582" y="11013"/>
                  </a:cubicBezTo>
                  <a:cubicBezTo>
                    <a:pt x="549" y="10913"/>
                    <a:pt x="451" y="10856"/>
                    <a:pt x="340" y="10856"/>
                  </a:cubicBezTo>
                  <a:cubicBezTo>
                    <a:pt x="279" y="10856"/>
                    <a:pt x="215" y="10873"/>
                    <a:pt x="155" y="10909"/>
                  </a:cubicBezTo>
                  <a:cubicBezTo>
                    <a:pt x="0" y="11013"/>
                    <a:pt x="0" y="11233"/>
                    <a:pt x="52" y="11336"/>
                  </a:cubicBezTo>
                  <a:cubicBezTo>
                    <a:pt x="2522" y="14957"/>
                    <a:pt x="5005" y="18720"/>
                    <a:pt x="6893" y="22548"/>
                  </a:cubicBezTo>
                  <a:cubicBezTo>
                    <a:pt x="8665" y="26105"/>
                    <a:pt x="9699" y="30954"/>
                    <a:pt x="9751" y="35532"/>
                  </a:cubicBezTo>
                  <a:cubicBezTo>
                    <a:pt x="9479" y="38170"/>
                    <a:pt x="9376" y="40757"/>
                    <a:pt x="9479" y="43408"/>
                  </a:cubicBezTo>
                  <a:cubicBezTo>
                    <a:pt x="9583" y="45606"/>
                    <a:pt x="9906" y="47494"/>
                    <a:pt x="10501" y="49162"/>
                  </a:cubicBezTo>
                  <a:cubicBezTo>
                    <a:pt x="10553" y="49279"/>
                    <a:pt x="10669" y="49382"/>
                    <a:pt x="10824" y="49382"/>
                  </a:cubicBezTo>
                  <a:cubicBezTo>
                    <a:pt x="10824" y="49382"/>
                    <a:pt x="10876" y="49330"/>
                    <a:pt x="10928" y="49330"/>
                  </a:cubicBezTo>
                  <a:cubicBezTo>
                    <a:pt x="11096" y="49279"/>
                    <a:pt x="11148" y="49111"/>
                    <a:pt x="11096" y="48955"/>
                  </a:cubicBezTo>
                  <a:cubicBezTo>
                    <a:pt x="10553" y="47339"/>
                    <a:pt x="10229" y="45554"/>
                    <a:pt x="10126" y="43343"/>
                  </a:cubicBezTo>
                  <a:cubicBezTo>
                    <a:pt x="9854" y="38390"/>
                    <a:pt x="10604" y="33385"/>
                    <a:pt x="11251" y="28536"/>
                  </a:cubicBezTo>
                  <a:cubicBezTo>
                    <a:pt x="11574" y="26324"/>
                    <a:pt x="11898" y="24010"/>
                    <a:pt x="12117" y="21747"/>
                  </a:cubicBezTo>
                  <a:cubicBezTo>
                    <a:pt x="13139" y="16897"/>
                    <a:pt x="15402" y="12048"/>
                    <a:pt x="18260" y="8427"/>
                  </a:cubicBezTo>
                  <a:cubicBezTo>
                    <a:pt x="18364" y="8271"/>
                    <a:pt x="18364" y="8052"/>
                    <a:pt x="18208" y="7948"/>
                  </a:cubicBezTo>
                  <a:cubicBezTo>
                    <a:pt x="18169" y="7909"/>
                    <a:pt x="18112" y="7892"/>
                    <a:pt x="18052" y="7892"/>
                  </a:cubicBezTo>
                  <a:cubicBezTo>
                    <a:pt x="17954" y="7892"/>
                    <a:pt x="17846" y="7936"/>
                    <a:pt x="17782" y="8000"/>
                  </a:cubicBezTo>
                  <a:cubicBezTo>
                    <a:pt x="15519" y="10858"/>
                    <a:pt x="13631" y="14466"/>
                    <a:pt x="12389" y="18242"/>
                  </a:cubicBezTo>
                  <a:cubicBezTo>
                    <a:pt x="12816" y="8491"/>
                    <a:pt x="10553" y="3318"/>
                    <a:pt x="8665" y="137"/>
                  </a:cubicBezTo>
                  <a:cubicBezTo>
                    <a:pt x="8588" y="51"/>
                    <a:pt x="8484" y="1"/>
                    <a:pt x="836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4"/>
            <p:cNvSpPr/>
            <p:nvPr/>
          </p:nvSpPr>
          <p:spPr>
            <a:xfrm>
              <a:off x="1004200" y="491550"/>
              <a:ext cx="331425" cy="200425"/>
            </a:xfrm>
            <a:custGeom>
              <a:rect b="b" l="l" r="r" t="t"/>
              <a:pathLst>
                <a:path extrusionOk="0" h="8017" w="13257">
                  <a:moveTo>
                    <a:pt x="8278" y="0"/>
                  </a:moveTo>
                  <a:cubicBezTo>
                    <a:pt x="6102" y="0"/>
                    <a:pt x="4349" y="845"/>
                    <a:pt x="3079" y="1999"/>
                  </a:cubicBezTo>
                  <a:cubicBezTo>
                    <a:pt x="1191" y="3616"/>
                    <a:pt x="389" y="5827"/>
                    <a:pt x="117" y="6952"/>
                  </a:cubicBezTo>
                  <a:cubicBezTo>
                    <a:pt x="1" y="7392"/>
                    <a:pt x="389" y="7767"/>
                    <a:pt x="919" y="7870"/>
                  </a:cubicBezTo>
                  <a:cubicBezTo>
                    <a:pt x="1681" y="7931"/>
                    <a:pt x="2790" y="8016"/>
                    <a:pt x="4022" y="8016"/>
                  </a:cubicBezTo>
                  <a:cubicBezTo>
                    <a:pt x="5154" y="8016"/>
                    <a:pt x="6389" y="7944"/>
                    <a:pt x="7553" y="7715"/>
                  </a:cubicBezTo>
                  <a:cubicBezTo>
                    <a:pt x="10023" y="7224"/>
                    <a:pt x="12183" y="6047"/>
                    <a:pt x="12997" y="2969"/>
                  </a:cubicBezTo>
                  <a:cubicBezTo>
                    <a:pt x="13256" y="1999"/>
                    <a:pt x="12609" y="977"/>
                    <a:pt x="11433" y="551"/>
                  </a:cubicBezTo>
                  <a:cubicBezTo>
                    <a:pt x="10301" y="168"/>
                    <a:pt x="9247" y="0"/>
                    <a:pt x="827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4"/>
            <p:cNvSpPr/>
            <p:nvPr/>
          </p:nvSpPr>
          <p:spPr>
            <a:xfrm>
              <a:off x="1042025" y="538925"/>
              <a:ext cx="259975" cy="123850"/>
            </a:xfrm>
            <a:custGeom>
              <a:rect b="b" l="l" r="r" t="t"/>
              <a:pathLst>
                <a:path extrusionOk="0" h="4954" w="10399">
                  <a:moveTo>
                    <a:pt x="10398" y="1"/>
                  </a:moveTo>
                  <a:cubicBezTo>
                    <a:pt x="6790" y="1449"/>
                    <a:pt x="3286" y="3117"/>
                    <a:pt x="1" y="4954"/>
                  </a:cubicBezTo>
                  <a:lnTo>
                    <a:pt x="1039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4"/>
            <p:cNvSpPr/>
            <p:nvPr/>
          </p:nvSpPr>
          <p:spPr>
            <a:xfrm>
              <a:off x="1324925" y="583850"/>
              <a:ext cx="172350" cy="142475"/>
            </a:xfrm>
            <a:custGeom>
              <a:rect b="b" l="l" r="r" t="t"/>
              <a:pathLst>
                <a:path extrusionOk="0" h="5699" w="6894">
                  <a:moveTo>
                    <a:pt x="2217" y="0"/>
                  </a:moveTo>
                  <a:cubicBezTo>
                    <a:pt x="2024" y="0"/>
                    <a:pt x="1824" y="9"/>
                    <a:pt x="1617" y="27"/>
                  </a:cubicBezTo>
                  <a:cubicBezTo>
                    <a:pt x="867" y="143"/>
                    <a:pt x="272" y="622"/>
                    <a:pt x="168" y="1217"/>
                  </a:cubicBezTo>
                  <a:cubicBezTo>
                    <a:pt x="0" y="3105"/>
                    <a:pt x="970" y="4126"/>
                    <a:pt x="2315" y="4773"/>
                  </a:cubicBezTo>
                  <a:cubicBezTo>
                    <a:pt x="3660" y="5368"/>
                    <a:pt x="5277" y="5588"/>
                    <a:pt x="6143" y="5691"/>
                  </a:cubicBezTo>
                  <a:cubicBezTo>
                    <a:pt x="6180" y="5696"/>
                    <a:pt x="6217" y="5699"/>
                    <a:pt x="6252" y="5699"/>
                  </a:cubicBezTo>
                  <a:cubicBezTo>
                    <a:pt x="6570" y="5699"/>
                    <a:pt x="6795" y="5497"/>
                    <a:pt x="6841" y="5265"/>
                  </a:cubicBezTo>
                  <a:cubicBezTo>
                    <a:pt x="6893" y="4553"/>
                    <a:pt x="6841" y="3208"/>
                    <a:pt x="6143" y="2032"/>
                  </a:cubicBezTo>
                  <a:cubicBezTo>
                    <a:pt x="5506" y="946"/>
                    <a:pt x="4233" y="0"/>
                    <a:pt x="22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4"/>
            <p:cNvSpPr/>
            <p:nvPr/>
          </p:nvSpPr>
          <p:spPr>
            <a:xfrm>
              <a:off x="1351750" y="603600"/>
              <a:ext cx="124175" cy="106375"/>
            </a:xfrm>
            <a:custGeom>
              <a:rect b="b" l="l" r="r" t="t"/>
              <a:pathLst>
                <a:path extrusionOk="0" h="4255" w="4967">
                  <a:moveTo>
                    <a:pt x="1" y="0"/>
                  </a:moveTo>
                  <a:lnTo>
                    <a:pt x="4967" y="4255"/>
                  </a:lnTo>
                  <a:cubicBezTo>
                    <a:pt x="3402" y="2742"/>
                    <a:pt x="1734" y="1345"/>
                    <a:pt x="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4"/>
            <p:cNvSpPr/>
            <p:nvPr/>
          </p:nvSpPr>
          <p:spPr>
            <a:xfrm>
              <a:off x="1179425" y="684550"/>
              <a:ext cx="291000" cy="291300"/>
            </a:xfrm>
            <a:custGeom>
              <a:rect b="b" l="l" r="r" t="t"/>
              <a:pathLst>
                <a:path extrusionOk="0" h="11652" w="11640">
                  <a:moveTo>
                    <a:pt x="7899" y="0"/>
                  </a:moveTo>
                  <a:cubicBezTo>
                    <a:pt x="7619" y="0"/>
                    <a:pt x="7337" y="32"/>
                    <a:pt x="7062" y="98"/>
                  </a:cubicBezTo>
                  <a:cubicBezTo>
                    <a:pt x="2807" y="913"/>
                    <a:pt x="1242" y="2853"/>
                    <a:pt x="596" y="5000"/>
                  </a:cubicBezTo>
                  <a:cubicBezTo>
                    <a:pt x="1" y="7159"/>
                    <a:pt x="324" y="9578"/>
                    <a:pt x="544" y="10871"/>
                  </a:cubicBezTo>
                  <a:cubicBezTo>
                    <a:pt x="636" y="11307"/>
                    <a:pt x="1114" y="11651"/>
                    <a:pt x="1636" y="11651"/>
                  </a:cubicBezTo>
                  <a:cubicBezTo>
                    <a:pt x="1703" y="11651"/>
                    <a:pt x="1770" y="11646"/>
                    <a:pt x="1837" y="11634"/>
                  </a:cubicBezTo>
                  <a:cubicBezTo>
                    <a:pt x="3454" y="11362"/>
                    <a:pt x="6519" y="10612"/>
                    <a:pt x="8833" y="8879"/>
                  </a:cubicBezTo>
                  <a:cubicBezTo>
                    <a:pt x="9971" y="8026"/>
                    <a:pt x="10890" y="6940"/>
                    <a:pt x="11265" y="5646"/>
                  </a:cubicBezTo>
                  <a:cubicBezTo>
                    <a:pt x="11640" y="4405"/>
                    <a:pt x="11536" y="2905"/>
                    <a:pt x="10566" y="1340"/>
                  </a:cubicBezTo>
                  <a:cubicBezTo>
                    <a:pt x="10052" y="486"/>
                    <a:pt x="8989" y="0"/>
                    <a:pt x="78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4"/>
            <p:cNvSpPr/>
            <p:nvPr/>
          </p:nvSpPr>
          <p:spPr>
            <a:xfrm>
              <a:off x="1227925" y="708650"/>
              <a:ext cx="167175" cy="235725"/>
            </a:xfrm>
            <a:custGeom>
              <a:rect b="b" l="l" r="r" t="t"/>
              <a:pathLst>
                <a:path extrusionOk="0" h="9429" w="6687">
                  <a:moveTo>
                    <a:pt x="6687" y="1"/>
                  </a:moveTo>
                  <a:lnTo>
                    <a:pt x="1" y="9428"/>
                  </a:lnTo>
                  <a:cubicBezTo>
                    <a:pt x="2587" y="6467"/>
                    <a:pt x="4799" y="3286"/>
                    <a:pt x="668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4"/>
            <p:cNvSpPr/>
            <p:nvPr/>
          </p:nvSpPr>
          <p:spPr>
            <a:xfrm>
              <a:off x="1473000" y="918575"/>
              <a:ext cx="108000" cy="94700"/>
            </a:xfrm>
            <a:custGeom>
              <a:rect b="b" l="l" r="r" t="t"/>
              <a:pathLst>
                <a:path extrusionOk="0" h="3788" w="4320">
                  <a:moveTo>
                    <a:pt x="2830" y="0"/>
                  </a:moveTo>
                  <a:cubicBezTo>
                    <a:pt x="2771" y="0"/>
                    <a:pt x="2711" y="3"/>
                    <a:pt x="2651" y="10"/>
                  </a:cubicBezTo>
                  <a:cubicBezTo>
                    <a:pt x="1190" y="217"/>
                    <a:pt x="595" y="812"/>
                    <a:pt x="272" y="1510"/>
                  </a:cubicBezTo>
                  <a:cubicBezTo>
                    <a:pt x="0" y="2273"/>
                    <a:pt x="65" y="3075"/>
                    <a:pt x="65" y="3514"/>
                  </a:cubicBezTo>
                  <a:cubicBezTo>
                    <a:pt x="65" y="3646"/>
                    <a:pt x="214" y="3787"/>
                    <a:pt x="394" y="3787"/>
                  </a:cubicBezTo>
                  <a:cubicBezTo>
                    <a:pt x="426" y="3787"/>
                    <a:pt x="458" y="3783"/>
                    <a:pt x="492" y="3773"/>
                  </a:cubicBezTo>
                  <a:cubicBezTo>
                    <a:pt x="1035" y="3721"/>
                    <a:pt x="2108" y="3566"/>
                    <a:pt x="2910" y="3023"/>
                  </a:cubicBezTo>
                  <a:cubicBezTo>
                    <a:pt x="3776" y="2480"/>
                    <a:pt x="4319" y="1626"/>
                    <a:pt x="3776" y="488"/>
                  </a:cubicBezTo>
                  <a:cubicBezTo>
                    <a:pt x="3640" y="160"/>
                    <a:pt x="3247" y="0"/>
                    <a:pt x="28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4"/>
            <p:cNvSpPr/>
            <p:nvPr/>
          </p:nvSpPr>
          <p:spPr>
            <a:xfrm>
              <a:off x="1486575" y="926900"/>
              <a:ext cx="64675" cy="75350"/>
            </a:xfrm>
            <a:custGeom>
              <a:rect b="b" l="l" r="r" t="t"/>
              <a:pathLst>
                <a:path extrusionOk="0" h="3014" w="2587">
                  <a:moveTo>
                    <a:pt x="2587" y="0"/>
                  </a:moveTo>
                  <a:lnTo>
                    <a:pt x="0" y="3013"/>
                  </a:lnTo>
                  <a:cubicBezTo>
                    <a:pt x="970" y="2095"/>
                    <a:pt x="1837" y="1073"/>
                    <a:pt x="258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4"/>
            <p:cNvSpPr/>
            <p:nvPr/>
          </p:nvSpPr>
          <p:spPr>
            <a:xfrm>
              <a:off x="1345300" y="1048825"/>
              <a:ext cx="254450" cy="217700"/>
            </a:xfrm>
            <a:custGeom>
              <a:rect b="b" l="l" r="r" t="t"/>
              <a:pathLst>
                <a:path extrusionOk="0" h="8708" w="10178">
                  <a:moveTo>
                    <a:pt x="6686" y="0"/>
                  </a:moveTo>
                  <a:cubicBezTo>
                    <a:pt x="5399" y="0"/>
                    <a:pt x="4313" y="266"/>
                    <a:pt x="3440" y="723"/>
                  </a:cubicBezTo>
                  <a:cubicBezTo>
                    <a:pt x="2263" y="1317"/>
                    <a:pt x="1448" y="2119"/>
                    <a:pt x="905" y="3089"/>
                  </a:cubicBezTo>
                  <a:cubicBezTo>
                    <a:pt x="375" y="4007"/>
                    <a:pt x="155" y="5029"/>
                    <a:pt x="52" y="5895"/>
                  </a:cubicBezTo>
                  <a:cubicBezTo>
                    <a:pt x="0" y="6814"/>
                    <a:pt x="52" y="7564"/>
                    <a:pt x="155" y="8107"/>
                  </a:cubicBezTo>
                  <a:cubicBezTo>
                    <a:pt x="203" y="8451"/>
                    <a:pt x="620" y="8708"/>
                    <a:pt x="1059" y="8708"/>
                  </a:cubicBezTo>
                  <a:cubicBezTo>
                    <a:pt x="1098" y="8708"/>
                    <a:pt x="1137" y="8706"/>
                    <a:pt x="1177" y="8702"/>
                  </a:cubicBezTo>
                  <a:cubicBezTo>
                    <a:pt x="2522" y="8430"/>
                    <a:pt x="4901" y="8003"/>
                    <a:pt x="6841" y="7085"/>
                  </a:cubicBezTo>
                  <a:cubicBezTo>
                    <a:pt x="8729" y="6115"/>
                    <a:pt x="10177" y="4706"/>
                    <a:pt x="9958" y="1912"/>
                  </a:cubicBezTo>
                  <a:cubicBezTo>
                    <a:pt x="9854" y="994"/>
                    <a:pt x="9052" y="179"/>
                    <a:pt x="7914" y="76"/>
                  </a:cubicBezTo>
                  <a:cubicBezTo>
                    <a:pt x="7487" y="25"/>
                    <a:pt x="7077" y="0"/>
                    <a:pt x="66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4"/>
            <p:cNvSpPr/>
            <p:nvPr/>
          </p:nvSpPr>
          <p:spPr>
            <a:xfrm>
              <a:off x="1377625" y="1077550"/>
              <a:ext cx="184300" cy="163275"/>
            </a:xfrm>
            <a:custGeom>
              <a:rect b="b" l="l" r="r" t="t"/>
              <a:pathLst>
                <a:path extrusionOk="0" h="6531" w="7372">
                  <a:moveTo>
                    <a:pt x="7371" y="0"/>
                  </a:moveTo>
                  <a:cubicBezTo>
                    <a:pt x="4630" y="1940"/>
                    <a:pt x="2147" y="4152"/>
                    <a:pt x="0" y="6531"/>
                  </a:cubicBezTo>
                  <a:lnTo>
                    <a:pt x="737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4"/>
            <p:cNvSpPr/>
            <p:nvPr/>
          </p:nvSpPr>
          <p:spPr>
            <a:xfrm>
              <a:off x="1539275" y="870700"/>
              <a:ext cx="269325" cy="144125"/>
            </a:xfrm>
            <a:custGeom>
              <a:rect b="b" l="l" r="r" t="t"/>
              <a:pathLst>
                <a:path extrusionOk="0" h="5765" w="10773">
                  <a:moveTo>
                    <a:pt x="4185" y="0"/>
                  </a:moveTo>
                  <a:cubicBezTo>
                    <a:pt x="3346" y="0"/>
                    <a:pt x="2408" y="171"/>
                    <a:pt x="1345" y="580"/>
                  </a:cubicBezTo>
                  <a:cubicBezTo>
                    <a:pt x="479" y="903"/>
                    <a:pt x="0" y="1653"/>
                    <a:pt x="207" y="2403"/>
                  </a:cubicBezTo>
                  <a:cubicBezTo>
                    <a:pt x="970" y="4718"/>
                    <a:pt x="3065" y="5636"/>
                    <a:pt x="5173" y="5753"/>
                  </a:cubicBezTo>
                  <a:cubicBezTo>
                    <a:pt x="5337" y="5761"/>
                    <a:pt x="5500" y="5764"/>
                    <a:pt x="5661" y="5764"/>
                  </a:cubicBezTo>
                  <a:cubicBezTo>
                    <a:pt x="7573" y="5764"/>
                    <a:pt x="9335" y="5232"/>
                    <a:pt x="10229" y="4886"/>
                  </a:cubicBezTo>
                  <a:cubicBezTo>
                    <a:pt x="10604" y="4718"/>
                    <a:pt x="10773" y="4343"/>
                    <a:pt x="10553" y="4071"/>
                  </a:cubicBezTo>
                  <a:cubicBezTo>
                    <a:pt x="10022" y="3321"/>
                    <a:pt x="8884" y="1925"/>
                    <a:pt x="7436" y="955"/>
                  </a:cubicBezTo>
                  <a:cubicBezTo>
                    <a:pt x="6521" y="400"/>
                    <a:pt x="5469" y="0"/>
                    <a:pt x="41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4"/>
            <p:cNvSpPr/>
            <p:nvPr/>
          </p:nvSpPr>
          <p:spPr>
            <a:xfrm>
              <a:off x="1564800" y="910725"/>
              <a:ext cx="212775" cy="65975"/>
            </a:xfrm>
            <a:custGeom>
              <a:rect b="b" l="l" r="r" t="t"/>
              <a:pathLst>
                <a:path extrusionOk="0" h="2639" w="8511">
                  <a:moveTo>
                    <a:pt x="1" y="0"/>
                  </a:moveTo>
                  <a:cubicBezTo>
                    <a:pt x="2742" y="1022"/>
                    <a:pt x="5600" y="1940"/>
                    <a:pt x="8510" y="2639"/>
                  </a:cubicBezTo>
                  <a:lnTo>
                    <a:pt x="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4"/>
            <p:cNvSpPr/>
            <p:nvPr/>
          </p:nvSpPr>
          <p:spPr>
            <a:xfrm>
              <a:off x="1592925" y="602925"/>
              <a:ext cx="130650" cy="90175"/>
            </a:xfrm>
            <a:custGeom>
              <a:rect b="b" l="l" r="r" t="t"/>
              <a:pathLst>
                <a:path extrusionOk="0" h="3607" w="5226">
                  <a:moveTo>
                    <a:pt x="4079" y="0"/>
                  </a:moveTo>
                  <a:cubicBezTo>
                    <a:pt x="3465" y="0"/>
                    <a:pt x="2707" y="55"/>
                    <a:pt x="1992" y="234"/>
                  </a:cubicBezTo>
                  <a:cubicBezTo>
                    <a:pt x="1462" y="402"/>
                    <a:pt x="971" y="622"/>
                    <a:pt x="648" y="945"/>
                  </a:cubicBezTo>
                  <a:cubicBezTo>
                    <a:pt x="441" y="1100"/>
                    <a:pt x="272" y="1320"/>
                    <a:pt x="169" y="1592"/>
                  </a:cubicBezTo>
                  <a:cubicBezTo>
                    <a:pt x="53" y="1695"/>
                    <a:pt x="169" y="1747"/>
                    <a:pt x="117" y="1915"/>
                  </a:cubicBezTo>
                  <a:cubicBezTo>
                    <a:pt x="117" y="2019"/>
                    <a:pt x="117" y="2122"/>
                    <a:pt x="53" y="2174"/>
                  </a:cubicBezTo>
                  <a:cubicBezTo>
                    <a:pt x="1" y="2342"/>
                    <a:pt x="1" y="2394"/>
                    <a:pt x="1" y="2613"/>
                  </a:cubicBezTo>
                  <a:cubicBezTo>
                    <a:pt x="53" y="2820"/>
                    <a:pt x="117" y="3092"/>
                    <a:pt x="376" y="3312"/>
                  </a:cubicBezTo>
                  <a:cubicBezTo>
                    <a:pt x="544" y="3467"/>
                    <a:pt x="816" y="3583"/>
                    <a:pt x="1087" y="3583"/>
                  </a:cubicBezTo>
                  <a:cubicBezTo>
                    <a:pt x="1156" y="3601"/>
                    <a:pt x="1238" y="3606"/>
                    <a:pt x="1323" y="3606"/>
                  </a:cubicBezTo>
                  <a:cubicBezTo>
                    <a:pt x="1492" y="3606"/>
                    <a:pt x="1673" y="3583"/>
                    <a:pt x="1786" y="3583"/>
                  </a:cubicBezTo>
                  <a:cubicBezTo>
                    <a:pt x="2109" y="3583"/>
                    <a:pt x="2432" y="3532"/>
                    <a:pt x="2755" y="3415"/>
                  </a:cubicBezTo>
                  <a:cubicBezTo>
                    <a:pt x="3350" y="3260"/>
                    <a:pt x="3777" y="2937"/>
                    <a:pt x="4152" y="2562"/>
                  </a:cubicBezTo>
                  <a:cubicBezTo>
                    <a:pt x="4850" y="1799"/>
                    <a:pt x="5122" y="881"/>
                    <a:pt x="5174" y="402"/>
                  </a:cubicBezTo>
                  <a:cubicBezTo>
                    <a:pt x="5225" y="182"/>
                    <a:pt x="5019" y="27"/>
                    <a:pt x="4799" y="27"/>
                  </a:cubicBezTo>
                  <a:cubicBezTo>
                    <a:pt x="4599" y="11"/>
                    <a:pt x="4353" y="0"/>
                    <a:pt x="40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4"/>
            <p:cNvSpPr/>
            <p:nvPr/>
          </p:nvSpPr>
          <p:spPr>
            <a:xfrm>
              <a:off x="1601025" y="614250"/>
              <a:ext cx="106375" cy="57900"/>
            </a:xfrm>
            <a:custGeom>
              <a:rect b="b" l="l" r="r" t="t"/>
              <a:pathLst>
                <a:path extrusionOk="0" h="2316" w="4255">
                  <a:moveTo>
                    <a:pt x="4255" y="1"/>
                  </a:moveTo>
                  <a:lnTo>
                    <a:pt x="0" y="2316"/>
                  </a:lnTo>
                  <a:cubicBezTo>
                    <a:pt x="220" y="2316"/>
                    <a:pt x="440" y="2212"/>
                    <a:pt x="595" y="2160"/>
                  </a:cubicBezTo>
                  <a:lnTo>
                    <a:pt x="1138" y="1837"/>
                  </a:lnTo>
                  <a:cubicBezTo>
                    <a:pt x="1513" y="1669"/>
                    <a:pt x="1888" y="1462"/>
                    <a:pt x="2212" y="1242"/>
                  </a:cubicBezTo>
                  <a:cubicBezTo>
                    <a:pt x="2910" y="867"/>
                    <a:pt x="3608" y="428"/>
                    <a:pt x="425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4"/>
            <p:cNvSpPr/>
            <p:nvPr/>
          </p:nvSpPr>
          <p:spPr>
            <a:xfrm>
              <a:off x="1656300" y="370450"/>
              <a:ext cx="259950" cy="165600"/>
            </a:xfrm>
            <a:custGeom>
              <a:rect b="b" l="l" r="r" t="t"/>
              <a:pathLst>
                <a:path extrusionOk="0" h="6624" w="10398">
                  <a:moveTo>
                    <a:pt x="8920" y="0"/>
                  </a:moveTo>
                  <a:cubicBezTo>
                    <a:pt x="7665" y="0"/>
                    <a:pt x="5859" y="35"/>
                    <a:pt x="4307" y="429"/>
                  </a:cubicBezTo>
                  <a:cubicBezTo>
                    <a:pt x="3828" y="545"/>
                    <a:pt x="3402" y="700"/>
                    <a:pt x="2910" y="869"/>
                  </a:cubicBezTo>
                  <a:cubicBezTo>
                    <a:pt x="2484" y="1075"/>
                    <a:pt x="2108" y="1295"/>
                    <a:pt x="1669" y="1670"/>
                  </a:cubicBezTo>
                  <a:cubicBezTo>
                    <a:pt x="1294" y="1994"/>
                    <a:pt x="867" y="2420"/>
                    <a:pt x="544" y="3015"/>
                  </a:cubicBezTo>
                  <a:cubicBezTo>
                    <a:pt x="220" y="3558"/>
                    <a:pt x="1" y="4205"/>
                    <a:pt x="52" y="4903"/>
                  </a:cubicBezTo>
                  <a:cubicBezTo>
                    <a:pt x="104" y="5330"/>
                    <a:pt x="376" y="5718"/>
                    <a:pt x="815" y="5925"/>
                  </a:cubicBezTo>
                  <a:cubicBezTo>
                    <a:pt x="1190" y="6196"/>
                    <a:pt x="1669" y="6300"/>
                    <a:pt x="2108" y="6365"/>
                  </a:cubicBezTo>
                  <a:cubicBezTo>
                    <a:pt x="2859" y="6468"/>
                    <a:pt x="3453" y="6572"/>
                    <a:pt x="3984" y="6623"/>
                  </a:cubicBezTo>
                  <a:cubicBezTo>
                    <a:pt x="4527" y="6623"/>
                    <a:pt x="5018" y="6623"/>
                    <a:pt x="5548" y="6468"/>
                  </a:cubicBezTo>
                  <a:cubicBezTo>
                    <a:pt x="6040" y="6365"/>
                    <a:pt x="6570" y="6145"/>
                    <a:pt x="7061" y="5873"/>
                  </a:cubicBezTo>
                  <a:cubicBezTo>
                    <a:pt x="7540" y="5602"/>
                    <a:pt x="7928" y="5278"/>
                    <a:pt x="8303" y="4903"/>
                  </a:cubicBezTo>
                  <a:cubicBezTo>
                    <a:pt x="9751" y="3507"/>
                    <a:pt x="10243" y="1619"/>
                    <a:pt x="10346" y="700"/>
                  </a:cubicBezTo>
                  <a:cubicBezTo>
                    <a:pt x="10398" y="325"/>
                    <a:pt x="10075" y="54"/>
                    <a:pt x="9648" y="2"/>
                  </a:cubicBezTo>
                  <a:cubicBezTo>
                    <a:pt x="9436" y="2"/>
                    <a:pt x="9191" y="0"/>
                    <a:pt x="8920"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4"/>
            <p:cNvSpPr/>
            <p:nvPr/>
          </p:nvSpPr>
          <p:spPr>
            <a:xfrm>
              <a:off x="1688625" y="392150"/>
              <a:ext cx="199500" cy="115775"/>
            </a:xfrm>
            <a:custGeom>
              <a:rect b="b" l="l" r="r" t="t"/>
              <a:pathLst>
                <a:path extrusionOk="0" h="4631" w="7980">
                  <a:moveTo>
                    <a:pt x="7980" y="1"/>
                  </a:moveTo>
                  <a:lnTo>
                    <a:pt x="3345" y="2690"/>
                  </a:lnTo>
                  <a:lnTo>
                    <a:pt x="3345" y="2690"/>
                  </a:lnTo>
                  <a:cubicBezTo>
                    <a:pt x="3560" y="2583"/>
                    <a:pt x="3773" y="2477"/>
                    <a:pt x="3984" y="2367"/>
                  </a:cubicBezTo>
                  <a:cubicBezTo>
                    <a:pt x="5393" y="1617"/>
                    <a:pt x="6687" y="802"/>
                    <a:pt x="7980" y="1"/>
                  </a:cubicBezTo>
                  <a:close/>
                  <a:moveTo>
                    <a:pt x="3345" y="2690"/>
                  </a:moveTo>
                  <a:cubicBezTo>
                    <a:pt x="2191" y="3261"/>
                    <a:pt x="1004" y="3812"/>
                    <a:pt x="1" y="4630"/>
                  </a:cubicBezTo>
                  <a:lnTo>
                    <a:pt x="3345" y="269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4"/>
            <p:cNvSpPr/>
            <p:nvPr/>
          </p:nvSpPr>
          <p:spPr>
            <a:xfrm>
              <a:off x="1233425" y="161475"/>
              <a:ext cx="323325" cy="170675"/>
            </a:xfrm>
            <a:custGeom>
              <a:rect b="b" l="l" r="r" t="t"/>
              <a:pathLst>
                <a:path extrusionOk="0" h="6827" w="12933">
                  <a:moveTo>
                    <a:pt x="6197" y="1"/>
                  </a:moveTo>
                  <a:cubicBezTo>
                    <a:pt x="5012" y="1"/>
                    <a:pt x="3843" y="254"/>
                    <a:pt x="2859" y="550"/>
                  </a:cubicBezTo>
                  <a:cubicBezTo>
                    <a:pt x="1772" y="873"/>
                    <a:pt x="970" y="1300"/>
                    <a:pt x="427" y="1623"/>
                  </a:cubicBezTo>
                  <a:cubicBezTo>
                    <a:pt x="52" y="1843"/>
                    <a:pt x="1" y="2322"/>
                    <a:pt x="324" y="2593"/>
                  </a:cubicBezTo>
                  <a:cubicBezTo>
                    <a:pt x="699" y="2968"/>
                    <a:pt x="1346" y="3563"/>
                    <a:pt x="2044" y="4158"/>
                  </a:cubicBezTo>
                  <a:cubicBezTo>
                    <a:pt x="2742" y="4753"/>
                    <a:pt x="3505" y="5348"/>
                    <a:pt x="4359" y="5826"/>
                  </a:cubicBezTo>
                  <a:cubicBezTo>
                    <a:pt x="5173" y="6318"/>
                    <a:pt x="6092" y="6693"/>
                    <a:pt x="7165" y="6796"/>
                  </a:cubicBezTo>
                  <a:cubicBezTo>
                    <a:pt x="7373" y="6816"/>
                    <a:pt x="7588" y="6827"/>
                    <a:pt x="7812" y="6827"/>
                  </a:cubicBezTo>
                  <a:cubicBezTo>
                    <a:pt x="8737" y="6827"/>
                    <a:pt x="9804" y="6649"/>
                    <a:pt x="11148" y="6253"/>
                  </a:cubicBezTo>
                  <a:cubicBezTo>
                    <a:pt x="12170" y="5930"/>
                    <a:pt x="12933" y="5128"/>
                    <a:pt x="12713" y="4158"/>
                  </a:cubicBezTo>
                  <a:cubicBezTo>
                    <a:pt x="12441" y="2762"/>
                    <a:pt x="11523" y="1675"/>
                    <a:pt x="10398" y="1029"/>
                  </a:cubicBezTo>
                  <a:cubicBezTo>
                    <a:pt x="9260" y="330"/>
                    <a:pt x="7863" y="7"/>
                    <a:pt x="6518" y="7"/>
                  </a:cubicBezTo>
                  <a:cubicBezTo>
                    <a:pt x="6411" y="3"/>
                    <a:pt x="6304" y="1"/>
                    <a:pt x="619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4"/>
            <p:cNvSpPr/>
            <p:nvPr/>
          </p:nvSpPr>
          <p:spPr>
            <a:xfrm>
              <a:off x="1269625" y="216925"/>
              <a:ext cx="254800" cy="71475"/>
            </a:xfrm>
            <a:custGeom>
              <a:rect b="b" l="l" r="r" t="t"/>
              <a:pathLst>
                <a:path extrusionOk="0" h="2859" w="10192">
                  <a:moveTo>
                    <a:pt x="1" y="0"/>
                  </a:moveTo>
                  <a:lnTo>
                    <a:pt x="10191" y="2858"/>
                  </a:lnTo>
                  <a:cubicBezTo>
                    <a:pt x="7062" y="1397"/>
                    <a:pt x="3557" y="375"/>
                    <a:pt x="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4"/>
            <p:cNvSpPr/>
            <p:nvPr/>
          </p:nvSpPr>
          <p:spPr>
            <a:xfrm>
              <a:off x="1426125" y="387950"/>
              <a:ext cx="166825" cy="87225"/>
            </a:xfrm>
            <a:custGeom>
              <a:rect b="b" l="l" r="r" t="t"/>
              <a:pathLst>
                <a:path extrusionOk="0" h="3489" w="6673">
                  <a:moveTo>
                    <a:pt x="3285" y="0"/>
                  </a:moveTo>
                  <a:cubicBezTo>
                    <a:pt x="1875" y="0"/>
                    <a:pt x="750" y="595"/>
                    <a:pt x="207" y="919"/>
                  </a:cubicBezTo>
                  <a:cubicBezTo>
                    <a:pt x="0" y="1074"/>
                    <a:pt x="0" y="1294"/>
                    <a:pt x="155" y="1462"/>
                  </a:cubicBezTo>
                  <a:cubicBezTo>
                    <a:pt x="647" y="1837"/>
                    <a:pt x="1448" y="2535"/>
                    <a:pt x="2315" y="3014"/>
                  </a:cubicBezTo>
                  <a:cubicBezTo>
                    <a:pt x="2842" y="3296"/>
                    <a:pt x="3387" y="3489"/>
                    <a:pt x="4062" y="3489"/>
                  </a:cubicBezTo>
                  <a:cubicBezTo>
                    <a:pt x="4561" y="3489"/>
                    <a:pt x="5132" y="3383"/>
                    <a:pt x="5819" y="3130"/>
                  </a:cubicBezTo>
                  <a:cubicBezTo>
                    <a:pt x="6350" y="2962"/>
                    <a:pt x="6673" y="2535"/>
                    <a:pt x="6569" y="2044"/>
                  </a:cubicBezTo>
                  <a:cubicBezTo>
                    <a:pt x="6401" y="1294"/>
                    <a:pt x="5923" y="815"/>
                    <a:pt x="5276" y="492"/>
                  </a:cubicBezTo>
                  <a:cubicBezTo>
                    <a:pt x="4681" y="104"/>
                    <a:pt x="3983" y="0"/>
                    <a:pt x="3285"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4"/>
            <p:cNvSpPr/>
            <p:nvPr/>
          </p:nvSpPr>
          <p:spPr>
            <a:xfrm>
              <a:off x="1444875" y="418975"/>
              <a:ext cx="131925" cy="32375"/>
            </a:xfrm>
            <a:custGeom>
              <a:rect b="b" l="l" r="r" t="t"/>
              <a:pathLst>
                <a:path extrusionOk="0" h="1295" w="5277">
                  <a:moveTo>
                    <a:pt x="0" y="1"/>
                  </a:moveTo>
                  <a:lnTo>
                    <a:pt x="5276" y="1294"/>
                  </a:lnTo>
                  <a:cubicBezTo>
                    <a:pt x="3660" y="596"/>
                    <a:pt x="1836" y="104"/>
                    <a:pt x="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4"/>
            <p:cNvSpPr/>
            <p:nvPr/>
          </p:nvSpPr>
          <p:spPr>
            <a:xfrm>
              <a:off x="1539275" y="275675"/>
              <a:ext cx="164250" cy="107075"/>
            </a:xfrm>
            <a:custGeom>
              <a:rect b="b" l="l" r="r" t="t"/>
              <a:pathLst>
                <a:path extrusionOk="0" h="4283" w="6570">
                  <a:moveTo>
                    <a:pt x="4459" y="0"/>
                  </a:moveTo>
                  <a:cubicBezTo>
                    <a:pt x="3860" y="0"/>
                    <a:pt x="3200" y="59"/>
                    <a:pt x="2587" y="237"/>
                  </a:cubicBezTo>
                  <a:cubicBezTo>
                    <a:pt x="1229" y="612"/>
                    <a:pt x="52" y="1427"/>
                    <a:pt x="0" y="3095"/>
                  </a:cubicBezTo>
                  <a:cubicBezTo>
                    <a:pt x="0" y="3573"/>
                    <a:pt x="479" y="4065"/>
                    <a:pt x="1125" y="4168"/>
                  </a:cubicBezTo>
                  <a:cubicBezTo>
                    <a:pt x="1542" y="4247"/>
                    <a:pt x="1924" y="4283"/>
                    <a:pt x="2275" y="4283"/>
                  </a:cubicBezTo>
                  <a:cubicBezTo>
                    <a:pt x="3598" y="4283"/>
                    <a:pt x="4474" y="3770"/>
                    <a:pt x="5108" y="3095"/>
                  </a:cubicBezTo>
                  <a:cubicBezTo>
                    <a:pt x="5923" y="2228"/>
                    <a:pt x="6298" y="1155"/>
                    <a:pt x="6518" y="560"/>
                  </a:cubicBezTo>
                  <a:cubicBezTo>
                    <a:pt x="6570" y="340"/>
                    <a:pt x="6402" y="133"/>
                    <a:pt x="6078" y="133"/>
                  </a:cubicBezTo>
                  <a:cubicBezTo>
                    <a:pt x="5711" y="72"/>
                    <a:pt x="5123" y="0"/>
                    <a:pt x="445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4"/>
            <p:cNvSpPr/>
            <p:nvPr/>
          </p:nvSpPr>
          <p:spPr>
            <a:xfrm>
              <a:off x="1556725" y="290950"/>
              <a:ext cx="126425" cy="72775"/>
            </a:xfrm>
            <a:custGeom>
              <a:rect b="b" l="l" r="r" t="t"/>
              <a:pathLst>
                <a:path extrusionOk="0" h="2911" w="5057">
                  <a:moveTo>
                    <a:pt x="5057" y="1"/>
                  </a:moveTo>
                  <a:lnTo>
                    <a:pt x="5057" y="1"/>
                  </a:lnTo>
                  <a:cubicBezTo>
                    <a:pt x="3337" y="919"/>
                    <a:pt x="1669" y="1889"/>
                    <a:pt x="1" y="2910"/>
                  </a:cubicBezTo>
                  <a:lnTo>
                    <a:pt x="5057"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4"/>
            <p:cNvSpPr/>
            <p:nvPr/>
          </p:nvSpPr>
          <p:spPr>
            <a:xfrm>
              <a:off x="1485275" y="619750"/>
              <a:ext cx="149400" cy="119700"/>
            </a:xfrm>
            <a:custGeom>
              <a:rect b="b" l="l" r="r" t="t"/>
              <a:pathLst>
                <a:path extrusionOk="0" h="4788" w="5976">
                  <a:moveTo>
                    <a:pt x="595" y="1"/>
                  </a:moveTo>
                  <a:cubicBezTo>
                    <a:pt x="272" y="1"/>
                    <a:pt x="52" y="156"/>
                    <a:pt x="1" y="376"/>
                  </a:cubicBezTo>
                  <a:cubicBezTo>
                    <a:pt x="1" y="971"/>
                    <a:pt x="52" y="2147"/>
                    <a:pt x="751" y="3182"/>
                  </a:cubicBezTo>
                  <a:cubicBezTo>
                    <a:pt x="1311" y="4067"/>
                    <a:pt x="2356" y="4787"/>
                    <a:pt x="3997" y="4787"/>
                  </a:cubicBezTo>
                  <a:cubicBezTo>
                    <a:pt x="4250" y="4787"/>
                    <a:pt x="4517" y="4770"/>
                    <a:pt x="4798" y="4734"/>
                  </a:cubicBezTo>
                  <a:cubicBezTo>
                    <a:pt x="5445" y="4630"/>
                    <a:pt x="5923" y="4204"/>
                    <a:pt x="5923" y="3660"/>
                  </a:cubicBezTo>
                  <a:cubicBezTo>
                    <a:pt x="5975" y="2044"/>
                    <a:pt x="5122" y="1242"/>
                    <a:pt x="3932" y="699"/>
                  </a:cubicBezTo>
                  <a:cubicBezTo>
                    <a:pt x="2742" y="208"/>
                    <a:pt x="1346" y="52"/>
                    <a:pt x="59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4"/>
            <p:cNvSpPr/>
            <p:nvPr/>
          </p:nvSpPr>
          <p:spPr>
            <a:xfrm>
              <a:off x="1502725" y="633000"/>
              <a:ext cx="113200" cy="88950"/>
            </a:xfrm>
            <a:custGeom>
              <a:rect b="b" l="l" r="r" t="t"/>
              <a:pathLst>
                <a:path extrusionOk="0" h="3558" w="4528">
                  <a:moveTo>
                    <a:pt x="1" y="1"/>
                  </a:moveTo>
                  <a:cubicBezTo>
                    <a:pt x="1398" y="1294"/>
                    <a:pt x="2911" y="2484"/>
                    <a:pt x="4527" y="3557"/>
                  </a:cubicBezTo>
                  <a:lnTo>
                    <a:pt x="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4"/>
            <p:cNvSpPr/>
            <p:nvPr/>
          </p:nvSpPr>
          <p:spPr>
            <a:xfrm>
              <a:off x="1614600" y="514675"/>
              <a:ext cx="140000" cy="102925"/>
            </a:xfrm>
            <a:custGeom>
              <a:rect b="b" l="l" r="r" t="t"/>
              <a:pathLst>
                <a:path extrusionOk="0" h="4117" w="5600">
                  <a:moveTo>
                    <a:pt x="5121" y="1"/>
                  </a:moveTo>
                  <a:cubicBezTo>
                    <a:pt x="4423" y="1"/>
                    <a:pt x="3130" y="52"/>
                    <a:pt x="2044" y="427"/>
                  </a:cubicBezTo>
                  <a:cubicBezTo>
                    <a:pt x="919" y="854"/>
                    <a:pt x="0" y="1566"/>
                    <a:pt x="0" y="3014"/>
                  </a:cubicBezTo>
                  <a:cubicBezTo>
                    <a:pt x="0" y="3505"/>
                    <a:pt x="375" y="3932"/>
                    <a:pt x="970" y="4036"/>
                  </a:cubicBezTo>
                  <a:cubicBezTo>
                    <a:pt x="1285" y="4091"/>
                    <a:pt x="1580" y="4116"/>
                    <a:pt x="1857" y="4116"/>
                  </a:cubicBezTo>
                  <a:cubicBezTo>
                    <a:pt x="3194" y="4116"/>
                    <a:pt x="4094" y="3523"/>
                    <a:pt x="4630" y="2859"/>
                  </a:cubicBezTo>
                  <a:cubicBezTo>
                    <a:pt x="5328" y="1992"/>
                    <a:pt x="5496" y="919"/>
                    <a:pt x="5548" y="376"/>
                  </a:cubicBezTo>
                  <a:cubicBezTo>
                    <a:pt x="5600" y="156"/>
                    <a:pt x="5393" y="1"/>
                    <a:pt x="512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4"/>
            <p:cNvSpPr/>
            <p:nvPr/>
          </p:nvSpPr>
          <p:spPr>
            <a:xfrm>
              <a:off x="1629475" y="526650"/>
              <a:ext cx="107675" cy="74050"/>
            </a:xfrm>
            <a:custGeom>
              <a:rect b="b" l="l" r="r" t="t"/>
              <a:pathLst>
                <a:path extrusionOk="0" h="2962" w="4307">
                  <a:moveTo>
                    <a:pt x="4307" y="0"/>
                  </a:moveTo>
                  <a:lnTo>
                    <a:pt x="0" y="2962"/>
                  </a:lnTo>
                  <a:cubicBezTo>
                    <a:pt x="1500" y="2056"/>
                    <a:pt x="2962" y="1022"/>
                    <a:pt x="430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4"/>
            <p:cNvSpPr/>
            <p:nvPr/>
          </p:nvSpPr>
          <p:spPr>
            <a:xfrm>
              <a:off x="1518900" y="1144450"/>
              <a:ext cx="266750" cy="130750"/>
            </a:xfrm>
            <a:custGeom>
              <a:rect b="b" l="l" r="r" t="t"/>
              <a:pathLst>
                <a:path extrusionOk="0" h="5230" w="10670">
                  <a:moveTo>
                    <a:pt x="4478" y="1"/>
                  </a:moveTo>
                  <a:cubicBezTo>
                    <a:pt x="4156" y="1"/>
                    <a:pt x="3830" y="25"/>
                    <a:pt x="3505" y="79"/>
                  </a:cubicBezTo>
                  <a:cubicBezTo>
                    <a:pt x="2432" y="299"/>
                    <a:pt x="1397" y="777"/>
                    <a:pt x="544" y="1695"/>
                  </a:cubicBezTo>
                  <a:cubicBezTo>
                    <a:pt x="1" y="2290"/>
                    <a:pt x="104" y="3092"/>
                    <a:pt x="699" y="3583"/>
                  </a:cubicBezTo>
                  <a:cubicBezTo>
                    <a:pt x="1617" y="4437"/>
                    <a:pt x="2483" y="4877"/>
                    <a:pt x="3402" y="5084"/>
                  </a:cubicBezTo>
                  <a:cubicBezTo>
                    <a:pt x="3800" y="5186"/>
                    <a:pt x="4213" y="5230"/>
                    <a:pt x="4628" y="5230"/>
                  </a:cubicBezTo>
                  <a:cubicBezTo>
                    <a:pt x="5102" y="5230"/>
                    <a:pt x="5578" y="5173"/>
                    <a:pt x="6040" y="5084"/>
                  </a:cubicBezTo>
                  <a:cubicBezTo>
                    <a:pt x="7760" y="4760"/>
                    <a:pt x="9428" y="3907"/>
                    <a:pt x="10294" y="3415"/>
                  </a:cubicBezTo>
                  <a:cubicBezTo>
                    <a:pt x="10618" y="3208"/>
                    <a:pt x="10669" y="2885"/>
                    <a:pt x="10398" y="2614"/>
                  </a:cubicBezTo>
                  <a:cubicBezTo>
                    <a:pt x="9699" y="2019"/>
                    <a:pt x="8303" y="829"/>
                    <a:pt x="6466" y="299"/>
                  </a:cubicBezTo>
                  <a:cubicBezTo>
                    <a:pt x="5841" y="114"/>
                    <a:pt x="5167" y="1"/>
                    <a:pt x="447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4"/>
            <p:cNvSpPr/>
            <p:nvPr/>
          </p:nvSpPr>
          <p:spPr>
            <a:xfrm>
              <a:off x="1540550" y="1208975"/>
              <a:ext cx="215350" cy="8900"/>
            </a:xfrm>
            <a:custGeom>
              <a:rect b="b" l="l" r="r" t="t"/>
              <a:pathLst>
                <a:path extrusionOk="0" h="356" w="8614">
                  <a:moveTo>
                    <a:pt x="1666" y="0"/>
                  </a:moveTo>
                  <a:cubicBezTo>
                    <a:pt x="1113" y="0"/>
                    <a:pt x="558" y="10"/>
                    <a:pt x="1" y="33"/>
                  </a:cubicBezTo>
                  <a:lnTo>
                    <a:pt x="8614" y="356"/>
                  </a:lnTo>
                  <a:cubicBezTo>
                    <a:pt x="6313" y="178"/>
                    <a:pt x="4004" y="0"/>
                    <a:pt x="166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4"/>
            <p:cNvSpPr/>
            <p:nvPr/>
          </p:nvSpPr>
          <p:spPr>
            <a:xfrm>
              <a:off x="1224050" y="1238575"/>
              <a:ext cx="348875" cy="177300"/>
            </a:xfrm>
            <a:custGeom>
              <a:rect b="b" l="l" r="r" t="t"/>
              <a:pathLst>
                <a:path extrusionOk="0" h="7092" w="13955">
                  <a:moveTo>
                    <a:pt x="7398" y="1"/>
                  </a:moveTo>
                  <a:cubicBezTo>
                    <a:pt x="7157" y="1"/>
                    <a:pt x="6916" y="10"/>
                    <a:pt x="6673" y="25"/>
                  </a:cubicBezTo>
                  <a:cubicBezTo>
                    <a:pt x="5497" y="90"/>
                    <a:pt x="4359" y="297"/>
                    <a:pt x="3285" y="568"/>
                  </a:cubicBezTo>
                  <a:cubicBezTo>
                    <a:pt x="2264" y="840"/>
                    <a:pt x="1294" y="1163"/>
                    <a:pt x="699" y="1383"/>
                  </a:cubicBezTo>
                  <a:cubicBezTo>
                    <a:pt x="207" y="1538"/>
                    <a:pt x="1" y="1965"/>
                    <a:pt x="207" y="2353"/>
                  </a:cubicBezTo>
                  <a:cubicBezTo>
                    <a:pt x="531" y="2832"/>
                    <a:pt x="1074" y="3530"/>
                    <a:pt x="1824" y="4293"/>
                  </a:cubicBezTo>
                  <a:cubicBezTo>
                    <a:pt x="2522" y="4991"/>
                    <a:pt x="3557" y="5741"/>
                    <a:pt x="4682" y="6284"/>
                  </a:cubicBezTo>
                  <a:cubicBezTo>
                    <a:pt x="5788" y="6777"/>
                    <a:pt x="7029" y="7092"/>
                    <a:pt x="8362" y="7092"/>
                  </a:cubicBezTo>
                  <a:cubicBezTo>
                    <a:pt x="8463" y="7092"/>
                    <a:pt x="8563" y="7090"/>
                    <a:pt x="8665" y="7086"/>
                  </a:cubicBezTo>
                  <a:cubicBezTo>
                    <a:pt x="10075" y="6983"/>
                    <a:pt x="11575" y="6491"/>
                    <a:pt x="12984" y="5470"/>
                  </a:cubicBezTo>
                  <a:cubicBezTo>
                    <a:pt x="13838" y="4771"/>
                    <a:pt x="13954" y="3698"/>
                    <a:pt x="13308" y="2883"/>
                  </a:cubicBezTo>
                  <a:cubicBezTo>
                    <a:pt x="11519" y="665"/>
                    <a:pt x="9512" y="1"/>
                    <a:pt x="7398"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4"/>
            <p:cNvSpPr/>
            <p:nvPr/>
          </p:nvSpPr>
          <p:spPr>
            <a:xfrm>
              <a:off x="1261550" y="1291900"/>
              <a:ext cx="282925" cy="49800"/>
            </a:xfrm>
            <a:custGeom>
              <a:rect b="b" l="l" r="r" t="t"/>
              <a:pathLst>
                <a:path extrusionOk="0" h="1992" w="11317">
                  <a:moveTo>
                    <a:pt x="1" y="0"/>
                  </a:moveTo>
                  <a:lnTo>
                    <a:pt x="1" y="0"/>
                  </a:lnTo>
                  <a:cubicBezTo>
                    <a:pt x="3673" y="1022"/>
                    <a:pt x="7437" y="1668"/>
                    <a:pt x="11316" y="1992"/>
                  </a:cubicBez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4"/>
            <p:cNvSpPr/>
            <p:nvPr/>
          </p:nvSpPr>
          <p:spPr>
            <a:xfrm>
              <a:off x="1321050" y="518425"/>
              <a:ext cx="188500" cy="92025"/>
            </a:xfrm>
            <a:custGeom>
              <a:rect b="b" l="l" r="r" t="t"/>
              <a:pathLst>
                <a:path extrusionOk="0" h="3681" w="7540">
                  <a:moveTo>
                    <a:pt x="3240" y="0"/>
                  </a:moveTo>
                  <a:cubicBezTo>
                    <a:pt x="2250" y="0"/>
                    <a:pt x="1225" y="314"/>
                    <a:pt x="375" y="1247"/>
                  </a:cubicBezTo>
                  <a:cubicBezTo>
                    <a:pt x="0" y="1622"/>
                    <a:pt x="52" y="2217"/>
                    <a:pt x="479" y="2592"/>
                  </a:cubicBezTo>
                  <a:cubicBezTo>
                    <a:pt x="1388" y="3396"/>
                    <a:pt x="2326" y="3681"/>
                    <a:pt x="3218" y="3681"/>
                  </a:cubicBezTo>
                  <a:cubicBezTo>
                    <a:pt x="3646" y="3681"/>
                    <a:pt x="4063" y="3615"/>
                    <a:pt x="4462" y="3510"/>
                  </a:cubicBezTo>
                  <a:cubicBezTo>
                    <a:pt x="5703" y="3187"/>
                    <a:pt x="6789" y="2437"/>
                    <a:pt x="7320" y="1997"/>
                  </a:cubicBezTo>
                  <a:cubicBezTo>
                    <a:pt x="7539" y="1842"/>
                    <a:pt x="7539" y="1622"/>
                    <a:pt x="7320" y="1467"/>
                  </a:cubicBezTo>
                  <a:cubicBezTo>
                    <a:pt x="6789" y="1092"/>
                    <a:pt x="5651" y="381"/>
                    <a:pt x="4358" y="122"/>
                  </a:cubicBezTo>
                  <a:cubicBezTo>
                    <a:pt x="3999" y="47"/>
                    <a:pt x="3622" y="0"/>
                    <a:pt x="324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4"/>
            <p:cNvSpPr/>
            <p:nvPr/>
          </p:nvSpPr>
          <p:spPr>
            <a:xfrm>
              <a:off x="1337200" y="561875"/>
              <a:ext cx="151975" cy="3900"/>
            </a:xfrm>
            <a:custGeom>
              <a:rect b="b" l="l" r="r" t="t"/>
              <a:pathLst>
                <a:path extrusionOk="0" h="156" w="6079">
                  <a:moveTo>
                    <a:pt x="6079" y="1"/>
                  </a:moveTo>
                  <a:lnTo>
                    <a:pt x="1" y="156"/>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4"/>
            <p:cNvSpPr/>
            <p:nvPr/>
          </p:nvSpPr>
          <p:spPr>
            <a:xfrm>
              <a:off x="1575475" y="631325"/>
              <a:ext cx="429700" cy="243225"/>
            </a:xfrm>
            <a:custGeom>
              <a:rect b="b" l="l" r="r" t="t"/>
              <a:pathLst>
                <a:path extrusionOk="0" h="9729" w="17188">
                  <a:moveTo>
                    <a:pt x="9829" y="1"/>
                  </a:moveTo>
                  <a:cubicBezTo>
                    <a:pt x="9132" y="1"/>
                    <a:pt x="8420" y="40"/>
                    <a:pt x="7708" y="133"/>
                  </a:cubicBezTo>
                  <a:cubicBezTo>
                    <a:pt x="4372" y="611"/>
                    <a:pt x="1074" y="2279"/>
                    <a:pt x="272" y="6159"/>
                  </a:cubicBezTo>
                  <a:cubicBezTo>
                    <a:pt x="1" y="7400"/>
                    <a:pt x="919" y="8642"/>
                    <a:pt x="2367" y="9069"/>
                  </a:cubicBezTo>
                  <a:cubicBezTo>
                    <a:pt x="3867" y="9529"/>
                    <a:pt x="5205" y="9729"/>
                    <a:pt x="6406" y="9729"/>
                  </a:cubicBezTo>
                  <a:cubicBezTo>
                    <a:pt x="8881" y="9729"/>
                    <a:pt x="10779" y="8881"/>
                    <a:pt x="12338" y="7724"/>
                  </a:cubicBezTo>
                  <a:cubicBezTo>
                    <a:pt x="14601" y="6004"/>
                    <a:pt x="16166" y="3521"/>
                    <a:pt x="16864" y="2227"/>
                  </a:cubicBezTo>
                  <a:cubicBezTo>
                    <a:pt x="17187" y="1749"/>
                    <a:pt x="16864" y="1154"/>
                    <a:pt x="16217" y="934"/>
                  </a:cubicBezTo>
                  <a:cubicBezTo>
                    <a:pt x="14859" y="556"/>
                    <a:pt x="12451" y="1"/>
                    <a:pt x="982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4"/>
            <p:cNvSpPr/>
            <p:nvPr/>
          </p:nvSpPr>
          <p:spPr>
            <a:xfrm>
              <a:off x="1618475" y="683125"/>
              <a:ext cx="336900" cy="134525"/>
            </a:xfrm>
            <a:custGeom>
              <a:rect b="b" l="l" r="r" t="t"/>
              <a:pathLst>
                <a:path extrusionOk="0" h="5381" w="13476">
                  <a:moveTo>
                    <a:pt x="13476" y="0"/>
                  </a:moveTo>
                  <a:lnTo>
                    <a:pt x="13476" y="0"/>
                  </a:lnTo>
                  <a:cubicBezTo>
                    <a:pt x="8846" y="1552"/>
                    <a:pt x="4372" y="3388"/>
                    <a:pt x="1" y="5380"/>
                  </a:cubicBezTo>
                  <a:lnTo>
                    <a:pt x="13476"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54"/>
          <p:cNvGrpSpPr/>
          <p:nvPr/>
        </p:nvGrpSpPr>
        <p:grpSpPr>
          <a:xfrm>
            <a:off x="1022047" y="1704809"/>
            <a:ext cx="628125" cy="745384"/>
            <a:chOff x="405041" y="1049594"/>
            <a:chExt cx="338192" cy="401327"/>
          </a:xfrm>
        </p:grpSpPr>
        <p:sp>
          <p:nvSpPr>
            <p:cNvPr id="8492" name="Google Shape;8492;p54"/>
            <p:cNvSpPr/>
            <p:nvPr/>
          </p:nvSpPr>
          <p:spPr>
            <a:xfrm>
              <a:off x="604672" y="1312360"/>
              <a:ext cx="138561" cy="138561"/>
            </a:xfrm>
            <a:custGeom>
              <a:rect b="b" l="l" r="r" t="t"/>
              <a:pathLst>
                <a:path extrusionOk="0" h="1409" w="1409">
                  <a:moveTo>
                    <a:pt x="0" y="1"/>
                  </a:moveTo>
                  <a:lnTo>
                    <a:pt x="0" y="1408"/>
                  </a:lnTo>
                  <a:lnTo>
                    <a:pt x="1408" y="1408"/>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4"/>
            <p:cNvSpPr/>
            <p:nvPr/>
          </p:nvSpPr>
          <p:spPr>
            <a:xfrm>
              <a:off x="614211" y="1322096"/>
              <a:ext cx="119286" cy="119286"/>
            </a:xfrm>
            <a:custGeom>
              <a:rect b="b" l="l" r="r" t="t"/>
              <a:pathLst>
                <a:path extrusionOk="0" h="1213" w="1213">
                  <a:moveTo>
                    <a:pt x="1" y="0"/>
                  </a:moveTo>
                  <a:lnTo>
                    <a:pt x="1" y="1212"/>
                  </a:lnTo>
                  <a:lnTo>
                    <a:pt x="1212" y="1212"/>
                  </a:lnTo>
                  <a:lnTo>
                    <a:pt x="1212"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4"/>
            <p:cNvSpPr/>
            <p:nvPr/>
          </p:nvSpPr>
          <p:spPr>
            <a:xfrm>
              <a:off x="659939" y="1263977"/>
              <a:ext cx="27437" cy="83294"/>
            </a:xfrm>
            <a:custGeom>
              <a:rect b="b" l="l" r="r" t="t"/>
              <a:pathLst>
                <a:path extrusionOk="0" h="847" w="279">
                  <a:moveTo>
                    <a:pt x="0" y="0"/>
                  </a:moveTo>
                  <a:lnTo>
                    <a:pt x="0"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4"/>
            <p:cNvSpPr/>
            <p:nvPr/>
          </p:nvSpPr>
          <p:spPr>
            <a:xfrm>
              <a:off x="408483" y="1312360"/>
              <a:ext cx="138168" cy="138561"/>
            </a:xfrm>
            <a:custGeom>
              <a:rect b="b" l="l" r="r" t="t"/>
              <a:pathLst>
                <a:path extrusionOk="0" h="1409" w="1405">
                  <a:moveTo>
                    <a:pt x="1" y="1"/>
                  </a:moveTo>
                  <a:lnTo>
                    <a:pt x="1" y="1408"/>
                  </a:lnTo>
                  <a:lnTo>
                    <a:pt x="1404" y="1408"/>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54"/>
            <p:cNvSpPr/>
            <p:nvPr/>
          </p:nvSpPr>
          <p:spPr>
            <a:xfrm>
              <a:off x="417628" y="1322096"/>
              <a:ext cx="119778" cy="119286"/>
            </a:xfrm>
            <a:custGeom>
              <a:rect b="b" l="l" r="r" t="t"/>
              <a:pathLst>
                <a:path extrusionOk="0" h="1213" w="1218">
                  <a:moveTo>
                    <a:pt x="1" y="0"/>
                  </a:moveTo>
                  <a:lnTo>
                    <a:pt x="1" y="1212"/>
                  </a:lnTo>
                  <a:lnTo>
                    <a:pt x="1218" y="1212"/>
                  </a:lnTo>
                  <a:lnTo>
                    <a:pt x="1218"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4"/>
            <p:cNvSpPr/>
            <p:nvPr/>
          </p:nvSpPr>
          <p:spPr>
            <a:xfrm>
              <a:off x="463750" y="1263977"/>
              <a:ext cx="27437" cy="83294"/>
            </a:xfrm>
            <a:custGeom>
              <a:rect b="b" l="l" r="r" t="t"/>
              <a:pathLst>
                <a:path extrusionOk="0" h="847" w="279">
                  <a:moveTo>
                    <a:pt x="1" y="0"/>
                  </a:moveTo>
                  <a:lnTo>
                    <a:pt x="1"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4"/>
            <p:cNvSpPr/>
            <p:nvPr/>
          </p:nvSpPr>
          <p:spPr>
            <a:xfrm>
              <a:off x="604672" y="1097978"/>
              <a:ext cx="138561" cy="138758"/>
            </a:xfrm>
            <a:custGeom>
              <a:rect b="b" l="l" r="r" t="t"/>
              <a:pathLst>
                <a:path extrusionOk="0" h="1411" w="1409">
                  <a:moveTo>
                    <a:pt x="0" y="1"/>
                  </a:moveTo>
                  <a:lnTo>
                    <a:pt x="0" y="1410"/>
                  </a:lnTo>
                  <a:lnTo>
                    <a:pt x="1408" y="1410"/>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4"/>
            <p:cNvSpPr/>
            <p:nvPr/>
          </p:nvSpPr>
          <p:spPr>
            <a:xfrm>
              <a:off x="614211" y="1107714"/>
              <a:ext cx="119286" cy="119286"/>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4"/>
            <p:cNvSpPr/>
            <p:nvPr/>
          </p:nvSpPr>
          <p:spPr>
            <a:xfrm>
              <a:off x="659939" y="1049594"/>
              <a:ext cx="27437" cy="83982"/>
            </a:xfrm>
            <a:custGeom>
              <a:rect b="b" l="l" r="r" t="t"/>
              <a:pathLst>
                <a:path extrusionOk="0" h="854" w="279">
                  <a:moveTo>
                    <a:pt x="0" y="1"/>
                  </a:moveTo>
                  <a:lnTo>
                    <a:pt x="0"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4"/>
            <p:cNvSpPr/>
            <p:nvPr/>
          </p:nvSpPr>
          <p:spPr>
            <a:xfrm>
              <a:off x="405041" y="1097978"/>
              <a:ext cx="138168" cy="138758"/>
            </a:xfrm>
            <a:custGeom>
              <a:rect b="b" l="l" r="r" t="t"/>
              <a:pathLst>
                <a:path extrusionOk="0" h="1411" w="1405">
                  <a:moveTo>
                    <a:pt x="1" y="1"/>
                  </a:moveTo>
                  <a:lnTo>
                    <a:pt x="1" y="1410"/>
                  </a:lnTo>
                  <a:lnTo>
                    <a:pt x="1404" y="1410"/>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4"/>
            <p:cNvSpPr/>
            <p:nvPr/>
          </p:nvSpPr>
          <p:spPr>
            <a:xfrm>
              <a:off x="414285" y="1107714"/>
              <a:ext cx="119778" cy="119286"/>
            </a:xfrm>
            <a:custGeom>
              <a:rect b="b" l="l" r="r" t="t"/>
              <a:pathLst>
                <a:path extrusionOk="0" h="1213" w="1218">
                  <a:moveTo>
                    <a:pt x="0" y="1"/>
                  </a:moveTo>
                  <a:lnTo>
                    <a:pt x="0" y="1212"/>
                  </a:lnTo>
                  <a:lnTo>
                    <a:pt x="1217" y="1212"/>
                  </a:lnTo>
                  <a:lnTo>
                    <a:pt x="121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4"/>
            <p:cNvSpPr/>
            <p:nvPr/>
          </p:nvSpPr>
          <p:spPr>
            <a:xfrm>
              <a:off x="460308" y="1049594"/>
              <a:ext cx="27535" cy="83982"/>
            </a:xfrm>
            <a:custGeom>
              <a:rect b="b" l="l" r="r" t="t"/>
              <a:pathLst>
                <a:path extrusionOk="0" h="854" w="280">
                  <a:moveTo>
                    <a:pt x="1" y="1"/>
                  </a:moveTo>
                  <a:lnTo>
                    <a:pt x="1"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4" name="Google Shape;8504;p54"/>
          <p:cNvSpPr/>
          <p:nvPr/>
        </p:nvSpPr>
        <p:spPr>
          <a:xfrm>
            <a:off x="2130334" y="2001793"/>
            <a:ext cx="4883349" cy="2547800"/>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5" name="Google Shape;8505;p54"/>
          <p:cNvPicPr preferRelativeResize="0"/>
          <p:nvPr/>
        </p:nvPicPr>
        <p:blipFill>
          <a:blip r:embed="rId3">
            <a:alphaModFix/>
          </a:blip>
          <a:stretch>
            <a:fillRect/>
          </a:stretch>
        </p:blipFill>
        <p:spPr>
          <a:xfrm>
            <a:off x="2186738" y="2050950"/>
            <a:ext cx="4768536" cy="242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9" name="Shape 8509"/>
        <p:cNvGrpSpPr/>
        <p:nvPr/>
      </p:nvGrpSpPr>
      <p:grpSpPr>
        <a:xfrm>
          <a:off x="0" y="0"/>
          <a:ext cx="0" cy="0"/>
          <a:chOff x="0" y="0"/>
          <a:chExt cx="0" cy="0"/>
        </a:xfrm>
      </p:grpSpPr>
      <p:grpSp>
        <p:nvGrpSpPr>
          <p:cNvPr id="8510" name="Google Shape;8510;p55"/>
          <p:cNvGrpSpPr/>
          <p:nvPr/>
        </p:nvGrpSpPr>
        <p:grpSpPr>
          <a:xfrm>
            <a:off x="64742" y="3703554"/>
            <a:ext cx="1223296" cy="1310448"/>
            <a:chOff x="7327642" y="3383357"/>
            <a:chExt cx="1588902" cy="1606925"/>
          </a:xfrm>
        </p:grpSpPr>
        <p:sp>
          <p:nvSpPr>
            <p:cNvPr id="8511" name="Google Shape;8511;p55"/>
            <p:cNvSpPr/>
            <p:nvPr/>
          </p:nvSpPr>
          <p:spPr>
            <a:xfrm>
              <a:off x="7870480" y="3426893"/>
              <a:ext cx="1046064" cy="1563389"/>
            </a:xfrm>
            <a:custGeom>
              <a:rect b="b" l="l" r="r" t="t"/>
              <a:pathLst>
                <a:path extrusionOk="0" h="3986" w="2667">
                  <a:moveTo>
                    <a:pt x="2615" y="1"/>
                  </a:moveTo>
                  <a:cubicBezTo>
                    <a:pt x="2615" y="1"/>
                    <a:pt x="1624" y="314"/>
                    <a:pt x="1421" y="609"/>
                  </a:cubicBezTo>
                  <a:cubicBezTo>
                    <a:pt x="1281" y="809"/>
                    <a:pt x="1102" y="962"/>
                    <a:pt x="886" y="962"/>
                  </a:cubicBezTo>
                  <a:cubicBezTo>
                    <a:pt x="788" y="962"/>
                    <a:pt x="682" y="931"/>
                    <a:pt x="569" y="859"/>
                  </a:cubicBezTo>
                  <a:cubicBezTo>
                    <a:pt x="475" y="800"/>
                    <a:pt x="392" y="778"/>
                    <a:pt x="321" y="778"/>
                  </a:cubicBezTo>
                  <a:cubicBezTo>
                    <a:pt x="110" y="778"/>
                    <a:pt x="0" y="969"/>
                    <a:pt x="0" y="969"/>
                  </a:cubicBezTo>
                  <a:lnTo>
                    <a:pt x="0" y="2446"/>
                  </a:lnTo>
                  <a:lnTo>
                    <a:pt x="112" y="3878"/>
                  </a:lnTo>
                  <a:cubicBezTo>
                    <a:pt x="112" y="3878"/>
                    <a:pt x="890" y="3986"/>
                    <a:pt x="1321" y="3986"/>
                  </a:cubicBezTo>
                  <a:cubicBezTo>
                    <a:pt x="1481" y="3986"/>
                    <a:pt x="1592" y="3971"/>
                    <a:pt x="1600" y="3931"/>
                  </a:cubicBezTo>
                  <a:cubicBezTo>
                    <a:pt x="1629" y="3773"/>
                    <a:pt x="981" y="3572"/>
                    <a:pt x="981" y="3572"/>
                  </a:cubicBezTo>
                  <a:cubicBezTo>
                    <a:pt x="981" y="3572"/>
                    <a:pt x="1044" y="2667"/>
                    <a:pt x="1206" y="2667"/>
                  </a:cubicBezTo>
                  <a:cubicBezTo>
                    <a:pt x="1208" y="2668"/>
                    <a:pt x="1210" y="2668"/>
                    <a:pt x="1212" y="2668"/>
                  </a:cubicBezTo>
                  <a:cubicBezTo>
                    <a:pt x="1376" y="2668"/>
                    <a:pt x="1715" y="2415"/>
                    <a:pt x="1572" y="2238"/>
                  </a:cubicBezTo>
                  <a:cubicBezTo>
                    <a:pt x="1421" y="2058"/>
                    <a:pt x="1206" y="1786"/>
                    <a:pt x="1206" y="1786"/>
                  </a:cubicBezTo>
                  <a:cubicBezTo>
                    <a:pt x="1206" y="1786"/>
                    <a:pt x="1572" y="1589"/>
                    <a:pt x="1600" y="1224"/>
                  </a:cubicBezTo>
                  <a:cubicBezTo>
                    <a:pt x="1629" y="852"/>
                    <a:pt x="1613" y="963"/>
                    <a:pt x="2140" y="766"/>
                  </a:cubicBezTo>
                  <a:cubicBezTo>
                    <a:pt x="2667" y="563"/>
                    <a:pt x="2615" y="1"/>
                    <a:pt x="261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5"/>
            <p:cNvSpPr/>
            <p:nvPr/>
          </p:nvSpPr>
          <p:spPr>
            <a:xfrm>
              <a:off x="8002267" y="3383357"/>
              <a:ext cx="903294" cy="687169"/>
            </a:xfrm>
            <a:custGeom>
              <a:rect b="b" l="l" r="r" t="t"/>
              <a:pathLst>
                <a:path extrusionOk="0" h="1752" w="2303">
                  <a:moveTo>
                    <a:pt x="1937" y="0"/>
                  </a:moveTo>
                  <a:cubicBezTo>
                    <a:pt x="1580" y="0"/>
                    <a:pt x="1074" y="113"/>
                    <a:pt x="986" y="275"/>
                  </a:cubicBezTo>
                  <a:cubicBezTo>
                    <a:pt x="841" y="524"/>
                    <a:pt x="969" y="685"/>
                    <a:pt x="557" y="784"/>
                  </a:cubicBezTo>
                  <a:cubicBezTo>
                    <a:pt x="146" y="882"/>
                    <a:pt x="1" y="1067"/>
                    <a:pt x="65" y="1225"/>
                  </a:cubicBezTo>
                  <a:cubicBezTo>
                    <a:pt x="129" y="1380"/>
                    <a:pt x="459" y="1422"/>
                    <a:pt x="459" y="1422"/>
                  </a:cubicBezTo>
                  <a:cubicBezTo>
                    <a:pt x="459" y="1422"/>
                    <a:pt x="418" y="1728"/>
                    <a:pt x="493" y="1741"/>
                  </a:cubicBezTo>
                  <a:cubicBezTo>
                    <a:pt x="519" y="1744"/>
                    <a:pt x="580" y="1751"/>
                    <a:pt x="657" y="1751"/>
                  </a:cubicBezTo>
                  <a:cubicBezTo>
                    <a:pt x="829" y="1751"/>
                    <a:pt x="1075" y="1714"/>
                    <a:pt x="1132" y="1508"/>
                  </a:cubicBezTo>
                  <a:cubicBezTo>
                    <a:pt x="1213" y="1214"/>
                    <a:pt x="1079" y="901"/>
                    <a:pt x="1467" y="848"/>
                  </a:cubicBezTo>
                  <a:cubicBezTo>
                    <a:pt x="1855" y="789"/>
                    <a:pt x="2279" y="379"/>
                    <a:pt x="2296" y="129"/>
                  </a:cubicBezTo>
                  <a:cubicBezTo>
                    <a:pt x="2303" y="39"/>
                    <a:pt x="2145" y="0"/>
                    <a:pt x="193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5"/>
            <p:cNvSpPr/>
            <p:nvPr/>
          </p:nvSpPr>
          <p:spPr>
            <a:xfrm>
              <a:off x="7947748" y="3398261"/>
              <a:ext cx="896234" cy="576956"/>
            </a:xfrm>
            <a:custGeom>
              <a:rect b="b" l="l" r="r" t="t"/>
              <a:pathLst>
                <a:path extrusionOk="0" h="1471" w="2285">
                  <a:moveTo>
                    <a:pt x="2068" y="1"/>
                  </a:moveTo>
                  <a:cubicBezTo>
                    <a:pt x="1818" y="1"/>
                    <a:pt x="1215" y="121"/>
                    <a:pt x="1160" y="312"/>
                  </a:cubicBezTo>
                  <a:cubicBezTo>
                    <a:pt x="1097" y="531"/>
                    <a:pt x="1068" y="711"/>
                    <a:pt x="894" y="758"/>
                  </a:cubicBezTo>
                  <a:cubicBezTo>
                    <a:pt x="726" y="804"/>
                    <a:pt x="1" y="1181"/>
                    <a:pt x="546" y="1377"/>
                  </a:cubicBezTo>
                  <a:lnTo>
                    <a:pt x="598" y="1384"/>
                  </a:lnTo>
                  <a:lnTo>
                    <a:pt x="592" y="1470"/>
                  </a:lnTo>
                  <a:cubicBezTo>
                    <a:pt x="592" y="1470"/>
                    <a:pt x="1009" y="1430"/>
                    <a:pt x="1050" y="1163"/>
                  </a:cubicBezTo>
                  <a:cubicBezTo>
                    <a:pt x="1090" y="903"/>
                    <a:pt x="1346" y="671"/>
                    <a:pt x="1681" y="625"/>
                  </a:cubicBezTo>
                  <a:cubicBezTo>
                    <a:pt x="2018" y="572"/>
                    <a:pt x="2285" y="63"/>
                    <a:pt x="2157" y="10"/>
                  </a:cubicBezTo>
                  <a:cubicBezTo>
                    <a:pt x="2139" y="4"/>
                    <a:pt x="2108" y="1"/>
                    <a:pt x="206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5"/>
            <p:cNvSpPr/>
            <p:nvPr/>
          </p:nvSpPr>
          <p:spPr>
            <a:xfrm>
              <a:off x="8113659" y="3712429"/>
              <a:ext cx="130219" cy="210230"/>
            </a:xfrm>
            <a:custGeom>
              <a:rect b="b" l="l" r="r" t="t"/>
              <a:pathLst>
                <a:path extrusionOk="0" h="536" w="332">
                  <a:moveTo>
                    <a:pt x="26" y="0"/>
                  </a:moveTo>
                  <a:cubicBezTo>
                    <a:pt x="20" y="0"/>
                    <a:pt x="13" y="3"/>
                    <a:pt x="6" y="9"/>
                  </a:cubicBezTo>
                  <a:cubicBezTo>
                    <a:pt x="1" y="14"/>
                    <a:pt x="1" y="32"/>
                    <a:pt x="6" y="43"/>
                  </a:cubicBezTo>
                  <a:cubicBezTo>
                    <a:pt x="13" y="43"/>
                    <a:pt x="268" y="311"/>
                    <a:pt x="175" y="501"/>
                  </a:cubicBezTo>
                  <a:cubicBezTo>
                    <a:pt x="169" y="514"/>
                    <a:pt x="175" y="530"/>
                    <a:pt x="187" y="536"/>
                  </a:cubicBezTo>
                  <a:lnTo>
                    <a:pt x="193" y="536"/>
                  </a:lnTo>
                  <a:cubicBezTo>
                    <a:pt x="204" y="536"/>
                    <a:pt x="215" y="530"/>
                    <a:pt x="215" y="525"/>
                  </a:cubicBezTo>
                  <a:cubicBezTo>
                    <a:pt x="332" y="305"/>
                    <a:pt x="54" y="20"/>
                    <a:pt x="41" y="9"/>
                  </a:cubicBezTo>
                  <a:cubicBezTo>
                    <a:pt x="38" y="3"/>
                    <a:pt x="33" y="0"/>
                    <a:pt x="2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5"/>
            <p:cNvSpPr/>
            <p:nvPr/>
          </p:nvSpPr>
          <p:spPr>
            <a:xfrm>
              <a:off x="8252506" y="3667716"/>
              <a:ext cx="236904" cy="116489"/>
            </a:xfrm>
            <a:custGeom>
              <a:rect b="b" l="l" r="r" t="t"/>
              <a:pathLst>
                <a:path extrusionOk="0" h="297" w="604">
                  <a:moveTo>
                    <a:pt x="27" y="1"/>
                  </a:moveTo>
                  <a:cubicBezTo>
                    <a:pt x="22" y="1"/>
                    <a:pt x="17" y="3"/>
                    <a:pt x="13" y="7"/>
                  </a:cubicBezTo>
                  <a:cubicBezTo>
                    <a:pt x="0" y="13"/>
                    <a:pt x="0" y="30"/>
                    <a:pt x="7" y="42"/>
                  </a:cubicBezTo>
                  <a:cubicBezTo>
                    <a:pt x="13" y="42"/>
                    <a:pt x="70" y="123"/>
                    <a:pt x="47" y="245"/>
                  </a:cubicBezTo>
                  <a:lnTo>
                    <a:pt x="42" y="291"/>
                  </a:lnTo>
                  <a:lnTo>
                    <a:pt x="42" y="291"/>
                  </a:lnTo>
                  <a:lnTo>
                    <a:pt x="82" y="273"/>
                  </a:lnTo>
                  <a:cubicBezTo>
                    <a:pt x="86" y="273"/>
                    <a:pt x="161" y="238"/>
                    <a:pt x="284" y="238"/>
                  </a:cubicBezTo>
                  <a:cubicBezTo>
                    <a:pt x="361" y="238"/>
                    <a:pt x="456" y="252"/>
                    <a:pt x="563" y="297"/>
                  </a:cubicBezTo>
                  <a:lnTo>
                    <a:pt x="575" y="297"/>
                  </a:lnTo>
                  <a:cubicBezTo>
                    <a:pt x="586" y="297"/>
                    <a:pt x="591" y="291"/>
                    <a:pt x="598" y="285"/>
                  </a:cubicBezTo>
                  <a:cubicBezTo>
                    <a:pt x="604" y="273"/>
                    <a:pt x="598" y="256"/>
                    <a:pt x="586" y="251"/>
                  </a:cubicBezTo>
                  <a:cubicBezTo>
                    <a:pt x="470" y="204"/>
                    <a:pt x="367" y="189"/>
                    <a:pt x="284" y="189"/>
                  </a:cubicBezTo>
                  <a:cubicBezTo>
                    <a:pt x="200" y="189"/>
                    <a:pt x="136" y="204"/>
                    <a:pt x="99" y="216"/>
                  </a:cubicBezTo>
                  <a:cubicBezTo>
                    <a:pt x="111" y="93"/>
                    <a:pt x="53" y="13"/>
                    <a:pt x="47" y="13"/>
                  </a:cubicBezTo>
                  <a:cubicBezTo>
                    <a:pt x="44" y="6"/>
                    <a:pt x="36" y="1"/>
                    <a:pt x="2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5"/>
            <p:cNvSpPr/>
            <p:nvPr/>
          </p:nvSpPr>
          <p:spPr>
            <a:xfrm>
              <a:off x="8332128" y="3604961"/>
              <a:ext cx="309466" cy="106684"/>
            </a:xfrm>
            <a:custGeom>
              <a:rect b="b" l="l" r="r" t="t"/>
              <a:pathLst>
                <a:path extrusionOk="0" h="272" w="789">
                  <a:moveTo>
                    <a:pt x="29" y="0"/>
                  </a:moveTo>
                  <a:cubicBezTo>
                    <a:pt x="24" y="0"/>
                    <a:pt x="18" y="2"/>
                    <a:pt x="13" y="4"/>
                  </a:cubicBezTo>
                  <a:cubicBezTo>
                    <a:pt x="0" y="16"/>
                    <a:pt x="0" y="28"/>
                    <a:pt x="13" y="39"/>
                  </a:cubicBezTo>
                  <a:cubicBezTo>
                    <a:pt x="13" y="39"/>
                    <a:pt x="53" y="85"/>
                    <a:pt x="29" y="155"/>
                  </a:cubicBezTo>
                  <a:lnTo>
                    <a:pt x="13" y="208"/>
                  </a:lnTo>
                  <a:lnTo>
                    <a:pt x="64" y="184"/>
                  </a:lnTo>
                  <a:cubicBezTo>
                    <a:pt x="64" y="181"/>
                    <a:pt x="128" y="151"/>
                    <a:pt x="253" y="151"/>
                  </a:cubicBezTo>
                  <a:cubicBezTo>
                    <a:pt x="368" y="151"/>
                    <a:pt x="534" y="177"/>
                    <a:pt x="748" y="272"/>
                  </a:cubicBezTo>
                  <a:lnTo>
                    <a:pt x="760" y="272"/>
                  </a:lnTo>
                  <a:cubicBezTo>
                    <a:pt x="771" y="272"/>
                    <a:pt x="778" y="272"/>
                    <a:pt x="783" y="259"/>
                  </a:cubicBezTo>
                  <a:cubicBezTo>
                    <a:pt x="789" y="248"/>
                    <a:pt x="783" y="231"/>
                    <a:pt x="771" y="224"/>
                  </a:cubicBezTo>
                  <a:cubicBezTo>
                    <a:pt x="544" y="127"/>
                    <a:pt x="369" y="102"/>
                    <a:pt x="246" y="102"/>
                  </a:cubicBezTo>
                  <a:cubicBezTo>
                    <a:pt x="172" y="102"/>
                    <a:pt x="117" y="112"/>
                    <a:pt x="82" y="120"/>
                  </a:cubicBezTo>
                  <a:cubicBezTo>
                    <a:pt x="88" y="57"/>
                    <a:pt x="47" y="10"/>
                    <a:pt x="47" y="4"/>
                  </a:cubicBezTo>
                  <a:cubicBezTo>
                    <a:pt x="41" y="2"/>
                    <a:pt x="35" y="0"/>
                    <a:pt x="2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5"/>
            <p:cNvSpPr/>
            <p:nvPr/>
          </p:nvSpPr>
          <p:spPr>
            <a:xfrm>
              <a:off x="8391353" y="3462585"/>
              <a:ext cx="391048" cy="171792"/>
            </a:xfrm>
            <a:custGeom>
              <a:rect b="b" l="l" r="r" t="t"/>
              <a:pathLst>
                <a:path extrusionOk="0" h="438" w="997">
                  <a:moveTo>
                    <a:pt x="31" y="0"/>
                  </a:moveTo>
                  <a:cubicBezTo>
                    <a:pt x="22" y="0"/>
                    <a:pt x="14" y="6"/>
                    <a:pt x="6" y="14"/>
                  </a:cubicBezTo>
                  <a:cubicBezTo>
                    <a:pt x="1" y="25"/>
                    <a:pt x="6" y="38"/>
                    <a:pt x="17" y="43"/>
                  </a:cubicBezTo>
                  <a:cubicBezTo>
                    <a:pt x="23" y="49"/>
                    <a:pt x="127" y="119"/>
                    <a:pt x="29" y="333"/>
                  </a:cubicBezTo>
                  <a:lnTo>
                    <a:pt x="1" y="391"/>
                  </a:lnTo>
                  <a:lnTo>
                    <a:pt x="63" y="362"/>
                  </a:lnTo>
                  <a:cubicBezTo>
                    <a:pt x="68" y="362"/>
                    <a:pt x="295" y="258"/>
                    <a:pt x="537" y="258"/>
                  </a:cubicBezTo>
                  <a:cubicBezTo>
                    <a:pt x="686" y="258"/>
                    <a:pt x="840" y="297"/>
                    <a:pt x="951" y="426"/>
                  </a:cubicBezTo>
                  <a:cubicBezTo>
                    <a:pt x="956" y="431"/>
                    <a:pt x="962" y="437"/>
                    <a:pt x="968" y="437"/>
                  </a:cubicBezTo>
                  <a:cubicBezTo>
                    <a:pt x="974" y="437"/>
                    <a:pt x="980" y="431"/>
                    <a:pt x="986" y="431"/>
                  </a:cubicBezTo>
                  <a:cubicBezTo>
                    <a:pt x="997" y="420"/>
                    <a:pt x="997" y="402"/>
                    <a:pt x="986" y="397"/>
                  </a:cubicBezTo>
                  <a:cubicBezTo>
                    <a:pt x="862" y="251"/>
                    <a:pt x="691" y="207"/>
                    <a:pt x="530" y="207"/>
                  </a:cubicBezTo>
                  <a:cubicBezTo>
                    <a:pt x="350" y="207"/>
                    <a:pt x="181" y="262"/>
                    <a:pt x="98" y="292"/>
                  </a:cubicBezTo>
                  <a:cubicBezTo>
                    <a:pt x="175" y="78"/>
                    <a:pt x="47" y="9"/>
                    <a:pt x="41" y="3"/>
                  </a:cubicBezTo>
                  <a:cubicBezTo>
                    <a:pt x="38" y="1"/>
                    <a:pt x="34" y="0"/>
                    <a:pt x="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5"/>
            <p:cNvSpPr/>
            <p:nvPr/>
          </p:nvSpPr>
          <p:spPr>
            <a:xfrm>
              <a:off x="8497646" y="3407282"/>
              <a:ext cx="371437" cy="138454"/>
            </a:xfrm>
            <a:custGeom>
              <a:rect b="b" l="l" r="r" t="t"/>
              <a:pathLst>
                <a:path extrusionOk="0" h="353" w="947">
                  <a:moveTo>
                    <a:pt x="53" y="0"/>
                  </a:moveTo>
                  <a:cubicBezTo>
                    <a:pt x="47" y="0"/>
                    <a:pt x="41" y="2"/>
                    <a:pt x="36" y="5"/>
                  </a:cubicBezTo>
                  <a:cubicBezTo>
                    <a:pt x="25" y="16"/>
                    <a:pt x="25" y="27"/>
                    <a:pt x="30" y="40"/>
                  </a:cubicBezTo>
                  <a:cubicBezTo>
                    <a:pt x="36" y="45"/>
                    <a:pt x="89" y="120"/>
                    <a:pt x="30" y="219"/>
                  </a:cubicBezTo>
                  <a:lnTo>
                    <a:pt x="1" y="276"/>
                  </a:lnTo>
                  <a:lnTo>
                    <a:pt x="59" y="254"/>
                  </a:lnTo>
                  <a:cubicBezTo>
                    <a:pt x="63" y="254"/>
                    <a:pt x="251" y="188"/>
                    <a:pt x="463" y="188"/>
                  </a:cubicBezTo>
                  <a:cubicBezTo>
                    <a:pt x="617" y="188"/>
                    <a:pt x="784" y="223"/>
                    <a:pt x="900" y="346"/>
                  </a:cubicBezTo>
                  <a:cubicBezTo>
                    <a:pt x="905" y="346"/>
                    <a:pt x="912" y="353"/>
                    <a:pt x="918" y="353"/>
                  </a:cubicBezTo>
                  <a:cubicBezTo>
                    <a:pt x="923" y="353"/>
                    <a:pt x="929" y="353"/>
                    <a:pt x="934" y="346"/>
                  </a:cubicBezTo>
                  <a:cubicBezTo>
                    <a:pt x="947" y="335"/>
                    <a:pt x="947" y="318"/>
                    <a:pt x="934" y="311"/>
                  </a:cubicBezTo>
                  <a:cubicBezTo>
                    <a:pt x="805" y="176"/>
                    <a:pt x="624" y="138"/>
                    <a:pt x="459" y="138"/>
                  </a:cubicBezTo>
                  <a:cubicBezTo>
                    <a:pt x="306" y="138"/>
                    <a:pt x="166" y="171"/>
                    <a:pt x="94" y="190"/>
                  </a:cubicBezTo>
                  <a:cubicBezTo>
                    <a:pt x="129" y="91"/>
                    <a:pt x="77" y="16"/>
                    <a:pt x="71" y="11"/>
                  </a:cubicBezTo>
                  <a:cubicBezTo>
                    <a:pt x="67" y="3"/>
                    <a:pt x="61" y="0"/>
                    <a:pt x="5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5"/>
            <p:cNvSpPr/>
            <p:nvPr/>
          </p:nvSpPr>
          <p:spPr>
            <a:xfrm>
              <a:off x="7327642" y="3399438"/>
              <a:ext cx="791510" cy="821309"/>
            </a:xfrm>
            <a:custGeom>
              <a:rect b="b" l="l" r="r" t="t"/>
              <a:pathLst>
                <a:path extrusionOk="0" h="2094" w="2018">
                  <a:moveTo>
                    <a:pt x="189" y="0"/>
                  </a:moveTo>
                  <a:cubicBezTo>
                    <a:pt x="109" y="0"/>
                    <a:pt x="55" y="21"/>
                    <a:pt x="46" y="71"/>
                  </a:cubicBezTo>
                  <a:cubicBezTo>
                    <a:pt x="0" y="309"/>
                    <a:pt x="301" y="825"/>
                    <a:pt x="661" y="975"/>
                  </a:cubicBezTo>
                  <a:cubicBezTo>
                    <a:pt x="1020" y="1131"/>
                    <a:pt x="806" y="1398"/>
                    <a:pt x="806" y="1705"/>
                  </a:cubicBezTo>
                  <a:cubicBezTo>
                    <a:pt x="806" y="2013"/>
                    <a:pt x="1280" y="2088"/>
                    <a:pt x="1362" y="2093"/>
                  </a:cubicBezTo>
                  <a:cubicBezTo>
                    <a:pt x="1363" y="2094"/>
                    <a:pt x="1365" y="2094"/>
                    <a:pt x="1366" y="2094"/>
                  </a:cubicBezTo>
                  <a:cubicBezTo>
                    <a:pt x="1439" y="2094"/>
                    <a:pt x="1477" y="1799"/>
                    <a:pt x="1477" y="1799"/>
                  </a:cubicBezTo>
                  <a:cubicBezTo>
                    <a:pt x="1477" y="1799"/>
                    <a:pt x="1532" y="1806"/>
                    <a:pt x="1605" y="1806"/>
                  </a:cubicBezTo>
                  <a:cubicBezTo>
                    <a:pt x="1710" y="1806"/>
                    <a:pt x="1851" y="1790"/>
                    <a:pt x="1913" y="1711"/>
                  </a:cubicBezTo>
                  <a:cubicBezTo>
                    <a:pt x="2017" y="1577"/>
                    <a:pt x="1924" y="1358"/>
                    <a:pt x="1553" y="1154"/>
                  </a:cubicBezTo>
                  <a:cubicBezTo>
                    <a:pt x="1183" y="951"/>
                    <a:pt x="1344" y="830"/>
                    <a:pt x="1274" y="552"/>
                  </a:cubicBezTo>
                  <a:cubicBezTo>
                    <a:pt x="1219" y="326"/>
                    <a:pt x="501" y="0"/>
                    <a:pt x="18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5"/>
            <p:cNvSpPr/>
            <p:nvPr/>
          </p:nvSpPr>
          <p:spPr>
            <a:xfrm>
              <a:off x="7343331" y="3401791"/>
              <a:ext cx="714242" cy="1278245"/>
            </a:xfrm>
            <a:custGeom>
              <a:rect b="b" l="l" r="r" t="t"/>
              <a:pathLst>
                <a:path extrusionOk="0" h="3259" w="1821">
                  <a:moveTo>
                    <a:pt x="30" y="1"/>
                  </a:moveTo>
                  <a:cubicBezTo>
                    <a:pt x="17" y="1"/>
                    <a:pt x="6" y="12"/>
                    <a:pt x="1" y="25"/>
                  </a:cubicBezTo>
                  <a:cubicBezTo>
                    <a:pt x="1" y="36"/>
                    <a:pt x="12" y="47"/>
                    <a:pt x="23" y="47"/>
                  </a:cubicBezTo>
                  <a:cubicBezTo>
                    <a:pt x="35" y="47"/>
                    <a:pt x="748" y="116"/>
                    <a:pt x="1055" y="742"/>
                  </a:cubicBezTo>
                  <a:cubicBezTo>
                    <a:pt x="1769" y="2192"/>
                    <a:pt x="1437" y="3211"/>
                    <a:pt x="1432" y="3224"/>
                  </a:cubicBezTo>
                  <a:cubicBezTo>
                    <a:pt x="1432" y="3235"/>
                    <a:pt x="1437" y="3253"/>
                    <a:pt x="1449" y="3259"/>
                  </a:cubicBezTo>
                  <a:cubicBezTo>
                    <a:pt x="1461" y="3259"/>
                    <a:pt x="1478" y="3253"/>
                    <a:pt x="1478" y="3241"/>
                  </a:cubicBezTo>
                  <a:cubicBezTo>
                    <a:pt x="1483" y="3229"/>
                    <a:pt x="1820" y="2186"/>
                    <a:pt x="1101" y="726"/>
                  </a:cubicBezTo>
                  <a:cubicBezTo>
                    <a:pt x="782" y="65"/>
                    <a:pt x="35" y="1"/>
                    <a:pt x="3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5"/>
            <p:cNvSpPr/>
            <p:nvPr/>
          </p:nvSpPr>
          <p:spPr>
            <a:xfrm>
              <a:off x="7633969" y="4014438"/>
              <a:ext cx="280441" cy="56480"/>
            </a:xfrm>
            <a:custGeom>
              <a:rect b="b" l="l" r="r" t="t"/>
              <a:pathLst>
                <a:path extrusionOk="0" h="144" w="715">
                  <a:moveTo>
                    <a:pt x="287" y="0"/>
                  </a:moveTo>
                  <a:cubicBezTo>
                    <a:pt x="204" y="0"/>
                    <a:pt x="114" y="12"/>
                    <a:pt x="19" y="44"/>
                  </a:cubicBezTo>
                  <a:cubicBezTo>
                    <a:pt x="7" y="50"/>
                    <a:pt x="1" y="62"/>
                    <a:pt x="7" y="73"/>
                  </a:cubicBezTo>
                  <a:cubicBezTo>
                    <a:pt x="7" y="84"/>
                    <a:pt x="12" y="84"/>
                    <a:pt x="25" y="91"/>
                  </a:cubicBezTo>
                  <a:lnTo>
                    <a:pt x="36" y="91"/>
                  </a:lnTo>
                  <a:cubicBezTo>
                    <a:pt x="125" y="61"/>
                    <a:pt x="211" y="49"/>
                    <a:pt x="290" y="49"/>
                  </a:cubicBezTo>
                  <a:cubicBezTo>
                    <a:pt x="510" y="49"/>
                    <a:pt x="673" y="137"/>
                    <a:pt x="673" y="137"/>
                  </a:cubicBezTo>
                  <a:cubicBezTo>
                    <a:pt x="678" y="142"/>
                    <a:pt x="683" y="143"/>
                    <a:pt x="688" y="143"/>
                  </a:cubicBezTo>
                  <a:cubicBezTo>
                    <a:pt x="696" y="143"/>
                    <a:pt x="704" y="139"/>
                    <a:pt x="708" y="132"/>
                  </a:cubicBezTo>
                  <a:cubicBezTo>
                    <a:pt x="715" y="119"/>
                    <a:pt x="715" y="103"/>
                    <a:pt x="702" y="97"/>
                  </a:cubicBezTo>
                  <a:cubicBezTo>
                    <a:pt x="690" y="93"/>
                    <a:pt x="520" y="0"/>
                    <a:pt x="28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5"/>
            <p:cNvSpPr/>
            <p:nvPr/>
          </p:nvSpPr>
          <p:spPr>
            <a:xfrm>
              <a:off x="7877540" y="3899126"/>
              <a:ext cx="154929" cy="187481"/>
            </a:xfrm>
            <a:custGeom>
              <a:rect b="b" l="l" r="r" t="t"/>
              <a:pathLst>
                <a:path extrusionOk="0" h="478" w="395">
                  <a:moveTo>
                    <a:pt x="364" y="0"/>
                  </a:moveTo>
                  <a:cubicBezTo>
                    <a:pt x="360" y="0"/>
                    <a:pt x="357" y="1"/>
                    <a:pt x="354" y="3"/>
                  </a:cubicBezTo>
                  <a:cubicBezTo>
                    <a:pt x="343" y="14"/>
                    <a:pt x="0" y="217"/>
                    <a:pt x="52" y="455"/>
                  </a:cubicBezTo>
                  <a:cubicBezTo>
                    <a:pt x="52" y="466"/>
                    <a:pt x="59" y="472"/>
                    <a:pt x="70" y="477"/>
                  </a:cubicBezTo>
                  <a:lnTo>
                    <a:pt x="81" y="477"/>
                  </a:lnTo>
                  <a:cubicBezTo>
                    <a:pt x="94" y="472"/>
                    <a:pt x="105" y="461"/>
                    <a:pt x="99" y="448"/>
                  </a:cubicBezTo>
                  <a:cubicBezTo>
                    <a:pt x="59" y="239"/>
                    <a:pt x="377" y="49"/>
                    <a:pt x="377" y="43"/>
                  </a:cubicBezTo>
                  <a:cubicBezTo>
                    <a:pt x="394" y="38"/>
                    <a:pt x="394" y="25"/>
                    <a:pt x="388" y="14"/>
                  </a:cubicBezTo>
                  <a:cubicBezTo>
                    <a:pt x="384" y="6"/>
                    <a:pt x="374" y="0"/>
                    <a:pt x="36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5"/>
            <p:cNvSpPr/>
            <p:nvPr/>
          </p:nvSpPr>
          <p:spPr>
            <a:xfrm>
              <a:off x="7657110" y="3819113"/>
              <a:ext cx="252593" cy="110606"/>
            </a:xfrm>
            <a:custGeom>
              <a:rect b="b" l="l" r="r" t="t"/>
              <a:pathLst>
                <a:path extrusionOk="0" h="282" w="644">
                  <a:moveTo>
                    <a:pt x="615" y="0"/>
                  </a:moveTo>
                  <a:cubicBezTo>
                    <a:pt x="609" y="0"/>
                    <a:pt x="605" y="1"/>
                    <a:pt x="603" y="4"/>
                  </a:cubicBezTo>
                  <a:cubicBezTo>
                    <a:pt x="597" y="9"/>
                    <a:pt x="522" y="68"/>
                    <a:pt x="498" y="189"/>
                  </a:cubicBezTo>
                  <a:cubicBezTo>
                    <a:pt x="439" y="150"/>
                    <a:pt x="313" y="90"/>
                    <a:pt x="126" y="90"/>
                  </a:cubicBezTo>
                  <a:cubicBezTo>
                    <a:pt x="94" y="90"/>
                    <a:pt x="59" y="91"/>
                    <a:pt x="23" y="96"/>
                  </a:cubicBezTo>
                  <a:cubicBezTo>
                    <a:pt x="6" y="103"/>
                    <a:pt x="0" y="114"/>
                    <a:pt x="0" y="125"/>
                  </a:cubicBezTo>
                  <a:cubicBezTo>
                    <a:pt x="0" y="137"/>
                    <a:pt x="6" y="143"/>
                    <a:pt x="17" y="148"/>
                  </a:cubicBezTo>
                  <a:lnTo>
                    <a:pt x="30" y="148"/>
                  </a:lnTo>
                  <a:cubicBezTo>
                    <a:pt x="68" y="143"/>
                    <a:pt x="104" y="141"/>
                    <a:pt x="137" y="141"/>
                  </a:cubicBezTo>
                  <a:cubicBezTo>
                    <a:pt x="370" y="141"/>
                    <a:pt x="498" y="247"/>
                    <a:pt x="498" y="247"/>
                  </a:cubicBezTo>
                  <a:lnTo>
                    <a:pt x="533" y="282"/>
                  </a:lnTo>
                  <a:lnTo>
                    <a:pt x="539" y="235"/>
                  </a:lnTo>
                  <a:cubicBezTo>
                    <a:pt x="551" y="108"/>
                    <a:pt x="632" y="44"/>
                    <a:pt x="632" y="44"/>
                  </a:cubicBezTo>
                  <a:cubicBezTo>
                    <a:pt x="643" y="39"/>
                    <a:pt x="643" y="20"/>
                    <a:pt x="637" y="9"/>
                  </a:cubicBezTo>
                  <a:cubicBezTo>
                    <a:pt x="631" y="3"/>
                    <a:pt x="622" y="0"/>
                    <a:pt x="61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5"/>
            <p:cNvSpPr/>
            <p:nvPr/>
          </p:nvSpPr>
          <p:spPr>
            <a:xfrm>
              <a:off x="7527284" y="3737139"/>
              <a:ext cx="323193" cy="81582"/>
            </a:xfrm>
            <a:custGeom>
              <a:rect b="b" l="l" r="r" t="t"/>
              <a:pathLst>
                <a:path extrusionOk="0" h="208" w="824">
                  <a:moveTo>
                    <a:pt x="797" y="0"/>
                  </a:moveTo>
                  <a:cubicBezTo>
                    <a:pt x="793" y="0"/>
                    <a:pt x="788" y="2"/>
                    <a:pt x="783" y="4"/>
                  </a:cubicBezTo>
                  <a:cubicBezTo>
                    <a:pt x="778" y="4"/>
                    <a:pt x="725" y="39"/>
                    <a:pt x="714" y="108"/>
                  </a:cubicBezTo>
                  <a:cubicBezTo>
                    <a:pt x="650" y="72"/>
                    <a:pt x="507" y="8"/>
                    <a:pt x="262" y="8"/>
                  </a:cubicBezTo>
                  <a:cubicBezTo>
                    <a:pt x="192" y="8"/>
                    <a:pt x="112" y="14"/>
                    <a:pt x="24" y="26"/>
                  </a:cubicBezTo>
                  <a:cubicBezTo>
                    <a:pt x="13" y="26"/>
                    <a:pt x="0" y="39"/>
                    <a:pt x="6" y="56"/>
                  </a:cubicBezTo>
                  <a:cubicBezTo>
                    <a:pt x="6" y="61"/>
                    <a:pt x="13" y="74"/>
                    <a:pt x="24" y="74"/>
                  </a:cubicBezTo>
                  <a:lnTo>
                    <a:pt x="30" y="74"/>
                  </a:lnTo>
                  <a:cubicBezTo>
                    <a:pt x="116" y="61"/>
                    <a:pt x="193" y="56"/>
                    <a:pt x="262" y="56"/>
                  </a:cubicBezTo>
                  <a:cubicBezTo>
                    <a:pt x="580" y="56"/>
                    <a:pt x="715" y="165"/>
                    <a:pt x="719" y="165"/>
                  </a:cubicBezTo>
                  <a:lnTo>
                    <a:pt x="760" y="207"/>
                  </a:lnTo>
                  <a:lnTo>
                    <a:pt x="760" y="149"/>
                  </a:lnTo>
                  <a:cubicBezTo>
                    <a:pt x="754" y="79"/>
                    <a:pt x="806" y="44"/>
                    <a:pt x="806" y="44"/>
                  </a:cubicBezTo>
                  <a:cubicBezTo>
                    <a:pt x="818" y="39"/>
                    <a:pt x="824" y="21"/>
                    <a:pt x="813" y="10"/>
                  </a:cubicBezTo>
                  <a:cubicBezTo>
                    <a:pt x="809" y="3"/>
                    <a:pt x="803" y="0"/>
                    <a:pt x="79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5"/>
            <p:cNvSpPr/>
            <p:nvPr/>
          </p:nvSpPr>
          <p:spPr>
            <a:xfrm>
              <a:off x="7411578" y="3583781"/>
              <a:ext cx="418112" cy="152966"/>
            </a:xfrm>
            <a:custGeom>
              <a:rect b="b" l="l" r="r" t="t"/>
              <a:pathLst>
                <a:path extrusionOk="0" h="390" w="1066">
                  <a:moveTo>
                    <a:pt x="1031" y="0"/>
                  </a:moveTo>
                  <a:cubicBezTo>
                    <a:pt x="1026" y="7"/>
                    <a:pt x="887" y="42"/>
                    <a:pt x="899" y="267"/>
                  </a:cubicBezTo>
                  <a:cubicBezTo>
                    <a:pt x="804" y="197"/>
                    <a:pt x="564" y="44"/>
                    <a:pt x="315" y="44"/>
                  </a:cubicBezTo>
                  <a:cubicBezTo>
                    <a:pt x="214" y="44"/>
                    <a:pt x="112" y="69"/>
                    <a:pt x="17" y="134"/>
                  </a:cubicBezTo>
                  <a:cubicBezTo>
                    <a:pt x="6" y="139"/>
                    <a:pt x="0" y="157"/>
                    <a:pt x="12" y="163"/>
                  </a:cubicBezTo>
                  <a:cubicBezTo>
                    <a:pt x="12" y="168"/>
                    <a:pt x="17" y="174"/>
                    <a:pt x="23" y="174"/>
                  </a:cubicBezTo>
                  <a:lnTo>
                    <a:pt x="46" y="174"/>
                  </a:lnTo>
                  <a:cubicBezTo>
                    <a:pt x="130" y="117"/>
                    <a:pt x="221" y="95"/>
                    <a:pt x="312" y="95"/>
                  </a:cubicBezTo>
                  <a:cubicBezTo>
                    <a:pt x="615" y="95"/>
                    <a:pt x="911" y="342"/>
                    <a:pt x="916" y="342"/>
                  </a:cubicBezTo>
                  <a:lnTo>
                    <a:pt x="969" y="390"/>
                  </a:lnTo>
                  <a:lnTo>
                    <a:pt x="969" y="390"/>
                  </a:lnTo>
                  <a:lnTo>
                    <a:pt x="956" y="320"/>
                  </a:lnTo>
                  <a:cubicBezTo>
                    <a:pt x="916" y="88"/>
                    <a:pt x="1038" y="53"/>
                    <a:pt x="1044" y="53"/>
                  </a:cubicBezTo>
                  <a:cubicBezTo>
                    <a:pt x="1055" y="47"/>
                    <a:pt x="1066" y="35"/>
                    <a:pt x="1060" y="18"/>
                  </a:cubicBezTo>
                  <a:cubicBezTo>
                    <a:pt x="1055" y="7"/>
                    <a:pt x="1044" y="0"/>
                    <a:pt x="103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5"/>
            <p:cNvSpPr/>
            <p:nvPr/>
          </p:nvSpPr>
          <p:spPr>
            <a:xfrm>
              <a:off x="7351959" y="3499061"/>
              <a:ext cx="380066" cy="112175"/>
            </a:xfrm>
            <a:custGeom>
              <a:rect b="b" l="l" r="r" t="t"/>
              <a:pathLst>
                <a:path extrusionOk="0" h="286" w="969">
                  <a:moveTo>
                    <a:pt x="293" y="1"/>
                  </a:moveTo>
                  <a:cubicBezTo>
                    <a:pt x="199" y="1"/>
                    <a:pt x="105" y="20"/>
                    <a:pt x="19" y="71"/>
                  </a:cubicBezTo>
                  <a:cubicBezTo>
                    <a:pt x="8" y="77"/>
                    <a:pt x="1" y="95"/>
                    <a:pt x="8" y="106"/>
                  </a:cubicBezTo>
                  <a:cubicBezTo>
                    <a:pt x="13" y="112"/>
                    <a:pt x="19" y="119"/>
                    <a:pt x="24" y="119"/>
                  </a:cubicBezTo>
                  <a:cubicBezTo>
                    <a:pt x="30" y="119"/>
                    <a:pt x="36" y="119"/>
                    <a:pt x="43" y="112"/>
                  </a:cubicBezTo>
                  <a:cubicBezTo>
                    <a:pt x="120" y="65"/>
                    <a:pt x="206" y="47"/>
                    <a:pt x="292" y="47"/>
                  </a:cubicBezTo>
                  <a:cubicBezTo>
                    <a:pt x="579" y="47"/>
                    <a:pt x="872" y="247"/>
                    <a:pt x="877" y="251"/>
                  </a:cubicBezTo>
                  <a:lnTo>
                    <a:pt x="929" y="286"/>
                  </a:lnTo>
                  <a:lnTo>
                    <a:pt x="929" y="286"/>
                  </a:lnTo>
                  <a:lnTo>
                    <a:pt x="912" y="223"/>
                  </a:lnTo>
                  <a:cubicBezTo>
                    <a:pt x="883" y="112"/>
                    <a:pt x="952" y="55"/>
                    <a:pt x="958" y="49"/>
                  </a:cubicBezTo>
                  <a:cubicBezTo>
                    <a:pt x="969" y="42"/>
                    <a:pt x="969" y="26"/>
                    <a:pt x="963" y="14"/>
                  </a:cubicBezTo>
                  <a:cubicBezTo>
                    <a:pt x="958" y="8"/>
                    <a:pt x="951" y="5"/>
                    <a:pt x="944" y="5"/>
                  </a:cubicBezTo>
                  <a:cubicBezTo>
                    <a:pt x="937" y="5"/>
                    <a:pt x="931" y="8"/>
                    <a:pt x="929" y="14"/>
                  </a:cubicBezTo>
                  <a:cubicBezTo>
                    <a:pt x="923" y="14"/>
                    <a:pt x="854" y="71"/>
                    <a:pt x="854" y="181"/>
                  </a:cubicBezTo>
                  <a:cubicBezTo>
                    <a:pt x="758" y="124"/>
                    <a:pt x="527" y="1"/>
                    <a:pt x="29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5"/>
            <p:cNvSpPr/>
            <p:nvPr/>
          </p:nvSpPr>
          <p:spPr>
            <a:xfrm>
              <a:off x="7404518" y="3424540"/>
              <a:ext cx="748365" cy="714233"/>
            </a:xfrm>
            <a:custGeom>
              <a:rect b="b" l="l" r="r" t="t"/>
              <a:pathLst>
                <a:path extrusionOk="0" h="1821" w="1908">
                  <a:moveTo>
                    <a:pt x="148" y="1"/>
                  </a:moveTo>
                  <a:cubicBezTo>
                    <a:pt x="145" y="1"/>
                    <a:pt x="142" y="1"/>
                    <a:pt x="139" y="1"/>
                  </a:cubicBezTo>
                  <a:cubicBezTo>
                    <a:pt x="0" y="12"/>
                    <a:pt x="123" y="574"/>
                    <a:pt x="436" y="713"/>
                  </a:cubicBezTo>
                  <a:cubicBezTo>
                    <a:pt x="749" y="853"/>
                    <a:pt x="939" y="1136"/>
                    <a:pt x="905" y="1403"/>
                  </a:cubicBezTo>
                  <a:cubicBezTo>
                    <a:pt x="875" y="1671"/>
                    <a:pt x="1270" y="1821"/>
                    <a:pt x="1270" y="1821"/>
                  </a:cubicBezTo>
                  <a:lnTo>
                    <a:pt x="1281" y="1735"/>
                  </a:lnTo>
                  <a:lnTo>
                    <a:pt x="1334" y="1740"/>
                  </a:lnTo>
                  <a:cubicBezTo>
                    <a:pt x="1907" y="1700"/>
                    <a:pt x="1311" y="1136"/>
                    <a:pt x="1160" y="1050"/>
                  </a:cubicBezTo>
                  <a:cubicBezTo>
                    <a:pt x="1009" y="962"/>
                    <a:pt x="1027" y="783"/>
                    <a:pt x="1021" y="552"/>
                  </a:cubicBezTo>
                  <a:cubicBezTo>
                    <a:pt x="1021" y="330"/>
                    <a:pt x="311" y="1"/>
                    <a:pt x="1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5"/>
            <p:cNvSpPr/>
            <p:nvPr/>
          </p:nvSpPr>
          <p:spPr>
            <a:xfrm>
              <a:off x="7774777" y="3484942"/>
              <a:ext cx="464394" cy="1042913"/>
            </a:xfrm>
            <a:custGeom>
              <a:rect b="b" l="l" r="r" t="t"/>
              <a:pathLst>
                <a:path extrusionOk="0" h="2659" w="1184">
                  <a:moveTo>
                    <a:pt x="389" y="1"/>
                  </a:moveTo>
                  <a:cubicBezTo>
                    <a:pt x="165" y="1"/>
                    <a:pt x="12" y="195"/>
                    <a:pt x="8" y="195"/>
                  </a:cubicBezTo>
                  <a:cubicBezTo>
                    <a:pt x="1" y="206"/>
                    <a:pt x="1" y="217"/>
                    <a:pt x="13" y="230"/>
                  </a:cubicBezTo>
                  <a:cubicBezTo>
                    <a:pt x="18" y="232"/>
                    <a:pt x="23" y="233"/>
                    <a:pt x="27" y="233"/>
                  </a:cubicBezTo>
                  <a:cubicBezTo>
                    <a:pt x="33" y="233"/>
                    <a:pt x="39" y="231"/>
                    <a:pt x="43" y="224"/>
                  </a:cubicBezTo>
                  <a:cubicBezTo>
                    <a:pt x="51" y="215"/>
                    <a:pt x="186" y="46"/>
                    <a:pt x="384" y="46"/>
                  </a:cubicBezTo>
                  <a:cubicBezTo>
                    <a:pt x="444" y="46"/>
                    <a:pt x="510" y="61"/>
                    <a:pt x="581" y="102"/>
                  </a:cubicBezTo>
                  <a:cubicBezTo>
                    <a:pt x="1126" y="415"/>
                    <a:pt x="19" y="2606"/>
                    <a:pt x="8" y="2629"/>
                  </a:cubicBezTo>
                  <a:cubicBezTo>
                    <a:pt x="1" y="2640"/>
                    <a:pt x="8" y="2652"/>
                    <a:pt x="19" y="2659"/>
                  </a:cubicBezTo>
                  <a:lnTo>
                    <a:pt x="25" y="2659"/>
                  </a:lnTo>
                  <a:cubicBezTo>
                    <a:pt x="36" y="2659"/>
                    <a:pt x="43" y="2659"/>
                    <a:pt x="48" y="2646"/>
                  </a:cubicBezTo>
                  <a:cubicBezTo>
                    <a:pt x="94" y="2560"/>
                    <a:pt x="1183" y="398"/>
                    <a:pt x="605" y="62"/>
                  </a:cubicBezTo>
                  <a:cubicBezTo>
                    <a:pt x="528" y="18"/>
                    <a:pt x="456" y="1"/>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5"/>
            <p:cNvSpPr/>
            <p:nvPr/>
          </p:nvSpPr>
          <p:spPr>
            <a:xfrm>
              <a:off x="7347645" y="3518672"/>
              <a:ext cx="847598" cy="423990"/>
            </a:xfrm>
            <a:custGeom>
              <a:rect b="b" l="l" r="r" t="t"/>
              <a:pathLst>
                <a:path extrusionOk="0" h="1081" w="2161">
                  <a:moveTo>
                    <a:pt x="994" y="1"/>
                  </a:moveTo>
                  <a:cubicBezTo>
                    <a:pt x="982" y="1"/>
                    <a:pt x="970" y="2"/>
                    <a:pt x="958" y="5"/>
                  </a:cubicBezTo>
                  <a:cubicBezTo>
                    <a:pt x="958" y="5"/>
                    <a:pt x="910" y="5"/>
                    <a:pt x="846" y="21"/>
                  </a:cubicBezTo>
                  <a:cubicBezTo>
                    <a:pt x="731" y="56"/>
                    <a:pt x="575" y="126"/>
                    <a:pt x="533" y="300"/>
                  </a:cubicBezTo>
                  <a:cubicBezTo>
                    <a:pt x="471" y="567"/>
                    <a:pt x="1" y="885"/>
                    <a:pt x="65" y="1035"/>
                  </a:cubicBezTo>
                  <a:cubicBezTo>
                    <a:pt x="79" y="1068"/>
                    <a:pt x="111" y="1080"/>
                    <a:pt x="157" y="1080"/>
                  </a:cubicBezTo>
                  <a:cubicBezTo>
                    <a:pt x="310" y="1080"/>
                    <a:pt x="609" y="942"/>
                    <a:pt x="851" y="942"/>
                  </a:cubicBezTo>
                  <a:cubicBezTo>
                    <a:pt x="866" y="942"/>
                    <a:pt x="880" y="943"/>
                    <a:pt x="894" y="944"/>
                  </a:cubicBezTo>
                  <a:cubicBezTo>
                    <a:pt x="901" y="944"/>
                    <a:pt x="908" y="944"/>
                    <a:pt x="916" y="944"/>
                  </a:cubicBezTo>
                  <a:cubicBezTo>
                    <a:pt x="1254" y="944"/>
                    <a:pt x="2160" y="473"/>
                    <a:pt x="1820" y="224"/>
                  </a:cubicBezTo>
                  <a:cubicBezTo>
                    <a:pt x="1626" y="86"/>
                    <a:pt x="1440" y="55"/>
                    <a:pt x="1313" y="55"/>
                  </a:cubicBezTo>
                  <a:cubicBezTo>
                    <a:pt x="1212" y="55"/>
                    <a:pt x="1148" y="74"/>
                    <a:pt x="1148" y="74"/>
                  </a:cubicBezTo>
                  <a:cubicBezTo>
                    <a:pt x="1148" y="74"/>
                    <a:pt x="1085" y="1"/>
                    <a:pt x="994"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5"/>
            <p:cNvSpPr/>
            <p:nvPr/>
          </p:nvSpPr>
          <p:spPr>
            <a:xfrm>
              <a:off x="7375101" y="3533577"/>
              <a:ext cx="445960" cy="412223"/>
            </a:xfrm>
            <a:custGeom>
              <a:rect b="b" l="l" r="r" t="t"/>
              <a:pathLst>
                <a:path extrusionOk="0" h="1051" w="1137">
                  <a:moveTo>
                    <a:pt x="1112" y="1"/>
                  </a:moveTo>
                  <a:cubicBezTo>
                    <a:pt x="1108" y="1"/>
                    <a:pt x="1104" y="2"/>
                    <a:pt x="1102" y="7"/>
                  </a:cubicBezTo>
                  <a:lnTo>
                    <a:pt x="11" y="1010"/>
                  </a:lnTo>
                  <a:cubicBezTo>
                    <a:pt x="0" y="1021"/>
                    <a:pt x="0" y="1032"/>
                    <a:pt x="6" y="1039"/>
                  </a:cubicBezTo>
                  <a:cubicBezTo>
                    <a:pt x="11" y="1045"/>
                    <a:pt x="18" y="1050"/>
                    <a:pt x="24" y="1050"/>
                  </a:cubicBezTo>
                  <a:cubicBezTo>
                    <a:pt x="29" y="1050"/>
                    <a:pt x="35" y="1045"/>
                    <a:pt x="41" y="1045"/>
                  </a:cubicBezTo>
                  <a:lnTo>
                    <a:pt x="1131" y="36"/>
                  </a:lnTo>
                  <a:cubicBezTo>
                    <a:pt x="1137" y="31"/>
                    <a:pt x="1137" y="18"/>
                    <a:pt x="1131" y="7"/>
                  </a:cubicBezTo>
                  <a:cubicBezTo>
                    <a:pt x="1124" y="4"/>
                    <a:pt x="1117" y="1"/>
                    <a:pt x="11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5"/>
            <p:cNvSpPr/>
            <p:nvPr/>
          </p:nvSpPr>
          <p:spPr>
            <a:xfrm>
              <a:off x="7604552" y="3536322"/>
              <a:ext cx="448313" cy="211407"/>
            </a:xfrm>
            <a:custGeom>
              <a:rect b="b" l="l" r="r" t="t"/>
              <a:pathLst>
                <a:path extrusionOk="0" h="539" w="1143">
                  <a:moveTo>
                    <a:pt x="511" y="0"/>
                  </a:moveTo>
                  <a:lnTo>
                    <a:pt x="488" y="11"/>
                  </a:lnTo>
                  <a:cubicBezTo>
                    <a:pt x="416" y="45"/>
                    <a:pt x="332" y="55"/>
                    <a:pt x="256" y="55"/>
                  </a:cubicBezTo>
                  <a:cubicBezTo>
                    <a:pt x="135" y="55"/>
                    <a:pt x="33" y="29"/>
                    <a:pt x="30" y="29"/>
                  </a:cubicBezTo>
                  <a:cubicBezTo>
                    <a:pt x="18" y="29"/>
                    <a:pt x="6" y="35"/>
                    <a:pt x="1" y="46"/>
                  </a:cubicBezTo>
                  <a:cubicBezTo>
                    <a:pt x="1" y="58"/>
                    <a:pt x="6" y="70"/>
                    <a:pt x="18" y="75"/>
                  </a:cubicBezTo>
                  <a:cubicBezTo>
                    <a:pt x="25" y="75"/>
                    <a:pt x="124" y="99"/>
                    <a:pt x="245" y="99"/>
                  </a:cubicBezTo>
                  <a:cubicBezTo>
                    <a:pt x="321" y="99"/>
                    <a:pt x="406" y="90"/>
                    <a:pt x="482" y="58"/>
                  </a:cubicBezTo>
                  <a:cubicBezTo>
                    <a:pt x="511" y="150"/>
                    <a:pt x="656" y="452"/>
                    <a:pt x="1114" y="538"/>
                  </a:cubicBezTo>
                  <a:lnTo>
                    <a:pt x="1119" y="538"/>
                  </a:lnTo>
                  <a:cubicBezTo>
                    <a:pt x="1125" y="538"/>
                    <a:pt x="1137" y="533"/>
                    <a:pt x="1137" y="522"/>
                  </a:cubicBezTo>
                  <a:cubicBezTo>
                    <a:pt x="1143" y="511"/>
                    <a:pt x="1130" y="498"/>
                    <a:pt x="1119" y="498"/>
                  </a:cubicBezTo>
                  <a:cubicBezTo>
                    <a:pt x="616" y="399"/>
                    <a:pt x="522" y="40"/>
                    <a:pt x="517" y="24"/>
                  </a:cubicBezTo>
                  <a:lnTo>
                    <a:pt x="5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5"/>
            <p:cNvSpPr/>
            <p:nvPr/>
          </p:nvSpPr>
          <p:spPr>
            <a:xfrm>
              <a:off x="7559446" y="3610060"/>
              <a:ext cx="345550" cy="232979"/>
            </a:xfrm>
            <a:custGeom>
              <a:rect b="b" l="l" r="r" t="t"/>
              <a:pathLst>
                <a:path extrusionOk="0" h="594" w="881">
                  <a:moveTo>
                    <a:pt x="20" y="0"/>
                  </a:moveTo>
                  <a:cubicBezTo>
                    <a:pt x="12" y="0"/>
                    <a:pt x="5" y="6"/>
                    <a:pt x="0" y="15"/>
                  </a:cubicBezTo>
                  <a:cubicBezTo>
                    <a:pt x="0" y="26"/>
                    <a:pt x="6" y="37"/>
                    <a:pt x="17" y="44"/>
                  </a:cubicBezTo>
                  <a:cubicBezTo>
                    <a:pt x="21" y="44"/>
                    <a:pt x="129" y="80"/>
                    <a:pt x="266" y="80"/>
                  </a:cubicBezTo>
                  <a:cubicBezTo>
                    <a:pt x="310" y="80"/>
                    <a:pt x="357" y="76"/>
                    <a:pt x="405" y="67"/>
                  </a:cubicBezTo>
                  <a:cubicBezTo>
                    <a:pt x="418" y="154"/>
                    <a:pt x="487" y="427"/>
                    <a:pt x="846" y="588"/>
                  </a:cubicBezTo>
                  <a:cubicBezTo>
                    <a:pt x="846" y="594"/>
                    <a:pt x="852" y="594"/>
                    <a:pt x="852" y="594"/>
                  </a:cubicBezTo>
                  <a:cubicBezTo>
                    <a:pt x="863" y="594"/>
                    <a:pt x="870" y="588"/>
                    <a:pt x="875" y="577"/>
                  </a:cubicBezTo>
                  <a:cubicBezTo>
                    <a:pt x="881" y="572"/>
                    <a:pt x="875" y="553"/>
                    <a:pt x="863" y="548"/>
                  </a:cubicBezTo>
                  <a:cubicBezTo>
                    <a:pt x="469" y="368"/>
                    <a:pt x="446" y="44"/>
                    <a:pt x="446" y="37"/>
                  </a:cubicBezTo>
                  <a:lnTo>
                    <a:pt x="446" y="15"/>
                  </a:lnTo>
                  <a:lnTo>
                    <a:pt x="423" y="21"/>
                  </a:lnTo>
                  <a:cubicBezTo>
                    <a:pt x="373" y="33"/>
                    <a:pt x="321" y="37"/>
                    <a:pt x="273" y="37"/>
                  </a:cubicBezTo>
                  <a:cubicBezTo>
                    <a:pt x="138" y="37"/>
                    <a:pt x="28" y="3"/>
                    <a:pt x="28" y="3"/>
                  </a:cubicBezTo>
                  <a:cubicBezTo>
                    <a:pt x="25" y="1"/>
                    <a:pt x="22" y="0"/>
                    <a:pt x="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5"/>
            <p:cNvSpPr/>
            <p:nvPr/>
          </p:nvSpPr>
          <p:spPr>
            <a:xfrm>
              <a:off x="7524930" y="3672423"/>
              <a:ext cx="234551" cy="220820"/>
            </a:xfrm>
            <a:custGeom>
              <a:rect b="b" l="l" r="r" t="t"/>
              <a:pathLst>
                <a:path extrusionOk="0" h="563" w="598">
                  <a:moveTo>
                    <a:pt x="367" y="1"/>
                  </a:moveTo>
                  <a:lnTo>
                    <a:pt x="325" y="12"/>
                  </a:lnTo>
                  <a:cubicBezTo>
                    <a:pt x="235" y="43"/>
                    <a:pt x="172" y="53"/>
                    <a:pt x="128" y="53"/>
                  </a:cubicBezTo>
                  <a:cubicBezTo>
                    <a:pt x="74" y="53"/>
                    <a:pt x="51" y="37"/>
                    <a:pt x="47" y="24"/>
                  </a:cubicBezTo>
                  <a:cubicBezTo>
                    <a:pt x="47" y="19"/>
                    <a:pt x="39" y="10"/>
                    <a:pt x="31" y="10"/>
                  </a:cubicBezTo>
                  <a:cubicBezTo>
                    <a:pt x="29" y="10"/>
                    <a:pt x="27" y="11"/>
                    <a:pt x="24" y="12"/>
                  </a:cubicBezTo>
                  <a:cubicBezTo>
                    <a:pt x="12" y="12"/>
                    <a:pt x="1" y="30"/>
                    <a:pt x="6" y="41"/>
                  </a:cubicBezTo>
                  <a:cubicBezTo>
                    <a:pt x="6" y="41"/>
                    <a:pt x="12" y="65"/>
                    <a:pt x="41" y="81"/>
                  </a:cubicBezTo>
                  <a:cubicBezTo>
                    <a:pt x="64" y="92"/>
                    <a:pt x="93" y="98"/>
                    <a:pt x="129" y="98"/>
                  </a:cubicBezTo>
                  <a:cubicBezTo>
                    <a:pt x="176" y="98"/>
                    <a:pt x="233" y="88"/>
                    <a:pt x="303" y="65"/>
                  </a:cubicBezTo>
                  <a:lnTo>
                    <a:pt x="303" y="65"/>
                  </a:lnTo>
                  <a:cubicBezTo>
                    <a:pt x="285" y="169"/>
                    <a:pt x="262" y="447"/>
                    <a:pt x="568" y="557"/>
                  </a:cubicBezTo>
                  <a:cubicBezTo>
                    <a:pt x="568" y="563"/>
                    <a:pt x="568" y="563"/>
                    <a:pt x="575" y="563"/>
                  </a:cubicBezTo>
                  <a:cubicBezTo>
                    <a:pt x="581" y="563"/>
                    <a:pt x="592" y="557"/>
                    <a:pt x="592" y="546"/>
                  </a:cubicBezTo>
                  <a:cubicBezTo>
                    <a:pt x="598" y="534"/>
                    <a:pt x="592" y="522"/>
                    <a:pt x="581" y="517"/>
                  </a:cubicBezTo>
                  <a:cubicBezTo>
                    <a:pt x="250" y="394"/>
                    <a:pt x="349" y="52"/>
                    <a:pt x="354" y="41"/>
                  </a:cubicBezTo>
                  <a:lnTo>
                    <a:pt x="36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5"/>
            <p:cNvSpPr/>
            <p:nvPr/>
          </p:nvSpPr>
          <p:spPr>
            <a:xfrm>
              <a:off x="7447662" y="3765771"/>
              <a:ext cx="175325" cy="141199"/>
            </a:xfrm>
            <a:custGeom>
              <a:rect b="b" l="l" r="r" t="t"/>
              <a:pathLst>
                <a:path extrusionOk="0" h="360" w="447">
                  <a:moveTo>
                    <a:pt x="342" y="1"/>
                  </a:moveTo>
                  <a:lnTo>
                    <a:pt x="302" y="12"/>
                  </a:lnTo>
                  <a:cubicBezTo>
                    <a:pt x="228" y="31"/>
                    <a:pt x="163" y="36"/>
                    <a:pt x="114" y="36"/>
                  </a:cubicBezTo>
                  <a:cubicBezTo>
                    <a:pt x="60" y="36"/>
                    <a:pt x="27" y="30"/>
                    <a:pt x="24" y="30"/>
                  </a:cubicBezTo>
                  <a:cubicBezTo>
                    <a:pt x="13" y="30"/>
                    <a:pt x="0" y="35"/>
                    <a:pt x="0" y="47"/>
                  </a:cubicBezTo>
                  <a:cubicBezTo>
                    <a:pt x="0" y="58"/>
                    <a:pt x="7" y="70"/>
                    <a:pt x="18" y="76"/>
                  </a:cubicBezTo>
                  <a:cubicBezTo>
                    <a:pt x="21" y="76"/>
                    <a:pt x="54" y="81"/>
                    <a:pt x="107" y="81"/>
                  </a:cubicBezTo>
                  <a:cubicBezTo>
                    <a:pt x="151" y="81"/>
                    <a:pt x="210" y="77"/>
                    <a:pt x="278" y="65"/>
                  </a:cubicBezTo>
                  <a:lnTo>
                    <a:pt x="278" y="65"/>
                  </a:lnTo>
                  <a:cubicBezTo>
                    <a:pt x="262" y="134"/>
                    <a:pt x="256" y="290"/>
                    <a:pt x="418" y="354"/>
                  </a:cubicBezTo>
                  <a:lnTo>
                    <a:pt x="425" y="360"/>
                  </a:lnTo>
                  <a:cubicBezTo>
                    <a:pt x="436" y="360"/>
                    <a:pt x="441" y="354"/>
                    <a:pt x="447" y="343"/>
                  </a:cubicBezTo>
                  <a:cubicBezTo>
                    <a:pt x="447" y="330"/>
                    <a:pt x="447" y="319"/>
                    <a:pt x="436" y="314"/>
                  </a:cubicBezTo>
                  <a:cubicBezTo>
                    <a:pt x="262" y="244"/>
                    <a:pt x="326" y="47"/>
                    <a:pt x="326" y="41"/>
                  </a:cubicBezTo>
                  <a:lnTo>
                    <a:pt x="34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55"/>
            <p:cNvSpPr/>
            <p:nvPr/>
          </p:nvSpPr>
          <p:spPr>
            <a:xfrm>
              <a:off x="7397850" y="3813230"/>
              <a:ext cx="123159" cy="121196"/>
            </a:xfrm>
            <a:custGeom>
              <a:rect b="b" l="l" r="r" t="t"/>
              <a:pathLst>
                <a:path extrusionOk="0" h="309" w="314">
                  <a:moveTo>
                    <a:pt x="314" y="1"/>
                  </a:moveTo>
                  <a:lnTo>
                    <a:pt x="239" y="41"/>
                  </a:lnTo>
                  <a:cubicBezTo>
                    <a:pt x="192" y="69"/>
                    <a:pt x="152" y="77"/>
                    <a:pt x="120" y="77"/>
                  </a:cubicBezTo>
                  <a:cubicBezTo>
                    <a:pt x="71" y="77"/>
                    <a:pt x="41" y="57"/>
                    <a:pt x="41" y="54"/>
                  </a:cubicBezTo>
                  <a:cubicBezTo>
                    <a:pt x="38" y="52"/>
                    <a:pt x="34" y="51"/>
                    <a:pt x="31" y="51"/>
                  </a:cubicBezTo>
                  <a:cubicBezTo>
                    <a:pt x="23" y="51"/>
                    <a:pt x="16" y="55"/>
                    <a:pt x="12" y="59"/>
                  </a:cubicBezTo>
                  <a:cubicBezTo>
                    <a:pt x="1" y="70"/>
                    <a:pt x="6" y="83"/>
                    <a:pt x="17" y="94"/>
                  </a:cubicBezTo>
                  <a:cubicBezTo>
                    <a:pt x="17" y="94"/>
                    <a:pt x="56" y="120"/>
                    <a:pt x="119" y="120"/>
                  </a:cubicBezTo>
                  <a:cubicBezTo>
                    <a:pt x="144" y="120"/>
                    <a:pt x="172" y="116"/>
                    <a:pt x="204" y="105"/>
                  </a:cubicBezTo>
                  <a:lnTo>
                    <a:pt x="204" y="105"/>
                  </a:lnTo>
                  <a:cubicBezTo>
                    <a:pt x="191" y="145"/>
                    <a:pt x="180" y="198"/>
                    <a:pt x="197" y="239"/>
                  </a:cubicBezTo>
                  <a:cubicBezTo>
                    <a:pt x="209" y="273"/>
                    <a:pt x="232" y="297"/>
                    <a:pt x="273" y="308"/>
                  </a:cubicBezTo>
                  <a:lnTo>
                    <a:pt x="279" y="308"/>
                  </a:lnTo>
                  <a:cubicBezTo>
                    <a:pt x="290" y="308"/>
                    <a:pt x="296" y="303"/>
                    <a:pt x="301" y="297"/>
                  </a:cubicBezTo>
                  <a:cubicBezTo>
                    <a:pt x="308" y="284"/>
                    <a:pt x="296" y="273"/>
                    <a:pt x="290" y="268"/>
                  </a:cubicBezTo>
                  <a:cubicBezTo>
                    <a:pt x="261" y="257"/>
                    <a:pt x="244" y="244"/>
                    <a:pt x="239" y="222"/>
                  </a:cubicBezTo>
                  <a:cubicBezTo>
                    <a:pt x="220" y="175"/>
                    <a:pt x="255" y="99"/>
                    <a:pt x="266" y="76"/>
                  </a:cubicBezTo>
                  <a:lnTo>
                    <a:pt x="314"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55"/>
            <p:cNvSpPr/>
            <p:nvPr/>
          </p:nvSpPr>
          <p:spPr>
            <a:xfrm>
              <a:off x="7431189" y="3542598"/>
              <a:ext cx="600889" cy="331034"/>
            </a:xfrm>
            <a:custGeom>
              <a:rect b="b" l="l" r="r" t="t"/>
              <a:pathLst>
                <a:path extrusionOk="0" h="844" w="1532">
                  <a:moveTo>
                    <a:pt x="811" y="1"/>
                  </a:moveTo>
                  <a:cubicBezTo>
                    <a:pt x="570" y="1"/>
                    <a:pt x="496" y="173"/>
                    <a:pt x="425" y="425"/>
                  </a:cubicBezTo>
                  <a:cubicBezTo>
                    <a:pt x="425" y="425"/>
                    <a:pt x="355" y="517"/>
                    <a:pt x="229" y="570"/>
                  </a:cubicBezTo>
                  <a:cubicBezTo>
                    <a:pt x="118" y="614"/>
                    <a:pt x="0" y="844"/>
                    <a:pt x="188" y="844"/>
                  </a:cubicBezTo>
                  <a:cubicBezTo>
                    <a:pt x="218" y="844"/>
                    <a:pt x="256" y="838"/>
                    <a:pt x="304" y="824"/>
                  </a:cubicBezTo>
                  <a:cubicBezTo>
                    <a:pt x="646" y="725"/>
                    <a:pt x="448" y="650"/>
                    <a:pt x="884" y="621"/>
                  </a:cubicBezTo>
                  <a:cubicBezTo>
                    <a:pt x="1300" y="593"/>
                    <a:pt x="1532" y="12"/>
                    <a:pt x="984" y="12"/>
                  </a:cubicBezTo>
                  <a:cubicBezTo>
                    <a:pt x="968" y="12"/>
                    <a:pt x="952" y="12"/>
                    <a:pt x="935" y="13"/>
                  </a:cubicBezTo>
                  <a:cubicBezTo>
                    <a:pt x="890" y="5"/>
                    <a:pt x="848" y="1"/>
                    <a:pt x="811"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5"/>
            <p:cNvSpPr/>
            <p:nvPr/>
          </p:nvSpPr>
          <p:spPr>
            <a:xfrm>
              <a:off x="7761441" y="4044639"/>
              <a:ext cx="313780" cy="351037"/>
            </a:xfrm>
            <a:custGeom>
              <a:rect b="b" l="l" r="r" t="t"/>
              <a:pathLst>
                <a:path extrusionOk="0" h="895" w="800">
                  <a:moveTo>
                    <a:pt x="492" y="0"/>
                  </a:moveTo>
                  <a:cubicBezTo>
                    <a:pt x="380" y="0"/>
                    <a:pt x="258" y="25"/>
                    <a:pt x="168" y="112"/>
                  </a:cubicBezTo>
                  <a:cubicBezTo>
                    <a:pt x="24" y="245"/>
                    <a:pt x="0" y="507"/>
                    <a:pt x="104" y="877"/>
                  </a:cubicBezTo>
                  <a:cubicBezTo>
                    <a:pt x="111" y="889"/>
                    <a:pt x="117" y="895"/>
                    <a:pt x="128" y="895"/>
                  </a:cubicBezTo>
                  <a:lnTo>
                    <a:pt x="134" y="895"/>
                  </a:lnTo>
                  <a:cubicBezTo>
                    <a:pt x="152" y="889"/>
                    <a:pt x="157" y="877"/>
                    <a:pt x="152" y="860"/>
                  </a:cubicBezTo>
                  <a:cubicBezTo>
                    <a:pt x="53" y="512"/>
                    <a:pt x="70" y="269"/>
                    <a:pt x="198" y="147"/>
                  </a:cubicBezTo>
                  <a:cubicBezTo>
                    <a:pt x="277" y="73"/>
                    <a:pt x="387" y="51"/>
                    <a:pt x="489" y="51"/>
                  </a:cubicBezTo>
                  <a:cubicBezTo>
                    <a:pt x="635" y="51"/>
                    <a:pt x="765" y="95"/>
                    <a:pt x="765" y="95"/>
                  </a:cubicBezTo>
                  <a:cubicBezTo>
                    <a:pt x="770" y="97"/>
                    <a:pt x="774" y="97"/>
                    <a:pt x="778" y="97"/>
                  </a:cubicBezTo>
                  <a:cubicBezTo>
                    <a:pt x="789" y="97"/>
                    <a:pt x="796" y="92"/>
                    <a:pt x="800" y="84"/>
                  </a:cubicBezTo>
                  <a:cubicBezTo>
                    <a:pt x="800" y="71"/>
                    <a:pt x="794" y="55"/>
                    <a:pt x="783" y="49"/>
                  </a:cubicBezTo>
                  <a:cubicBezTo>
                    <a:pt x="773" y="45"/>
                    <a:pt x="642" y="0"/>
                    <a:pt x="4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5"/>
            <p:cNvSpPr/>
            <p:nvPr/>
          </p:nvSpPr>
          <p:spPr>
            <a:xfrm>
              <a:off x="7870480" y="4062682"/>
              <a:ext cx="368691" cy="194541"/>
            </a:xfrm>
            <a:custGeom>
              <a:rect b="b" l="l" r="r" t="t"/>
              <a:pathLst>
                <a:path extrusionOk="0" h="496" w="940">
                  <a:moveTo>
                    <a:pt x="920" y="0"/>
                  </a:moveTo>
                  <a:cubicBezTo>
                    <a:pt x="918" y="0"/>
                    <a:pt x="915" y="1"/>
                    <a:pt x="911" y="3"/>
                  </a:cubicBezTo>
                  <a:cubicBezTo>
                    <a:pt x="911" y="3"/>
                    <a:pt x="805" y="36"/>
                    <a:pt x="686" y="36"/>
                  </a:cubicBezTo>
                  <a:cubicBezTo>
                    <a:pt x="631" y="36"/>
                    <a:pt x="573" y="29"/>
                    <a:pt x="522" y="9"/>
                  </a:cubicBezTo>
                  <a:lnTo>
                    <a:pt x="505" y="3"/>
                  </a:lnTo>
                  <a:lnTo>
                    <a:pt x="500" y="25"/>
                  </a:lnTo>
                  <a:cubicBezTo>
                    <a:pt x="500" y="38"/>
                    <a:pt x="441" y="351"/>
                    <a:pt x="13" y="461"/>
                  </a:cubicBezTo>
                  <a:cubicBezTo>
                    <a:pt x="7" y="461"/>
                    <a:pt x="0" y="472"/>
                    <a:pt x="0" y="483"/>
                  </a:cubicBezTo>
                  <a:cubicBezTo>
                    <a:pt x="7" y="490"/>
                    <a:pt x="13" y="496"/>
                    <a:pt x="18" y="496"/>
                  </a:cubicBezTo>
                  <a:lnTo>
                    <a:pt x="24" y="496"/>
                  </a:lnTo>
                  <a:cubicBezTo>
                    <a:pt x="406" y="397"/>
                    <a:pt x="511" y="130"/>
                    <a:pt x="529" y="55"/>
                  </a:cubicBezTo>
                  <a:cubicBezTo>
                    <a:pt x="579" y="70"/>
                    <a:pt x="633" y="75"/>
                    <a:pt x="684" y="75"/>
                  </a:cubicBezTo>
                  <a:cubicBezTo>
                    <a:pt x="809" y="75"/>
                    <a:pt x="919" y="42"/>
                    <a:pt x="923" y="38"/>
                  </a:cubicBezTo>
                  <a:cubicBezTo>
                    <a:pt x="934" y="38"/>
                    <a:pt x="939" y="25"/>
                    <a:pt x="934" y="14"/>
                  </a:cubicBezTo>
                  <a:cubicBezTo>
                    <a:pt x="934" y="6"/>
                    <a:pt x="928" y="0"/>
                    <a:pt x="9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5"/>
            <p:cNvSpPr/>
            <p:nvPr/>
          </p:nvSpPr>
          <p:spPr>
            <a:xfrm>
              <a:off x="7573174" y="4224668"/>
              <a:ext cx="761309" cy="161987"/>
            </a:xfrm>
            <a:custGeom>
              <a:rect b="b" l="l" r="r" t="t"/>
              <a:pathLst>
                <a:path extrusionOk="0" h="413" w="1941">
                  <a:moveTo>
                    <a:pt x="945" y="1"/>
                  </a:moveTo>
                  <a:cubicBezTo>
                    <a:pt x="376" y="1"/>
                    <a:pt x="132" y="53"/>
                    <a:pt x="46" y="88"/>
                  </a:cubicBezTo>
                  <a:cubicBezTo>
                    <a:pt x="17" y="94"/>
                    <a:pt x="0" y="123"/>
                    <a:pt x="6" y="152"/>
                  </a:cubicBezTo>
                  <a:lnTo>
                    <a:pt x="6" y="163"/>
                  </a:lnTo>
                  <a:lnTo>
                    <a:pt x="1071" y="412"/>
                  </a:lnTo>
                  <a:lnTo>
                    <a:pt x="1935" y="216"/>
                  </a:lnTo>
                  <a:lnTo>
                    <a:pt x="1941" y="134"/>
                  </a:lnTo>
                  <a:cubicBezTo>
                    <a:pt x="1941" y="112"/>
                    <a:pt x="1930" y="88"/>
                    <a:pt x="1900" y="83"/>
                  </a:cubicBezTo>
                  <a:cubicBezTo>
                    <a:pt x="1814" y="53"/>
                    <a:pt x="1547" y="1"/>
                    <a:pt x="94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5"/>
            <p:cNvSpPr/>
            <p:nvPr/>
          </p:nvSpPr>
          <p:spPr>
            <a:xfrm>
              <a:off x="7595531" y="4238396"/>
              <a:ext cx="716595" cy="150220"/>
            </a:xfrm>
            <a:custGeom>
              <a:rect b="b" l="l" r="r" t="t"/>
              <a:pathLst>
                <a:path extrusionOk="0" h="383" w="1827">
                  <a:moveTo>
                    <a:pt x="917" y="0"/>
                  </a:moveTo>
                  <a:cubicBezTo>
                    <a:pt x="412" y="0"/>
                    <a:pt x="0" y="88"/>
                    <a:pt x="0" y="192"/>
                  </a:cubicBezTo>
                  <a:cubicBezTo>
                    <a:pt x="0" y="297"/>
                    <a:pt x="412" y="383"/>
                    <a:pt x="917" y="383"/>
                  </a:cubicBezTo>
                  <a:cubicBezTo>
                    <a:pt x="1420" y="383"/>
                    <a:pt x="1827" y="297"/>
                    <a:pt x="1827" y="192"/>
                  </a:cubicBezTo>
                  <a:cubicBezTo>
                    <a:pt x="1827" y="88"/>
                    <a:pt x="1420" y="0"/>
                    <a:pt x="91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5"/>
            <p:cNvSpPr/>
            <p:nvPr/>
          </p:nvSpPr>
          <p:spPr>
            <a:xfrm>
              <a:off x="7579449" y="4238396"/>
              <a:ext cx="748365" cy="134531"/>
            </a:xfrm>
            <a:custGeom>
              <a:rect b="b" l="l" r="r" t="t"/>
              <a:pathLst>
                <a:path extrusionOk="0" h="343" w="1908">
                  <a:moveTo>
                    <a:pt x="958" y="0"/>
                  </a:moveTo>
                  <a:cubicBezTo>
                    <a:pt x="517" y="0"/>
                    <a:pt x="158" y="64"/>
                    <a:pt x="41" y="88"/>
                  </a:cubicBezTo>
                  <a:cubicBezTo>
                    <a:pt x="12" y="94"/>
                    <a:pt x="1" y="123"/>
                    <a:pt x="12" y="146"/>
                  </a:cubicBezTo>
                  <a:cubicBezTo>
                    <a:pt x="100" y="267"/>
                    <a:pt x="482" y="343"/>
                    <a:pt x="958" y="343"/>
                  </a:cubicBezTo>
                  <a:cubicBezTo>
                    <a:pt x="1432" y="343"/>
                    <a:pt x="1809" y="267"/>
                    <a:pt x="1890" y="146"/>
                  </a:cubicBezTo>
                  <a:cubicBezTo>
                    <a:pt x="1908" y="123"/>
                    <a:pt x="1890" y="94"/>
                    <a:pt x="1868" y="88"/>
                  </a:cubicBezTo>
                  <a:cubicBezTo>
                    <a:pt x="1751" y="64"/>
                    <a:pt x="1392" y="0"/>
                    <a:pt x="9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55"/>
            <p:cNvSpPr/>
            <p:nvPr/>
          </p:nvSpPr>
          <p:spPr>
            <a:xfrm>
              <a:off x="7995992" y="3403360"/>
              <a:ext cx="914276" cy="1089979"/>
            </a:xfrm>
            <a:custGeom>
              <a:rect b="b" l="l" r="r" t="t"/>
              <a:pathLst>
                <a:path extrusionOk="0" h="2779" w="2331">
                  <a:moveTo>
                    <a:pt x="2099" y="0"/>
                  </a:moveTo>
                  <a:cubicBezTo>
                    <a:pt x="1844" y="0"/>
                    <a:pt x="1407" y="61"/>
                    <a:pt x="1084" y="425"/>
                  </a:cubicBezTo>
                  <a:cubicBezTo>
                    <a:pt x="0" y="1655"/>
                    <a:pt x="52" y="2744"/>
                    <a:pt x="52" y="2755"/>
                  </a:cubicBezTo>
                  <a:cubicBezTo>
                    <a:pt x="52" y="2768"/>
                    <a:pt x="63" y="2779"/>
                    <a:pt x="75" y="2779"/>
                  </a:cubicBezTo>
                  <a:lnTo>
                    <a:pt x="81" y="2779"/>
                  </a:lnTo>
                  <a:cubicBezTo>
                    <a:pt x="92" y="2779"/>
                    <a:pt x="105" y="2768"/>
                    <a:pt x="105" y="2755"/>
                  </a:cubicBezTo>
                  <a:cubicBezTo>
                    <a:pt x="105" y="2744"/>
                    <a:pt x="52" y="1672"/>
                    <a:pt x="1119" y="460"/>
                  </a:cubicBezTo>
                  <a:cubicBezTo>
                    <a:pt x="1430" y="105"/>
                    <a:pt x="1853" y="47"/>
                    <a:pt x="2097" y="47"/>
                  </a:cubicBezTo>
                  <a:cubicBezTo>
                    <a:pt x="2216" y="47"/>
                    <a:pt x="2293" y="61"/>
                    <a:pt x="2295" y="61"/>
                  </a:cubicBezTo>
                  <a:cubicBezTo>
                    <a:pt x="2298" y="62"/>
                    <a:pt x="2301" y="62"/>
                    <a:pt x="2304" y="62"/>
                  </a:cubicBezTo>
                  <a:cubicBezTo>
                    <a:pt x="2316" y="62"/>
                    <a:pt x="2323" y="53"/>
                    <a:pt x="2323" y="43"/>
                  </a:cubicBezTo>
                  <a:cubicBezTo>
                    <a:pt x="2330" y="32"/>
                    <a:pt x="2318" y="15"/>
                    <a:pt x="2307" y="15"/>
                  </a:cubicBezTo>
                  <a:cubicBezTo>
                    <a:pt x="2305" y="15"/>
                    <a:pt x="2224" y="0"/>
                    <a:pt x="209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5"/>
            <p:cNvSpPr/>
            <p:nvPr/>
          </p:nvSpPr>
          <p:spPr>
            <a:xfrm>
              <a:off x="8187005" y="3883045"/>
              <a:ext cx="277303" cy="74130"/>
            </a:xfrm>
            <a:custGeom>
              <a:rect b="b" l="l" r="r" t="t"/>
              <a:pathLst>
                <a:path extrusionOk="0" h="189" w="707">
                  <a:moveTo>
                    <a:pt x="201" y="0"/>
                  </a:moveTo>
                  <a:cubicBezTo>
                    <a:pt x="98" y="0"/>
                    <a:pt x="28" y="18"/>
                    <a:pt x="22" y="20"/>
                  </a:cubicBezTo>
                  <a:cubicBezTo>
                    <a:pt x="11" y="26"/>
                    <a:pt x="0" y="37"/>
                    <a:pt x="6" y="49"/>
                  </a:cubicBezTo>
                  <a:cubicBezTo>
                    <a:pt x="6" y="59"/>
                    <a:pt x="17" y="68"/>
                    <a:pt x="28" y="68"/>
                  </a:cubicBezTo>
                  <a:cubicBezTo>
                    <a:pt x="30" y="68"/>
                    <a:pt x="33" y="67"/>
                    <a:pt x="35" y="66"/>
                  </a:cubicBezTo>
                  <a:cubicBezTo>
                    <a:pt x="35" y="66"/>
                    <a:pt x="99" y="50"/>
                    <a:pt x="197" y="50"/>
                  </a:cubicBezTo>
                  <a:cubicBezTo>
                    <a:pt x="320" y="50"/>
                    <a:pt x="496" y="75"/>
                    <a:pt x="661" y="189"/>
                  </a:cubicBezTo>
                  <a:lnTo>
                    <a:pt x="678" y="189"/>
                  </a:lnTo>
                  <a:cubicBezTo>
                    <a:pt x="683" y="189"/>
                    <a:pt x="689" y="189"/>
                    <a:pt x="696" y="183"/>
                  </a:cubicBezTo>
                  <a:cubicBezTo>
                    <a:pt x="707" y="170"/>
                    <a:pt x="701" y="154"/>
                    <a:pt x="689" y="148"/>
                  </a:cubicBezTo>
                  <a:cubicBezTo>
                    <a:pt x="514" y="28"/>
                    <a:pt x="331" y="0"/>
                    <a:pt x="20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5"/>
            <p:cNvSpPr/>
            <p:nvPr/>
          </p:nvSpPr>
          <p:spPr>
            <a:xfrm>
              <a:off x="7616319" y="4388224"/>
              <a:ext cx="677373" cy="559698"/>
            </a:xfrm>
            <a:custGeom>
              <a:rect b="b" l="l" r="r" t="t"/>
              <a:pathLst>
                <a:path extrusionOk="0" h="1427" w="1727">
                  <a:moveTo>
                    <a:pt x="0" y="1"/>
                  </a:moveTo>
                  <a:lnTo>
                    <a:pt x="214" y="1311"/>
                  </a:lnTo>
                  <a:cubicBezTo>
                    <a:pt x="214" y="1311"/>
                    <a:pt x="383" y="1427"/>
                    <a:pt x="864" y="1427"/>
                  </a:cubicBezTo>
                  <a:cubicBezTo>
                    <a:pt x="1338" y="1427"/>
                    <a:pt x="1512" y="1311"/>
                    <a:pt x="1512" y="1311"/>
                  </a:cubicBezTo>
                  <a:lnTo>
                    <a:pt x="1726" y="1"/>
                  </a:lnTo>
                  <a:lnTo>
                    <a:pt x="864" y="43"/>
                  </a:lnTo>
                  <a:lnTo>
                    <a:pt x="0"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5"/>
            <p:cNvSpPr/>
            <p:nvPr/>
          </p:nvSpPr>
          <p:spPr>
            <a:xfrm>
              <a:off x="7624947" y="4397637"/>
              <a:ext cx="668744" cy="551069"/>
            </a:xfrm>
            <a:custGeom>
              <a:rect b="b" l="l" r="r" t="t"/>
              <a:pathLst>
                <a:path extrusionOk="0" h="1405" w="1705">
                  <a:moveTo>
                    <a:pt x="1704" y="1"/>
                  </a:moveTo>
                  <a:lnTo>
                    <a:pt x="0" y="116"/>
                  </a:lnTo>
                  <a:lnTo>
                    <a:pt x="13" y="209"/>
                  </a:lnTo>
                  <a:cubicBezTo>
                    <a:pt x="13" y="209"/>
                    <a:pt x="347" y="310"/>
                    <a:pt x="849" y="310"/>
                  </a:cubicBezTo>
                  <a:cubicBezTo>
                    <a:pt x="1019" y="310"/>
                    <a:pt x="1208" y="298"/>
                    <a:pt x="1409" y="268"/>
                  </a:cubicBezTo>
                  <a:cubicBezTo>
                    <a:pt x="1415" y="267"/>
                    <a:pt x="1421" y="266"/>
                    <a:pt x="1427" y="266"/>
                  </a:cubicBezTo>
                  <a:cubicBezTo>
                    <a:pt x="1500" y="266"/>
                    <a:pt x="1559" y="337"/>
                    <a:pt x="1549" y="412"/>
                  </a:cubicBezTo>
                  <a:cubicBezTo>
                    <a:pt x="1466" y="948"/>
                    <a:pt x="1003" y="1329"/>
                    <a:pt x="481" y="1329"/>
                  </a:cubicBezTo>
                  <a:cubicBezTo>
                    <a:pt x="417" y="1329"/>
                    <a:pt x="351" y="1323"/>
                    <a:pt x="285" y="1311"/>
                  </a:cubicBezTo>
                  <a:cubicBezTo>
                    <a:pt x="256" y="1305"/>
                    <a:pt x="222" y="1298"/>
                    <a:pt x="192" y="1287"/>
                  </a:cubicBezTo>
                  <a:lnTo>
                    <a:pt x="192" y="1287"/>
                  </a:lnTo>
                  <a:cubicBezTo>
                    <a:pt x="192" y="1287"/>
                    <a:pt x="366" y="1403"/>
                    <a:pt x="842" y="1403"/>
                  </a:cubicBezTo>
                  <a:cubicBezTo>
                    <a:pt x="842" y="1403"/>
                    <a:pt x="867" y="1404"/>
                    <a:pt x="908" y="1404"/>
                  </a:cubicBezTo>
                  <a:cubicBezTo>
                    <a:pt x="1029" y="1404"/>
                    <a:pt x="1292" y="1391"/>
                    <a:pt x="1490" y="1287"/>
                  </a:cubicBezTo>
                  <a:lnTo>
                    <a:pt x="1704" y="1"/>
                  </a:ln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5"/>
            <p:cNvSpPr/>
            <p:nvPr/>
          </p:nvSpPr>
          <p:spPr>
            <a:xfrm>
              <a:off x="7573174" y="4270166"/>
              <a:ext cx="761309" cy="214152"/>
            </a:xfrm>
            <a:custGeom>
              <a:rect b="b" l="l" r="r" t="t"/>
              <a:pathLst>
                <a:path extrusionOk="0" h="546" w="1941">
                  <a:moveTo>
                    <a:pt x="1932" y="1"/>
                  </a:moveTo>
                  <a:cubicBezTo>
                    <a:pt x="1929" y="1"/>
                    <a:pt x="1926" y="3"/>
                    <a:pt x="1924" y="7"/>
                  </a:cubicBezTo>
                  <a:cubicBezTo>
                    <a:pt x="1726" y="198"/>
                    <a:pt x="974" y="198"/>
                    <a:pt x="974" y="198"/>
                  </a:cubicBezTo>
                  <a:cubicBezTo>
                    <a:pt x="974" y="198"/>
                    <a:pt x="174" y="198"/>
                    <a:pt x="17" y="13"/>
                  </a:cubicBezTo>
                  <a:cubicBezTo>
                    <a:pt x="15" y="11"/>
                    <a:pt x="13" y="10"/>
                    <a:pt x="11" y="10"/>
                  </a:cubicBezTo>
                  <a:cubicBezTo>
                    <a:pt x="6" y="10"/>
                    <a:pt x="0" y="14"/>
                    <a:pt x="0" y="18"/>
                  </a:cubicBezTo>
                  <a:lnTo>
                    <a:pt x="35" y="406"/>
                  </a:lnTo>
                  <a:cubicBezTo>
                    <a:pt x="35" y="406"/>
                    <a:pt x="35" y="413"/>
                    <a:pt x="41" y="413"/>
                  </a:cubicBezTo>
                  <a:cubicBezTo>
                    <a:pt x="70" y="435"/>
                    <a:pt x="260" y="545"/>
                    <a:pt x="974" y="545"/>
                  </a:cubicBezTo>
                  <a:cubicBezTo>
                    <a:pt x="1681" y="545"/>
                    <a:pt x="1878" y="435"/>
                    <a:pt x="1906" y="413"/>
                  </a:cubicBezTo>
                  <a:lnTo>
                    <a:pt x="1913" y="406"/>
                  </a:lnTo>
                  <a:lnTo>
                    <a:pt x="1941" y="13"/>
                  </a:lnTo>
                  <a:cubicBezTo>
                    <a:pt x="1941" y="6"/>
                    <a:pt x="1936" y="1"/>
                    <a:pt x="1932"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5"/>
            <p:cNvSpPr/>
            <p:nvPr/>
          </p:nvSpPr>
          <p:spPr>
            <a:xfrm>
              <a:off x="7941472" y="4252124"/>
              <a:ext cx="393009" cy="177676"/>
            </a:xfrm>
            <a:custGeom>
              <a:rect b="b" l="l" r="r" t="t"/>
              <a:pathLst>
                <a:path extrusionOk="0" h="453" w="1002">
                  <a:moveTo>
                    <a:pt x="1002" y="0"/>
                  </a:moveTo>
                  <a:cubicBezTo>
                    <a:pt x="1002" y="0"/>
                    <a:pt x="753" y="244"/>
                    <a:pt x="0" y="244"/>
                  </a:cubicBezTo>
                  <a:cubicBezTo>
                    <a:pt x="0" y="244"/>
                    <a:pt x="579" y="435"/>
                    <a:pt x="974" y="452"/>
                  </a:cubicBezTo>
                  <a:lnTo>
                    <a:pt x="100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5"/>
            <p:cNvSpPr/>
            <p:nvPr/>
          </p:nvSpPr>
          <p:spPr>
            <a:xfrm>
              <a:off x="7750459" y="4044639"/>
              <a:ext cx="723263" cy="341231"/>
            </a:xfrm>
            <a:custGeom>
              <a:rect b="b" l="l" r="r" t="t"/>
              <a:pathLst>
                <a:path extrusionOk="0" h="870" w="1844">
                  <a:moveTo>
                    <a:pt x="967" y="1"/>
                  </a:moveTo>
                  <a:cubicBezTo>
                    <a:pt x="883" y="1"/>
                    <a:pt x="822" y="71"/>
                    <a:pt x="822" y="71"/>
                  </a:cubicBezTo>
                  <a:cubicBezTo>
                    <a:pt x="822" y="71"/>
                    <a:pt x="787" y="63"/>
                    <a:pt x="730" y="63"/>
                  </a:cubicBezTo>
                  <a:cubicBezTo>
                    <a:pt x="625" y="63"/>
                    <a:pt x="445" y="90"/>
                    <a:pt x="266" y="240"/>
                  </a:cubicBezTo>
                  <a:cubicBezTo>
                    <a:pt x="1" y="467"/>
                    <a:pt x="748" y="799"/>
                    <a:pt x="1054" y="799"/>
                  </a:cubicBezTo>
                  <a:cubicBezTo>
                    <a:pt x="1069" y="799"/>
                    <a:pt x="1082" y="798"/>
                    <a:pt x="1095" y="796"/>
                  </a:cubicBezTo>
                  <a:cubicBezTo>
                    <a:pt x="1121" y="792"/>
                    <a:pt x="1147" y="791"/>
                    <a:pt x="1175" y="791"/>
                  </a:cubicBezTo>
                  <a:cubicBezTo>
                    <a:pt x="1361" y="791"/>
                    <a:pt x="1581" y="869"/>
                    <a:pt x="1704" y="869"/>
                  </a:cubicBezTo>
                  <a:cubicBezTo>
                    <a:pt x="1751" y="869"/>
                    <a:pt x="1785" y="858"/>
                    <a:pt x="1796" y="825"/>
                  </a:cubicBezTo>
                  <a:cubicBezTo>
                    <a:pt x="1843" y="697"/>
                    <a:pt x="1426" y="448"/>
                    <a:pt x="1362" y="229"/>
                  </a:cubicBezTo>
                  <a:cubicBezTo>
                    <a:pt x="1315" y="90"/>
                    <a:pt x="1176" y="31"/>
                    <a:pt x="1078" y="14"/>
                  </a:cubicBezTo>
                  <a:cubicBezTo>
                    <a:pt x="1025" y="2"/>
                    <a:pt x="985" y="2"/>
                    <a:pt x="985" y="2"/>
                  </a:cubicBezTo>
                  <a:cubicBezTo>
                    <a:pt x="979" y="1"/>
                    <a:pt x="973" y="1"/>
                    <a:pt x="967" y="1"/>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5"/>
            <p:cNvSpPr/>
            <p:nvPr/>
          </p:nvSpPr>
          <p:spPr>
            <a:xfrm>
              <a:off x="8054825" y="4061897"/>
              <a:ext cx="400462" cy="324758"/>
            </a:xfrm>
            <a:custGeom>
              <a:rect b="b" l="l" r="r" t="t"/>
              <a:pathLst>
                <a:path extrusionOk="0" h="828" w="1021">
                  <a:moveTo>
                    <a:pt x="20" y="1"/>
                  </a:moveTo>
                  <a:cubicBezTo>
                    <a:pt x="15" y="1"/>
                    <a:pt x="9" y="4"/>
                    <a:pt x="6" y="11"/>
                  </a:cubicBezTo>
                  <a:cubicBezTo>
                    <a:pt x="0" y="16"/>
                    <a:pt x="0" y="27"/>
                    <a:pt x="6" y="33"/>
                  </a:cubicBezTo>
                  <a:lnTo>
                    <a:pt x="985" y="822"/>
                  </a:lnTo>
                  <a:cubicBezTo>
                    <a:pt x="991" y="827"/>
                    <a:pt x="998" y="827"/>
                    <a:pt x="998" y="827"/>
                  </a:cubicBezTo>
                  <a:cubicBezTo>
                    <a:pt x="1003" y="827"/>
                    <a:pt x="1009" y="822"/>
                    <a:pt x="1015" y="822"/>
                  </a:cubicBezTo>
                  <a:cubicBezTo>
                    <a:pt x="1020" y="811"/>
                    <a:pt x="1020" y="798"/>
                    <a:pt x="1009" y="793"/>
                  </a:cubicBezTo>
                  <a:lnTo>
                    <a:pt x="30" y="5"/>
                  </a:lnTo>
                  <a:cubicBezTo>
                    <a:pt x="27" y="2"/>
                    <a:pt x="24" y="1"/>
                    <a:pt x="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5"/>
            <p:cNvSpPr/>
            <p:nvPr/>
          </p:nvSpPr>
          <p:spPr>
            <a:xfrm>
              <a:off x="8000306" y="4112493"/>
              <a:ext cx="279656" cy="216113"/>
            </a:xfrm>
            <a:custGeom>
              <a:rect b="b" l="l" r="r" t="t"/>
              <a:pathLst>
                <a:path extrusionOk="0" h="551" w="713">
                  <a:moveTo>
                    <a:pt x="696" y="1"/>
                  </a:moveTo>
                  <a:cubicBezTo>
                    <a:pt x="694" y="1"/>
                    <a:pt x="692" y="1"/>
                    <a:pt x="690" y="3"/>
                  </a:cubicBezTo>
                  <a:cubicBezTo>
                    <a:pt x="686" y="3"/>
                    <a:pt x="574" y="50"/>
                    <a:pt x="443" y="50"/>
                  </a:cubicBezTo>
                  <a:cubicBezTo>
                    <a:pt x="416" y="50"/>
                    <a:pt x="387" y="48"/>
                    <a:pt x="359" y="43"/>
                  </a:cubicBezTo>
                  <a:lnTo>
                    <a:pt x="337" y="38"/>
                  </a:lnTo>
                  <a:lnTo>
                    <a:pt x="337" y="61"/>
                  </a:lnTo>
                  <a:cubicBezTo>
                    <a:pt x="337" y="61"/>
                    <a:pt x="337" y="339"/>
                    <a:pt x="11" y="513"/>
                  </a:cubicBezTo>
                  <a:cubicBezTo>
                    <a:pt x="6" y="519"/>
                    <a:pt x="0" y="530"/>
                    <a:pt x="6" y="542"/>
                  </a:cubicBezTo>
                  <a:cubicBezTo>
                    <a:pt x="6" y="546"/>
                    <a:pt x="11" y="550"/>
                    <a:pt x="17" y="550"/>
                  </a:cubicBezTo>
                  <a:cubicBezTo>
                    <a:pt x="20" y="550"/>
                    <a:pt x="22" y="550"/>
                    <a:pt x="24" y="548"/>
                  </a:cubicBezTo>
                  <a:lnTo>
                    <a:pt x="30" y="548"/>
                  </a:lnTo>
                  <a:cubicBezTo>
                    <a:pt x="324" y="391"/>
                    <a:pt x="365" y="154"/>
                    <a:pt x="372" y="78"/>
                  </a:cubicBezTo>
                  <a:cubicBezTo>
                    <a:pt x="401" y="83"/>
                    <a:pt x="429" y="85"/>
                    <a:pt x="457" y="85"/>
                  </a:cubicBezTo>
                  <a:cubicBezTo>
                    <a:pt x="589" y="85"/>
                    <a:pt x="697" y="38"/>
                    <a:pt x="701" y="38"/>
                  </a:cubicBezTo>
                  <a:cubicBezTo>
                    <a:pt x="713" y="32"/>
                    <a:pt x="713" y="21"/>
                    <a:pt x="713" y="15"/>
                  </a:cubicBezTo>
                  <a:cubicBezTo>
                    <a:pt x="708" y="6"/>
                    <a:pt x="701" y="1"/>
                    <a:pt x="69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5"/>
            <p:cNvSpPr/>
            <p:nvPr/>
          </p:nvSpPr>
          <p:spPr>
            <a:xfrm>
              <a:off x="8125033" y="4167796"/>
              <a:ext cx="187091" cy="194933"/>
            </a:xfrm>
            <a:custGeom>
              <a:rect b="b" l="l" r="r" t="t"/>
              <a:pathLst>
                <a:path extrusionOk="0" h="497" w="477">
                  <a:moveTo>
                    <a:pt x="459" y="1"/>
                  </a:moveTo>
                  <a:cubicBezTo>
                    <a:pt x="453" y="1"/>
                    <a:pt x="442" y="6"/>
                    <a:pt x="442" y="13"/>
                  </a:cubicBezTo>
                  <a:cubicBezTo>
                    <a:pt x="438" y="24"/>
                    <a:pt x="416" y="42"/>
                    <a:pt x="354" y="42"/>
                  </a:cubicBezTo>
                  <a:cubicBezTo>
                    <a:pt x="319" y="42"/>
                    <a:pt x="270" y="36"/>
                    <a:pt x="204" y="19"/>
                  </a:cubicBezTo>
                  <a:lnTo>
                    <a:pt x="169" y="6"/>
                  </a:lnTo>
                  <a:lnTo>
                    <a:pt x="180" y="41"/>
                  </a:lnTo>
                  <a:cubicBezTo>
                    <a:pt x="186" y="54"/>
                    <a:pt x="290" y="338"/>
                    <a:pt x="12" y="459"/>
                  </a:cubicBezTo>
                  <a:cubicBezTo>
                    <a:pt x="6" y="465"/>
                    <a:pt x="1" y="477"/>
                    <a:pt x="6" y="488"/>
                  </a:cubicBezTo>
                  <a:cubicBezTo>
                    <a:pt x="6" y="492"/>
                    <a:pt x="13" y="496"/>
                    <a:pt x="18" y="496"/>
                  </a:cubicBezTo>
                  <a:cubicBezTo>
                    <a:pt x="21" y="496"/>
                    <a:pt x="23" y="495"/>
                    <a:pt x="25" y="493"/>
                  </a:cubicBezTo>
                  <a:lnTo>
                    <a:pt x="30" y="493"/>
                  </a:lnTo>
                  <a:cubicBezTo>
                    <a:pt x="279" y="383"/>
                    <a:pt x="250" y="146"/>
                    <a:pt x="228" y="59"/>
                  </a:cubicBezTo>
                  <a:lnTo>
                    <a:pt x="228" y="59"/>
                  </a:lnTo>
                  <a:cubicBezTo>
                    <a:pt x="280" y="74"/>
                    <a:pt x="323" y="81"/>
                    <a:pt x="359" y="81"/>
                  </a:cubicBezTo>
                  <a:cubicBezTo>
                    <a:pt x="396" y="81"/>
                    <a:pt x="424" y="74"/>
                    <a:pt x="447" y="59"/>
                  </a:cubicBezTo>
                  <a:cubicBezTo>
                    <a:pt x="471" y="41"/>
                    <a:pt x="477" y="25"/>
                    <a:pt x="477" y="25"/>
                  </a:cubicBezTo>
                  <a:cubicBezTo>
                    <a:pt x="477" y="13"/>
                    <a:pt x="471" y="1"/>
                    <a:pt x="45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5"/>
            <p:cNvSpPr/>
            <p:nvPr/>
          </p:nvSpPr>
          <p:spPr>
            <a:xfrm>
              <a:off x="8241524" y="4245456"/>
              <a:ext cx="143162" cy="120804"/>
            </a:xfrm>
            <a:custGeom>
              <a:rect b="b" l="l" r="r" t="t"/>
              <a:pathLst>
                <a:path extrusionOk="0" h="308" w="365">
                  <a:moveTo>
                    <a:pt x="75" y="0"/>
                  </a:moveTo>
                  <a:lnTo>
                    <a:pt x="86" y="35"/>
                  </a:lnTo>
                  <a:cubicBezTo>
                    <a:pt x="86" y="41"/>
                    <a:pt x="156" y="203"/>
                    <a:pt x="11" y="273"/>
                  </a:cubicBezTo>
                  <a:cubicBezTo>
                    <a:pt x="6" y="279"/>
                    <a:pt x="0" y="290"/>
                    <a:pt x="6" y="295"/>
                  </a:cubicBezTo>
                  <a:cubicBezTo>
                    <a:pt x="6" y="308"/>
                    <a:pt x="17" y="308"/>
                    <a:pt x="22" y="308"/>
                  </a:cubicBezTo>
                  <a:lnTo>
                    <a:pt x="28" y="308"/>
                  </a:lnTo>
                  <a:cubicBezTo>
                    <a:pt x="162" y="238"/>
                    <a:pt x="145" y="110"/>
                    <a:pt x="127" y="52"/>
                  </a:cubicBezTo>
                  <a:lnTo>
                    <a:pt x="127" y="52"/>
                  </a:lnTo>
                  <a:cubicBezTo>
                    <a:pt x="164" y="57"/>
                    <a:pt x="197" y="59"/>
                    <a:pt x="226" y="59"/>
                  </a:cubicBezTo>
                  <a:cubicBezTo>
                    <a:pt x="302" y="59"/>
                    <a:pt x="348" y="46"/>
                    <a:pt x="348" y="46"/>
                  </a:cubicBezTo>
                  <a:cubicBezTo>
                    <a:pt x="359" y="41"/>
                    <a:pt x="365" y="35"/>
                    <a:pt x="365" y="24"/>
                  </a:cubicBezTo>
                  <a:cubicBezTo>
                    <a:pt x="361" y="15"/>
                    <a:pt x="356" y="9"/>
                    <a:pt x="350" y="9"/>
                  </a:cubicBezTo>
                  <a:cubicBezTo>
                    <a:pt x="347" y="9"/>
                    <a:pt x="344" y="10"/>
                    <a:pt x="341" y="12"/>
                  </a:cubicBezTo>
                  <a:cubicBezTo>
                    <a:pt x="341" y="12"/>
                    <a:pt x="304" y="21"/>
                    <a:pt x="243" y="21"/>
                  </a:cubicBezTo>
                  <a:cubicBezTo>
                    <a:pt x="205" y="21"/>
                    <a:pt x="158" y="17"/>
                    <a:pt x="105" y="6"/>
                  </a:cubicBezTo>
                  <a:lnTo>
                    <a:pt x="7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5"/>
            <p:cNvSpPr/>
            <p:nvPr/>
          </p:nvSpPr>
          <p:spPr>
            <a:xfrm>
              <a:off x="8325460" y="4284286"/>
              <a:ext cx="102371" cy="100016"/>
            </a:xfrm>
            <a:custGeom>
              <a:rect b="b" l="l" r="r" t="t"/>
              <a:pathLst>
                <a:path extrusionOk="0" h="255" w="261">
                  <a:moveTo>
                    <a:pt x="0" y="0"/>
                  </a:moveTo>
                  <a:lnTo>
                    <a:pt x="41" y="57"/>
                  </a:lnTo>
                  <a:cubicBezTo>
                    <a:pt x="52" y="75"/>
                    <a:pt x="87" y="139"/>
                    <a:pt x="76" y="180"/>
                  </a:cubicBezTo>
                  <a:cubicBezTo>
                    <a:pt x="70" y="196"/>
                    <a:pt x="57" y="214"/>
                    <a:pt x="35" y="220"/>
                  </a:cubicBezTo>
                  <a:cubicBezTo>
                    <a:pt x="23" y="226"/>
                    <a:pt x="17" y="238"/>
                    <a:pt x="23" y="244"/>
                  </a:cubicBezTo>
                  <a:cubicBezTo>
                    <a:pt x="30" y="255"/>
                    <a:pt x="35" y="255"/>
                    <a:pt x="41" y="255"/>
                  </a:cubicBezTo>
                  <a:lnTo>
                    <a:pt x="46" y="255"/>
                  </a:lnTo>
                  <a:cubicBezTo>
                    <a:pt x="81" y="244"/>
                    <a:pt x="105" y="220"/>
                    <a:pt x="110" y="191"/>
                  </a:cubicBezTo>
                  <a:cubicBezTo>
                    <a:pt x="121" y="156"/>
                    <a:pt x="110" y="110"/>
                    <a:pt x="92" y="81"/>
                  </a:cubicBezTo>
                  <a:lnTo>
                    <a:pt x="92" y="81"/>
                  </a:lnTo>
                  <a:cubicBezTo>
                    <a:pt x="112" y="86"/>
                    <a:pt x="130" y="87"/>
                    <a:pt x="147" y="87"/>
                  </a:cubicBezTo>
                  <a:cubicBezTo>
                    <a:pt x="212" y="87"/>
                    <a:pt x="251" y="57"/>
                    <a:pt x="255" y="57"/>
                  </a:cubicBezTo>
                  <a:cubicBezTo>
                    <a:pt x="261" y="52"/>
                    <a:pt x="261" y="41"/>
                    <a:pt x="255" y="29"/>
                  </a:cubicBezTo>
                  <a:cubicBezTo>
                    <a:pt x="252" y="26"/>
                    <a:pt x="248" y="24"/>
                    <a:pt x="244" y="24"/>
                  </a:cubicBezTo>
                  <a:cubicBezTo>
                    <a:pt x="239" y="24"/>
                    <a:pt x="235" y="26"/>
                    <a:pt x="231" y="29"/>
                  </a:cubicBezTo>
                  <a:cubicBezTo>
                    <a:pt x="228" y="29"/>
                    <a:pt x="198" y="50"/>
                    <a:pt x="150" y="50"/>
                  </a:cubicBezTo>
                  <a:cubicBezTo>
                    <a:pt x="126" y="50"/>
                    <a:pt x="97" y="45"/>
                    <a:pt x="64" y="29"/>
                  </a:cubicBez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5"/>
            <p:cNvSpPr/>
            <p:nvPr/>
          </p:nvSpPr>
          <p:spPr>
            <a:xfrm>
              <a:off x="7870480" y="4065819"/>
              <a:ext cx="536956" cy="268278"/>
            </a:xfrm>
            <a:custGeom>
              <a:rect b="b" l="l" r="r" t="t"/>
              <a:pathLst>
                <a:path extrusionOk="0" h="684" w="1369">
                  <a:moveTo>
                    <a:pt x="645" y="0"/>
                  </a:moveTo>
                  <a:cubicBezTo>
                    <a:pt x="607" y="0"/>
                    <a:pt x="565" y="6"/>
                    <a:pt x="516" y="17"/>
                  </a:cubicBezTo>
                  <a:cubicBezTo>
                    <a:pt x="0" y="23"/>
                    <a:pt x="233" y="534"/>
                    <a:pt x="604" y="534"/>
                  </a:cubicBezTo>
                  <a:cubicBezTo>
                    <a:pt x="968" y="534"/>
                    <a:pt x="807" y="609"/>
                    <a:pt x="1102" y="673"/>
                  </a:cubicBezTo>
                  <a:cubicBezTo>
                    <a:pt x="1135" y="680"/>
                    <a:pt x="1163" y="683"/>
                    <a:pt x="1187" y="683"/>
                  </a:cubicBezTo>
                  <a:cubicBezTo>
                    <a:pt x="1368" y="683"/>
                    <a:pt x="1252" y="484"/>
                    <a:pt x="1148" y="453"/>
                  </a:cubicBezTo>
                  <a:cubicBezTo>
                    <a:pt x="1038" y="418"/>
                    <a:pt x="974" y="336"/>
                    <a:pt x="974" y="336"/>
                  </a:cubicBezTo>
                  <a:cubicBezTo>
                    <a:pt x="907" y="139"/>
                    <a:pt x="836" y="0"/>
                    <a:pt x="645" y="0"/>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5" name="Google Shape;8555;p55"/>
          <p:cNvSpPr txBox="1"/>
          <p:nvPr/>
        </p:nvSpPr>
        <p:spPr>
          <a:xfrm>
            <a:off x="4244550" y="889700"/>
            <a:ext cx="208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6"/>
                </a:solidFill>
                <a:latin typeface="DM Serif Display"/>
                <a:ea typeface="DM Serif Display"/>
                <a:cs typeface="DM Serif Display"/>
                <a:sym typeface="DM Serif Display"/>
              </a:rPr>
              <a:t>Summary:</a:t>
            </a:r>
            <a:endParaRPr sz="3000">
              <a:solidFill>
                <a:schemeClr val="accent6"/>
              </a:solidFill>
              <a:latin typeface="DM Serif Display"/>
              <a:ea typeface="DM Serif Display"/>
              <a:cs typeface="DM Serif Display"/>
              <a:sym typeface="DM Serif Display"/>
            </a:endParaRPr>
          </a:p>
        </p:txBody>
      </p:sp>
      <p:sp>
        <p:nvSpPr>
          <p:cNvPr id="8556" name="Google Shape;8556;p55"/>
          <p:cNvSpPr txBox="1"/>
          <p:nvPr/>
        </p:nvSpPr>
        <p:spPr>
          <a:xfrm>
            <a:off x="5971875" y="1691250"/>
            <a:ext cx="3521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5 Moods</a:t>
            </a:r>
            <a:endParaRPr sz="1600">
              <a:solidFill>
                <a:schemeClr val="accent6"/>
              </a:solidFill>
              <a:latin typeface="Inter"/>
              <a:ea typeface="Inter"/>
              <a:cs typeface="Inter"/>
              <a:sym typeface="Inter"/>
            </a:endParaRPr>
          </a:p>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All Tracks</a:t>
            </a:r>
            <a:endParaRPr sz="1600">
              <a:solidFill>
                <a:schemeClr val="accent6"/>
              </a:solidFill>
              <a:latin typeface="Inter"/>
              <a:ea typeface="Inter"/>
              <a:cs typeface="Inter"/>
              <a:sym typeface="Inter"/>
            </a:endParaRPr>
          </a:p>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Hyperparameter Tuning</a:t>
            </a:r>
            <a:endParaRPr sz="1600">
              <a:solidFill>
                <a:schemeClr val="accent6"/>
              </a:solidFill>
              <a:latin typeface="Inter"/>
              <a:ea typeface="Inter"/>
              <a:cs typeface="Inter"/>
              <a:sym typeface="Inter"/>
            </a:endParaRPr>
          </a:p>
        </p:txBody>
      </p:sp>
      <p:grpSp>
        <p:nvGrpSpPr>
          <p:cNvPr id="8557" name="Google Shape;8557;p55"/>
          <p:cNvGrpSpPr/>
          <p:nvPr/>
        </p:nvGrpSpPr>
        <p:grpSpPr>
          <a:xfrm>
            <a:off x="4959736" y="1667130"/>
            <a:ext cx="1012038" cy="971659"/>
            <a:chOff x="4883536" y="1819530"/>
            <a:chExt cx="1012038" cy="971659"/>
          </a:xfrm>
        </p:grpSpPr>
        <p:sp>
          <p:nvSpPr>
            <p:cNvPr id="8558" name="Google Shape;8558;p55"/>
            <p:cNvSpPr/>
            <p:nvPr/>
          </p:nvSpPr>
          <p:spPr>
            <a:xfrm>
              <a:off x="4883536" y="1819530"/>
              <a:ext cx="1012038" cy="971659"/>
            </a:xfrm>
            <a:custGeom>
              <a:rect b="b" l="l" r="r" t="t"/>
              <a:pathLst>
                <a:path extrusionOk="0" h="1411" w="1409">
                  <a:moveTo>
                    <a:pt x="0" y="1"/>
                  </a:moveTo>
                  <a:lnTo>
                    <a:pt x="0" y="1410"/>
                  </a:lnTo>
                  <a:lnTo>
                    <a:pt x="1408" y="1410"/>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5"/>
            <p:cNvSpPr/>
            <p:nvPr/>
          </p:nvSpPr>
          <p:spPr>
            <a:xfrm>
              <a:off x="4953208" y="1887704"/>
              <a:ext cx="871257" cy="835310"/>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0" name="Google Shape;8560;p55"/>
          <p:cNvSpPr txBox="1"/>
          <p:nvPr/>
        </p:nvSpPr>
        <p:spPr>
          <a:xfrm>
            <a:off x="5009175" y="1806600"/>
            <a:ext cx="962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accent6"/>
                </a:solidFill>
                <a:latin typeface="DM Serif Display"/>
                <a:ea typeface="DM Serif Display"/>
                <a:cs typeface="DM Serif Display"/>
                <a:sym typeface="DM Serif Display"/>
              </a:rPr>
              <a:t>78%</a:t>
            </a:r>
            <a:endParaRPr sz="3900">
              <a:solidFill>
                <a:schemeClr val="accent6"/>
              </a:solidFill>
              <a:latin typeface="DM Serif Display"/>
              <a:ea typeface="DM Serif Display"/>
              <a:cs typeface="DM Serif Display"/>
              <a:sym typeface="DM Serif Display"/>
            </a:endParaRPr>
          </a:p>
        </p:txBody>
      </p:sp>
      <p:grpSp>
        <p:nvGrpSpPr>
          <p:cNvPr id="8561" name="Google Shape;8561;p55"/>
          <p:cNvGrpSpPr/>
          <p:nvPr/>
        </p:nvGrpSpPr>
        <p:grpSpPr>
          <a:xfrm>
            <a:off x="5381086" y="2962530"/>
            <a:ext cx="1012039" cy="971660"/>
            <a:chOff x="4883536" y="1819530"/>
            <a:chExt cx="1012039" cy="971660"/>
          </a:xfrm>
        </p:grpSpPr>
        <p:sp>
          <p:nvSpPr>
            <p:cNvPr id="8562" name="Google Shape;8562;p55"/>
            <p:cNvSpPr/>
            <p:nvPr/>
          </p:nvSpPr>
          <p:spPr>
            <a:xfrm>
              <a:off x="4883536" y="1819530"/>
              <a:ext cx="1012039" cy="971660"/>
            </a:xfrm>
            <a:custGeom>
              <a:rect b="b" l="l" r="r" t="t"/>
              <a:pathLst>
                <a:path extrusionOk="0" h="1411" w="1409">
                  <a:moveTo>
                    <a:pt x="0" y="1"/>
                  </a:moveTo>
                  <a:lnTo>
                    <a:pt x="0" y="1410"/>
                  </a:lnTo>
                  <a:lnTo>
                    <a:pt x="1408" y="1410"/>
                  </a:lnTo>
                  <a:lnTo>
                    <a:pt x="14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5"/>
            <p:cNvSpPr/>
            <p:nvPr/>
          </p:nvSpPr>
          <p:spPr>
            <a:xfrm>
              <a:off x="4953920" y="1887704"/>
              <a:ext cx="871258" cy="835311"/>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4" name="Google Shape;8564;p55"/>
          <p:cNvSpPr txBox="1"/>
          <p:nvPr/>
        </p:nvSpPr>
        <p:spPr>
          <a:xfrm>
            <a:off x="5430500" y="3117450"/>
            <a:ext cx="1065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accent6"/>
                </a:solidFill>
                <a:latin typeface="DM Serif Display"/>
                <a:ea typeface="DM Serif Display"/>
                <a:cs typeface="DM Serif Display"/>
                <a:sym typeface="DM Serif Display"/>
              </a:rPr>
              <a:t>84</a:t>
            </a:r>
            <a:r>
              <a:rPr lang="en" sz="3100">
                <a:solidFill>
                  <a:schemeClr val="accent6"/>
                </a:solidFill>
                <a:latin typeface="DM Serif Display"/>
                <a:ea typeface="DM Serif Display"/>
                <a:cs typeface="DM Serif Display"/>
                <a:sym typeface="DM Serif Display"/>
              </a:rPr>
              <a:t>%</a:t>
            </a:r>
            <a:endParaRPr sz="3900">
              <a:solidFill>
                <a:schemeClr val="accent6"/>
              </a:solidFill>
              <a:latin typeface="DM Serif Display"/>
              <a:ea typeface="DM Serif Display"/>
              <a:cs typeface="DM Serif Display"/>
              <a:sym typeface="DM Serif Display"/>
            </a:endParaRPr>
          </a:p>
        </p:txBody>
      </p:sp>
      <p:sp>
        <p:nvSpPr>
          <p:cNvPr id="8565" name="Google Shape;8565;p55"/>
          <p:cNvSpPr txBox="1"/>
          <p:nvPr/>
        </p:nvSpPr>
        <p:spPr>
          <a:xfrm>
            <a:off x="6393125" y="3026438"/>
            <a:ext cx="3521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4 </a:t>
            </a:r>
            <a:r>
              <a:rPr lang="en" sz="1600">
                <a:solidFill>
                  <a:schemeClr val="accent6"/>
                </a:solidFill>
                <a:latin typeface="Inter"/>
                <a:ea typeface="Inter"/>
                <a:cs typeface="Inter"/>
                <a:sym typeface="Inter"/>
              </a:rPr>
              <a:t>Moods</a:t>
            </a:r>
            <a:endParaRPr sz="1600">
              <a:solidFill>
                <a:schemeClr val="accent6"/>
              </a:solidFill>
              <a:latin typeface="Inter"/>
              <a:ea typeface="Inter"/>
              <a:cs typeface="Inter"/>
              <a:sym typeface="Inter"/>
            </a:endParaRPr>
          </a:p>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All Tracks</a:t>
            </a:r>
            <a:endParaRPr sz="1600">
              <a:solidFill>
                <a:schemeClr val="accent6"/>
              </a:solidFill>
              <a:latin typeface="Inter"/>
              <a:ea typeface="Inter"/>
              <a:cs typeface="Inter"/>
              <a:sym typeface="Inter"/>
            </a:endParaRPr>
          </a:p>
          <a:p>
            <a:pPr indent="-330200" lvl="0" marL="457200" rtl="0" algn="l">
              <a:spcBef>
                <a:spcPts val="0"/>
              </a:spcBef>
              <a:spcAft>
                <a:spcPts val="0"/>
              </a:spcAft>
              <a:buClr>
                <a:schemeClr val="accent6"/>
              </a:buClr>
              <a:buSzPts val="1600"/>
              <a:buFont typeface="Inter"/>
              <a:buChar char="●"/>
            </a:pPr>
            <a:r>
              <a:rPr lang="en" sz="1600">
                <a:solidFill>
                  <a:schemeClr val="accent6"/>
                </a:solidFill>
                <a:latin typeface="Inter"/>
                <a:ea typeface="Inter"/>
                <a:cs typeface="Inter"/>
                <a:sym typeface="Inter"/>
              </a:rPr>
              <a:t>No Tuning</a:t>
            </a:r>
            <a:endParaRPr sz="1600">
              <a:solidFill>
                <a:schemeClr val="accent6"/>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9" name="Shape 8569"/>
        <p:cNvGrpSpPr/>
        <p:nvPr/>
      </p:nvGrpSpPr>
      <p:grpSpPr>
        <a:xfrm>
          <a:off x="0" y="0"/>
          <a:ext cx="0" cy="0"/>
          <a:chOff x="0" y="0"/>
          <a:chExt cx="0" cy="0"/>
        </a:xfrm>
      </p:grpSpPr>
      <p:cxnSp>
        <p:nvCxnSpPr>
          <p:cNvPr id="8570" name="Google Shape;8570;p56"/>
          <p:cNvCxnSpPr>
            <a:endCxn id="8571" idx="2"/>
          </p:cNvCxnSpPr>
          <p:nvPr/>
        </p:nvCxnSpPr>
        <p:spPr>
          <a:xfrm flipH="1" rot="10800000">
            <a:off x="2151475" y="2332292"/>
            <a:ext cx="2327100" cy="9600"/>
          </a:xfrm>
          <a:prstGeom prst="straightConnector1">
            <a:avLst/>
          </a:prstGeom>
          <a:noFill/>
          <a:ln cap="flat" cmpd="sng" w="9525">
            <a:solidFill>
              <a:schemeClr val="dk2"/>
            </a:solidFill>
            <a:prstDash val="solid"/>
            <a:round/>
            <a:headEnd len="med" w="med" type="none"/>
            <a:tailEnd len="med" w="med" type="none"/>
          </a:ln>
        </p:spPr>
      </p:cxnSp>
      <p:sp>
        <p:nvSpPr>
          <p:cNvPr id="8572" name="Google Shape;8572;p56"/>
          <p:cNvSpPr/>
          <p:nvPr/>
        </p:nvSpPr>
        <p:spPr>
          <a:xfrm>
            <a:off x="1471075" y="2231175"/>
            <a:ext cx="202200" cy="20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6"/>
          <p:cNvSpPr/>
          <p:nvPr/>
        </p:nvSpPr>
        <p:spPr>
          <a:xfrm>
            <a:off x="4478575" y="2238842"/>
            <a:ext cx="186900" cy="186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6"/>
          <p:cNvSpPr/>
          <p:nvPr/>
        </p:nvSpPr>
        <p:spPr>
          <a:xfrm>
            <a:off x="6750625" y="2206625"/>
            <a:ext cx="251400" cy="251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6"/>
          <p:cNvSpPr/>
          <p:nvPr/>
        </p:nvSpPr>
        <p:spPr>
          <a:xfrm>
            <a:off x="7498017" y="2245075"/>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5" name="Google Shape;8575;p56"/>
          <p:cNvCxnSpPr>
            <a:stCxn id="8571" idx="6"/>
            <a:endCxn id="8573" idx="6"/>
          </p:cNvCxnSpPr>
          <p:nvPr/>
        </p:nvCxnSpPr>
        <p:spPr>
          <a:xfrm>
            <a:off x="4665475" y="2332292"/>
            <a:ext cx="2336700" cy="0"/>
          </a:xfrm>
          <a:prstGeom prst="straightConnector1">
            <a:avLst/>
          </a:prstGeom>
          <a:noFill/>
          <a:ln cap="flat" cmpd="sng" w="9525">
            <a:solidFill>
              <a:schemeClr val="dk2"/>
            </a:solidFill>
            <a:prstDash val="solid"/>
            <a:round/>
            <a:headEnd len="med" w="med" type="none"/>
            <a:tailEnd len="med" w="med" type="none"/>
          </a:ln>
        </p:spPr>
      </p:cxnSp>
      <p:sp>
        <p:nvSpPr>
          <p:cNvPr id="8576" name="Google Shape;8576;p56"/>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a:t>
            </a:r>
            <a:r>
              <a:rPr i="1" lang="en"/>
              <a:t>Next</a:t>
            </a:r>
            <a:endParaRPr i="1"/>
          </a:p>
        </p:txBody>
      </p:sp>
      <p:sp>
        <p:nvSpPr>
          <p:cNvPr id="8577" name="Google Shape;8577;p56"/>
          <p:cNvSpPr txBox="1"/>
          <p:nvPr/>
        </p:nvSpPr>
        <p:spPr>
          <a:xfrm>
            <a:off x="1386809" y="2719400"/>
            <a:ext cx="1549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6"/>
                </a:solidFill>
                <a:latin typeface="DM Serif Display"/>
                <a:ea typeface="DM Serif Display"/>
                <a:cs typeface="DM Serif Display"/>
                <a:sym typeface="DM Serif Display"/>
              </a:rPr>
              <a:t>Lyrics</a:t>
            </a:r>
            <a:endParaRPr sz="2400">
              <a:solidFill>
                <a:schemeClr val="accent6"/>
              </a:solidFill>
              <a:latin typeface="DM Serif Display"/>
              <a:ea typeface="DM Serif Display"/>
              <a:cs typeface="DM Serif Display"/>
              <a:sym typeface="DM Serif Display"/>
            </a:endParaRPr>
          </a:p>
        </p:txBody>
      </p:sp>
      <p:sp>
        <p:nvSpPr>
          <p:cNvPr id="8578" name="Google Shape;8578;p56"/>
          <p:cNvSpPr txBox="1"/>
          <p:nvPr/>
        </p:nvSpPr>
        <p:spPr>
          <a:xfrm>
            <a:off x="983300" y="3149000"/>
            <a:ext cx="23568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Inter"/>
                <a:ea typeface="Inter"/>
                <a:cs typeface="Inter"/>
                <a:sym typeface="Inter"/>
              </a:rPr>
              <a:t>Natural language processing on the lyrics of the songs with the same moods. </a:t>
            </a:r>
            <a:endParaRPr>
              <a:solidFill>
                <a:schemeClr val="accent6"/>
              </a:solidFill>
              <a:latin typeface="Inter"/>
              <a:ea typeface="Inter"/>
              <a:cs typeface="Inter"/>
              <a:sym typeface="Inter"/>
            </a:endParaRPr>
          </a:p>
        </p:txBody>
      </p:sp>
      <p:sp>
        <p:nvSpPr>
          <p:cNvPr id="8579" name="Google Shape;8579;p56"/>
          <p:cNvSpPr txBox="1"/>
          <p:nvPr/>
        </p:nvSpPr>
        <p:spPr>
          <a:xfrm>
            <a:off x="3266538" y="2719393"/>
            <a:ext cx="2610900" cy="429600"/>
          </a:xfrm>
          <a:prstGeom prst="rect">
            <a:avLst/>
          </a:prstGeom>
          <a:noFill/>
          <a:ln>
            <a:noFill/>
          </a:ln>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lang="en" sz="2400">
                <a:solidFill>
                  <a:schemeClr val="accent6"/>
                </a:solidFill>
                <a:latin typeface="DM Serif Display"/>
                <a:ea typeface="DM Serif Display"/>
                <a:cs typeface="DM Serif Display"/>
                <a:sym typeface="DM Serif Display"/>
              </a:rPr>
              <a:t>Audio Features </a:t>
            </a:r>
            <a:endParaRPr sz="2400">
              <a:solidFill>
                <a:schemeClr val="accent6"/>
              </a:solidFill>
              <a:latin typeface="DM Serif Display"/>
              <a:ea typeface="DM Serif Display"/>
              <a:cs typeface="DM Serif Display"/>
              <a:sym typeface="DM Serif Display"/>
            </a:endParaRPr>
          </a:p>
          <a:p>
            <a:pPr indent="0" lvl="0" marL="0" rtl="0" algn="ctr">
              <a:lnSpc>
                <a:spcPct val="75000"/>
              </a:lnSpc>
              <a:spcBef>
                <a:spcPts val="0"/>
              </a:spcBef>
              <a:spcAft>
                <a:spcPts val="0"/>
              </a:spcAft>
              <a:buNone/>
            </a:pPr>
            <a:r>
              <a:rPr lang="en" sz="2400">
                <a:solidFill>
                  <a:schemeClr val="accent6"/>
                </a:solidFill>
                <a:latin typeface="DM Serif Display"/>
                <a:ea typeface="DM Serif Display"/>
                <a:cs typeface="DM Serif Display"/>
                <a:sym typeface="DM Serif Display"/>
              </a:rPr>
              <a:t>+ </a:t>
            </a:r>
            <a:endParaRPr sz="2400">
              <a:solidFill>
                <a:schemeClr val="accent6"/>
              </a:solidFill>
              <a:latin typeface="DM Serif Display"/>
              <a:ea typeface="DM Serif Display"/>
              <a:cs typeface="DM Serif Display"/>
              <a:sym typeface="DM Serif Display"/>
            </a:endParaRPr>
          </a:p>
          <a:p>
            <a:pPr indent="0" lvl="0" marL="0" rtl="0" algn="ctr">
              <a:lnSpc>
                <a:spcPct val="75000"/>
              </a:lnSpc>
              <a:spcBef>
                <a:spcPts val="0"/>
              </a:spcBef>
              <a:spcAft>
                <a:spcPts val="0"/>
              </a:spcAft>
              <a:buNone/>
            </a:pPr>
            <a:r>
              <a:rPr lang="en" sz="2400">
                <a:solidFill>
                  <a:schemeClr val="accent6"/>
                </a:solidFill>
                <a:latin typeface="DM Serif Display"/>
                <a:ea typeface="DM Serif Display"/>
                <a:cs typeface="DM Serif Display"/>
                <a:sym typeface="DM Serif Display"/>
              </a:rPr>
              <a:t>Lyrics</a:t>
            </a:r>
            <a:endParaRPr sz="2400">
              <a:solidFill>
                <a:schemeClr val="accent6"/>
              </a:solidFill>
              <a:latin typeface="DM Serif Display"/>
              <a:ea typeface="DM Serif Display"/>
              <a:cs typeface="DM Serif Display"/>
              <a:sym typeface="DM Serif Display"/>
            </a:endParaRPr>
          </a:p>
        </p:txBody>
      </p:sp>
      <p:sp>
        <p:nvSpPr>
          <p:cNvPr id="8580" name="Google Shape;8580;p56"/>
          <p:cNvSpPr txBox="1"/>
          <p:nvPr/>
        </p:nvSpPr>
        <p:spPr>
          <a:xfrm>
            <a:off x="3372975" y="3610550"/>
            <a:ext cx="23568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Inter"/>
                <a:ea typeface="Inter"/>
                <a:cs typeface="Inter"/>
                <a:sym typeface="Inter"/>
              </a:rPr>
              <a:t>Look at how the audio features and lyrics work together in the creation of a mood.</a:t>
            </a:r>
            <a:endParaRPr>
              <a:solidFill>
                <a:schemeClr val="accent6"/>
              </a:solidFill>
              <a:latin typeface="Inter"/>
              <a:ea typeface="Inter"/>
              <a:cs typeface="Inter"/>
              <a:sym typeface="Inter"/>
            </a:endParaRPr>
          </a:p>
        </p:txBody>
      </p:sp>
      <p:sp>
        <p:nvSpPr>
          <p:cNvPr id="8581" name="Google Shape;8581;p56"/>
          <p:cNvSpPr txBox="1"/>
          <p:nvPr/>
        </p:nvSpPr>
        <p:spPr>
          <a:xfrm>
            <a:off x="5803903" y="3149000"/>
            <a:ext cx="23568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Inter"/>
                <a:ea typeface="Inter"/>
                <a:cs typeface="Inter"/>
                <a:sym typeface="Inter"/>
              </a:rPr>
              <a:t>Build a </a:t>
            </a:r>
            <a:r>
              <a:rPr lang="en">
                <a:solidFill>
                  <a:schemeClr val="accent6"/>
                </a:solidFill>
                <a:latin typeface="Inter"/>
                <a:ea typeface="Inter"/>
                <a:cs typeface="Inter"/>
                <a:sym typeface="Inter"/>
              </a:rPr>
              <a:t>music recommendation system based on both audio features and Lyrical qualities.</a:t>
            </a:r>
            <a:endParaRPr>
              <a:solidFill>
                <a:schemeClr val="accent6"/>
              </a:solidFill>
              <a:latin typeface="Inter"/>
              <a:ea typeface="Inter"/>
              <a:cs typeface="Inter"/>
              <a:sym typeface="Inter"/>
            </a:endParaRPr>
          </a:p>
        </p:txBody>
      </p:sp>
      <p:sp>
        <p:nvSpPr>
          <p:cNvPr id="8582" name="Google Shape;8582;p56"/>
          <p:cNvSpPr txBox="1"/>
          <p:nvPr/>
        </p:nvSpPr>
        <p:spPr>
          <a:xfrm>
            <a:off x="5424411" y="2718525"/>
            <a:ext cx="311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6"/>
                </a:solidFill>
                <a:latin typeface="DM Serif Display"/>
                <a:ea typeface="DM Serif Display"/>
                <a:cs typeface="DM Serif Display"/>
                <a:sym typeface="DM Serif Display"/>
              </a:rPr>
              <a:t>Recommender </a:t>
            </a:r>
            <a:endParaRPr sz="2400">
              <a:solidFill>
                <a:schemeClr val="accent6"/>
              </a:solidFill>
              <a:latin typeface="DM Serif Display"/>
              <a:ea typeface="DM Serif Display"/>
              <a:cs typeface="DM Serif Display"/>
              <a:sym typeface="DM Serif Display"/>
            </a:endParaRPr>
          </a:p>
        </p:txBody>
      </p:sp>
      <p:grpSp>
        <p:nvGrpSpPr>
          <p:cNvPr id="8583" name="Google Shape;8583;p56"/>
          <p:cNvGrpSpPr/>
          <p:nvPr/>
        </p:nvGrpSpPr>
        <p:grpSpPr>
          <a:xfrm>
            <a:off x="6796782" y="2033435"/>
            <a:ext cx="371046" cy="501900"/>
            <a:chOff x="761207" y="3736360"/>
            <a:chExt cx="371046" cy="501900"/>
          </a:xfrm>
        </p:grpSpPr>
        <p:sp>
          <p:nvSpPr>
            <p:cNvPr id="8584" name="Google Shape;8584;p56"/>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6"/>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6"/>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56"/>
          <p:cNvGrpSpPr/>
          <p:nvPr/>
        </p:nvGrpSpPr>
        <p:grpSpPr>
          <a:xfrm>
            <a:off x="4386482" y="2033435"/>
            <a:ext cx="371046" cy="501900"/>
            <a:chOff x="761207" y="2686810"/>
            <a:chExt cx="371046" cy="501900"/>
          </a:xfrm>
        </p:grpSpPr>
        <p:sp>
          <p:nvSpPr>
            <p:cNvPr id="8588" name="Google Shape;8588;p56"/>
            <p:cNvSpPr/>
            <p:nvPr/>
          </p:nvSpPr>
          <p:spPr>
            <a:xfrm>
              <a:off x="761207" y="2817676"/>
              <a:ext cx="371046" cy="371034"/>
            </a:xfrm>
            <a:custGeom>
              <a:rect b="b" l="l" r="r" t="t"/>
              <a:pathLst>
                <a:path extrusionOk="0" h="1531" w="1531">
                  <a:moveTo>
                    <a:pt x="0" y="0"/>
                  </a:moveTo>
                  <a:lnTo>
                    <a:pt x="0" y="1531"/>
                  </a:lnTo>
                  <a:lnTo>
                    <a:pt x="1530" y="1531"/>
                  </a:lnTo>
                  <a:lnTo>
                    <a:pt x="15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6"/>
            <p:cNvSpPr/>
            <p:nvPr/>
          </p:nvSpPr>
          <p:spPr>
            <a:xfrm>
              <a:off x="786412" y="2842880"/>
              <a:ext cx="320393" cy="320626"/>
            </a:xfrm>
            <a:custGeom>
              <a:rect b="b" l="l" r="r" t="t"/>
              <a:pathLst>
                <a:path extrusionOk="0" h="1323" w="1322">
                  <a:moveTo>
                    <a:pt x="0" y="1"/>
                  </a:moveTo>
                  <a:lnTo>
                    <a:pt x="0" y="1322"/>
                  </a:lnTo>
                  <a:lnTo>
                    <a:pt x="1322" y="1322"/>
                  </a:lnTo>
                  <a:lnTo>
                    <a:pt x="13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6"/>
            <p:cNvSpPr/>
            <p:nvPr/>
          </p:nvSpPr>
          <p:spPr>
            <a:xfrm>
              <a:off x="910011" y="268681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56"/>
          <p:cNvGrpSpPr/>
          <p:nvPr/>
        </p:nvGrpSpPr>
        <p:grpSpPr>
          <a:xfrm>
            <a:off x="1976182" y="2033435"/>
            <a:ext cx="371046" cy="501900"/>
            <a:chOff x="761207" y="1526035"/>
            <a:chExt cx="371046" cy="501900"/>
          </a:xfrm>
        </p:grpSpPr>
        <p:sp>
          <p:nvSpPr>
            <p:cNvPr id="8592" name="Google Shape;8592;p56"/>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6"/>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6"/>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56"/>
          <p:cNvGrpSpPr/>
          <p:nvPr/>
        </p:nvGrpSpPr>
        <p:grpSpPr>
          <a:xfrm>
            <a:off x="309528" y="59050"/>
            <a:ext cx="1543512" cy="1681233"/>
            <a:chOff x="5625053" y="7"/>
            <a:chExt cx="711985" cy="775512"/>
          </a:xfrm>
        </p:grpSpPr>
        <p:sp>
          <p:nvSpPr>
            <p:cNvPr id="8596" name="Google Shape;8596;p56"/>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6"/>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6"/>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56"/>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6"/>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6"/>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6"/>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56"/>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6"/>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6"/>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6"/>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6"/>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6"/>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56"/>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6"/>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6"/>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6"/>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6"/>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6"/>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56"/>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56"/>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6"/>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6"/>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6"/>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6"/>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6"/>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6"/>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6"/>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6"/>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6"/>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6"/>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6"/>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6"/>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6"/>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6"/>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6"/>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6"/>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6"/>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6"/>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6"/>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56"/>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6"/>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6"/>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6"/>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6"/>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6"/>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6"/>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6"/>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6"/>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6"/>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6"/>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6"/>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6"/>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56"/>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6"/>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6"/>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6"/>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6"/>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56"/>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6"/>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56"/>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6"/>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6"/>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6"/>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6"/>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6"/>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6"/>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56"/>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6"/>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6"/>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6"/>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6"/>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6"/>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6"/>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6"/>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6"/>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6"/>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6"/>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6"/>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6"/>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6"/>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6"/>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6"/>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6"/>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6"/>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6"/>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6"/>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6"/>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6"/>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6"/>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6"/>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56"/>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6"/>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6"/>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6"/>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6"/>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6"/>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6"/>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6"/>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6"/>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6"/>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6"/>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6"/>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6"/>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6"/>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6"/>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6"/>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6"/>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6"/>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56"/>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6"/>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6"/>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6"/>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6"/>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6"/>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6"/>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6"/>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56"/>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6"/>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6"/>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6"/>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6"/>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6"/>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6"/>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6"/>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6"/>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6"/>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6"/>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6"/>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6"/>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56"/>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6"/>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6"/>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56"/>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56"/>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6"/>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6"/>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6"/>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6"/>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6"/>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56"/>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6"/>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6"/>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56"/>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6"/>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6"/>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6"/>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56"/>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6"/>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6"/>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6"/>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6"/>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6"/>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6"/>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6"/>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6"/>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6"/>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6"/>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6"/>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6"/>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6"/>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56"/>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6"/>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6"/>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56"/>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56"/>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6"/>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6"/>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6"/>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56"/>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6"/>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6"/>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56"/>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56"/>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6"/>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6"/>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56"/>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56"/>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6"/>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6"/>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6"/>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6"/>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6"/>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6"/>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56"/>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6"/>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6"/>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6"/>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6"/>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56"/>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6"/>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6"/>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6"/>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6"/>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6"/>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6"/>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6"/>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6"/>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6"/>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6"/>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6"/>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6"/>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6"/>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6"/>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6"/>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6"/>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6"/>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56"/>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6"/>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6"/>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6"/>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6"/>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6"/>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6"/>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6"/>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6"/>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6"/>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6"/>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6"/>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6"/>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56"/>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6"/>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6"/>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6"/>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6"/>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6"/>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6"/>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56"/>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6"/>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6"/>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6"/>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6"/>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6"/>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6"/>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56"/>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6"/>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6"/>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56"/>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6"/>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6"/>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6"/>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6"/>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6"/>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6"/>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6"/>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56"/>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6"/>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6"/>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6"/>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6"/>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6"/>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6"/>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6"/>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56"/>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56"/>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6"/>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6"/>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56"/>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56"/>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6"/>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6"/>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6"/>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6"/>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6"/>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6"/>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56"/>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56"/>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6"/>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6"/>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6"/>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6"/>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56"/>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56"/>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6"/>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6"/>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56"/>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6"/>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6"/>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56"/>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6"/>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56"/>
          <p:cNvGrpSpPr/>
          <p:nvPr/>
        </p:nvGrpSpPr>
        <p:grpSpPr>
          <a:xfrm>
            <a:off x="1853061" y="1"/>
            <a:ext cx="841320" cy="1593818"/>
            <a:chOff x="6601968" y="9251"/>
            <a:chExt cx="408209" cy="773247"/>
          </a:xfrm>
        </p:grpSpPr>
        <p:sp>
          <p:nvSpPr>
            <p:cNvPr id="8877" name="Google Shape;8877;p56"/>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56"/>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6"/>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6"/>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6"/>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6"/>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6"/>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56"/>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6"/>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6"/>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56"/>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56"/>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6"/>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6"/>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6"/>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6"/>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56"/>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6"/>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6"/>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6"/>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6"/>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6"/>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56"/>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56"/>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6"/>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56"/>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56"/>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6"/>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6"/>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6"/>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56"/>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6"/>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6"/>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6"/>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6"/>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6"/>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6"/>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6"/>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6"/>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6"/>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6"/>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6"/>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56"/>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6"/>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6"/>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6"/>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6"/>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6"/>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56"/>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6"/>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56"/>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56"/>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6"/>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6"/>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56"/>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6"/>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56"/>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56"/>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6"/>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6"/>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6"/>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56"/>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56"/>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6"/>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56"/>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6"/>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6"/>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6"/>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56"/>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56"/>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6"/>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6"/>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56"/>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6"/>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6"/>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56"/>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56"/>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6"/>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6"/>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56"/>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56"/>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6"/>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56"/>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56"/>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56"/>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6"/>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56"/>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56"/>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56"/>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56"/>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56"/>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56"/>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56"/>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56"/>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56"/>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56"/>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56"/>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56"/>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56"/>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56"/>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0" name="Shape 8980"/>
        <p:cNvGrpSpPr/>
        <p:nvPr/>
      </p:nvGrpSpPr>
      <p:grpSpPr>
        <a:xfrm>
          <a:off x="0" y="0"/>
          <a:ext cx="0" cy="0"/>
          <a:chOff x="0" y="0"/>
          <a:chExt cx="0" cy="0"/>
        </a:xfrm>
      </p:grpSpPr>
      <p:sp>
        <p:nvSpPr>
          <p:cNvPr id="8981" name="Google Shape;8981;p57"/>
          <p:cNvSpPr txBox="1"/>
          <p:nvPr>
            <p:ph type="title"/>
          </p:nvPr>
        </p:nvSpPr>
        <p:spPr>
          <a:xfrm>
            <a:off x="648325" y="2521525"/>
            <a:ext cx="66414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Conclusion: </a:t>
            </a:r>
            <a:endParaRPr sz="5000"/>
          </a:p>
          <a:p>
            <a:pPr indent="0" lvl="0" marL="0" rtl="0" algn="l">
              <a:spcBef>
                <a:spcPts val="0"/>
              </a:spcBef>
              <a:spcAft>
                <a:spcPts val="0"/>
              </a:spcAft>
              <a:buNone/>
            </a:pPr>
            <a:r>
              <a:rPr i="1" lang="en" sz="4400"/>
              <a:t>Why Does This Matter?</a:t>
            </a:r>
            <a:endParaRPr i="1" sz="4400"/>
          </a:p>
        </p:txBody>
      </p:sp>
      <p:grpSp>
        <p:nvGrpSpPr>
          <p:cNvPr id="8982" name="Google Shape;8982;p57"/>
          <p:cNvGrpSpPr/>
          <p:nvPr/>
        </p:nvGrpSpPr>
        <p:grpSpPr>
          <a:xfrm flipH="1">
            <a:off x="7758329" y="891042"/>
            <a:ext cx="446047" cy="828613"/>
            <a:chOff x="5683209" y="856229"/>
            <a:chExt cx="110192" cy="204692"/>
          </a:xfrm>
        </p:grpSpPr>
        <p:sp>
          <p:nvSpPr>
            <p:cNvPr id="8983" name="Google Shape;8983;p57"/>
            <p:cNvSpPr/>
            <p:nvPr/>
          </p:nvSpPr>
          <p:spPr>
            <a:xfrm>
              <a:off x="5699417" y="937613"/>
              <a:ext cx="79036" cy="123308"/>
            </a:xfrm>
            <a:custGeom>
              <a:rect b="b" l="l" r="r" t="t"/>
              <a:pathLst>
                <a:path extrusionOk="0" h="2153" w="1380">
                  <a:moveTo>
                    <a:pt x="681" y="1"/>
                  </a:moveTo>
                  <a:cubicBezTo>
                    <a:pt x="610" y="1"/>
                    <a:pt x="539" y="11"/>
                    <a:pt x="470" y="32"/>
                  </a:cubicBezTo>
                  <a:lnTo>
                    <a:pt x="459" y="37"/>
                  </a:lnTo>
                  <a:lnTo>
                    <a:pt x="459" y="189"/>
                  </a:lnTo>
                  <a:cubicBezTo>
                    <a:pt x="459" y="189"/>
                    <a:pt x="23" y="379"/>
                    <a:pt x="23" y="594"/>
                  </a:cubicBezTo>
                  <a:lnTo>
                    <a:pt x="23" y="1904"/>
                  </a:lnTo>
                  <a:cubicBezTo>
                    <a:pt x="23" y="1904"/>
                    <a:pt x="1" y="2147"/>
                    <a:pt x="678" y="2153"/>
                  </a:cubicBezTo>
                  <a:lnTo>
                    <a:pt x="702" y="2153"/>
                  </a:lnTo>
                  <a:cubicBezTo>
                    <a:pt x="1379" y="2147"/>
                    <a:pt x="1352" y="1904"/>
                    <a:pt x="1352" y="1904"/>
                  </a:cubicBezTo>
                  <a:lnTo>
                    <a:pt x="1352" y="594"/>
                  </a:lnTo>
                  <a:cubicBezTo>
                    <a:pt x="1352" y="379"/>
                    <a:pt x="900" y="189"/>
                    <a:pt x="900" y="189"/>
                  </a:cubicBezTo>
                  <a:lnTo>
                    <a:pt x="900" y="32"/>
                  </a:lnTo>
                  <a:lnTo>
                    <a:pt x="882" y="26"/>
                  </a:lnTo>
                  <a:cubicBezTo>
                    <a:pt x="815" y="9"/>
                    <a:pt x="748" y="1"/>
                    <a:pt x="6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57"/>
            <p:cNvSpPr/>
            <p:nvPr/>
          </p:nvSpPr>
          <p:spPr>
            <a:xfrm>
              <a:off x="5723357" y="934750"/>
              <a:ext cx="30870" cy="5040"/>
            </a:xfrm>
            <a:custGeom>
              <a:rect b="b" l="l" r="r" t="t"/>
              <a:pathLst>
                <a:path extrusionOk="0" h="88" w="539">
                  <a:moveTo>
                    <a:pt x="266" y="1"/>
                  </a:moveTo>
                  <a:cubicBezTo>
                    <a:pt x="220" y="1"/>
                    <a:pt x="0" y="6"/>
                    <a:pt x="0" y="87"/>
                  </a:cubicBezTo>
                  <a:lnTo>
                    <a:pt x="57" y="87"/>
                  </a:lnTo>
                  <a:cubicBezTo>
                    <a:pt x="70" y="70"/>
                    <a:pt x="139" y="52"/>
                    <a:pt x="266" y="52"/>
                  </a:cubicBezTo>
                  <a:cubicBezTo>
                    <a:pt x="400" y="52"/>
                    <a:pt x="469" y="70"/>
                    <a:pt x="482" y="87"/>
                  </a:cubicBezTo>
                  <a:lnTo>
                    <a:pt x="539" y="87"/>
                  </a:lnTo>
                  <a:cubicBezTo>
                    <a:pt x="539" y="6"/>
                    <a:pt x="313" y="1"/>
                    <a:pt x="266"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57"/>
            <p:cNvSpPr/>
            <p:nvPr/>
          </p:nvSpPr>
          <p:spPr>
            <a:xfrm>
              <a:off x="5711387" y="882173"/>
              <a:ext cx="40205" cy="152230"/>
            </a:xfrm>
            <a:custGeom>
              <a:rect b="b" l="l" r="r" t="t"/>
              <a:pathLst>
                <a:path extrusionOk="0" h="2658" w="702">
                  <a:moveTo>
                    <a:pt x="27" y="0"/>
                  </a:moveTo>
                  <a:cubicBezTo>
                    <a:pt x="24" y="0"/>
                    <a:pt x="21" y="1"/>
                    <a:pt x="17" y="2"/>
                  </a:cubicBezTo>
                  <a:cubicBezTo>
                    <a:pt x="6" y="9"/>
                    <a:pt x="1" y="20"/>
                    <a:pt x="6" y="31"/>
                  </a:cubicBezTo>
                  <a:cubicBezTo>
                    <a:pt x="12" y="44"/>
                    <a:pt x="656" y="1185"/>
                    <a:pt x="493" y="2634"/>
                  </a:cubicBezTo>
                  <a:cubicBezTo>
                    <a:pt x="487" y="2645"/>
                    <a:pt x="499" y="2658"/>
                    <a:pt x="510" y="2658"/>
                  </a:cubicBezTo>
                  <a:lnTo>
                    <a:pt x="517" y="2658"/>
                  </a:lnTo>
                  <a:cubicBezTo>
                    <a:pt x="528" y="2658"/>
                    <a:pt x="533" y="2645"/>
                    <a:pt x="533" y="2640"/>
                  </a:cubicBezTo>
                  <a:cubicBezTo>
                    <a:pt x="702" y="1179"/>
                    <a:pt x="52" y="26"/>
                    <a:pt x="47" y="15"/>
                  </a:cubicBezTo>
                  <a:cubicBezTo>
                    <a:pt x="42" y="6"/>
                    <a:pt x="35" y="0"/>
                    <a:pt x="2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57"/>
            <p:cNvSpPr/>
            <p:nvPr/>
          </p:nvSpPr>
          <p:spPr>
            <a:xfrm>
              <a:off x="5683209" y="877305"/>
              <a:ext cx="57387" cy="32302"/>
            </a:xfrm>
            <a:custGeom>
              <a:rect b="b" l="l" r="r" t="t"/>
              <a:pathLst>
                <a:path extrusionOk="0" h="564" w="1002">
                  <a:moveTo>
                    <a:pt x="550" y="1"/>
                  </a:moveTo>
                  <a:lnTo>
                    <a:pt x="376" y="111"/>
                  </a:lnTo>
                  <a:cubicBezTo>
                    <a:pt x="376" y="111"/>
                    <a:pt x="0" y="546"/>
                    <a:pt x="132" y="563"/>
                  </a:cubicBezTo>
                  <a:cubicBezTo>
                    <a:pt x="134" y="563"/>
                    <a:pt x="136" y="563"/>
                    <a:pt x="138" y="563"/>
                  </a:cubicBezTo>
                  <a:cubicBezTo>
                    <a:pt x="264" y="563"/>
                    <a:pt x="394" y="204"/>
                    <a:pt x="394" y="204"/>
                  </a:cubicBezTo>
                  <a:cubicBezTo>
                    <a:pt x="394" y="204"/>
                    <a:pt x="399" y="523"/>
                    <a:pt x="504" y="523"/>
                  </a:cubicBezTo>
                  <a:cubicBezTo>
                    <a:pt x="614" y="523"/>
                    <a:pt x="493" y="186"/>
                    <a:pt x="493" y="186"/>
                  </a:cubicBezTo>
                  <a:lnTo>
                    <a:pt x="493" y="186"/>
                  </a:lnTo>
                  <a:cubicBezTo>
                    <a:pt x="493" y="186"/>
                    <a:pt x="626" y="435"/>
                    <a:pt x="701" y="435"/>
                  </a:cubicBezTo>
                  <a:cubicBezTo>
                    <a:pt x="707" y="435"/>
                    <a:pt x="713" y="433"/>
                    <a:pt x="718" y="429"/>
                  </a:cubicBezTo>
                  <a:cubicBezTo>
                    <a:pt x="793" y="389"/>
                    <a:pt x="591" y="140"/>
                    <a:pt x="591" y="140"/>
                  </a:cubicBezTo>
                  <a:lnTo>
                    <a:pt x="591" y="140"/>
                  </a:lnTo>
                  <a:cubicBezTo>
                    <a:pt x="591" y="140"/>
                    <a:pt x="800" y="281"/>
                    <a:pt x="884" y="281"/>
                  </a:cubicBezTo>
                  <a:cubicBezTo>
                    <a:pt x="895" y="281"/>
                    <a:pt x="904" y="279"/>
                    <a:pt x="910" y="274"/>
                  </a:cubicBezTo>
                  <a:cubicBezTo>
                    <a:pt x="967" y="226"/>
                    <a:pt x="637" y="71"/>
                    <a:pt x="637" y="71"/>
                  </a:cubicBezTo>
                  <a:lnTo>
                    <a:pt x="637" y="71"/>
                  </a:lnTo>
                  <a:cubicBezTo>
                    <a:pt x="637" y="71"/>
                    <a:pt x="776" y="125"/>
                    <a:pt x="871" y="125"/>
                  </a:cubicBezTo>
                  <a:cubicBezTo>
                    <a:pt x="907" y="125"/>
                    <a:pt x="937" y="117"/>
                    <a:pt x="950" y="94"/>
                  </a:cubicBezTo>
                  <a:cubicBezTo>
                    <a:pt x="1002" y="12"/>
                    <a:pt x="550" y="1"/>
                    <a:pt x="5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57"/>
            <p:cNvSpPr/>
            <p:nvPr/>
          </p:nvSpPr>
          <p:spPr>
            <a:xfrm>
              <a:off x="5697470" y="872723"/>
              <a:ext cx="17239" cy="10939"/>
            </a:xfrm>
            <a:custGeom>
              <a:rect b="b" l="l" r="r" t="t"/>
              <a:pathLst>
                <a:path extrusionOk="0" h="191" w="301">
                  <a:moveTo>
                    <a:pt x="169" y="1"/>
                  </a:moveTo>
                  <a:cubicBezTo>
                    <a:pt x="153" y="1"/>
                    <a:pt x="135" y="4"/>
                    <a:pt x="116" y="11"/>
                  </a:cubicBezTo>
                  <a:cubicBezTo>
                    <a:pt x="0" y="52"/>
                    <a:pt x="127" y="191"/>
                    <a:pt x="127" y="191"/>
                  </a:cubicBezTo>
                  <a:lnTo>
                    <a:pt x="301" y="81"/>
                  </a:lnTo>
                  <a:cubicBezTo>
                    <a:pt x="301" y="81"/>
                    <a:pt x="252" y="1"/>
                    <a:pt x="16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57"/>
            <p:cNvSpPr/>
            <p:nvPr/>
          </p:nvSpPr>
          <p:spPr>
            <a:xfrm>
              <a:off x="5721009" y="869803"/>
              <a:ext cx="55153" cy="167236"/>
            </a:xfrm>
            <a:custGeom>
              <a:rect b="b" l="l" r="r" t="t"/>
              <a:pathLst>
                <a:path extrusionOk="0" h="2920" w="963">
                  <a:moveTo>
                    <a:pt x="939" y="0"/>
                  </a:moveTo>
                  <a:cubicBezTo>
                    <a:pt x="933" y="0"/>
                    <a:pt x="925" y="3"/>
                    <a:pt x="922" y="10"/>
                  </a:cubicBezTo>
                  <a:cubicBezTo>
                    <a:pt x="911" y="22"/>
                    <a:pt x="1" y="1106"/>
                    <a:pt x="133" y="2903"/>
                  </a:cubicBezTo>
                  <a:cubicBezTo>
                    <a:pt x="133" y="2914"/>
                    <a:pt x="140" y="2920"/>
                    <a:pt x="151" y="2920"/>
                  </a:cubicBezTo>
                  <a:lnTo>
                    <a:pt x="157" y="2920"/>
                  </a:lnTo>
                  <a:cubicBezTo>
                    <a:pt x="168" y="2920"/>
                    <a:pt x="180" y="2914"/>
                    <a:pt x="180" y="2896"/>
                  </a:cubicBezTo>
                  <a:cubicBezTo>
                    <a:pt x="47" y="1122"/>
                    <a:pt x="945" y="51"/>
                    <a:pt x="957" y="39"/>
                  </a:cubicBezTo>
                  <a:cubicBezTo>
                    <a:pt x="962" y="28"/>
                    <a:pt x="962" y="17"/>
                    <a:pt x="951" y="4"/>
                  </a:cubicBezTo>
                  <a:cubicBezTo>
                    <a:pt x="949" y="2"/>
                    <a:pt x="944" y="0"/>
                    <a:pt x="9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57"/>
            <p:cNvSpPr/>
            <p:nvPr/>
          </p:nvSpPr>
          <p:spPr>
            <a:xfrm>
              <a:off x="5732578" y="864362"/>
              <a:ext cx="60823" cy="36311"/>
            </a:xfrm>
            <a:custGeom>
              <a:rect b="b" l="l" r="r" t="t"/>
              <a:pathLst>
                <a:path extrusionOk="0" h="634" w="1062">
                  <a:moveTo>
                    <a:pt x="581" y="0"/>
                  </a:moveTo>
                  <a:cubicBezTo>
                    <a:pt x="581" y="0"/>
                    <a:pt x="1" y="88"/>
                    <a:pt x="30" y="216"/>
                  </a:cubicBezTo>
                  <a:cubicBezTo>
                    <a:pt x="36" y="238"/>
                    <a:pt x="57" y="247"/>
                    <a:pt x="89" y="247"/>
                  </a:cubicBezTo>
                  <a:cubicBezTo>
                    <a:pt x="238" y="247"/>
                    <a:pt x="610" y="42"/>
                    <a:pt x="610" y="42"/>
                  </a:cubicBezTo>
                  <a:lnTo>
                    <a:pt x="610" y="42"/>
                  </a:lnTo>
                  <a:cubicBezTo>
                    <a:pt x="610" y="42"/>
                    <a:pt x="193" y="383"/>
                    <a:pt x="257" y="476"/>
                  </a:cubicBezTo>
                  <a:cubicBezTo>
                    <a:pt x="262" y="484"/>
                    <a:pt x="270" y="488"/>
                    <a:pt x="279" y="488"/>
                  </a:cubicBezTo>
                  <a:cubicBezTo>
                    <a:pt x="378" y="488"/>
                    <a:pt x="661" y="83"/>
                    <a:pt x="661" y="82"/>
                  </a:cubicBezTo>
                  <a:lnTo>
                    <a:pt x="661" y="82"/>
                  </a:lnTo>
                  <a:cubicBezTo>
                    <a:pt x="661" y="83"/>
                    <a:pt x="430" y="546"/>
                    <a:pt x="494" y="598"/>
                  </a:cubicBezTo>
                  <a:cubicBezTo>
                    <a:pt x="497" y="601"/>
                    <a:pt x="500" y="602"/>
                    <a:pt x="504" y="602"/>
                  </a:cubicBezTo>
                  <a:cubicBezTo>
                    <a:pt x="573" y="602"/>
                    <a:pt x="738" y="117"/>
                    <a:pt x="738" y="117"/>
                  </a:cubicBezTo>
                  <a:lnTo>
                    <a:pt x="738" y="117"/>
                  </a:lnTo>
                  <a:cubicBezTo>
                    <a:pt x="738" y="117"/>
                    <a:pt x="610" y="621"/>
                    <a:pt x="696" y="633"/>
                  </a:cubicBezTo>
                  <a:cubicBezTo>
                    <a:pt x="697" y="633"/>
                    <a:pt x="698" y="633"/>
                    <a:pt x="699" y="633"/>
                  </a:cubicBezTo>
                  <a:cubicBezTo>
                    <a:pt x="784" y="633"/>
                    <a:pt x="800" y="128"/>
                    <a:pt x="800" y="128"/>
                  </a:cubicBezTo>
                  <a:cubicBezTo>
                    <a:pt x="800" y="128"/>
                    <a:pt x="818" y="626"/>
                    <a:pt x="937" y="626"/>
                  </a:cubicBezTo>
                  <a:cubicBezTo>
                    <a:pt x="938" y="626"/>
                    <a:pt x="939" y="626"/>
                    <a:pt x="940" y="626"/>
                  </a:cubicBezTo>
                  <a:cubicBezTo>
                    <a:pt x="1062" y="621"/>
                    <a:pt x="883" y="123"/>
                    <a:pt x="883" y="123"/>
                  </a:cubicBezTo>
                  <a:lnTo>
                    <a:pt x="5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57"/>
            <p:cNvSpPr/>
            <p:nvPr/>
          </p:nvSpPr>
          <p:spPr>
            <a:xfrm>
              <a:off x="5765796" y="856229"/>
              <a:ext cx="22279" cy="15177"/>
            </a:xfrm>
            <a:custGeom>
              <a:rect b="b" l="l" r="r" t="t"/>
              <a:pathLst>
                <a:path extrusionOk="0" h="265" w="389">
                  <a:moveTo>
                    <a:pt x="191" y="1"/>
                  </a:moveTo>
                  <a:cubicBezTo>
                    <a:pt x="84" y="1"/>
                    <a:pt x="1" y="142"/>
                    <a:pt x="1" y="142"/>
                  </a:cubicBezTo>
                  <a:lnTo>
                    <a:pt x="303" y="265"/>
                  </a:lnTo>
                  <a:cubicBezTo>
                    <a:pt x="303" y="265"/>
                    <a:pt x="389" y="85"/>
                    <a:pt x="250" y="16"/>
                  </a:cubicBezTo>
                  <a:cubicBezTo>
                    <a:pt x="230" y="5"/>
                    <a:pt x="210" y="1"/>
                    <a:pt x="19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57"/>
            <p:cNvSpPr/>
            <p:nvPr/>
          </p:nvSpPr>
          <p:spPr>
            <a:xfrm>
              <a:off x="5723357" y="939675"/>
              <a:ext cx="30870" cy="5097"/>
            </a:xfrm>
            <a:custGeom>
              <a:rect b="b" l="l" r="r" t="t"/>
              <a:pathLst>
                <a:path extrusionOk="0" h="89" w="539">
                  <a:moveTo>
                    <a:pt x="59" y="1"/>
                  </a:moveTo>
                  <a:cubicBezTo>
                    <a:pt x="58" y="1"/>
                    <a:pt x="57" y="1"/>
                    <a:pt x="57" y="1"/>
                  </a:cubicBezTo>
                  <a:lnTo>
                    <a:pt x="0" y="1"/>
                  </a:lnTo>
                  <a:cubicBezTo>
                    <a:pt x="0" y="83"/>
                    <a:pt x="226" y="89"/>
                    <a:pt x="273" y="89"/>
                  </a:cubicBezTo>
                  <a:cubicBezTo>
                    <a:pt x="319" y="89"/>
                    <a:pt x="539" y="83"/>
                    <a:pt x="539" y="1"/>
                  </a:cubicBezTo>
                  <a:lnTo>
                    <a:pt x="482" y="1"/>
                  </a:lnTo>
                  <a:cubicBezTo>
                    <a:pt x="469" y="14"/>
                    <a:pt x="405" y="30"/>
                    <a:pt x="273" y="30"/>
                  </a:cubicBezTo>
                  <a:cubicBezTo>
                    <a:pt x="149" y="30"/>
                    <a:pt x="70" y="1"/>
                    <a:pt x="59"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57"/>
            <p:cNvSpPr/>
            <p:nvPr/>
          </p:nvSpPr>
          <p:spPr>
            <a:xfrm>
              <a:off x="5699417" y="939389"/>
              <a:ext cx="79036" cy="121532"/>
            </a:xfrm>
            <a:custGeom>
              <a:rect b="b" l="l" r="r" t="t"/>
              <a:pathLst>
                <a:path extrusionOk="0" h="2122" w="1380">
                  <a:moveTo>
                    <a:pt x="475" y="1"/>
                  </a:moveTo>
                  <a:lnTo>
                    <a:pt x="459" y="6"/>
                  </a:lnTo>
                  <a:lnTo>
                    <a:pt x="459" y="158"/>
                  </a:lnTo>
                  <a:cubicBezTo>
                    <a:pt x="459" y="158"/>
                    <a:pt x="23" y="348"/>
                    <a:pt x="23" y="563"/>
                  </a:cubicBezTo>
                  <a:lnTo>
                    <a:pt x="23" y="1873"/>
                  </a:lnTo>
                  <a:cubicBezTo>
                    <a:pt x="23" y="1873"/>
                    <a:pt x="1" y="2116"/>
                    <a:pt x="678" y="2122"/>
                  </a:cubicBezTo>
                  <a:lnTo>
                    <a:pt x="702" y="2122"/>
                  </a:lnTo>
                  <a:cubicBezTo>
                    <a:pt x="1379" y="2116"/>
                    <a:pt x="1352" y="1873"/>
                    <a:pt x="1352" y="1873"/>
                  </a:cubicBezTo>
                  <a:lnTo>
                    <a:pt x="1352" y="563"/>
                  </a:lnTo>
                  <a:cubicBezTo>
                    <a:pt x="1352" y="348"/>
                    <a:pt x="900" y="158"/>
                    <a:pt x="900" y="158"/>
                  </a:cubicBezTo>
                  <a:lnTo>
                    <a:pt x="900" y="1"/>
                  </a:lnTo>
                  <a:cubicBezTo>
                    <a:pt x="900" y="1"/>
                    <a:pt x="801" y="36"/>
                    <a:pt x="676" y="36"/>
                  </a:cubicBezTo>
                  <a:cubicBezTo>
                    <a:pt x="613" y="36"/>
                    <a:pt x="543" y="27"/>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57"/>
            <p:cNvSpPr/>
            <p:nvPr/>
          </p:nvSpPr>
          <p:spPr>
            <a:xfrm>
              <a:off x="5709726" y="953764"/>
              <a:ext cx="19644" cy="15521"/>
            </a:xfrm>
            <a:custGeom>
              <a:rect b="b" l="l" r="r" t="t"/>
              <a:pathLst>
                <a:path extrusionOk="0" h="271" w="343">
                  <a:moveTo>
                    <a:pt x="271" y="0"/>
                  </a:moveTo>
                  <a:cubicBezTo>
                    <a:pt x="231" y="0"/>
                    <a:pt x="172" y="26"/>
                    <a:pt x="116" y="74"/>
                  </a:cubicBezTo>
                  <a:cubicBezTo>
                    <a:pt x="41" y="138"/>
                    <a:pt x="0" y="220"/>
                    <a:pt x="30" y="255"/>
                  </a:cubicBezTo>
                  <a:cubicBezTo>
                    <a:pt x="39" y="265"/>
                    <a:pt x="53" y="271"/>
                    <a:pt x="72" y="271"/>
                  </a:cubicBezTo>
                  <a:cubicBezTo>
                    <a:pt x="112" y="271"/>
                    <a:pt x="170" y="246"/>
                    <a:pt x="226" y="202"/>
                  </a:cubicBezTo>
                  <a:cubicBezTo>
                    <a:pt x="302" y="132"/>
                    <a:pt x="343" y="51"/>
                    <a:pt x="313" y="17"/>
                  </a:cubicBezTo>
                  <a:cubicBezTo>
                    <a:pt x="304" y="6"/>
                    <a:pt x="29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57"/>
            <p:cNvSpPr/>
            <p:nvPr/>
          </p:nvSpPr>
          <p:spPr>
            <a:xfrm>
              <a:off x="5707092" y="972607"/>
              <a:ext cx="17239" cy="81270"/>
            </a:xfrm>
            <a:custGeom>
              <a:rect b="b" l="l" r="r" t="t"/>
              <a:pathLst>
                <a:path extrusionOk="0" h="1419" w="301">
                  <a:moveTo>
                    <a:pt x="28" y="1"/>
                  </a:moveTo>
                  <a:cubicBezTo>
                    <a:pt x="28" y="1"/>
                    <a:pt x="1" y="1194"/>
                    <a:pt x="28" y="1322"/>
                  </a:cubicBezTo>
                  <a:cubicBezTo>
                    <a:pt x="47" y="1404"/>
                    <a:pt x="155" y="1418"/>
                    <a:pt x="230" y="1418"/>
                  </a:cubicBezTo>
                  <a:cubicBezTo>
                    <a:pt x="270" y="1418"/>
                    <a:pt x="301" y="1414"/>
                    <a:pt x="301" y="1414"/>
                  </a:cubicBezTo>
                  <a:lnTo>
                    <a:pt x="301" y="1"/>
                  </a:lnTo>
                  <a:cubicBezTo>
                    <a:pt x="253" y="29"/>
                    <a:pt x="206" y="39"/>
                    <a:pt x="166" y="39"/>
                  </a:cubicBezTo>
                  <a:cubicBezTo>
                    <a:pt x="85" y="39"/>
                    <a:pt x="28"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57"/>
          <p:cNvGrpSpPr/>
          <p:nvPr/>
        </p:nvGrpSpPr>
        <p:grpSpPr>
          <a:xfrm flipH="1">
            <a:off x="6601170" y="1418148"/>
            <a:ext cx="1200201" cy="320178"/>
            <a:chOff x="5932803" y="978907"/>
            <a:chExt cx="296500" cy="79093"/>
          </a:xfrm>
        </p:grpSpPr>
        <p:sp>
          <p:nvSpPr>
            <p:cNvPr id="8996" name="Google Shape;8996;p57"/>
            <p:cNvSpPr/>
            <p:nvPr/>
          </p:nvSpPr>
          <p:spPr>
            <a:xfrm>
              <a:off x="5941394" y="979250"/>
              <a:ext cx="34650" cy="38487"/>
            </a:xfrm>
            <a:custGeom>
              <a:rect b="b" l="l" r="r" t="t"/>
              <a:pathLst>
                <a:path extrusionOk="0" h="672" w="605">
                  <a:moveTo>
                    <a:pt x="604" y="0"/>
                  </a:moveTo>
                  <a:lnTo>
                    <a:pt x="19" y="262"/>
                  </a:lnTo>
                  <a:cubicBezTo>
                    <a:pt x="83" y="359"/>
                    <a:pt x="88" y="487"/>
                    <a:pt x="41" y="597"/>
                  </a:cubicBezTo>
                  <a:lnTo>
                    <a:pt x="1" y="672"/>
                  </a:lnTo>
                  <a:lnTo>
                    <a:pt x="586" y="458"/>
                  </a:lnTo>
                  <a:lnTo>
                    <a:pt x="604"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57"/>
            <p:cNvSpPr/>
            <p:nvPr/>
          </p:nvSpPr>
          <p:spPr>
            <a:xfrm>
              <a:off x="5940764" y="978907"/>
              <a:ext cx="31271" cy="15349"/>
            </a:xfrm>
            <a:custGeom>
              <a:rect b="b" l="l" r="r" t="t"/>
              <a:pathLst>
                <a:path extrusionOk="0" h="268" w="546">
                  <a:moveTo>
                    <a:pt x="517" y="1"/>
                  </a:moveTo>
                  <a:lnTo>
                    <a:pt x="17" y="220"/>
                  </a:lnTo>
                  <a:cubicBezTo>
                    <a:pt x="17" y="220"/>
                    <a:pt x="0" y="244"/>
                    <a:pt x="30" y="268"/>
                  </a:cubicBezTo>
                  <a:lnTo>
                    <a:pt x="546" y="46"/>
                  </a:lnTo>
                  <a:lnTo>
                    <a:pt x="517"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57"/>
            <p:cNvSpPr/>
            <p:nvPr/>
          </p:nvSpPr>
          <p:spPr>
            <a:xfrm>
              <a:off x="5939733" y="1001758"/>
              <a:ext cx="31614" cy="15979"/>
            </a:xfrm>
            <a:custGeom>
              <a:rect b="b" l="l" r="r" t="t"/>
              <a:pathLst>
                <a:path extrusionOk="0" h="279" w="552">
                  <a:moveTo>
                    <a:pt x="551" y="1"/>
                  </a:moveTo>
                  <a:lnTo>
                    <a:pt x="18" y="239"/>
                  </a:lnTo>
                  <a:cubicBezTo>
                    <a:pt x="18" y="239"/>
                    <a:pt x="0" y="257"/>
                    <a:pt x="30" y="279"/>
                  </a:cubicBezTo>
                  <a:lnTo>
                    <a:pt x="546" y="54"/>
                  </a:lnTo>
                  <a:lnTo>
                    <a:pt x="55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57"/>
            <p:cNvSpPr/>
            <p:nvPr/>
          </p:nvSpPr>
          <p:spPr>
            <a:xfrm>
              <a:off x="5969285" y="978907"/>
              <a:ext cx="225825" cy="33905"/>
            </a:xfrm>
            <a:custGeom>
              <a:rect b="b" l="l" r="r" t="t"/>
              <a:pathLst>
                <a:path extrusionOk="0" h="592" w="3943">
                  <a:moveTo>
                    <a:pt x="19" y="1"/>
                  </a:moveTo>
                  <a:cubicBezTo>
                    <a:pt x="70" y="140"/>
                    <a:pt x="70" y="295"/>
                    <a:pt x="13" y="435"/>
                  </a:cubicBezTo>
                  <a:lnTo>
                    <a:pt x="0" y="458"/>
                  </a:lnTo>
                  <a:lnTo>
                    <a:pt x="3809" y="592"/>
                  </a:lnTo>
                  <a:lnTo>
                    <a:pt x="3826" y="574"/>
                  </a:lnTo>
                  <a:cubicBezTo>
                    <a:pt x="3943" y="453"/>
                    <a:pt x="3943" y="255"/>
                    <a:pt x="3820" y="134"/>
                  </a:cubicBezTo>
                  <a:lnTo>
                    <a:pt x="19"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57"/>
            <p:cNvSpPr/>
            <p:nvPr/>
          </p:nvSpPr>
          <p:spPr>
            <a:xfrm>
              <a:off x="6021804" y="980911"/>
              <a:ext cx="14604" cy="26574"/>
            </a:xfrm>
            <a:custGeom>
              <a:rect b="b" l="l" r="r" t="t"/>
              <a:pathLst>
                <a:path extrusionOk="0" h="464" w="255">
                  <a:moveTo>
                    <a:pt x="17" y="0"/>
                  </a:moveTo>
                  <a:lnTo>
                    <a:pt x="0" y="458"/>
                  </a:lnTo>
                  <a:lnTo>
                    <a:pt x="237" y="464"/>
                  </a:lnTo>
                  <a:lnTo>
                    <a:pt x="255" y="6"/>
                  </a:lnTo>
                  <a:lnTo>
                    <a:pt x="17"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57"/>
            <p:cNvSpPr/>
            <p:nvPr/>
          </p:nvSpPr>
          <p:spPr>
            <a:xfrm>
              <a:off x="6008803" y="980281"/>
              <a:ext cx="7675" cy="26574"/>
            </a:xfrm>
            <a:custGeom>
              <a:rect b="b" l="l" r="r" t="t"/>
              <a:pathLst>
                <a:path extrusionOk="0" h="464" w="134">
                  <a:moveTo>
                    <a:pt x="12" y="0"/>
                  </a:moveTo>
                  <a:lnTo>
                    <a:pt x="0" y="458"/>
                  </a:lnTo>
                  <a:lnTo>
                    <a:pt x="116" y="463"/>
                  </a:lnTo>
                  <a:lnTo>
                    <a:pt x="134" y="6"/>
                  </a:lnTo>
                  <a:lnTo>
                    <a:pt x="12"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57"/>
            <p:cNvSpPr/>
            <p:nvPr/>
          </p:nvSpPr>
          <p:spPr>
            <a:xfrm>
              <a:off x="5994829" y="979880"/>
              <a:ext cx="7732" cy="26632"/>
            </a:xfrm>
            <a:custGeom>
              <a:rect b="b" l="l" r="r" t="t"/>
              <a:pathLst>
                <a:path extrusionOk="0" h="465" w="135">
                  <a:moveTo>
                    <a:pt x="19" y="0"/>
                  </a:moveTo>
                  <a:lnTo>
                    <a:pt x="1" y="459"/>
                  </a:lnTo>
                  <a:lnTo>
                    <a:pt x="123" y="465"/>
                  </a:lnTo>
                  <a:lnTo>
                    <a:pt x="134"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57"/>
            <p:cNvSpPr/>
            <p:nvPr/>
          </p:nvSpPr>
          <p:spPr>
            <a:xfrm>
              <a:off x="5934807" y="1004164"/>
              <a:ext cx="39862" cy="44844"/>
            </a:xfrm>
            <a:custGeom>
              <a:rect b="b" l="l" r="r" t="t"/>
              <a:pathLst>
                <a:path extrusionOk="0" h="783" w="696">
                  <a:moveTo>
                    <a:pt x="696" y="0"/>
                  </a:moveTo>
                  <a:lnTo>
                    <a:pt x="17" y="301"/>
                  </a:lnTo>
                  <a:cubicBezTo>
                    <a:pt x="86" y="418"/>
                    <a:pt x="99" y="562"/>
                    <a:pt x="40" y="689"/>
                  </a:cubicBezTo>
                  <a:lnTo>
                    <a:pt x="0" y="782"/>
                  </a:lnTo>
                  <a:lnTo>
                    <a:pt x="678" y="528"/>
                  </a:lnTo>
                  <a:lnTo>
                    <a:pt x="696"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57"/>
            <p:cNvSpPr/>
            <p:nvPr/>
          </p:nvSpPr>
          <p:spPr>
            <a:xfrm>
              <a:off x="5933433" y="1003763"/>
              <a:ext cx="36597" cy="17640"/>
            </a:xfrm>
            <a:custGeom>
              <a:rect b="b" l="l" r="r" t="t"/>
              <a:pathLst>
                <a:path extrusionOk="0" h="308" w="639">
                  <a:moveTo>
                    <a:pt x="604" y="1"/>
                  </a:moveTo>
                  <a:lnTo>
                    <a:pt x="24" y="256"/>
                  </a:lnTo>
                  <a:cubicBezTo>
                    <a:pt x="24" y="256"/>
                    <a:pt x="0" y="279"/>
                    <a:pt x="41" y="308"/>
                  </a:cubicBezTo>
                  <a:lnTo>
                    <a:pt x="639" y="53"/>
                  </a:lnTo>
                  <a:lnTo>
                    <a:pt x="60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57"/>
            <p:cNvSpPr/>
            <p:nvPr/>
          </p:nvSpPr>
          <p:spPr>
            <a:xfrm>
              <a:off x="5932803" y="1030395"/>
              <a:ext cx="36196" cy="18614"/>
            </a:xfrm>
            <a:custGeom>
              <a:rect b="b" l="l" r="r" t="t"/>
              <a:pathLst>
                <a:path extrusionOk="0" h="325" w="632">
                  <a:moveTo>
                    <a:pt x="632" y="0"/>
                  </a:moveTo>
                  <a:lnTo>
                    <a:pt x="17" y="273"/>
                  </a:lnTo>
                  <a:cubicBezTo>
                    <a:pt x="17" y="273"/>
                    <a:pt x="0" y="295"/>
                    <a:pt x="35" y="324"/>
                  </a:cubicBezTo>
                  <a:lnTo>
                    <a:pt x="632" y="57"/>
                  </a:lnTo>
                  <a:lnTo>
                    <a:pt x="63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57"/>
            <p:cNvSpPr/>
            <p:nvPr/>
          </p:nvSpPr>
          <p:spPr>
            <a:xfrm>
              <a:off x="5966994" y="1003763"/>
              <a:ext cx="262308" cy="39575"/>
            </a:xfrm>
            <a:custGeom>
              <a:rect b="b" l="l" r="r" t="t"/>
              <a:pathLst>
                <a:path extrusionOk="0" h="691" w="4580">
                  <a:moveTo>
                    <a:pt x="18" y="1"/>
                  </a:moveTo>
                  <a:lnTo>
                    <a:pt x="18" y="1"/>
                  </a:lnTo>
                  <a:cubicBezTo>
                    <a:pt x="81" y="163"/>
                    <a:pt x="81" y="343"/>
                    <a:pt x="11" y="500"/>
                  </a:cubicBezTo>
                  <a:lnTo>
                    <a:pt x="0" y="535"/>
                  </a:lnTo>
                  <a:lnTo>
                    <a:pt x="4417" y="690"/>
                  </a:lnTo>
                  <a:lnTo>
                    <a:pt x="4440" y="661"/>
                  </a:lnTo>
                  <a:cubicBezTo>
                    <a:pt x="4579" y="522"/>
                    <a:pt x="4574" y="297"/>
                    <a:pt x="4435" y="158"/>
                  </a:cubicBezTo>
                  <a:lnTo>
                    <a:pt x="18"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57"/>
            <p:cNvSpPr/>
            <p:nvPr/>
          </p:nvSpPr>
          <p:spPr>
            <a:xfrm>
              <a:off x="6027761" y="1005767"/>
              <a:ext cx="16953" cy="31271"/>
            </a:xfrm>
            <a:custGeom>
              <a:rect b="b" l="l" r="r" t="t"/>
              <a:pathLst>
                <a:path extrusionOk="0" h="546" w="296">
                  <a:moveTo>
                    <a:pt x="23" y="0"/>
                  </a:moveTo>
                  <a:lnTo>
                    <a:pt x="0" y="534"/>
                  </a:lnTo>
                  <a:lnTo>
                    <a:pt x="279" y="546"/>
                  </a:lnTo>
                  <a:lnTo>
                    <a:pt x="295" y="13"/>
                  </a:lnTo>
                  <a:lnTo>
                    <a:pt x="23"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57"/>
            <p:cNvSpPr/>
            <p:nvPr/>
          </p:nvSpPr>
          <p:spPr>
            <a:xfrm>
              <a:off x="6012469" y="1005424"/>
              <a:ext cx="8992" cy="30641"/>
            </a:xfrm>
            <a:custGeom>
              <a:rect b="b" l="l" r="r" t="t"/>
              <a:pathLst>
                <a:path extrusionOk="0" h="535" w="157">
                  <a:moveTo>
                    <a:pt x="24" y="1"/>
                  </a:moveTo>
                  <a:lnTo>
                    <a:pt x="0" y="528"/>
                  </a:lnTo>
                  <a:lnTo>
                    <a:pt x="139" y="535"/>
                  </a:lnTo>
                  <a:lnTo>
                    <a:pt x="15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57"/>
            <p:cNvSpPr/>
            <p:nvPr/>
          </p:nvSpPr>
          <p:spPr>
            <a:xfrm>
              <a:off x="5933433" y="1033659"/>
              <a:ext cx="286534" cy="24341"/>
            </a:xfrm>
            <a:custGeom>
              <a:rect b="b" l="l" r="r" t="t"/>
              <a:pathLst>
                <a:path extrusionOk="0" h="425" w="5003">
                  <a:moveTo>
                    <a:pt x="621" y="0"/>
                  </a:moveTo>
                  <a:lnTo>
                    <a:pt x="0" y="267"/>
                  </a:lnTo>
                  <a:lnTo>
                    <a:pt x="4551" y="424"/>
                  </a:lnTo>
                  <a:lnTo>
                    <a:pt x="5003" y="168"/>
                  </a:lnTo>
                  <a:lnTo>
                    <a:pt x="62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57"/>
          <p:cNvGrpSpPr/>
          <p:nvPr/>
        </p:nvGrpSpPr>
        <p:grpSpPr>
          <a:xfrm flipH="1">
            <a:off x="5381577" y="739111"/>
            <a:ext cx="3236333" cy="2334434"/>
            <a:chOff x="6006048" y="2516874"/>
            <a:chExt cx="1612924" cy="1163436"/>
          </a:xfrm>
        </p:grpSpPr>
        <p:sp>
          <p:nvSpPr>
            <p:cNvPr id="9011" name="Google Shape;9011;p57"/>
            <p:cNvSpPr/>
            <p:nvPr/>
          </p:nvSpPr>
          <p:spPr>
            <a:xfrm>
              <a:off x="6006054" y="3041395"/>
              <a:ext cx="1612915" cy="638915"/>
            </a:xfrm>
            <a:custGeom>
              <a:rect b="b" l="l" r="r" t="t"/>
              <a:pathLst>
                <a:path extrusionOk="0" h="4824" w="12178">
                  <a:moveTo>
                    <a:pt x="1" y="1"/>
                  </a:moveTo>
                  <a:lnTo>
                    <a:pt x="1" y="4823"/>
                  </a:lnTo>
                  <a:lnTo>
                    <a:pt x="12178" y="4823"/>
                  </a:lnTo>
                  <a:lnTo>
                    <a:pt x="12178" y="1"/>
                  </a:lnTo>
                  <a:close/>
                </a:path>
              </a:pathLst>
            </a:custGeom>
            <a:gradFill>
              <a:gsLst>
                <a:gs pos="0">
                  <a:srgbClr val="1D2D60">
                    <a:alpha val="392"/>
                  </a:srgbClr>
                </a:gs>
                <a:gs pos="100000">
                  <a:srgbClr val="1D2D60">
                    <a:alpha val="74509"/>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2" name="Google Shape;9012;p57"/>
            <p:cNvGrpSpPr/>
            <p:nvPr/>
          </p:nvGrpSpPr>
          <p:grpSpPr>
            <a:xfrm>
              <a:off x="6006048" y="2516874"/>
              <a:ext cx="1612924" cy="770816"/>
              <a:chOff x="5746209" y="1679349"/>
              <a:chExt cx="799467" cy="382065"/>
            </a:xfrm>
          </p:grpSpPr>
          <p:sp>
            <p:nvSpPr>
              <p:cNvPr id="9013" name="Google Shape;9013;p57"/>
              <p:cNvSpPr/>
              <p:nvPr/>
            </p:nvSpPr>
            <p:spPr>
              <a:xfrm>
                <a:off x="5806288" y="1909986"/>
                <a:ext cx="739388" cy="46276"/>
              </a:xfrm>
              <a:custGeom>
                <a:rect b="b" l="l" r="r" t="t"/>
                <a:pathLst>
                  <a:path extrusionOk="0" h="808" w="12910">
                    <a:moveTo>
                      <a:pt x="0" y="1"/>
                    </a:moveTo>
                    <a:lnTo>
                      <a:pt x="0" y="494"/>
                    </a:lnTo>
                    <a:lnTo>
                      <a:pt x="12909" y="807"/>
                    </a:lnTo>
                    <a:lnTo>
                      <a:pt x="12909" y="401"/>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57"/>
              <p:cNvSpPr/>
              <p:nvPr/>
            </p:nvSpPr>
            <p:spPr>
              <a:xfrm>
                <a:off x="5746209" y="1909986"/>
                <a:ext cx="60136" cy="33275"/>
              </a:xfrm>
              <a:custGeom>
                <a:rect b="b" l="l" r="r" t="t"/>
                <a:pathLst>
                  <a:path extrusionOk="0" h="581" w="1050">
                    <a:moveTo>
                      <a:pt x="1049" y="1"/>
                    </a:moveTo>
                    <a:lnTo>
                      <a:pt x="1" y="117"/>
                    </a:lnTo>
                    <a:lnTo>
                      <a:pt x="1" y="581"/>
                    </a:lnTo>
                    <a:lnTo>
                      <a:pt x="1049" y="494"/>
                    </a:lnTo>
                    <a:lnTo>
                      <a:pt x="10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57"/>
              <p:cNvSpPr/>
              <p:nvPr/>
            </p:nvSpPr>
            <p:spPr>
              <a:xfrm>
                <a:off x="5746209" y="1938278"/>
                <a:ext cx="799467" cy="22279"/>
              </a:xfrm>
              <a:custGeom>
                <a:rect b="b" l="l" r="r" t="t"/>
                <a:pathLst>
                  <a:path extrusionOk="0" h="389" w="13959">
                    <a:moveTo>
                      <a:pt x="1049" y="0"/>
                    </a:moveTo>
                    <a:lnTo>
                      <a:pt x="1" y="87"/>
                    </a:lnTo>
                    <a:lnTo>
                      <a:pt x="11372" y="388"/>
                    </a:lnTo>
                    <a:lnTo>
                      <a:pt x="13958" y="313"/>
                    </a:lnTo>
                    <a:lnTo>
                      <a:pt x="1049"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57"/>
              <p:cNvSpPr/>
              <p:nvPr/>
            </p:nvSpPr>
            <p:spPr>
              <a:xfrm>
                <a:off x="5829197" y="1946239"/>
                <a:ext cx="16036" cy="92953"/>
              </a:xfrm>
              <a:custGeom>
                <a:rect b="b" l="l" r="r" t="t"/>
                <a:pathLst>
                  <a:path extrusionOk="0" h="1623" w="280">
                    <a:moveTo>
                      <a:pt x="63" y="1"/>
                    </a:moveTo>
                    <a:cubicBezTo>
                      <a:pt x="57" y="1"/>
                      <a:pt x="52" y="3"/>
                      <a:pt x="47" y="6"/>
                    </a:cubicBezTo>
                    <a:cubicBezTo>
                      <a:pt x="25" y="12"/>
                      <a:pt x="18" y="35"/>
                      <a:pt x="25" y="52"/>
                    </a:cubicBezTo>
                    <a:cubicBezTo>
                      <a:pt x="25" y="58"/>
                      <a:pt x="199" y="453"/>
                      <a:pt x="105" y="771"/>
                    </a:cubicBezTo>
                    <a:cubicBezTo>
                      <a:pt x="1" y="1119"/>
                      <a:pt x="129" y="1577"/>
                      <a:pt x="135" y="1593"/>
                    </a:cubicBezTo>
                    <a:cubicBezTo>
                      <a:pt x="140" y="1611"/>
                      <a:pt x="151" y="1622"/>
                      <a:pt x="169" y="1622"/>
                    </a:cubicBezTo>
                    <a:lnTo>
                      <a:pt x="180" y="1622"/>
                    </a:lnTo>
                    <a:cubicBezTo>
                      <a:pt x="204" y="1617"/>
                      <a:pt x="215" y="1593"/>
                      <a:pt x="210" y="1577"/>
                    </a:cubicBezTo>
                    <a:cubicBezTo>
                      <a:pt x="210" y="1571"/>
                      <a:pt x="82" y="1119"/>
                      <a:pt x="180" y="793"/>
                    </a:cubicBezTo>
                    <a:cubicBezTo>
                      <a:pt x="279" y="446"/>
                      <a:pt x="105" y="41"/>
                      <a:pt x="100" y="23"/>
                    </a:cubicBezTo>
                    <a:cubicBezTo>
                      <a:pt x="91" y="11"/>
                      <a:pt x="77" y="1"/>
                      <a:pt x="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57"/>
              <p:cNvSpPr/>
              <p:nvPr/>
            </p:nvSpPr>
            <p:spPr>
              <a:xfrm>
                <a:off x="5811614" y="1943776"/>
                <a:ext cx="30584" cy="97707"/>
              </a:xfrm>
              <a:custGeom>
                <a:rect b="b" l="l" r="r" t="t"/>
                <a:pathLst>
                  <a:path extrusionOk="0" h="1706" w="534">
                    <a:moveTo>
                      <a:pt x="311" y="0"/>
                    </a:moveTo>
                    <a:cubicBezTo>
                      <a:pt x="308" y="0"/>
                      <a:pt x="305" y="1"/>
                      <a:pt x="302" y="2"/>
                    </a:cubicBezTo>
                    <a:cubicBezTo>
                      <a:pt x="279" y="9"/>
                      <a:pt x="273" y="31"/>
                      <a:pt x="279" y="55"/>
                    </a:cubicBezTo>
                    <a:cubicBezTo>
                      <a:pt x="279" y="60"/>
                      <a:pt x="447" y="507"/>
                      <a:pt x="233" y="831"/>
                    </a:cubicBezTo>
                    <a:cubicBezTo>
                      <a:pt x="1" y="1184"/>
                      <a:pt x="12" y="1649"/>
                      <a:pt x="12" y="1671"/>
                    </a:cubicBezTo>
                    <a:cubicBezTo>
                      <a:pt x="12" y="1689"/>
                      <a:pt x="30" y="1706"/>
                      <a:pt x="53" y="1706"/>
                    </a:cubicBezTo>
                    <a:cubicBezTo>
                      <a:pt x="76" y="1706"/>
                      <a:pt x="88" y="1689"/>
                      <a:pt x="88" y="1665"/>
                    </a:cubicBezTo>
                    <a:cubicBezTo>
                      <a:pt x="88" y="1660"/>
                      <a:pt x="76" y="1208"/>
                      <a:pt x="297" y="878"/>
                    </a:cubicBezTo>
                    <a:cubicBezTo>
                      <a:pt x="533" y="518"/>
                      <a:pt x="359" y="43"/>
                      <a:pt x="354" y="25"/>
                    </a:cubicBezTo>
                    <a:cubicBezTo>
                      <a:pt x="345" y="11"/>
                      <a:pt x="327" y="0"/>
                      <a:pt x="3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57"/>
              <p:cNvSpPr/>
              <p:nvPr/>
            </p:nvSpPr>
            <p:spPr>
              <a:xfrm>
                <a:off x="5803653" y="1943834"/>
                <a:ext cx="26288" cy="87398"/>
              </a:xfrm>
              <a:custGeom>
                <a:rect b="b" l="l" r="r" t="t"/>
                <a:pathLst>
                  <a:path extrusionOk="0" h="1526" w="459">
                    <a:moveTo>
                      <a:pt x="401" y="1"/>
                    </a:moveTo>
                    <a:cubicBezTo>
                      <a:pt x="377" y="1"/>
                      <a:pt x="359" y="19"/>
                      <a:pt x="366" y="42"/>
                    </a:cubicBezTo>
                    <a:cubicBezTo>
                      <a:pt x="366" y="48"/>
                      <a:pt x="377" y="586"/>
                      <a:pt x="220" y="859"/>
                    </a:cubicBezTo>
                    <a:cubicBezTo>
                      <a:pt x="53" y="1143"/>
                      <a:pt x="6" y="1468"/>
                      <a:pt x="6" y="1479"/>
                    </a:cubicBezTo>
                    <a:cubicBezTo>
                      <a:pt x="0" y="1503"/>
                      <a:pt x="19" y="1520"/>
                      <a:pt x="35" y="1525"/>
                    </a:cubicBezTo>
                    <a:lnTo>
                      <a:pt x="41" y="1525"/>
                    </a:lnTo>
                    <a:cubicBezTo>
                      <a:pt x="64" y="1525"/>
                      <a:pt x="81" y="1509"/>
                      <a:pt x="81" y="1491"/>
                    </a:cubicBezTo>
                    <a:cubicBezTo>
                      <a:pt x="81" y="1485"/>
                      <a:pt x="128" y="1166"/>
                      <a:pt x="290" y="894"/>
                    </a:cubicBezTo>
                    <a:cubicBezTo>
                      <a:pt x="458" y="610"/>
                      <a:pt x="441" y="65"/>
                      <a:pt x="441" y="42"/>
                    </a:cubicBezTo>
                    <a:cubicBezTo>
                      <a:pt x="441" y="19"/>
                      <a:pt x="423"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57"/>
              <p:cNvSpPr/>
              <p:nvPr/>
            </p:nvSpPr>
            <p:spPr>
              <a:xfrm>
                <a:off x="5830915" y="1942287"/>
                <a:ext cx="20618" cy="96905"/>
              </a:xfrm>
              <a:custGeom>
                <a:rect b="b" l="l" r="r" t="t"/>
                <a:pathLst>
                  <a:path extrusionOk="0" h="1692" w="360">
                    <a:moveTo>
                      <a:pt x="45" y="0"/>
                    </a:moveTo>
                    <a:cubicBezTo>
                      <a:pt x="39" y="0"/>
                      <a:pt x="34" y="2"/>
                      <a:pt x="29" y="6"/>
                    </a:cubicBezTo>
                    <a:cubicBezTo>
                      <a:pt x="6" y="11"/>
                      <a:pt x="0" y="35"/>
                      <a:pt x="6" y="57"/>
                    </a:cubicBezTo>
                    <a:cubicBezTo>
                      <a:pt x="11" y="63"/>
                      <a:pt x="266" y="677"/>
                      <a:pt x="214" y="1095"/>
                    </a:cubicBezTo>
                    <a:cubicBezTo>
                      <a:pt x="156" y="1536"/>
                      <a:pt x="278" y="1669"/>
                      <a:pt x="290" y="1680"/>
                    </a:cubicBezTo>
                    <a:cubicBezTo>
                      <a:pt x="295" y="1691"/>
                      <a:pt x="308" y="1691"/>
                      <a:pt x="319" y="1691"/>
                    </a:cubicBezTo>
                    <a:cubicBezTo>
                      <a:pt x="324" y="1691"/>
                      <a:pt x="335" y="1691"/>
                      <a:pt x="342" y="1680"/>
                    </a:cubicBezTo>
                    <a:cubicBezTo>
                      <a:pt x="359" y="1669"/>
                      <a:pt x="359" y="1640"/>
                      <a:pt x="348" y="1627"/>
                    </a:cubicBezTo>
                    <a:cubicBezTo>
                      <a:pt x="348" y="1622"/>
                      <a:pt x="238" y="1506"/>
                      <a:pt x="290" y="1106"/>
                    </a:cubicBezTo>
                    <a:cubicBezTo>
                      <a:pt x="348" y="666"/>
                      <a:pt x="92" y="51"/>
                      <a:pt x="81" y="22"/>
                    </a:cubicBezTo>
                    <a:cubicBezTo>
                      <a:pt x="73" y="10"/>
                      <a:pt x="58" y="0"/>
                      <a:pt x="4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57"/>
              <p:cNvSpPr/>
              <p:nvPr/>
            </p:nvSpPr>
            <p:spPr>
              <a:xfrm>
                <a:off x="5821236" y="1940569"/>
                <a:ext cx="16953" cy="104580"/>
              </a:xfrm>
              <a:custGeom>
                <a:rect b="b" l="l" r="r" t="t"/>
                <a:pathLst>
                  <a:path extrusionOk="0" h="1826" w="296">
                    <a:moveTo>
                      <a:pt x="140" y="1"/>
                    </a:moveTo>
                    <a:cubicBezTo>
                      <a:pt x="122" y="6"/>
                      <a:pt x="105" y="23"/>
                      <a:pt x="111" y="47"/>
                    </a:cubicBezTo>
                    <a:cubicBezTo>
                      <a:pt x="111" y="52"/>
                      <a:pt x="215" y="760"/>
                      <a:pt x="111" y="1159"/>
                    </a:cubicBezTo>
                    <a:cubicBezTo>
                      <a:pt x="1" y="1577"/>
                      <a:pt x="52" y="1785"/>
                      <a:pt x="59" y="1797"/>
                    </a:cubicBezTo>
                    <a:cubicBezTo>
                      <a:pt x="65" y="1815"/>
                      <a:pt x="76" y="1826"/>
                      <a:pt x="94" y="1826"/>
                    </a:cubicBezTo>
                    <a:cubicBezTo>
                      <a:pt x="100" y="1826"/>
                      <a:pt x="105" y="1820"/>
                      <a:pt x="105" y="1820"/>
                    </a:cubicBezTo>
                    <a:cubicBezTo>
                      <a:pt x="129" y="1815"/>
                      <a:pt x="140" y="1797"/>
                      <a:pt x="134" y="1774"/>
                    </a:cubicBezTo>
                    <a:cubicBezTo>
                      <a:pt x="134" y="1774"/>
                      <a:pt x="82" y="1577"/>
                      <a:pt x="186" y="1183"/>
                    </a:cubicBezTo>
                    <a:cubicBezTo>
                      <a:pt x="296" y="766"/>
                      <a:pt x="191" y="65"/>
                      <a:pt x="186" y="36"/>
                    </a:cubicBezTo>
                    <a:cubicBezTo>
                      <a:pt x="180" y="12"/>
                      <a:pt x="164" y="1"/>
                      <a:pt x="1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57"/>
              <p:cNvSpPr/>
              <p:nvPr/>
            </p:nvSpPr>
            <p:spPr>
              <a:xfrm>
                <a:off x="5820950" y="1939882"/>
                <a:ext cx="14948" cy="6758"/>
              </a:xfrm>
              <a:custGeom>
                <a:rect b="b" l="l" r="r" t="t"/>
                <a:pathLst>
                  <a:path extrusionOk="0" h="118" w="261">
                    <a:moveTo>
                      <a:pt x="17" y="0"/>
                    </a:moveTo>
                    <a:cubicBezTo>
                      <a:pt x="17" y="0"/>
                      <a:pt x="0" y="117"/>
                      <a:pt x="134" y="117"/>
                    </a:cubicBezTo>
                    <a:cubicBezTo>
                      <a:pt x="260" y="117"/>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57"/>
              <p:cNvSpPr/>
              <p:nvPr/>
            </p:nvSpPr>
            <p:spPr>
              <a:xfrm>
                <a:off x="5825245" y="1940913"/>
                <a:ext cx="13974" cy="10252"/>
              </a:xfrm>
              <a:custGeom>
                <a:rect b="b" l="l" r="r" t="t"/>
                <a:pathLst>
                  <a:path extrusionOk="0" h="179" w="244">
                    <a:moveTo>
                      <a:pt x="169" y="0"/>
                    </a:moveTo>
                    <a:cubicBezTo>
                      <a:pt x="169" y="0"/>
                      <a:pt x="169" y="64"/>
                      <a:pt x="110" y="81"/>
                    </a:cubicBezTo>
                    <a:cubicBezTo>
                      <a:pt x="85" y="90"/>
                      <a:pt x="63" y="93"/>
                      <a:pt x="45" y="93"/>
                    </a:cubicBezTo>
                    <a:cubicBezTo>
                      <a:pt x="17" y="93"/>
                      <a:pt x="0" y="87"/>
                      <a:pt x="0" y="87"/>
                    </a:cubicBezTo>
                    <a:lnTo>
                      <a:pt x="0" y="87"/>
                    </a:lnTo>
                    <a:cubicBezTo>
                      <a:pt x="0" y="87"/>
                      <a:pt x="33" y="179"/>
                      <a:pt x="104" y="179"/>
                    </a:cubicBezTo>
                    <a:cubicBezTo>
                      <a:pt x="116" y="179"/>
                      <a:pt x="130" y="176"/>
                      <a:pt x="145" y="169"/>
                    </a:cubicBezTo>
                    <a:cubicBezTo>
                      <a:pt x="244" y="121"/>
                      <a:pt x="169" y="6"/>
                      <a:pt x="169" y="6"/>
                    </a:cubicBezTo>
                    <a:lnTo>
                      <a:pt x="16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57"/>
              <p:cNvSpPr/>
              <p:nvPr/>
            </p:nvSpPr>
            <p:spPr>
              <a:xfrm>
                <a:off x="5825245" y="1939882"/>
                <a:ext cx="10939" cy="6873"/>
              </a:xfrm>
              <a:custGeom>
                <a:rect b="b" l="l" r="r" t="t"/>
                <a:pathLst>
                  <a:path extrusionOk="0" h="120" w="191">
                    <a:moveTo>
                      <a:pt x="169" y="0"/>
                    </a:moveTo>
                    <a:cubicBezTo>
                      <a:pt x="158" y="82"/>
                      <a:pt x="99" y="106"/>
                      <a:pt x="30" y="106"/>
                    </a:cubicBezTo>
                    <a:cubicBezTo>
                      <a:pt x="20" y="106"/>
                      <a:pt x="10" y="105"/>
                      <a:pt x="0" y="105"/>
                    </a:cubicBezTo>
                    <a:lnTo>
                      <a:pt x="0" y="105"/>
                    </a:lnTo>
                    <a:cubicBezTo>
                      <a:pt x="20" y="115"/>
                      <a:pt x="43" y="120"/>
                      <a:pt x="64" y="120"/>
                    </a:cubicBezTo>
                    <a:cubicBezTo>
                      <a:pt x="130" y="120"/>
                      <a:pt x="191" y="75"/>
                      <a:pt x="16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57"/>
              <p:cNvSpPr/>
              <p:nvPr/>
            </p:nvSpPr>
            <p:spPr>
              <a:xfrm>
                <a:off x="5825245" y="1941543"/>
                <a:ext cx="9794" cy="8763"/>
              </a:xfrm>
              <a:custGeom>
                <a:rect b="b" l="l" r="r" t="t"/>
                <a:pathLst>
                  <a:path extrusionOk="0" h="153" w="171">
                    <a:moveTo>
                      <a:pt x="169" y="0"/>
                    </a:moveTo>
                    <a:cubicBezTo>
                      <a:pt x="169" y="0"/>
                      <a:pt x="169" y="6"/>
                      <a:pt x="169" y="15"/>
                    </a:cubicBezTo>
                    <a:lnTo>
                      <a:pt x="169" y="15"/>
                    </a:lnTo>
                    <a:cubicBezTo>
                      <a:pt x="170" y="6"/>
                      <a:pt x="169" y="0"/>
                      <a:pt x="169" y="0"/>
                    </a:cubicBezTo>
                    <a:close/>
                    <a:moveTo>
                      <a:pt x="169" y="15"/>
                    </a:moveTo>
                    <a:cubicBezTo>
                      <a:pt x="167" y="31"/>
                      <a:pt x="155" y="56"/>
                      <a:pt x="110" y="70"/>
                    </a:cubicBezTo>
                    <a:cubicBezTo>
                      <a:pt x="84" y="81"/>
                      <a:pt x="61" y="85"/>
                      <a:pt x="44" y="85"/>
                    </a:cubicBezTo>
                    <a:cubicBezTo>
                      <a:pt x="16" y="85"/>
                      <a:pt x="0" y="76"/>
                      <a:pt x="0" y="76"/>
                    </a:cubicBezTo>
                    <a:lnTo>
                      <a:pt x="0" y="76"/>
                    </a:lnTo>
                    <a:cubicBezTo>
                      <a:pt x="0" y="76"/>
                      <a:pt x="55" y="152"/>
                      <a:pt x="110" y="152"/>
                    </a:cubicBezTo>
                    <a:cubicBezTo>
                      <a:pt x="112" y="152"/>
                      <a:pt x="114" y="152"/>
                      <a:pt x="116" y="152"/>
                    </a:cubicBezTo>
                    <a:cubicBezTo>
                      <a:pt x="163" y="142"/>
                      <a:pt x="168" y="51"/>
                      <a:pt x="169" y="15"/>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57"/>
              <p:cNvSpPr/>
              <p:nvPr/>
            </p:nvSpPr>
            <p:spPr>
              <a:xfrm>
                <a:off x="5752509" y="1679693"/>
                <a:ext cx="77432" cy="231095"/>
              </a:xfrm>
              <a:custGeom>
                <a:rect b="b" l="l" r="r" t="t"/>
                <a:pathLst>
                  <a:path extrusionOk="0" h="4035" w="1352">
                    <a:moveTo>
                      <a:pt x="0" y="0"/>
                    </a:moveTo>
                    <a:lnTo>
                      <a:pt x="1131" y="4029"/>
                    </a:lnTo>
                    <a:lnTo>
                      <a:pt x="1351" y="4034"/>
                    </a:lnTo>
                    <a:lnTo>
                      <a:pt x="291" y="11"/>
                    </a:ln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57"/>
              <p:cNvSpPr/>
              <p:nvPr/>
            </p:nvSpPr>
            <p:spPr>
              <a:xfrm>
                <a:off x="5752509" y="1679693"/>
                <a:ext cx="72793" cy="231095"/>
              </a:xfrm>
              <a:custGeom>
                <a:rect b="b" l="l" r="r" t="t"/>
                <a:pathLst>
                  <a:path extrusionOk="0" h="4035" w="1271">
                    <a:moveTo>
                      <a:pt x="0" y="0"/>
                    </a:moveTo>
                    <a:lnTo>
                      <a:pt x="1131" y="4029"/>
                    </a:lnTo>
                    <a:lnTo>
                      <a:pt x="1270" y="4034"/>
                    </a:lnTo>
                    <a:lnTo>
                      <a:pt x="82" y="6"/>
                    </a:ln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57"/>
              <p:cNvSpPr/>
              <p:nvPr/>
            </p:nvSpPr>
            <p:spPr>
              <a:xfrm>
                <a:off x="6493844" y="1962562"/>
                <a:ext cx="15979" cy="92896"/>
              </a:xfrm>
              <a:custGeom>
                <a:rect b="b" l="l" r="r" t="t"/>
                <a:pathLst>
                  <a:path extrusionOk="0" h="1622" w="279">
                    <a:moveTo>
                      <a:pt x="61" y="0"/>
                    </a:moveTo>
                    <a:cubicBezTo>
                      <a:pt x="56" y="0"/>
                      <a:pt x="51" y="2"/>
                      <a:pt x="46" y="5"/>
                    </a:cubicBezTo>
                    <a:cubicBezTo>
                      <a:pt x="22" y="10"/>
                      <a:pt x="17" y="34"/>
                      <a:pt x="22" y="56"/>
                    </a:cubicBezTo>
                    <a:cubicBezTo>
                      <a:pt x="28" y="56"/>
                      <a:pt x="196" y="451"/>
                      <a:pt x="104" y="775"/>
                    </a:cubicBezTo>
                    <a:cubicBezTo>
                      <a:pt x="0" y="1118"/>
                      <a:pt x="127" y="1575"/>
                      <a:pt x="132" y="1593"/>
                    </a:cubicBezTo>
                    <a:cubicBezTo>
                      <a:pt x="139" y="1610"/>
                      <a:pt x="150" y="1621"/>
                      <a:pt x="167" y="1621"/>
                    </a:cubicBezTo>
                    <a:lnTo>
                      <a:pt x="179" y="1621"/>
                    </a:lnTo>
                    <a:cubicBezTo>
                      <a:pt x="202" y="1616"/>
                      <a:pt x="214" y="1593"/>
                      <a:pt x="209" y="1575"/>
                    </a:cubicBezTo>
                    <a:cubicBezTo>
                      <a:pt x="209" y="1570"/>
                      <a:pt x="81" y="1118"/>
                      <a:pt x="179" y="794"/>
                    </a:cubicBezTo>
                    <a:cubicBezTo>
                      <a:pt x="278" y="451"/>
                      <a:pt x="104" y="40"/>
                      <a:pt x="97" y="22"/>
                    </a:cubicBezTo>
                    <a:cubicBezTo>
                      <a:pt x="89" y="9"/>
                      <a:pt x="75"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57"/>
              <p:cNvSpPr/>
              <p:nvPr/>
            </p:nvSpPr>
            <p:spPr>
              <a:xfrm>
                <a:off x="6476204" y="1960042"/>
                <a:ext cx="30584" cy="97764"/>
              </a:xfrm>
              <a:custGeom>
                <a:rect b="b" l="l" r="r" t="t"/>
                <a:pathLst>
                  <a:path extrusionOk="0" h="1707" w="534">
                    <a:moveTo>
                      <a:pt x="315" y="1"/>
                    </a:moveTo>
                    <a:cubicBezTo>
                      <a:pt x="310" y="1"/>
                      <a:pt x="306" y="2"/>
                      <a:pt x="301" y="3"/>
                    </a:cubicBezTo>
                    <a:cubicBezTo>
                      <a:pt x="284" y="14"/>
                      <a:pt x="273" y="38"/>
                      <a:pt x="279" y="54"/>
                    </a:cubicBezTo>
                    <a:cubicBezTo>
                      <a:pt x="279" y="60"/>
                      <a:pt x="447" y="512"/>
                      <a:pt x="232" y="838"/>
                    </a:cubicBezTo>
                    <a:cubicBezTo>
                      <a:pt x="1" y="1185"/>
                      <a:pt x="12" y="1649"/>
                      <a:pt x="12" y="1672"/>
                    </a:cubicBezTo>
                    <a:cubicBezTo>
                      <a:pt x="12" y="1689"/>
                      <a:pt x="30" y="1707"/>
                      <a:pt x="52" y="1707"/>
                    </a:cubicBezTo>
                    <a:cubicBezTo>
                      <a:pt x="76" y="1707"/>
                      <a:pt x="92" y="1689"/>
                      <a:pt x="92" y="1665"/>
                    </a:cubicBezTo>
                    <a:cubicBezTo>
                      <a:pt x="92" y="1665"/>
                      <a:pt x="76" y="1208"/>
                      <a:pt x="296" y="878"/>
                    </a:cubicBezTo>
                    <a:cubicBezTo>
                      <a:pt x="533" y="518"/>
                      <a:pt x="359" y="49"/>
                      <a:pt x="354" y="25"/>
                    </a:cubicBezTo>
                    <a:cubicBezTo>
                      <a:pt x="349" y="12"/>
                      <a:pt x="333" y="1"/>
                      <a:pt x="3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57"/>
              <p:cNvSpPr/>
              <p:nvPr/>
            </p:nvSpPr>
            <p:spPr>
              <a:xfrm>
                <a:off x="6468243" y="1960156"/>
                <a:ext cx="26288" cy="87341"/>
              </a:xfrm>
              <a:custGeom>
                <a:rect b="b" l="l" r="r" t="t"/>
                <a:pathLst>
                  <a:path extrusionOk="0" h="1525" w="459">
                    <a:moveTo>
                      <a:pt x="400" y="1"/>
                    </a:moveTo>
                    <a:cubicBezTo>
                      <a:pt x="383" y="6"/>
                      <a:pt x="365" y="23"/>
                      <a:pt x="365" y="41"/>
                    </a:cubicBezTo>
                    <a:cubicBezTo>
                      <a:pt x="365" y="47"/>
                      <a:pt x="383" y="585"/>
                      <a:pt x="220" y="858"/>
                    </a:cubicBezTo>
                    <a:cubicBezTo>
                      <a:pt x="52" y="1142"/>
                      <a:pt x="6" y="1467"/>
                      <a:pt x="6" y="1478"/>
                    </a:cubicBezTo>
                    <a:cubicBezTo>
                      <a:pt x="0" y="1502"/>
                      <a:pt x="17" y="1524"/>
                      <a:pt x="41" y="1524"/>
                    </a:cubicBezTo>
                    <a:lnTo>
                      <a:pt x="46" y="1524"/>
                    </a:lnTo>
                    <a:cubicBezTo>
                      <a:pt x="64" y="1524"/>
                      <a:pt x="81" y="1513"/>
                      <a:pt x="81" y="1489"/>
                    </a:cubicBezTo>
                    <a:cubicBezTo>
                      <a:pt x="81" y="1489"/>
                      <a:pt x="127" y="1171"/>
                      <a:pt x="290" y="898"/>
                    </a:cubicBezTo>
                    <a:cubicBezTo>
                      <a:pt x="458" y="609"/>
                      <a:pt x="440" y="64"/>
                      <a:pt x="440" y="41"/>
                    </a:cubicBezTo>
                    <a:cubicBezTo>
                      <a:pt x="440" y="18"/>
                      <a:pt x="423"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57"/>
              <p:cNvSpPr/>
              <p:nvPr/>
            </p:nvSpPr>
            <p:spPr>
              <a:xfrm>
                <a:off x="6495390" y="1958725"/>
                <a:ext cx="20733" cy="96733"/>
              </a:xfrm>
              <a:custGeom>
                <a:rect b="b" l="l" r="r" t="t"/>
                <a:pathLst>
                  <a:path extrusionOk="0" h="1689" w="362">
                    <a:moveTo>
                      <a:pt x="46" y="0"/>
                    </a:moveTo>
                    <a:cubicBezTo>
                      <a:pt x="41" y="0"/>
                      <a:pt x="36" y="1"/>
                      <a:pt x="30" y="2"/>
                    </a:cubicBezTo>
                    <a:cubicBezTo>
                      <a:pt x="13" y="8"/>
                      <a:pt x="1" y="31"/>
                      <a:pt x="8" y="54"/>
                    </a:cubicBezTo>
                    <a:cubicBezTo>
                      <a:pt x="13" y="61"/>
                      <a:pt x="268" y="674"/>
                      <a:pt x="216" y="1091"/>
                    </a:cubicBezTo>
                    <a:cubicBezTo>
                      <a:pt x="158" y="1532"/>
                      <a:pt x="279" y="1666"/>
                      <a:pt x="292" y="1677"/>
                    </a:cubicBezTo>
                    <a:cubicBezTo>
                      <a:pt x="303" y="1688"/>
                      <a:pt x="308" y="1688"/>
                      <a:pt x="321" y="1688"/>
                    </a:cubicBezTo>
                    <a:cubicBezTo>
                      <a:pt x="332" y="1688"/>
                      <a:pt x="337" y="1688"/>
                      <a:pt x="349" y="1683"/>
                    </a:cubicBezTo>
                    <a:cubicBezTo>
                      <a:pt x="361" y="1666"/>
                      <a:pt x="361" y="1642"/>
                      <a:pt x="349" y="1626"/>
                    </a:cubicBezTo>
                    <a:cubicBezTo>
                      <a:pt x="349" y="1626"/>
                      <a:pt x="244" y="1503"/>
                      <a:pt x="292" y="1104"/>
                    </a:cubicBezTo>
                    <a:cubicBezTo>
                      <a:pt x="349" y="663"/>
                      <a:pt x="94" y="48"/>
                      <a:pt x="83" y="26"/>
                    </a:cubicBezTo>
                    <a:cubicBezTo>
                      <a:pt x="79" y="8"/>
                      <a:pt x="64"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57"/>
              <p:cNvSpPr/>
              <p:nvPr/>
            </p:nvSpPr>
            <p:spPr>
              <a:xfrm>
                <a:off x="6485826" y="1956835"/>
                <a:ext cx="16953" cy="104580"/>
              </a:xfrm>
              <a:custGeom>
                <a:rect b="b" l="l" r="r" t="t"/>
                <a:pathLst>
                  <a:path extrusionOk="0" h="1826" w="296">
                    <a:moveTo>
                      <a:pt x="146" y="1"/>
                    </a:moveTo>
                    <a:cubicBezTo>
                      <a:pt x="122" y="6"/>
                      <a:pt x="105" y="30"/>
                      <a:pt x="111" y="46"/>
                    </a:cubicBezTo>
                    <a:cubicBezTo>
                      <a:pt x="111" y="52"/>
                      <a:pt x="215" y="760"/>
                      <a:pt x="111" y="1159"/>
                    </a:cubicBezTo>
                    <a:cubicBezTo>
                      <a:pt x="1" y="1582"/>
                      <a:pt x="58" y="1785"/>
                      <a:pt x="58" y="1798"/>
                    </a:cubicBezTo>
                    <a:cubicBezTo>
                      <a:pt x="64" y="1814"/>
                      <a:pt x="82" y="1826"/>
                      <a:pt x="98" y="1826"/>
                    </a:cubicBezTo>
                    <a:lnTo>
                      <a:pt x="105" y="1826"/>
                    </a:lnTo>
                    <a:cubicBezTo>
                      <a:pt x="128" y="1820"/>
                      <a:pt x="140" y="1798"/>
                      <a:pt x="133" y="1774"/>
                    </a:cubicBezTo>
                    <a:cubicBezTo>
                      <a:pt x="133" y="1774"/>
                      <a:pt x="82" y="1577"/>
                      <a:pt x="186" y="1183"/>
                    </a:cubicBezTo>
                    <a:cubicBezTo>
                      <a:pt x="296" y="766"/>
                      <a:pt x="191" y="64"/>
                      <a:pt x="186" y="35"/>
                    </a:cubicBezTo>
                    <a:cubicBezTo>
                      <a:pt x="186" y="12"/>
                      <a:pt x="162"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57"/>
              <p:cNvSpPr/>
              <p:nvPr/>
            </p:nvSpPr>
            <p:spPr>
              <a:xfrm>
                <a:off x="6485425" y="1956205"/>
                <a:ext cx="15063" cy="6644"/>
              </a:xfrm>
              <a:custGeom>
                <a:rect b="b" l="l" r="r" t="t"/>
                <a:pathLst>
                  <a:path extrusionOk="0" h="116" w="263">
                    <a:moveTo>
                      <a:pt x="25" y="0"/>
                    </a:moveTo>
                    <a:cubicBezTo>
                      <a:pt x="25" y="0"/>
                      <a:pt x="1" y="116"/>
                      <a:pt x="135" y="116"/>
                    </a:cubicBezTo>
                    <a:cubicBezTo>
                      <a:pt x="262" y="116"/>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57"/>
              <p:cNvSpPr/>
              <p:nvPr/>
            </p:nvSpPr>
            <p:spPr>
              <a:xfrm>
                <a:off x="6489835" y="1957178"/>
                <a:ext cx="13974" cy="10366"/>
              </a:xfrm>
              <a:custGeom>
                <a:rect b="b" l="l" r="r" t="t"/>
                <a:pathLst>
                  <a:path extrusionOk="0" h="181" w="244">
                    <a:moveTo>
                      <a:pt x="167" y="0"/>
                    </a:moveTo>
                    <a:cubicBezTo>
                      <a:pt x="167" y="0"/>
                      <a:pt x="167" y="64"/>
                      <a:pt x="110" y="88"/>
                    </a:cubicBezTo>
                    <a:cubicBezTo>
                      <a:pt x="89" y="93"/>
                      <a:pt x="70" y="95"/>
                      <a:pt x="53" y="95"/>
                    </a:cubicBezTo>
                    <a:cubicBezTo>
                      <a:pt x="21" y="95"/>
                      <a:pt x="0" y="88"/>
                      <a:pt x="0" y="88"/>
                    </a:cubicBezTo>
                    <a:lnTo>
                      <a:pt x="0" y="88"/>
                    </a:lnTo>
                    <a:cubicBezTo>
                      <a:pt x="0" y="88"/>
                      <a:pt x="33" y="180"/>
                      <a:pt x="101" y="180"/>
                    </a:cubicBezTo>
                    <a:cubicBezTo>
                      <a:pt x="114" y="180"/>
                      <a:pt x="129" y="177"/>
                      <a:pt x="145" y="168"/>
                    </a:cubicBezTo>
                    <a:cubicBezTo>
                      <a:pt x="244" y="122"/>
                      <a:pt x="167" y="6"/>
                      <a:pt x="167" y="6"/>
                    </a:cubicBezTo>
                    <a:lnTo>
                      <a:pt x="167"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57"/>
              <p:cNvSpPr/>
              <p:nvPr/>
            </p:nvSpPr>
            <p:spPr>
              <a:xfrm>
                <a:off x="6489835" y="1956205"/>
                <a:ext cx="10825" cy="7045"/>
              </a:xfrm>
              <a:custGeom>
                <a:rect b="b" l="l" r="r" t="t"/>
                <a:pathLst>
                  <a:path extrusionOk="0" h="123" w="189">
                    <a:moveTo>
                      <a:pt x="167" y="0"/>
                    </a:moveTo>
                    <a:cubicBezTo>
                      <a:pt x="162" y="82"/>
                      <a:pt x="102" y="106"/>
                      <a:pt x="27" y="106"/>
                    </a:cubicBezTo>
                    <a:cubicBezTo>
                      <a:pt x="19" y="106"/>
                      <a:pt x="10" y="105"/>
                      <a:pt x="0" y="105"/>
                    </a:cubicBezTo>
                    <a:lnTo>
                      <a:pt x="0" y="105"/>
                    </a:lnTo>
                    <a:cubicBezTo>
                      <a:pt x="22" y="117"/>
                      <a:pt x="45" y="122"/>
                      <a:pt x="68" y="122"/>
                    </a:cubicBezTo>
                    <a:cubicBezTo>
                      <a:pt x="132" y="122"/>
                      <a:pt x="189" y="77"/>
                      <a:pt x="1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57"/>
              <p:cNvSpPr/>
              <p:nvPr/>
            </p:nvSpPr>
            <p:spPr>
              <a:xfrm>
                <a:off x="6489835" y="1957808"/>
                <a:ext cx="10023" cy="8763"/>
              </a:xfrm>
              <a:custGeom>
                <a:rect b="b" l="l" r="r" t="t"/>
                <a:pathLst>
                  <a:path extrusionOk="0" h="153" w="175">
                    <a:moveTo>
                      <a:pt x="174" y="0"/>
                    </a:moveTo>
                    <a:cubicBezTo>
                      <a:pt x="174" y="0"/>
                      <a:pt x="174" y="1"/>
                      <a:pt x="174" y="4"/>
                    </a:cubicBezTo>
                    <a:lnTo>
                      <a:pt x="174" y="4"/>
                    </a:lnTo>
                    <a:cubicBezTo>
                      <a:pt x="175" y="2"/>
                      <a:pt x="174" y="0"/>
                      <a:pt x="174" y="0"/>
                    </a:cubicBezTo>
                    <a:close/>
                    <a:moveTo>
                      <a:pt x="174" y="4"/>
                    </a:moveTo>
                    <a:lnTo>
                      <a:pt x="174" y="4"/>
                    </a:lnTo>
                    <a:cubicBezTo>
                      <a:pt x="174" y="15"/>
                      <a:pt x="168" y="52"/>
                      <a:pt x="110" y="77"/>
                    </a:cubicBezTo>
                    <a:cubicBezTo>
                      <a:pt x="87" y="84"/>
                      <a:pt x="67" y="87"/>
                      <a:pt x="51" y="87"/>
                    </a:cubicBezTo>
                    <a:cubicBezTo>
                      <a:pt x="18" y="87"/>
                      <a:pt x="0" y="77"/>
                      <a:pt x="0" y="77"/>
                    </a:cubicBezTo>
                    <a:lnTo>
                      <a:pt x="0" y="77"/>
                    </a:lnTo>
                    <a:cubicBezTo>
                      <a:pt x="1" y="77"/>
                      <a:pt x="59" y="152"/>
                      <a:pt x="116" y="152"/>
                    </a:cubicBezTo>
                    <a:cubicBezTo>
                      <a:pt x="118" y="152"/>
                      <a:pt x="120" y="152"/>
                      <a:pt x="121" y="152"/>
                    </a:cubicBezTo>
                    <a:cubicBezTo>
                      <a:pt x="174" y="140"/>
                      <a:pt x="175" y="26"/>
                      <a:pt x="174" y="4"/>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57"/>
              <p:cNvSpPr/>
              <p:nvPr/>
            </p:nvSpPr>
            <p:spPr>
              <a:xfrm>
                <a:off x="6412804" y="1679349"/>
                <a:ext cx="82644" cy="252285"/>
              </a:xfrm>
              <a:custGeom>
                <a:rect b="b" l="l" r="r" t="t"/>
                <a:pathLst>
                  <a:path extrusionOk="0" h="4405" w="1443">
                    <a:moveTo>
                      <a:pt x="0" y="1"/>
                    </a:moveTo>
                    <a:lnTo>
                      <a:pt x="1223" y="4393"/>
                    </a:lnTo>
                    <a:lnTo>
                      <a:pt x="1443" y="4405"/>
                    </a:lnTo>
                    <a:lnTo>
                      <a:pt x="1443" y="4405"/>
                    </a:lnTo>
                    <a:lnTo>
                      <a:pt x="290" y="12"/>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57"/>
              <p:cNvSpPr/>
              <p:nvPr/>
            </p:nvSpPr>
            <p:spPr>
              <a:xfrm>
                <a:off x="6412804" y="1679349"/>
                <a:ext cx="78062" cy="252285"/>
              </a:xfrm>
              <a:custGeom>
                <a:rect b="b" l="l" r="r" t="t"/>
                <a:pathLst>
                  <a:path extrusionOk="0" h="4405" w="1363">
                    <a:moveTo>
                      <a:pt x="0" y="1"/>
                    </a:moveTo>
                    <a:lnTo>
                      <a:pt x="1223" y="4393"/>
                    </a:lnTo>
                    <a:lnTo>
                      <a:pt x="1362" y="4405"/>
                    </a:lnTo>
                    <a:lnTo>
                      <a:pt x="1362" y="4405"/>
                    </a:lnTo>
                    <a:lnTo>
                      <a:pt x="8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8" name="Google Shape;9038;p57"/>
          <p:cNvGrpSpPr/>
          <p:nvPr/>
        </p:nvGrpSpPr>
        <p:grpSpPr>
          <a:xfrm flipH="1">
            <a:off x="5612489" y="677951"/>
            <a:ext cx="1677232" cy="1670004"/>
            <a:chOff x="6429527" y="1157940"/>
            <a:chExt cx="304403" cy="303086"/>
          </a:xfrm>
        </p:grpSpPr>
        <p:sp>
          <p:nvSpPr>
            <p:cNvPr id="9039" name="Google Shape;9039;p57"/>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57"/>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57"/>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57"/>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57"/>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57"/>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57"/>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57"/>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57"/>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57"/>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57"/>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57"/>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57"/>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57"/>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57"/>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57"/>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57"/>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57"/>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57"/>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57"/>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57"/>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57"/>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57"/>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57"/>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57"/>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57"/>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57"/>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57"/>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57"/>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57"/>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57"/>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57"/>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57"/>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57"/>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57"/>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57"/>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57"/>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57"/>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57"/>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57"/>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57"/>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57"/>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57"/>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57"/>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57"/>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57"/>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57"/>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57"/>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57"/>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57"/>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57"/>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57"/>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57"/>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57"/>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57"/>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57"/>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57"/>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57"/>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57"/>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57"/>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57"/>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57"/>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57"/>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57"/>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57"/>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57"/>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57"/>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57"/>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57"/>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57"/>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57"/>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57"/>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57"/>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57"/>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57"/>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57"/>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57"/>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57"/>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57"/>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57"/>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57"/>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57"/>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57"/>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57"/>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57"/>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57"/>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57"/>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57"/>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57"/>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57"/>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57"/>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57"/>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57"/>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57"/>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57"/>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57"/>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57"/>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57"/>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57"/>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57"/>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57"/>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57"/>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57"/>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57"/>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57"/>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57"/>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57"/>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57"/>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57"/>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57"/>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57"/>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57"/>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57"/>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57"/>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57"/>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57"/>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57"/>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57"/>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57"/>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57"/>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57"/>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57"/>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57"/>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57"/>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57"/>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57"/>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57"/>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57"/>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57"/>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57"/>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57"/>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57"/>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57"/>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57"/>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57"/>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57"/>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57"/>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57"/>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57"/>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57"/>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57"/>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57"/>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57"/>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57"/>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57"/>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57"/>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57"/>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57"/>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57"/>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57"/>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57"/>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57"/>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57"/>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57"/>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57"/>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57"/>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57"/>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57"/>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57"/>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57"/>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57"/>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57"/>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57"/>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57"/>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57"/>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57"/>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57"/>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57"/>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57"/>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57"/>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57"/>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57"/>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57"/>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57"/>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57"/>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57"/>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57"/>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57"/>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57"/>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57"/>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57"/>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57"/>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57"/>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57"/>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57"/>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57"/>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57"/>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57"/>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57"/>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57"/>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57"/>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57"/>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57"/>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57"/>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57"/>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57"/>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57"/>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57"/>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57"/>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57"/>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57"/>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57"/>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57"/>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57"/>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57"/>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57"/>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57"/>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57"/>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57"/>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57"/>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57"/>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57"/>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57"/>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57"/>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57"/>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57"/>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57"/>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57"/>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57"/>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57"/>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57"/>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57"/>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57"/>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57"/>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57"/>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57"/>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57"/>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57"/>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57"/>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57"/>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57"/>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57"/>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57"/>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57"/>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57"/>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57"/>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57"/>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57"/>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57"/>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57"/>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57"/>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57"/>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57"/>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57"/>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57"/>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57"/>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57"/>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57"/>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57"/>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57"/>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57"/>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57"/>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57"/>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57"/>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57"/>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57"/>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57"/>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57"/>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57"/>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57"/>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57"/>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57"/>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57"/>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57"/>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57"/>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57"/>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57"/>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57"/>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57"/>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57"/>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57"/>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57"/>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57"/>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57"/>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57"/>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57"/>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57"/>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57"/>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57"/>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57"/>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57"/>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57"/>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57"/>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57"/>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57"/>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57"/>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57"/>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57"/>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57"/>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57"/>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57"/>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57"/>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57"/>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57"/>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57"/>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57"/>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57"/>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57"/>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57"/>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57"/>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57"/>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57"/>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57"/>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57"/>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57"/>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57"/>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57"/>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57"/>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57"/>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57"/>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57"/>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57"/>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57"/>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57"/>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57"/>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57"/>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57"/>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57"/>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57"/>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57"/>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57"/>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57"/>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57"/>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57"/>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57"/>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57"/>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57"/>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57"/>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57"/>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57"/>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57"/>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57"/>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57"/>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57"/>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57"/>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57"/>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57"/>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57"/>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57"/>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57"/>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57"/>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57"/>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57"/>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57"/>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57"/>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57"/>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57"/>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57"/>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57"/>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57"/>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57"/>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57"/>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57"/>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57"/>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57"/>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57"/>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57"/>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57"/>
          <p:cNvGrpSpPr/>
          <p:nvPr/>
        </p:nvGrpSpPr>
        <p:grpSpPr>
          <a:xfrm flipH="1">
            <a:off x="5945725" y="-1164473"/>
            <a:ext cx="3198269" cy="1903584"/>
            <a:chOff x="68934" y="286889"/>
            <a:chExt cx="3331530" cy="1982900"/>
          </a:xfrm>
        </p:grpSpPr>
        <p:sp>
          <p:nvSpPr>
            <p:cNvPr id="9397" name="Google Shape;9397;p57"/>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57"/>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57"/>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57"/>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57"/>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57"/>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57"/>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57"/>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57"/>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57"/>
          <p:cNvGrpSpPr/>
          <p:nvPr/>
        </p:nvGrpSpPr>
        <p:grpSpPr>
          <a:xfrm flipH="1">
            <a:off x="7825913" y="3403900"/>
            <a:ext cx="1597998" cy="2256807"/>
            <a:chOff x="5006135" y="2790564"/>
            <a:chExt cx="1226493" cy="1732142"/>
          </a:xfrm>
        </p:grpSpPr>
        <p:sp>
          <p:nvSpPr>
            <p:cNvPr id="9407" name="Google Shape;9407;p57"/>
            <p:cNvSpPr/>
            <p:nvPr/>
          </p:nvSpPr>
          <p:spPr>
            <a:xfrm>
              <a:off x="5208187" y="3717373"/>
              <a:ext cx="454050" cy="184108"/>
            </a:xfrm>
            <a:custGeom>
              <a:rect b="b" l="l" r="r" t="t"/>
              <a:pathLst>
                <a:path extrusionOk="0" h="1467" w="3618">
                  <a:moveTo>
                    <a:pt x="1809" y="1"/>
                  </a:moveTo>
                  <a:cubicBezTo>
                    <a:pt x="806" y="1"/>
                    <a:pt x="1" y="157"/>
                    <a:pt x="1" y="620"/>
                  </a:cubicBezTo>
                  <a:cubicBezTo>
                    <a:pt x="1" y="1090"/>
                    <a:pt x="806" y="1467"/>
                    <a:pt x="1809" y="1467"/>
                  </a:cubicBezTo>
                  <a:cubicBezTo>
                    <a:pt x="2807" y="1467"/>
                    <a:pt x="3618" y="1090"/>
                    <a:pt x="3618" y="620"/>
                  </a:cubicBezTo>
                  <a:cubicBezTo>
                    <a:pt x="3618" y="157"/>
                    <a:pt x="2807" y="1"/>
                    <a:pt x="180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57"/>
            <p:cNvSpPr/>
            <p:nvPr/>
          </p:nvSpPr>
          <p:spPr>
            <a:xfrm>
              <a:off x="5192124" y="3695536"/>
              <a:ext cx="482538" cy="94627"/>
            </a:xfrm>
            <a:custGeom>
              <a:rect b="b" l="l" r="r" t="t"/>
              <a:pathLst>
                <a:path extrusionOk="0" h="754" w="3845">
                  <a:moveTo>
                    <a:pt x="1914" y="1"/>
                  </a:moveTo>
                  <a:cubicBezTo>
                    <a:pt x="65" y="1"/>
                    <a:pt x="1" y="667"/>
                    <a:pt x="1" y="742"/>
                  </a:cubicBezTo>
                  <a:lnTo>
                    <a:pt x="257" y="748"/>
                  </a:lnTo>
                  <a:lnTo>
                    <a:pt x="257" y="753"/>
                  </a:lnTo>
                  <a:cubicBezTo>
                    <a:pt x="257" y="748"/>
                    <a:pt x="321" y="255"/>
                    <a:pt x="1914" y="255"/>
                  </a:cubicBezTo>
                  <a:cubicBezTo>
                    <a:pt x="3497" y="255"/>
                    <a:pt x="3590" y="696"/>
                    <a:pt x="3590" y="702"/>
                  </a:cubicBezTo>
                  <a:lnTo>
                    <a:pt x="3590" y="696"/>
                  </a:lnTo>
                  <a:lnTo>
                    <a:pt x="3844" y="684"/>
                  </a:lnTo>
                  <a:cubicBezTo>
                    <a:pt x="3839" y="614"/>
                    <a:pt x="3757" y="1"/>
                    <a:pt x="19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57"/>
            <p:cNvSpPr/>
            <p:nvPr/>
          </p:nvSpPr>
          <p:spPr>
            <a:xfrm>
              <a:off x="5203920" y="3794429"/>
              <a:ext cx="459070" cy="94753"/>
            </a:xfrm>
            <a:custGeom>
              <a:rect b="b" l="l" r="r" t="t"/>
              <a:pathLst>
                <a:path extrusionOk="0" h="755" w="3658">
                  <a:moveTo>
                    <a:pt x="3419" y="0"/>
                  </a:moveTo>
                  <a:cubicBezTo>
                    <a:pt x="3419" y="6"/>
                    <a:pt x="3350" y="500"/>
                    <a:pt x="1838" y="500"/>
                  </a:cubicBezTo>
                  <a:cubicBezTo>
                    <a:pt x="331" y="500"/>
                    <a:pt x="238" y="59"/>
                    <a:pt x="238" y="53"/>
                  </a:cubicBezTo>
                  <a:lnTo>
                    <a:pt x="238" y="59"/>
                  </a:lnTo>
                  <a:lnTo>
                    <a:pt x="0" y="70"/>
                  </a:lnTo>
                  <a:cubicBezTo>
                    <a:pt x="6" y="139"/>
                    <a:pt x="81" y="754"/>
                    <a:pt x="1838" y="754"/>
                  </a:cubicBezTo>
                  <a:cubicBezTo>
                    <a:pt x="3600" y="754"/>
                    <a:pt x="3657" y="88"/>
                    <a:pt x="3657" y="13"/>
                  </a:cubicBezTo>
                  <a:lnTo>
                    <a:pt x="3419" y="6"/>
                  </a:lnTo>
                  <a:lnTo>
                    <a:pt x="3419"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57"/>
            <p:cNvSpPr/>
            <p:nvPr/>
          </p:nvSpPr>
          <p:spPr>
            <a:xfrm>
              <a:off x="5290514" y="3767447"/>
              <a:ext cx="288142" cy="107051"/>
            </a:xfrm>
            <a:custGeom>
              <a:rect b="b" l="l" r="r" t="t"/>
              <a:pathLst>
                <a:path extrusionOk="0" h="853" w="2296">
                  <a:moveTo>
                    <a:pt x="0" y="1"/>
                  </a:moveTo>
                  <a:lnTo>
                    <a:pt x="0" y="1"/>
                  </a:lnTo>
                  <a:cubicBezTo>
                    <a:pt x="441" y="511"/>
                    <a:pt x="1142" y="616"/>
                    <a:pt x="1142" y="616"/>
                  </a:cubicBezTo>
                  <a:cubicBezTo>
                    <a:pt x="1396" y="821"/>
                    <a:pt x="1857" y="853"/>
                    <a:pt x="2112" y="853"/>
                  </a:cubicBezTo>
                  <a:cubicBezTo>
                    <a:pt x="2223" y="853"/>
                    <a:pt x="2295" y="847"/>
                    <a:pt x="2295" y="847"/>
                  </a:cubicBezTo>
                  <a:cubicBezTo>
                    <a:pt x="1918" y="518"/>
                    <a:pt x="1573" y="452"/>
                    <a:pt x="1357" y="452"/>
                  </a:cubicBezTo>
                  <a:cubicBezTo>
                    <a:pt x="1211" y="452"/>
                    <a:pt x="1124" y="482"/>
                    <a:pt x="1124" y="482"/>
                  </a:cubicBezTo>
                  <a:cubicBezTo>
                    <a:pt x="661" y="116"/>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57"/>
            <p:cNvSpPr/>
            <p:nvPr/>
          </p:nvSpPr>
          <p:spPr>
            <a:xfrm>
              <a:off x="5294781" y="3681605"/>
              <a:ext cx="279483" cy="130394"/>
            </a:xfrm>
            <a:custGeom>
              <a:rect b="b" l="l" r="r" t="t"/>
              <a:pathLst>
                <a:path extrusionOk="0" h="1039" w="2227">
                  <a:moveTo>
                    <a:pt x="1" y="1"/>
                  </a:moveTo>
                  <a:cubicBezTo>
                    <a:pt x="400" y="546"/>
                    <a:pt x="1090" y="709"/>
                    <a:pt x="1090" y="709"/>
                  </a:cubicBezTo>
                  <a:cubicBezTo>
                    <a:pt x="1432" y="1033"/>
                    <a:pt x="2227" y="1038"/>
                    <a:pt x="2227" y="1038"/>
                  </a:cubicBezTo>
                  <a:cubicBezTo>
                    <a:pt x="1826" y="626"/>
                    <a:pt x="1444" y="560"/>
                    <a:pt x="1239" y="560"/>
                  </a:cubicBezTo>
                  <a:cubicBezTo>
                    <a:pt x="1142" y="560"/>
                    <a:pt x="1085" y="575"/>
                    <a:pt x="1085" y="575"/>
                  </a:cubicBezTo>
                  <a:cubicBezTo>
                    <a:pt x="656" y="16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57"/>
            <p:cNvSpPr/>
            <p:nvPr/>
          </p:nvSpPr>
          <p:spPr>
            <a:xfrm>
              <a:off x="5320257" y="3610448"/>
              <a:ext cx="228531" cy="141940"/>
            </a:xfrm>
            <a:custGeom>
              <a:rect b="b" l="l" r="r" t="t"/>
              <a:pathLst>
                <a:path extrusionOk="0" h="1131" w="1821">
                  <a:moveTo>
                    <a:pt x="1" y="0"/>
                  </a:moveTo>
                  <a:lnTo>
                    <a:pt x="1" y="0"/>
                  </a:lnTo>
                  <a:cubicBezTo>
                    <a:pt x="290" y="516"/>
                    <a:pt x="870" y="730"/>
                    <a:pt x="870" y="730"/>
                  </a:cubicBezTo>
                  <a:cubicBezTo>
                    <a:pt x="1131" y="1043"/>
                    <a:pt x="1820" y="1131"/>
                    <a:pt x="1820" y="1131"/>
                  </a:cubicBezTo>
                  <a:cubicBezTo>
                    <a:pt x="1460" y="658"/>
                    <a:pt x="1069" y="612"/>
                    <a:pt x="932" y="612"/>
                  </a:cubicBezTo>
                  <a:cubicBezTo>
                    <a:pt x="900" y="612"/>
                    <a:pt x="882" y="615"/>
                    <a:pt x="882" y="615"/>
                  </a:cubicBezTo>
                  <a:cubicBezTo>
                    <a:pt x="552" y="21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57"/>
            <p:cNvSpPr/>
            <p:nvPr/>
          </p:nvSpPr>
          <p:spPr>
            <a:xfrm>
              <a:off x="5318751" y="3549957"/>
              <a:ext cx="218366" cy="136168"/>
            </a:xfrm>
            <a:custGeom>
              <a:rect b="b" l="l" r="r" t="t"/>
              <a:pathLst>
                <a:path extrusionOk="0" h="1085" w="1740">
                  <a:moveTo>
                    <a:pt x="0" y="1"/>
                  </a:moveTo>
                  <a:lnTo>
                    <a:pt x="0" y="1"/>
                  </a:lnTo>
                  <a:cubicBezTo>
                    <a:pt x="273" y="500"/>
                    <a:pt x="830" y="702"/>
                    <a:pt x="830" y="702"/>
                  </a:cubicBezTo>
                  <a:cubicBezTo>
                    <a:pt x="1085" y="1004"/>
                    <a:pt x="1739" y="1084"/>
                    <a:pt x="1739" y="1084"/>
                  </a:cubicBezTo>
                  <a:cubicBezTo>
                    <a:pt x="1390" y="627"/>
                    <a:pt x="1015" y="584"/>
                    <a:pt x="887" y="584"/>
                  </a:cubicBezTo>
                  <a:cubicBezTo>
                    <a:pt x="858" y="584"/>
                    <a:pt x="842" y="586"/>
                    <a:pt x="842" y="586"/>
                  </a:cubicBezTo>
                  <a:cubicBezTo>
                    <a:pt x="522" y="209"/>
                    <a:pt x="1"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57"/>
            <p:cNvSpPr/>
            <p:nvPr/>
          </p:nvSpPr>
          <p:spPr>
            <a:xfrm>
              <a:off x="5337827" y="3464994"/>
              <a:ext cx="193517" cy="170303"/>
            </a:xfrm>
            <a:custGeom>
              <a:rect b="b" l="l" r="r" t="t"/>
              <a:pathLst>
                <a:path extrusionOk="0" h="1357" w="1542">
                  <a:moveTo>
                    <a:pt x="0" y="0"/>
                  </a:moveTo>
                  <a:lnTo>
                    <a:pt x="0" y="0"/>
                  </a:lnTo>
                  <a:cubicBezTo>
                    <a:pt x="191" y="533"/>
                    <a:pt x="707" y="829"/>
                    <a:pt x="707" y="829"/>
                  </a:cubicBezTo>
                  <a:cubicBezTo>
                    <a:pt x="904" y="1165"/>
                    <a:pt x="1541" y="1357"/>
                    <a:pt x="1541" y="1357"/>
                  </a:cubicBezTo>
                  <a:cubicBezTo>
                    <a:pt x="1212" y="736"/>
                    <a:pt x="736" y="718"/>
                    <a:pt x="736" y="718"/>
                  </a:cubicBezTo>
                  <a:cubicBezTo>
                    <a:pt x="487" y="290"/>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57"/>
            <p:cNvSpPr/>
            <p:nvPr/>
          </p:nvSpPr>
          <p:spPr>
            <a:xfrm>
              <a:off x="5337827" y="3390072"/>
              <a:ext cx="193517" cy="171057"/>
            </a:xfrm>
            <a:custGeom>
              <a:rect b="b" l="l" r="r" t="t"/>
              <a:pathLst>
                <a:path extrusionOk="0" h="1363" w="1542">
                  <a:moveTo>
                    <a:pt x="0" y="1"/>
                  </a:moveTo>
                  <a:lnTo>
                    <a:pt x="0" y="1"/>
                  </a:lnTo>
                  <a:cubicBezTo>
                    <a:pt x="191" y="533"/>
                    <a:pt x="707" y="828"/>
                    <a:pt x="707" y="828"/>
                  </a:cubicBezTo>
                  <a:cubicBezTo>
                    <a:pt x="904" y="1170"/>
                    <a:pt x="1541" y="1362"/>
                    <a:pt x="1541" y="1362"/>
                  </a:cubicBezTo>
                  <a:cubicBezTo>
                    <a:pt x="1212" y="736"/>
                    <a:pt x="736" y="718"/>
                    <a:pt x="736" y="718"/>
                  </a:cubicBezTo>
                  <a:cubicBezTo>
                    <a:pt x="487" y="295"/>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57"/>
            <p:cNvSpPr/>
            <p:nvPr/>
          </p:nvSpPr>
          <p:spPr>
            <a:xfrm>
              <a:off x="5355271" y="3308497"/>
              <a:ext cx="193517" cy="170429"/>
            </a:xfrm>
            <a:custGeom>
              <a:rect b="b" l="l" r="r" t="t"/>
              <a:pathLst>
                <a:path extrusionOk="0" h="1358" w="1542">
                  <a:moveTo>
                    <a:pt x="0" y="1"/>
                  </a:moveTo>
                  <a:lnTo>
                    <a:pt x="0" y="1"/>
                  </a:lnTo>
                  <a:cubicBezTo>
                    <a:pt x="191" y="534"/>
                    <a:pt x="707" y="824"/>
                    <a:pt x="707" y="824"/>
                  </a:cubicBezTo>
                  <a:cubicBezTo>
                    <a:pt x="904" y="1165"/>
                    <a:pt x="1541" y="1357"/>
                    <a:pt x="1541" y="1357"/>
                  </a:cubicBezTo>
                  <a:cubicBezTo>
                    <a:pt x="1212" y="731"/>
                    <a:pt x="736" y="720"/>
                    <a:pt x="736" y="720"/>
                  </a:cubicBezTo>
                  <a:cubicBezTo>
                    <a:pt x="487" y="29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57"/>
            <p:cNvSpPr/>
            <p:nvPr/>
          </p:nvSpPr>
          <p:spPr>
            <a:xfrm>
              <a:off x="5361044" y="3240101"/>
              <a:ext cx="181971" cy="160891"/>
            </a:xfrm>
            <a:custGeom>
              <a:rect b="b" l="l" r="r" t="t"/>
              <a:pathLst>
                <a:path extrusionOk="0" h="1282" w="1450">
                  <a:moveTo>
                    <a:pt x="0" y="1"/>
                  </a:moveTo>
                  <a:lnTo>
                    <a:pt x="0" y="1"/>
                  </a:lnTo>
                  <a:cubicBezTo>
                    <a:pt x="180" y="506"/>
                    <a:pt x="661" y="778"/>
                    <a:pt x="661" y="778"/>
                  </a:cubicBezTo>
                  <a:cubicBezTo>
                    <a:pt x="853" y="1102"/>
                    <a:pt x="1450" y="1282"/>
                    <a:pt x="1450" y="1282"/>
                  </a:cubicBezTo>
                  <a:cubicBezTo>
                    <a:pt x="1142" y="691"/>
                    <a:pt x="690" y="679"/>
                    <a:pt x="690" y="679"/>
                  </a:cubicBezTo>
                  <a:cubicBezTo>
                    <a:pt x="458" y="273"/>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57"/>
            <p:cNvSpPr/>
            <p:nvPr/>
          </p:nvSpPr>
          <p:spPr>
            <a:xfrm>
              <a:off x="5369703" y="3181242"/>
              <a:ext cx="164527" cy="159385"/>
            </a:xfrm>
            <a:custGeom>
              <a:rect b="b" l="l" r="r" t="t"/>
              <a:pathLst>
                <a:path extrusionOk="0" h="1270" w="1311">
                  <a:moveTo>
                    <a:pt x="1" y="1"/>
                  </a:moveTo>
                  <a:lnTo>
                    <a:pt x="1" y="1"/>
                  </a:lnTo>
                  <a:cubicBezTo>
                    <a:pt x="145" y="482"/>
                    <a:pt x="592" y="766"/>
                    <a:pt x="592" y="766"/>
                  </a:cubicBezTo>
                  <a:cubicBezTo>
                    <a:pt x="755" y="1073"/>
                    <a:pt x="1311" y="1269"/>
                    <a:pt x="1311" y="1269"/>
                  </a:cubicBezTo>
                  <a:cubicBezTo>
                    <a:pt x="1044" y="702"/>
                    <a:pt x="621" y="673"/>
                    <a:pt x="621" y="673"/>
                  </a:cubicBezTo>
                  <a:cubicBezTo>
                    <a:pt x="418" y="27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57"/>
            <p:cNvSpPr/>
            <p:nvPr/>
          </p:nvSpPr>
          <p:spPr>
            <a:xfrm>
              <a:off x="5377735" y="3126650"/>
              <a:ext cx="175446" cy="146458"/>
            </a:xfrm>
            <a:custGeom>
              <a:rect b="b" l="l" r="r" t="t"/>
              <a:pathLst>
                <a:path extrusionOk="0" h="1167" w="1398">
                  <a:moveTo>
                    <a:pt x="1" y="0"/>
                  </a:moveTo>
                  <a:lnTo>
                    <a:pt x="1" y="0"/>
                  </a:lnTo>
                  <a:cubicBezTo>
                    <a:pt x="180" y="471"/>
                    <a:pt x="643" y="714"/>
                    <a:pt x="643" y="714"/>
                  </a:cubicBezTo>
                  <a:cubicBezTo>
                    <a:pt x="830" y="1015"/>
                    <a:pt x="1397" y="1166"/>
                    <a:pt x="1397" y="1166"/>
                  </a:cubicBezTo>
                  <a:cubicBezTo>
                    <a:pt x="1090" y="621"/>
                    <a:pt x="667" y="621"/>
                    <a:pt x="667" y="621"/>
                  </a:cubicBezTo>
                  <a:cubicBezTo>
                    <a:pt x="435"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57"/>
            <p:cNvSpPr/>
            <p:nvPr/>
          </p:nvSpPr>
          <p:spPr>
            <a:xfrm>
              <a:off x="5402584" y="3094647"/>
              <a:ext cx="150597" cy="125374"/>
            </a:xfrm>
            <a:custGeom>
              <a:rect b="b" l="l" r="r" t="t"/>
              <a:pathLst>
                <a:path extrusionOk="0" h="999" w="1200">
                  <a:moveTo>
                    <a:pt x="0" y="1"/>
                  </a:moveTo>
                  <a:lnTo>
                    <a:pt x="0" y="1"/>
                  </a:lnTo>
                  <a:cubicBezTo>
                    <a:pt x="156" y="400"/>
                    <a:pt x="557" y="609"/>
                    <a:pt x="557" y="609"/>
                  </a:cubicBezTo>
                  <a:cubicBezTo>
                    <a:pt x="712" y="865"/>
                    <a:pt x="1199" y="998"/>
                    <a:pt x="1199" y="998"/>
                  </a:cubicBezTo>
                  <a:cubicBezTo>
                    <a:pt x="939" y="528"/>
                    <a:pt x="573" y="528"/>
                    <a:pt x="573" y="528"/>
                  </a:cubicBezTo>
                  <a:cubicBezTo>
                    <a:pt x="376" y="21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57"/>
            <p:cNvSpPr/>
            <p:nvPr/>
          </p:nvSpPr>
          <p:spPr>
            <a:xfrm>
              <a:off x="5427809" y="3019850"/>
              <a:ext cx="166912" cy="131022"/>
            </a:xfrm>
            <a:custGeom>
              <a:rect b="b" l="l" r="r" t="t"/>
              <a:pathLst>
                <a:path extrusionOk="0" h="1044" w="1330">
                  <a:moveTo>
                    <a:pt x="1" y="0"/>
                  </a:moveTo>
                  <a:cubicBezTo>
                    <a:pt x="43" y="313"/>
                    <a:pt x="425" y="851"/>
                    <a:pt x="425" y="851"/>
                  </a:cubicBezTo>
                  <a:lnTo>
                    <a:pt x="1329" y="1043"/>
                  </a:lnTo>
                  <a:cubicBezTo>
                    <a:pt x="999" y="789"/>
                    <a:pt x="724" y="755"/>
                    <a:pt x="600" y="755"/>
                  </a:cubicBezTo>
                  <a:cubicBezTo>
                    <a:pt x="555" y="755"/>
                    <a:pt x="529" y="760"/>
                    <a:pt x="529" y="760"/>
                  </a:cubicBezTo>
                  <a:cubicBezTo>
                    <a:pt x="500" y="43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57"/>
            <p:cNvSpPr/>
            <p:nvPr/>
          </p:nvSpPr>
          <p:spPr>
            <a:xfrm>
              <a:off x="5457678" y="2980569"/>
              <a:ext cx="152856" cy="120731"/>
            </a:xfrm>
            <a:custGeom>
              <a:rect b="b" l="l" r="r" t="t"/>
              <a:pathLst>
                <a:path extrusionOk="0" h="962" w="1218">
                  <a:moveTo>
                    <a:pt x="1" y="0"/>
                  </a:moveTo>
                  <a:lnTo>
                    <a:pt x="1" y="0"/>
                  </a:lnTo>
                  <a:cubicBezTo>
                    <a:pt x="36" y="290"/>
                    <a:pt x="383" y="787"/>
                    <a:pt x="383" y="787"/>
                  </a:cubicBezTo>
                  <a:lnTo>
                    <a:pt x="1218" y="961"/>
                  </a:lnTo>
                  <a:cubicBezTo>
                    <a:pt x="917" y="728"/>
                    <a:pt x="662" y="697"/>
                    <a:pt x="547" y="697"/>
                  </a:cubicBezTo>
                  <a:cubicBezTo>
                    <a:pt x="505" y="697"/>
                    <a:pt x="482" y="701"/>
                    <a:pt x="482" y="701"/>
                  </a:cubicBezTo>
                  <a:cubicBezTo>
                    <a:pt x="453" y="39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57"/>
            <p:cNvSpPr/>
            <p:nvPr/>
          </p:nvSpPr>
          <p:spPr>
            <a:xfrm>
              <a:off x="5483154" y="2941915"/>
              <a:ext cx="130392" cy="103538"/>
            </a:xfrm>
            <a:custGeom>
              <a:rect b="b" l="l" r="r" t="t"/>
              <a:pathLst>
                <a:path extrusionOk="0" h="825" w="1039">
                  <a:moveTo>
                    <a:pt x="1" y="1"/>
                  </a:moveTo>
                  <a:lnTo>
                    <a:pt x="1" y="1"/>
                  </a:lnTo>
                  <a:cubicBezTo>
                    <a:pt x="30" y="250"/>
                    <a:pt x="332" y="673"/>
                    <a:pt x="332" y="673"/>
                  </a:cubicBezTo>
                  <a:lnTo>
                    <a:pt x="1039" y="824"/>
                  </a:lnTo>
                  <a:cubicBezTo>
                    <a:pt x="778" y="620"/>
                    <a:pt x="557" y="595"/>
                    <a:pt x="462" y="595"/>
                  </a:cubicBezTo>
                  <a:cubicBezTo>
                    <a:pt x="430" y="595"/>
                    <a:pt x="413" y="598"/>
                    <a:pt x="413" y="598"/>
                  </a:cubicBezTo>
                  <a:cubicBezTo>
                    <a:pt x="389" y="343"/>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57"/>
            <p:cNvSpPr/>
            <p:nvPr/>
          </p:nvSpPr>
          <p:spPr>
            <a:xfrm>
              <a:off x="5518168" y="2900375"/>
              <a:ext cx="111442" cy="88979"/>
            </a:xfrm>
            <a:custGeom>
              <a:rect b="b" l="l" r="r" t="t"/>
              <a:pathLst>
                <a:path extrusionOk="0" h="709" w="888">
                  <a:moveTo>
                    <a:pt x="0" y="1"/>
                  </a:moveTo>
                  <a:cubicBezTo>
                    <a:pt x="29" y="216"/>
                    <a:pt x="284" y="581"/>
                    <a:pt x="284" y="581"/>
                  </a:cubicBezTo>
                  <a:lnTo>
                    <a:pt x="888" y="709"/>
                  </a:lnTo>
                  <a:cubicBezTo>
                    <a:pt x="662" y="531"/>
                    <a:pt x="475" y="509"/>
                    <a:pt x="395" y="509"/>
                  </a:cubicBezTo>
                  <a:cubicBezTo>
                    <a:pt x="368" y="509"/>
                    <a:pt x="353" y="511"/>
                    <a:pt x="353" y="511"/>
                  </a:cubicBezTo>
                  <a:cubicBezTo>
                    <a:pt x="331" y="297"/>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57"/>
            <p:cNvSpPr/>
            <p:nvPr/>
          </p:nvSpPr>
          <p:spPr>
            <a:xfrm>
              <a:off x="5548664" y="2864106"/>
              <a:ext cx="99143" cy="101906"/>
            </a:xfrm>
            <a:custGeom>
              <a:rect b="b" l="l" r="r" t="t"/>
              <a:pathLst>
                <a:path extrusionOk="0" h="812" w="790">
                  <a:moveTo>
                    <a:pt x="0" y="0"/>
                  </a:moveTo>
                  <a:cubicBezTo>
                    <a:pt x="0" y="209"/>
                    <a:pt x="204" y="603"/>
                    <a:pt x="204" y="603"/>
                  </a:cubicBezTo>
                  <a:lnTo>
                    <a:pt x="789" y="811"/>
                  </a:lnTo>
                  <a:cubicBezTo>
                    <a:pt x="542" y="561"/>
                    <a:pt x="320" y="551"/>
                    <a:pt x="288" y="551"/>
                  </a:cubicBezTo>
                  <a:cubicBezTo>
                    <a:pt x="286" y="551"/>
                    <a:pt x="284" y="551"/>
                    <a:pt x="284" y="551"/>
                  </a:cubicBezTo>
                  <a:cubicBezTo>
                    <a:pt x="290" y="331"/>
                    <a:pt x="1"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57"/>
            <p:cNvSpPr/>
            <p:nvPr/>
          </p:nvSpPr>
          <p:spPr>
            <a:xfrm>
              <a:off x="5579160" y="2853313"/>
              <a:ext cx="86091" cy="88728"/>
            </a:xfrm>
            <a:custGeom>
              <a:rect b="b" l="l" r="r" t="t"/>
              <a:pathLst>
                <a:path extrusionOk="0" h="707" w="686">
                  <a:moveTo>
                    <a:pt x="1" y="0"/>
                  </a:moveTo>
                  <a:cubicBezTo>
                    <a:pt x="1" y="185"/>
                    <a:pt x="175" y="533"/>
                    <a:pt x="175" y="533"/>
                  </a:cubicBezTo>
                  <a:lnTo>
                    <a:pt x="685" y="707"/>
                  </a:lnTo>
                  <a:cubicBezTo>
                    <a:pt x="464" y="485"/>
                    <a:pt x="263" y="480"/>
                    <a:pt x="246" y="480"/>
                  </a:cubicBezTo>
                  <a:cubicBezTo>
                    <a:pt x="245" y="480"/>
                    <a:pt x="244" y="480"/>
                    <a:pt x="244" y="480"/>
                  </a:cubicBezTo>
                  <a:cubicBezTo>
                    <a:pt x="255" y="28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57"/>
            <p:cNvSpPr/>
            <p:nvPr/>
          </p:nvSpPr>
          <p:spPr>
            <a:xfrm>
              <a:off x="5600996" y="2826205"/>
              <a:ext cx="86719" cy="88979"/>
            </a:xfrm>
            <a:custGeom>
              <a:rect b="b" l="l" r="r" t="t"/>
              <a:pathLst>
                <a:path extrusionOk="0" h="709" w="691">
                  <a:moveTo>
                    <a:pt x="1" y="0"/>
                  </a:moveTo>
                  <a:cubicBezTo>
                    <a:pt x="1" y="187"/>
                    <a:pt x="180" y="529"/>
                    <a:pt x="180" y="529"/>
                  </a:cubicBezTo>
                  <a:lnTo>
                    <a:pt x="691" y="709"/>
                  </a:lnTo>
                  <a:cubicBezTo>
                    <a:pt x="473" y="491"/>
                    <a:pt x="285" y="482"/>
                    <a:pt x="254" y="482"/>
                  </a:cubicBezTo>
                  <a:cubicBezTo>
                    <a:pt x="251" y="482"/>
                    <a:pt x="250" y="482"/>
                    <a:pt x="250" y="482"/>
                  </a:cubicBezTo>
                  <a:cubicBezTo>
                    <a:pt x="255" y="291"/>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57"/>
            <p:cNvSpPr/>
            <p:nvPr/>
          </p:nvSpPr>
          <p:spPr>
            <a:xfrm>
              <a:off x="5625092" y="2817421"/>
              <a:ext cx="77808" cy="80320"/>
            </a:xfrm>
            <a:custGeom>
              <a:rect b="b" l="l" r="r" t="t"/>
              <a:pathLst>
                <a:path extrusionOk="0" h="640" w="620">
                  <a:moveTo>
                    <a:pt x="1" y="1"/>
                  </a:moveTo>
                  <a:cubicBezTo>
                    <a:pt x="1" y="169"/>
                    <a:pt x="162" y="477"/>
                    <a:pt x="162" y="477"/>
                  </a:cubicBezTo>
                  <a:lnTo>
                    <a:pt x="620" y="639"/>
                  </a:lnTo>
                  <a:cubicBezTo>
                    <a:pt x="431" y="445"/>
                    <a:pt x="261" y="436"/>
                    <a:pt x="231" y="436"/>
                  </a:cubicBezTo>
                  <a:cubicBezTo>
                    <a:pt x="228" y="436"/>
                    <a:pt x="226" y="436"/>
                    <a:pt x="226" y="436"/>
                  </a:cubicBezTo>
                  <a:cubicBezTo>
                    <a:pt x="232" y="262"/>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57"/>
            <p:cNvSpPr/>
            <p:nvPr/>
          </p:nvSpPr>
          <p:spPr>
            <a:xfrm>
              <a:off x="5654082" y="2797215"/>
              <a:ext cx="72287" cy="86720"/>
            </a:xfrm>
            <a:custGeom>
              <a:rect b="b" l="l" r="r" t="t"/>
              <a:pathLst>
                <a:path extrusionOk="0" h="691" w="576">
                  <a:moveTo>
                    <a:pt x="13" y="1"/>
                  </a:moveTo>
                  <a:cubicBezTo>
                    <a:pt x="1" y="169"/>
                    <a:pt x="134" y="487"/>
                    <a:pt x="134" y="487"/>
                  </a:cubicBezTo>
                  <a:lnTo>
                    <a:pt x="575" y="691"/>
                  </a:lnTo>
                  <a:cubicBezTo>
                    <a:pt x="383" y="458"/>
                    <a:pt x="198" y="453"/>
                    <a:pt x="198" y="453"/>
                  </a:cubicBezTo>
                  <a:cubicBezTo>
                    <a:pt x="222" y="284"/>
                    <a:pt x="13" y="1"/>
                    <a:pt x="1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57"/>
            <p:cNvSpPr/>
            <p:nvPr/>
          </p:nvSpPr>
          <p:spPr>
            <a:xfrm>
              <a:off x="5685331" y="2790564"/>
              <a:ext cx="72914" cy="86093"/>
            </a:xfrm>
            <a:custGeom>
              <a:rect b="b" l="l" r="r" t="t"/>
              <a:pathLst>
                <a:path extrusionOk="0" h="686" w="581">
                  <a:moveTo>
                    <a:pt x="19" y="1"/>
                  </a:moveTo>
                  <a:cubicBezTo>
                    <a:pt x="1" y="169"/>
                    <a:pt x="134" y="488"/>
                    <a:pt x="134" y="488"/>
                  </a:cubicBezTo>
                  <a:lnTo>
                    <a:pt x="581" y="685"/>
                  </a:lnTo>
                  <a:cubicBezTo>
                    <a:pt x="390" y="458"/>
                    <a:pt x="204" y="447"/>
                    <a:pt x="204" y="447"/>
                  </a:cubicBezTo>
                  <a:cubicBezTo>
                    <a:pt x="222" y="279"/>
                    <a:pt x="19" y="1"/>
                    <a:pt x="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57"/>
            <p:cNvSpPr/>
            <p:nvPr/>
          </p:nvSpPr>
          <p:spPr>
            <a:xfrm>
              <a:off x="5409737" y="2838630"/>
              <a:ext cx="317258" cy="1046795"/>
            </a:xfrm>
            <a:custGeom>
              <a:rect b="b" l="l" r="r" t="t"/>
              <a:pathLst>
                <a:path extrusionOk="0" h="8341" w="2528">
                  <a:moveTo>
                    <a:pt x="2517" y="0"/>
                  </a:moveTo>
                  <a:cubicBezTo>
                    <a:pt x="1809" y="117"/>
                    <a:pt x="1241" y="632"/>
                    <a:pt x="840" y="1530"/>
                  </a:cubicBezTo>
                  <a:cubicBezTo>
                    <a:pt x="522" y="2244"/>
                    <a:pt x="302" y="3200"/>
                    <a:pt x="192" y="4371"/>
                  </a:cubicBezTo>
                  <a:cubicBezTo>
                    <a:pt x="0" y="6364"/>
                    <a:pt x="180" y="8324"/>
                    <a:pt x="187" y="8341"/>
                  </a:cubicBezTo>
                  <a:lnTo>
                    <a:pt x="267" y="8335"/>
                  </a:lnTo>
                  <a:cubicBezTo>
                    <a:pt x="267" y="8312"/>
                    <a:pt x="82" y="6364"/>
                    <a:pt x="273" y="4382"/>
                  </a:cubicBezTo>
                  <a:cubicBezTo>
                    <a:pt x="452" y="2563"/>
                    <a:pt x="986" y="337"/>
                    <a:pt x="2528" y="82"/>
                  </a:cubicBezTo>
                  <a:lnTo>
                    <a:pt x="2517"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57"/>
            <p:cNvSpPr/>
            <p:nvPr/>
          </p:nvSpPr>
          <p:spPr>
            <a:xfrm>
              <a:off x="5716831" y="2831978"/>
              <a:ext cx="56850" cy="17444"/>
            </a:xfrm>
            <a:custGeom>
              <a:rect b="b" l="l" r="r" t="t"/>
              <a:pathLst>
                <a:path extrusionOk="0" h="139" w="453">
                  <a:moveTo>
                    <a:pt x="265" y="0"/>
                  </a:moveTo>
                  <a:cubicBezTo>
                    <a:pt x="182" y="0"/>
                    <a:pt x="84" y="19"/>
                    <a:pt x="0" y="88"/>
                  </a:cubicBezTo>
                  <a:cubicBezTo>
                    <a:pt x="0" y="88"/>
                    <a:pt x="60" y="138"/>
                    <a:pt x="167" y="138"/>
                  </a:cubicBezTo>
                  <a:cubicBezTo>
                    <a:pt x="241" y="138"/>
                    <a:pt x="338" y="114"/>
                    <a:pt x="452" y="31"/>
                  </a:cubicBezTo>
                  <a:cubicBezTo>
                    <a:pt x="452" y="31"/>
                    <a:pt x="370" y="0"/>
                    <a:pt x="26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57"/>
            <p:cNvSpPr/>
            <p:nvPr/>
          </p:nvSpPr>
          <p:spPr>
            <a:xfrm>
              <a:off x="5238056" y="3881149"/>
              <a:ext cx="213346" cy="32128"/>
            </a:xfrm>
            <a:custGeom>
              <a:rect b="b" l="l" r="r" t="t"/>
              <a:pathLst>
                <a:path extrusionOk="0" h="256" w="1700">
                  <a:moveTo>
                    <a:pt x="1560" y="0"/>
                  </a:moveTo>
                  <a:cubicBezTo>
                    <a:pt x="1394" y="0"/>
                    <a:pt x="1105" y="18"/>
                    <a:pt x="852" y="122"/>
                  </a:cubicBezTo>
                  <a:cubicBezTo>
                    <a:pt x="852" y="122"/>
                    <a:pt x="719" y="31"/>
                    <a:pt x="486" y="31"/>
                  </a:cubicBezTo>
                  <a:cubicBezTo>
                    <a:pt x="354" y="31"/>
                    <a:pt x="191" y="60"/>
                    <a:pt x="1" y="149"/>
                  </a:cubicBezTo>
                  <a:cubicBezTo>
                    <a:pt x="1" y="149"/>
                    <a:pt x="285" y="255"/>
                    <a:pt x="557" y="255"/>
                  </a:cubicBezTo>
                  <a:cubicBezTo>
                    <a:pt x="652" y="255"/>
                    <a:pt x="745" y="242"/>
                    <a:pt x="824" y="208"/>
                  </a:cubicBezTo>
                  <a:cubicBezTo>
                    <a:pt x="824" y="208"/>
                    <a:pt x="875" y="215"/>
                    <a:pt x="958" y="215"/>
                  </a:cubicBezTo>
                  <a:cubicBezTo>
                    <a:pt x="1129" y="215"/>
                    <a:pt x="1437" y="185"/>
                    <a:pt x="1699" y="5"/>
                  </a:cubicBezTo>
                  <a:cubicBezTo>
                    <a:pt x="1699" y="5"/>
                    <a:pt x="1646" y="0"/>
                    <a:pt x="156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57"/>
            <p:cNvSpPr/>
            <p:nvPr/>
          </p:nvSpPr>
          <p:spPr>
            <a:xfrm>
              <a:off x="5241068" y="3826557"/>
              <a:ext cx="210961" cy="43800"/>
            </a:xfrm>
            <a:custGeom>
              <a:rect b="b" l="l" r="r" t="t"/>
              <a:pathLst>
                <a:path extrusionOk="0" h="349" w="1681">
                  <a:moveTo>
                    <a:pt x="1675" y="0"/>
                  </a:moveTo>
                  <a:cubicBezTo>
                    <a:pt x="1619" y="0"/>
                    <a:pt x="1193" y="6"/>
                    <a:pt x="852" y="185"/>
                  </a:cubicBezTo>
                  <a:cubicBezTo>
                    <a:pt x="852" y="185"/>
                    <a:pt x="743" y="124"/>
                    <a:pt x="556" y="124"/>
                  </a:cubicBezTo>
                  <a:cubicBezTo>
                    <a:pt x="412" y="124"/>
                    <a:pt x="222" y="160"/>
                    <a:pt x="0" y="289"/>
                  </a:cubicBezTo>
                  <a:cubicBezTo>
                    <a:pt x="0" y="289"/>
                    <a:pt x="225" y="348"/>
                    <a:pt x="462" y="348"/>
                  </a:cubicBezTo>
                  <a:cubicBezTo>
                    <a:pt x="590" y="348"/>
                    <a:pt x="721" y="331"/>
                    <a:pt x="823" y="278"/>
                  </a:cubicBezTo>
                  <a:cubicBezTo>
                    <a:pt x="823" y="278"/>
                    <a:pt x="828" y="279"/>
                    <a:pt x="837" y="279"/>
                  </a:cubicBezTo>
                  <a:cubicBezTo>
                    <a:pt x="921" y="279"/>
                    <a:pt x="1352" y="265"/>
                    <a:pt x="1681" y="0"/>
                  </a:cubicBezTo>
                  <a:cubicBezTo>
                    <a:pt x="1681" y="0"/>
                    <a:pt x="1679" y="0"/>
                    <a:pt x="16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57"/>
            <p:cNvSpPr/>
            <p:nvPr/>
          </p:nvSpPr>
          <p:spPr>
            <a:xfrm>
              <a:off x="5254873" y="3777612"/>
              <a:ext cx="179085" cy="55220"/>
            </a:xfrm>
            <a:custGeom>
              <a:rect b="b" l="l" r="r" t="t"/>
              <a:pathLst>
                <a:path extrusionOk="0" h="440" w="1427">
                  <a:moveTo>
                    <a:pt x="1426" y="1"/>
                  </a:moveTo>
                  <a:lnTo>
                    <a:pt x="1426" y="1"/>
                  </a:lnTo>
                  <a:cubicBezTo>
                    <a:pt x="1426" y="1"/>
                    <a:pt x="1020" y="48"/>
                    <a:pt x="725" y="251"/>
                  </a:cubicBezTo>
                  <a:cubicBezTo>
                    <a:pt x="725" y="251"/>
                    <a:pt x="657" y="222"/>
                    <a:pt x="544" y="222"/>
                  </a:cubicBezTo>
                  <a:cubicBezTo>
                    <a:pt x="413" y="222"/>
                    <a:pt x="221" y="260"/>
                    <a:pt x="0" y="425"/>
                  </a:cubicBezTo>
                  <a:cubicBezTo>
                    <a:pt x="0" y="425"/>
                    <a:pt x="101" y="440"/>
                    <a:pt x="233" y="440"/>
                  </a:cubicBezTo>
                  <a:cubicBezTo>
                    <a:pt x="387" y="440"/>
                    <a:pt x="584" y="419"/>
                    <a:pt x="713" y="332"/>
                  </a:cubicBezTo>
                  <a:cubicBezTo>
                    <a:pt x="713" y="332"/>
                    <a:pt x="1142" y="291"/>
                    <a:pt x="142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57"/>
            <p:cNvSpPr/>
            <p:nvPr/>
          </p:nvSpPr>
          <p:spPr>
            <a:xfrm>
              <a:off x="5254873" y="3742723"/>
              <a:ext cx="171053" cy="53463"/>
            </a:xfrm>
            <a:custGeom>
              <a:rect b="b" l="l" r="r" t="t"/>
              <a:pathLst>
                <a:path extrusionOk="0" h="426" w="1363">
                  <a:moveTo>
                    <a:pt x="1362" y="0"/>
                  </a:moveTo>
                  <a:cubicBezTo>
                    <a:pt x="1362" y="0"/>
                    <a:pt x="974" y="48"/>
                    <a:pt x="690" y="238"/>
                  </a:cubicBezTo>
                  <a:cubicBezTo>
                    <a:pt x="690" y="238"/>
                    <a:pt x="627" y="212"/>
                    <a:pt x="522" y="212"/>
                  </a:cubicBezTo>
                  <a:cubicBezTo>
                    <a:pt x="396" y="212"/>
                    <a:pt x="211" y="249"/>
                    <a:pt x="0" y="412"/>
                  </a:cubicBezTo>
                  <a:cubicBezTo>
                    <a:pt x="0" y="412"/>
                    <a:pt x="92" y="425"/>
                    <a:pt x="214" y="425"/>
                  </a:cubicBezTo>
                  <a:cubicBezTo>
                    <a:pt x="362" y="425"/>
                    <a:pt x="554" y="406"/>
                    <a:pt x="678" y="320"/>
                  </a:cubicBezTo>
                  <a:cubicBezTo>
                    <a:pt x="678" y="320"/>
                    <a:pt x="1090" y="286"/>
                    <a:pt x="13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57"/>
            <p:cNvSpPr/>
            <p:nvPr/>
          </p:nvSpPr>
          <p:spPr>
            <a:xfrm>
              <a:off x="5258512" y="3694030"/>
              <a:ext cx="160762" cy="79316"/>
            </a:xfrm>
            <a:custGeom>
              <a:rect b="b" l="l" r="r" t="t"/>
              <a:pathLst>
                <a:path extrusionOk="0" h="632" w="1281">
                  <a:moveTo>
                    <a:pt x="1280" y="0"/>
                  </a:moveTo>
                  <a:cubicBezTo>
                    <a:pt x="1280" y="0"/>
                    <a:pt x="905" y="105"/>
                    <a:pt x="661" y="348"/>
                  </a:cubicBezTo>
                  <a:cubicBezTo>
                    <a:pt x="661" y="348"/>
                    <a:pt x="633" y="342"/>
                    <a:pt x="584" y="342"/>
                  </a:cubicBezTo>
                  <a:cubicBezTo>
                    <a:pt x="468" y="342"/>
                    <a:pt x="237" y="379"/>
                    <a:pt x="1" y="632"/>
                  </a:cubicBezTo>
                  <a:cubicBezTo>
                    <a:pt x="1" y="632"/>
                    <a:pt x="464" y="621"/>
                    <a:pt x="661" y="430"/>
                  </a:cubicBezTo>
                  <a:cubicBezTo>
                    <a:pt x="661" y="430"/>
                    <a:pt x="1061" y="326"/>
                    <a:pt x="12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57"/>
            <p:cNvSpPr/>
            <p:nvPr/>
          </p:nvSpPr>
          <p:spPr>
            <a:xfrm>
              <a:off x="5248221" y="3658388"/>
              <a:ext cx="160888" cy="79442"/>
            </a:xfrm>
            <a:custGeom>
              <a:rect b="b" l="l" r="r" t="t"/>
              <a:pathLst>
                <a:path extrusionOk="0" h="633" w="1282">
                  <a:moveTo>
                    <a:pt x="1282" y="1"/>
                  </a:moveTo>
                  <a:cubicBezTo>
                    <a:pt x="1282" y="1"/>
                    <a:pt x="905" y="110"/>
                    <a:pt x="656" y="348"/>
                  </a:cubicBezTo>
                  <a:cubicBezTo>
                    <a:pt x="656" y="348"/>
                    <a:pt x="628" y="342"/>
                    <a:pt x="580" y="342"/>
                  </a:cubicBezTo>
                  <a:cubicBezTo>
                    <a:pt x="466" y="342"/>
                    <a:pt x="238" y="379"/>
                    <a:pt x="0" y="632"/>
                  </a:cubicBezTo>
                  <a:cubicBezTo>
                    <a:pt x="0" y="632"/>
                    <a:pt x="458" y="621"/>
                    <a:pt x="656" y="429"/>
                  </a:cubicBezTo>
                  <a:cubicBezTo>
                    <a:pt x="656" y="429"/>
                    <a:pt x="1056" y="325"/>
                    <a:pt x="1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57"/>
            <p:cNvSpPr/>
            <p:nvPr/>
          </p:nvSpPr>
          <p:spPr>
            <a:xfrm>
              <a:off x="5244582" y="3619860"/>
              <a:ext cx="160888" cy="79316"/>
            </a:xfrm>
            <a:custGeom>
              <a:rect b="b" l="l" r="r" t="t"/>
              <a:pathLst>
                <a:path extrusionOk="0" h="632" w="1282">
                  <a:moveTo>
                    <a:pt x="1281" y="0"/>
                  </a:moveTo>
                  <a:cubicBezTo>
                    <a:pt x="1281" y="0"/>
                    <a:pt x="899" y="110"/>
                    <a:pt x="655" y="348"/>
                  </a:cubicBezTo>
                  <a:cubicBezTo>
                    <a:pt x="655" y="348"/>
                    <a:pt x="627" y="341"/>
                    <a:pt x="579" y="341"/>
                  </a:cubicBezTo>
                  <a:cubicBezTo>
                    <a:pt x="464" y="341"/>
                    <a:pt x="234" y="379"/>
                    <a:pt x="0" y="632"/>
                  </a:cubicBezTo>
                  <a:cubicBezTo>
                    <a:pt x="0" y="632"/>
                    <a:pt x="459" y="621"/>
                    <a:pt x="655" y="430"/>
                  </a:cubicBezTo>
                  <a:cubicBezTo>
                    <a:pt x="655" y="430"/>
                    <a:pt x="1056" y="326"/>
                    <a:pt x="128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57"/>
            <p:cNvSpPr/>
            <p:nvPr/>
          </p:nvSpPr>
          <p:spPr>
            <a:xfrm>
              <a:off x="5237428" y="3595262"/>
              <a:ext cx="151224" cy="74924"/>
            </a:xfrm>
            <a:custGeom>
              <a:rect b="b" l="l" r="r" t="t"/>
              <a:pathLst>
                <a:path extrusionOk="0" h="597" w="1205">
                  <a:moveTo>
                    <a:pt x="1205" y="0"/>
                  </a:moveTo>
                  <a:cubicBezTo>
                    <a:pt x="1205" y="0"/>
                    <a:pt x="852" y="104"/>
                    <a:pt x="614" y="330"/>
                  </a:cubicBezTo>
                  <a:cubicBezTo>
                    <a:pt x="614" y="330"/>
                    <a:pt x="588" y="324"/>
                    <a:pt x="544" y="324"/>
                  </a:cubicBezTo>
                  <a:cubicBezTo>
                    <a:pt x="437" y="324"/>
                    <a:pt x="222" y="359"/>
                    <a:pt x="0" y="597"/>
                  </a:cubicBezTo>
                  <a:cubicBezTo>
                    <a:pt x="0" y="597"/>
                    <a:pt x="434" y="584"/>
                    <a:pt x="621" y="405"/>
                  </a:cubicBezTo>
                  <a:cubicBezTo>
                    <a:pt x="621" y="405"/>
                    <a:pt x="991" y="306"/>
                    <a:pt x="12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57"/>
            <p:cNvSpPr/>
            <p:nvPr/>
          </p:nvSpPr>
          <p:spPr>
            <a:xfrm>
              <a:off x="5235169" y="3563135"/>
              <a:ext cx="139051" cy="77182"/>
            </a:xfrm>
            <a:custGeom>
              <a:rect b="b" l="l" r="r" t="t"/>
              <a:pathLst>
                <a:path extrusionOk="0" h="615" w="1108">
                  <a:moveTo>
                    <a:pt x="1107" y="0"/>
                  </a:moveTo>
                  <a:lnTo>
                    <a:pt x="1107" y="0"/>
                  </a:lnTo>
                  <a:cubicBezTo>
                    <a:pt x="1107" y="0"/>
                    <a:pt x="778" y="117"/>
                    <a:pt x="569" y="337"/>
                  </a:cubicBezTo>
                  <a:cubicBezTo>
                    <a:pt x="569" y="337"/>
                    <a:pt x="552" y="334"/>
                    <a:pt x="523" y="334"/>
                  </a:cubicBezTo>
                  <a:cubicBezTo>
                    <a:pt x="431" y="334"/>
                    <a:pt x="215" y="364"/>
                    <a:pt x="0" y="615"/>
                  </a:cubicBezTo>
                  <a:cubicBezTo>
                    <a:pt x="0" y="615"/>
                    <a:pt x="406" y="586"/>
                    <a:pt x="575" y="406"/>
                  </a:cubicBezTo>
                  <a:cubicBezTo>
                    <a:pt x="575" y="406"/>
                    <a:pt x="922" y="302"/>
                    <a:pt x="11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57"/>
            <p:cNvSpPr/>
            <p:nvPr/>
          </p:nvSpPr>
          <p:spPr>
            <a:xfrm>
              <a:off x="5221992" y="3534144"/>
              <a:ext cx="139177" cy="76429"/>
            </a:xfrm>
            <a:custGeom>
              <a:rect b="b" l="l" r="r" t="t"/>
              <a:pathLst>
                <a:path extrusionOk="0" h="609" w="1109">
                  <a:moveTo>
                    <a:pt x="1108" y="0"/>
                  </a:moveTo>
                  <a:cubicBezTo>
                    <a:pt x="1108" y="0"/>
                    <a:pt x="778" y="110"/>
                    <a:pt x="570" y="330"/>
                  </a:cubicBezTo>
                  <a:cubicBezTo>
                    <a:pt x="570" y="330"/>
                    <a:pt x="554" y="327"/>
                    <a:pt x="525" y="327"/>
                  </a:cubicBezTo>
                  <a:cubicBezTo>
                    <a:pt x="434" y="327"/>
                    <a:pt x="217" y="357"/>
                    <a:pt x="1" y="608"/>
                  </a:cubicBezTo>
                  <a:cubicBezTo>
                    <a:pt x="1" y="608"/>
                    <a:pt x="407" y="579"/>
                    <a:pt x="575" y="399"/>
                  </a:cubicBezTo>
                  <a:cubicBezTo>
                    <a:pt x="575" y="399"/>
                    <a:pt x="923" y="295"/>
                    <a:pt x="11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57"/>
            <p:cNvSpPr/>
            <p:nvPr/>
          </p:nvSpPr>
          <p:spPr>
            <a:xfrm>
              <a:off x="5208940" y="3503523"/>
              <a:ext cx="144824" cy="66264"/>
            </a:xfrm>
            <a:custGeom>
              <a:rect b="b" l="l" r="r" t="t"/>
              <a:pathLst>
                <a:path extrusionOk="0" h="528" w="1154">
                  <a:moveTo>
                    <a:pt x="1154" y="1"/>
                  </a:moveTo>
                  <a:lnTo>
                    <a:pt x="1154" y="1"/>
                  </a:lnTo>
                  <a:cubicBezTo>
                    <a:pt x="1154" y="1"/>
                    <a:pt x="813" y="87"/>
                    <a:pt x="592" y="290"/>
                  </a:cubicBezTo>
                  <a:cubicBezTo>
                    <a:pt x="592" y="290"/>
                    <a:pt x="562" y="282"/>
                    <a:pt x="511" y="282"/>
                  </a:cubicBezTo>
                  <a:cubicBezTo>
                    <a:pt x="405" y="282"/>
                    <a:pt x="208" y="316"/>
                    <a:pt x="0" y="528"/>
                  </a:cubicBezTo>
                  <a:cubicBezTo>
                    <a:pt x="0" y="528"/>
                    <a:pt x="407" y="528"/>
                    <a:pt x="586" y="360"/>
                  </a:cubicBezTo>
                  <a:cubicBezTo>
                    <a:pt x="586" y="360"/>
                    <a:pt x="945" y="284"/>
                    <a:pt x="1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57"/>
            <p:cNvSpPr/>
            <p:nvPr/>
          </p:nvSpPr>
          <p:spPr>
            <a:xfrm>
              <a:off x="5195888" y="3473654"/>
              <a:ext cx="144071" cy="65636"/>
            </a:xfrm>
            <a:custGeom>
              <a:rect b="b" l="l" r="r" t="t"/>
              <a:pathLst>
                <a:path extrusionOk="0" h="523" w="1148">
                  <a:moveTo>
                    <a:pt x="1148" y="1"/>
                  </a:moveTo>
                  <a:cubicBezTo>
                    <a:pt x="1148" y="1"/>
                    <a:pt x="813" y="87"/>
                    <a:pt x="586" y="290"/>
                  </a:cubicBezTo>
                  <a:cubicBezTo>
                    <a:pt x="586" y="290"/>
                    <a:pt x="556" y="282"/>
                    <a:pt x="505" y="282"/>
                  </a:cubicBezTo>
                  <a:cubicBezTo>
                    <a:pt x="400" y="282"/>
                    <a:pt x="207" y="316"/>
                    <a:pt x="0" y="522"/>
                  </a:cubicBezTo>
                  <a:cubicBezTo>
                    <a:pt x="0" y="522"/>
                    <a:pt x="2" y="523"/>
                    <a:pt x="5" y="523"/>
                  </a:cubicBezTo>
                  <a:cubicBezTo>
                    <a:pt x="50" y="523"/>
                    <a:pt x="417" y="518"/>
                    <a:pt x="586" y="360"/>
                  </a:cubicBezTo>
                  <a:cubicBezTo>
                    <a:pt x="586" y="360"/>
                    <a:pt x="945" y="279"/>
                    <a:pt x="11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57"/>
            <p:cNvSpPr/>
            <p:nvPr/>
          </p:nvSpPr>
          <p:spPr>
            <a:xfrm>
              <a:off x="5196516" y="3456963"/>
              <a:ext cx="123866" cy="56099"/>
            </a:xfrm>
            <a:custGeom>
              <a:rect b="b" l="l" r="r" t="t"/>
              <a:pathLst>
                <a:path extrusionOk="0" h="447" w="987">
                  <a:moveTo>
                    <a:pt x="987" y="0"/>
                  </a:moveTo>
                  <a:cubicBezTo>
                    <a:pt x="987" y="0"/>
                    <a:pt x="696" y="70"/>
                    <a:pt x="506" y="249"/>
                  </a:cubicBezTo>
                  <a:cubicBezTo>
                    <a:pt x="506" y="249"/>
                    <a:pt x="479" y="242"/>
                    <a:pt x="435" y="242"/>
                  </a:cubicBezTo>
                  <a:cubicBezTo>
                    <a:pt x="344" y="242"/>
                    <a:pt x="176" y="271"/>
                    <a:pt x="1" y="447"/>
                  </a:cubicBezTo>
                  <a:cubicBezTo>
                    <a:pt x="1" y="447"/>
                    <a:pt x="3" y="447"/>
                    <a:pt x="6" y="447"/>
                  </a:cubicBezTo>
                  <a:cubicBezTo>
                    <a:pt x="49" y="447"/>
                    <a:pt x="360" y="442"/>
                    <a:pt x="506" y="308"/>
                  </a:cubicBezTo>
                  <a:cubicBezTo>
                    <a:pt x="506" y="308"/>
                    <a:pt x="813" y="238"/>
                    <a:pt x="9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57"/>
            <p:cNvSpPr/>
            <p:nvPr/>
          </p:nvSpPr>
          <p:spPr>
            <a:xfrm>
              <a:off x="5186476" y="3434373"/>
              <a:ext cx="124494" cy="56851"/>
            </a:xfrm>
            <a:custGeom>
              <a:rect b="b" l="l" r="r" t="t"/>
              <a:pathLst>
                <a:path extrusionOk="0" h="453" w="992">
                  <a:moveTo>
                    <a:pt x="992" y="1"/>
                  </a:moveTo>
                  <a:cubicBezTo>
                    <a:pt x="992" y="1"/>
                    <a:pt x="701" y="76"/>
                    <a:pt x="505" y="255"/>
                  </a:cubicBezTo>
                  <a:cubicBezTo>
                    <a:pt x="505" y="255"/>
                    <a:pt x="477" y="247"/>
                    <a:pt x="430" y="247"/>
                  </a:cubicBezTo>
                  <a:cubicBezTo>
                    <a:pt x="339" y="247"/>
                    <a:pt x="176" y="277"/>
                    <a:pt x="0" y="453"/>
                  </a:cubicBezTo>
                  <a:cubicBezTo>
                    <a:pt x="0" y="453"/>
                    <a:pt x="353" y="453"/>
                    <a:pt x="505" y="314"/>
                  </a:cubicBezTo>
                  <a:cubicBezTo>
                    <a:pt x="505" y="314"/>
                    <a:pt x="811" y="244"/>
                    <a:pt x="9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57"/>
            <p:cNvSpPr/>
            <p:nvPr/>
          </p:nvSpPr>
          <p:spPr>
            <a:xfrm>
              <a:off x="5174052" y="3414042"/>
              <a:ext cx="124619" cy="56099"/>
            </a:xfrm>
            <a:custGeom>
              <a:rect b="b" l="l" r="r" t="t"/>
              <a:pathLst>
                <a:path extrusionOk="0" h="447" w="993">
                  <a:moveTo>
                    <a:pt x="992" y="0"/>
                  </a:moveTo>
                  <a:cubicBezTo>
                    <a:pt x="992" y="0"/>
                    <a:pt x="701" y="70"/>
                    <a:pt x="505" y="249"/>
                  </a:cubicBezTo>
                  <a:cubicBezTo>
                    <a:pt x="505" y="249"/>
                    <a:pt x="477" y="241"/>
                    <a:pt x="430" y="241"/>
                  </a:cubicBezTo>
                  <a:cubicBezTo>
                    <a:pt x="339" y="241"/>
                    <a:pt x="176" y="271"/>
                    <a:pt x="0" y="447"/>
                  </a:cubicBezTo>
                  <a:cubicBezTo>
                    <a:pt x="0" y="447"/>
                    <a:pt x="354" y="447"/>
                    <a:pt x="505" y="308"/>
                  </a:cubicBezTo>
                  <a:cubicBezTo>
                    <a:pt x="505" y="308"/>
                    <a:pt x="813" y="238"/>
                    <a:pt x="9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57"/>
            <p:cNvSpPr/>
            <p:nvPr/>
          </p:nvSpPr>
          <p:spPr>
            <a:xfrm>
              <a:off x="5166898" y="3387060"/>
              <a:ext cx="119348" cy="65636"/>
            </a:xfrm>
            <a:custGeom>
              <a:rect b="b" l="l" r="r" t="t"/>
              <a:pathLst>
                <a:path extrusionOk="0" h="523" w="951">
                  <a:moveTo>
                    <a:pt x="950" y="1"/>
                  </a:moveTo>
                  <a:cubicBezTo>
                    <a:pt x="950" y="1"/>
                    <a:pt x="667" y="94"/>
                    <a:pt x="487" y="285"/>
                  </a:cubicBezTo>
                  <a:cubicBezTo>
                    <a:pt x="487" y="285"/>
                    <a:pt x="473" y="282"/>
                    <a:pt x="447" y="282"/>
                  </a:cubicBezTo>
                  <a:cubicBezTo>
                    <a:pt x="368" y="282"/>
                    <a:pt x="184" y="308"/>
                    <a:pt x="0" y="523"/>
                  </a:cubicBezTo>
                  <a:cubicBezTo>
                    <a:pt x="0" y="523"/>
                    <a:pt x="348" y="499"/>
                    <a:pt x="493" y="343"/>
                  </a:cubicBezTo>
                  <a:cubicBezTo>
                    <a:pt x="493" y="343"/>
                    <a:pt x="788" y="250"/>
                    <a:pt x="9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57"/>
            <p:cNvSpPr/>
            <p:nvPr/>
          </p:nvSpPr>
          <p:spPr>
            <a:xfrm>
              <a:off x="5134018" y="3349912"/>
              <a:ext cx="135412" cy="62750"/>
            </a:xfrm>
            <a:custGeom>
              <a:rect b="b" l="l" r="r" t="t"/>
              <a:pathLst>
                <a:path extrusionOk="0" h="500" w="1079">
                  <a:moveTo>
                    <a:pt x="1079" y="1"/>
                  </a:moveTo>
                  <a:cubicBezTo>
                    <a:pt x="1079" y="1"/>
                    <a:pt x="667" y="204"/>
                    <a:pt x="586" y="412"/>
                  </a:cubicBezTo>
                  <a:cubicBezTo>
                    <a:pt x="586" y="412"/>
                    <a:pt x="513" y="377"/>
                    <a:pt x="380" y="377"/>
                  </a:cubicBezTo>
                  <a:cubicBezTo>
                    <a:pt x="283" y="377"/>
                    <a:pt x="155" y="396"/>
                    <a:pt x="1" y="460"/>
                  </a:cubicBezTo>
                  <a:lnTo>
                    <a:pt x="638" y="500"/>
                  </a:lnTo>
                  <a:cubicBezTo>
                    <a:pt x="638" y="500"/>
                    <a:pt x="998" y="204"/>
                    <a:pt x="107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57"/>
            <p:cNvSpPr/>
            <p:nvPr/>
          </p:nvSpPr>
          <p:spPr>
            <a:xfrm>
              <a:off x="5128998" y="3328075"/>
              <a:ext cx="124368" cy="57730"/>
            </a:xfrm>
            <a:custGeom>
              <a:rect b="b" l="l" r="r" t="t"/>
              <a:pathLst>
                <a:path extrusionOk="0" h="460" w="991">
                  <a:moveTo>
                    <a:pt x="991" y="1"/>
                  </a:moveTo>
                  <a:cubicBezTo>
                    <a:pt x="991" y="1"/>
                    <a:pt x="615" y="187"/>
                    <a:pt x="539" y="383"/>
                  </a:cubicBezTo>
                  <a:cubicBezTo>
                    <a:pt x="539" y="383"/>
                    <a:pt x="470" y="350"/>
                    <a:pt x="346" y="350"/>
                  </a:cubicBezTo>
                  <a:cubicBezTo>
                    <a:pt x="257" y="350"/>
                    <a:pt x="141" y="367"/>
                    <a:pt x="0" y="425"/>
                  </a:cubicBezTo>
                  <a:lnTo>
                    <a:pt x="586" y="460"/>
                  </a:lnTo>
                  <a:cubicBezTo>
                    <a:pt x="586" y="460"/>
                    <a:pt x="916" y="193"/>
                    <a:pt x="9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57"/>
            <p:cNvSpPr/>
            <p:nvPr/>
          </p:nvSpPr>
          <p:spPr>
            <a:xfrm>
              <a:off x="5112181" y="3305611"/>
              <a:ext cx="124619" cy="57479"/>
            </a:xfrm>
            <a:custGeom>
              <a:rect b="b" l="l" r="r" t="t"/>
              <a:pathLst>
                <a:path extrusionOk="0" h="458" w="993">
                  <a:moveTo>
                    <a:pt x="993" y="0"/>
                  </a:moveTo>
                  <a:cubicBezTo>
                    <a:pt x="993" y="0"/>
                    <a:pt x="616" y="187"/>
                    <a:pt x="541" y="377"/>
                  </a:cubicBezTo>
                  <a:cubicBezTo>
                    <a:pt x="541" y="377"/>
                    <a:pt x="474" y="347"/>
                    <a:pt x="354" y="347"/>
                  </a:cubicBezTo>
                  <a:cubicBezTo>
                    <a:pt x="264" y="347"/>
                    <a:pt x="145" y="364"/>
                    <a:pt x="1" y="423"/>
                  </a:cubicBezTo>
                  <a:lnTo>
                    <a:pt x="592" y="458"/>
                  </a:lnTo>
                  <a:cubicBezTo>
                    <a:pt x="592" y="458"/>
                    <a:pt x="916" y="187"/>
                    <a:pt x="9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57"/>
            <p:cNvSpPr/>
            <p:nvPr/>
          </p:nvSpPr>
          <p:spPr>
            <a:xfrm>
              <a:off x="5097749" y="3280135"/>
              <a:ext cx="124368" cy="57730"/>
            </a:xfrm>
            <a:custGeom>
              <a:rect b="b" l="l" r="r" t="t"/>
              <a:pathLst>
                <a:path extrusionOk="0" h="460" w="991">
                  <a:moveTo>
                    <a:pt x="991" y="0"/>
                  </a:moveTo>
                  <a:cubicBezTo>
                    <a:pt x="991" y="0"/>
                    <a:pt x="614" y="181"/>
                    <a:pt x="539" y="377"/>
                  </a:cubicBezTo>
                  <a:cubicBezTo>
                    <a:pt x="539" y="377"/>
                    <a:pt x="469" y="343"/>
                    <a:pt x="343" y="343"/>
                  </a:cubicBezTo>
                  <a:cubicBezTo>
                    <a:pt x="255" y="343"/>
                    <a:pt x="139" y="360"/>
                    <a:pt x="0" y="417"/>
                  </a:cubicBezTo>
                  <a:lnTo>
                    <a:pt x="592" y="459"/>
                  </a:lnTo>
                  <a:cubicBezTo>
                    <a:pt x="592" y="459"/>
                    <a:pt x="916" y="187"/>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57"/>
            <p:cNvSpPr/>
            <p:nvPr/>
          </p:nvSpPr>
          <p:spPr>
            <a:xfrm>
              <a:off x="5081685" y="3249513"/>
              <a:ext cx="125247" cy="57730"/>
            </a:xfrm>
            <a:custGeom>
              <a:rect b="b" l="l" r="r" t="t"/>
              <a:pathLst>
                <a:path extrusionOk="0" h="460" w="998">
                  <a:moveTo>
                    <a:pt x="998" y="1"/>
                  </a:moveTo>
                  <a:lnTo>
                    <a:pt x="998" y="1"/>
                  </a:lnTo>
                  <a:cubicBezTo>
                    <a:pt x="998" y="1"/>
                    <a:pt x="615" y="187"/>
                    <a:pt x="540" y="378"/>
                  </a:cubicBezTo>
                  <a:cubicBezTo>
                    <a:pt x="540" y="378"/>
                    <a:pt x="474" y="348"/>
                    <a:pt x="356" y="348"/>
                  </a:cubicBezTo>
                  <a:cubicBezTo>
                    <a:pt x="266" y="348"/>
                    <a:pt x="146" y="365"/>
                    <a:pt x="0" y="425"/>
                  </a:cubicBezTo>
                  <a:lnTo>
                    <a:pt x="592" y="460"/>
                  </a:lnTo>
                  <a:cubicBezTo>
                    <a:pt x="592" y="460"/>
                    <a:pt x="916" y="187"/>
                    <a:pt x="9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57"/>
            <p:cNvSpPr/>
            <p:nvPr/>
          </p:nvSpPr>
          <p:spPr>
            <a:xfrm>
              <a:off x="5082313" y="3235081"/>
              <a:ext cx="107175" cy="48819"/>
            </a:xfrm>
            <a:custGeom>
              <a:rect b="b" l="l" r="r" t="t"/>
              <a:pathLst>
                <a:path extrusionOk="0" h="389" w="854">
                  <a:moveTo>
                    <a:pt x="854" y="0"/>
                  </a:moveTo>
                  <a:cubicBezTo>
                    <a:pt x="854" y="0"/>
                    <a:pt x="528" y="158"/>
                    <a:pt x="466" y="319"/>
                  </a:cubicBezTo>
                  <a:cubicBezTo>
                    <a:pt x="466" y="319"/>
                    <a:pt x="409" y="293"/>
                    <a:pt x="306" y="293"/>
                  </a:cubicBezTo>
                  <a:cubicBezTo>
                    <a:pt x="229" y="293"/>
                    <a:pt x="126" y="307"/>
                    <a:pt x="1" y="359"/>
                  </a:cubicBezTo>
                  <a:lnTo>
                    <a:pt x="506" y="388"/>
                  </a:lnTo>
                  <a:cubicBezTo>
                    <a:pt x="506" y="388"/>
                    <a:pt x="784" y="157"/>
                    <a:pt x="8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57"/>
            <p:cNvSpPr/>
            <p:nvPr/>
          </p:nvSpPr>
          <p:spPr>
            <a:xfrm>
              <a:off x="5086078" y="3215503"/>
              <a:ext cx="90986" cy="42168"/>
            </a:xfrm>
            <a:custGeom>
              <a:rect b="b" l="l" r="r" t="t"/>
              <a:pathLst>
                <a:path extrusionOk="0" h="336" w="725">
                  <a:moveTo>
                    <a:pt x="725" y="1"/>
                  </a:moveTo>
                  <a:cubicBezTo>
                    <a:pt x="725" y="1"/>
                    <a:pt x="447" y="140"/>
                    <a:pt x="394" y="279"/>
                  </a:cubicBezTo>
                  <a:cubicBezTo>
                    <a:pt x="394" y="279"/>
                    <a:pt x="345" y="256"/>
                    <a:pt x="257" y="256"/>
                  </a:cubicBezTo>
                  <a:cubicBezTo>
                    <a:pt x="192" y="256"/>
                    <a:pt x="105" y="269"/>
                    <a:pt x="0" y="313"/>
                  </a:cubicBezTo>
                  <a:lnTo>
                    <a:pt x="429" y="336"/>
                  </a:lnTo>
                  <a:cubicBezTo>
                    <a:pt x="429" y="336"/>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57"/>
            <p:cNvSpPr/>
            <p:nvPr/>
          </p:nvSpPr>
          <p:spPr>
            <a:xfrm>
              <a:off x="5075912" y="3192788"/>
              <a:ext cx="91111" cy="42419"/>
            </a:xfrm>
            <a:custGeom>
              <a:rect b="b" l="l" r="r" t="t"/>
              <a:pathLst>
                <a:path extrusionOk="0" h="338" w="726">
                  <a:moveTo>
                    <a:pt x="725" y="1"/>
                  </a:moveTo>
                  <a:cubicBezTo>
                    <a:pt x="725" y="1"/>
                    <a:pt x="447" y="134"/>
                    <a:pt x="394" y="279"/>
                  </a:cubicBezTo>
                  <a:cubicBezTo>
                    <a:pt x="394" y="279"/>
                    <a:pt x="343" y="255"/>
                    <a:pt x="251" y="255"/>
                  </a:cubicBezTo>
                  <a:cubicBezTo>
                    <a:pt x="187" y="255"/>
                    <a:pt x="102" y="267"/>
                    <a:pt x="1" y="308"/>
                  </a:cubicBezTo>
                  <a:lnTo>
                    <a:pt x="429" y="337"/>
                  </a:lnTo>
                  <a:cubicBezTo>
                    <a:pt x="429" y="337"/>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57"/>
            <p:cNvSpPr/>
            <p:nvPr/>
          </p:nvSpPr>
          <p:spPr>
            <a:xfrm>
              <a:off x="5064241" y="3166684"/>
              <a:ext cx="85338" cy="50326"/>
            </a:xfrm>
            <a:custGeom>
              <a:rect b="b" l="l" r="r" t="t"/>
              <a:pathLst>
                <a:path extrusionOk="0" h="401" w="680">
                  <a:moveTo>
                    <a:pt x="679" y="0"/>
                  </a:moveTo>
                  <a:cubicBezTo>
                    <a:pt x="679" y="0"/>
                    <a:pt x="423" y="168"/>
                    <a:pt x="388" y="320"/>
                  </a:cubicBezTo>
                  <a:cubicBezTo>
                    <a:pt x="388" y="320"/>
                    <a:pt x="357" y="310"/>
                    <a:pt x="302" y="310"/>
                  </a:cubicBezTo>
                  <a:cubicBezTo>
                    <a:pt x="233" y="310"/>
                    <a:pt x="127" y="326"/>
                    <a:pt x="0" y="401"/>
                  </a:cubicBezTo>
                  <a:lnTo>
                    <a:pt x="429" y="371"/>
                  </a:lnTo>
                  <a:cubicBezTo>
                    <a:pt x="429" y="371"/>
                    <a:pt x="637" y="146"/>
                    <a:pt x="6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57"/>
            <p:cNvSpPr/>
            <p:nvPr/>
          </p:nvSpPr>
          <p:spPr>
            <a:xfrm>
              <a:off x="5055456" y="3146353"/>
              <a:ext cx="85338" cy="50200"/>
            </a:xfrm>
            <a:custGeom>
              <a:rect b="b" l="l" r="r" t="t"/>
              <a:pathLst>
                <a:path extrusionOk="0" h="400" w="680">
                  <a:moveTo>
                    <a:pt x="680" y="1"/>
                  </a:moveTo>
                  <a:cubicBezTo>
                    <a:pt x="680" y="1"/>
                    <a:pt x="418" y="169"/>
                    <a:pt x="383" y="319"/>
                  </a:cubicBezTo>
                  <a:cubicBezTo>
                    <a:pt x="383" y="319"/>
                    <a:pt x="353" y="309"/>
                    <a:pt x="299" y="309"/>
                  </a:cubicBezTo>
                  <a:cubicBezTo>
                    <a:pt x="232" y="309"/>
                    <a:pt x="127" y="325"/>
                    <a:pt x="1" y="400"/>
                  </a:cubicBezTo>
                  <a:lnTo>
                    <a:pt x="429" y="371"/>
                  </a:lnTo>
                  <a:cubicBezTo>
                    <a:pt x="429" y="371"/>
                    <a:pt x="638" y="145"/>
                    <a:pt x="6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57"/>
            <p:cNvSpPr/>
            <p:nvPr/>
          </p:nvSpPr>
          <p:spPr>
            <a:xfrm>
              <a:off x="5047424" y="3133929"/>
              <a:ext cx="74295" cy="43799"/>
            </a:xfrm>
            <a:custGeom>
              <a:rect b="b" l="l" r="r" t="t"/>
              <a:pathLst>
                <a:path extrusionOk="0" h="349" w="592">
                  <a:moveTo>
                    <a:pt x="592" y="1"/>
                  </a:moveTo>
                  <a:cubicBezTo>
                    <a:pt x="592" y="1"/>
                    <a:pt x="367" y="146"/>
                    <a:pt x="337" y="279"/>
                  </a:cubicBezTo>
                  <a:cubicBezTo>
                    <a:pt x="337" y="279"/>
                    <a:pt x="311" y="270"/>
                    <a:pt x="264" y="270"/>
                  </a:cubicBezTo>
                  <a:cubicBezTo>
                    <a:pt x="205" y="270"/>
                    <a:pt x="114" y="284"/>
                    <a:pt x="1" y="349"/>
                  </a:cubicBezTo>
                  <a:lnTo>
                    <a:pt x="378" y="319"/>
                  </a:lnTo>
                  <a:cubicBezTo>
                    <a:pt x="378" y="319"/>
                    <a:pt x="557" y="122"/>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57"/>
            <p:cNvSpPr/>
            <p:nvPr/>
          </p:nvSpPr>
          <p:spPr>
            <a:xfrm>
              <a:off x="5038012" y="3111464"/>
              <a:ext cx="74295" cy="44427"/>
            </a:xfrm>
            <a:custGeom>
              <a:rect b="b" l="l" r="r" t="t"/>
              <a:pathLst>
                <a:path extrusionOk="0" h="354" w="592">
                  <a:moveTo>
                    <a:pt x="592" y="0"/>
                  </a:moveTo>
                  <a:lnTo>
                    <a:pt x="592" y="0"/>
                  </a:lnTo>
                  <a:cubicBezTo>
                    <a:pt x="592" y="0"/>
                    <a:pt x="367" y="151"/>
                    <a:pt x="337" y="279"/>
                  </a:cubicBezTo>
                  <a:cubicBezTo>
                    <a:pt x="337" y="279"/>
                    <a:pt x="314" y="272"/>
                    <a:pt x="272" y="272"/>
                  </a:cubicBezTo>
                  <a:cubicBezTo>
                    <a:pt x="213" y="272"/>
                    <a:pt x="117" y="286"/>
                    <a:pt x="1" y="354"/>
                  </a:cubicBezTo>
                  <a:lnTo>
                    <a:pt x="372" y="325"/>
                  </a:lnTo>
                  <a:cubicBezTo>
                    <a:pt x="372" y="325"/>
                    <a:pt x="557" y="127"/>
                    <a:pt x="5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57"/>
            <p:cNvSpPr/>
            <p:nvPr/>
          </p:nvSpPr>
          <p:spPr>
            <a:xfrm>
              <a:off x="5030733" y="3101173"/>
              <a:ext cx="66388" cy="39407"/>
            </a:xfrm>
            <a:custGeom>
              <a:rect b="b" l="l" r="r" t="t"/>
              <a:pathLst>
                <a:path extrusionOk="0" h="314" w="529">
                  <a:moveTo>
                    <a:pt x="529" y="0"/>
                  </a:moveTo>
                  <a:cubicBezTo>
                    <a:pt x="529" y="0"/>
                    <a:pt x="331" y="134"/>
                    <a:pt x="302" y="251"/>
                  </a:cubicBezTo>
                  <a:cubicBezTo>
                    <a:pt x="302" y="251"/>
                    <a:pt x="278" y="243"/>
                    <a:pt x="236" y="243"/>
                  </a:cubicBezTo>
                  <a:cubicBezTo>
                    <a:pt x="183" y="243"/>
                    <a:pt x="101" y="255"/>
                    <a:pt x="0" y="313"/>
                  </a:cubicBezTo>
                  <a:lnTo>
                    <a:pt x="337" y="291"/>
                  </a:lnTo>
                  <a:cubicBezTo>
                    <a:pt x="337" y="291"/>
                    <a:pt x="500" y="117"/>
                    <a:pt x="5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57"/>
            <p:cNvSpPr/>
            <p:nvPr/>
          </p:nvSpPr>
          <p:spPr>
            <a:xfrm>
              <a:off x="5017556" y="3075823"/>
              <a:ext cx="63502" cy="45180"/>
            </a:xfrm>
            <a:custGeom>
              <a:rect b="b" l="l" r="r" t="t"/>
              <a:pathLst>
                <a:path extrusionOk="0" h="360" w="506">
                  <a:moveTo>
                    <a:pt x="506" y="1"/>
                  </a:moveTo>
                  <a:lnTo>
                    <a:pt x="506" y="1"/>
                  </a:lnTo>
                  <a:cubicBezTo>
                    <a:pt x="506" y="1"/>
                    <a:pt x="314" y="151"/>
                    <a:pt x="297" y="266"/>
                  </a:cubicBezTo>
                  <a:cubicBezTo>
                    <a:pt x="297" y="266"/>
                    <a:pt x="284" y="263"/>
                    <a:pt x="260" y="263"/>
                  </a:cubicBezTo>
                  <a:cubicBezTo>
                    <a:pt x="210" y="263"/>
                    <a:pt x="115" y="277"/>
                    <a:pt x="1" y="360"/>
                  </a:cubicBezTo>
                  <a:lnTo>
                    <a:pt x="338" y="307"/>
                  </a:lnTo>
                  <a:cubicBezTo>
                    <a:pt x="338" y="307"/>
                    <a:pt x="482" y="116"/>
                    <a:pt x="50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57"/>
            <p:cNvSpPr/>
            <p:nvPr/>
          </p:nvSpPr>
          <p:spPr>
            <a:xfrm>
              <a:off x="5006135" y="3059131"/>
              <a:ext cx="63251" cy="44427"/>
            </a:xfrm>
            <a:custGeom>
              <a:rect b="b" l="l" r="r" t="t"/>
              <a:pathLst>
                <a:path extrusionOk="0" h="354" w="504">
                  <a:moveTo>
                    <a:pt x="504" y="0"/>
                  </a:moveTo>
                  <a:cubicBezTo>
                    <a:pt x="504" y="0"/>
                    <a:pt x="313" y="145"/>
                    <a:pt x="295" y="266"/>
                  </a:cubicBezTo>
                  <a:cubicBezTo>
                    <a:pt x="295" y="266"/>
                    <a:pt x="282" y="263"/>
                    <a:pt x="259" y="263"/>
                  </a:cubicBezTo>
                  <a:cubicBezTo>
                    <a:pt x="211" y="263"/>
                    <a:pt x="117" y="276"/>
                    <a:pt x="0" y="353"/>
                  </a:cubicBezTo>
                  <a:lnTo>
                    <a:pt x="335" y="301"/>
                  </a:lnTo>
                  <a:cubicBezTo>
                    <a:pt x="335" y="301"/>
                    <a:pt x="481" y="110"/>
                    <a:pt x="5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57"/>
            <p:cNvSpPr/>
            <p:nvPr/>
          </p:nvSpPr>
          <p:spPr>
            <a:xfrm>
              <a:off x="5027219" y="3069171"/>
              <a:ext cx="353652" cy="875363"/>
            </a:xfrm>
            <a:custGeom>
              <a:rect b="b" l="l" r="r" t="t"/>
              <a:pathLst>
                <a:path extrusionOk="0" h="6975" w="2818">
                  <a:moveTo>
                    <a:pt x="41" y="1"/>
                  </a:moveTo>
                  <a:lnTo>
                    <a:pt x="0" y="30"/>
                  </a:lnTo>
                  <a:cubicBezTo>
                    <a:pt x="6" y="41"/>
                    <a:pt x="707" y="1044"/>
                    <a:pt x="881" y="1601"/>
                  </a:cubicBezTo>
                  <a:cubicBezTo>
                    <a:pt x="1055" y="2162"/>
                    <a:pt x="1565" y="2905"/>
                    <a:pt x="1565" y="2911"/>
                  </a:cubicBezTo>
                  <a:cubicBezTo>
                    <a:pt x="2817" y="4933"/>
                    <a:pt x="2492" y="6945"/>
                    <a:pt x="2486" y="6962"/>
                  </a:cubicBezTo>
                  <a:lnTo>
                    <a:pt x="2539" y="6974"/>
                  </a:lnTo>
                  <a:cubicBezTo>
                    <a:pt x="2539" y="6967"/>
                    <a:pt x="2625" y="6458"/>
                    <a:pt x="2556" y="5698"/>
                  </a:cubicBezTo>
                  <a:cubicBezTo>
                    <a:pt x="2486" y="5003"/>
                    <a:pt x="2272" y="3949"/>
                    <a:pt x="1611" y="2882"/>
                  </a:cubicBezTo>
                  <a:cubicBezTo>
                    <a:pt x="1606" y="2876"/>
                    <a:pt x="1106" y="2140"/>
                    <a:pt x="932" y="1584"/>
                  </a:cubicBezTo>
                  <a:cubicBezTo>
                    <a:pt x="759" y="1015"/>
                    <a:pt x="70" y="41"/>
                    <a:pt x="4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57"/>
            <p:cNvSpPr/>
            <p:nvPr/>
          </p:nvSpPr>
          <p:spPr>
            <a:xfrm>
              <a:off x="5021948" y="3054739"/>
              <a:ext cx="20582" cy="34262"/>
            </a:xfrm>
            <a:custGeom>
              <a:rect b="b" l="l" r="r" t="t"/>
              <a:pathLst>
                <a:path extrusionOk="0" h="273" w="164">
                  <a:moveTo>
                    <a:pt x="1" y="0"/>
                  </a:moveTo>
                  <a:cubicBezTo>
                    <a:pt x="1" y="238"/>
                    <a:pt x="158" y="273"/>
                    <a:pt x="158" y="273"/>
                  </a:cubicBezTo>
                  <a:cubicBezTo>
                    <a:pt x="163" y="10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57"/>
            <p:cNvSpPr/>
            <p:nvPr/>
          </p:nvSpPr>
          <p:spPr>
            <a:xfrm>
              <a:off x="5319630" y="3815513"/>
              <a:ext cx="288895" cy="107051"/>
            </a:xfrm>
            <a:custGeom>
              <a:rect b="b" l="l" r="r" t="t"/>
              <a:pathLst>
                <a:path extrusionOk="0" h="853" w="2302">
                  <a:moveTo>
                    <a:pt x="0" y="0"/>
                  </a:moveTo>
                  <a:lnTo>
                    <a:pt x="0" y="0"/>
                  </a:lnTo>
                  <a:cubicBezTo>
                    <a:pt x="440" y="511"/>
                    <a:pt x="1141" y="615"/>
                    <a:pt x="1141" y="615"/>
                  </a:cubicBezTo>
                  <a:cubicBezTo>
                    <a:pt x="1400" y="821"/>
                    <a:pt x="1862" y="852"/>
                    <a:pt x="2118" y="852"/>
                  </a:cubicBezTo>
                  <a:cubicBezTo>
                    <a:pt x="2229" y="852"/>
                    <a:pt x="2301" y="846"/>
                    <a:pt x="2301" y="846"/>
                  </a:cubicBezTo>
                  <a:cubicBezTo>
                    <a:pt x="1923" y="517"/>
                    <a:pt x="1583" y="450"/>
                    <a:pt x="1367" y="450"/>
                  </a:cubicBezTo>
                  <a:cubicBezTo>
                    <a:pt x="1219" y="450"/>
                    <a:pt x="1130" y="482"/>
                    <a:pt x="1130" y="482"/>
                  </a:cubicBezTo>
                  <a:cubicBezTo>
                    <a:pt x="667" y="116"/>
                    <a:pt x="1" y="1"/>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57"/>
            <p:cNvSpPr/>
            <p:nvPr/>
          </p:nvSpPr>
          <p:spPr>
            <a:xfrm>
              <a:off x="5339835" y="3738331"/>
              <a:ext cx="278730" cy="130394"/>
            </a:xfrm>
            <a:custGeom>
              <a:rect b="b" l="l" r="r" t="t"/>
              <a:pathLst>
                <a:path extrusionOk="0" h="1039" w="2221">
                  <a:moveTo>
                    <a:pt x="1" y="1"/>
                  </a:moveTo>
                  <a:lnTo>
                    <a:pt x="1" y="1"/>
                  </a:lnTo>
                  <a:cubicBezTo>
                    <a:pt x="396" y="546"/>
                    <a:pt x="1084" y="709"/>
                    <a:pt x="1084" y="709"/>
                  </a:cubicBezTo>
                  <a:cubicBezTo>
                    <a:pt x="1427" y="1033"/>
                    <a:pt x="2221" y="1038"/>
                    <a:pt x="2221" y="1038"/>
                  </a:cubicBezTo>
                  <a:cubicBezTo>
                    <a:pt x="1820" y="627"/>
                    <a:pt x="1441" y="560"/>
                    <a:pt x="1238" y="560"/>
                  </a:cubicBezTo>
                  <a:cubicBezTo>
                    <a:pt x="1141" y="560"/>
                    <a:pt x="1084" y="575"/>
                    <a:pt x="1084" y="575"/>
                  </a:cubicBezTo>
                  <a:cubicBezTo>
                    <a:pt x="650" y="169"/>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57"/>
            <p:cNvSpPr/>
            <p:nvPr/>
          </p:nvSpPr>
          <p:spPr>
            <a:xfrm>
              <a:off x="5383508" y="3677213"/>
              <a:ext cx="227778" cy="142066"/>
            </a:xfrm>
            <a:custGeom>
              <a:rect b="b" l="l" r="r" t="t"/>
              <a:pathLst>
                <a:path extrusionOk="0" h="1132" w="1815">
                  <a:moveTo>
                    <a:pt x="1" y="1"/>
                  </a:moveTo>
                  <a:lnTo>
                    <a:pt x="1" y="1"/>
                  </a:lnTo>
                  <a:cubicBezTo>
                    <a:pt x="284" y="517"/>
                    <a:pt x="864" y="731"/>
                    <a:pt x="864" y="731"/>
                  </a:cubicBezTo>
                  <a:cubicBezTo>
                    <a:pt x="1131" y="1044"/>
                    <a:pt x="1814" y="1132"/>
                    <a:pt x="1814" y="1132"/>
                  </a:cubicBezTo>
                  <a:cubicBezTo>
                    <a:pt x="1449" y="651"/>
                    <a:pt x="1051" y="608"/>
                    <a:pt x="920" y="608"/>
                  </a:cubicBezTo>
                  <a:cubicBezTo>
                    <a:pt x="891" y="608"/>
                    <a:pt x="875" y="610"/>
                    <a:pt x="875" y="610"/>
                  </a:cubicBezTo>
                  <a:cubicBezTo>
                    <a:pt x="546" y="216"/>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57"/>
            <p:cNvSpPr/>
            <p:nvPr/>
          </p:nvSpPr>
          <p:spPr>
            <a:xfrm>
              <a:off x="5407604" y="3632159"/>
              <a:ext cx="218366" cy="136168"/>
            </a:xfrm>
            <a:custGeom>
              <a:rect b="b" l="l" r="r" t="t"/>
              <a:pathLst>
                <a:path extrusionOk="0" h="1085" w="1740">
                  <a:moveTo>
                    <a:pt x="0" y="1"/>
                  </a:moveTo>
                  <a:cubicBezTo>
                    <a:pt x="273" y="493"/>
                    <a:pt x="830" y="702"/>
                    <a:pt x="830" y="702"/>
                  </a:cubicBezTo>
                  <a:cubicBezTo>
                    <a:pt x="1084" y="1004"/>
                    <a:pt x="1739" y="1085"/>
                    <a:pt x="1739" y="1085"/>
                  </a:cubicBezTo>
                  <a:cubicBezTo>
                    <a:pt x="1395" y="627"/>
                    <a:pt x="1019" y="584"/>
                    <a:pt x="891" y="584"/>
                  </a:cubicBezTo>
                  <a:cubicBezTo>
                    <a:pt x="862" y="584"/>
                    <a:pt x="846" y="587"/>
                    <a:pt x="846" y="587"/>
                  </a:cubicBezTo>
                  <a:cubicBezTo>
                    <a:pt x="528" y="210"/>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57"/>
            <p:cNvSpPr/>
            <p:nvPr/>
          </p:nvSpPr>
          <p:spPr>
            <a:xfrm>
              <a:off x="5435213" y="3566774"/>
              <a:ext cx="192764" cy="171057"/>
            </a:xfrm>
            <a:custGeom>
              <a:rect b="b" l="l" r="r" t="t"/>
              <a:pathLst>
                <a:path extrusionOk="0" h="1363" w="1536">
                  <a:moveTo>
                    <a:pt x="0" y="0"/>
                  </a:moveTo>
                  <a:lnTo>
                    <a:pt x="0" y="0"/>
                  </a:lnTo>
                  <a:cubicBezTo>
                    <a:pt x="192" y="533"/>
                    <a:pt x="701" y="829"/>
                    <a:pt x="701" y="829"/>
                  </a:cubicBezTo>
                  <a:cubicBezTo>
                    <a:pt x="904" y="1172"/>
                    <a:pt x="1536" y="1362"/>
                    <a:pt x="1536" y="1362"/>
                  </a:cubicBezTo>
                  <a:cubicBezTo>
                    <a:pt x="1212" y="736"/>
                    <a:pt x="736" y="719"/>
                    <a:pt x="736" y="719"/>
                  </a:cubicBezTo>
                  <a:cubicBezTo>
                    <a:pt x="482" y="297"/>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57"/>
            <p:cNvSpPr/>
            <p:nvPr/>
          </p:nvSpPr>
          <p:spPr>
            <a:xfrm>
              <a:off x="5463702" y="3521720"/>
              <a:ext cx="192764" cy="170304"/>
            </a:xfrm>
            <a:custGeom>
              <a:rect b="b" l="l" r="r" t="t"/>
              <a:pathLst>
                <a:path extrusionOk="0" h="1357" w="1536">
                  <a:moveTo>
                    <a:pt x="0" y="0"/>
                  </a:moveTo>
                  <a:cubicBezTo>
                    <a:pt x="185" y="533"/>
                    <a:pt x="701" y="829"/>
                    <a:pt x="701" y="829"/>
                  </a:cubicBezTo>
                  <a:cubicBezTo>
                    <a:pt x="897" y="1165"/>
                    <a:pt x="1536" y="1357"/>
                    <a:pt x="1536" y="1357"/>
                  </a:cubicBezTo>
                  <a:cubicBezTo>
                    <a:pt x="1205" y="736"/>
                    <a:pt x="730" y="718"/>
                    <a:pt x="730" y="718"/>
                  </a:cubicBezTo>
                  <a:cubicBezTo>
                    <a:pt x="480" y="290"/>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57"/>
            <p:cNvSpPr/>
            <p:nvPr/>
          </p:nvSpPr>
          <p:spPr>
            <a:xfrm>
              <a:off x="5483154" y="3469387"/>
              <a:ext cx="192890" cy="170931"/>
            </a:xfrm>
            <a:custGeom>
              <a:rect b="b" l="l" r="r" t="t"/>
              <a:pathLst>
                <a:path extrusionOk="0" h="1362" w="1537">
                  <a:moveTo>
                    <a:pt x="1" y="0"/>
                  </a:moveTo>
                  <a:lnTo>
                    <a:pt x="1" y="0"/>
                  </a:lnTo>
                  <a:cubicBezTo>
                    <a:pt x="193" y="533"/>
                    <a:pt x="707" y="829"/>
                    <a:pt x="707" y="829"/>
                  </a:cubicBezTo>
                  <a:cubicBezTo>
                    <a:pt x="905" y="1170"/>
                    <a:pt x="1537" y="1362"/>
                    <a:pt x="1537" y="1362"/>
                  </a:cubicBezTo>
                  <a:cubicBezTo>
                    <a:pt x="1212" y="736"/>
                    <a:pt x="737" y="718"/>
                    <a:pt x="737" y="718"/>
                  </a:cubicBezTo>
                  <a:cubicBezTo>
                    <a:pt x="482" y="29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57"/>
            <p:cNvSpPr/>
            <p:nvPr/>
          </p:nvSpPr>
          <p:spPr>
            <a:xfrm>
              <a:off x="5515156" y="3441526"/>
              <a:ext cx="181971" cy="161017"/>
            </a:xfrm>
            <a:custGeom>
              <a:rect b="b" l="l" r="r" t="t"/>
              <a:pathLst>
                <a:path extrusionOk="0" h="1283" w="1450">
                  <a:moveTo>
                    <a:pt x="0" y="1"/>
                  </a:moveTo>
                  <a:cubicBezTo>
                    <a:pt x="181" y="506"/>
                    <a:pt x="668" y="784"/>
                    <a:pt x="668" y="784"/>
                  </a:cubicBezTo>
                  <a:cubicBezTo>
                    <a:pt x="853" y="1103"/>
                    <a:pt x="1450" y="1282"/>
                    <a:pt x="1450" y="1282"/>
                  </a:cubicBezTo>
                  <a:cubicBezTo>
                    <a:pt x="1142" y="696"/>
                    <a:pt x="696" y="680"/>
                    <a:pt x="696" y="680"/>
                  </a:cubicBezTo>
                  <a:cubicBezTo>
                    <a:pt x="459"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57"/>
            <p:cNvSpPr/>
            <p:nvPr/>
          </p:nvSpPr>
          <p:spPr>
            <a:xfrm>
              <a:off x="5547283" y="3403124"/>
              <a:ext cx="164402" cy="159385"/>
            </a:xfrm>
            <a:custGeom>
              <a:rect b="b" l="l" r="r" t="t"/>
              <a:pathLst>
                <a:path extrusionOk="0" h="1270" w="1310">
                  <a:moveTo>
                    <a:pt x="0" y="1"/>
                  </a:moveTo>
                  <a:cubicBezTo>
                    <a:pt x="145" y="481"/>
                    <a:pt x="592" y="759"/>
                    <a:pt x="592" y="759"/>
                  </a:cubicBezTo>
                  <a:cubicBezTo>
                    <a:pt x="753" y="1072"/>
                    <a:pt x="1309" y="1269"/>
                    <a:pt x="1309" y="1269"/>
                  </a:cubicBezTo>
                  <a:cubicBezTo>
                    <a:pt x="1044" y="702"/>
                    <a:pt x="621" y="667"/>
                    <a:pt x="621" y="667"/>
                  </a:cubicBezTo>
                  <a:cubicBezTo>
                    <a:pt x="418"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57"/>
            <p:cNvSpPr/>
            <p:nvPr/>
          </p:nvSpPr>
          <p:spPr>
            <a:xfrm>
              <a:off x="5577152" y="3366729"/>
              <a:ext cx="163649" cy="159511"/>
            </a:xfrm>
            <a:custGeom>
              <a:rect b="b" l="l" r="r" t="t"/>
              <a:pathLst>
                <a:path extrusionOk="0" h="1271" w="1304">
                  <a:moveTo>
                    <a:pt x="0" y="0"/>
                  </a:moveTo>
                  <a:cubicBezTo>
                    <a:pt x="145" y="481"/>
                    <a:pt x="591" y="765"/>
                    <a:pt x="591" y="765"/>
                  </a:cubicBezTo>
                  <a:cubicBezTo>
                    <a:pt x="753" y="1073"/>
                    <a:pt x="1304" y="1270"/>
                    <a:pt x="1304" y="1270"/>
                  </a:cubicBezTo>
                  <a:cubicBezTo>
                    <a:pt x="1037" y="701"/>
                    <a:pt x="619" y="666"/>
                    <a:pt x="619" y="666"/>
                  </a:cubicBezTo>
                  <a:cubicBezTo>
                    <a:pt x="418" y="27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57"/>
            <p:cNvSpPr/>
            <p:nvPr/>
          </p:nvSpPr>
          <p:spPr>
            <a:xfrm>
              <a:off x="5598989" y="3327448"/>
              <a:ext cx="176073" cy="146333"/>
            </a:xfrm>
            <a:custGeom>
              <a:rect b="b" l="l" r="r" t="t"/>
              <a:pathLst>
                <a:path extrusionOk="0" h="1166" w="1403">
                  <a:moveTo>
                    <a:pt x="0" y="0"/>
                  </a:moveTo>
                  <a:cubicBezTo>
                    <a:pt x="180" y="470"/>
                    <a:pt x="648" y="719"/>
                    <a:pt x="648" y="719"/>
                  </a:cubicBezTo>
                  <a:cubicBezTo>
                    <a:pt x="835" y="1014"/>
                    <a:pt x="1402" y="1166"/>
                    <a:pt x="1402" y="1166"/>
                  </a:cubicBezTo>
                  <a:cubicBezTo>
                    <a:pt x="1089" y="621"/>
                    <a:pt x="672" y="621"/>
                    <a:pt x="672" y="621"/>
                  </a:cubicBezTo>
                  <a:cubicBezTo>
                    <a:pt x="434" y="24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57"/>
            <p:cNvSpPr/>
            <p:nvPr/>
          </p:nvSpPr>
          <p:spPr>
            <a:xfrm>
              <a:off x="5628606" y="3291053"/>
              <a:ext cx="176324" cy="146333"/>
            </a:xfrm>
            <a:custGeom>
              <a:rect b="b" l="l" r="r" t="t"/>
              <a:pathLst>
                <a:path extrusionOk="0" h="1166" w="1405">
                  <a:moveTo>
                    <a:pt x="1" y="1"/>
                  </a:moveTo>
                  <a:lnTo>
                    <a:pt x="1" y="1"/>
                  </a:lnTo>
                  <a:cubicBezTo>
                    <a:pt x="181" y="470"/>
                    <a:pt x="650" y="720"/>
                    <a:pt x="650" y="720"/>
                  </a:cubicBezTo>
                  <a:cubicBezTo>
                    <a:pt x="835" y="1015"/>
                    <a:pt x="1404" y="1165"/>
                    <a:pt x="1404" y="1165"/>
                  </a:cubicBezTo>
                  <a:cubicBezTo>
                    <a:pt x="1091" y="621"/>
                    <a:pt x="674" y="621"/>
                    <a:pt x="674" y="621"/>
                  </a:cubicBezTo>
                  <a:cubicBezTo>
                    <a:pt x="436" y="250"/>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57"/>
            <p:cNvSpPr/>
            <p:nvPr/>
          </p:nvSpPr>
          <p:spPr>
            <a:xfrm>
              <a:off x="5662867" y="3275742"/>
              <a:ext cx="150722" cy="125249"/>
            </a:xfrm>
            <a:custGeom>
              <a:rect b="b" l="l" r="r" t="t"/>
              <a:pathLst>
                <a:path extrusionOk="0" h="998" w="1201">
                  <a:moveTo>
                    <a:pt x="0" y="0"/>
                  </a:moveTo>
                  <a:lnTo>
                    <a:pt x="0" y="0"/>
                  </a:lnTo>
                  <a:cubicBezTo>
                    <a:pt x="157" y="401"/>
                    <a:pt x="551" y="610"/>
                    <a:pt x="551" y="610"/>
                  </a:cubicBezTo>
                  <a:cubicBezTo>
                    <a:pt x="714" y="864"/>
                    <a:pt x="1201" y="998"/>
                    <a:pt x="1201" y="998"/>
                  </a:cubicBezTo>
                  <a:cubicBezTo>
                    <a:pt x="934" y="529"/>
                    <a:pt x="575" y="529"/>
                    <a:pt x="575" y="529"/>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57"/>
            <p:cNvSpPr/>
            <p:nvPr/>
          </p:nvSpPr>
          <p:spPr>
            <a:xfrm>
              <a:off x="5684704" y="3248885"/>
              <a:ext cx="150722" cy="125249"/>
            </a:xfrm>
            <a:custGeom>
              <a:rect b="b" l="l" r="r" t="t"/>
              <a:pathLst>
                <a:path extrusionOk="0" h="998" w="1201">
                  <a:moveTo>
                    <a:pt x="0" y="0"/>
                  </a:moveTo>
                  <a:cubicBezTo>
                    <a:pt x="157" y="401"/>
                    <a:pt x="556" y="609"/>
                    <a:pt x="556" y="609"/>
                  </a:cubicBezTo>
                  <a:cubicBezTo>
                    <a:pt x="714" y="864"/>
                    <a:pt x="1201" y="998"/>
                    <a:pt x="1201" y="998"/>
                  </a:cubicBezTo>
                  <a:cubicBezTo>
                    <a:pt x="933"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57"/>
            <p:cNvSpPr/>
            <p:nvPr/>
          </p:nvSpPr>
          <p:spPr>
            <a:xfrm>
              <a:off x="5710180" y="3224288"/>
              <a:ext cx="149844" cy="125123"/>
            </a:xfrm>
            <a:custGeom>
              <a:rect b="b" l="l" r="r" t="t"/>
              <a:pathLst>
                <a:path extrusionOk="0" h="997" w="1194">
                  <a:moveTo>
                    <a:pt x="0" y="0"/>
                  </a:moveTo>
                  <a:lnTo>
                    <a:pt x="0" y="0"/>
                  </a:lnTo>
                  <a:cubicBezTo>
                    <a:pt x="157" y="399"/>
                    <a:pt x="551" y="614"/>
                    <a:pt x="551" y="614"/>
                  </a:cubicBezTo>
                  <a:cubicBezTo>
                    <a:pt x="714" y="862"/>
                    <a:pt x="1194" y="996"/>
                    <a:pt x="1194" y="996"/>
                  </a:cubicBezTo>
                  <a:cubicBezTo>
                    <a:pt x="934"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57"/>
            <p:cNvSpPr/>
            <p:nvPr/>
          </p:nvSpPr>
          <p:spPr>
            <a:xfrm>
              <a:off x="5737036" y="3191407"/>
              <a:ext cx="140432" cy="136795"/>
            </a:xfrm>
            <a:custGeom>
              <a:rect b="b" l="l" r="r" t="t"/>
              <a:pathLst>
                <a:path extrusionOk="0" h="1090" w="1119">
                  <a:moveTo>
                    <a:pt x="0" y="1"/>
                  </a:moveTo>
                  <a:cubicBezTo>
                    <a:pt x="123" y="412"/>
                    <a:pt x="505" y="656"/>
                    <a:pt x="505" y="656"/>
                  </a:cubicBezTo>
                  <a:cubicBezTo>
                    <a:pt x="644" y="923"/>
                    <a:pt x="1119" y="1090"/>
                    <a:pt x="1119" y="1090"/>
                  </a:cubicBezTo>
                  <a:cubicBezTo>
                    <a:pt x="893" y="603"/>
                    <a:pt x="535" y="575"/>
                    <a:pt x="535" y="575"/>
                  </a:cubicBezTo>
                  <a:cubicBezTo>
                    <a:pt x="354" y="238"/>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57"/>
            <p:cNvSpPr/>
            <p:nvPr/>
          </p:nvSpPr>
          <p:spPr>
            <a:xfrm>
              <a:off x="5773556" y="3146353"/>
              <a:ext cx="166661" cy="131775"/>
            </a:xfrm>
            <a:custGeom>
              <a:rect b="b" l="l" r="r" t="t"/>
              <a:pathLst>
                <a:path extrusionOk="0" h="1050" w="1328">
                  <a:moveTo>
                    <a:pt x="0" y="1"/>
                  </a:moveTo>
                  <a:cubicBezTo>
                    <a:pt x="46" y="319"/>
                    <a:pt x="423" y="858"/>
                    <a:pt x="423" y="858"/>
                  </a:cubicBezTo>
                  <a:lnTo>
                    <a:pt x="1327" y="1049"/>
                  </a:lnTo>
                  <a:cubicBezTo>
                    <a:pt x="993" y="789"/>
                    <a:pt x="714" y="756"/>
                    <a:pt x="595" y="756"/>
                  </a:cubicBezTo>
                  <a:cubicBezTo>
                    <a:pt x="555" y="756"/>
                    <a:pt x="533" y="760"/>
                    <a:pt x="533" y="760"/>
                  </a:cubicBezTo>
                  <a:cubicBezTo>
                    <a:pt x="498" y="435"/>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57"/>
            <p:cNvSpPr/>
            <p:nvPr/>
          </p:nvSpPr>
          <p:spPr>
            <a:xfrm>
              <a:off x="5804052" y="3123010"/>
              <a:ext cx="153609" cy="120856"/>
            </a:xfrm>
            <a:custGeom>
              <a:rect b="b" l="l" r="r" t="t"/>
              <a:pathLst>
                <a:path extrusionOk="0" h="963" w="1224">
                  <a:moveTo>
                    <a:pt x="1" y="0"/>
                  </a:moveTo>
                  <a:cubicBezTo>
                    <a:pt x="41" y="285"/>
                    <a:pt x="389" y="783"/>
                    <a:pt x="389" y="783"/>
                  </a:cubicBezTo>
                  <a:lnTo>
                    <a:pt x="1223" y="963"/>
                  </a:lnTo>
                  <a:cubicBezTo>
                    <a:pt x="915" y="723"/>
                    <a:pt x="660" y="692"/>
                    <a:pt x="548" y="692"/>
                  </a:cubicBezTo>
                  <a:cubicBezTo>
                    <a:pt x="509" y="692"/>
                    <a:pt x="487" y="696"/>
                    <a:pt x="487" y="696"/>
                  </a:cubicBezTo>
                  <a:cubicBezTo>
                    <a:pt x="458" y="40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57"/>
            <p:cNvSpPr/>
            <p:nvPr/>
          </p:nvSpPr>
          <p:spPr>
            <a:xfrm>
              <a:off x="5836055" y="3097659"/>
              <a:ext cx="152856" cy="120731"/>
            </a:xfrm>
            <a:custGeom>
              <a:rect b="b" l="l" r="r" t="t"/>
              <a:pathLst>
                <a:path extrusionOk="0" h="962" w="1218">
                  <a:moveTo>
                    <a:pt x="0" y="1"/>
                  </a:moveTo>
                  <a:cubicBezTo>
                    <a:pt x="40" y="290"/>
                    <a:pt x="388" y="788"/>
                    <a:pt x="388" y="788"/>
                  </a:cubicBezTo>
                  <a:lnTo>
                    <a:pt x="1217" y="962"/>
                  </a:lnTo>
                  <a:cubicBezTo>
                    <a:pt x="915" y="724"/>
                    <a:pt x="662" y="692"/>
                    <a:pt x="550" y="692"/>
                  </a:cubicBezTo>
                  <a:cubicBezTo>
                    <a:pt x="509" y="692"/>
                    <a:pt x="487" y="696"/>
                    <a:pt x="487" y="696"/>
                  </a:cubicBezTo>
                  <a:cubicBezTo>
                    <a:pt x="458" y="40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57"/>
            <p:cNvSpPr/>
            <p:nvPr/>
          </p:nvSpPr>
          <p:spPr>
            <a:xfrm>
              <a:off x="5865798" y="3067163"/>
              <a:ext cx="152981" cy="120731"/>
            </a:xfrm>
            <a:custGeom>
              <a:rect b="b" l="l" r="r" t="t"/>
              <a:pathLst>
                <a:path extrusionOk="0" h="962" w="1219">
                  <a:moveTo>
                    <a:pt x="1" y="0"/>
                  </a:moveTo>
                  <a:cubicBezTo>
                    <a:pt x="41" y="289"/>
                    <a:pt x="389" y="787"/>
                    <a:pt x="389" y="787"/>
                  </a:cubicBezTo>
                  <a:lnTo>
                    <a:pt x="1218" y="961"/>
                  </a:lnTo>
                  <a:cubicBezTo>
                    <a:pt x="917" y="728"/>
                    <a:pt x="666" y="697"/>
                    <a:pt x="552" y="697"/>
                  </a:cubicBezTo>
                  <a:cubicBezTo>
                    <a:pt x="511" y="697"/>
                    <a:pt x="488" y="701"/>
                    <a:pt x="488" y="701"/>
                  </a:cubicBezTo>
                  <a:cubicBezTo>
                    <a:pt x="459" y="399"/>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57"/>
            <p:cNvSpPr/>
            <p:nvPr/>
          </p:nvSpPr>
          <p:spPr>
            <a:xfrm>
              <a:off x="5899180" y="3031271"/>
              <a:ext cx="152856" cy="120982"/>
            </a:xfrm>
            <a:custGeom>
              <a:rect b="b" l="l" r="r" t="t"/>
              <a:pathLst>
                <a:path extrusionOk="0" h="964" w="1218">
                  <a:moveTo>
                    <a:pt x="1" y="1"/>
                  </a:moveTo>
                  <a:cubicBezTo>
                    <a:pt x="42" y="292"/>
                    <a:pt x="390" y="790"/>
                    <a:pt x="390" y="790"/>
                  </a:cubicBezTo>
                  <a:lnTo>
                    <a:pt x="1218" y="964"/>
                  </a:lnTo>
                  <a:cubicBezTo>
                    <a:pt x="918" y="730"/>
                    <a:pt x="666" y="699"/>
                    <a:pt x="552" y="699"/>
                  </a:cubicBezTo>
                  <a:cubicBezTo>
                    <a:pt x="511" y="699"/>
                    <a:pt x="488" y="703"/>
                    <a:pt x="488" y="703"/>
                  </a:cubicBezTo>
                  <a:cubicBezTo>
                    <a:pt x="460" y="40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57"/>
            <p:cNvSpPr/>
            <p:nvPr/>
          </p:nvSpPr>
          <p:spPr>
            <a:xfrm>
              <a:off x="5929049" y="3017591"/>
              <a:ext cx="131019" cy="103412"/>
            </a:xfrm>
            <a:custGeom>
              <a:rect b="b" l="l" r="r" t="t"/>
              <a:pathLst>
                <a:path extrusionOk="0" h="824" w="1044">
                  <a:moveTo>
                    <a:pt x="1" y="0"/>
                  </a:moveTo>
                  <a:cubicBezTo>
                    <a:pt x="35" y="244"/>
                    <a:pt x="332" y="673"/>
                    <a:pt x="332" y="673"/>
                  </a:cubicBezTo>
                  <a:lnTo>
                    <a:pt x="1044" y="824"/>
                  </a:lnTo>
                  <a:cubicBezTo>
                    <a:pt x="786" y="620"/>
                    <a:pt x="571" y="593"/>
                    <a:pt x="474" y="593"/>
                  </a:cubicBezTo>
                  <a:cubicBezTo>
                    <a:pt x="438" y="593"/>
                    <a:pt x="418" y="597"/>
                    <a:pt x="418" y="597"/>
                  </a:cubicBezTo>
                  <a:cubicBezTo>
                    <a:pt x="389" y="342"/>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57"/>
            <p:cNvSpPr/>
            <p:nvPr/>
          </p:nvSpPr>
          <p:spPr>
            <a:xfrm>
              <a:off x="5953144" y="2995754"/>
              <a:ext cx="111316" cy="88101"/>
            </a:xfrm>
            <a:custGeom>
              <a:rect b="b" l="l" r="r" t="t"/>
              <a:pathLst>
                <a:path extrusionOk="0" h="702" w="887">
                  <a:moveTo>
                    <a:pt x="0" y="0"/>
                  </a:moveTo>
                  <a:lnTo>
                    <a:pt x="0" y="0"/>
                  </a:lnTo>
                  <a:cubicBezTo>
                    <a:pt x="30" y="209"/>
                    <a:pt x="284" y="575"/>
                    <a:pt x="284" y="575"/>
                  </a:cubicBezTo>
                  <a:lnTo>
                    <a:pt x="887" y="701"/>
                  </a:lnTo>
                  <a:cubicBezTo>
                    <a:pt x="670" y="531"/>
                    <a:pt x="489" y="507"/>
                    <a:pt x="405" y="507"/>
                  </a:cubicBezTo>
                  <a:cubicBezTo>
                    <a:pt x="372" y="507"/>
                    <a:pt x="354" y="511"/>
                    <a:pt x="354" y="511"/>
                  </a:cubicBezTo>
                  <a:cubicBezTo>
                    <a:pt x="330" y="291"/>
                    <a:pt x="1"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57"/>
            <p:cNvSpPr/>
            <p:nvPr/>
          </p:nvSpPr>
          <p:spPr>
            <a:xfrm>
              <a:off x="5975608" y="2968145"/>
              <a:ext cx="111442" cy="88101"/>
            </a:xfrm>
            <a:custGeom>
              <a:rect b="b" l="l" r="r" t="t"/>
              <a:pathLst>
                <a:path extrusionOk="0" h="702" w="888">
                  <a:moveTo>
                    <a:pt x="1" y="0"/>
                  </a:moveTo>
                  <a:lnTo>
                    <a:pt x="1" y="0"/>
                  </a:lnTo>
                  <a:cubicBezTo>
                    <a:pt x="30" y="209"/>
                    <a:pt x="285" y="574"/>
                    <a:pt x="285" y="574"/>
                  </a:cubicBezTo>
                  <a:lnTo>
                    <a:pt x="887" y="701"/>
                  </a:lnTo>
                  <a:cubicBezTo>
                    <a:pt x="663" y="524"/>
                    <a:pt x="476" y="501"/>
                    <a:pt x="396" y="501"/>
                  </a:cubicBezTo>
                  <a:cubicBezTo>
                    <a:pt x="369" y="501"/>
                    <a:pt x="354" y="504"/>
                    <a:pt x="354" y="504"/>
                  </a:cubicBezTo>
                  <a:cubicBezTo>
                    <a:pt x="338" y="290"/>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57"/>
            <p:cNvSpPr/>
            <p:nvPr/>
          </p:nvSpPr>
          <p:spPr>
            <a:xfrm>
              <a:off x="6009869" y="2938276"/>
              <a:ext cx="99771" cy="101906"/>
            </a:xfrm>
            <a:custGeom>
              <a:rect b="b" l="l" r="r" t="t"/>
              <a:pathLst>
                <a:path extrusionOk="0" h="812" w="795">
                  <a:moveTo>
                    <a:pt x="1" y="1"/>
                  </a:moveTo>
                  <a:cubicBezTo>
                    <a:pt x="1" y="209"/>
                    <a:pt x="209" y="603"/>
                    <a:pt x="209" y="603"/>
                  </a:cubicBezTo>
                  <a:lnTo>
                    <a:pt x="795" y="812"/>
                  </a:lnTo>
                  <a:cubicBezTo>
                    <a:pt x="543" y="561"/>
                    <a:pt x="321" y="551"/>
                    <a:pt x="288" y="551"/>
                  </a:cubicBezTo>
                  <a:cubicBezTo>
                    <a:pt x="286" y="551"/>
                    <a:pt x="284" y="551"/>
                    <a:pt x="284" y="551"/>
                  </a:cubicBezTo>
                  <a:cubicBezTo>
                    <a:pt x="295" y="33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57"/>
            <p:cNvSpPr/>
            <p:nvPr/>
          </p:nvSpPr>
          <p:spPr>
            <a:xfrm>
              <a:off x="6030075" y="2913553"/>
              <a:ext cx="99143" cy="102031"/>
            </a:xfrm>
            <a:custGeom>
              <a:rect b="b" l="l" r="r" t="t"/>
              <a:pathLst>
                <a:path extrusionOk="0" h="813" w="790">
                  <a:moveTo>
                    <a:pt x="1" y="0"/>
                  </a:moveTo>
                  <a:cubicBezTo>
                    <a:pt x="1" y="209"/>
                    <a:pt x="204" y="604"/>
                    <a:pt x="204" y="604"/>
                  </a:cubicBezTo>
                  <a:lnTo>
                    <a:pt x="790" y="812"/>
                  </a:lnTo>
                  <a:cubicBezTo>
                    <a:pt x="543" y="560"/>
                    <a:pt x="322" y="551"/>
                    <a:pt x="290" y="551"/>
                  </a:cubicBezTo>
                  <a:cubicBezTo>
                    <a:pt x="287" y="551"/>
                    <a:pt x="286" y="551"/>
                    <a:pt x="286" y="551"/>
                  </a:cubicBezTo>
                  <a:cubicBezTo>
                    <a:pt x="297" y="33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57"/>
            <p:cNvSpPr/>
            <p:nvPr/>
          </p:nvSpPr>
          <p:spPr>
            <a:xfrm>
              <a:off x="6060696" y="2902634"/>
              <a:ext cx="86719" cy="89481"/>
            </a:xfrm>
            <a:custGeom>
              <a:rect b="b" l="l" r="r" t="t"/>
              <a:pathLst>
                <a:path extrusionOk="0" h="713" w="691">
                  <a:moveTo>
                    <a:pt x="0" y="1"/>
                  </a:moveTo>
                  <a:cubicBezTo>
                    <a:pt x="0" y="186"/>
                    <a:pt x="181" y="534"/>
                    <a:pt x="181" y="534"/>
                  </a:cubicBezTo>
                  <a:lnTo>
                    <a:pt x="690" y="713"/>
                  </a:lnTo>
                  <a:cubicBezTo>
                    <a:pt x="463" y="487"/>
                    <a:pt x="269" y="482"/>
                    <a:pt x="252"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57"/>
            <p:cNvSpPr/>
            <p:nvPr/>
          </p:nvSpPr>
          <p:spPr>
            <a:xfrm>
              <a:off x="6082533" y="2875777"/>
              <a:ext cx="86719" cy="88854"/>
            </a:xfrm>
            <a:custGeom>
              <a:rect b="b" l="l" r="r" t="t"/>
              <a:pathLst>
                <a:path extrusionOk="0" h="708" w="691">
                  <a:moveTo>
                    <a:pt x="0" y="1"/>
                  </a:moveTo>
                  <a:cubicBezTo>
                    <a:pt x="0" y="186"/>
                    <a:pt x="181" y="533"/>
                    <a:pt x="181" y="533"/>
                  </a:cubicBezTo>
                  <a:lnTo>
                    <a:pt x="690" y="707"/>
                  </a:lnTo>
                  <a:cubicBezTo>
                    <a:pt x="472" y="488"/>
                    <a:pt x="274" y="482"/>
                    <a:pt x="253"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57"/>
            <p:cNvSpPr/>
            <p:nvPr/>
          </p:nvSpPr>
          <p:spPr>
            <a:xfrm>
              <a:off x="6107256" y="2866993"/>
              <a:ext cx="77306" cy="80194"/>
            </a:xfrm>
            <a:custGeom>
              <a:rect b="b" l="l" r="r" t="t"/>
              <a:pathLst>
                <a:path extrusionOk="0" h="639" w="616">
                  <a:moveTo>
                    <a:pt x="1" y="1"/>
                  </a:moveTo>
                  <a:cubicBezTo>
                    <a:pt x="1" y="169"/>
                    <a:pt x="158" y="475"/>
                    <a:pt x="158" y="475"/>
                  </a:cubicBezTo>
                  <a:lnTo>
                    <a:pt x="616" y="638"/>
                  </a:lnTo>
                  <a:cubicBezTo>
                    <a:pt x="427" y="444"/>
                    <a:pt x="256" y="435"/>
                    <a:pt x="225" y="435"/>
                  </a:cubicBezTo>
                  <a:cubicBezTo>
                    <a:pt x="222" y="435"/>
                    <a:pt x="221" y="435"/>
                    <a:pt x="221" y="435"/>
                  </a:cubicBezTo>
                  <a:cubicBezTo>
                    <a:pt x="228" y="261"/>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57"/>
            <p:cNvSpPr/>
            <p:nvPr/>
          </p:nvSpPr>
          <p:spPr>
            <a:xfrm>
              <a:off x="6137878" y="2837877"/>
              <a:ext cx="72161" cy="86721"/>
            </a:xfrm>
            <a:custGeom>
              <a:rect b="b" l="l" r="r" t="t"/>
              <a:pathLst>
                <a:path extrusionOk="0" h="691" w="575">
                  <a:moveTo>
                    <a:pt x="11" y="1"/>
                  </a:moveTo>
                  <a:lnTo>
                    <a:pt x="11" y="1"/>
                  </a:lnTo>
                  <a:cubicBezTo>
                    <a:pt x="0" y="169"/>
                    <a:pt x="134" y="488"/>
                    <a:pt x="134" y="488"/>
                  </a:cubicBezTo>
                  <a:lnTo>
                    <a:pt x="575" y="691"/>
                  </a:lnTo>
                  <a:cubicBezTo>
                    <a:pt x="383" y="458"/>
                    <a:pt x="198" y="453"/>
                    <a:pt x="198" y="453"/>
                  </a:cubicBezTo>
                  <a:cubicBezTo>
                    <a:pt x="220" y="284"/>
                    <a:pt x="11"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57"/>
            <p:cNvSpPr/>
            <p:nvPr/>
          </p:nvSpPr>
          <p:spPr>
            <a:xfrm>
              <a:off x="6160342" y="2819052"/>
              <a:ext cx="72287" cy="85842"/>
            </a:xfrm>
            <a:custGeom>
              <a:rect b="b" l="l" r="r" t="t"/>
              <a:pathLst>
                <a:path extrusionOk="0" h="684" w="576">
                  <a:moveTo>
                    <a:pt x="13" y="0"/>
                  </a:moveTo>
                  <a:lnTo>
                    <a:pt x="13" y="0"/>
                  </a:lnTo>
                  <a:cubicBezTo>
                    <a:pt x="1" y="162"/>
                    <a:pt x="134" y="487"/>
                    <a:pt x="134" y="487"/>
                  </a:cubicBezTo>
                  <a:lnTo>
                    <a:pt x="575" y="683"/>
                  </a:lnTo>
                  <a:cubicBezTo>
                    <a:pt x="383" y="453"/>
                    <a:pt x="198" y="447"/>
                    <a:pt x="198" y="447"/>
                  </a:cubicBezTo>
                  <a:cubicBezTo>
                    <a:pt x="222" y="279"/>
                    <a:pt x="13" y="1"/>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57"/>
            <p:cNvSpPr/>
            <p:nvPr/>
          </p:nvSpPr>
          <p:spPr>
            <a:xfrm>
              <a:off x="5442492" y="2847289"/>
              <a:ext cx="773316" cy="1095615"/>
            </a:xfrm>
            <a:custGeom>
              <a:rect b="b" l="l" r="r" t="t"/>
              <a:pathLst>
                <a:path extrusionOk="0" h="8730" w="6162">
                  <a:moveTo>
                    <a:pt x="6109" y="1"/>
                  </a:moveTo>
                  <a:cubicBezTo>
                    <a:pt x="6057" y="48"/>
                    <a:pt x="4730" y="1137"/>
                    <a:pt x="4273" y="1856"/>
                  </a:cubicBezTo>
                  <a:cubicBezTo>
                    <a:pt x="3820" y="2563"/>
                    <a:pt x="2847" y="3392"/>
                    <a:pt x="2840" y="3398"/>
                  </a:cubicBezTo>
                  <a:cubicBezTo>
                    <a:pt x="1518" y="4626"/>
                    <a:pt x="817" y="6006"/>
                    <a:pt x="464" y="6950"/>
                  </a:cubicBezTo>
                  <a:cubicBezTo>
                    <a:pt x="76" y="7970"/>
                    <a:pt x="1" y="8713"/>
                    <a:pt x="1" y="8718"/>
                  </a:cubicBezTo>
                  <a:lnTo>
                    <a:pt x="76" y="8730"/>
                  </a:lnTo>
                  <a:cubicBezTo>
                    <a:pt x="81" y="8700"/>
                    <a:pt x="389" y="5786"/>
                    <a:pt x="2887" y="3456"/>
                  </a:cubicBezTo>
                  <a:cubicBezTo>
                    <a:pt x="2898" y="3449"/>
                    <a:pt x="3883" y="2615"/>
                    <a:pt x="4342" y="1897"/>
                  </a:cubicBezTo>
                  <a:cubicBezTo>
                    <a:pt x="4787" y="1189"/>
                    <a:pt x="6144" y="70"/>
                    <a:pt x="6162" y="59"/>
                  </a:cubicBezTo>
                  <a:lnTo>
                    <a:pt x="610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57"/>
            <p:cNvSpPr/>
            <p:nvPr/>
          </p:nvSpPr>
          <p:spPr>
            <a:xfrm>
              <a:off x="6189457" y="2830598"/>
              <a:ext cx="39406" cy="40913"/>
            </a:xfrm>
            <a:custGeom>
              <a:rect b="b" l="l" r="r" t="t"/>
              <a:pathLst>
                <a:path extrusionOk="0" h="326" w="314">
                  <a:moveTo>
                    <a:pt x="314" y="0"/>
                  </a:moveTo>
                  <a:cubicBezTo>
                    <a:pt x="314" y="0"/>
                    <a:pt x="47" y="88"/>
                    <a:pt x="1" y="326"/>
                  </a:cubicBezTo>
                  <a:cubicBezTo>
                    <a:pt x="1" y="326"/>
                    <a:pt x="1" y="326"/>
                    <a:pt x="2" y="326"/>
                  </a:cubicBezTo>
                  <a:cubicBezTo>
                    <a:pt x="15" y="326"/>
                    <a:pt x="224" y="321"/>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57"/>
            <p:cNvSpPr/>
            <p:nvPr/>
          </p:nvSpPr>
          <p:spPr>
            <a:xfrm>
              <a:off x="5509383" y="3685245"/>
              <a:ext cx="57603" cy="136168"/>
            </a:xfrm>
            <a:custGeom>
              <a:rect b="b" l="l" r="r" t="t"/>
              <a:pathLst>
                <a:path extrusionOk="0" h="1085" w="459">
                  <a:moveTo>
                    <a:pt x="273" y="1"/>
                  </a:moveTo>
                  <a:cubicBezTo>
                    <a:pt x="99" y="175"/>
                    <a:pt x="0" y="610"/>
                    <a:pt x="0" y="610"/>
                  </a:cubicBezTo>
                  <a:lnTo>
                    <a:pt x="458" y="1084"/>
                  </a:lnTo>
                  <a:cubicBezTo>
                    <a:pt x="394" y="720"/>
                    <a:pt x="128" y="604"/>
                    <a:pt x="128" y="604"/>
                  </a:cubicBezTo>
                  <a:cubicBezTo>
                    <a:pt x="313" y="431"/>
                    <a:pt x="273" y="1"/>
                    <a:pt x="27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57"/>
            <p:cNvSpPr/>
            <p:nvPr/>
          </p:nvSpPr>
          <p:spPr>
            <a:xfrm>
              <a:off x="5535612" y="3694657"/>
              <a:ext cx="63502" cy="133407"/>
            </a:xfrm>
            <a:custGeom>
              <a:rect b="b" l="l" r="r" t="t"/>
              <a:pathLst>
                <a:path extrusionOk="0" h="1063" w="506">
                  <a:moveTo>
                    <a:pt x="505" y="1"/>
                  </a:moveTo>
                  <a:lnTo>
                    <a:pt x="505" y="1"/>
                  </a:lnTo>
                  <a:cubicBezTo>
                    <a:pt x="273" y="89"/>
                    <a:pt x="0" y="442"/>
                    <a:pt x="0" y="442"/>
                  </a:cubicBezTo>
                  <a:lnTo>
                    <a:pt x="220" y="1062"/>
                  </a:lnTo>
                  <a:cubicBezTo>
                    <a:pt x="313" y="703"/>
                    <a:pt x="123" y="495"/>
                    <a:pt x="123" y="495"/>
                  </a:cubicBezTo>
                  <a:cubicBezTo>
                    <a:pt x="366" y="407"/>
                    <a:pt x="505" y="1"/>
                    <a:pt x="50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57"/>
            <p:cNvSpPr/>
            <p:nvPr/>
          </p:nvSpPr>
          <p:spPr>
            <a:xfrm>
              <a:off x="5336195" y="3870858"/>
              <a:ext cx="175571" cy="146207"/>
            </a:xfrm>
            <a:custGeom>
              <a:rect b="b" l="l" r="r" t="t"/>
              <a:pathLst>
                <a:path extrusionOk="0" h="1165" w="1399">
                  <a:moveTo>
                    <a:pt x="1" y="0"/>
                  </a:moveTo>
                  <a:lnTo>
                    <a:pt x="1" y="0"/>
                  </a:lnTo>
                  <a:cubicBezTo>
                    <a:pt x="181" y="469"/>
                    <a:pt x="645" y="713"/>
                    <a:pt x="645" y="713"/>
                  </a:cubicBezTo>
                  <a:cubicBezTo>
                    <a:pt x="830" y="1009"/>
                    <a:pt x="1399" y="1165"/>
                    <a:pt x="1399" y="1165"/>
                  </a:cubicBezTo>
                  <a:cubicBezTo>
                    <a:pt x="1091" y="621"/>
                    <a:pt x="668" y="614"/>
                    <a:pt x="668" y="614"/>
                  </a:cubicBezTo>
                  <a:cubicBezTo>
                    <a:pt x="436"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57"/>
            <p:cNvSpPr/>
            <p:nvPr/>
          </p:nvSpPr>
          <p:spPr>
            <a:xfrm>
              <a:off x="5362424" y="3811873"/>
              <a:ext cx="150722" cy="125249"/>
            </a:xfrm>
            <a:custGeom>
              <a:rect b="b" l="l" r="r" t="t"/>
              <a:pathLst>
                <a:path extrusionOk="0" h="998" w="1201">
                  <a:moveTo>
                    <a:pt x="0" y="0"/>
                  </a:moveTo>
                  <a:lnTo>
                    <a:pt x="0" y="0"/>
                  </a:lnTo>
                  <a:cubicBezTo>
                    <a:pt x="157" y="401"/>
                    <a:pt x="551" y="615"/>
                    <a:pt x="551" y="615"/>
                  </a:cubicBezTo>
                  <a:cubicBezTo>
                    <a:pt x="714" y="870"/>
                    <a:pt x="1201" y="998"/>
                    <a:pt x="1201" y="998"/>
                  </a:cubicBezTo>
                  <a:cubicBezTo>
                    <a:pt x="934" y="534"/>
                    <a:pt x="575" y="527"/>
                    <a:pt x="575" y="527"/>
                  </a:cubicBezTo>
                  <a:cubicBezTo>
                    <a:pt x="372" y="209"/>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57"/>
            <p:cNvSpPr/>
            <p:nvPr/>
          </p:nvSpPr>
          <p:spPr>
            <a:xfrm>
              <a:off x="5393799" y="3749375"/>
              <a:ext cx="149970" cy="125249"/>
            </a:xfrm>
            <a:custGeom>
              <a:rect b="b" l="l" r="r" t="t"/>
              <a:pathLst>
                <a:path extrusionOk="0" h="998" w="1195">
                  <a:moveTo>
                    <a:pt x="1" y="0"/>
                  </a:moveTo>
                  <a:cubicBezTo>
                    <a:pt x="151" y="400"/>
                    <a:pt x="550" y="615"/>
                    <a:pt x="550" y="615"/>
                  </a:cubicBezTo>
                  <a:cubicBezTo>
                    <a:pt x="713" y="870"/>
                    <a:pt x="1194" y="998"/>
                    <a:pt x="1194" y="998"/>
                  </a:cubicBezTo>
                  <a:cubicBezTo>
                    <a:pt x="933" y="527"/>
                    <a:pt x="574" y="527"/>
                    <a:pt x="574" y="527"/>
                  </a:cubicBezTo>
                  <a:cubicBezTo>
                    <a:pt x="371" y="20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57"/>
            <p:cNvSpPr/>
            <p:nvPr/>
          </p:nvSpPr>
          <p:spPr>
            <a:xfrm>
              <a:off x="5454917" y="3715867"/>
              <a:ext cx="93119" cy="109185"/>
            </a:xfrm>
            <a:custGeom>
              <a:rect b="b" l="l" r="r" t="t"/>
              <a:pathLst>
                <a:path extrusionOk="0" h="870" w="742">
                  <a:moveTo>
                    <a:pt x="70" y="0"/>
                  </a:moveTo>
                  <a:lnTo>
                    <a:pt x="70" y="0"/>
                  </a:lnTo>
                  <a:cubicBezTo>
                    <a:pt x="0" y="238"/>
                    <a:pt x="116" y="667"/>
                    <a:pt x="116" y="667"/>
                  </a:cubicBezTo>
                  <a:lnTo>
                    <a:pt x="742" y="870"/>
                  </a:lnTo>
                  <a:cubicBezTo>
                    <a:pt x="547" y="621"/>
                    <a:pt x="306" y="603"/>
                    <a:pt x="242" y="603"/>
                  </a:cubicBezTo>
                  <a:cubicBezTo>
                    <a:pt x="232" y="603"/>
                    <a:pt x="226" y="604"/>
                    <a:pt x="226" y="604"/>
                  </a:cubicBezTo>
                  <a:cubicBezTo>
                    <a:pt x="306" y="361"/>
                    <a:pt x="70" y="0"/>
                    <a:pt x="7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57"/>
            <p:cNvSpPr/>
            <p:nvPr/>
          </p:nvSpPr>
          <p:spPr>
            <a:xfrm>
              <a:off x="5411996" y="3745735"/>
              <a:ext cx="171681" cy="224018"/>
            </a:xfrm>
            <a:custGeom>
              <a:rect b="b" l="l" r="r" t="t"/>
              <a:pathLst>
                <a:path extrusionOk="0" h="1785" w="1368">
                  <a:moveTo>
                    <a:pt x="1194" y="0"/>
                  </a:moveTo>
                  <a:cubicBezTo>
                    <a:pt x="231" y="0"/>
                    <a:pt x="6" y="1704"/>
                    <a:pt x="0" y="1779"/>
                  </a:cubicBezTo>
                  <a:lnTo>
                    <a:pt x="81" y="1785"/>
                  </a:lnTo>
                  <a:cubicBezTo>
                    <a:pt x="81" y="1774"/>
                    <a:pt x="308" y="88"/>
                    <a:pt x="1194" y="88"/>
                  </a:cubicBezTo>
                  <a:cubicBezTo>
                    <a:pt x="1247" y="88"/>
                    <a:pt x="1293" y="104"/>
                    <a:pt x="1338" y="139"/>
                  </a:cubicBezTo>
                  <a:lnTo>
                    <a:pt x="1368" y="64"/>
                  </a:lnTo>
                  <a:cubicBezTo>
                    <a:pt x="1309" y="24"/>
                    <a:pt x="1252" y="0"/>
                    <a:pt x="119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57"/>
            <p:cNvSpPr/>
            <p:nvPr/>
          </p:nvSpPr>
          <p:spPr>
            <a:xfrm>
              <a:off x="5331175" y="3736197"/>
              <a:ext cx="91739" cy="110691"/>
            </a:xfrm>
            <a:custGeom>
              <a:rect b="b" l="l" r="r" t="t"/>
              <a:pathLst>
                <a:path extrusionOk="0" h="882" w="731">
                  <a:moveTo>
                    <a:pt x="655" y="1"/>
                  </a:moveTo>
                  <a:cubicBezTo>
                    <a:pt x="655" y="1"/>
                    <a:pt x="423" y="360"/>
                    <a:pt x="511" y="603"/>
                  </a:cubicBezTo>
                  <a:cubicBezTo>
                    <a:pt x="511" y="603"/>
                    <a:pt x="508" y="603"/>
                    <a:pt x="502" y="603"/>
                  </a:cubicBezTo>
                  <a:cubicBezTo>
                    <a:pt x="454" y="603"/>
                    <a:pt x="204" y="617"/>
                    <a:pt x="0" y="881"/>
                  </a:cubicBezTo>
                  <a:lnTo>
                    <a:pt x="626" y="667"/>
                  </a:lnTo>
                  <a:cubicBezTo>
                    <a:pt x="626" y="667"/>
                    <a:pt x="731" y="239"/>
                    <a:pt x="6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57"/>
            <p:cNvSpPr/>
            <p:nvPr/>
          </p:nvSpPr>
          <p:spPr>
            <a:xfrm>
              <a:off x="5331175" y="3719506"/>
              <a:ext cx="60490" cy="135414"/>
            </a:xfrm>
            <a:custGeom>
              <a:rect b="b" l="l" r="r" t="t"/>
              <a:pathLst>
                <a:path extrusionOk="0" h="1079" w="482">
                  <a:moveTo>
                    <a:pt x="233" y="0"/>
                  </a:moveTo>
                  <a:lnTo>
                    <a:pt x="233" y="0"/>
                  </a:lnTo>
                  <a:cubicBezTo>
                    <a:pt x="233" y="1"/>
                    <a:pt x="169" y="429"/>
                    <a:pt x="348" y="615"/>
                  </a:cubicBezTo>
                  <a:cubicBezTo>
                    <a:pt x="348" y="615"/>
                    <a:pt x="82" y="714"/>
                    <a:pt x="0" y="1078"/>
                  </a:cubicBezTo>
                  <a:lnTo>
                    <a:pt x="482" y="626"/>
                  </a:lnTo>
                  <a:cubicBezTo>
                    <a:pt x="482" y="626"/>
                    <a:pt x="395" y="185"/>
                    <a:pt x="23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57"/>
            <p:cNvSpPr/>
            <p:nvPr/>
          </p:nvSpPr>
          <p:spPr>
            <a:xfrm>
              <a:off x="5291895" y="3995102"/>
              <a:ext cx="222633" cy="56099"/>
            </a:xfrm>
            <a:custGeom>
              <a:rect b="b" l="l" r="r" t="t"/>
              <a:pathLst>
                <a:path extrusionOk="0" h="447" w="1774">
                  <a:moveTo>
                    <a:pt x="1774" y="1"/>
                  </a:moveTo>
                  <a:cubicBezTo>
                    <a:pt x="1774" y="1"/>
                    <a:pt x="1276" y="25"/>
                    <a:pt x="899" y="250"/>
                  </a:cubicBezTo>
                  <a:cubicBezTo>
                    <a:pt x="899" y="250"/>
                    <a:pt x="796" y="198"/>
                    <a:pt x="623" y="198"/>
                  </a:cubicBezTo>
                  <a:cubicBezTo>
                    <a:pt x="465" y="198"/>
                    <a:pt x="249" y="241"/>
                    <a:pt x="0" y="407"/>
                  </a:cubicBezTo>
                  <a:cubicBezTo>
                    <a:pt x="0" y="407"/>
                    <a:pt x="190" y="447"/>
                    <a:pt x="408" y="447"/>
                  </a:cubicBezTo>
                  <a:cubicBezTo>
                    <a:pt x="570" y="447"/>
                    <a:pt x="747" y="425"/>
                    <a:pt x="875" y="349"/>
                  </a:cubicBezTo>
                  <a:cubicBezTo>
                    <a:pt x="875" y="349"/>
                    <a:pt x="1404" y="338"/>
                    <a:pt x="177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57"/>
            <p:cNvSpPr/>
            <p:nvPr/>
          </p:nvSpPr>
          <p:spPr>
            <a:xfrm>
              <a:off x="5326783" y="3931223"/>
              <a:ext cx="190756" cy="48067"/>
            </a:xfrm>
            <a:custGeom>
              <a:rect b="b" l="l" r="r" t="t"/>
              <a:pathLst>
                <a:path extrusionOk="0" h="383" w="1520">
                  <a:moveTo>
                    <a:pt x="1519" y="1"/>
                  </a:moveTo>
                  <a:cubicBezTo>
                    <a:pt x="1519" y="1"/>
                    <a:pt x="1091" y="17"/>
                    <a:pt x="771" y="215"/>
                  </a:cubicBezTo>
                  <a:cubicBezTo>
                    <a:pt x="771" y="215"/>
                    <a:pt x="682" y="170"/>
                    <a:pt x="534" y="170"/>
                  </a:cubicBezTo>
                  <a:cubicBezTo>
                    <a:pt x="398" y="170"/>
                    <a:pt x="213" y="207"/>
                    <a:pt x="0" y="349"/>
                  </a:cubicBezTo>
                  <a:cubicBezTo>
                    <a:pt x="0" y="349"/>
                    <a:pt x="161" y="382"/>
                    <a:pt x="346" y="382"/>
                  </a:cubicBezTo>
                  <a:cubicBezTo>
                    <a:pt x="485" y="382"/>
                    <a:pt x="639" y="363"/>
                    <a:pt x="749" y="296"/>
                  </a:cubicBezTo>
                  <a:cubicBezTo>
                    <a:pt x="749" y="296"/>
                    <a:pt x="1201" y="285"/>
                    <a:pt x="15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57"/>
            <p:cNvSpPr/>
            <p:nvPr/>
          </p:nvSpPr>
          <p:spPr>
            <a:xfrm>
              <a:off x="5327536" y="3861445"/>
              <a:ext cx="190756" cy="48067"/>
            </a:xfrm>
            <a:custGeom>
              <a:rect b="b" l="l" r="r" t="t"/>
              <a:pathLst>
                <a:path extrusionOk="0" h="383" w="1520">
                  <a:moveTo>
                    <a:pt x="1519" y="0"/>
                  </a:moveTo>
                  <a:lnTo>
                    <a:pt x="1519" y="0"/>
                  </a:lnTo>
                  <a:cubicBezTo>
                    <a:pt x="1519" y="0"/>
                    <a:pt x="1091" y="17"/>
                    <a:pt x="772" y="209"/>
                  </a:cubicBezTo>
                  <a:cubicBezTo>
                    <a:pt x="772" y="209"/>
                    <a:pt x="684" y="165"/>
                    <a:pt x="538" y="165"/>
                  </a:cubicBezTo>
                  <a:cubicBezTo>
                    <a:pt x="402" y="165"/>
                    <a:pt x="215" y="203"/>
                    <a:pt x="0" y="348"/>
                  </a:cubicBezTo>
                  <a:cubicBezTo>
                    <a:pt x="0" y="348"/>
                    <a:pt x="161" y="382"/>
                    <a:pt x="346" y="382"/>
                  </a:cubicBezTo>
                  <a:cubicBezTo>
                    <a:pt x="485" y="382"/>
                    <a:pt x="639" y="363"/>
                    <a:pt x="748" y="295"/>
                  </a:cubicBezTo>
                  <a:cubicBezTo>
                    <a:pt x="748" y="295"/>
                    <a:pt x="1200" y="284"/>
                    <a:pt x="151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57"/>
            <p:cNvSpPr/>
            <p:nvPr/>
          </p:nvSpPr>
          <p:spPr>
            <a:xfrm>
              <a:off x="5346486" y="3799449"/>
              <a:ext cx="124494" cy="72288"/>
            </a:xfrm>
            <a:custGeom>
              <a:rect b="b" l="l" r="r" t="t"/>
              <a:pathLst>
                <a:path extrusionOk="0" h="576" w="992">
                  <a:moveTo>
                    <a:pt x="991" y="1"/>
                  </a:moveTo>
                  <a:cubicBezTo>
                    <a:pt x="991" y="1"/>
                    <a:pt x="614" y="209"/>
                    <a:pt x="579" y="465"/>
                  </a:cubicBezTo>
                  <a:cubicBezTo>
                    <a:pt x="579" y="465"/>
                    <a:pt x="476" y="404"/>
                    <a:pt x="312" y="404"/>
                  </a:cubicBezTo>
                  <a:cubicBezTo>
                    <a:pt x="224" y="404"/>
                    <a:pt x="118" y="422"/>
                    <a:pt x="1" y="476"/>
                  </a:cubicBezTo>
                  <a:lnTo>
                    <a:pt x="649" y="575"/>
                  </a:lnTo>
                  <a:cubicBezTo>
                    <a:pt x="649" y="575"/>
                    <a:pt x="945" y="244"/>
                    <a:pt x="9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57"/>
            <p:cNvSpPr/>
            <p:nvPr/>
          </p:nvSpPr>
          <p:spPr>
            <a:xfrm>
              <a:off x="5335442" y="3775604"/>
              <a:ext cx="142063" cy="273590"/>
            </a:xfrm>
            <a:custGeom>
              <a:rect b="b" l="l" r="r" t="t"/>
              <a:pathLst>
                <a:path extrusionOk="0" h="2180" w="1132">
                  <a:moveTo>
                    <a:pt x="119" y="1"/>
                  </a:moveTo>
                  <a:cubicBezTo>
                    <a:pt x="74" y="1"/>
                    <a:pt x="30" y="19"/>
                    <a:pt x="1" y="75"/>
                  </a:cubicBezTo>
                  <a:lnTo>
                    <a:pt x="83" y="110"/>
                  </a:lnTo>
                  <a:cubicBezTo>
                    <a:pt x="102" y="106"/>
                    <a:pt x="120" y="104"/>
                    <a:pt x="138" y="104"/>
                  </a:cubicBezTo>
                  <a:cubicBezTo>
                    <a:pt x="174" y="104"/>
                    <a:pt x="208" y="112"/>
                    <a:pt x="239" y="128"/>
                  </a:cubicBezTo>
                  <a:cubicBezTo>
                    <a:pt x="1028" y="527"/>
                    <a:pt x="466" y="2132"/>
                    <a:pt x="459" y="2150"/>
                  </a:cubicBezTo>
                  <a:lnTo>
                    <a:pt x="535" y="2180"/>
                  </a:lnTo>
                  <a:cubicBezTo>
                    <a:pt x="563" y="2110"/>
                    <a:pt x="1132" y="487"/>
                    <a:pt x="274" y="51"/>
                  </a:cubicBezTo>
                  <a:cubicBezTo>
                    <a:pt x="244" y="35"/>
                    <a:pt x="180" y="1"/>
                    <a:pt x="11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57"/>
            <p:cNvSpPr/>
            <p:nvPr/>
          </p:nvSpPr>
          <p:spPr>
            <a:xfrm>
              <a:off x="5184343" y="3785644"/>
              <a:ext cx="495966" cy="668539"/>
            </a:xfrm>
            <a:custGeom>
              <a:rect b="b" l="l" r="r" t="t"/>
              <a:pathLst>
                <a:path extrusionOk="0" h="5327" w="3952">
                  <a:moveTo>
                    <a:pt x="3797" y="1"/>
                  </a:moveTo>
                  <a:cubicBezTo>
                    <a:pt x="3797" y="1"/>
                    <a:pt x="3797" y="7"/>
                    <a:pt x="3797" y="20"/>
                  </a:cubicBezTo>
                  <a:lnTo>
                    <a:pt x="3797" y="20"/>
                  </a:lnTo>
                  <a:cubicBezTo>
                    <a:pt x="3797" y="13"/>
                    <a:pt x="3797" y="7"/>
                    <a:pt x="3797" y="1"/>
                  </a:cubicBezTo>
                  <a:close/>
                  <a:moveTo>
                    <a:pt x="191" y="1"/>
                  </a:moveTo>
                  <a:cubicBezTo>
                    <a:pt x="191" y="1"/>
                    <a:pt x="0" y="5246"/>
                    <a:pt x="996" y="5287"/>
                  </a:cubicBezTo>
                  <a:lnTo>
                    <a:pt x="1994" y="5327"/>
                  </a:lnTo>
                  <a:lnTo>
                    <a:pt x="2991" y="5287"/>
                  </a:lnTo>
                  <a:cubicBezTo>
                    <a:pt x="3952" y="5248"/>
                    <a:pt x="3808" y="364"/>
                    <a:pt x="3797" y="20"/>
                  </a:cubicBezTo>
                  <a:lnTo>
                    <a:pt x="3797" y="20"/>
                  </a:lnTo>
                  <a:cubicBezTo>
                    <a:pt x="3794" y="557"/>
                    <a:pt x="1994" y="557"/>
                    <a:pt x="1994" y="557"/>
                  </a:cubicBezTo>
                  <a:cubicBezTo>
                    <a:pt x="1994" y="557"/>
                    <a:pt x="341" y="557"/>
                    <a:pt x="1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57"/>
            <p:cNvSpPr/>
            <p:nvPr/>
          </p:nvSpPr>
          <p:spPr>
            <a:xfrm>
              <a:off x="5252614" y="3979289"/>
              <a:ext cx="413263" cy="474892"/>
            </a:xfrm>
            <a:custGeom>
              <a:rect b="b" l="l" r="r" t="t"/>
              <a:pathLst>
                <a:path extrusionOk="0" h="3784" w="3293">
                  <a:moveTo>
                    <a:pt x="3269" y="0"/>
                  </a:moveTo>
                  <a:cubicBezTo>
                    <a:pt x="3183" y="383"/>
                    <a:pt x="3293" y="835"/>
                    <a:pt x="2951" y="1774"/>
                  </a:cubicBezTo>
                  <a:cubicBezTo>
                    <a:pt x="2509" y="2997"/>
                    <a:pt x="1309" y="3208"/>
                    <a:pt x="351" y="3208"/>
                  </a:cubicBezTo>
                  <a:cubicBezTo>
                    <a:pt x="230" y="3208"/>
                    <a:pt x="112" y="3205"/>
                    <a:pt x="0" y="3200"/>
                  </a:cubicBezTo>
                  <a:lnTo>
                    <a:pt x="0" y="3200"/>
                  </a:lnTo>
                  <a:cubicBezTo>
                    <a:pt x="117" y="3529"/>
                    <a:pt x="262" y="3738"/>
                    <a:pt x="458" y="3744"/>
                  </a:cubicBezTo>
                  <a:lnTo>
                    <a:pt x="1455" y="3784"/>
                  </a:lnTo>
                  <a:lnTo>
                    <a:pt x="2453" y="3744"/>
                  </a:lnTo>
                  <a:cubicBezTo>
                    <a:pt x="3090" y="3721"/>
                    <a:pt x="3240" y="1547"/>
                    <a:pt x="326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57"/>
            <p:cNvSpPr/>
            <p:nvPr/>
          </p:nvSpPr>
          <p:spPr>
            <a:xfrm>
              <a:off x="5208940" y="4014930"/>
              <a:ext cx="452669" cy="251125"/>
            </a:xfrm>
            <a:custGeom>
              <a:rect b="b" l="l" r="r" t="t"/>
              <a:pathLst>
                <a:path extrusionOk="0" h="2001" w="3607">
                  <a:moveTo>
                    <a:pt x="3606" y="0"/>
                  </a:moveTo>
                  <a:cubicBezTo>
                    <a:pt x="3606" y="1"/>
                    <a:pt x="3212" y="1710"/>
                    <a:pt x="1844" y="1820"/>
                  </a:cubicBezTo>
                  <a:cubicBezTo>
                    <a:pt x="1844" y="1820"/>
                    <a:pt x="1801" y="1828"/>
                    <a:pt x="1727" y="1828"/>
                  </a:cubicBezTo>
                  <a:cubicBezTo>
                    <a:pt x="1428" y="1828"/>
                    <a:pt x="618" y="1687"/>
                    <a:pt x="0" y="273"/>
                  </a:cubicBezTo>
                  <a:lnTo>
                    <a:pt x="0" y="273"/>
                  </a:lnTo>
                  <a:cubicBezTo>
                    <a:pt x="1" y="273"/>
                    <a:pt x="322" y="2000"/>
                    <a:pt x="1801" y="2000"/>
                  </a:cubicBezTo>
                  <a:cubicBezTo>
                    <a:pt x="1823" y="2000"/>
                    <a:pt x="1845" y="2000"/>
                    <a:pt x="1867" y="1999"/>
                  </a:cubicBezTo>
                  <a:cubicBezTo>
                    <a:pt x="3408" y="1948"/>
                    <a:pt x="3606" y="1"/>
                    <a:pt x="36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57"/>
            <p:cNvSpPr/>
            <p:nvPr/>
          </p:nvSpPr>
          <p:spPr>
            <a:xfrm>
              <a:off x="5189363" y="3952181"/>
              <a:ext cx="485926" cy="304212"/>
            </a:xfrm>
            <a:custGeom>
              <a:rect b="b" l="l" r="r" t="t"/>
              <a:pathLst>
                <a:path extrusionOk="0" h="2424" w="3872">
                  <a:moveTo>
                    <a:pt x="127" y="0"/>
                  </a:moveTo>
                  <a:cubicBezTo>
                    <a:pt x="124" y="0"/>
                    <a:pt x="120" y="0"/>
                    <a:pt x="116" y="1"/>
                  </a:cubicBezTo>
                  <a:cubicBezTo>
                    <a:pt x="52" y="13"/>
                    <a:pt x="1" y="77"/>
                    <a:pt x="12" y="147"/>
                  </a:cubicBezTo>
                  <a:cubicBezTo>
                    <a:pt x="23" y="233"/>
                    <a:pt x="336" y="2343"/>
                    <a:pt x="1890" y="2418"/>
                  </a:cubicBezTo>
                  <a:cubicBezTo>
                    <a:pt x="1913" y="2424"/>
                    <a:pt x="1943" y="2424"/>
                    <a:pt x="1965" y="2424"/>
                  </a:cubicBezTo>
                  <a:cubicBezTo>
                    <a:pt x="3460" y="2424"/>
                    <a:pt x="3848" y="251"/>
                    <a:pt x="3861" y="152"/>
                  </a:cubicBezTo>
                  <a:cubicBezTo>
                    <a:pt x="3872" y="88"/>
                    <a:pt x="3826" y="19"/>
                    <a:pt x="3762" y="8"/>
                  </a:cubicBezTo>
                  <a:cubicBezTo>
                    <a:pt x="3755" y="6"/>
                    <a:pt x="3747" y="6"/>
                    <a:pt x="3740" y="6"/>
                  </a:cubicBezTo>
                  <a:cubicBezTo>
                    <a:pt x="3679" y="6"/>
                    <a:pt x="3627" y="50"/>
                    <a:pt x="3617" y="112"/>
                  </a:cubicBezTo>
                  <a:cubicBezTo>
                    <a:pt x="3612" y="134"/>
                    <a:pt x="3247" y="2171"/>
                    <a:pt x="1965" y="2171"/>
                  </a:cubicBezTo>
                  <a:cubicBezTo>
                    <a:pt x="1944" y="2171"/>
                    <a:pt x="1923" y="2170"/>
                    <a:pt x="1901" y="2169"/>
                  </a:cubicBezTo>
                  <a:cubicBezTo>
                    <a:pt x="557" y="2100"/>
                    <a:pt x="261" y="129"/>
                    <a:pt x="261" y="112"/>
                  </a:cubicBezTo>
                  <a:cubicBezTo>
                    <a:pt x="250" y="46"/>
                    <a:pt x="192" y="0"/>
                    <a:pt x="12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57"/>
            <p:cNvSpPr/>
            <p:nvPr/>
          </p:nvSpPr>
          <p:spPr>
            <a:xfrm>
              <a:off x="5236675" y="4096254"/>
              <a:ext cx="380508" cy="155118"/>
            </a:xfrm>
            <a:custGeom>
              <a:rect b="b" l="l" r="r" t="t"/>
              <a:pathLst>
                <a:path extrusionOk="0" h="1236" w="3032">
                  <a:moveTo>
                    <a:pt x="91" y="0"/>
                  </a:moveTo>
                  <a:cubicBezTo>
                    <a:pt x="80" y="0"/>
                    <a:pt x="68" y="2"/>
                    <a:pt x="58" y="7"/>
                  </a:cubicBezTo>
                  <a:cubicBezTo>
                    <a:pt x="17" y="29"/>
                    <a:pt x="1" y="77"/>
                    <a:pt x="17" y="123"/>
                  </a:cubicBezTo>
                  <a:cubicBezTo>
                    <a:pt x="41" y="163"/>
                    <a:pt x="557" y="1236"/>
                    <a:pt x="1628" y="1236"/>
                  </a:cubicBezTo>
                  <a:lnTo>
                    <a:pt x="1641" y="1236"/>
                  </a:lnTo>
                  <a:cubicBezTo>
                    <a:pt x="2093" y="1230"/>
                    <a:pt x="2759" y="859"/>
                    <a:pt x="3014" y="174"/>
                  </a:cubicBezTo>
                  <a:cubicBezTo>
                    <a:pt x="3032" y="134"/>
                    <a:pt x="3008" y="88"/>
                    <a:pt x="2962" y="70"/>
                  </a:cubicBezTo>
                  <a:cubicBezTo>
                    <a:pt x="2953" y="66"/>
                    <a:pt x="2944" y="64"/>
                    <a:pt x="2934" y="64"/>
                  </a:cubicBezTo>
                  <a:cubicBezTo>
                    <a:pt x="2901" y="64"/>
                    <a:pt x="2867" y="86"/>
                    <a:pt x="2858" y="117"/>
                  </a:cubicBezTo>
                  <a:cubicBezTo>
                    <a:pt x="2614" y="772"/>
                    <a:pt x="1976" y="1062"/>
                    <a:pt x="1641" y="1067"/>
                  </a:cubicBezTo>
                  <a:lnTo>
                    <a:pt x="1628" y="1067"/>
                  </a:lnTo>
                  <a:cubicBezTo>
                    <a:pt x="661" y="1067"/>
                    <a:pt x="175" y="59"/>
                    <a:pt x="168" y="48"/>
                  </a:cubicBezTo>
                  <a:cubicBezTo>
                    <a:pt x="155" y="18"/>
                    <a:pt x="123" y="0"/>
                    <a:pt x="9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57"/>
            <p:cNvSpPr/>
            <p:nvPr/>
          </p:nvSpPr>
          <p:spPr>
            <a:xfrm>
              <a:off x="5615178" y="3933858"/>
              <a:ext cx="91739" cy="69904"/>
            </a:xfrm>
            <a:custGeom>
              <a:rect b="b" l="l" r="r" t="t"/>
              <a:pathLst>
                <a:path extrusionOk="0" h="557" w="731">
                  <a:moveTo>
                    <a:pt x="367" y="0"/>
                  </a:moveTo>
                  <a:cubicBezTo>
                    <a:pt x="158" y="0"/>
                    <a:pt x="1" y="231"/>
                    <a:pt x="142" y="454"/>
                  </a:cubicBezTo>
                  <a:cubicBezTo>
                    <a:pt x="155" y="472"/>
                    <a:pt x="172" y="489"/>
                    <a:pt x="195" y="501"/>
                  </a:cubicBezTo>
                  <a:cubicBezTo>
                    <a:pt x="254" y="539"/>
                    <a:pt x="314" y="556"/>
                    <a:pt x="369" y="556"/>
                  </a:cubicBezTo>
                  <a:cubicBezTo>
                    <a:pt x="577" y="556"/>
                    <a:pt x="730" y="325"/>
                    <a:pt x="589" y="101"/>
                  </a:cubicBezTo>
                  <a:cubicBezTo>
                    <a:pt x="578" y="84"/>
                    <a:pt x="560" y="66"/>
                    <a:pt x="543" y="55"/>
                  </a:cubicBezTo>
                  <a:cubicBezTo>
                    <a:pt x="484" y="17"/>
                    <a:pt x="424" y="0"/>
                    <a:pt x="3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57"/>
            <p:cNvSpPr/>
            <p:nvPr/>
          </p:nvSpPr>
          <p:spPr>
            <a:xfrm>
              <a:off x="5628983" y="3944149"/>
              <a:ext cx="64882" cy="49196"/>
            </a:xfrm>
            <a:custGeom>
              <a:rect b="b" l="l" r="r" t="t"/>
              <a:pathLst>
                <a:path extrusionOk="0" h="392" w="517">
                  <a:moveTo>
                    <a:pt x="260" y="0"/>
                  </a:moveTo>
                  <a:cubicBezTo>
                    <a:pt x="112" y="0"/>
                    <a:pt x="0" y="164"/>
                    <a:pt x="96" y="321"/>
                  </a:cubicBezTo>
                  <a:cubicBezTo>
                    <a:pt x="109" y="332"/>
                    <a:pt x="120" y="350"/>
                    <a:pt x="137" y="355"/>
                  </a:cubicBezTo>
                  <a:cubicBezTo>
                    <a:pt x="178" y="381"/>
                    <a:pt x="220" y="392"/>
                    <a:pt x="259" y="392"/>
                  </a:cubicBezTo>
                  <a:cubicBezTo>
                    <a:pt x="407" y="392"/>
                    <a:pt x="516" y="232"/>
                    <a:pt x="415" y="77"/>
                  </a:cubicBezTo>
                  <a:cubicBezTo>
                    <a:pt x="409" y="59"/>
                    <a:pt x="393" y="48"/>
                    <a:pt x="380" y="37"/>
                  </a:cubicBezTo>
                  <a:cubicBezTo>
                    <a:pt x="339" y="12"/>
                    <a:pt x="298"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57"/>
            <p:cNvSpPr/>
            <p:nvPr/>
          </p:nvSpPr>
          <p:spPr>
            <a:xfrm>
              <a:off x="5158615" y="3933858"/>
              <a:ext cx="91739" cy="69904"/>
            </a:xfrm>
            <a:custGeom>
              <a:rect b="b" l="l" r="r" t="t"/>
              <a:pathLst>
                <a:path extrusionOk="0" h="557" w="731">
                  <a:moveTo>
                    <a:pt x="365" y="0"/>
                  </a:moveTo>
                  <a:cubicBezTo>
                    <a:pt x="156" y="0"/>
                    <a:pt x="0" y="231"/>
                    <a:pt x="141" y="454"/>
                  </a:cubicBezTo>
                  <a:cubicBezTo>
                    <a:pt x="152" y="472"/>
                    <a:pt x="171" y="489"/>
                    <a:pt x="193" y="501"/>
                  </a:cubicBezTo>
                  <a:cubicBezTo>
                    <a:pt x="252" y="539"/>
                    <a:pt x="311" y="556"/>
                    <a:pt x="367" y="556"/>
                  </a:cubicBezTo>
                  <a:cubicBezTo>
                    <a:pt x="575" y="556"/>
                    <a:pt x="731" y="325"/>
                    <a:pt x="593" y="101"/>
                  </a:cubicBezTo>
                  <a:cubicBezTo>
                    <a:pt x="575" y="84"/>
                    <a:pt x="559" y="66"/>
                    <a:pt x="541" y="55"/>
                  </a:cubicBezTo>
                  <a:cubicBezTo>
                    <a:pt x="482" y="17"/>
                    <a:pt x="422" y="0"/>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57"/>
            <p:cNvSpPr/>
            <p:nvPr/>
          </p:nvSpPr>
          <p:spPr>
            <a:xfrm>
              <a:off x="5172169" y="3944149"/>
              <a:ext cx="64882" cy="49196"/>
            </a:xfrm>
            <a:custGeom>
              <a:rect b="b" l="l" r="r" t="t"/>
              <a:pathLst>
                <a:path extrusionOk="0" h="392" w="517">
                  <a:moveTo>
                    <a:pt x="260" y="0"/>
                  </a:moveTo>
                  <a:cubicBezTo>
                    <a:pt x="111" y="0"/>
                    <a:pt x="0" y="164"/>
                    <a:pt x="97" y="321"/>
                  </a:cubicBezTo>
                  <a:cubicBezTo>
                    <a:pt x="108" y="332"/>
                    <a:pt x="120" y="350"/>
                    <a:pt x="138" y="355"/>
                  </a:cubicBezTo>
                  <a:cubicBezTo>
                    <a:pt x="179" y="381"/>
                    <a:pt x="220" y="392"/>
                    <a:pt x="259" y="392"/>
                  </a:cubicBezTo>
                  <a:cubicBezTo>
                    <a:pt x="406" y="392"/>
                    <a:pt x="516" y="232"/>
                    <a:pt x="416" y="77"/>
                  </a:cubicBezTo>
                  <a:cubicBezTo>
                    <a:pt x="410" y="59"/>
                    <a:pt x="398" y="48"/>
                    <a:pt x="381" y="37"/>
                  </a:cubicBezTo>
                  <a:cubicBezTo>
                    <a:pt x="340" y="12"/>
                    <a:pt x="299"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57"/>
            <p:cNvSpPr/>
            <p:nvPr/>
          </p:nvSpPr>
          <p:spPr>
            <a:xfrm>
              <a:off x="5192124" y="3777612"/>
              <a:ext cx="482538" cy="94125"/>
            </a:xfrm>
            <a:custGeom>
              <a:rect b="b" l="l" r="r" t="t"/>
              <a:pathLst>
                <a:path extrusionOk="0" h="750" w="3845">
                  <a:moveTo>
                    <a:pt x="251" y="48"/>
                  </a:moveTo>
                  <a:cubicBezTo>
                    <a:pt x="252" y="48"/>
                    <a:pt x="252" y="50"/>
                    <a:pt x="254" y="54"/>
                  </a:cubicBezTo>
                  <a:lnTo>
                    <a:pt x="254" y="54"/>
                  </a:lnTo>
                  <a:cubicBezTo>
                    <a:pt x="254" y="52"/>
                    <a:pt x="253" y="50"/>
                    <a:pt x="251" y="48"/>
                  </a:cubicBezTo>
                  <a:close/>
                  <a:moveTo>
                    <a:pt x="3590" y="1"/>
                  </a:moveTo>
                  <a:cubicBezTo>
                    <a:pt x="3590" y="8"/>
                    <a:pt x="3526" y="500"/>
                    <a:pt x="1932" y="500"/>
                  </a:cubicBezTo>
                  <a:cubicBezTo>
                    <a:pt x="449" y="500"/>
                    <a:pt x="274" y="108"/>
                    <a:pt x="254" y="54"/>
                  </a:cubicBezTo>
                  <a:lnTo>
                    <a:pt x="254" y="54"/>
                  </a:lnTo>
                  <a:cubicBezTo>
                    <a:pt x="253" y="57"/>
                    <a:pt x="251" y="59"/>
                    <a:pt x="251" y="59"/>
                  </a:cubicBezTo>
                  <a:lnTo>
                    <a:pt x="1" y="70"/>
                  </a:lnTo>
                  <a:cubicBezTo>
                    <a:pt x="8" y="140"/>
                    <a:pt x="89" y="749"/>
                    <a:pt x="1932" y="749"/>
                  </a:cubicBezTo>
                  <a:cubicBezTo>
                    <a:pt x="3780" y="749"/>
                    <a:pt x="3839" y="83"/>
                    <a:pt x="3844" y="8"/>
                  </a:cubicBezTo>
                  <a:lnTo>
                    <a:pt x="3590" y="8"/>
                  </a:lnTo>
                  <a:lnTo>
                    <a:pt x="35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57"/>
            <p:cNvSpPr/>
            <p:nvPr/>
          </p:nvSpPr>
          <p:spPr>
            <a:xfrm>
              <a:off x="5555943" y="3792797"/>
              <a:ext cx="232170" cy="729908"/>
            </a:xfrm>
            <a:custGeom>
              <a:rect b="b" l="l" r="r" t="t"/>
              <a:pathLst>
                <a:path extrusionOk="0" h="5816" w="1850">
                  <a:moveTo>
                    <a:pt x="1149" y="0"/>
                  </a:moveTo>
                  <a:cubicBezTo>
                    <a:pt x="863" y="0"/>
                    <a:pt x="392" y="194"/>
                    <a:pt x="349" y="216"/>
                  </a:cubicBezTo>
                  <a:cubicBezTo>
                    <a:pt x="331" y="205"/>
                    <a:pt x="314" y="200"/>
                    <a:pt x="296" y="193"/>
                  </a:cubicBezTo>
                  <a:lnTo>
                    <a:pt x="255" y="269"/>
                  </a:lnTo>
                  <a:cubicBezTo>
                    <a:pt x="274" y="275"/>
                    <a:pt x="290" y="280"/>
                    <a:pt x="314" y="286"/>
                  </a:cubicBezTo>
                  <a:lnTo>
                    <a:pt x="1" y="992"/>
                  </a:lnTo>
                  <a:cubicBezTo>
                    <a:pt x="331" y="714"/>
                    <a:pt x="395" y="443"/>
                    <a:pt x="413" y="355"/>
                  </a:cubicBezTo>
                  <a:cubicBezTo>
                    <a:pt x="470" y="419"/>
                    <a:pt x="528" y="513"/>
                    <a:pt x="580" y="628"/>
                  </a:cubicBezTo>
                  <a:lnTo>
                    <a:pt x="36" y="1214"/>
                  </a:lnTo>
                  <a:cubicBezTo>
                    <a:pt x="429" y="1062"/>
                    <a:pt x="587" y="831"/>
                    <a:pt x="627" y="749"/>
                  </a:cubicBezTo>
                  <a:cubicBezTo>
                    <a:pt x="656" y="837"/>
                    <a:pt x="684" y="930"/>
                    <a:pt x="713" y="1027"/>
                  </a:cubicBezTo>
                  <a:lnTo>
                    <a:pt x="111" y="1618"/>
                  </a:lnTo>
                  <a:cubicBezTo>
                    <a:pt x="603" y="1457"/>
                    <a:pt x="737" y="1155"/>
                    <a:pt x="737" y="1155"/>
                  </a:cubicBezTo>
                  <a:cubicBezTo>
                    <a:pt x="742" y="1161"/>
                    <a:pt x="742" y="1161"/>
                    <a:pt x="748" y="1166"/>
                  </a:cubicBezTo>
                  <a:cubicBezTo>
                    <a:pt x="772" y="1254"/>
                    <a:pt x="795" y="1353"/>
                    <a:pt x="812" y="1452"/>
                  </a:cubicBezTo>
                  <a:lnTo>
                    <a:pt x="169" y="2013"/>
                  </a:lnTo>
                  <a:cubicBezTo>
                    <a:pt x="568" y="1904"/>
                    <a:pt x="766" y="1706"/>
                    <a:pt x="841" y="1607"/>
                  </a:cubicBezTo>
                  <a:cubicBezTo>
                    <a:pt x="858" y="1706"/>
                    <a:pt x="870" y="1799"/>
                    <a:pt x="887" y="1904"/>
                  </a:cubicBezTo>
                  <a:lnTo>
                    <a:pt x="261" y="2378"/>
                  </a:lnTo>
                  <a:cubicBezTo>
                    <a:pt x="644" y="2303"/>
                    <a:pt x="836" y="2129"/>
                    <a:pt x="905" y="2043"/>
                  </a:cubicBezTo>
                  <a:cubicBezTo>
                    <a:pt x="922" y="2147"/>
                    <a:pt x="934" y="2251"/>
                    <a:pt x="945" y="2361"/>
                  </a:cubicBezTo>
                  <a:lnTo>
                    <a:pt x="319" y="2830"/>
                  </a:lnTo>
                  <a:cubicBezTo>
                    <a:pt x="696" y="2760"/>
                    <a:pt x="887" y="2592"/>
                    <a:pt x="962" y="2506"/>
                  </a:cubicBezTo>
                  <a:cubicBezTo>
                    <a:pt x="975" y="2587"/>
                    <a:pt x="980" y="2662"/>
                    <a:pt x="986" y="2744"/>
                  </a:cubicBezTo>
                  <a:lnTo>
                    <a:pt x="418" y="3121"/>
                  </a:lnTo>
                  <a:cubicBezTo>
                    <a:pt x="772" y="3073"/>
                    <a:pt x="945" y="2918"/>
                    <a:pt x="997" y="2854"/>
                  </a:cubicBezTo>
                  <a:cubicBezTo>
                    <a:pt x="1004" y="2918"/>
                    <a:pt x="1009" y="2982"/>
                    <a:pt x="1015" y="3044"/>
                  </a:cubicBezTo>
                  <a:lnTo>
                    <a:pt x="552" y="3357"/>
                  </a:lnTo>
                  <a:cubicBezTo>
                    <a:pt x="812" y="3317"/>
                    <a:pt x="957" y="3213"/>
                    <a:pt x="1021" y="3156"/>
                  </a:cubicBezTo>
                  <a:cubicBezTo>
                    <a:pt x="1026" y="3218"/>
                    <a:pt x="1032" y="3277"/>
                    <a:pt x="1039" y="3341"/>
                  </a:cubicBezTo>
                  <a:lnTo>
                    <a:pt x="587" y="3635"/>
                  </a:lnTo>
                  <a:cubicBezTo>
                    <a:pt x="830" y="3608"/>
                    <a:pt x="975" y="3514"/>
                    <a:pt x="1044" y="3450"/>
                  </a:cubicBezTo>
                  <a:cubicBezTo>
                    <a:pt x="1050" y="3503"/>
                    <a:pt x="1050" y="3555"/>
                    <a:pt x="1055" y="3601"/>
                  </a:cubicBezTo>
                  <a:lnTo>
                    <a:pt x="545" y="3851"/>
                  </a:lnTo>
                  <a:cubicBezTo>
                    <a:pt x="841" y="3851"/>
                    <a:pt x="1004" y="3747"/>
                    <a:pt x="1061" y="3699"/>
                  </a:cubicBezTo>
                  <a:cubicBezTo>
                    <a:pt x="1066" y="3793"/>
                    <a:pt x="1073" y="3879"/>
                    <a:pt x="1073" y="3972"/>
                  </a:cubicBezTo>
                  <a:lnTo>
                    <a:pt x="609" y="4261"/>
                  </a:lnTo>
                  <a:cubicBezTo>
                    <a:pt x="865" y="4234"/>
                    <a:pt x="1009" y="4140"/>
                    <a:pt x="1079" y="4082"/>
                  </a:cubicBezTo>
                  <a:cubicBezTo>
                    <a:pt x="1084" y="4129"/>
                    <a:pt x="1084" y="4181"/>
                    <a:pt x="1090" y="4227"/>
                  </a:cubicBezTo>
                  <a:lnTo>
                    <a:pt x="673" y="4488"/>
                  </a:lnTo>
                  <a:cubicBezTo>
                    <a:pt x="911" y="4464"/>
                    <a:pt x="1039" y="4373"/>
                    <a:pt x="1090" y="4320"/>
                  </a:cubicBezTo>
                  <a:cubicBezTo>
                    <a:pt x="1096" y="4384"/>
                    <a:pt x="1096" y="4448"/>
                    <a:pt x="1096" y="4505"/>
                  </a:cubicBezTo>
                  <a:lnTo>
                    <a:pt x="667" y="4772"/>
                  </a:lnTo>
                  <a:cubicBezTo>
                    <a:pt x="922" y="4743"/>
                    <a:pt x="1055" y="4638"/>
                    <a:pt x="1101" y="4592"/>
                  </a:cubicBezTo>
                  <a:cubicBezTo>
                    <a:pt x="1101" y="4633"/>
                    <a:pt x="1101" y="4668"/>
                    <a:pt x="1108" y="4708"/>
                  </a:cubicBezTo>
                  <a:lnTo>
                    <a:pt x="696" y="4957"/>
                  </a:lnTo>
                  <a:cubicBezTo>
                    <a:pt x="991" y="4929"/>
                    <a:pt x="1101" y="4777"/>
                    <a:pt x="1101" y="4777"/>
                  </a:cubicBezTo>
                  <a:lnTo>
                    <a:pt x="1108" y="4783"/>
                  </a:lnTo>
                  <a:cubicBezTo>
                    <a:pt x="1108" y="4865"/>
                    <a:pt x="1114" y="4946"/>
                    <a:pt x="1114" y="5026"/>
                  </a:cubicBezTo>
                  <a:lnTo>
                    <a:pt x="708" y="5230"/>
                  </a:lnTo>
                  <a:cubicBezTo>
                    <a:pt x="945" y="5224"/>
                    <a:pt x="1073" y="5138"/>
                    <a:pt x="1114" y="5103"/>
                  </a:cubicBezTo>
                  <a:lnTo>
                    <a:pt x="1114" y="5264"/>
                  </a:lnTo>
                  <a:lnTo>
                    <a:pt x="713" y="5462"/>
                  </a:lnTo>
                  <a:cubicBezTo>
                    <a:pt x="945" y="5462"/>
                    <a:pt x="1073" y="5381"/>
                    <a:pt x="1119" y="5339"/>
                  </a:cubicBezTo>
                  <a:lnTo>
                    <a:pt x="1119" y="5398"/>
                  </a:lnTo>
                  <a:cubicBezTo>
                    <a:pt x="1084" y="5462"/>
                    <a:pt x="1044" y="5607"/>
                    <a:pt x="1189" y="5815"/>
                  </a:cubicBezTo>
                  <a:cubicBezTo>
                    <a:pt x="1189" y="5815"/>
                    <a:pt x="1258" y="5647"/>
                    <a:pt x="1200" y="5479"/>
                  </a:cubicBezTo>
                  <a:lnTo>
                    <a:pt x="1200" y="5369"/>
                  </a:lnTo>
                  <a:cubicBezTo>
                    <a:pt x="1345" y="5451"/>
                    <a:pt x="1601" y="5462"/>
                    <a:pt x="1601" y="5462"/>
                  </a:cubicBezTo>
                  <a:cubicBezTo>
                    <a:pt x="1513" y="5374"/>
                    <a:pt x="1299" y="5294"/>
                    <a:pt x="1200" y="5264"/>
                  </a:cubicBezTo>
                  <a:cubicBezTo>
                    <a:pt x="1200" y="5224"/>
                    <a:pt x="1200" y="5184"/>
                    <a:pt x="1194" y="5138"/>
                  </a:cubicBezTo>
                  <a:lnTo>
                    <a:pt x="1194" y="5138"/>
                  </a:lnTo>
                  <a:cubicBezTo>
                    <a:pt x="1345" y="5213"/>
                    <a:pt x="1595" y="5224"/>
                    <a:pt x="1595" y="5224"/>
                  </a:cubicBezTo>
                  <a:cubicBezTo>
                    <a:pt x="1502" y="5138"/>
                    <a:pt x="1293" y="5061"/>
                    <a:pt x="1194" y="5026"/>
                  </a:cubicBezTo>
                  <a:cubicBezTo>
                    <a:pt x="1194" y="4969"/>
                    <a:pt x="1194" y="4900"/>
                    <a:pt x="1189" y="4830"/>
                  </a:cubicBezTo>
                  <a:lnTo>
                    <a:pt x="1189" y="4830"/>
                  </a:lnTo>
                  <a:cubicBezTo>
                    <a:pt x="1319" y="4878"/>
                    <a:pt x="1503" y="4882"/>
                    <a:pt x="1560" y="4882"/>
                  </a:cubicBezTo>
                  <a:cubicBezTo>
                    <a:pt x="1571" y="4882"/>
                    <a:pt x="1577" y="4882"/>
                    <a:pt x="1577" y="4882"/>
                  </a:cubicBezTo>
                  <a:cubicBezTo>
                    <a:pt x="1491" y="4807"/>
                    <a:pt x="1293" y="4748"/>
                    <a:pt x="1189" y="4720"/>
                  </a:cubicBezTo>
                  <a:cubicBezTo>
                    <a:pt x="1189" y="4686"/>
                    <a:pt x="1183" y="4651"/>
                    <a:pt x="1183" y="4616"/>
                  </a:cubicBezTo>
                  <a:lnTo>
                    <a:pt x="1183" y="4616"/>
                  </a:lnTo>
                  <a:cubicBezTo>
                    <a:pt x="1315" y="4679"/>
                    <a:pt x="1525" y="4686"/>
                    <a:pt x="1609" y="4686"/>
                  </a:cubicBezTo>
                  <a:cubicBezTo>
                    <a:pt x="1633" y="4686"/>
                    <a:pt x="1646" y="4686"/>
                    <a:pt x="1646" y="4686"/>
                  </a:cubicBezTo>
                  <a:cubicBezTo>
                    <a:pt x="1537" y="4598"/>
                    <a:pt x="1288" y="4528"/>
                    <a:pt x="1183" y="4499"/>
                  </a:cubicBezTo>
                  <a:cubicBezTo>
                    <a:pt x="1178" y="4442"/>
                    <a:pt x="1178" y="4384"/>
                    <a:pt x="1171" y="4320"/>
                  </a:cubicBezTo>
                  <a:lnTo>
                    <a:pt x="1171" y="4320"/>
                  </a:lnTo>
                  <a:cubicBezTo>
                    <a:pt x="1290" y="4382"/>
                    <a:pt x="1482" y="4391"/>
                    <a:pt x="1583" y="4391"/>
                  </a:cubicBezTo>
                  <a:cubicBezTo>
                    <a:pt x="1625" y="4391"/>
                    <a:pt x="1652" y="4389"/>
                    <a:pt x="1652" y="4389"/>
                  </a:cubicBezTo>
                  <a:cubicBezTo>
                    <a:pt x="1537" y="4296"/>
                    <a:pt x="1270" y="4234"/>
                    <a:pt x="1171" y="4210"/>
                  </a:cubicBezTo>
                  <a:cubicBezTo>
                    <a:pt x="1165" y="4157"/>
                    <a:pt x="1165" y="4106"/>
                    <a:pt x="1160" y="4053"/>
                  </a:cubicBezTo>
                  <a:lnTo>
                    <a:pt x="1160" y="4053"/>
                  </a:lnTo>
                  <a:cubicBezTo>
                    <a:pt x="1301" y="4142"/>
                    <a:pt x="1565" y="4153"/>
                    <a:pt x="1681" y="4153"/>
                  </a:cubicBezTo>
                  <a:cubicBezTo>
                    <a:pt x="1718" y="4153"/>
                    <a:pt x="1740" y="4152"/>
                    <a:pt x="1740" y="4152"/>
                  </a:cubicBezTo>
                  <a:cubicBezTo>
                    <a:pt x="1595" y="4036"/>
                    <a:pt x="1240" y="3955"/>
                    <a:pt x="1154" y="3937"/>
                  </a:cubicBezTo>
                  <a:cubicBezTo>
                    <a:pt x="1154" y="3868"/>
                    <a:pt x="1148" y="3793"/>
                    <a:pt x="1148" y="3723"/>
                  </a:cubicBezTo>
                  <a:lnTo>
                    <a:pt x="1148" y="3723"/>
                  </a:lnTo>
                  <a:cubicBezTo>
                    <a:pt x="1328" y="3839"/>
                    <a:pt x="1681" y="3862"/>
                    <a:pt x="1681" y="3862"/>
                  </a:cubicBezTo>
                  <a:cubicBezTo>
                    <a:pt x="1553" y="3734"/>
                    <a:pt x="1240" y="3624"/>
                    <a:pt x="1136" y="3590"/>
                  </a:cubicBezTo>
                  <a:cubicBezTo>
                    <a:pt x="1136" y="3531"/>
                    <a:pt x="1130" y="3469"/>
                    <a:pt x="1125" y="3410"/>
                  </a:cubicBezTo>
                  <a:lnTo>
                    <a:pt x="1125" y="3410"/>
                  </a:lnTo>
                  <a:cubicBezTo>
                    <a:pt x="1248" y="3487"/>
                    <a:pt x="1466" y="3500"/>
                    <a:pt x="1598" y="3500"/>
                  </a:cubicBezTo>
                  <a:cubicBezTo>
                    <a:pt x="1665" y="3500"/>
                    <a:pt x="1710" y="3496"/>
                    <a:pt x="1710" y="3496"/>
                  </a:cubicBezTo>
                  <a:cubicBezTo>
                    <a:pt x="1560" y="3381"/>
                    <a:pt x="1189" y="3311"/>
                    <a:pt x="1119" y="3300"/>
                  </a:cubicBezTo>
                  <a:cubicBezTo>
                    <a:pt x="1114" y="3242"/>
                    <a:pt x="1114" y="3190"/>
                    <a:pt x="1108" y="3137"/>
                  </a:cubicBezTo>
                  <a:lnTo>
                    <a:pt x="1108" y="3137"/>
                  </a:lnTo>
                  <a:cubicBezTo>
                    <a:pt x="1230" y="3204"/>
                    <a:pt x="1429" y="3216"/>
                    <a:pt x="1556" y="3216"/>
                  </a:cubicBezTo>
                  <a:cubicBezTo>
                    <a:pt x="1627" y="3216"/>
                    <a:pt x="1676" y="3213"/>
                    <a:pt x="1676" y="3213"/>
                  </a:cubicBezTo>
                  <a:cubicBezTo>
                    <a:pt x="1531" y="3108"/>
                    <a:pt x="1200" y="3039"/>
                    <a:pt x="1096" y="3016"/>
                  </a:cubicBezTo>
                  <a:cubicBezTo>
                    <a:pt x="1090" y="2969"/>
                    <a:pt x="1090" y="2923"/>
                    <a:pt x="1084" y="2877"/>
                  </a:cubicBezTo>
                  <a:lnTo>
                    <a:pt x="1084" y="2877"/>
                  </a:lnTo>
                  <a:cubicBezTo>
                    <a:pt x="1232" y="2949"/>
                    <a:pt x="1464" y="2962"/>
                    <a:pt x="1607" y="2962"/>
                  </a:cubicBezTo>
                  <a:cubicBezTo>
                    <a:pt x="1683" y="2962"/>
                    <a:pt x="1734" y="2958"/>
                    <a:pt x="1734" y="2958"/>
                  </a:cubicBezTo>
                  <a:cubicBezTo>
                    <a:pt x="1571" y="2836"/>
                    <a:pt x="1206" y="2755"/>
                    <a:pt x="1073" y="2726"/>
                  </a:cubicBezTo>
                  <a:cubicBezTo>
                    <a:pt x="1061" y="2645"/>
                    <a:pt x="1055" y="2564"/>
                    <a:pt x="1044" y="2482"/>
                  </a:cubicBezTo>
                  <a:lnTo>
                    <a:pt x="1044" y="2482"/>
                  </a:lnTo>
                  <a:cubicBezTo>
                    <a:pt x="1172" y="2549"/>
                    <a:pt x="1363" y="2567"/>
                    <a:pt x="1527" y="2567"/>
                  </a:cubicBezTo>
                  <a:cubicBezTo>
                    <a:pt x="1704" y="2567"/>
                    <a:pt x="1850" y="2546"/>
                    <a:pt x="1850" y="2546"/>
                  </a:cubicBezTo>
                  <a:cubicBezTo>
                    <a:pt x="1635" y="2407"/>
                    <a:pt x="1148" y="2338"/>
                    <a:pt x="1026" y="2326"/>
                  </a:cubicBezTo>
                  <a:cubicBezTo>
                    <a:pt x="1015" y="2222"/>
                    <a:pt x="1004" y="2123"/>
                    <a:pt x="991" y="2025"/>
                  </a:cubicBezTo>
                  <a:lnTo>
                    <a:pt x="991" y="2025"/>
                  </a:lnTo>
                  <a:cubicBezTo>
                    <a:pt x="1122" y="2090"/>
                    <a:pt x="1315" y="2107"/>
                    <a:pt x="1478" y="2107"/>
                  </a:cubicBezTo>
                  <a:cubicBezTo>
                    <a:pt x="1648" y="2107"/>
                    <a:pt x="1786" y="2089"/>
                    <a:pt x="1786" y="2089"/>
                  </a:cubicBezTo>
                  <a:cubicBezTo>
                    <a:pt x="1577" y="1950"/>
                    <a:pt x="1090" y="1880"/>
                    <a:pt x="969" y="1869"/>
                  </a:cubicBezTo>
                  <a:cubicBezTo>
                    <a:pt x="951" y="1764"/>
                    <a:pt x="934" y="1666"/>
                    <a:pt x="922" y="1573"/>
                  </a:cubicBezTo>
                  <a:lnTo>
                    <a:pt x="922" y="1573"/>
                  </a:lnTo>
                  <a:cubicBezTo>
                    <a:pt x="1028" y="1623"/>
                    <a:pt x="1174" y="1639"/>
                    <a:pt x="1317" y="1639"/>
                  </a:cubicBezTo>
                  <a:cubicBezTo>
                    <a:pt x="1565" y="1639"/>
                    <a:pt x="1804" y="1591"/>
                    <a:pt x="1804" y="1591"/>
                  </a:cubicBezTo>
                  <a:cubicBezTo>
                    <a:pt x="1560" y="1452"/>
                    <a:pt x="1004" y="1410"/>
                    <a:pt x="887" y="1404"/>
                  </a:cubicBezTo>
                  <a:cubicBezTo>
                    <a:pt x="876" y="1335"/>
                    <a:pt x="858" y="1265"/>
                    <a:pt x="841" y="1196"/>
                  </a:cubicBezTo>
                  <a:lnTo>
                    <a:pt x="841" y="1196"/>
                  </a:lnTo>
                  <a:cubicBezTo>
                    <a:pt x="903" y="1211"/>
                    <a:pt x="973" y="1216"/>
                    <a:pt x="1045" y="1216"/>
                  </a:cubicBezTo>
                  <a:cubicBezTo>
                    <a:pt x="1304" y="1216"/>
                    <a:pt x="1582" y="1139"/>
                    <a:pt x="1582" y="1139"/>
                  </a:cubicBezTo>
                  <a:cubicBezTo>
                    <a:pt x="1386" y="1040"/>
                    <a:pt x="975" y="1027"/>
                    <a:pt x="801" y="1027"/>
                  </a:cubicBezTo>
                  <a:cubicBezTo>
                    <a:pt x="772" y="923"/>
                    <a:pt x="742" y="831"/>
                    <a:pt x="713" y="743"/>
                  </a:cubicBezTo>
                  <a:lnTo>
                    <a:pt x="713" y="743"/>
                  </a:lnTo>
                  <a:cubicBezTo>
                    <a:pt x="772" y="760"/>
                    <a:pt x="840" y="767"/>
                    <a:pt x="910" y="767"/>
                  </a:cubicBezTo>
                  <a:cubicBezTo>
                    <a:pt x="1180" y="767"/>
                    <a:pt x="1491" y="668"/>
                    <a:pt x="1491" y="668"/>
                  </a:cubicBezTo>
                  <a:cubicBezTo>
                    <a:pt x="1332" y="597"/>
                    <a:pt x="1054" y="583"/>
                    <a:pt x="855" y="583"/>
                  </a:cubicBezTo>
                  <a:cubicBezTo>
                    <a:pt x="763" y="583"/>
                    <a:pt x="688" y="586"/>
                    <a:pt x="649" y="588"/>
                  </a:cubicBezTo>
                  <a:cubicBezTo>
                    <a:pt x="598" y="483"/>
                    <a:pt x="545" y="396"/>
                    <a:pt x="493" y="332"/>
                  </a:cubicBezTo>
                  <a:cubicBezTo>
                    <a:pt x="788" y="309"/>
                    <a:pt x="1194" y="2"/>
                    <a:pt x="1194" y="2"/>
                  </a:cubicBezTo>
                  <a:cubicBezTo>
                    <a:pt x="1180" y="1"/>
                    <a:pt x="1165" y="0"/>
                    <a:pt x="114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57"/>
            <p:cNvSpPr/>
            <p:nvPr/>
          </p:nvSpPr>
          <p:spPr>
            <a:xfrm>
              <a:off x="5248974" y="3854794"/>
              <a:ext cx="191384" cy="448914"/>
            </a:xfrm>
            <a:custGeom>
              <a:rect b="b" l="l" r="r" t="t"/>
              <a:pathLst>
                <a:path extrusionOk="0" h="3577" w="1525">
                  <a:moveTo>
                    <a:pt x="829" y="0"/>
                  </a:moveTo>
                  <a:cubicBezTo>
                    <a:pt x="824" y="30"/>
                    <a:pt x="824" y="59"/>
                    <a:pt x="818" y="88"/>
                  </a:cubicBezTo>
                  <a:cubicBezTo>
                    <a:pt x="696" y="105"/>
                    <a:pt x="209" y="174"/>
                    <a:pt x="0" y="313"/>
                  </a:cubicBezTo>
                  <a:cubicBezTo>
                    <a:pt x="0" y="313"/>
                    <a:pt x="135" y="331"/>
                    <a:pt x="302" y="331"/>
                  </a:cubicBezTo>
                  <a:cubicBezTo>
                    <a:pt x="470" y="331"/>
                    <a:pt x="670" y="313"/>
                    <a:pt x="800" y="244"/>
                  </a:cubicBezTo>
                  <a:lnTo>
                    <a:pt x="800" y="244"/>
                  </a:lnTo>
                  <a:cubicBezTo>
                    <a:pt x="794" y="325"/>
                    <a:pt x="783" y="407"/>
                    <a:pt x="778" y="493"/>
                  </a:cubicBezTo>
                  <a:cubicBezTo>
                    <a:pt x="644" y="517"/>
                    <a:pt x="273" y="597"/>
                    <a:pt x="117" y="720"/>
                  </a:cubicBezTo>
                  <a:cubicBezTo>
                    <a:pt x="117" y="720"/>
                    <a:pt x="175" y="724"/>
                    <a:pt x="260" y="724"/>
                  </a:cubicBezTo>
                  <a:cubicBezTo>
                    <a:pt x="402" y="724"/>
                    <a:pt x="618" y="711"/>
                    <a:pt x="760" y="638"/>
                  </a:cubicBezTo>
                  <a:lnTo>
                    <a:pt x="760" y="638"/>
                  </a:lnTo>
                  <a:cubicBezTo>
                    <a:pt x="760" y="685"/>
                    <a:pt x="754" y="736"/>
                    <a:pt x="748" y="784"/>
                  </a:cubicBezTo>
                  <a:cubicBezTo>
                    <a:pt x="650" y="800"/>
                    <a:pt x="313" y="870"/>
                    <a:pt x="174" y="980"/>
                  </a:cubicBezTo>
                  <a:cubicBezTo>
                    <a:pt x="174" y="980"/>
                    <a:pt x="219" y="983"/>
                    <a:pt x="287" y="983"/>
                  </a:cubicBezTo>
                  <a:cubicBezTo>
                    <a:pt x="413" y="983"/>
                    <a:pt x="618" y="971"/>
                    <a:pt x="743" y="899"/>
                  </a:cubicBezTo>
                  <a:lnTo>
                    <a:pt x="743" y="899"/>
                  </a:lnTo>
                  <a:cubicBezTo>
                    <a:pt x="737" y="958"/>
                    <a:pt x="730" y="1009"/>
                    <a:pt x="730" y="1062"/>
                  </a:cubicBezTo>
                  <a:cubicBezTo>
                    <a:pt x="655" y="1073"/>
                    <a:pt x="285" y="1148"/>
                    <a:pt x="134" y="1258"/>
                  </a:cubicBezTo>
                  <a:cubicBezTo>
                    <a:pt x="134" y="1258"/>
                    <a:pt x="188" y="1263"/>
                    <a:pt x="265" y="1263"/>
                  </a:cubicBezTo>
                  <a:cubicBezTo>
                    <a:pt x="400" y="1263"/>
                    <a:pt x="605" y="1249"/>
                    <a:pt x="719" y="1172"/>
                  </a:cubicBezTo>
                  <a:lnTo>
                    <a:pt x="719" y="1172"/>
                  </a:lnTo>
                  <a:cubicBezTo>
                    <a:pt x="719" y="1236"/>
                    <a:pt x="714" y="1293"/>
                    <a:pt x="708" y="1357"/>
                  </a:cubicBezTo>
                  <a:cubicBezTo>
                    <a:pt x="604" y="1392"/>
                    <a:pt x="296" y="1501"/>
                    <a:pt x="168" y="1624"/>
                  </a:cubicBezTo>
                  <a:cubicBezTo>
                    <a:pt x="168" y="1624"/>
                    <a:pt x="522" y="1606"/>
                    <a:pt x="703" y="1485"/>
                  </a:cubicBezTo>
                  <a:lnTo>
                    <a:pt x="703" y="1485"/>
                  </a:lnTo>
                  <a:cubicBezTo>
                    <a:pt x="696" y="1560"/>
                    <a:pt x="696" y="1629"/>
                    <a:pt x="690" y="1699"/>
                  </a:cubicBezTo>
                  <a:cubicBezTo>
                    <a:pt x="604" y="1716"/>
                    <a:pt x="256" y="1798"/>
                    <a:pt x="111" y="1913"/>
                  </a:cubicBezTo>
                  <a:cubicBezTo>
                    <a:pt x="111" y="1913"/>
                    <a:pt x="133" y="1914"/>
                    <a:pt x="169" y="1914"/>
                  </a:cubicBezTo>
                  <a:cubicBezTo>
                    <a:pt x="283" y="1914"/>
                    <a:pt x="543" y="1904"/>
                    <a:pt x="684" y="1814"/>
                  </a:cubicBezTo>
                  <a:lnTo>
                    <a:pt x="684" y="1814"/>
                  </a:lnTo>
                  <a:cubicBezTo>
                    <a:pt x="684" y="1873"/>
                    <a:pt x="679" y="1924"/>
                    <a:pt x="679" y="1977"/>
                  </a:cubicBezTo>
                  <a:cubicBezTo>
                    <a:pt x="575" y="2001"/>
                    <a:pt x="307" y="2063"/>
                    <a:pt x="192" y="2157"/>
                  </a:cubicBezTo>
                  <a:cubicBezTo>
                    <a:pt x="192" y="2157"/>
                    <a:pt x="205" y="2157"/>
                    <a:pt x="228" y="2157"/>
                  </a:cubicBezTo>
                  <a:cubicBezTo>
                    <a:pt x="314" y="2157"/>
                    <a:pt x="540" y="2150"/>
                    <a:pt x="673" y="2081"/>
                  </a:cubicBezTo>
                  <a:lnTo>
                    <a:pt x="673" y="2081"/>
                  </a:lnTo>
                  <a:cubicBezTo>
                    <a:pt x="673" y="2145"/>
                    <a:pt x="668" y="2209"/>
                    <a:pt x="668" y="2266"/>
                  </a:cubicBezTo>
                  <a:cubicBezTo>
                    <a:pt x="556" y="2290"/>
                    <a:pt x="307" y="2360"/>
                    <a:pt x="198" y="2453"/>
                  </a:cubicBezTo>
                  <a:cubicBezTo>
                    <a:pt x="198" y="2453"/>
                    <a:pt x="202" y="2453"/>
                    <a:pt x="210" y="2453"/>
                  </a:cubicBezTo>
                  <a:cubicBezTo>
                    <a:pt x="266" y="2453"/>
                    <a:pt x="514" y="2449"/>
                    <a:pt x="661" y="2376"/>
                  </a:cubicBezTo>
                  <a:lnTo>
                    <a:pt x="661" y="2488"/>
                  </a:lnTo>
                  <a:cubicBezTo>
                    <a:pt x="551" y="2510"/>
                    <a:pt x="360" y="2568"/>
                    <a:pt x="267" y="2643"/>
                  </a:cubicBezTo>
                  <a:cubicBezTo>
                    <a:pt x="267" y="2643"/>
                    <a:pt x="273" y="2644"/>
                    <a:pt x="285" y="2644"/>
                  </a:cubicBezTo>
                  <a:cubicBezTo>
                    <a:pt x="342" y="2644"/>
                    <a:pt x="530" y="2640"/>
                    <a:pt x="655" y="2592"/>
                  </a:cubicBezTo>
                  <a:lnTo>
                    <a:pt x="655" y="2592"/>
                  </a:lnTo>
                  <a:cubicBezTo>
                    <a:pt x="655" y="2662"/>
                    <a:pt x="655" y="2731"/>
                    <a:pt x="650" y="2794"/>
                  </a:cubicBezTo>
                  <a:cubicBezTo>
                    <a:pt x="551" y="2823"/>
                    <a:pt x="342" y="2905"/>
                    <a:pt x="256" y="2991"/>
                  </a:cubicBezTo>
                  <a:cubicBezTo>
                    <a:pt x="256" y="2991"/>
                    <a:pt x="505" y="2980"/>
                    <a:pt x="650" y="2898"/>
                  </a:cubicBezTo>
                  <a:lnTo>
                    <a:pt x="650" y="3026"/>
                  </a:lnTo>
                  <a:cubicBezTo>
                    <a:pt x="551" y="3061"/>
                    <a:pt x="337" y="3136"/>
                    <a:pt x="243" y="3229"/>
                  </a:cubicBezTo>
                  <a:cubicBezTo>
                    <a:pt x="243" y="3229"/>
                    <a:pt x="499" y="3218"/>
                    <a:pt x="650" y="3130"/>
                  </a:cubicBezTo>
                  <a:lnTo>
                    <a:pt x="650" y="3130"/>
                  </a:lnTo>
                  <a:cubicBezTo>
                    <a:pt x="644" y="3183"/>
                    <a:pt x="644" y="3224"/>
                    <a:pt x="644" y="3246"/>
                  </a:cubicBezTo>
                  <a:cubicBezTo>
                    <a:pt x="591" y="3409"/>
                    <a:pt x="655" y="3577"/>
                    <a:pt x="655" y="3577"/>
                  </a:cubicBezTo>
                  <a:cubicBezTo>
                    <a:pt x="807" y="3368"/>
                    <a:pt x="760" y="3224"/>
                    <a:pt x="730" y="3160"/>
                  </a:cubicBezTo>
                  <a:lnTo>
                    <a:pt x="730" y="3107"/>
                  </a:lnTo>
                  <a:cubicBezTo>
                    <a:pt x="778" y="3141"/>
                    <a:pt x="899" y="3229"/>
                    <a:pt x="1131" y="3229"/>
                  </a:cubicBezTo>
                  <a:lnTo>
                    <a:pt x="730" y="3026"/>
                  </a:lnTo>
                  <a:lnTo>
                    <a:pt x="730" y="2863"/>
                  </a:lnTo>
                  <a:cubicBezTo>
                    <a:pt x="772" y="2898"/>
                    <a:pt x="899" y="2991"/>
                    <a:pt x="1142" y="2991"/>
                  </a:cubicBezTo>
                  <a:lnTo>
                    <a:pt x="730" y="2788"/>
                  </a:lnTo>
                  <a:cubicBezTo>
                    <a:pt x="737" y="2713"/>
                    <a:pt x="737" y="2632"/>
                    <a:pt x="737" y="2545"/>
                  </a:cubicBezTo>
                  <a:lnTo>
                    <a:pt x="743" y="2545"/>
                  </a:lnTo>
                  <a:cubicBezTo>
                    <a:pt x="743" y="2545"/>
                    <a:pt x="853" y="2689"/>
                    <a:pt x="1155" y="2719"/>
                  </a:cubicBezTo>
                  <a:lnTo>
                    <a:pt x="737" y="2470"/>
                  </a:lnTo>
                  <a:cubicBezTo>
                    <a:pt x="737" y="2429"/>
                    <a:pt x="743" y="2394"/>
                    <a:pt x="743" y="2354"/>
                  </a:cubicBezTo>
                  <a:cubicBezTo>
                    <a:pt x="783" y="2394"/>
                    <a:pt x="917" y="2510"/>
                    <a:pt x="1182" y="2534"/>
                  </a:cubicBezTo>
                  <a:lnTo>
                    <a:pt x="743" y="2266"/>
                  </a:lnTo>
                  <a:cubicBezTo>
                    <a:pt x="743" y="2202"/>
                    <a:pt x="748" y="2140"/>
                    <a:pt x="748" y="2076"/>
                  </a:cubicBezTo>
                  <a:cubicBezTo>
                    <a:pt x="800" y="2127"/>
                    <a:pt x="928" y="2226"/>
                    <a:pt x="1177" y="2255"/>
                  </a:cubicBezTo>
                  <a:lnTo>
                    <a:pt x="754" y="1988"/>
                  </a:lnTo>
                  <a:cubicBezTo>
                    <a:pt x="754" y="1937"/>
                    <a:pt x="754" y="1884"/>
                    <a:pt x="760" y="1838"/>
                  </a:cubicBezTo>
                  <a:cubicBezTo>
                    <a:pt x="824" y="1896"/>
                    <a:pt x="968" y="2001"/>
                    <a:pt x="1235" y="2023"/>
                  </a:cubicBezTo>
                  <a:lnTo>
                    <a:pt x="760" y="1728"/>
                  </a:lnTo>
                  <a:cubicBezTo>
                    <a:pt x="765" y="1635"/>
                    <a:pt x="772" y="1549"/>
                    <a:pt x="778" y="1456"/>
                  </a:cubicBezTo>
                  <a:cubicBezTo>
                    <a:pt x="824" y="1496"/>
                    <a:pt x="986" y="1618"/>
                    <a:pt x="1299" y="1618"/>
                  </a:cubicBezTo>
                  <a:lnTo>
                    <a:pt x="778" y="1362"/>
                  </a:lnTo>
                  <a:cubicBezTo>
                    <a:pt x="783" y="1311"/>
                    <a:pt x="783" y="1258"/>
                    <a:pt x="789" y="1207"/>
                  </a:cubicBezTo>
                  <a:cubicBezTo>
                    <a:pt x="853" y="1264"/>
                    <a:pt x="997" y="1368"/>
                    <a:pt x="1259" y="1403"/>
                  </a:cubicBezTo>
                  <a:lnTo>
                    <a:pt x="794" y="1097"/>
                  </a:lnTo>
                  <a:cubicBezTo>
                    <a:pt x="800" y="1033"/>
                    <a:pt x="807" y="969"/>
                    <a:pt x="807" y="905"/>
                  </a:cubicBezTo>
                  <a:cubicBezTo>
                    <a:pt x="864" y="958"/>
                    <a:pt x="1009" y="1079"/>
                    <a:pt x="1299" y="1119"/>
                  </a:cubicBezTo>
                  <a:lnTo>
                    <a:pt x="818" y="800"/>
                  </a:lnTo>
                  <a:cubicBezTo>
                    <a:pt x="824" y="731"/>
                    <a:pt x="829" y="667"/>
                    <a:pt x="835" y="597"/>
                  </a:cubicBezTo>
                  <a:cubicBezTo>
                    <a:pt x="853" y="626"/>
                    <a:pt x="1021" y="830"/>
                    <a:pt x="1433" y="888"/>
                  </a:cubicBezTo>
                  <a:lnTo>
                    <a:pt x="842" y="493"/>
                  </a:lnTo>
                  <a:cubicBezTo>
                    <a:pt x="847" y="412"/>
                    <a:pt x="858" y="332"/>
                    <a:pt x="864" y="249"/>
                  </a:cubicBezTo>
                  <a:cubicBezTo>
                    <a:pt x="928" y="325"/>
                    <a:pt x="1120" y="517"/>
                    <a:pt x="1525" y="597"/>
                  </a:cubicBezTo>
                  <a:lnTo>
                    <a:pt x="882" y="110"/>
                  </a:lnTo>
                  <a:cubicBezTo>
                    <a:pt x="888" y="81"/>
                    <a:pt x="888" y="53"/>
                    <a:pt x="893" y="19"/>
                  </a:cubicBezTo>
                  <a:lnTo>
                    <a:pt x="829" y="0"/>
                  </a:lnTo>
                  <a:close/>
                </a:path>
              </a:pathLst>
            </a:custGeom>
            <a:solidFill>
              <a:srgbClr val="1D2D60">
                <a:alpha val="2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57"/>
            <p:cNvSpPr/>
            <p:nvPr/>
          </p:nvSpPr>
          <p:spPr>
            <a:xfrm>
              <a:off x="5295534" y="3824298"/>
              <a:ext cx="126627" cy="70657"/>
            </a:xfrm>
            <a:custGeom>
              <a:rect b="b" l="l" r="r" t="t"/>
              <a:pathLst>
                <a:path extrusionOk="0" h="563" w="1009">
                  <a:moveTo>
                    <a:pt x="0" y="0"/>
                  </a:moveTo>
                  <a:cubicBezTo>
                    <a:pt x="0" y="0"/>
                    <a:pt x="215" y="227"/>
                    <a:pt x="517" y="238"/>
                  </a:cubicBezTo>
                  <a:cubicBezTo>
                    <a:pt x="517" y="238"/>
                    <a:pt x="533" y="476"/>
                    <a:pt x="1009" y="562"/>
                  </a:cubicBezTo>
                  <a:lnTo>
                    <a:pt x="581" y="179"/>
                  </a:lnTo>
                  <a:cubicBezTo>
                    <a:pt x="581" y="179"/>
                    <a:pt x="290" y="18"/>
                    <a:pt x="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57"/>
            <p:cNvSpPr/>
            <p:nvPr/>
          </p:nvSpPr>
          <p:spPr>
            <a:xfrm>
              <a:off x="5558829" y="3899095"/>
              <a:ext cx="206067" cy="75928"/>
            </a:xfrm>
            <a:custGeom>
              <a:rect b="b" l="l" r="r" t="t"/>
              <a:pathLst>
                <a:path extrusionOk="0" h="605" w="1642">
                  <a:moveTo>
                    <a:pt x="703" y="1"/>
                  </a:moveTo>
                  <a:lnTo>
                    <a:pt x="0" y="605"/>
                  </a:lnTo>
                  <a:cubicBezTo>
                    <a:pt x="551" y="458"/>
                    <a:pt x="714" y="145"/>
                    <a:pt x="714" y="145"/>
                  </a:cubicBezTo>
                  <a:cubicBezTo>
                    <a:pt x="824" y="214"/>
                    <a:pt x="993" y="235"/>
                    <a:pt x="1157" y="235"/>
                  </a:cubicBezTo>
                  <a:cubicBezTo>
                    <a:pt x="1405" y="235"/>
                    <a:pt x="1642" y="187"/>
                    <a:pt x="1642" y="187"/>
                  </a:cubicBezTo>
                  <a:cubicBezTo>
                    <a:pt x="1363" y="30"/>
                    <a:pt x="703" y="1"/>
                    <a:pt x="703"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57"/>
            <p:cNvSpPr/>
            <p:nvPr/>
          </p:nvSpPr>
          <p:spPr>
            <a:xfrm>
              <a:off x="5551676" y="3851154"/>
              <a:ext cx="185485" cy="75049"/>
            </a:xfrm>
            <a:custGeom>
              <a:rect b="b" l="l" r="r" t="t"/>
              <a:pathLst>
                <a:path extrusionOk="0" h="598" w="1478">
                  <a:moveTo>
                    <a:pt x="645" y="0"/>
                  </a:moveTo>
                  <a:cubicBezTo>
                    <a:pt x="621" y="0"/>
                    <a:pt x="608" y="0"/>
                    <a:pt x="608" y="0"/>
                  </a:cubicBezTo>
                  <a:lnTo>
                    <a:pt x="0" y="597"/>
                  </a:lnTo>
                  <a:cubicBezTo>
                    <a:pt x="498" y="436"/>
                    <a:pt x="626" y="134"/>
                    <a:pt x="626" y="134"/>
                  </a:cubicBezTo>
                  <a:cubicBezTo>
                    <a:pt x="708" y="179"/>
                    <a:pt x="821" y="194"/>
                    <a:pt x="938" y="194"/>
                  </a:cubicBezTo>
                  <a:cubicBezTo>
                    <a:pt x="1198" y="194"/>
                    <a:pt x="1477" y="117"/>
                    <a:pt x="1477" y="117"/>
                  </a:cubicBezTo>
                  <a:cubicBezTo>
                    <a:pt x="1256" y="8"/>
                    <a:pt x="781" y="0"/>
                    <a:pt x="64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57"/>
            <p:cNvSpPr/>
            <p:nvPr/>
          </p:nvSpPr>
          <p:spPr>
            <a:xfrm>
              <a:off x="5571128" y="3956573"/>
              <a:ext cx="191509" cy="64131"/>
            </a:xfrm>
            <a:custGeom>
              <a:rect b="b" l="l" r="r" t="t"/>
              <a:pathLst>
                <a:path extrusionOk="0" h="511" w="1526">
                  <a:moveTo>
                    <a:pt x="680" y="0"/>
                  </a:moveTo>
                  <a:lnTo>
                    <a:pt x="1" y="511"/>
                  </a:lnTo>
                  <a:cubicBezTo>
                    <a:pt x="511" y="412"/>
                    <a:pt x="680" y="134"/>
                    <a:pt x="680" y="134"/>
                  </a:cubicBezTo>
                  <a:cubicBezTo>
                    <a:pt x="802" y="221"/>
                    <a:pt x="1015" y="243"/>
                    <a:pt x="1196" y="243"/>
                  </a:cubicBezTo>
                  <a:cubicBezTo>
                    <a:pt x="1376" y="243"/>
                    <a:pt x="1525" y="222"/>
                    <a:pt x="1525" y="222"/>
                  </a:cubicBezTo>
                  <a:cubicBezTo>
                    <a:pt x="1282" y="64"/>
                    <a:pt x="680" y="0"/>
                    <a:pt x="680"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57"/>
            <p:cNvSpPr/>
            <p:nvPr/>
          </p:nvSpPr>
          <p:spPr>
            <a:xfrm>
              <a:off x="5578532" y="4014177"/>
              <a:ext cx="192137" cy="64005"/>
            </a:xfrm>
            <a:custGeom>
              <a:rect b="b" l="l" r="r" t="t"/>
              <a:pathLst>
                <a:path extrusionOk="0" h="510" w="1531">
                  <a:moveTo>
                    <a:pt x="678" y="0"/>
                  </a:moveTo>
                  <a:lnTo>
                    <a:pt x="0" y="510"/>
                  </a:lnTo>
                  <a:cubicBezTo>
                    <a:pt x="516" y="411"/>
                    <a:pt x="685" y="133"/>
                    <a:pt x="685" y="133"/>
                  </a:cubicBezTo>
                  <a:cubicBezTo>
                    <a:pt x="811" y="223"/>
                    <a:pt x="1034" y="245"/>
                    <a:pt x="1219" y="245"/>
                  </a:cubicBezTo>
                  <a:cubicBezTo>
                    <a:pt x="1391" y="245"/>
                    <a:pt x="1530" y="226"/>
                    <a:pt x="1530" y="226"/>
                  </a:cubicBezTo>
                  <a:cubicBezTo>
                    <a:pt x="1287" y="63"/>
                    <a:pt x="678" y="0"/>
                    <a:pt x="67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57"/>
            <p:cNvSpPr/>
            <p:nvPr/>
          </p:nvSpPr>
          <p:spPr>
            <a:xfrm>
              <a:off x="5542891" y="3795809"/>
              <a:ext cx="182724" cy="79567"/>
            </a:xfrm>
            <a:custGeom>
              <a:rect b="b" l="l" r="r" t="t"/>
              <a:pathLst>
                <a:path extrusionOk="0" h="634" w="1456">
                  <a:moveTo>
                    <a:pt x="822" y="0"/>
                  </a:moveTo>
                  <a:cubicBezTo>
                    <a:pt x="682" y="0"/>
                    <a:pt x="579" y="7"/>
                    <a:pt x="579" y="7"/>
                  </a:cubicBezTo>
                  <a:lnTo>
                    <a:pt x="1" y="633"/>
                  </a:lnTo>
                  <a:cubicBezTo>
                    <a:pt x="487" y="441"/>
                    <a:pt x="608" y="141"/>
                    <a:pt x="608" y="141"/>
                  </a:cubicBezTo>
                  <a:cubicBezTo>
                    <a:pt x="677" y="173"/>
                    <a:pt x="765" y="185"/>
                    <a:pt x="859" y="185"/>
                  </a:cubicBezTo>
                  <a:cubicBezTo>
                    <a:pt x="1134" y="185"/>
                    <a:pt x="1456" y="82"/>
                    <a:pt x="1456" y="82"/>
                  </a:cubicBezTo>
                  <a:cubicBezTo>
                    <a:pt x="1298" y="14"/>
                    <a:pt x="1023" y="0"/>
                    <a:pt x="822"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57"/>
            <p:cNvSpPr/>
            <p:nvPr/>
          </p:nvSpPr>
          <p:spPr>
            <a:xfrm>
              <a:off x="5538498" y="3722895"/>
              <a:ext cx="149970" cy="124747"/>
            </a:xfrm>
            <a:custGeom>
              <a:rect b="b" l="l" r="r" t="t"/>
              <a:pathLst>
                <a:path extrusionOk="0" h="994" w="1195">
                  <a:moveTo>
                    <a:pt x="1151" y="1"/>
                  </a:moveTo>
                  <a:cubicBezTo>
                    <a:pt x="853" y="1"/>
                    <a:pt x="343" y="217"/>
                    <a:pt x="343" y="217"/>
                  </a:cubicBezTo>
                  <a:lnTo>
                    <a:pt x="1" y="993"/>
                  </a:lnTo>
                  <a:cubicBezTo>
                    <a:pt x="400" y="658"/>
                    <a:pt x="413" y="332"/>
                    <a:pt x="413" y="332"/>
                  </a:cubicBezTo>
                  <a:cubicBezTo>
                    <a:pt x="426" y="334"/>
                    <a:pt x="440" y="335"/>
                    <a:pt x="454" y="335"/>
                  </a:cubicBezTo>
                  <a:cubicBezTo>
                    <a:pt x="751" y="335"/>
                    <a:pt x="1194" y="3"/>
                    <a:pt x="1194" y="3"/>
                  </a:cubicBezTo>
                  <a:cubicBezTo>
                    <a:pt x="1181" y="2"/>
                    <a:pt x="1166" y="1"/>
                    <a:pt x="1151"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57"/>
            <p:cNvSpPr/>
            <p:nvPr/>
          </p:nvSpPr>
          <p:spPr>
            <a:xfrm>
              <a:off x="5590204" y="4064251"/>
              <a:ext cx="165908" cy="50451"/>
            </a:xfrm>
            <a:custGeom>
              <a:rect b="b" l="l" r="r" t="t"/>
              <a:pathLst>
                <a:path extrusionOk="0" h="402" w="1322">
                  <a:moveTo>
                    <a:pt x="608" y="1"/>
                  </a:moveTo>
                  <a:lnTo>
                    <a:pt x="1" y="401"/>
                  </a:lnTo>
                  <a:cubicBezTo>
                    <a:pt x="446" y="343"/>
                    <a:pt x="603" y="111"/>
                    <a:pt x="603" y="111"/>
                  </a:cubicBezTo>
                  <a:cubicBezTo>
                    <a:pt x="735" y="219"/>
                    <a:pt x="1012" y="237"/>
                    <a:pt x="1181" y="237"/>
                  </a:cubicBezTo>
                  <a:cubicBezTo>
                    <a:pt x="1265" y="237"/>
                    <a:pt x="1322" y="233"/>
                    <a:pt x="1322" y="233"/>
                  </a:cubicBezTo>
                  <a:cubicBezTo>
                    <a:pt x="1119" y="88"/>
                    <a:pt x="608" y="1"/>
                    <a:pt x="608"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57"/>
            <p:cNvSpPr/>
            <p:nvPr/>
          </p:nvSpPr>
          <p:spPr>
            <a:xfrm>
              <a:off x="5607648" y="4100646"/>
              <a:ext cx="141185" cy="43046"/>
            </a:xfrm>
            <a:custGeom>
              <a:rect b="b" l="l" r="r" t="t"/>
              <a:pathLst>
                <a:path extrusionOk="0" h="343" w="1125">
                  <a:moveTo>
                    <a:pt x="515" y="0"/>
                  </a:moveTo>
                  <a:lnTo>
                    <a:pt x="1" y="342"/>
                  </a:lnTo>
                  <a:cubicBezTo>
                    <a:pt x="376" y="296"/>
                    <a:pt x="510" y="99"/>
                    <a:pt x="510" y="99"/>
                  </a:cubicBezTo>
                  <a:cubicBezTo>
                    <a:pt x="622" y="192"/>
                    <a:pt x="858" y="207"/>
                    <a:pt x="1003" y="207"/>
                  </a:cubicBezTo>
                  <a:cubicBezTo>
                    <a:pt x="1075" y="207"/>
                    <a:pt x="1125" y="203"/>
                    <a:pt x="1125" y="203"/>
                  </a:cubicBezTo>
                  <a:cubicBezTo>
                    <a:pt x="951" y="77"/>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57"/>
            <p:cNvSpPr/>
            <p:nvPr/>
          </p:nvSpPr>
          <p:spPr>
            <a:xfrm>
              <a:off x="5612040" y="4136413"/>
              <a:ext cx="141185" cy="42921"/>
            </a:xfrm>
            <a:custGeom>
              <a:rect b="b" l="l" r="r" t="t"/>
              <a:pathLst>
                <a:path extrusionOk="0" h="342" w="1125">
                  <a:moveTo>
                    <a:pt x="515" y="0"/>
                  </a:moveTo>
                  <a:lnTo>
                    <a:pt x="0" y="341"/>
                  </a:lnTo>
                  <a:cubicBezTo>
                    <a:pt x="376" y="290"/>
                    <a:pt x="515" y="98"/>
                    <a:pt x="515" y="98"/>
                  </a:cubicBezTo>
                  <a:cubicBezTo>
                    <a:pt x="627" y="190"/>
                    <a:pt x="861" y="206"/>
                    <a:pt x="1004" y="206"/>
                  </a:cubicBezTo>
                  <a:cubicBezTo>
                    <a:pt x="1075" y="206"/>
                    <a:pt x="1124" y="202"/>
                    <a:pt x="1124" y="202"/>
                  </a:cubicBezTo>
                  <a:cubicBezTo>
                    <a:pt x="956" y="75"/>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57"/>
            <p:cNvSpPr/>
            <p:nvPr/>
          </p:nvSpPr>
          <p:spPr>
            <a:xfrm>
              <a:off x="5606769" y="4171929"/>
              <a:ext cx="142063" cy="35140"/>
            </a:xfrm>
            <a:custGeom>
              <a:rect b="b" l="l" r="r" t="t"/>
              <a:pathLst>
                <a:path extrusionOk="0" h="280" w="1132">
                  <a:moveTo>
                    <a:pt x="557" y="1"/>
                  </a:moveTo>
                  <a:lnTo>
                    <a:pt x="1" y="274"/>
                  </a:lnTo>
                  <a:cubicBezTo>
                    <a:pt x="383" y="274"/>
                    <a:pt x="540" y="100"/>
                    <a:pt x="540" y="100"/>
                  </a:cubicBezTo>
                  <a:cubicBezTo>
                    <a:pt x="691" y="256"/>
                    <a:pt x="1132" y="279"/>
                    <a:pt x="1132" y="279"/>
                  </a:cubicBezTo>
                  <a:cubicBezTo>
                    <a:pt x="981" y="135"/>
                    <a:pt x="557" y="1"/>
                    <a:pt x="557"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57"/>
            <p:cNvSpPr/>
            <p:nvPr/>
          </p:nvSpPr>
          <p:spPr>
            <a:xfrm>
              <a:off x="5614801" y="4216356"/>
              <a:ext cx="142063" cy="41415"/>
            </a:xfrm>
            <a:custGeom>
              <a:rect b="b" l="l" r="r" t="t"/>
              <a:pathLst>
                <a:path extrusionOk="0" h="330" w="1132">
                  <a:moveTo>
                    <a:pt x="528" y="0"/>
                  </a:moveTo>
                  <a:lnTo>
                    <a:pt x="1" y="330"/>
                  </a:lnTo>
                  <a:cubicBezTo>
                    <a:pt x="383" y="290"/>
                    <a:pt x="522" y="99"/>
                    <a:pt x="522" y="99"/>
                  </a:cubicBezTo>
                  <a:cubicBezTo>
                    <a:pt x="644" y="203"/>
                    <a:pt x="923" y="216"/>
                    <a:pt x="1057" y="216"/>
                  </a:cubicBezTo>
                  <a:cubicBezTo>
                    <a:pt x="1103" y="216"/>
                    <a:pt x="1132" y="215"/>
                    <a:pt x="1132" y="215"/>
                  </a:cubicBezTo>
                  <a:cubicBezTo>
                    <a:pt x="963" y="81"/>
                    <a:pt x="528" y="0"/>
                    <a:pt x="52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57"/>
            <p:cNvSpPr/>
            <p:nvPr/>
          </p:nvSpPr>
          <p:spPr>
            <a:xfrm>
              <a:off x="5622206" y="4249864"/>
              <a:ext cx="123615" cy="36395"/>
            </a:xfrm>
            <a:custGeom>
              <a:rect b="b" l="l" r="r" t="t"/>
              <a:pathLst>
                <a:path extrusionOk="0" h="290" w="985">
                  <a:moveTo>
                    <a:pt x="458" y="0"/>
                  </a:moveTo>
                  <a:lnTo>
                    <a:pt x="0" y="290"/>
                  </a:lnTo>
                  <a:cubicBezTo>
                    <a:pt x="330" y="255"/>
                    <a:pt x="452" y="87"/>
                    <a:pt x="452" y="87"/>
                  </a:cubicBezTo>
                  <a:cubicBezTo>
                    <a:pt x="564" y="181"/>
                    <a:pt x="821" y="192"/>
                    <a:pt x="932" y="192"/>
                  </a:cubicBezTo>
                  <a:cubicBezTo>
                    <a:pt x="965" y="192"/>
                    <a:pt x="985" y="191"/>
                    <a:pt x="985" y="191"/>
                  </a:cubicBezTo>
                  <a:cubicBezTo>
                    <a:pt x="840" y="76"/>
                    <a:pt x="458" y="0"/>
                    <a:pt x="4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57"/>
            <p:cNvSpPr/>
            <p:nvPr/>
          </p:nvSpPr>
          <p:spPr>
            <a:xfrm>
              <a:off x="5621453" y="4286133"/>
              <a:ext cx="123741" cy="35014"/>
            </a:xfrm>
            <a:custGeom>
              <a:rect b="b" l="l" r="r" t="t"/>
              <a:pathLst>
                <a:path extrusionOk="0" h="279" w="986">
                  <a:moveTo>
                    <a:pt x="464" y="1"/>
                  </a:moveTo>
                  <a:lnTo>
                    <a:pt x="1" y="279"/>
                  </a:lnTo>
                  <a:cubicBezTo>
                    <a:pt x="330" y="250"/>
                    <a:pt x="458" y="81"/>
                    <a:pt x="458" y="81"/>
                  </a:cubicBezTo>
                  <a:cubicBezTo>
                    <a:pt x="581" y="190"/>
                    <a:pt x="877" y="199"/>
                    <a:pt x="962" y="199"/>
                  </a:cubicBezTo>
                  <a:cubicBezTo>
                    <a:pt x="977" y="199"/>
                    <a:pt x="985" y="198"/>
                    <a:pt x="985" y="198"/>
                  </a:cubicBezTo>
                  <a:cubicBezTo>
                    <a:pt x="841" y="81"/>
                    <a:pt x="464" y="1"/>
                    <a:pt x="464"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57"/>
            <p:cNvSpPr/>
            <p:nvPr/>
          </p:nvSpPr>
          <p:spPr>
            <a:xfrm>
              <a:off x="5625845" y="4312990"/>
              <a:ext cx="110563" cy="31375"/>
            </a:xfrm>
            <a:custGeom>
              <a:rect b="b" l="l" r="r" t="t"/>
              <a:pathLst>
                <a:path extrusionOk="0" h="250" w="881">
                  <a:moveTo>
                    <a:pt x="412" y="1"/>
                  </a:moveTo>
                  <a:lnTo>
                    <a:pt x="0" y="250"/>
                  </a:lnTo>
                  <a:cubicBezTo>
                    <a:pt x="295" y="228"/>
                    <a:pt x="405" y="76"/>
                    <a:pt x="405" y="76"/>
                  </a:cubicBezTo>
                  <a:cubicBezTo>
                    <a:pt x="512" y="167"/>
                    <a:pt x="770" y="175"/>
                    <a:pt x="854" y="175"/>
                  </a:cubicBezTo>
                  <a:cubicBezTo>
                    <a:pt x="871" y="175"/>
                    <a:pt x="881" y="175"/>
                    <a:pt x="881" y="175"/>
                  </a:cubicBezTo>
                  <a:cubicBezTo>
                    <a:pt x="753" y="71"/>
                    <a:pt x="412" y="1"/>
                    <a:pt x="412"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57"/>
            <p:cNvSpPr/>
            <p:nvPr/>
          </p:nvSpPr>
          <p:spPr>
            <a:xfrm>
              <a:off x="5627226" y="4351644"/>
              <a:ext cx="111442" cy="26982"/>
            </a:xfrm>
            <a:custGeom>
              <a:rect b="b" l="l" r="r" t="t"/>
              <a:pathLst>
                <a:path extrusionOk="0" h="215" w="888">
                  <a:moveTo>
                    <a:pt x="436" y="0"/>
                  </a:moveTo>
                  <a:lnTo>
                    <a:pt x="0" y="215"/>
                  </a:lnTo>
                  <a:cubicBezTo>
                    <a:pt x="297" y="215"/>
                    <a:pt x="423" y="75"/>
                    <a:pt x="423" y="75"/>
                  </a:cubicBezTo>
                  <a:cubicBezTo>
                    <a:pt x="540" y="198"/>
                    <a:pt x="888" y="215"/>
                    <a:pt x="888" y="215"/>
                  </a:cubicBezTo>
                  <a:cubicBezTo>
                    <a:pt x="765"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57"/>
            <p:cNvSpPr/>
            <p:nvPr/>
          </p:nvSpPr>
          <p:spPr>
            <a:xfrm>
              <a:off x="5627853" y="4381512"/>
              <a:ext cx="111567" cy="26982"/>
            </a:xfrm>
            <a:custGeom>
              <a:rect b="b" l="l" r="r" t="t"/>
              <a:pathLst>
                <a:path extrusionOk="0" h="215" w="889">
                  <a:moveTo>
                    <a:pt x="436" y="0"/>
                  </a:moveTo>
                  <a:lnTo>
                    <a:pt x="1" y="214"/>
                  </a:lnTo>
                  <a:cubicBezTo>
                    <a:pt x="303" y="214"/>
                    <a:pt x="424" y="75"/>
                    <a:pt x="424" y="75"/>
                  </a:cubicBezTo>
                  <a:cubicBezTo>
                    <a:pt x="541" y="196"/>
                    <a:pt x="888" y="214"/>
                    <a:pt x="888" y="214"/>
                  </a:cubicBezTo>
                  <a:cubicBezTo>
                    <a:pt x="766"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57"/>
            <p:cNvSpPr/>
            <p:nvPr/>
          </p:nvSpPr>
          <p:spPr>
            <a:xfrm>
              <a:off x="5662867" y="4395945"/>
              <a:ext cx="38026" cy="56851"/>
            </a:xfrm>
            <a:custGeom>
              <a:rect b="b" l="l" r="r" t="t"/>
              <a:pathLst>
                <a:path extrusionOk="0" h="453" w="303">
                  <a:moveTo>
                    <a:pt x="145" y="1"/>
                  </a:moveTo>
                  <a:cubicBezTo>
                    <a:pt x="145" y="1"/>
                    <a:pt x="0" y="169"/>
                    <a:pt x="198" y="453"/>
                  </a:cubicBezTo>
                  <a:cubicBezTo>
                    <a:pt x="198" y="453"/>
                    <a:pt x="302" y="193"/>
                    <a:pt x="145"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57"/>
            <p:cNvSpPr/>
            <p:nvPr/>
          </p:nvSpPr>
          <p:spPr>
            <a:xfrm>
              <a:off x="5569747" y="3747116"/>
              <a:ext cx="119348" cy="667158"/>
            </a:xfrm>
            <a:custGeom>
              <a:rect b="b" l="l" r="r" t="t"/>
              <a:pathLst>
                <a:path extrusionOk="0" h="5316" w="951">
                  <a:moveTo>
                    <a:pt x="47" y="0"/>
                  </a:moveTo>
                  <a:lnTo>
                    <a:pt x="1" y="77"/>
                  </a:lnTo>
                  <a:cubicBezTo>
                    <a:pt x="707" y="174"/>
                    <a:pt x="865" y="3878"/>
                    <a:pt x="865" y="5315"/>
                  </a:cubicBezTo>
                  <a:lnTo>
                    <a:pt x="951" y="5315"/>
                  </a:lnTo>
                  <a:cubicBezTo>
                    <a:pt x="951" y="5304"/>
                    <a:pt x="951" y="3983"/>
                    <a:pt x="835" y="2672"/>
                  </a:cubicBezTo>
                  <a:cubicBezTo>
                    <a:pt x="685" y="1003"/>
                    <a:pt x="424" y="105"/>
                    <a:pt x="4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57"/>
            <p:cNvSpPr/>
            <p:nvPr/>
          </p:nvSpPr>
          <p:spPr>
            <a:xfrm>
              <a:off x="5230777" y="3795056"/>
              <a:ext cx="192137" cy="64256"/>
            </a:xfrm>
            <a:custGeom>
              <a:rect b="b" l="l" r="r" t="t"/>
              <a:pathLst>
                <a:path extrusionOk="0" h="512" w="1531">
                  <a:moveTo>
                    <a:pt x="853" y="1"/>
                  </a:moveTo>
                  <a:cubicBezTo>
                    <a:pt x="853" y="1"/>
                    <a:pt x="244" y="70"/>
                    <a:pt x="0" y="233"/>
                  </a:cubicBezTo>
                  <a:cubicBezTo>
                    <a:pt x="0" y="233"/>
                    <a:pt x="136" y="251"/>
                    <a:pt x="304" y="251"/>
                  </a:cubicBezTo>
                  <a:cubicBezTo>
                    <a:pt x="491" y="251"/>
                    <a:pt x="719" y="229"/>
                    <a:pt x="848" y="134"/>
                  </a:cubicBezTo>
                  <a:cubicBezTo>
                    <a:pt x="848" y="134"/>
                    <a:pt x="1014" y="412"/>
                    <a:pt x="1531" y="511"/>
                  </a:cubicBezTo>
                  <a:lnTo>
                    <a:pt x="853"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57"/>
            <p:cNvSpPr/>
            <p:nvPr/>
          </p:nvSpPr>
          <p:spPr>
            <a:xfrm>
              <a:off x="5278090" y="3754395"/>
              <a:ext cx="126627" cy="70657"/>
            </a:xfrm>
            <a:custGeom>
              <a:rect b="b" l="l" r="r" t="t"/>
              <a:pathLst>
                <a:path extrusionOk="0" h="563" w="1009">
                  <a:moveTo>
                    <a:pt x="0" y="1"/>
                  </a:moveTo>
                  <a:lnTo>
                    <a:pt x="0" y="1"/>
                  </a:lnTo>
                  <a:cubicBezTo>
                    <a:pt x="0" y="1"/>
                    <a:pt x="215" y="227"/>
                    <a:pt x="516" y="238"/>
                  </a:cubicBezTo>
                  <a:cubicBezTo>
                    <a:pt x="516" y="238"/>
                    <a:pt x="533" y="476"/>
                    <a:pt x="1009" y="563"/>
                  </a:cubicBezTo>
                  <a:lnTo>
                    <a:pt x="580" y="180"/>
                  </a:lnTo>
                  <a:cubicBezTo>
                    <a:pt x="580" y="180"/>
                    <a:pt x="290" y="19"/>
                    <a:pt x="0"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57"/>
            <p:cNvSpPr/>
            <p:nvPr/>
          </p:nvSpPr>
          <p:spPr>
            <a:xfrm>
              <a:off x="5245460" y="3845381"/>
              <a:ext cx="165029" cy="50200"/>
            </a:xfrm>
            <a:custGeom>
              <a:rect b="b" l="l" r="r" t="t"/>
              <a:pathLst>
                <a:path extrusionOk="0" h="400" w="1315">
                  <a:moveTo>
                    <a:pt x="712" y="0"/>
                  </a:moveTo>
                  <a:cubicBezTo>
                    <a:pt x="712" y="0"/>
                    <a:pt x="202" y="87"/>
                    <a:pt x="0" y="238"/>
                  </a:cubicBezTo>
                  <a:cubicBezTo>
                    <a:pt x="0" y="238"/>
                    <a:pt x="58" y="243"/>
                    <a:pt x="141" y="243"/>
                  </a:cubicBezTo>
                  <a:cubicBezTo>
                    <a:pt x="310" y="243"/>
                    <a:pt x="587" y="225"/>
                    <a:pt x="718" y="116"/>
                  </a:cubicBezTo>
                  <a:cubicBezTo>
                    <a:pt x="718" y="116"/>
                    <a:pt x="875" y="343"/>
                    <a:pt x="1315" y="400"/>
                  </a:cubicBezTo>
                  <a:lnTo>
                    <a:pt x="71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57"/>
            <p:cNvSpPr/>
            <p:nvPr/>
          </p:nvSpPr>
          <p:spPr>
            <a:xfrm>
              <a:off x="5252614" y="3881651"/>
              <a:ext cx="141310" cy="43800"/>
            </a:xfrm>
            <a:custGeom>
              <a:rect b="b" l="l" r="r" t="t"/>
              <a:pathLst>
                <a:path extrusionOk="0" h="349" w="1126">
                  <a:moveTo>
                    <a:pt x="610" y="1"/>
                  </a:moveTo>
                  <a:cubicBezTo>
                    <a:pt x="610" y="1"/>
                    <a:pt x="174" y="76"/>
                    <a:pt x="0" y="204"/>
                  </a:cubicBezTo>
                  <a:cubicBezTo>
                    <a:pt x="0" y="204"/>
                    <a:pt x="50" y="208"/>
                    <a:pt x="122" y="208"/>
                  </a:cubicBezTo>
                  <a:cubicBezTo>
                    <a:pt x="267" y="208"/>
                    <a:pt x="503" y="192"/>
                    <a:pt x="615" y="99"/>
                  </a:cubicBezTo>
                  <a:cubicBezTo>
                    <a:pt x="615" y="99"/>
                    <a:pt x="749" y="297"/>
                    <a:pt x="1126" y="348"/>
                  </a:cubicBezTo>
                  <a:lnTo>
                    <a:pt x="61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57"/>
            <p:cNvSpPr/>
            <p:nvPr/>
          </p:nvSpPr>
          <p:spPr>
            <a:xfrm>
              <a:off x="5248221" y="3917292"/>
              <a:ext cx="141310" cy="43800"/>
            </a:xfrm>
            <a:custGeom>
              <a:rect b="b" l="l" r="r" t="t"/>
              <a:pathLst>
                <a:path extrusionOk="0" h="349" w="1126">
                  <a:moveTo>
                    <a:pt x="610" y="0"/>
                  </a:moveTo>
                  <a:cubicBezTo>
                    <a:pt x="610" y="0"/>
                    <a:pt x="169" y="77"/>
                    <a:pt x="0" y="204"/>
                  </a:cubicBezTo>
                  <a:cubicBezTo>
                    <a:pt x="0" y="204"/>
                    <a:pt x="49" y="207"/>
                    <a:pt x="121" y="207"/>
                  </a:cubicBezTo>
                  <a:cubicBezTo>
                    <a:pt x="264" y="207"/>
                    <a:pt x="498" y="192"/>
                    <a:pt x="610" y="99"/>
                  </a:cubicBezTo>
                  <a:cubicBezTo>
                    <a:pt x="610" y="99"/>
                    <a:pt x="749" y="297"/>
                    <a:pt x="1126" y="348"/>
                  </a:cubicBezTo>
                  <a:lnTo>
                    <a:pt x="610"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57"/>
            <p:cNvSpPr/>
            <p:nvPr/>
          </p:nvSpPr>
          <p:spPr>
            <a:xfrm>
              <a:off x="5252614" y="3953059"/>
              <a:ext cx="142063" cy="35768"/>
            </a:xfrm>
            <a:custGeom>
              <a:rect b="b" l="l" r="r" t="t"/>
              <a:pathLst>
                <a:path extrusionOk="0" h="285" w="1132">
                  <a:moveTo>
                    <a:pt x="575" y="1"/>
                  </a:moveTo>
                  <a:cubicBezTo>
                    <a:pt x="575" y="1"/>
                    <a:pt x="152" y="133"/>
                    <a:pt x="0" y="284"/>
                  </a:cubicBezTo>
                  <a:cubicBezTo>
                    <a:pt x="0" y="284"/>
                    <a:pt x="441" y="255"/>
                    <a:pt x="591" y="98"/>
                  </a:cubicBezTo>
                  <a:cubicBezTo>
                    <a:pt x="591" y="98"/>
                    <a:pt x="749" y="272"/>
                    <a:pt x="1131" y="272"/>
                  </a:cubicBezTo>
                  <a:lnTo>
                    <a:pt x="575"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57"/>
            <p:cNvSpPr/>
            <p:nvPr/>
          </p:nvSpPr>
          <p:spPr>
            <a:xfrm>
              <a:off x="5244582" y="3997361"/>
              <a:ext cx="142063" cy="41540"/>
            </a:xfrm>
            <a:custGeom>
              <a:rect b="b" l="l" r="r" t="t"/>
              <a:pathLst>
                <a:path extrusionOk="0" h="331" w="1132">
                  <a:moveTo>
                    <a:pt x="604" y="1"/>
                  </a:moveTo>
                  <a:cubicBezTo>
                    <a:pt x="604" y="1"/>
                    <a:pt x="169" y="87"/>
                    <a:pt x="0" y="221"/>
                  </a:cubicBezTo>
                  <a:cubicBezTo>
                    <a:pt x="0" y="221"/>
                    <a:pt x="27" y="222"/>
                    <a:pt x="71" y="222"/>
                  </a:cubicBezTo>
                  <a:cubicBezTo>
                    <a:pt x="203" y="222"/>
                    <a:pt x="487" y="209"/>
                    <a:pt x="610" y="100"/>
                  </a:cubicBezTo>
                  <a:cubicBezTo>
                    <a:pt x="610" y="100"/>
                    <a:pt x="749" y="290"/>
                    <a:pt x="1131" y="331"/>
                  </a:cubicBezTo>
                  <a:lnTo>
                    <a:pt x="604"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57"/>
            <p:cNvSpPr/>
            <p:nvPr/>
          </p:nvSpPr>
          <p:spPr>
            <a:xfrm>
              <a:off x="5255500" y="4031622"/>
              <a:ext cx="123741" cy="36395"/>
            </a:xfrm>
            <a:custGeom>
              <a:rect b="b" l="l" r="r" t="t"/>
              <a:pathLst>
                <a:path extrusionOk="0" h="290" w="986">
                  <a:moveTo>
                    <a:pt x="528" y="1"/>
                  </a:moveTo>
                  <a:cubicBezTo>
                    <a:pt x="528" y="1"/>
                    <a:pt x="146" y="76"/>
                    <a:pt x="1" y="186"/>
                  </a:cubicBezTo>
                  <a:cubicBezTo>
                    <a:pt x="1" y="186"/>
                    <a:pt x="29" y="187"/>
                    <a:pt x="73" y="187"/>
                  </a:cubicBezTo>
                  <a:cubicBezTo>
                    <a:pt x="193" y="187"/>
                    <a:pt x="428" y="175"/>
                    <a:pt x="534" y="81"/>
                  </a:cubicBezTo>
                  <a:cubicBezTo>
                    <a:pt x="534" y="81"/>
                    <a:pt x="656" y="250"/>
                    <a:pt x="986" y="290"/>
                  </a:cubicBezTo>
                  <a:lnTo>
                    <a:pt x="528"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57"/>
            <p:cNvSpPr/>
            <p:nvPr/>
          </p:nvSpPr>
          <p:spPr>
            <a:xfrm>
              <a:off x="5256253" y="4067263"/>
              <a:ext cx="123741" cy="35768"/>
            </a:xfrm>
            <a:custGeom>
              <a:rect b="b" l="l" r="r" t="t"/>
              <a:pathLst>
                <a:path extrusionOk="0" h="285" w="986">
                  <a:moveTo>
                    <a:pt x="522" y="0"/>
                  </a:moveTo>
                  <a:cubicBezTo>
                    <a:pt x="522" y="0"/>
                    <a:pt x="145" y="81"/>
                    <a:pt x="0" y="197"/>
                  </a:cubicBezTo>
                  <a:cubicBezTo>
                    <a:pt x="0" y="197"/>
                    <a:pt x="19" y="197"/>
                    <a:pt x="50" y="197"/>
                  </a:cubicBezTo>
                  <a:cubicBezTo>
                    <a:pt x="157" y="197"/>
                    <a:pt x="415" y="186"/>
                    <a:pt x="528" y="87"/>
                  </a:cubicBezTo>
                  <a:cubicBezTo>
                    <a:pt x="528" y="87"/>
                    <a:pt x="650" y="249"/>
                    <a:pt x="985" y="284"/>
                  </a:cubicBezTo>
                  <a:lnTo>
                    <a:pt x="52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57"/>
            <p:cNvSpPr/>
            <p:nvPr/>
          </p:nvSpPr>
          <p:spPr>
            <a:xfrm>
              <a:off x="5265038" y="4094120"/>
              <a:ext cx="110563" cy="32128"/>
            </a:xfrm>
            <a:custGeom>
              <a:rect b="b" l="l" r="r" t="t"/>
              <a:pathLst>
                <a:path extrusionOk="0" h="256" w="881">
                  <a:moveTo>
                    <a:pt x="470" y="1"/>
                  </a:moveTo>
                  <a:cubicBezTo>
                    <a:pt x="470" y="1"/>
                    <a:pt x="128" y="76"/>
                    <a:pt x="0" y="180"/>
                  </a:cubicBezTo>
                  <a:cubicBezTo>
                    <a:pt x="0" y="180"/>
                    <a:pt x="9" y="180"/>
                    <a:pt x="25" y="180"/>
                  </a:cubicBezTo>
                  <a:cubicBezTo>
                    <a:pt x="107" y="180"/>
                    <a:pt x="368" y="172"/>
                    <a:pt x="476" y="76"/>
                  </a:cubicBezTo>
                  <a:cubicBezTo>
                    <a:pt x="476" y="76"/>
                    <a:pt x="586" y="226"/>
                    <a:pt x="881" y="255"/>
                  </a:cubicBezTo>
                  <a:lnTo>
                    <a:pt x="47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57"/>
            <p:cNvSpPr/>
            <p:nvPr/>
          </p:nvSpPr>
          <p:spPr>
            <a:xfrm>
              <a:off x="5262904" y="4132774"/>
              <a:ext cx="111316" cy="27610"/>
            </a:xfrm>
            <a:custGeom>
              <a:rect b="b" l="l" r="r" t="t"/>
              <a:pathLst>
                <a:path extrusionOk="0" h="220" w="887">
                  <a:moveTo>
                    <a:pt x="452" y="0"/>
                  </a:moveTo>
                  <a:cubicBezTo>
                    <a:pt x="452" y="0"/>
                    <a:pt x="121" y="104"/>
                    <a:pt x="0" y="220"/>
                  </a:cubicBezTo>
                  <a:cubicBezTo>
                    <a:pt x="0" y="220"/>
                    <a:pt x="348" y="203"/>
                    <a:pt x="464" y="75"/>
                  </a:cubicBezTo>
                  <a:cubicBezTo>
                    <a:pt x="464" y="75"/>
                    <a:pt x="592" y="214"/>
                    <a:pt x="886" y="220"/>
                  </a:cubicBezTo>
                  <a:lnTo>
                    <a:pt x="45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57"/>
            <p:cNvSpPr/>
            <p:nvPr/>
          </p:nvSpPr>
          <p:spPr>
            <a:xfrm>
              <a:off x="5262026" y="4162517"/>
              <a:ext cx="111442" cy="27736"/>
            </a:xfrm>
            <a:custGeom>
              <a:rect b="b" l="l" r="r" t="t"/>
              <a:pathLst>
                <a:path extrusionOk="0" h="221" w="888">
                  <a:moveTo>
                    <a:pt x="452" y="1"/>
                  </a:moveTo>
                  <a:cubicBezTo>
                    <a:pt x="452" y="1"/>
                    <a:pt x="123" y="98"/>
                    <a:pt x="0" y="215"/>
                  </a:cubicBezTo>
                  <a:cubicBezTo>
                    <a:pt x="0" y="215"/>
                    <a:pt x="348" y="197"/>
                    <a:pt x="465" y="76"/>
                  </a:cubicBezTo>
                  <a:cubicBezTo>
                    <a:pt x="465" y="76"/>
                    <a:pt x="586" y="215"/>
                    <a:pt x="888" y="221"/>
                  </a:cubicBezTo>
                  <a:lnTo>
                    <a:pt x="452"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57"/>
            <p:cNvSpPr/>
            <p:nvPr/>
          </p:nvSpPr>
          <p:spPr>
            <a:xfrm>
              <a:off x="5300554" y="4177075"/>
              <a:ext cx="38026" cy="56851"/>
            </a:xfrm>
            <a:custGeom>
              <a:rect b="b" l="l" r="r" t="t"/>
              <a:pathLst>
                <a:path extrusionOk="0" h="453" w="303">
                  <a:moveTo>
                    <a:pt x="158" y="0"/>
                  </a:moveTo>
                  <a:lnTo>
                    <a:pt x="158" y="0"/>
                  </a:lnTo>
                  <a:cubicBezTo>
                    <a:pt x="1" y="198"/>
                    <a:pt x="105" y="452"/>
                    <a:pt x="105" y="452"/>
                  </a:cubicBezTo>
                  <a:cubicBezTo>
                    <a:pt x="303" y="169"/>
                    <a:pt x="158" y="0"/>
                    <a:pt x="1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57"/>
            <p:cNvSpPr/>
            <p:nvPr/>
          </p:nvSpPr>
          <p:spPr>
            <a:xfrm>
              <a:off x="5312225" y="3785016"/>
              <a:ext cx="31374" cy="411013"/>
            </a:xfrm>
            <a:custGeom>
              <a:rect b="b" l="l" r="r" t="t"/>
              <a:pathLst>
                <a:path extrusionOk="0" h="3275" w="250">
                  <a:moveTo>
                    <a:pt x="186" y="0"/>
                  </a:moveTo>
                  <a:cubicBezTo>
                    <a:pt x="157" y="198"/>
                    <a:pt x="140" y="406"/>
                    <a:pt x="116" y="626"/>
                  </a:cubicBezTo>
                  <a:cubicBezTo>
                    <a:pt x="1" y="1936"/>
                    <a:pt x="1" y="3263"/>
                    <a:pt x="1" y="3275"/>
                  </a:cubicBezTo>
                  <a:lnTo>
                    <a:pt x="87" y="3275"/>
                  </a:lnTo>
                  <a:cubicBezTo>
                    <a:pt x="87" y="2528"/>
                    <a:pt x="111" y="1159"/>
                    <a:pt x="250" y="18"/>
                  </a:cubicBezTo>
                  <a:lnTo>
                    <a:pt x="18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1" name="Shape 9561"/>
        <p:cNvGrpSpPr/>
        <p:nvPr/>
      </p:nvGrpSpPr>
      <p:grpSpPr>
        <a:xfrm>
          <a:off x="0" y="0"/>
          <a:ext cx="0" cy="0"/>
          <a:chOff x="0" y="0"/>
          <a:chExt cx="0" cy="0"/>
        </a:xfrm>
      </p:grpSpPr>
      <p:sp>
        <p:nvSpPr>
          <p:cNvPr id="9562" name="Google Shape;9562;p58"/>
          <p:cNvSpPr txBox="1"/>
          <p:nvPr>
            <p:ph idx="1" type="subTitle"/>
          </p:nvPr>
        </p:nvSpPr>
        <p:spPr>
          <a:xfrm>
            <a:off x="4170275" y="1722575"/>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u="sng">
                <a:solidFill>
                  <a:schemeClr val="hlink"/>
                </a:solidFill>
                <a:hlinkClick r:id="rId3"/>
              </a:rPr>
              <a:t>Linkedin</a:t>
            </a:r>
            <a:endParaRPr/>
          </a:p>
          <a:p>
            <a:pPr indent="0" lvl="0" marL="0" rtl="0" algn="ctr">
              <a:spcBef>
                <a:spcPts val="0"/>
              </a:spcBef>
              <a:spcAft>
                <a:spcPts val="0"/>
              </a:spcAft>
              <a:buNone/>
            </a:pPr>
            <a:r>
              <a:rPr b="1" lang="en" u="sng">
                <a:solidFill>
                  <a:schemeClr val="hlink"/>
                </a:solidFill>
                <a:hlinkClick r:id="rId4"/>
              </a:rPr>
              <a:t>GitHub</a:t>
            </a:r>
            <a:endParaRPr/>
          </a:p>
          <a:p>
            <a:pPr indent="0" lvl="0" marL="0" rtl="0" algn="ctr">
              <a:spcBef>
                <a:spcPts val="0"/>
              </a:spcBef>
              <a:spcAft>
                <a:spcPts val="0"/>
              </a:spcAft>
              <a:buNone/>
            </a:pPr>
            <a:r>
              <a:t/>
            </a:r>
            <a:endParaRPr/>
          </a:p>
        </p:txBody>
      </p:sp>
      <p:sp>
        <p:nvSpPr>
          <p:cNvPr id="9563" name="Google Shape;9563;p58"/>
          <p:cNvSpPr txBox="1"/>
          <p:nvPr/>
        </p:nvSpPr>
        <p:spPr>
          <a:xfrm>
            <a:off x="4176550" y="3223450"/>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sz="1200">
                <a:solidFill>
                  <a:schemeClr val="accent6"/>
                </a:solidFill>
                <a:latin typeface="Open Sans"/>
                <a:ea typeface="Open Sans"/>
                <a:cs typeface="Open Sans"/>
                <a:sym typeface="Open Sans"/>
              </a:rPr>
              <a:t>Please keep this slide for attribution</a:t>
            </a:r>
            <a:endParaRPr b="1" sz="1200">
              <a:solidFill>
                <a:schemeClr val="accent6"/>
              </a:solidFill>
              <a:latin typeface="Open Sans"/>
              <a:ea typeface="Open Sans"/>
              <a:cs typeface="Open Sans"/>
              <a:sym typeface="Open Sans"/>
            </a:endParaRPr>
          </a:p>
        </p:txBody>
      </p:sp>
      <p:sp>
        <p:nvSpPr>
          <p:cNvPr id="9564" name="Google Shape;9564;p58"/>
          <p:cNvSpPr txBox="1"/>
          <p:nvPr>
            <p:ph type="ctrTitle"/>
          </p:nvPr>
        </p:nvSpPr>
        <p:spPr>
          <a:xfrm flipH="1">
            <a:off x="4176625" y="989725"/>
            <a:ext cx="3852000" cy="8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9565" name="Google Shape;9565;p58"/>
          <p:cNvGrpSpPr/>
          <p:nvPr/>
        </p:nvGrpSpPr>
        <p:grpSpPr>
          <a:xfrm flipH="1">
            <a:off x="1740427" y="-74703"/>
            <a:ext cx="2860839" cy="1719593"/>
            <a:chOff x="1239062" y="1955549"/>
            <a:chExt cx="2614071" cy="1571409"/>
          </a:xfrm>
        </p:grpSpPr>
        <p:sp>
          <p:nvSpPr>
            <p:cNvPr id="9566" name="Google Shape;9566;p58"/>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58"/>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58"/>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58"/>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58"/>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58"/>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58"/>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58"/>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58"/>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58"/>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58"/>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58"/>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58"/>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58"/>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58"/>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58"/>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58"/>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58"/>
          <p:cNvGrpSpPr/>
          <p:nvPr/>
        </p:nvGrpSpPr>
        <p:grpSpPr>
          <a:xfrm flipH="1">
            <a:off x="7825913" y="3403900"/>
            <a:ext cx="1597998" cy="2256807"/>
            <a:chOff x="5006135" y="2790564"/>
            <a:chExt cx="1226493" cy="1732142"/>
          </a:xfrm>
        </p:grpSpPr>
        <p:sp>
          <p:nvSpPr>
            <p:cNvPr id="9584" name="Google Shape;9584;p58"/>
            <p:cNvSpPr/>
            <p:nvPr/>
          </p:nvSpPr>
          <p:spPr>
            <a:xfrm>
              <a:off x="5208187" y="3717373"/>
              <a:ext cx="454050" cy="184108"/>
            </a:xfrm>
            <a:custGeom>
              <a:rect b="b" l="l" r="r" t="t"/>
              <a:pathLst>
                <a:path extrusionOk="0" h="1467" w="3618">
                  <a:moveTo>
                    <a:pt x="1809" y="1"/>
                  </a:moveTo>
                  <a:cubicBezTo>
                    <a:pt x="806" y="1"/>
                    <a:pt x="1" y="157"/>
                    <a:pt x="1" y="620"/>
                  </a:cubicBezTo>
                  <a:cubicBezTo>
                    <a:pt x="1" y="1090"/>
                    <a:pt x="806" y="1467"/>
                    <a:pt x="1809" y="1467"/>
                  </a:cubicBezTo>
                  <a:cubicBezTo>
                    <a:pt x="2807" y="1467"/>
                    <a:pt x="3618" y="1090"/>
                    <a:pt x="3618" y="620"/>
                  </a:cubicBezTo>
                  <a:cubicBezTo>
                    <a:pt x="3618" y="157"/>
                    <a:pt x="2807" y="1"/>
                    <a:pt x="180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58"/>
            <p:cNvSpPr/>
            <p:nvPr/>
          </p:nvSpPr>
          <p:spPr>
            <a:xfrm>
              <a:off x="5192124" y="3695536"/>
              <a:ext cx="482538" cy="94627"/>
            </a:xfrm>
            <a:custGeom>
              <a:rect b="b" l="l" r="r" t="t"/>
              <a:pathLst>
                <a:path extrusionOk="0" h="754" w="3845">
                  <a:moveTo>
                    <a:pt x="1914" y="1"/>
                  </a:moveTo>
                  <a:cubicBezTo>
                    <a:pt x="65" y="1"/>
                    <a:pt x="1" y="667"/>
                    <a:pt x="1" y="742"/>
                  </a:cubicBezTo>
                  <a:lnTo>
                    <a:pt x="257" y="748"/>
                  </a:lnTo>
                  <a:lnTo>
                    <a:pt x="257" y="753"/>
                  </a:lnTo>
                  <a:cubicBezTo>
                    <a:pt x="257" y="748"/>
                    <a:pt x="321" y="255"/>
                    <a:pt x="1914" y="255"/>
                  </a:cubicBezTo>
                  <a:cubicBezTo>
                    <a:pt x="3497" y="255"/>
                    <a:pt x="3590" y="696"/>
                    <a:pt x="3590" y="702"/>
                  </a:cubicBezTo>
                  <a:lnTo>
                    <a:pt x="3590" y="696"/>
                  </a:lnTo>
                  <a:lnTo>
                    <a:pt x="3844" y="684"/>
                  </a:lnTo>
                  <a:cubicBezTo>
                    <a:pt x="3839" y="614"/>
                    <a:pt x="3757" y="1"/>
                    <a:pt x="19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58"/>
            <p:cNvSpPr/>
            <p:nvPr/>
          </p:nvSpPr>
          <p:spPr>
            <a:xfrm>
              <a:off x="5203920" y="3794429"/>
              <a:ext cx="459070" cy="94753"/>
            </a:xfrm>
            <a:custGeom>
              <a:rect b="b" l="l" r="r" t="t"/>
              <a:pathLst>
                <a:path extrusionOk="0" h="755" w="3658">
                  <a:moveTo>
                    <a:pt x="3419" y="0"/>
                  </a:moveTo>
                  <a:cubicBezTo>
                    <a:pt x="3419" y="6"/>
                    <a:pt x="3350" y="500"/>
                    <a:pt x="1838" y="500"/>
                  </a:cubicBezTo>
                  <a:cubicBezTo>
                    <a:pt x="331" y="500"/>
                    <a:pt x="238" y="59"/>
                    <a:pt x="238" y="53"/>
                  </a:cubicBezTo>
                  <a:lnTo>
                    <a:pt x="238" y="59"/>
                  </a:lnTo>
                  <a:lnTo>
                    <a:pt x="0" y="70"/>
                  </a:lnTo>
                  <a:cubicBezTo>
                    <a:pt x="6" y="139"/>
                    <a:pt x="81" y="754"/>
                    <a:pt x="1838" y="754"/>
                  </a:cubicBezTo>
                  <a:cubicBezTo>
                    <a:pt x="3600" y="754"/>
                    <a:pt x="3657" y="88"/>
                    <a:pt x="3657" y="13"/>
                  </a:cubicBezTo>
                  <a:lnTo>
                    <a:pt x="3419" y="6"/>
                  </a:lnTo>
                  <a:lnTo>
                    <a:pt x="3419"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58"/>
            <p:cNvSpPr/>
            <p:nvPr/>
          </p:nvSpPr>
          <p:spPr>
            <a:xfrm>
              <a:off x="5290514" y="3767447"/>
              <a:ext cx="288142" cy="107051"/>
            </a:xfrm>
            <a:custGeom>
              <a:rect b="b" l="l" r="r" t="t"/>
              <a:pathLst>
                <a:path extrusionOk="0" h="853" w="2296">
                  <a:moveTo>
                    <a:pt x="0" y="1"/>
                  </a:moveTo>
                  <a:lnTo>
                    <a:pt x="0" y="1"/>
                  </a:lnTo>
                  <a:cubicBezTo>
                    <a:pt x="441" y="511"/>
                    <a:pt x="1142" y="616"/>
                    <a:pt x="1142" y="616"/>
                  </a:cubicBezTo>
                  <a:cubicBezTo>
                    <a:pt x="1396" y="821"/>
                    <a:pt x="1857" y="853"/>
                    <a:pt x="2112" y="853"/>
                  </a:cubicBezTo>
                  <a:cubicBezTo>
                    <a:pt x="2223" y="853"/>
                    <a:pt x="2295" y="847"/>
                    <a:pt x="2295" y="847"/>
                  </a:cubicBezTo>
                  <a:cubicBezTo>
                    <a:pt x="1918" y="518"/>
                    <a:pt x="1573" y="452"/>
                    <a:pt x="1357" y="452"/>
                  </a:cubicBezTo>
                  <a:cubicBezTo>
                    <a:pt x="1211" y="452"/>
                    <a:pt x="1124" y="482"/>
                    <a:pt x="1124" y="482"/>
                  </a:cubicBezTo>
                  <a:cubicBezTo>
                    <a:pt x="661" y="116"/>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58"/>
            <p:cNvSpPr/>
            <p:nvPr/>
          </p:nvSpPr>
          <p:spPr>
            <a:xfrm>
              <a:off x="5294781" y="3681605"/>
              <a:ext cx="279483" cy="130394"/>
            </a:xfrm>
            <a:custGeom>
              <a:rect b="b" l="l" r="r" t="t"/>
              <a:pathLst>
                <a:path extrusionOk="0" h="1039" w="2227">
                  <a:moveTo>
                    <a:pt x="1" y="1"/>
                  </a:moveTo>
                  <a:cubicBezTo>
                    <a:pt x="400" y="546"/>
                    <a:pt x="1090" y="709"/>
                    <a:pt x="1090" y="709"/>
                  </a:cubicBezTo>
                  <a:cubicBezTo>
                    <a:pt x="1432" y="1033"/>
                    <a:pt x="2227" y="1038"/>
                    <a:pt x="2227" y="1038"/>
                  </a:cubicBezTo>
                  <a:cubicBezTo>
                    <a:pt x="1826" y="626"/>
                    <a:pt x="1444" y="560"/>
                    <a:pt x="1239" y="560"/>
                  </a:cubicBezTo>
                  <a:cubicBezTo>
                    <a:pt x="1142" y="560"/>
                    <a:pt x="1085" y="575"/>
                    <a:pt x="1085" y="575"/>
                  </a:cubicBezTo>
                  <a:cubicBezTo>
                    <a:pt x="656" y="16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58"/>
            <p:cNvSpPr/>
            <p:nvPr/>
          </p:nvSpPr>
          <p:spPr>
            <a:xfrm>
              <a:off x="5320257" y="3610448"/>
              <a:ext cx="228531" cy="141940"/>
            </a:xfrm>
            <a:custGeom>
              <a:rect b="b" l="l" r="r" t="t"/>
              <a:pathLst>
                <a:path extrusionOk="0" h="1131" w="1821">
                  <a:moveTo>
                    <a:pt x="1" y="0"/>
                  </a:moveTo>
                  <a:lnTo>
                    <a:pt x="1" y="0"/>
                  </a:lnTo>
                  <a:cubicBezTo>
                    <a:pt x="290" y="516"/>
                    <a:pt x="870" y="730"/>
                    <a:pt x="870" y="730"/>
                  </a:cubicBezTo>
                  <a:cubicBezTo>
                    <a:pt x="1131" y="1043"/>
                    <a:pt x="1820" y="1131"/>
                    <a:pt x="1820" y="1131"/>
                  </a:cubicBezTo>
                  <a:cubicBezTo>
                    <a:pt x="1460" y="658"/>
                    <a:pt x="1069" y="612"/>
                    <a:pt x="932" y="612"/>
                  </a:cubicBezTo>
                  <a:cubicBezTo>
                    <a:pt x="900" y="612"/>
                    <a:pt x="882" y="615"/>
                    <a:pt x="882" y="615"/>
                  </a:cubicBezTo>
                  <a:cubicBezTo>
                    <a:pt x="552" y="21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58"/>
            <p:cNvSpPr/>
            <p:nvPr/>
          </p:nvSpPr>
          <p:spPr>
            <a:xfrm>
              <a:off x="5318751" y="3549957"/>
              <a:ext cx="218366" cy="136168"/>
            </a:xfrm>
            <a:custGeom>
              <a:rect b="b" l="l" r="r" t="t"/>
              <a:pathLst>
                <a:path extrusionOk="0" h="1085" w="1740">
                  <a:moveTo>
                    <a:pt x="0" y="1"/>
                  </a:moveTo>
                  <a:lnTo>
                    <a:pt x="0" y="1"/>
                  </a:lnTo>
                  <a:cubicBezTo>
                    <a:pt x="273" y="500"/>
                    <a:pt x="830" y="702"/>
                    <a:pt x="830" y="702"/>
                  </a:cubicBezTo>
                  <a:cubicBezTo>
                    <a:pt x="1085" y="1004"/>
                    <a:pt x="1739" y="1084"/>
                    <a:pt x="1739" y="1084"/>
                  </a:cubicBezTo>
                  <a:cubicBezTo>
                    <a:pt x="1390" y="627"/>
                    <a:pt x="1015" y="584"/>
                    <a:pt x="887" y="584"/>
                  </a:cubicBezTo>
                  <a:cubicBezTo>
                    <a:pt x="858" y="584"/>
                    <a:pt x="842" y="586"/>
                    <a:pt x="842" y="586"/>
                  </a:cubicBezTo>
                  <a:cubicBezTo>
                    <a:pt x="522" y="209"/>
                    <a:pt x="1"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58"/>
            <p:cNvSpPr/>
            <p:nvPr/>
          </p:nvSpPr>
          <p:spPr>
            <a:xfrm>
              <a:off x="5337827" y="3464994"/>
              <a:ext cx="193517" cy="170303"/>
            </a:xfrm>
            <a:custGeom>
              <a:rect b="b" l="l" r="r" t="t"/>
              <a:pathLst>
                <a:path extrusionOk="0" h="1357" w="1542">
                  <a:moveTo>
                    <a:pt x="0" y="0"/>
                  </a:moveTo>
                  <a:lnTo>
                    <a:pt x="0" y="0"/>
                  </a:lnTo>
                  <a:cubicBezTo>
                    <a:pt x="191" y="533"/>
                    <a:pt x="707" y="829"/>
                    <a:pt x="707" y="829"/>
                  </a:cubicBezTo>
                  <a:cubicBezTo>
                    <a:pt x="904" y="1165"/>
                    <a:pt x="1541" y="1357"/>
                    <a:pt x="1541" y="1357"/>
                  </a:cubicBezTo>
                  <a:cubicBezTo>
                    <a:pt x="1212" y="736"/>
                    <a:pt x="736" y="718"/>
                    <a:pt x="736" y="718"/>
                  </a:cubicBezTo>
                  <a:cubicBezTo>
                    <a:pt x="487" y="290"/>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58"/>
            <p:cNvSpPr/>
            <p:nvPr/>
          </p:nvSpPr>
          <p:spPr>
            <a:xfrm>
              <a:off x="5337827" y="3390072"/>
              <a:ext cx="193517" cy="171057"/>
            </a:xfrm>
            <a:custGeom>
              <a:rect b="b" l="l" r="r" t="t"/>
              <a:pathLst>
                <a:path extrusionOk="0" h="1363" w="1542">
                  <a:moveTo>
                    <a:pt x="0" y="1"/>
                  </a:moveTo>
                  <a:lnTo>
                    <a:pt x="0" y="1"/>
                  </a:lnTo>
                  <a:cubicBezTo>
                    <a:pt x="191" y="533"/>
                    <a:pt x="707" y="828"/>
                    <a:pt x="707" y="828"/>
                  </a:cubicBezTo>
                  <a:cubicBezTo>
                    <a:pt x="904" y="1170"/>
                    <a:pt x="1541" y="1362"/>
                    <a:pt x="1541" y="1362"/>
                  </a:cubicBezTo>
                  <a:cubicBezTo>
                    <a:pt x="1212" y="736"/>
                    <a:pt x="736" y="718"/>
                    <a:pt x="736" y="718"/>
                  </a:cubicBezTo>
                  <a:cubicBezTo>
                    <a:pt x="487" y="295"/>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58"/>
            <p:cNvSpPr/>
            <p:nvPr/>
          </p:nvSpPr>
          <p:spPr>
            <a:xfrm>
              <a:off x="5355271" y="3308497"/>
              <a:ext cx="193517" cy="170429"/>
            </a:xfrm>
            <a:custGeom>
              <a:rect b="b" l="l" r="r" t="t"/>
              <a:pathLst>
                <a:path extrusionOk="0" h="1358" w="1542">
                  <a:moveTo>
                    <a:pt x="0" y="1"/>
                  </a:moveTo>
                  <a:lnTo>
                    <a:pt x="0" y="1"/>
                  </a:lnTo>
                  <a:cubicBezTo>
                    <a:pt x="191" y="534"/>
                    <a:pt x="707" y="824"/>
                    <a:pt x="707" y="824"/>
                  </a:cubicBezTo>
                  <a:cubicBezTo>
                    <a:pt x="904" y="1165"/>
                    <a:pt x="1541" y="1357"/>
                    <a:pt x="1541" y="1357"/>
                  </a:cubicBezTo>
                  <a:cubicBezTo>
                    <a:pt x="1212" y="731"/>
                    <a:pt x="736" y="720"/>
                    <a:pt x="736" y="720"/>
                  </a:cubicBezTo>
                  <a:cubicBezTo>
                    <a:pt x="487" y="29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58"/>
            <p:cNvSpPr/>
            <p:nvPr/>
          </p:nvSpPr>
          <p:spPr>
            <a:xfrm>
              <a:off x="5361044" y="3240101"/>
              <a:ext cx="181971" cy="160891"/>
            </a:xfrm>
            <a:custGeom>
              <a:rect b="b" l="l" r="r" t="t"/>
              <a:pathLst>
                <a:path extrusionOk="0" h="1282" w="1450">
                  <a:moveTo>
                    <a:pt x="0" y="1"/>
                  </a:moveTo>
                  <a:lnTo>
                    <a:pt x="0" y="1"/>
                  </a:lnTo>
                  <a:cubicBezTo>
                    <a:pt x="180" y="506"/>
                    <a:pt x="661" y="778"/>
                    <a:pt x="661" y="778"/>
                  </a:cubicBezTo>
                  <a:cubicBezTo>
                    <a:pt x="853" y="1102"/>
                    <a:pt x="1450" y="1282"/>
                    <a:pt x="1450" y="1282"/>
                  </a:cubicBezTo>
                  <a:cubicBezTo>
                    <a:pt x="1142" y="691"/>
                    <a:pt x="690" y="679"/>
                    <a:pt x="690" y="679"/>
                  </a:cubicBezTo>
                  <a:cubicBezTo>
                    <a:pt x="458" y="273"/>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58"/>
            <p:cNvSpPr/>
            <p:nvPr/>
          </p:nvSpPr>
          <p:spPr>
            <a:xfrm>
              <a:off x="5369703" y="3181242"/>
              <a:ext cx="164527" cy="159385"/>
            </a:xfrm>
            <a:custGeom>
              <a:rect b="b" l="l" r="r" t="t"/>
              <a:pathLst>
                <a:path extrusionOk="0" h="1270" w="1311">
                  <a:moveTo>
                    <a:pt x="1" y="1"/>
                  </a:moveTo>
                  <a:lnTo>
                    <a:pt x="1" y="1"/>
                  </a:lnTo>
                  <a:cubicBezTo>
                    <a:pt x="145" y="482"/>
                    <a:pt x="592" y="766"/>
                    <a:pt x="592" y="766"/>
                  </a:cubicBezTo>
                  <a:cubicBezTo>
                    <a:pt x="755" y="1073"/>
                    <a:pt x="1311" y="1269"/>
                    <a:pt x="1311" y="1269"/>
                  </a:cubicBezTo>
                  <a:cubicBezTo>
                    <a:pt x="1044" y="702"/>
                    <a:pt x="621" y="673"/>
                    <a:pt x="621" y="673"/>
                  </a:cubicBezTo>
                  <a:cubicBezTo>
                    <a:pt x="418" y="279"/>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58"/>
            <p:cNvSpPr/>
            <p:nvPr/>
          </p:nvSpPr>
          <p:spPr>
            <a:xfrm>
              <a:off x="5377735" y="3126650"/>
              <a:ext cx="175446" cy="146458"/>
            </a:xfrm>
            <a:custGeom>
              <a:rect b="b" l="l" r="r" t="t"/>
              <a:pathLst>
                <a:path extrusionOk="0" h="1167" w="1398">
                  <a:moveTo>
                    <a:pt x="1" y="0"/>
                  </a:moveTo>
                  <a:lnTo>
                    <a:pt x="1" y="0"/>
                  </a:lnTo>
                  <a:cubicBezTo>
                    <a:pt x="180" y="471"/>
                    <a:pt x="643" y="714"/>
                    <a:pt x="643" y="714"/>
                  </a:cubicBezTo>
                  <a:cubicBezTo>
                    <a:pt x="830" y="1015"/>
                    <a:pt x="1397" y="1166"/>
                    <a:pt x="1397" y="1166"/>
                  </a:cubicBezTo>
                  <a:cubicBezTo>
                    <a:pt x="1090" y="621"/>
                    <a:pt x="667" y="621"/>
                    <a:pt x="667" y="621"/>
                  </a:cubicBezTo>
                  <a:cubicBezTo>
                    <a:pt x="435"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58"/>
            <p:cNvSpPr/>
            <p:nvPr/>
          </p:nvSpPr>
          <p:spPr>
            <a:xfrm>
              <a:off x="5402584" y="3094647"/>
              <a:ext cx="150597" cy="125374"/>
            </a:xfrm>
            <a:custGeom>
              <a:rect b="b" l="l" r="r" t="t"/>
              <a:pathLst>
                <a:path extrusionOk="0" h="999" w="1200">
                  <a:moveTo>
                    <a:pt x="0" y="1"/>
                  </a:moveTo>
                  <a:lnTo>
                    <a:pt x="0" y="1"/>
                  </a:lnTo>
                  <a:cubicBezTo>
                    <a:pt x="156" y="400"/>
                    <a:pt x="557" y="609"/>
                    <a:pt x="557" y="609"/>
                  </a:cubicBezTo>
                  <a:cubicBezTo>
                    <a:pt x="712" y="865"/>
                    <a:pt x="1199" y="998"/>
                    <a:pt x="1199" y="998"/>
                  </a:cubicBezTo>
                  <a:cubicBezTo>
                    <a:pt x="939" y="528"/>
                    <a:pt x="573" y="528"/>
                    <a:pt x="573" y="528"/>
                  </a:cubicBezTo>
                  <a:cubicBezTo>
                    <a:pt x="376" y="210"/>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58"/>
            <p:cNvSpPr/>
            <p:nvPr/>
          </p:nvSpPr>
          <p:spPr>
            <a:xfrm>
              <a:off x="5427809" y="3019850"/>
              <a:ext cx="166912" cy="131022"/>
            </a:xfrm>
            <a:custGeom>
              <a:rect b="b" l="l" r="r" t="t"/>
              <a:pathLst>
                <a:path extrusionOk="0" h="1044" w="1330">
                  <a:moveTo>
                    <a:pt x="1" y="0"/>
                  </a:moveTo>
                  <a:cubicBezTo>
                    <a:pt x="43" y="313"/>
                    <a:pt x="425" y="851"/>
                    <a:pt x="425" y="851"/>
                  </a:cubicBezTo>
                  <a:lnTo>
                    <a:pt x="1329" y="1043"/>
                  </a:lnTo>
                  <a:cubicBezTo>
                    <a:pt x="999" y="789"/>
                    <a:pt x="724" y="755"/>
                    <a:pt x="600" y="755"/>
                  </a:cubicBezTo>
                  <a:cubicBezTo>
                    <a:pt x="555" y="755"/>
                    <a:pt x="529" y="760"/>
                    <a:pt x="529" y="760"/>
                  </a:cubicBezTo>
                  <a:cubicBezTo>
                    <a:pt x="500" y="434"/>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58"/>
            <p:cNvSpPr/>
            <p:nvPr/>
          </p:nvSpPr>
          <p:spPr>
            <a:xfrm>
              <a:off x="5457678" y="2980569"/>
              <a:ext cx="152856" cy="120731"/>
            </a:xfrm>
            <a:custGeom>
              <a:rect b="b" l="l" r="r" t="t"/>
              <a:pathLst>
                <a:path extrusionOk="0" h="962" w="1218">
                  <a:moveTo>
                    <a:pt x="1" y="0"/>
                  </a:moveTo>
                  <a:lnTo>
                    <a:pt x="1" y="0"/>
                  </a:lnTo>
                  <a:cubicBezTo>
                    <a:pt x="36" y="290"/>
                    <a:pt x="383" y="787"/>
                    <a:pt x="383" y="787"/>
                  </a:cubicBezTo>
                  <a:lnTo>
                    <a:pt x="1218" y="961"/>
                  </a:lnTo>
                  <a:cubicBezTo>
                    <a:pt x="917" y="728"/>
                    <a:pt x="662" y="697"/>
                    <a:pt x="547" y="697"/>
                  </a:cubicBezTo>
                  <a:cubicBezTo>
                    <a:pt x="505" y="697"/>
                    <a:pt x="482" y="701"/>
                    <a:pt x="482" y="701"/>
                  </a:cubicBezTo>
                  <a:cubicBezTo>
                    <a:pt x="453" y="39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58"/>
            <p:cNvSpPr/>
            <p:nvPr/>
          </p:nvSpPr>
          <p:spPr>
            <a:xfrm>
              <a:off x="5483154" y="2941915"/>
              <a:ext cx="130392" cy="103538"/>
            </a:xfrm>
            <a:custGeom>
              <a:rect b="b" l="l" r="r" t="t"/>
              <a:pathLst>
                <a:path extrusionOk="0" h="825" w="1039">
                  <a:moveTo>
                    <a:pt x="1" y="1"/>
                  </a:moveTo>
                  <a:lnTo>
                    <a:pt x="1" y="1"/>
                  </a:lnTo>
                  <a:cubicBezTo>
                    <a:pt x="30" y="250"/>
                    <a:pt x="332" y="673"/>
                    <a:pt x="332" y="673"/>
                  </a:cubicBezTo>
                  <a:lnTo>
                    <a:pt x="1039" y="824"/>
                  </a:lnTo>
                  <a:cubicBezTo>
                    <a:pt x="778" y="620"/>
                    <a:pt x="557" y="595"/>
                    <a:pt x="462" y="595"/>
                  </a:cubicBezTo>
                  <a:cubicBezTo>
                    <a:pt x="430" y="595"/>
                    <a:pt x="413" y="598"/>
                    <a:pt x="413" y="598"/>
                  </a:cubicBezTo>
                  <a:cubicBezTo>
                    <a:pt x="389" y="343"/>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58"/>
            <p:cNvSpPr/>
            <p:nvPr/>
          </p:nvSpPr>
          <p:spPr>
            <a:xfrm>
              <a:off x="5518168" y="2900375"/>
              <a:ext cx="111442" cy="88979"/>
            </a:xfrm>
            <a:custGeom>
              <a:rect b="b" l="l" r="r" t="t"/>
              <a:pathLst>
                <a:path extrusionOk="0" h="709" w="888">
                  <a:moveTo>
                    <a:pt x="0" y="1"/>
                  </a:moveTo>
                  <a:cubicBezTo>
                    <a:pt x="29" y="216"/>
                    <a:pt x="284" y="581"/>
                    <a:pt x="284" y="581"/>
                  </a:cubicBezTo>
                  <a:lnTo>
                    <a:pt x="888" y="709"/>
                  </a:lnTo>
                  <a:cubicBezTo>
                    <a:pt x="662" y="531"/>
                    <a:pt x="475" y="509"/>
                    <a:pt x="395" y="509"/>
                  </a:cubicBezTo>
                  <a:cubicBezTo>
                    <a:pt x="368" y="509"/>
                    <a:pt x="353" y="511"/>
                    <a:pt x="353" y="511"/>
                  </a:cubicBezTo>
                  <a:cubicBezTo>
                    <a:pt x="331" y="297"/>
                    <a:pt x="0" y="1"/>
                    <a:pt x="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58"/>
            <p:cNvSpPr/>
            <p:nvPr/>
          </p:nvSpPr>
          <p:spPr>
            <a:xfrm>
              <a:off x="5548664" y="2864106"/>
              <a:ext cx="99143" cy="101906"/>
            </a:xfrm>
            <a:custGeom>
              <a:rect b="b" l="l" r="r" t="t"/>
              <a:pathLst>
                <a:path extrusionOk="0" h="812" w="790">
                  <a:moveTo>
                    <a:pt x="0" y="0"/>
                  </a:moveTo>
                  <a:cubicBezTo>
                    <a:pt x="0" y="209"/>
                    <a:pt x="204" y="603"/>
                    <a:pt x="204" y="603"/>
                  </a:cubicBezTo>
                  <a:lnTo>
                    <a:pt x="789" y="811"/>
                  </a:lnTo>
                  <a:cubicBezTo>
                    <a:pt x="542" y="561"/>
                    <a:pt x="320" y="551"/>
                    <a:pt x="288" y="551"/>
                  </a:cubicBezTo>
                  <a:cubicBezTo>
                    <a:pt x="286" y="551"/>
                    <a:pt x="284" y="551"/>
                    <a:pt x="284" y="551"/>
                  </a:cubicBezTo>
                  <a:cubicBezTo>
                    <a:pt x="290" y="331"/>
                    <a:pt x="1"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58"/>
            <p:cNvSpPr/>
            <p:nvPr/>
          </p:nvSpPr>
          <p:spPr>
            <a:xfrm>
              <a:off x="5579160" y="2853313"/>
              <a:ext cx="86091" cy="88728"/>
            </a:xfrm>
            <a:custGeom>
              <a:rect b="b" l="l" r="r" t="t"/>
              <a:pathLst>
                <a:path extrusionOk="0" h="707" w="686">
                  <a:moveTo>
                    <a:pt x="1" y="0"/>
                  </a:moveTo>
                  <a:cubicBezTo>
                    <a:pt x="1" y="185"/>
                    <a:pt x="175" y="533"/>
                    <a:pt x="175" y="533"/>
                  </a:cubicBezTo>
                  <a:lnTo>
                    <a:pt x="685" y="707"/>
                  </a:lnTo>
                  <a:cubicBezTo>
                    <a:pt x="464" y="485"/>
                    <a:pt x="263" y="480"/>
                    <a:pt x="246" y="480"/>
                  </a:cubicBezTo>
                  <a:cubicBezTo>
                    <a:pt x="245" y="480"/>
                    <a:pt x="244" y="480"/>
                    <a:pt x="244" y="480"/>
                  </a:cubicBezTo>
                  <a:cubicBezTo>
                    <a:pt x="255" y="28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58"/>
            <p:cNvSpPr/>
            <p:nvPr/>
          </p:nvSpPr>
          <p:spPr>
            <a:xfrm>
              <a:off x="5600996" y="2826205"/>
              <a:ext cx="86719" cy="88979"/>
            </a:xfrm>
            <a:custGeom>
              <a:rect b="b" l="l" r="r" t="t"/>
              <a:pathLst>
                <a:path extrusionOk="0" h="709" w="691">
                  <a:moveTo>
                    <a:pt x="1" y="0"/>
                  </a:moveTo>
                  <a:cubicBezTo>
                    <a:pt x="1" y="187"/>
                    <a:pt x="180" y="529"/>
                    <a:pt x="180" y="529"/>
                  </a:cubicBezTo>
                  <a:lnTo>
                    <a:pt x="691" y="709"/>
                  </a:lnTo>
                  <a:cubicBezTo>
                    <a:pt x="473" y="491"/>
                    <a:pt x="285" y="482"/>
                    <a:pt x="254" y="482"/>
                  </a:cubicBezTo>
                  <a:cubicBezTo>
                    <a:pt x="251" y="482"/>
                    <a:pt x="250" y="482"/>
                    <a:pt x="250" y="482"/>
                  </a:cubicBezTo>
                  <a:cubicBezTo>
                    <a:pt x="255" y="291"/>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58"/>
            <p:cNvSpPr/>
            <p:nvPr/>
          </p:nvSpPr>
          <p:spPr>
            <a:xfrm>
              <a:off x="5625092" y="2817421"/>
              <a:ext cx="77808" cy="80320"/>
            </a:xfrm>
            <a:custGeom>
              <a:rect b="b" l="l" r="r" t="t"/>
              <a:pathLst>
                <a:path extrusionOk="0" h="640" w="620">
                  <a:moveTo>
                    <a:pt x="1" y="1"/>
                  </a:moveTo>
                  <a:cubicBezTo>
                    <a:pt x="1" y="169"/>
                    <a:pt x="162" y="477"/>
                    <a:pt x="162" y="477"/>
                  </a:cubicBezTo>
                  <a:lnTo>
                    <a:pt x="620" y="639"/>
                  </a:lnTo>
                  <a:cubicBezTo>
                    <a:pt x="431" y="445"/>
                    <a:pt x="261" y="436"/>
                    <a:pt x="231" y="436"/>
                  </a:cubicBezTo>
                  <a:cubicBezTo>
                    <a:pt x="228" y="436"/>
                    <a:pt x="226" y="436"/>
                    <a:pt x="226" y="436"/>
                  </a:cubicBezTo>
                  <a:cubicBezTo>
                    <a:pt x="232" y="262"/>
                    <a:pt x="1" y="1"/>
                    <a:pt x="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58"/>
            <p:cNvSpPr/>
            <p:nvPr/>
          </p:nvSpPr>
          <p:spPr>
            <a:xfrm>
              <a:off x="5654082" y="2797215"/>
              <a:ext cx="72287" cy="86720"/>
            </a:xfrm>
            <a:custGeom>
              <a:rect b="b" l="l" r="r" t="t"/>
              <a:pathLst>
                <a:path extrusionOk="0" h="691" w="576">
                  <a:moveTo>
                    <a:pt x="13" y="1"/>
                  </a:moveTo>
                  <a:cubicBezTo>
                    <a:pt x="1" y="169"/>
                    <a:pt x="134" y="487"/>
                    <a:pt x="134" y="487"/>
                  </a:cubicBezTo>
                  <a:lnTo>
                    <a:pt x="575" y="691"/>
                  </a:lnTo>
                  <a:cubicBezTo>
                    <a:pt x="383" y="458"/>
                    <a:pt x="198" y="453"/>
                    <a:pt x="198" y="453"/>
                  </a:cubicBezTo>
                  <a:cubicBezTo>
                    <a:pt x="222" y="284"/>
                    <a:pt x="13" y="1"/>
                    <a:pt x="1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58"/>
            <p:cNvSpPr/>
            <p:nvPr/>
          </p:nvSpPr>
          <p:spPr>
            <a:xfrm>
              <a:off x="5685331" y="2790564"/>
              <a:ext cx="72914" cy="86093"/>
            </a:xfrm>
            <a:custGeom>
              <a:rect b="b" l="l" r="r" t="t"/>
              <a:pathLst>
                <a:path extrusionOk="0" h="686" w="581">
                  <a:moveTo>
                    <a:pt x="19" y="1"/>
                  </a:moveTo>
                  <a:cubicBezTo>
                    <a:pt x="1" y="169"/>
                    <a:pt x="134" y="488"/>
                    <a:pt x="134" y="488"/>
                  </a:cubicBezTo>
                  <a:lnTo>
                    <a:pt x="581" y="685"/>
                  </a:lnTo>
                  <a:cubicBezTo>
                    <a:pt x="390" y="458"/>
                    <a:pt x="204" y="447"/>
                    <a:pt x="204" y="447"/>
                  </a:cubicBezTo>
                  <a:cubicBezTo>
                    <a:pt x="222" y="279"/>
                    <a:pt x="19" y="1"/>
                    <a:pt x="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58"/>
            <p:cNvSpPr/>
            <p:nvPr/>
          </p:nvSpPr>
          <p:spPr>
            <a:xfrm>
              <a:off x="5409737" y="2838630"/>
              <a:ext cx="317258" cy="1046795"/>
            </a:xfrm>
            <a:custGeom>
              <a:rect b="b" l="l" r="r" t="t"/>
              <a:pathLst>
                <a:path extrusionOk="0" h="8341" w="2528">
                  <a:moveTo>
                    <a:pt x="2517" y="0"/>
                  </a:moveTo>
                  <a:cubicBezTo>
                    <a:pt x="1809" y="117"/>
                    <a:pt x="1241" y="632"/>
                    <a:pt x="840" y="1530"/>
                  </a:cubicBezTo>
                  <a:cubicBezTo>
                    <a:pt x="522" y="2244"/>
                    <a:pt x="302" y="3200"/>
                    <a:pt x="192" y="4371"/>
                  </a:cubicBezTo>
                  <a:cubicBezTo>
                    <a:pt x="0" y="6364"/>
                    <a:pt x="180" y="8324"/>
                    <a:pt x="187" y="8341"/>
                  </a:cubicBezTo>
                  <a:lnTo>
                    <a:pt x="267" y="8335"/>
                  </a:lnTo>
                  <a:cubicBezTo>
                    <a:pt x="267" y="8312"/>
                    <a:pt x="82" y="6364"/>
                    <a:pt x="273" y="4382"/>
                  </a:cubicBezTo>
                  <a:cubicBezTo>
                    <a:pt x="452" y="2563"/>
                    <a:pt x="986" y="337"/>
                    <a:pt x="2528" y="82"/>
                  </a:cubicBezTo>
                  <a:lnTo>
                    <a:pt x="2517"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58"/>
            <p:cNvSpPr/>
            <p:nvPr/>
          </p:nvSpPr>
          <p:spPr>
            <a:xfrm>
              <a:off x="5716831" y="2831978"/>
              <a:ext cx="56850" cy="17444"/>
            </a:xfrm>
            <a:custGeom>
              <a:rect b="b" l="l" r="r" t="t"/>
              <a:pathLst>
                <a:path extrusionOk="0" h="139" w="453">
                  <a:moveTo>
                    <a:pt x="265" y="0"/>
                  </a:moveTo>
                  <a:cubicBezTo>
                    <a:pt x="182" y="0"/>
                    <a:pt x="84" y="19"/>
                    <a:pt x="0" y="88"/>
                  </a:cubicBezTo>
                  <a:cubicBezTo>
                    <a:pt x="0" y="88"/>
                    <a:pt x="60" y="138"/>
                    <a:pt x="167" y="138"/>
                  </a:cubicBezTo>
                  <a:cubicBezTo>
                    <a:pt x="241" y="138"/>
                    <a:pt x="338" y="114"/>
                    <a:pt x="452" y="31"/>
                  </a:cubicBezTo>
                  <a:cubicBezTo>
                    <a:pt x="452" y="31"/>
                    <a:pt x="370" y="0"/>
                    <a:pt x="265"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58"/>
            <p:cNvSpPr/>
            <p:nvPr/>
          </p:nvSpPr>
          <p:spPr>
            <a:xfrm>
              <a:off x="5238056" y="3881149"/>
              <a:ext cx="213346" cy="32128"/>
            </a:xfrm>
            <a:custGeom>
              <a:rect b="b" l="l" r="r" t="t"/>
              <a:pathLst>
                <a:path extrusionOk="0" h="256" w="1700">
                  <a:moveTo>
                    <a:pt x="1560" y="0"/>
                  </a:moveTo>
                  <a:cubicBezTo>
                    <a:pt x="1394" y="0"/>
                    <a:pt x="1105" y="18"/>
                    <a:pt x="852" y="122"/>
                  </a:cubicBezTo>
                  <a:cubicBezTo>
                    <a:pt x="852" y="122"/>
                    <a:pt x="719" y="31"/>
                    <a:pt x="486" y="31"/>
                  </a:cubicBezTo>
                  <a:cubicBezTo>
                    <a:pt x="354" y="31"/>
                    <a:pt x="191" y="60"/>
                    <a:pt x="1" y="149"/>
                  </a:cubicBezTo>
                  <a:cubicBezTo>
                    <a:pt x="1" y="149"/>
                    <a:pt x="285" y="255"/>
                    <a:pt x="557" y="255"/>
                  </a:cubicBezTo>
                  <a:cubicBezTo>
                    <a:pt x="652" y="255"/>
                    <a:pt x="745" y="242"/>
                    <a:pt x="824" y="208"/>
                  </a:cubicBezTo>
                  <a:cubicBezTo>
                    <a:pt x="824" y="208"/>
                    <a:pt x="875" y="215"/>
                    <a:pt x="958" y="215"/>
                  </a:cubicBezTo>
                  <a:cubicBezTo>
                    <a:pt x="1129" y="215"/>
                    <a:pt x="1437" y="185"/>
                    <a:pt x="1699" y="5"/>
                  </a:cubicBezTo>
                  <a:cubicBezTo>
                    <a:pt x="1699" y="5"/>
                    <a:pt x="1646" y="0"/>
                    <a:pt x="156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58"/>
            <p:cNvSpPr/>
            <p:nvPr/>
          </p:nvSpPr>
          <p:spPr>
            <a:xfrm>
              <a:off x="5241068" y="3826557"/>
              <a:ext cx="210961" cy="43800"/>
            </a:xfrm>
            <a:custGeom>
              <a:rect b="b" l="l" r="r" t="t"/>
              <a:pathLst>
                <a:path extrusionOk="0" h="349" w="1681">
                  <a:moveTo>
                    <a:pt x="1675" y="0"/>
                  </a:moveTo>
                  <a:cubicBezTo>
                    <a:pt x="1619" y="0"/>
                    <a:pt x="1193" y="6"/>
                    <a:pt x="852" y="185"/>
                  </a:cubicBezTo>
                  <a:cubicBezTo>
                    <a:pt x="852" y="185"/>
                    <a:pt x="743" y="124"/>
                    <a:pt x="556" y="124"/>
                  </a:cubicBezTo>
                  <a:cubicBezTo>
                    <a:pt x="412" y="124"/>
                    <a:pt x="222" y="160"/>
                    <a:pt x="0" y="289"/>
                  </a:cubicBezTo>
                  <a:cubicBezTo>
                    <a:pt x="0" y="289"/>
                    <a:pt x="225" y="348"/>
                    <a:pt x="462" y="348"/>
                  </a:cubicBezTo>
                  <a:cubicBezTo>
                    <a:pt x="590" y="348"/>
                    <a:pt x="721" y="331"/>
                    <a:pt x="823" y="278"/>
                  </a:cubicBezTo>
                  <a:cubicBezTo>
                    <a:pt x="823" y="278"/>
                    <a:pt x="828" y="279"/>
                    <a:pt x="837" y="279"/>
                  </a:cubicBezTo>
                  <a:cubicBezTo>
                    <a:pt x="921" y="279"/>
                    <a:pt x="1352" y="265"/>
                    <a:pt x="1681" y="0"/>
                  </a:cubicBezTo>
                  <a:cubicBezTo>
                    <a:pt x="1681" y="0"/>
                    <a:pt x="1679" y="0"/>
                    <a:pt x="16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58"/>
            <p:cNvSpPr/>
            <p:nvPr/>
          </p:nvSpPr>
          <p:spPr>
            <a:xfrm>
              <a:off x="5254873" y="3777612"/>
              <a:ext cx="179085" cy="55220"/>
            </a:xfrm>
            <a:custGeom>
              <a:rect b="b" l="l" r="r" t="t"/>
              <a:pathLst>
                <a:path extrusionOk="0" h="440" w="1427">
                  <a:moveTo>
                    <a:pt x="1426" y="1"/>
                  </a:moveTo>
                  <a:lnTo>
                    <a:pt x="1426" y="1"/>
                  </a:lnTo>
                  <a:cubicBezTo>
                    <a:pt x="1426" y="1"/>
                    <a:pt x="1020" y="48"/>
                    <a:pt x="725" y="251"/>
                  </a:cubicBezTo>
                  <a:cubicBezTo>
                    <a:pt x="725" y="251"/>
                    <a:pt x="657" y="222"/>
                    <a:pt x="544" y="222"/>
                  </a:cubicBezTo>
                  <a:cubicBezTo>
                    <a:pt x="413" y="222"/>
                    <a:pt x="221" y="260"/>
                    <a:pt x="0" y="425"/>
                  </a:cubicBezTo>
                  <a:cubicBezTo>
                    <a:pt x="0" y="425"/>
                    <a:pt x="101" y="440"/>
                    <a:pt x="233" y="440"/>
                  </a:cubicBezTo>
                  <a:cubicBezTo>
                    <a:pt x="387" y="440"/>
                    <a:pt x="584" y="419"/>
                    <a:pt x="713" y="332"/>
                  </a:cubicBezTo>
                  <a:cubicBezTo>
                    <a:pt x="713" y="332"/>
                    <a:pt x="1142" y="291"/>
                    <a:pt x="142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58"/>
            <p:cNvSpPr/>
            <p:nvPr/>
          </p:nvSpPr>
          <p:spPr>
            <a:xfrm>
              <a:off x="5254873" y="3742723"/>
              <a:ext cx="171053" cy="53463"/>
            </a:xfrm>
            <a:custGeom>
              <a:rect b="b" l="l" r="r" t="t"/>
              <a:pathLst>
                <a:path extrusionOk="0" h="426" w="1363">
                  <a:moveTo>
                    <a:pt x="1362" y="0"/>
                  </a:moveTo>
                  <a:cubicBezTo>
                    <a:pt x="1362" y="0"/>
                    <a:pt x="974" y="48"/>
                    <a:pt x="690" y="238"/>
                  </a:cubicBezTo>
                  <a:cubicBezTo>
                    <a:pt x="690" y="238"/>
                    <a:pt x="627" y="212"/>
                    <a:pt x="522" y="212"/>
                  </a:cubicBezTo>
                  <a:cubicBezTo>
                    <a:pt x="396" y="212"/>
                    <a:pt x="211" y="249"/>
                    <a:pt x="0" y="412"/>
                  </a:cubicBezTo>
                  <a:cubicBezTo>
                    <a:pt x="0" y="412"/>
                    <a:pt x="92" y="425"/>
                    <a:pt x="214" y="425"/>
                  </a:cubicBezTo>
                  <a:cubicBezTo>
                    <a:pt x="362" y="425"/>
                    <a:pt x="554" y="406"/>
                    <a:pt x="678" y="320"/>
                  </a:cubicBezTo>
                  <a:cubicBezTo>
                    <a:pt x="678" y="320"/>
                    <a:pt x="1090" y="286"/>
                    <a:pt x="136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58"/>
            <p:cNvSpPr/>
            <p:nvPr/>
          </p:nvSpPr>
          <p:spPr>
            <a:xfrm>
              <a:off x="5258512" y="3694030"/>
              <a:ext cx="160762" cy="79316"/>
            </a:xfrm>
            <a:custGeom>
              <a:rect b="b" l="l" r="r" t="t"/>
              <a:pathLst>
                <a:path extrusionOk="0" h="632" w="1281">
                  <a:moveTo>
                    <a:pt x="1280" y="0"/>
                  </a:moveTo>
                  <a:cubicBezTo>
                    <a:pt x="1280" y="0"/>
                    <a:pt x="905" y="105"/>
                    <a:pt x="661" y="348"/>
                  </a:cubicBezTo>
                  <a:cubicBezTo>
                    <a:pt x="661" y="348"/>
                    <a:pt x="633" y="342"/>
                    <a:pt x="584" y="342"/>
                  </a:cubicBezTo>
                  <a:cubicBezTo>
                    <a:pt x="468" y="342"/>
                    <a:pt x="237" y="379"/>
                    <a:pt x="1" y="632"/>
                  </a:cubicBezTo>
                  <a:cubicBezTo>
                    <a:pt x="1" y="632"/>
                    <a:pt x="464" y="621"/>
                    <a:pt x="661" y="430"/>
                  </a:cubicBezTo>
                  <a:cubicBezTo>
                    <a:pt x="661" y="430"/>
                    <a:pt x="1061" y="326"/>
                    <a:pt x="12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58"/>
            <p:cNvSpPr/>
            <p:nvPr/>
          </p:nvSpPr>
          <p:spPr>
            <a:xfrm>
              <a:off x="5248221" y="3658388"/>
              <a:ext cx="160888" cy="79442"/>
            </a:xfrm>
            <a:custGeom>
              <a:rect b="b" l="l" r="r" t="t"/>
              <a:pathLst>
                <a:path extrusionOk="0" h="633" w="1282">
                  <a:moveTo>
                    <a:pt x="1282" y="1"/>
                  </a:moveTo>
                  <a:cubicBezTo>
                    <a:pt x="1282" y="1"/>
                    <a:pt x="905" y="110"/>
                    <a:pt x="656" y="348"/>
                  </a:cubicBezTo>
                  <a:cubicBezTo>
                    <a:pt x="656" y="348"/>
                    <a:pt x="628" y="342"/>
                    <a:pt x="580" y="342"/>
                  </a:cubicBezTo>
                  <a:cubicBezTo>
                    <a:pt x="466" y="342"/>
                    <a:pt x="238" y="379"/>
                    <a:pt x="0" y="632"/>
                  </a:cubicBezTo>
                  <a:cubicBezTo>
                    <a:pt x="0" y="632"/>
                    <a:pt x="458" y="621"/>
                    <a:pt x="656" y="429"/>
                  </a:cubicBezTo>
                  <a:cubicBezTo>
                    <a:pt x="656" y="429"/>
                    <a:pt x="1056" y="325"/>
                    <a:pt x="1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58"/>
            <p:cNvSpPr/>
            <p:nvPr/>
          </p:nvSpPr>
          <p:spPr>
            <a:xfrm>
              <a:off x="5244582" y="3619860"/>
              <a:ext cx="160888" cy="79316"/>
            </a:xfrm>
            <a:custGeom>
              <a:rect b="b" l="l" r="r" t="t"/>
              <a:pathLst>
                <a:path extrusionOk="0" h="632" w="1282">
                  <a:moveTo>
                    <a:pt x="1281" y="0"/>
                  </a:moveTo>
                  <a:cubicBezTo>
                    <a:pt x="1281" y="0"/>
                    <a:pt x="899" y="110"/>
                    <a:pt x="655" y="348"/>
                  </a:cubicBezTo>
                  <a:cubicBezTo>
                    <a:pt x="655" y="348"/>
                    <a:pt x="627" y="341"/>
                    <a:pt x="579" y="341"/>
                  </a:cubicBezTo>
                  <a:cubicBezTo>
                    <a:pt x="464" y="341"/>
                    <a:pt x="234" y="379"/>
                    <a:pt x="0" y="632"/>
                  </a:cubicBezTo>
                  <a:cubicBezTo>
                    <a:pt x="0" y="632"/>
                    <a:pt x="459" y="621"/>
                    <a:pt x="655" y="430"/>
                  </a:cubicBezTo>
                  <a:cubicBezTo>
                    <a:pt x="655" y="430"/>
                    <a:pt x="1056" y="326"/>
                    <a:pt x="128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58"/>
            <p:cNvSpPr/>
            <p:nvPr/>
          </p:nvSpPr>
          <p:spPr>
            <a:xfrm>
              <a:off x="5237428" y="3595262"/>
              <a:ext cx="151224" cy="74924"/>
            </a:xfrm>
            <a:custGeom>
              <a:rect b="b" l="l" r="r" t="t"/>
              <a:pathLst>
                <a:path extrusionOk="0" h="597" w="1205">
                  <a:moveTo>
                    <a:pt x="1205" y="0"/>
                  </a:moveTo>
                  <a:cubicBezTo>
                    <a:pt x="1205" y="0"/>
                    <a:pt x="852" y="104"/>
                    <a:pt x="614" y="330"/>
                  </a:cubicBezTo>
                  <a:cubicBezTo>
                    <a:pt x="614" y="330"/>
                    <a:pt x="588" y="324"/>
                    <a:pt x="544" y="324"/>
                  </a:cubicBezTo>
                  <a:cubicBezTo>
                    <a:pt x="437" y="324"/>
                    <a:pt x="222" y="359"/>
                    <a:pt x="0" y="597"/>
                  </a:cubicBezTo>
                  <a:cubicBezTo>
                    <a:pt x="0" y="597"/>
                    <a:pt x="434" y="584"/>
                    <a:pt x="621" y="405"/>
                  </a:cubicBezTo>
                  <a:cubicBezTo>
                    <a:pt x="621" y="405"/>
                    <a:pt x="991" y="306"/>
                    <a:pt x="12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58"/>
            <p:cNvSpPr/>
            <p:nvPr/>
          </p:nvSpPr>
          <p:spPr>
            <a:xfrm>
              <a:off x="5235169" y="3563135"/>
              <a:ext cx="139051" cy="77182"/>
            </a:xfrm>
            <a:custGeom>
              <a:rect b="b" l="l" r="r" t="t"/>
              <a:pathLst>
                <a:path extrusionOk="0" h="615" w="1108">
                  <a:moveTo>
                    <a:pt x="1107" y="0"/>
                  </a:moveTo>
                  <a:lnTo>
                    <a:pt x="1107" y="0"/>
                  </a:lnTo>
                  <a:cubicBezTo>
                    <a:pt x="1107" y="0"/>
                    <a:pt x="778" y="117"/>
                    <a:pt x="569" y="337"/>
                  </a:cubicBezTo>
                  <a:cubicBezTo>
                    <a:pt x="569" y="337"/>
                    <a:pt x="552" y="334"/>
                    <a:pt x="523" y="334"/>
                  </a:cubicBezTo>
                  <a:cubicBezTo>
                    <a:pt x="431" y="334"/>
                    <a:pt x="215" y="364"/>
                    <a:pt x="0" y="615"/>
                  </a:cubicBezTo>
                  <a:cubicBezTo>
                    <a:pt x="0" y="615"/>
                    <a:pt x="406" y="586"/>
                    <a:pt x="575" y="406"/>
                  </a:cubicBezTo>
                  <a:cubicBezTo>
                    <a:pt x="575" y="406"/>
                    <a:pt x="922" y="302"/>
                    <a:pt x="11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58"/>
            <p:cNvSpPr/>
            <p:nvPr/>
          </p:nvSpPr>
          <p:spPr>
            <a:xfrm>
              <a:off x="5221992" y="3534144"/>
              <a:ext cx="139177" cy="76429"/>
            </a:xfrm>
            <a:custGeom>
              <a:rect b="b" l="l" r="r" t="t"/>
              <a:pathLst>
                <a:path extrusionOk="0" h="609" w="1109">
                  <a:moveTo>
                    <a:pt x="1108" y="0"/>
                  </a:moveTo>
                  <a:cubicBezTo>
                    <a:pt x="1108" y="0"/>
                    <a:pt x="778" y="110"/>
                    <a:pt x="570" y="330"/>
                  </a:cubicBezTo>
                  <a:cubicBezTo>
                    <a:pt x="570" y="330"/>
                    <a:pt x="554" y="327"/>
                    <a:pt x="525" y="327"/>
                  </a:cubicBezTo>
                  <a:cubicBezTo>
                    <a:pt x="434" y="327"/>
                    <a:pt x="217" y="357"/>
                    <a:pt x="1" y="608"/>
                  </a:cubicBezTo>
                  <a:cubicBezTo>
                    <a:pt x="1" y="608"/>
                    <a:pt x="407" y="579"/>
                    <a:pt x="575" y="399"/>
                  </a:cubicBezTo>
                  <a:cubicBezTo>
                    <a:pt x="575" y="399"/>
                    <a:pt x="923" y="295"/>
                    <a:pt x="11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58"/>
            <p:cNvSpPr/>
            <p:nvPr/>
          </p:nvSpPr>
          <p:spPr>
            <a:xfrm>
              <a:off x="5208940" y="3503523"/>
              <a:ext cx="144824" cy="66264"/>
            </a:xfrm>
            <a:custGeom>
              <a:rect b="b" l="l" r="r" t="t"/>
              <a:pathLst>
                <a:path extrusionOk="0" h="528" w="1154">
                  <a:moveTo>
                    <a:pt x="1154" y="1"/>
                  </a:moveTo>
                  <a:lnTo>
                    <a:pt x="1154" y="1"/>
                  </a:lnTo>
                  <a:cubicBezTo>
                    <a:pt x="1154" y="1"/>
                    <a:pt x="813" y="87"/>
                    <a:pt x="592" y="290"/>
                  </a:cubicBezTo>
                  <a:cubicBezTo>
                    <a:pt x="592" y="290"/>
                    <a:pt x="562" y="282"/>
                    <a:pt x="511" y="282"/>
                  </a:cubicBezTo>
                  <a:cubicBezTo>
                    <a:pt x="405" y="282"/>
                    <a:pt x="208" y="316"/>
                    <a:pt x="0" y="528"/>
                  </a:cubicBezTo>
                  <a:cubicBezTo>
                    <a:pt x="0" y="528"/>
                    <a:pt x="407" y="528"/>
                    <a:pt x="586" y="360"/>
                  </a:cubicBezTo>
                  <a:cubicBezTo>
                    <a:pt x="586" y="360"/>
                    <a:pt x="945" y="284"/>
                    <a:pt x="11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58"/>
            <p:cNvSpPr/>
            <p:nvPr/>
          </p:nvSpPr>
          <p:spPr>
            <a:xfrm>
              <a:off x="5195888" y="3473654"/>
              <a:ext cx="144071" cy="65636"/>
            </a:xfrm>
            <a:custGeom>
              <a:rect b="b" l="l" r="r" t="t"/>
              <a:pathLst>
                <a:path extrusionOk="0" h="523" w="1148">
                  <a:moveTo>
                    <a:pt x="1148" y="1"/>
                  </a:moveTo>
                  <a:cubicBezTo>
                    <a:pt x="1148" y="1"/>
                    <a:pt x="813" y="87"/>
                    <a:pt x="586" y="290"/>
                  </a:cubicBezTo>
                  <a:cubicBezTo>
                    <a:pt x="586" y="290"/>
                    <a:pt x="556" y="282"/>
                    <a:pt x="505" y="282"/>
                  </a:cubicBezTo>
                  <a:cubicBezTo>
                    <a:pt x="400" y="282"/>
                    <a:pt x="207" y="316"/>
                    <a:pt x="0" y="522"/>
                  </a:cubicBezTo>
                  <a:cubicBezTo>
                    <a:pt x="0" y="522"/>
                    <a:pt x="2" y="523"/>
                    <a:pt x="5" y="523"/>
                  </a:cubicBezTo>
                  <a:cubicBezTo>
                    <a:pt x="50" y="523"/>
                    <a:pt x="417" y="518"/>
                    <a:pt x="586" y="360"/>
                  </a:cubicBezTo>
                  <a:cubicBezTo>
                    <a:pt x="586" y="360"/>
                    <a:pt x="945" y="279"/>
                    <a:pt x="114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58"/>
            <p:cNvSpPr/>
            <p:nvPr/>
          </p:nvSpPr>
          <p:spPr>
            <a:xfrm>
              <a:off x="5196516" y="3456963"/>
              <a:ext cx="123866" cy="56099"/>
            </a:xfrm>
            <a:custGeom>
              <a:rect b="b" l="l" r="r" t="t"/>
              <a:pathLst>
                <a:path extrusionOk="0" h="447" w="987">
                  <a:moveTo>
                    <a:pt x="987" y="0"/>
                  </a:moveTo>
                  <a:cubicBezTo>
                    <a:pt x="987" y="0"/>
                    <a:pt x="696" y="70"/>
                    <a:pt x="506" y="249"/>
                  </a:cubicBezTo>
                  <a:cubicBezTo>
                    <a:pt x="506" y="249"/>
                    <a:pt x="479" y="242"/>
                    <a:pt x="435" y="242"/>
                  </a:cubicBezTo>
                  <a:cubicBezTo>
                    <a:pt x="344" y="242"/>
                    <a:pt x="176" y="271"/>
                    <a:pt x="1" y="447"/>
                  </a:cubicBezTo>
                  <a:cubicBezTo>
                    <a:pt x="1" y="447"/>
                    <a:pt x="3" y="447"/>
                    <a:pt x="6" y="447"/>
                  </a:cubicBezTo>
                  <a:cubicBezTo>
                    <a:pt x="49" y="447"/>
                    <a:pt x="360" y="442"/>
                    <a:pt x="506" y="308"/>
                  </a:cubicBezTo>
                  <a:cubicBezTo>
                    <a:pt x="506" y="308"/>
                    <a:pt x="813" y="238"/>
                    <a:pt x="9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58"/>
            <p:cNvSpPr/>
            <p:nvPr/>
          </p:nvSpPr>
          <p:spPr>
            <a:xfrm>
              <a:off x="5186476" y="3434373"/>
              <a:ext cx="124494" cy="56851"/>
            </a:xfrm>
            <a:custGeom>
              <a:rect b="b" l="l" r="r" t="t"/>
              <a:pathLst>
                <a:path extrusionOk="0" h="453" w="992">
                  <a:moveTo>
                    <a:pt x="992" y="1"/>
                  </a:moveTo>
                  <a:cubicBezTo>
                    <a:pt x="992" y="1"/>
                    <a:pt x="701" y="76"/>
                    <a:pt x="505" y="255"/>
                  </a:cubicBezTo>
                  <a:cubicBezTo>
                    <a:pt x="505" y="255"/>
                    <a:pt x="477" y="247"/>
                    <a:pt x="430" y="247"/>
                  </a:cubicBezTo>
                  <a:cubicBezTo>
                    <a:pt x="339" y="247"/>
                    <a:pt x="176" y="277"/>
                    <a:pt x="0" y="453"/>
                  </a:cubicBezTo>
                  <a:cubicBezTo>
                    <a:pt x="0" y="453"/>
                    <a:pt x="353" y="453"/>
                    <a:pt x="505" y="314"/>
                  </a:cubicBezTo>
                  <a:cubicBezTo>
                    <a:pt x="505" y="314"/>
                    <a:pt x="811" y="244"/>
                    <a:pt x="9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58"/>
            <p:cNvSpPr/>
            <p:nvPr/>
          </p:nvSpPr>
          <p:spPr>
            <a:xfrm>
              <a:off x="5174052" y="3414042"/>
              <a:ext cx="124619" cy="56099"/>
            </a:xfrm>
            <a:custGeom>
              <a:rect b="b" l="l" r="r" t="t"/>
              <a:pathLst>
                <a:path extrusionOk="0" h="447" w="993">
                  <a:moveTo>
                    <a:pt x="992" y="0"/>
                  </a:moveTo>
                  <a:cubicBezTo>
                    <a:pt x="992" y="0"/>
                    <a:pt x="701" y="70"/>
                    <a:pt x="505" y="249"/>
                  </a:cubicBezTo>
                  <a:cubicBezTo>
                    <a:pt x="505" y="249"/>
                    <a:pt x="477" y="241"/>
                    <a:pt x="430" y="241"/>
                  </a:cubicBezTo>
                  <a:cubicBezTo>
                    <a:pt x="339" y="241"/>
                    <a:pt x="176" y="271"/>
                    <a:pt x="0" y="447"/>
                  </a:cubicBezTo>
                  <a:cubicBezTo>
                    <a:pt x="0" y="447"/>
                    <a:pt x="354" y="447"/>
                    <a:pt x="505" y="308"/>
                  </a:cubicBezTo>
                  <a:cubicBezTo>
                    <a:pt x="505" y="308"/>
                    <a:pt x="813" y="238"/>
                    <a:pt x="9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58"/>
            <p:cNvSpPr/>
            <p:nvPr/>
          </p:nvSpPr>
          <p:spPr>
            <a:xfrm>
              <a:off x="5166898" y="3387060"/>
              <a:ext cx="119348" cy="65636"/>
            </a:xfrm>
            <a:custGeom>
              <a:rect b="b" l="l" r="r" t="t"/>
              <a:pathLst>
                <a:path extrusionOk="0" h="523" w="951">
                  <a:moveTo>
                    <a:pt x="950" y="1"/>
                  </a:moveTo>
                  <a:cubicBezTo>
                    <a:pt x="950" y="1"/>
                    <a:pt x="667" y="94"/>
                    <a:pt x="487" y="285"/>
                  </a:cubicBezTo>
                  <a:cubicBezTo>
                    <a:pt x="487" y="285"/>
                    <a:pt x="473" y="282"/>
                    <a:pt x="447" y="282"/>
                  </a:cubicBezTo>
                  <a:cubicBezTo>
                    <a:pt x="368" y="282"/>
                    <a:pt x="184" y="308"/>
                    <a:pt x="0" y="523"/>
                  </a:cubicBezTo>
                  <a:cubicBezTo>
                    <a:pt x="0" y="523"/>
                    <a:pt x="348" y="499"/>
                    <a:pt x="493" y="343"/>
                  </a:cubicBezTo>
                  <a:cubicBezTo>
                    <a:pt x="493" y="343"/>
                    <a:pt x="788" y="250"/>
                    <a:pt x="9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58"/>
            <p:cNvSpPr/>
            <p:nvPr/>
          </p:nvSpPr>
          <p:spPr>
            <a:xfrm>
              <a:off x="5134018" y="3349912"/>
              <a:ext cx="135412" cy="62750"/>
            </a:xfrm>
            <a:custGeom>
              <a:rect b="b" l="l" r="r" t="t"/>
              <a:pathLst>
                <a:path extrusionOk="0" h="500" w="1079">
                  <a:moveTo>
                    <a:pt x="1079" y="1"/>
                  </a:moveTo>
                  <a:cubicBezTo>
                    <a:pt x="1079" y="1"/>
                    <a:pt x="667" y="204"/>
                    <a:pt x="586" y="412"/>
                  </a:cubicBezTo>
                  <a:cubicBezTo>
                    <a:pt x="586" y="412"/>
                    <a:pt x="513" y="377"/>
                    <a:pt x="380" y="377"/>
                  </a:cubicBezTo>
                  <a:cubicBezTo>
                    <a:pt x="283" y="377"/>
                    <a:pt x="155" y="396"/>
                    <a:pt x="1" y="460"/>
                  </a:cubicBezTo>
                  <a:lnTo>
                    <a:pt x="638" y="500"/>
                  </a:lnTo>
                  <a:cubicBezTo>
                    <a:pt x="638" y="500"/>
                    <a:pt x="998" y="204"/>
                    <a:pt x="107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58"/>
            <p:cNvSpPr/>
            <p:nvPr/>
          </p:nvSpPr>
          <p:spPr>
            <a:xfrm>
              <a:off x="5128998" y="3328075"/>
              <a:ext cx="124368" cy="57730"/>
            </a:xfrm>
            <a:custGeom>
              <a:rect b="b" l="l" r="r" t="t"/>
              <a:pathLst>
                <a:path extrusionOk="0" h="460" w="991">
                  <a:moveTo>
                    <a:pt x="991" y="1"/>
                  </a:moveTo>
                  <a:cubicBezTo>
                    <a:pt x="991" y="1"/>
                    <a:pt x="615" y="187"/>
                    <a:pt x="539" y="383"/>
                  </a:cubicBezTo>
                  <a:cubicBezTo>
                    <a:pt x="539" y="383"/>
                    <a:pt x="470" y="350"/>
                    <a:pt x="346" y="350"/>
                  </a:cubicBezTo>
                  <a:cubicBezTo>
                    <a:pt x="257" y="350"/>
                    <a:pt x="141" y="367"/>
                    <a:pt x="0" y="425"/>
                  </a:cubicBezTo>
                  <a:lnTo>
                    <a:pt x="586" y="460"/>
                  </a:lnTo>
                  <a:cubicBezTo>
                    <a:pt x="586" y="460"/>
                    <a:pt x="916" y="193"/>
                    <a:pt x="9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58"/>
            <p:cNvSpPr/>
            <p:nvPr/>
          </p:nvSpPr>
          <p:spPr>
            <a:xfrm>
              <a:off x="5112181" y="3305611"/>
              <a:ext cx="124619" cy="57479"/>
            </a:xfrm>
            <a:custGeom>
              <a:rect b="b" l="l" r="r" t="t"/>
              <a:pathLst>
                <a:path extrusionOk="0" h="458" w="993">
                  <a:moveTo>
                    <a:pt x="993" y="0"/>
                  </a:moveTo>
                  <a:cubicBezTo>
                    <a:pt x="993" y="0"/>
                    <a:pt x="616" y="187"/>
                    <a:pt x="541" y="377"/>
                  </a:cubicBezTo>
                  <a:cubicBezTo>
                    <a:pt x="541" y="377"/>
                    <a:pt x="474" y="347"/>
                    <a:pt x="354" y="347"/>
                  </a:cubicBezTo>
                  <a:cubicBezTo>
                    <a:pt x="264" y="347"/>
                    <a:pt x="145" y="364"/>
                    <a:pt x="1" y="423"/>
                  </a:cubicBezTo>
                  <a:lnTo>
                    <a:pt x="592" y="458"/>
                  </a:lnTo>
                  <a:cubicBezTo>
                    <a:pt x="592" y="458"/>
                    <a:pt x="916" y="187"/>
                    <a:pt x="9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58"/>
            <p:cNvSpPr/>
            <p:nvPr/>
          </p:nvSpPr>
          <p:spPr>
            <a:xfrm>
              <a:off x="5097749" y="3280135"/>
              <a:ext cx="124368" cy="57730"/>
            </a:xfrm>
            <a:custGeom>
              <a:rect b="b" l="l" r="r" t="t"/>
              <a:pathLst>
                <a:path extrusionOk="0" h="460" w="991">
                  <a:moveTo>
                    <a:pt x="991" y="0"/>
                  </a:moveTo>
                  <a:cubicBezTo>
                    <a:pt x="991" y="0"/>
                    <a:pt x="614" y="181"/>
                    <a:pt x="539" y="377"/>
                  </a:cubicBezTo>
                  <a:cubicBezTo>
                    <a:pt x="539" y="377"/>
                    <a:pt x="469" y="343"/>
                    <a:pt x="343" y="343"/>
                  </a:cubicBezTo>
                  <a:cubicBezTo>
                    <a:pt x="255" y="343"/>
                    <a:pt x="139" y="360"/>
                    <a:pt x="0" y="417"/>
                  </a:cubicBezTo>
                  <a:lnTo>
                    <a:pt x="592" y="459"/>
                  </a:lnTo>
                  <a:cubicBezTo>
                    <a:pt x="592" y="459"/>
                    <a:pt x="916" y="187"/>
                    <a:pt x="9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58"/>
            <p:cNvSpPr/>
            <p:nvPr/>
          </p:nvSpPr>
          <p:spPr>
            <a:xfrm>
              <a:off x="5081685" y="3249513"/>
              <a:ext cx="125247" cy="57730"/>
            </a:xfrm>
            <a:custGeom>
              <a:rect b="b" l="l" r="r" t="t"/>
              <a:pathLst>
                <a:path extrusionOk="0" h="460" w="998">
                  <a:moveTo>
                    <a:pt x="998" y="1"/>
                  </a:moveTo>
                  <a:lnTo>
                    <a:pt x="998" y="1"/>
                  </a:lnTo>
                  <a:cubicBezTo>
                    <a:pt x="998" y="1"/>
                    <a:pt x="615" y="187"/>
                    <a:pt x="540" y="378"/>
                  </a:cubicBezTo>
                  <a:cubicBezTo>
                    <a:pt x="540" y="378"/>
                    <a:pt x="474" y="348"/>
                    <a:pt x="356" y="348"/>
                  </a:cubicBezTo>
                  <a:cubicBezTo>
                    <a:pt x="266" y="348"/>
                    <a:pt x="146" y="365"/>
                    <a:pt x="0" y="425"/>
                  </a:cubicBezTo>
                  <a:lnTo>
                    <a:pt x="592" y="460"/>
                  </a:lnTo>
                  <a:cubicBezTo>
                    <a:pt x="592" y="460"/>
                    <a:pt x="916" y="187"/>
                    <a:pt x="99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58"/>
            <p:cNvSpPr/>
            <p:nvPr/>
          </p:nvSpPr>
          <p:spPr>
            <a:xfrm>
              <a:off x="5082313" y="3235081"/>
              <a:ext cx="107175" cy="48819"/>
            </a:xfrm>
            <a:custGeom>
              <a:rect b="b" l="l" r="r" t="t"/>
              <a:pathLst>
                <a:path extrusionOk="0" h="389" w="854">
                  <a:moveTo>
                    <a:pt x="854" y="0"/>
                  </a:moveTo>
                  <a:cubicBezTo>
                    <a:pt x="854" y="0"/>
                    <a:pt x="528" y="158"/>
                    <a:pt x="466" y="319"/>
                  </a:cubicBezTo>
                  <a:cubicBezTo>
                    <a:pt x="466" y="319"/>
                    <a:pt x="409" y="293"/>
                    <a:pt x="306" y="293"/>
                  </a:cubicBezTo>
                  <a:cubicBezTo>
                    <a:pt x="229" y="293"/>
                    <a:pt x="126" y="307"/>
                    <a:pt x="1" y="359"/>
                  </a:cubicBezTo>
                  <a:lnTo>
                    <a:pt x="506" y="388"/>
                  </a:lnTo>
                  <a:cubicBezTo>
                    <a:pt x="506" y="388"/>
                    <a:pt x="784" y="157"/>
                    <a:pt x="8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58"/>
            <p:cNvSpPr/>
            <p:nvPr/>
          </p:nvSpPr>
          <p:spPr>
            <a:xfrm>
              <a:off x="5086078" y="3215503"/>
              <a:ext cx="90986" cy="42168"/>
            </a:xfrm>
            <a:custGeom>
              <a:rect b="b" l="l" r="r" t="t"/>
              <a:pathLst>
                <a:path extrusionOk="0" h="336" w="725">
                  <a:moveTo>
                    <a:pt x="725" y="1"/>
                  </a:moveTo>
                  <a:cubicBezTo>
                    <a:pt x="725" y="1"/>
                    <a:pt x="447" y="140"/>
                    <a:pt x="394" y="279"/>
                  </a:cubicBezTo>
                  <a:cubicBezTo>
                    <a:pt x="394" y="279"/>
                    <a:pt x="345" y="256"/>
                    <a:pt x="257" y="256"/>
                  </a:cubicBezTo>
                  <a:cubicBezTo>
                    <a:pt x="192" y="256"/>
                    <a:pt x="105" y="269"/>
                    <a:pt x="0" y="313"/>
                  </a:cubicBezTo>
                  <a:lnTo>
                    <a:pt x="429" y="336"/>
                  </a:lnTo>
                  <a:cubicBezTo>
                    <a:pt x="429" y="336"/>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58"/>
            <p:cNvSpPr/>
            <p:nvPr/>
          </p:nvSpPr>
          <p:spPr>
            <a:xfrm>
              <a:off x="5075912" y="3192788"/>
              <a:ext cx="91111" cy="42419"/>
            </a:xfrm>
            <a:custGeom>
              <a:rect b="b" l="l" r="r" t="t"/>
              <a:pathLst>
                <a:path extrusionOk="0" h="338" w="726">
                  <a:moveTo>
                    <a:pt x="725" y="1"/>
                  </a:moveTo>
                  <a:cubicBezTo>
                    <a:pt x="725" y="1"/>
                    <a:pt x="447" y="134"/>
                    <a:pt x="394" y="279"/>
                  </a:cubicBezTo>
                  <a:cubicBezTo>
                    <a:pt x="394" y="279"/>
                    <a:pt x="343" y="255"/>
                    <a:pt x="251" y="255"/>
                  </a:cubicBezTo>
                  <a:cubicBezTo>
                    <a:pt x="187" y="255"/>
                    <a:pt x="102" y="267"/>
                    <a:pt x="1" y="308"/>
                  </a:cubicBezTo>
                  <a:lnTo>
                    <a:pt x="429" y="337"/>
                  </a:lnTo>
                  <a:cubicBezTo>
                    <a:pt x="429" y="337"/>
                    <a:pt x="667" y="140"/>
                    <a:pt x="72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58"/>
            <p:cNvSpPr/>
            <p:nvPr/>
          </p:nvSpPr>
          <p:spPr>
            <a:xfrm>
              <a:off x="5064241" y="3166684"/>
              <a:ext cx="85338" cy="50326"/>
            </a:xfrm>
            <a:custGeom>
              <a:rect b="b" l="l" r="r" t="t"/>
              <a:pathLst>
                <a:path extrusionOk="0" h="401" w="680">
                  <a:moveTo>
                    <a:pt x="679" y="0"/>
                  </a:moveTo>
                  <a:cubicBezTo>
                    <a:pt x="679" y="0"/>
                    <a:pt x="423" y="168"/>
                    <a:pt x="388" y="320"/>
                  </a:cubicBezTo>
                  <a:cubicBezTo>
                    <a:pt x="388" y="320"/>
                    <a:pt x="357" y="310"/>
                    <a:pt x="302" y="310"/>
                  </a:cubicBezTo>
                  <a:cubicBezTo>
                    <a:pt x="233" y="310"/>
                    <a:pt x="127" y="326"/>
                    <a:pt x="0" y="401"/>
                  </a:cubicBezTo>
                  <a:lnTo>
                    <a:pt x="429" y="371"/>
                  </a:lnTo>
                  <a:cubicBezTo>
                    <a:pt x="429" y="371"/>
                    <a:pt x="637" y="146"/>
                    <a:pt x="67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58"/>
            <p:cNvSpPr/>
            <p:nvPr/>
          </p:nvSpPr>
          <p:spPr>
            <a:xfrm>
              <a:off x="5055456" y="3146353"/>
              <a:ext cx="85338" cy="50200"/>
            </a:xfrm>
            <a:custGeom>
              <a:rect b="b" l="l" r="r" t="t"/>
              <a:pathLst>
                <a:path extrusionOk="0" h="400" w="680">
                  <a:moveTo>
                    <a:pt x="680" y="1"/>
                  </a:moveTo>
                  <a:cubicBezTo>
                    <a:pt x="680" y="1"/>
                    <a:pt x="418" y="169"/>
                    <a:pt x="383" y="319"/>
                  </a:cubicBezTo>
                  <a:cubicBezTo>
                    <a:pt x="383" y="319"/>
                    <a:pt x="353" y="309"/>
                    <a:pt x="299" y="309"/>
                  </a:cubicBezTo>
                  <a:cubicBezTo>
                    <a:pt x="232" y="309"/>
                    <a:pt x="127" y="325"/>
                    <a:pt x="1" y="400"/>
                  </a:cubicBezTo>
                  <a:lnTo>
                    <a:pt x="429" y="371"/>
                  </a:lnTo>
                  <a:cubicBezTo>
                    <a:pt x="429" y="371"/>
                    <a:pt x="638" y="145"/>
                    <a:pt x="6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58"/>
            <p:cNvSpPr/>
            <p:nvPr/>
          </p:nvSpPr>
          <p:spPr>
            <a:xfrm>
              <a:off x="5047424" y="3133929"/>
              <a:ext cx="74295" cy="43799"/>
            </a:xfrm>
            <a:custGeom>
              <a:rect b="b" l="l" r="r" t="t"/>
              <a:pathLst>
                <a:path extrusionOk="0" h="349" w="592">
                  <a:moveTo>
                    <a:pt x="592" y="1"/>
                  </a:moveTo>
                  <a:cubicBezTo>
                    <a:pt x="592" y="1"/>
                    <a:pt x="367" y="146"/>
                    <a:pt x="337" y="279"/>
                  </a:cubicBezTo>
                  <a:cubicBezTo>
                    <a:pt x="337" y="279"/>
                    <a:pt x="311" y="270"/>
                    <a:pt x="264" y="270"/>
                  </a:cubicBezTo>
                  <a:cubicBezTo>
                    <a:pt x="205" y="270"/>
                    <a:pt x="114" y="284"/>
                    <a:pt x="1" y="349"/>
                  </a:cubicBezTo>
                  <a:lnTo>
                    <a:pt x="378" y="319"/>
                  </a:lnTo>
                  <a:cubicBezTo>
                    <a:pt x="378" y="319"/>
                    <a:pt x="557" y="122"/>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58"/>
            <p:cNvSpPr/>
            <p:nvPr/>
          </p:nvSpPr>
          <p:spPr>
            <a:xfrm>
              <a:off x="5038012" y="3111464"/>
              <a:ext cx="74295" cy="44427"/>
            </a:xfrm>
            <a:custGeom>
              <a:rect b="b" l="l" r="r" t="t"/>
              <a:pathLst>
                <a:path extrusionOk="0" h="354" w="592">
                  <a:moveTo>
                    <a:pt x="592" y="0"/>
                  </a:moveTo>
                  <a:lnTo>
                    <a:pt x="592" y="0"/>
                  </a:lnTo>
                  <a:cubicBezTo>
                    <a:pt x="592" y="0"/>
                    <a:pt x="367" y="151"/>
                    <a:pt x="337" y="279"/>
                  </a:cubicBezTo>
                  <a:cubicBezTo>
                    <a:pt x="337" y="279"/>
                    <a:pt x="314" y="272"/>
                    <a:pt x="272" y="272"/>
                  </a:cubicBezTo>
                  <a:cubicBezTo>
                    <a:pt x="213" y="272"/>
                    <a:pt x="117" y="286"/>
                    <a:pt x="1" y="354"/>
                  </a:cubicBezTo>
                  <a:lnTo>
                    <a:pt x="372" y="325"/>
                  </a:lnTo>
                  <a:cubicBezTo>
                    <a:pt x="372" y="325"/>
                    <a:pt x="557" y="127"/>
                    <a:pt x="59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58"/>
            <p:cNvSpPr/>
            <p:nvPr/>
          </p:nvSpPr>
          <p:spPr>
            <a:xfrm>
              <a:off x="5030733" y="3101173"/>
              <a:ext cx="66388" cy="39407"/>
            </a:xfrm>
            <a:custGeom>
              <a:rect b="b" l="l" r="r" t="t"/>
              <a:pathLst>
                <a:path extrusionOk="0" h="314" w="529">
                  <a:moveTo>
                    <a:pt x="529" y="0"/>
                  </a:moveTo>
                  <a:cubicBezTo>
                    <a:pt x="529" y="0"/>
                    <a:pt x="331" y="134"/>
                    <a:pt x="302" y="251"/>
                  </a:cubicBezTo>
                  <a:cubicBezTo>
                    <a:pt x="302" y="251"/>
                    <a:pt x="278" y="243"/>
                    <a:pt x="236" y="243"/>
                  </a:cubicBezTo>
                  <a:cubicBezTo>
                    <a:pt x="183" y="243"/>
                    <a:pt x="101" y="255"/>
                    <a:pt x="0" y="313"/>
                  </a:cubicBezTo>
                  <a:lnTo>
                    <a:pt x="337" y="291"/>
                  </a:lnTo>
                  <a:cubicBezTo>
                    <a:pt x="337" y="291"/>
                    <a:pt x="500" y="117"/>
                    <a:pt x="52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58"/>
            <p:cNvSpPr/>
            <p:nvPr/>
          </p:nvSpPr>
          <p:spPr>
            <a:xfrm>
              <a:off x="5017556" y="3075823"/>
              <a:ext cx="63502" cy="45180"/>
            </a:xfrm>
            <a:custGeom>
              <a:rect b="b" l="l" r="r" t="t"/>
              <a:pathLst>
                <a:path extrusionOk="0" h="360" w="506">
                  <a:moveTo>
                    <a:pt x="506" y="1"/>
                  </a:moveTo>
                  <a:lnTo>
                    <a:pt x="506" y="1"/>
                  </a:lnTo>
                  <a:cubicBezTo>
                    <a:pt x="506" y="1"/>
                    <a:pt x="314" y="151"/>
                    <a:pt x="297" y="266"/>
                  </a:cubicBezTo>
                  <a:cubicBezTo>
                    <a:pt x="297" y="266"/>
                    <a:pt x="284" y="263"/>
                    <a:pt x="260" y="263"/>
                  </a:cubicBezTo>
                  <a:cubicBezTo>
                    <a:pt x="210" y="263"/>
                    <a:pt x="115" y="277"/>
                    <a:pt x="1" y="360"/>
                  </a:cubicBezTo>
                  <a:lnTo>
                    <a:pt x="338" y="307"/>
                  </a:lnTo>
                  <a:cubicBezTo>
                    <a:pt x="338" y="307"/>
                    <a:pt x="482" y="116"/>
                    <a:pt x="50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58"/>
            <p:cNvSpPr/>
            <p:nvPr/>
          </p:nvSpPr>
          <p:spPr>
            <a:xfrm>
              <a:off x="5006135" y="3059131"/>
              <a:ext cx="63251" cy="44427"/>
            </a:xfrm>
            <a:custGeom>
              <a:rect b="b" l="l" r="r" t="t"/>
              <a:pathLst>
                <a:path extrusionOk="0" h="354" w="504">
                  <a:moveTo>
                    <a:pt x="504" y="0"/>
                  </a:moveTo>
                  <a:cubicBezTo>
                    <a:pt x="504" y="0"/>
                    <a:pt x="313" y="145"/>
                    <a:pt x="295" y="266"/>
                  </a:cubicBezTo>
                  <a:cubicBezTo>
                    <a:pt x="295" y="266"/>
                    <a:pt x="282" y="263"/>
                    <a:pt x="259" y="263"/>
                  </a:cubicBezTo>
                  <a:cubicBezTo>
                    <a:pt x="211" y="263"/>
                    <a:pt x="117" y="276"/>
                    <a:pt x="0" y="353"/>
                  </a:cubicBezTo>
                  <a:lnTo>
                    <a:pt x="335" y="301"/>
                  </a:lnTo>
                  <a:cubicBezTo>
                    <a:pt x="335" y="301"/>
                    <a:pt x="481" y="110"/>
                    <a:pt x="5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58"/>
            <p:cNvSpPr/>
            <p:nvPr/>
          </p:nvSpPr>
          <p:spPr>
            <a:xfrm>
              <a:off x="5027219" y="3069171"/>
              <a:ext cx="353652" cy="875363"/>
            </a:xfrm>
            <a:custGeom>
              <a:rect b="b" l="l" r="r" t="t"/>
              <a:pathLst>
                <a:path extrusionOk="0" h="6975" w="2818">
                  <a:moveTo>
                    <a:pt x="41" y="1"/>
                  </a:moveTo>
                  <a:lnTo>
                    <a:pt x="0" y="30"/>
                  </a:lnTo>
                  <a:cubicBezTo>
                    <a:pt x="6" y="41"/>
                    <a:pt x="707" y="1044"/>
                    <a:pt x="881" y="1601"/>
                  </a:cubicBezTo>
                  <a:cubicBezTo>
                    <a:pt x="1055" y="2162"/>
                    <a:pt x="1565" y="2905"/>
                    <a:pt x="1565" y="2911"/>
                  </a:cubicBezTo>
                  <a:cubicBezTo>
                    <a:pt x="2817" y="4933"/>
                    <a:pt x="2492" y="6945"/>
                    <a:pt x="2486" y="6962"/>
                  </a:cubicBezTo>
                  <a:lnTo>
                    <a:pt x="2539" y="6974"/>
                  </a:lnTo>
                  <a:cubicBezTo>
                    <a:pt x="2539" y="6967"/>
                    <a:pt x="2625" y="6458"/>
                    <a:pt x="2556" y="5698"/>
                  </a:cubicBezTo>
                  <a:cubicBezTo>
                    <a:pt x="2486" y="5003"/>
                    <a:pt x="2272" y="3949"/>
                    <a:pt x="1611" y="2882"/>
                  </a:cubicBezTo>
                  <a:cubicBezTo>
                    <a:pt x="1606" y="2876"/>
                    <a:pt x="1106" y="2140"/>
                    <a:pt x="932" y="1584"/>
                  </a:cubicBezTo>
                  <a:cubicBezTo>
                    <a:pt x="759" y="1015"/>
                    <a:pt x="70" y="41"/>
                    <a:pt x="4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58"/>
            <p:cNvSpPr/>
            <p:nvPr/>
          </p:nvSpPr>
          <p:spPr>
            <a:xfrm>
              <a:off x="5021948" y="3054739"/>
              <a:ext cx="20582" cy="34262"/>
            </a:xfrm>
            <a:custGeom>
              <a:rect b="b" l="l" r="r" t="t"/>
              <a:pathLst>
                <a:path extrusionOk="0" h="273" w="164">
                  <a:moveTo>
                    <a:pt x="1" y="0"/>
                  </a:moveTo>
                  <a:cubicBezTo>
                    <a:pt x="1" y="238"/>
                    <a:pt x="158" y="273"/>
                    <a:pt x="158" y="273"/>
                  </a:cubicBezTo>
                  <a:cubicBezTo>
                    <a:pt x="163" y="10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58"/>
            <p:cNvSpPr/>
            <p:nvPr/>
          </p:nvSpPr>
          <p:spPr>
            <a:xfrm>
              <a:off x="5319630" y="3815513"/>
              <a:ext cx="288895" cy="107051"/>
            </a:xfrm>
            <a:custGeom>
              <a:rect b="b" l="l" r="r" t="t"/>
              <a:pathLst>
                <a:path extrusionOk="0" h="853" w="2302">
                  <a:moveTo>
                    <a:pt x="0" y="0"/>
                  </a:moveTo>
                  <a:lnTo>
                    <a:pt x="0" y="0"/>
                  </a:lnTo>
                  <a:cubicBezTo>
                    <a:pt x="440" y="511"/>
                    <a:pt x="1141" y="615"/>
                    <a:pt x="1141" y="615"/>
                  </a:cubicBezTo>
                  <a:cubicBezTo>
                    <a:pt x="1400" y="821"/>
                    <a:pt x="1862" y="852"/>
                    <a:pt x="2118" y="852"/>
                  </a:cubicBezTo>
                  <a:cubicBezTo>
                    <a:pt x="2229" y="852"/>
                    <a:pt x="2301" y="846"/>
                    <a:pt x="2301" y="846"/>
                  </a:cubicBezTo>
                  <a:cubicBezTo>
                    <a:pt x="1923" y="517"/>
                    <a:pt x="1583" y="450"/>
                    <a:pt x="1367" y="450"/>
                  </a:cubicBezTo>
                  <a:cubicBezTo>
                    <a:pt x="1219" y="450"/>
                    <a:pt x="1130" y="482"/>
                    <a:pt x="1130" y="482"/>
                  </a:cubicBezTo>
                  <a:cubicBezTo>
                    <a:pt x="667" y="116"/>
                    <a:pt x="1" y="1"/>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58"/>
            <p:cNvSpPr/>
            <p:nvPr/>
          </p:nvSpPr>
          <p:spPr>
            <a:xfrm>
              <a:off x="5339835" y="3738331"/>
              <a:ext cx="278730" cy="130394"/>
            </a:xfrm>
            <a:custGeom>
              <a:rect b="b" l="l" r="r" t="t"/>
              <a:pathLst>
                <a:path extrusionOk="0" h="1039" w="2221">
                  <a:moveTo>
                    <a:pt x="1" y="1"/>
                  </a:moveTo>
                  <a:lnTo>
                    <a:pt x="1" y="1"/>
                  </a:lnTo>
                  <a:cubicBezTo>
                    <a:pt x="396" y="546"/>
                    <a:pt x="1084" y="709"/>
                    <a:pt x="1084" y="709"/>
                  </a:cubicBezTo>
                  <a:cubicBezTo>
                    <a:pt x="1427" y="1033"/>
                    <a:pt x="2221" y="1038"/>
                    <a:pt x="2221" y="1038"/>
                  </a:cubicBezTo>
                  <a:cubicBezTo>
                    <a:pt x="1820" y="627"/>
                    <a:pt x="1441" y="560"/>
                    <a:pt x="1238" y="560"/>
                  </a:cubicBezTo>
                  <a:cubicBezTo>
                    <a:pt x="1141" y="560"/>
                    <a:pt x="1084" y="575"/>
                    <a:pt x="1084" y="575"/>
                  </a:cubicBezTo>
                  <a:cubicBezTo>
                    <a:pt x="650" y="169"/>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58"/>
            <p:cNvSpPr/>
            <p:nvPr/>
          </p:nvSpPr>
          <p:spPr>
            <a:xfrm>
              <a:off x="5383508" y="3677213"/>
              <a:ext cx="227778" cy="142066"/>
            </a:xfrm>
            <a:custGeom>
              <a:rect b="b" l="l" r="r" t="t"/>
              <a:pathLst>
                <a:path extrusionOk="0" h="1132" w="1815">
                  <a:moveTo>
                    <a:pt x="1" y="1"/>
                  </a:moveTo>
                  <a:lnTo>
                    <a:pt x="1" y="1"/>
                  </a:lnTo>
                  <a:cubicBezTo>
                    <a:pt x="284" y="517"/>
                    <a:pt x="864" y="731"/>
                    <a:pt x="864" y="731"/>
                  </a:cubicBezTo>
                  <a:cubicBezTo>
                    <a:pt x="1131" y="1044"/>
                    <a:pt x="1814" y="1132"/>
                    <a:pt x="1814" y="1132"/>
                  </a:cubicBezTo>
                  <a:cubicBezTo>
                    <a:pt x="1449" y="651"/>
                    <a:pt x="1051" y="608"/>
                    <a:pt x="920" y="608"/>
                  </a:cubicBezTo>
                  <a:cubicBezTo>
                    <a:pt x="891" y="608"/>
                    <a:pt x="875" y="610"/>
                    <a:pt x="875" y="610"/>
                  </a:cubicBezTo>
                  <a:cubicBezTo>
                    <a:pt x="546" y="216"/>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58"/>
            <p:cNvSpPr/>
            <p:nvPr/>
          </p:nvSpPr>
          <p:spPr>
            <a:xfrm>
              <a:off x="5407604" y="3632159"/>
              <a:ext cx="218366" cy="136168"/>
            </a:xfrm>
            <a:custGeom>
              <a:rect b="b" l="l" r="r" t="t"/>
              <a:pathLst>
                <a:path extrusionOk="0" h="1085" w="1740">
                  <a:moveTo>
                    <a:pt x="0" y="1"/>
                  </a:moveTo>
                  <a:cubicBezTo>
                    <a:pt x="273" y="493"/>
                    <a:pt x="830" y="702"/>
                    <a:pt x="830" y="702"/>
                  </a:cubicBezTo>
                  <a:cubicBezTo>
                    <a:pt x="1084" y="1004"/>
                    <a:pt x="1739" y="1085"/>
                    <a:pt x="1739" y="1085"/>
                  </a:cubicBezTo>
                  <a:cubicBezTo>
                    <a:pt x="1395" y="627"/>
                    <a:pt x="1019" y="584"/>
                    <a:pt x="891" y="584"/>
                  </a:cubicBezTo>
                  <a:cubicBezTo>
                    <a:pt x="862" y="584"/>
                    <a:pt x="846" y="587"/>
                    <a:pt x="846" y="587"/>
                  </a:cubicBezTo>
                  <a:cubicBezTo>
                    <a:pt x="528" y="210"/>
                    <a:pt x="1"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58"/>
            <p:cNvSpPr/>
            <p:nvPr/>
          </p:nvSpPr>
          <p:spPr>
            <a:xfrm>
              <a:off x="5435213" y="3566774"/>
              <a:ext cx="192764" cy="171057"/>
            </a:xfrm>
            <a:custGeom>
              <a:rect b="b" l="l" r="r" t="t"/>
              <a:pathLst>
                <a:path extrusionOk="0" h="1363" w="1536">
                  <a:moveTo>
                    <a:pt x="0" y="0"/>
                  </a:moveTo>
                  <a:lnTo>
                    <a:pt x="0" y="0"/>
                  </a:lnTo>
                  <a:cubicBezTo>
                    <a:pt x="192" y="533"/>
                    <a:pt x="701" y="829"/>
                    <a:pt x="701" y="829"/>
                  </a:cubicBezTo>
                  <a:cubicBezTo>
                    <a:pt x="904" y="1172"/>
                    <a:pt x="1536" y="1362"/>
                    <a:pt x="1536" y="1362"/>
                  </a:cubicBezTo>
                  <a:cubicBezTo>
                    <a:pt x="1212" y="736"/>
                    <a:pt x="736" y="719"/>
                    <a:pt x="736" y="719"/>
                  </a:cubicBezTo>
                  <a:cubicBezTo>
                    <a:pt x="482" y="297"/>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58"/>
            <p:cNvSpPr/>
            <p:nvPr/>
          </p:nvSpPr>
          <p:spPr>
            <a:xfrm>
              <a:off x="5463702" y="3521720"/>
              <a:ext cx="192764" cy="170304"/>
            </a:xfrm>
            <a:custGeom>
              <a:rect b="b" l="l" r="r" t="t"/>
              <a:pathLst>
                <a:path extrusionOk="0" h="1357" w="1536">
                  <a:moveTo>
                    <a:pt x="0" y="0"/>
                  </a:moveTo>
                  <a:cubicBezTo>
                    <a:pt x="185" y="533"/>
                    <a:pt x="701" y="829"/>
                    <a:pt x="701" y="829"/>
                  </a:cubicBezTo>
                  <a:cubicBezTo>
                    <a:pt x="897" y="1165"/>
                    <a:pt x="1536" y="1357"/>
                    <a:pt x="1536" y="1357"/>
                  </a:cubicBezTo>
                  <a:cubicBezTo>
                    <a:pt x="1205" y="736"/>
                    <a:pt x="730" y="718"/>
                    <a:pt x="730" y="718"/>
                  </a:cubicBezTo>
                  <a:cubicBezTo>
                    <a:pt x="480" y="290"/>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58"/>
            <p:cNvSpPr/>
            <p:nvPr/>
          </p:nvSpPr>
          <p:spPr>
            <a:xfrm>
              <a:off x="5483154" y="3469387"/>
              <a:ext cx="192890" cy="170931"/>
            </a:xfrm>
            <a:custGeom>
              <a:rect b="b" l="l" r="r" t="t"/>
              <a:pathLst>
                <a:path extrusionOk="0" h="1362" w="1537">
                  <a:moveTo>
                    <a:pt x="1" y="0"/>
                  </a:moveTo>
                  <a:lnTo>
                    <a:pt x="1" y="0"/>
                  </a:lnTo>
                  <a:cubicBezTo>
                    <a:pt x="193" y="533"/>
                    <a:pt x="707" y="829"/>
                    <a:pt x="707" y="829"/>
                  </a:cubicBezTo>
                  <a:cubicBezTo>
                    <a:pt x="905" y="1170"/>
                    <a:pt x="1537" y="1362"/>
                    <a:pt x="1537" y="1362"/>
                  </a:cubicBezTo>
                  <a:cubicBezTo>
                    <a:pt x="1212" y="736"/>
                    <a:pt x="737" y="718"/>
                    <a:pt x="737" y="718"/>
                  </a:cubicBezTo>
                  <a:cubicBezTo>
                    <a:pt x="482" y="295"/>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58"/>
            <p:cNvSpPr/>
            <p:nvPr/>
          </p:nvSpPr>
          <p:spPr>
            <a:xfrm>
              <a:off x="5515156" y="3441526"/>
              <a:ext cx="181971" cy="161017"/>
            </a:xfrm>
            <a:custGeom>
              <a:rect b="b" l="l" r="r" t="t"/>
              <a:pathLst>
                <a:path extrusionOk="0" h="1283" w="1450">
                  <a:moveTo>
                    <a:pt x="0" y="1"/>
                  </a:moveTo>
                  <a:cubicBezTo>
                    <a:pt x="181" y="506"/>
                    <a:pt x="668" y="784"/>
                    <a:pt x="668" y="784"/>
                  </a:cubicBezTo>
                  <a:cubicBezTo>
                    <a:pt x="853" y="1103"/>
                    <a:pt x="1450" y="1282"/>
                    <a:pt x="1450" y="1282"/>
                  </a:cubicBezTo>
                  <a:cubicBezTo>
                    <a:pt x="1142" y="696"/>
                    <a:pt x="696" y="680"/>
                    <a:pt x="696" y="680"/>
                  </a:cubicBezTo>
                  <a:cubicBezTo>
                    <a:pt x="459"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58"/>
            <p:cNvSpPr/>
            <p:nvPr/>
          </p:nvSpPr>
          <p:spPr>
            <a:xfrm>
              <a:off x="5547283" y="3403124"/>
              <a:ext cx="164402" cy="159385"/>
            </a:xfrm>
            <a:custGeom>
              <a:rect b="b" l="l" r="r" t="t"/>
              <a:pathLst>
                <a:path extrusionOk="0" h="1270" w="1310">
                  <a:moveTo>
                    <a:pt x="0" y="1"/>
                  </a:moveTo>
                  <a:cubicBezTo>
                    <a:pt x="145" y="481"/>
                    <a:pt x="592" y="759"/>
                    <a:pt x="592" y="759"/>
                  </a:cubicBezTo>
                  <a:cubicBezTo>
                    <a:pt x="753" y="1072"/>
                    <a:pt x="1309" y="1269"/>
                    <a:pt x="1309" y="1269"/>
                  </a:cubicBezTo>
                  <a:cubicBezTo>
                    <a:pt x="1044" y="702"/>
                    <a:pt x="621" y="667"/>
                    <a:pt x="621" y="667"/>
                  </a:cubicBezTo>
                  <a:cubicBezTo>
                    <a:pt x="418" y="279"/>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58"/>
            <p:cNvSpPr/>
            <p:nvPr/>
          </p:nvSpPr>
          <p:spPr>
            <a:xfrm>
              <a:off x="5577152" y="3366729"/>
              <a:ext cx="163649" cy="159511"/>
            </a:xfrm>
            <a:custGeom>
              <a:rect b="b" l="l" r="r" t="t"/>
              <a:pathLst>
                <a:path extrusionOk="0" h="1271" w="1304">
                  <a:moveTo>
                    <a:pt x="0" y="0"/>
                  </a:moveTo>
                  <a:cubicBezTo>
                    <a:pt x="145" y="481"/>
                    <a:pt x="591" y="765"/>
                    <a:pt x="591" y="765"/>
                  </a:cubicBezTo>
                  <a:cubicBezTo>
                    <a:pt x="753" y="1073"/>
                    <a:pt x="1304" y="1270"/>
                    <a:pt x="1304" y="1270"/>
                  </a:cubicBezTo>
                  <a:cubicBezTo>
                    <a:pt x="1037" y="701"/>
                    <a:pt x="619" y="666"/>
                    <a:pt x="619" y="666"/>
                  </a:cubicBezTo>
                  <a:cubicBezTo>
                    <a:pt x="418" y="278"/>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58"/>
            <p:cNvSpPr/>
            <p:nvPr/>
          </p:nvSpPr>
          <p:spPr>
            <a:xfrm>
              <a:off x="5598989" y="3327448"/>
              <a:ext cx="176073" cy="146333"/>
            </a:xfrm>
            <a:custGeom>
              <a:rect b="b" l="l" r="r" t="t"/>
              <a:pathLst>
                <a:path extrusionOk="0" h="1166" w="1403">
                  <a:moveTo>
                    <a:pt x="0" y="0"/>
                  </a:moveTo>
                  <a:cubicBezTo>
                    <a:pt x="180" y="470"/>
                    <a:pt x="648" y="719"/>
                    <a:pt x="648" y="719"/>
                  </a:cubicBezTo>
                  <a:cubicBezTo>
                    <a:pt x="835" y="1014"/>
                    <a:pt x="1402" y="1166"/>
                    <a:pt x="1402" y="1166"/>
                  </a:cubicBezTo>
                  <a:cubicBezTo>
                    <a:pt x="1089" y="621"/>
                    <a:pt x="672" y="621"/>
                    <a:pt x="672" y="621"/>
                  </a:cubicBezTo>
                  <a:cubicBezTo>
                    <a:pt x="434" y="24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58"/>
            <p:cNvSpPr/>
            <p:nvPr/>
          </p:nvSpPr>
          <p:spPr>
            <a:xfrm>
              <a:off x="5628606" y="3291053"/>
              <a:ext cx="176324" cy="146333"/>
            </a:xfrm>
            <a:custGeom>
              <a:rect b="b" l="l" r="r" t="t"/>
              <a:pathLst>
                <a:path extrusionOk="0" h="1166" w="1405">
                  <a:moveTo>
                    <a:pt x="1" y="1"/>
                  </a:moveTo>
                  <a:lnTo>
                    <a:pt x="1" y="1"/>
                  </a:lnTo>
                  <a:cubicBezTo>
                    <a:pt x="181" y="470"/>
                    <a:pt x="650" y="720"/>
                    <a:pt x="650" y="720"/>
                  </a:cubicBezTo>
                  <a:cubicBezTo>
                    <a:pt x="835" y="1015"/>
                    <a:pt x="1404" y="1165"/>
                    <a:pt x="1404" y="1165"/>
                  </a:cubicBezTo>
                  <a:cubicBezTo>
                    <a:pt x="1091" y="621"/>
                    <a:pt x="674" y="621"/>
                    <a:pt x="674" y="621"/>
                  </a:cubicBezTo>
                  <a:cubicBezTo>
                    <a:pt x="436" y="250"/>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58"/>
            <p:cNvSpPr/>
            <p:nvPr/>
          </p:nvSpPr>
          <p:spPr>
            <a:xfrm>
              <a:off x="5662867" y="3275742"/>
              <a:ext cx="150722" cy="125249"/>
            </a:xfrm>
            <a:custGeom>
              <a:rect b="b" l="l" r="r" t="t"/>
              <a:pathLst>
                <a:path extrusionOk="0" h="998" w="1201">
                  <a:moveTo>
                    <a:pt x="0" y="0"/>
                  </a:moveTo>
                  <a:lnTo>
                    <a:pt x="0" y="0"/>
                  </a:lnTo>
                  <a:cubicBezTo>
                    <a:pt x="157" y="401"/>
                    <a:pt x="551" y="610"/>
                    <a:pt x="551" y="610"/>
                  </a:cubicBezTo>
                  <a:cubicBezTo>
                    <a:pt x="714" y="864"/>
                    <a:pt x="1201" y="998"/>
                    <a:pt x="1201" y="998"/>
                  </a:cubicBezTo>
                  <a:cubicBezTo>
                    <a:pt x="934" y="529"/>
                    <a:pt x="575" y="529"/>
                    <a:pt x="575" y="529"/>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58"/>
            <p:cNvSpPr/>
            <p:nvPr/>
          </p:nvSpPr>
          <p:spPr>
            <a:xfrm>
              <a:off x="5684704" y="3248885"/>
              <a:ext cx="150722" cy="125249"/>
            </a:xfrm>
            <a:custGeom>
              <a:rect b="b" l="l" r="r" t="t"/>
              <a:pathLst>
                <a:path extrusionOk="0" h="998" w="1201">
                  <a:moveTo>
                    <a:pt x="0" y="0"/>
                  </a:moveTo>
                  <a:cubicBezTo>
                    <a:pt x="157" y="401"/>
                    <a:pt x="556" y="609"/>
                    <a:pt x="556" y="609"/>
                  </a:cubicBezTo>
                  <a:cubicBezTo>
                    <a:pt x="714" y="864"/>
                    <a:pt x="1201" y="998"/>
                    <a:pt x="1201" y="998"/>
                  </a:cubicBezTo>
                  <a:cubicBezTo>
                    <a:pt x="933"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58"/>
            <p:cNvSpPr/>
            <p:nvPr/>
          </p:nvSpPr>
          <p:spPr>
            <a:xfrm>
              <a:off x="5710180" y="3224288"/>
              <a:ext cx="149844" cy="125123"/>
            </a:xfrm>
            <a:custGeom>
              <a:rect b="b" l="l" r="r" t="t"/>
              <a:pathLst>
                <a:path extrusionOk="0" h="997" w="1194">
                  <a:moveTo>
                    <a:pt x="0" y="0"/>
                  </a:moveTo>
                  <a:lnTo>
                    <a:pt x="0" y="0"/>
                  </a:lnTo>
                  <a:cubicBezTo>
                    <a:pt x="157" y="399"/>
                    <a:pt x="551" y="614"/>
                    <a:pt x="551" y="614"/>
                  </a:cubicBezTo>
                  <a:cubicBezTo>
                    <a:pt x="714" y="862"/>
                    <a:pt x="1194" y="996"/>
                    <a:pt x="1194" y="996"/>
                  </a:cubicBezTo>
                  <a:cubicBezTo>
                    <a:pt x="934" y="527"/>
                    <a:pt x="575" y="527"/>
                    <a:pt x="575" y="527"/>
                  </a:cubicBezTo>
                  <a:cubicBezTo>
                    <a:pt x="372" y="209"/>
                    <a:pt x="0"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58"/>
            <p:cNvSpPr/>
            <p:nvPr/>
          </p:nvSpPr>
          <p:spPr>
            <a:xfrm>
              <a:off x="5737036" y="3191407"/>
              <a:ext cx="140432" cy="136795"/>
            </a:xfrm>
            <a:custGeom>
              <a:rect b="b" l="l" r="r" t="t"/>
              <a:pathLst>
                <a:path extrusionOk="0" h="1090" w="1119">
                  <a:moveTo>
                    <a:pt x="0" y="1"/>
                  </a:moveTo>
                  <a:cubicBezTo>
                    <a:pt x="123" y="412"/>
                    <a:pt x="505" y="656"/>
                    <a:pt x="505" y="656"/>
                  </a:cubicBezTo>
                  <a:cubicBezTo>
                    <a:pt x="644" y="923"/>
                    <a:pt x="1119" y="1090"/>
                    <a:pt x="1119" y="1090"/>
                  </a:cubicBezTo>
                  <a:cubicBezTo>
                    <a:pt x="893" y="603"/>
                    <a:pt x="535" y="575"/>
                    <a:pt x="535" y="575"/>
                  </a:cubicBezTo>
                  <a:cubicBezTo>
                    <a:pt x="354" y="238"/>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58"/>
            <p:cNvSpPr/>
            <p:nvPr/>
          </p:nvSpPr>
          <p:spPr>
            <a:xfrm>
              <a:off x="5773556" y="3146353"/>
              <a:ext cx="166661" cy="131775"/>
            </a:xfrm>
            <a:custGeom>
              <a:rect b="b" l="l" r="r" t="t"/>
              <a:pathLst>
                <a:path extrusionOk="0" h="1050" w="1328">
                  <a:moveTo>
                    <a:pt x="0" y="1"/>
                  </a:moveTo>
                  <a:cubicBezTo>
                    <a:pt x="46" y="319"/>
                    <a:pt x="423" y="858"/>
                    <a:pt x="423" y="858"/>
                  </a:cubicBezTo>
                  <a:lnTo>
                    <a:pt x="1327" y="1049"/>
                  </a:lnTo>
                  <a:cubicBezTo>
                    <a:pt x="993" y="789"/>
                    <a:pt x="714" y="756"/>
                    <a:pt x="595" y="756"/>
                  </a:cubicBezTo>
                  <a:cubicBezTo>
                    <a:pt x="555" y="756"/>
                    <a:pt x="533" y="760"/>
                    <a:pt x="533" y="760"/>
                  </a:cubicBezTo>
                  <a:cubicBezTo>
                    <a:pt x="498" y="435"/>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58"/>
            <p:cNvSpPr/>
            <p:nvPr/>
          </p:nvSpPr>
          <p:spPr>
            <a:xfrm>
              <a:off x="5804052" y="3123010"/>
              <a:ext cx="153609" cy="120856"/>
            </a:xfrm>
            <a:custGeom>
              <a:rect b="b" l="l" r="r" t="t"/>
              <a:pathLst>
                <a:path extrusionOk="0" h="963" w="1224">
                  <a:moveTo>
                    <a:pt x="1" y="0"/>
                  </a:moveTo>
                  <a:cubicBezTo>
                    <a:pt x="41" y="285"/>
                    <a:pt x="389" y="783"/>
                    <a:pt x="389" y="783"/>
                  </a:cubicBezTo>
                  <a:lnTo>
                    <a:pt x="1223" y="963"/>
                  </a:lnTo>
                  <a:cubicBezTo>
                    <a:pt x="915" y="723"/>
                    <a:pt x="660" y="692"/>
                    <a:pt x="548" y="692"/>
                  </a:cubicBezTo>
                  <a:cubicBezTo>
                    <a:pt x="509" y="692"/>
                    <a:pt x="487" y="696"/>
                    <a:pt x="487" y="696"/>
                  </a:cubicBezTo>
                  <a:cubicBezTo>
                    <a:pt x="458" y="40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58"/>
            <p:cNvSpPr/>
            <p:nvPr/>
          </p:nvSpPr>
          <p:spPr>
            <a:xfrm>
              <a:off x="5836055" y="3097659"/>
              <a:ext cx="152856" cy="120731"/>
            </a:xfrm>
            <a:custGeom>
              <a:rect b="b" l="l" r="r" t="t"/>
              <a:pathLst>
                <a:path extrusionOk="0" h="962" w="1218">
                  <a:moveTo>
                    <a:pt x="0" y="1"/>
                  </a:moveTo>
                  <a:cubicBezTo>
                    <a:pt x="40" y="290"/>
                    <a:pt x="388" y="788"/>
                    <a:pt x="388" y="788"/>
                  </a:cubicBezTo>
                  <a:lnTo>
                    <a:pt x="1217" y="962"/>
                  </a:lnTo>
                  <a:cubicBezTo>
                    <a:pt x="915" y="724"/>
                    <a:pt x="662" y="692"/>
                    <a:pt x="550" y="692"/>
                  </a:cubicBezTo>
                  <a:cubicBezTo>
                    <a:pt x="509" y="692"/>
                    <a:pt x="487" y="696"/>
                    <a:pt x="487" y="696"/>
                  </a:cubicBezTo>
                  <a:cubicBezTo>
                    <a:pt x="458" y="40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58"/>
            <p:cNvSpPr/>
            <p:nvPr/>
          </p:nvSpPr>
          <p:spPr>
            <a:xfrm>
              <a:off x="5865798" y="3067163"/>
              <a:ext cx="152981" cy="120731"/>
            </a:xfrm>
            <a:custGeom>
              <a:rect b="b" l="l" r="r" t="t"/>
              <a:pathLst>
                <a:path extrusionOk="0" h="962" w="1219">
                  <a:moveTo>
                    <a:pt x="1" y="0"/>
                  </a:moveTo>
                  <a:cubicBezTo>
                    <a:pt x="41" y="289"/>
                    <a:pt x="389" y="787"/>
                    <a:pt x="389" y="787"/>
                  </a:cubicBezTo>
                  <a:lnTo>
                    <a:pt x="1218" y="961"/>
                  </a:lnTo>
                  <a:cubicBezTo>
                    <a:pt x="917" y="728"/>
                    <a:pt x="666" y="697"/>
                    <a:pt x="552" y="697"/>
                  </a:cubicBezTo>
                  <a:cubicBezTo>
                    <a:pt x="511" y="697"/>
                    <a:pt x="488" y="701"/>
                    <a:pt x="488" y="701"/>
                  </a:cubicBezTo>
                  <a:cubicBezTo>
                    <a:pt x="459" y="399"/>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58"/>
            <p:cNvSpPr/>
            <p:nvPr/>
          </p:nvSpPr>
          <p:spPr>
            <a:xfrm>
              <a:off x="5899180" y="3031271"/>
              <a:ext cx="152856" cy="120982"/>
            </a:xfrm>
            <a:custGeom>
              <a:rect b="b" l="l" r="r" t="t"/>
              <a:pathLst>
                <a:path extrusionOk="0" h="964" w="1218">
                  <a:moveTo>
                    <a:pt x="1" y="1"/>
                  </a:moveTo>
                  <a:cubicBezTo>
                    <a:pt x="42" y="292"/>
                    <a:pt x="390" y="790"/>
                    <a:pt x="390" y="790"/>
                  </a:cubicBezTo>
                  <a:lnTo>
                    <a:pt x="1218" y="964"/>
                  </a:lnTo>
                  <a:cubicBezTo>
                    <a:pt x="918" y="730"/>
                    <a:pt x="666" y="699"/>
                    <a:pt x="552" y="699"/>
                  </a:cubicBezTo>
                  <a:cubicBezTo>
                    <a:pt x="511" y="699"/>
                    <a:pt x="488" y="703"/>
                    <a:pt x="488" y="703"/>
                  </a:cubicBezTo>
                  <a:cubicBezTo>
                    <a:pt x="460" y="40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58"/>
            <p:cNvSpPr/>
            <p:nvPr/>
          </p:nvSpPr>
          <p:spPr>
            <a:xfrm>
              <a:off x="5929049" y="3017591"/>
              <a:ext cx="131019" cy="103412"/>
            </a:xfrm>
            <a:custGeom>
              <a:rect b="b" l="l" r="r" t="t"/>
              <a:pathLst>
                <a:path extrusionOk="0" h="824" w="1044">
                  <a:moveTo>
                    <a:pt x="1" y="0"/>
                  </a:moveTo>
                  <a:cubicBezTo>
                    <a:pt x="35" y="244"/>
                    <a:pt x="332" y="673"/>
                    <a:pt x="332" y="673"/>
                  </a:cubicBezTo>
                  <a:lnTo>
                    <a:pt x="1044" y="824"/>
                  </a:lnTo>
                  <a:cubicBezTo>
                    <a:pt x="786" y="620"/>
                    <a:pt x="571" y="593"/>
                    <a:pt x="474" y="593"/>
                  </a:cubicBezTo>
                  <a:cubicBezTo>
                    <a:pt x="438" y="593"/>
                    <a:pt x="418" y="597"/>
                    <a:pt x="418" y="597"/>
                  </a:cubicBezTo>
                  <a:cubicBezTo>
                    <a:pt x="389" y="342"/>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58"/>
            <p:cNvSpPr/>
            <p:nvPr/>
          </p:nvSpPr>
          <p:spPr>
            <a:xfrm>
              <a:off x="5953144" y="2995754"/>
              <a:ext cx="111316" cy="88101"/>
            </a:xfrm>
            <a:custGeom>
              <a:rect b="b" l="l" r="r" t="t"/>
              <a:pathLst>
                <a:path extrusionOk="0" h="702" w="887">
                  <a:moveTo>
                    <a:pt x="0" y="0"/>
                  </a:moveTo>
                  <a:lnTo>
                    <a:pt x="0" y="0"/>
                  </a:lnTo>
                  <a:cubicBezTo>
                    <a:pt x="30" y="209"/>
                    <a:pt x="284" y="575"/>
                    <a:pt x="284" y="575"/>
                  </a:cubicBezTo>
                  <a:lnTo>
                    <a:pt x="887" y="701"/>
                  </a:lnTo>
                  <a:cubicBezTo>
                    <a:pt x="670" y="531"/>
                    <a:pt x="489" y="507"/>
                    <a:pt x="405" y="507"/>
                  </a:cubicBezTo>
                  <a:cubicBezTo>
                    <a:pt x="372" y="507"/>
                    <a:pt x="354" y="511"/>
                    <a:pt x="354" y="511"/>
                  </a:cubicBezTo>
                  <a:cubicBezTo>
                    <a:pt x="330" y="291"/>
                    <a:pt x="1" y="0"/>
                    <a:pt x="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58"/>
            <p:cNvSpPr/>
            <p:nvPr/>
          </p:nvSpPr>
          <p:spPr>
            <a:xfrm>
              <a:off x="5975608" y="2968145"/>
              <a:ext cx="111442" cy="88101"/>
            </a:xfrm>
            <a:custGeom>
              <a:rect b="b" l="l" r="r" t="t"/>
              <a:pathLst>
                <a:path extrusionOk="0" h="702" w="888">
                  <a:moveTo>
                    <a:pt x="1" y="0"/>
                  </a:moveTo>
                  <a:lnTo>
                    <a:pt x="1" y="0"/>
                  </a:lnTo>
                  <a:cubicBezTo>
                    <a:pt x="30" y="209"/>
                    <a:pt x="285" y="574"/>
                    <a:pt x="285" y="574"/>
                  </a:cubicBezTo>
                  <a:lnTo>
                    <a:pt x="887" y="701"/>
                  </a:lnTo>
                  <a:cubicBezTo>
                    <a:pt x="663" y="524"/>
                    <a:pt x="476" y="501"/>
                    <a:pt x="396" y="501"/>
                  </a:cubicBezTo>
                  <a:cubicBezTo>
                    <a:pt x="369" y="501"/>
                    <a:pt x="354" y="504"/>
                    <a:pt x="354" y="504"/>
                  </a:cubicBezTo>
                  <a:cubicBezTo>
                    <a:pt x="338" y="290"/>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58"/>
            <p:cNvSpPr/>
            <p:nvPr/>
          </p:nvSpPr>
          <p:spPr>
            <a:xfrm>
              <a:off x="6009869" y="2938276"/>
              <a:ext cx="99771" cy="101906"/>
            </a:xfrm>
            <a:custGeom>
              <a:rect b="b" l="l" r="r" t="t"/>
              <a:pathLst>
                <a:path extrusionOk="0" h="812" w="795">
                  <a:moveTo>
                    <a:pt x="1" y="1"/>
                  </a:moveTo>
                  <a:cubicBezTo>
                    <a:pt x="1" y="209"/>
                    <a:pt x="209" y="603"/>
                    <a:pt x="209" y="603"/>
                  </a:cubicBezTo>
                  <a:lnTo>
                    <a:pt x="795" y="812"/>
                  </a:lnTo>
                  <a:cubicBezTo>
                    <a:pt x="543" y="561"/>
                    <a:pt x="321" y="551"/>
                    <a:pt x="288" y="551"/>
                  </a:cubicBezTo>
                  <a:cubicBezTo>
                    <a:pt x="286" y="551"/>
                    <a:pt x="284" y="551"/>
                    <a:pt x="284" y="551"/>
                  </a:cubicBezTo>
                  <a:cubicBezTo>
                    <a:pt x="295" y="332"/>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58"/>
            <p:cNvSpPr/>
            <p:nvPr/>
          </p:nvSpPr>
          <p:spPr>
            <a:xfrm>
              <a:off x="6030075" y="2913553"/>
              <a:ext cx="99143" cy="102031"/>
            </a:xfrm>
            <a:custGeom>
              <a:rect b="b" l="l" r="r" t="t"/>
              <a:pathLst>
                <a:path extrusionOk="0" h="813" w="790">
                  <a:moveTo>
                    <a:pt x="1" y="0"/>
                  </a:moveTo>
                  <a:cubicBezTo>
                    <a:pt x="1" y="209"/>
                    <a:pt x="204" y="604"/>
                    <a:pt x="204" y="604"/>
                  </a:cubicBezTo>
                  <a:lnTo>
                    <a:pt x="790" y="812"/>
                  </a:lnTo>
                  <a:cubicBezTo>
                    <a:pt x="543" y="560"/>
                    <a:pt x="322" y="551"/>
                    <a:pt x="290" y="551"/>
                  </a:cubicBezTo>
                  <a:cubicBezTo>
                    <a:pt x="287" y="551"/>
                    <a:pt x="286" y="551"/>
                    <a:pt x="286" y="551"/>
                  </a:cubicBezTo>
                  <a:cubicBezTo>
                    <a:pt x="297" y="331"/>
                    <a:pt x="1" y="0"/>
                    <a:pt x="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58"/>
            <p:cNvSpPr/>
            <p:nvPr/>
          </p:nvSpPr>
          <p:spPr>
            <a:xfrm>
              <a:off x="6060696" y="2902634"/>
              <a:ext cx="86719" cy="89481"/>
            </a:xfrm>
            <a:custGeom>
              <a:rect b="b" l="l" r="r" t="t"/>
              <a:pathLst>
                <a:path extrusionOk="0" h="713" w="691">
                  <a:moveTo>
                    <a:pt x="0" y="1"/>
                  </a:moveTo>
                  <a:cubicBezTo>
                    <a:pt x="0" y="186"/>
                    <a:pt x="181" y="534"/>
                    <a:pt x="181" y="534"/>
                  </a:cubicBezTo>
                  <a:lnTo>
                    <a:pt x="690" y="713"/>
                  </a:lnTo>
                  <a:cubicBezTo>
                    <a:pt x="463" y="487"/>
                    <a:pt x="269" y="482"/>
                    <a:pt x="252"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58"/>
            <p:cNvSpPr/>
            <p:nvPr/>
          </p:nvSpPr>
          <p:spPr>
            <a:xfrm>
              <a:off x="6082533" y="2875777"/>
              <a:ext cx="86719" cy="88854"/>
            </a:xfrm>
            <a:custGeom>
              <a:rect b="b" l="l" r="r" t="t"/>
              <a:pathLst>
                <a:path extrusionOk="0" h="708" w="691">
                  <a:moveTo>
                    <a:pt x="0" y="1"/>
                  </a:moveTo>
                  <a:cubicBezTo>
                    <a:pt x="0" y="186"/>
                    <a:pt x="181" y="533"/>
                    <a:pt x="181" y="533"/>
                  </a:cubicBezTo>
                  <a:lnTo>
                    <a:pt x="690" y="707"/>
                  </a:lnTo>
                  <a:cubicBezTo>
                    <a:pt x="472" y="488"/>
                    <a:pt x="274" y="482"/>
                    <a:pt x="253" y="482"/>
                  </a:cubicBezTo>
                  <a:cubicBezTo>
                    <a:pt x="251" y="482"/>
                    <a:pt x="251" y="482"/>
                    <a:pt x="251" y="482"/>
                  </a:cubicBezTo>
                  <a:cubicBezTo>
                    <a:pt x="256" y="290"/>
                    <a:pt x="0" y="1"/>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58"/>
            <p:cNvSpPr/>
            <p:nvPr/>
          </p:nvSpPr>
          <p:spPr>
            <a:xfrm>
              <a:off x="6107256" y="2866993"/>
              <a:ext cx="77306" cy="80194"/>
            </a:xfrm>
            <a:custGeom>
              <a:rect b="b" l="l" r="r" t="t"/>
              <a:pathLst>
                <a:path extrusionOk="0" h="639" w="616">
                  <a:moveTo>
                    <a:pt x="1" y="1"/>
                  </a:moveTo>
                  <a:cubicBezTo>
                    <a:pt x="1" y="169"/>
                    <a:pt x="158" y="475"/>
                    <a:pt x="158" y="475"/>
                  </a:cubicBezTo>
                  <a:lnTo>
                    <a:pt x="616" y="638"/>
                  </a:lnTo>
                  <a:cubicBezTo>
                    <a:pt x="427" y="444"/>
                    <a:pt x="256" y="435"/>
                    <a:pt x="225" y="435"/>
                  </a:cubicBezTo>
                  <a:cubicBezTo>
                    <a:pt x="222" y="435"/>
                    <a:pt x="221" y="435"/>
                    <a:pt x="221" y="435"/>
                  </a:cubicBezTo>
                  <a:cubicBezTo>
                    <a:pt x="228" y="261"/>
                    <a:pt x="1" y="1"/>
                    <a:pt x="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58"/>
            <p:cNvSpPr/>
            <p:nvPr/>
          </p:nvSpPr>
          <p:spPr>
            <a:xfrm>
              <a:off x="6137878" y="2837877"/>
              <a:ext cx="72161" cy="86721"/>
            </a:xfrm>
            <a:custGeom>
              <a:rect b="b" l="l" r="r" t="t"/>
              <a:pathLst>
                <a:path extrusionOk="0" h="691" w="575">
                  <a:moveTo>
                    <a:pt x="11" y="1"/>
                  </a:moveTo>
                  <a:lnTo>
                    <a:pt x="11" y="1"/>
                  </a:lnTo>
                  <a:cubicBezTo>
                    <a:pt x="0" y="169"/>
                    <a:pt x="134" y="488"/>
                    <a:pt x="134" y="488"/>
                  </a:cubicBezTo>
                  <a:lnTo>
                    <a:pt x="575" y="691"/>
                  </a:lnTo>
                  <a:cubicBezTo>
                    <a:pt x="383" y="458"/>
                    <a:pt x="198" y="453"/>
                    <a:pt x="198" y="453"/>
                  </a:cubicBezTo>
                  <a:cubicBezTo>
                    <a:pt x="220" y="284"/>
                    <a:pt x="11"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58"/>
            <p:cNvSpPr/>
            <p:nvPr/>
          </p:nvSpPr>
          <p:spPr>
            <a:xfrm>
              <a:off x="6160342" y="2819052"/>
              <a:ext cx="72287" cy="85842"/>
            </a:xfrm>
            <a:custGeom>
              <a:rect b="b" l="l" r="r" t="t"/>
              <a:pathLst>
                <a:path extrusionOk="0" h="684" w="576">
                  <a:moveTo>
                    <a:pt x="13" y="0"/>
                  </a:moveTo>
                  <a:lnTo>
                    <a:pt x="13" y="0"/>
                  </a:lnTo>
                  <a:cubicBezTo>
                    <a:pt x="1" y="162"/>
                    <a:pt x="134" y="487"/>
                    <a:pt x="134" y="487"/>
                  </a:cubicBezTo>
                  <a:lnTo>
                    <a:pt x="575" y="683"/>
                  </a:lnTo>
                  <a:cubicBezTo>
                    <a:pt x="383" y="453"/>
                    <a:pt x="198" y="447"/>
                    <a:pt x="198" y="447"/>
                  </a:cubicBezTo>
                  <a:cubicBezTo>
                    <a:pt x="222" y="279"/>
                    <a:pt x="13" y="1"/>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58"/>
            <p:cNvSpPr/>
            <p:nvPr/>
          </p:nvSpPr>
          <p:spPr>
            <a:xfrm>
              <a:off x="5442492" y="2847289"/>
              <a:ext cx="773316" cy="1095615"/>
            </a:xfrm>
            <a:custGeom>
              <a:rect b="b" l="l" r="r" t="t"/>
              <a:pathLst>
                <a:path extrusionOk="0" h="8730" w="6162">
                  <a:moveTo>
                    <a:pt x="6109" y="1"/>
                  </a:moveTo>
                  <a:cubicBezTo>
                    <a:pt x="6057" y="48"/>
                    <a:pt x="4730" y="1137"/>
                    <a:pt x="4273" y="1856"/>
                  </a:cubicBezTo>
                  <a:cubicBezTo>
                    <a:pt x="3820" y="2563"/>
                    <a:pt x="2847" y="3392"/>
                    <a:pt x="2840" y="3398"/>
                  </a:cubicBezTo>
                  <a:cubicBezTo>
                    <a:pt x="1518" y="4626"/>
                    <a:pt x="817" y="6006"/>
                    <a:pt x="464" y="6950"/>
                  </a:cubicBezTo>
                  <a:cubicBezTo>
                    <a:pt x="76" y="7970"/>
                    <a:pt x="1" y="8713"/>
                    <a:pt x="1" y="8718"/>
                  </a:cubicBezTo>
                  <a:lnTo>
                    <a:pt x="76" y="8730"/>
                  </a:lnTo>
                  <a:cubicBezTo>
                    <a:pt x="81" y="8700"/>
                    <a:pt x="389" y="5786"/>
                    <a:pt x="2887" y="3456"/>
                  </a:cubicBezTo>
                  <a:cubicBezTo>
                    <a:pt x="2898" y="3449"/>
                    <a:pt x="3883" y="2615"/>
                    <a:pt x="4342" y="1897"/>
                  </a:cubicBezTo>
                  <a:cubicBezTo>
                    <a:pt x="4787" y="1189"/>
                    <a:pt x="6144" y="70"/>
                    <a:pt x="6162" y="59"/>
                  </a:cubicBezTo>
                  <a:lnTo>
                    <a:pt x="610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58"/>
            <p:cNvSpPr/>
            <p:nvPr/>
          </p:nvSpPr>
          <p:spPr>
            <a:xfrm>
              <a:off x="6189457" y="2830598"/>
              <a:ext cx="39406" cy="40913"/>
            </a:xfrm>
            <a:custGeom>
              <a:rect b="b" l="l" r="r" t="t"/>
              <a:pathLst>
                <a:path extrusionOk="0" h="326" w="314">
                  <a:moveTo>
                    <a:pt x="314" y="0"/>
                  </a:moveTo>
                  <a:cubicBezTo>
                    <a:pt x="314" y="0"/>
                    <a:pt x="47" y="88"/>
                    <a:pt x="1" y="326"/>
                  </a:cubicBezTo>
                  <a:cubicBezTo>
                    <a:pt x="1" y="326"/>
                    <a:pt x="1" y="326"/>
                    <a:pt x="2" y="326"/>
                  </a:cubicBezTo>
                  <a:cubicBezTo>
                    <a:pt x="15" y="326"/>
                    <a:pt x="224" y="321"/>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58"/>
            <p:cNvSpPr/>
            <p:nvPr/>
          </p:nvSpPr>
          <p:spPr>
            <a:xfrm>
              <a:off x="5509383" y="3685245"/>
              <a:ext cx="57603" cy="136168"/>
            </a:xfrm>
            <a:custGeom>
              <a:rect b="b" l="l" r="r" t="t"/>
              <a:pathLst>
                <a:path extrusionOk="0" h="1085" w="459">
                  <a:moveTo>
                    <a:pt x="273" y="1"/>
                  </a:moveTo>
                  <a:cubicBezTo>
                    <a:pt x="99" y="175"/>
                    <a:pt x="0" y="610"/>
                    <a:pt x="0" y="610"/>
                  </a:cubicBezTo>
                  <a:lnTo>
                    <a:pt x="458" y="1084"/>
                  </a:lnTo>
                  <a:cubicBezTo>
                    <a:pt x="394" y="720"/>
                    <a:pt x="128" y="604"/>
                    <a:pt x="128" y="604"/>
                  </a:cubicBezTo>
                  <a:cubicBezTo>
                    <a:pt x="313" y="431"/>
                    <a:pt x="273" y="1"/>
                    <a:pt x="27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58"/>
            <p:cNvSpPr/>
            <p:nvPr/>
          </p:nvSpPr>
          <p:spPr>
            <a:xfrm>
              <a:off x="5535612" y="3694657"/>
              <a:ext cx="63502" cy="133407"/>
            </a:xfrm>
            <a:custGeom>
              <a:rect b="b" l="l" r="r" t="t"/>
              <a:pathLst>
                <a:path extrusionOk="0" h="1063" w="506">
                  <a:moveTo>
                    <a:pt x="505" y="1"/>
                  </a:moveTo>
                  <a:lnTo>
                    <a:pt x="505" y="1"/>
                  </a:lnTo>
                  <a:cubicBezTo>
                    <a:pt x="273" y="89"/>
                    <a:pt x="0" y="442"/>
                    <a:pt x="0" y="442"/>
                  </a:cubicBezTo>
                  <a:lnTo>
                    <a:pt x="220" y="1062"/>
                  </a:lnTo>
                  <a:cubicBezTo>
                    <a:pt x="313" y="703"/>
                    <a:pt x="123" y="495"/>
                    <a:pt x="123" y="495"/>
                  </a:cubicBezTo>
                  <a:cubicBezTo>
                    <a:pt x="366" y="407"/>
                    <a:pt x="505" y="1"/>
                    <a:pt x="50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58"/>
            <p:cNvSpPr/>
            <p:nvPr/>
          </p:nvSpPr>
          <p:spPr>
            <a:xfrm>
              <a:off x="5336195" y="3870858"/>
              <a:ext cx="175571" cy="146207"/>
            </a:xfrm>
            <a:custGeom>
              <a:rect b="b" l="l" r="r" t="t"/>
              <a:pathLst>
                <a:path extrusionOk="0" h="1165" w="1399">
                  <a:moveTo>
                    <a:pt x="1" y="0"/>
                  </a:moveTo>
                  <a:lnTo>
                    <a:pt x="1" y="0"/>
                  </a:lnTo>
                  <a:cubicBezTo>
                    <a:pt x="181" y="469"/>
                    <a:pt x="645" y="713"/>
                    <a:pt x="645" y="713"/>
                  </a:cubicBezTo>
                  <a:cubicBezTo>
                    <a:pt x="830" y="1009"/>
                    <a:pt x="1399" y="1165"/>
                    <a:pt x="1399" y="1165"/>
                  </a:cubicBezTo>
                  <a:cubicBezTo>
                    <a:pt x="1091" y="621"/>
                    <a:pt x="668" y="614"/>
                    <a:pt x="668" y="614"/>
                  </a:cubicBezTo>
                  <a:cubicBezTo>
                    <a:pt x="436" y="244"/>
                    <a:pt x="1" y="1"/>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58"/>
            <p:cNvSpPr/>
            <p:nvPr/>
          </p:nvSpPr>
          <p:spPr>
            <a:xfrm>
              <a:off x="5362424" y="3811873"/>
              <a:ext cx="150722" cy="125249"/>
            </a:xfrm>
            <a:custGeom>
              <a:rect b="b" l="l" r="r" t="t"/>
              <a:pathLst>
                <a:path extrusionOk="0" h="998" w="1201">
                  <a:moveTo>
                    <a:pt x="0" y="0"/>
                  </a:moveTo>
                  <a:lnTo>
                    <a:pt x="0" y="0"/>
                  </a:lnTo>
                  <a:cubicBezTo>
                    <a:pt x="157" y="401"/>
                    <a:pt x="551" y="615"/>
                    <a:pt x="551" y="615"/>
                  </a:cubicBezTo>
                  <a:cubicBezTo>
                    <a:pt x="714" y="870"/>
                    <a:pt x="1201" y="998"/>
                    <a:pt x="1201" y="998"/>
                  </a:cubicBezTo>
                  <a:cubicBezTo>
                    <a:pt x="934" y="534"/>
                    <a:pt x="575" y="527"/>
                    <a:pt x="575" y="527"/>
                  </a:cubicBezTo>
                  <a:cubicBezTo>
                    <a:pt x="372" y="209"/>
                    <a:pt x="0" y="0"/>
                    <a:pt x="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58"/>
            <p:cNvSpPr/>
            <p:nvPr/>
          </p:nvSpPr>
          <p:spPr>
            <a:xfrm>
              <a:off x="5393799" y="3749375"/>
              <a:ext cx="149970" cy="125249"/>
            </a:xfrm>
            <a:custGeom>
              <a:rect b="b" l="l" r="r" t="t"/>
              <a:pathLst>
                <a:path extrusionOk="0" h="998" w="1195">
                  <a:moveTo>
                    <a:pt x="1" y="0"/>
                  </a:moveTo>
                  <a:cubicBezTo>
                    <a:pt x="151" y="400"/>
                    <a:pt x="550" y="615"/>
                    <a:pt x="550" y="615"/>
                  </a:cubicBezTo>
                  <a:cubicBezTo>
                    <a:pt x="713" y="870"/>
                    <a:pt x="1194" y="998"/>
                    <a:pt x="1194" y="998"/>
                  </a:cubicBezTo>
                  <a:cubicBezTo>
                    <a:pt x="933" y="527"/>
                    <a:pt x="574" y="527"/>
                    <a:pt x="574" y="527"/>
                  </a:cubicBezTo>
                  <a:cubicBezTo>
                    <a:pt x="371" y="209"/>
                    <a:pt x="1" y="0"/>
                    <a:pt x="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58"/>
            <p:cNvSpPr/>
            <p:nvPr/>
          </p:nvSpPr>
          <p:spPr>
            <a:xfrm>
              <a:off x="5454917" y="3715867"/>
              <a:ext cx="93119" cy="109185"/>
            </a:xfrm>
            <a:custGeom>
              <a:rect b="b" l="l" r="r" t="t"/>
              <a:pathLst>
                <a:path extrusionOk="0" h="870" w="742">
                  <a:moveTo>
                    <a:pt x="70" y="0"/>
                  </a:moveTo>
                  <a:lnTo>
                    <a:pt x="70" y="0"/>
                  </a:lnTo>
                  <a:cubicBezTo>
                    <a:pt x="0" y="238"/>
                    <a:pt x="116" y="667"/>
                    <a:pt x="116" y="667"/>
                  </a:cubicBezTo>
                  <a:lnTo>
                    <a:pt x="742" y="870"/>
                  </a:lnTo>
                  <a:cubicBezTo>
                    <a:pt x="547" y="621"/>
                    <a:pt x="306" y="603"/>
                    <a:pt x="242" y="603"/>
                  </a:cubicBezTo>
                  <a:cubicBezTo>
                    <a:pt x="232" y="603"/>
                    <a:pt x="226" y="604"/>
                    <a:pt x="226" y="604"/>
                  </a:cubicBezTo>
                  <a:cubicBezTo>
                    <a:pt x="306" y="361"/>
                    <a:pt x="70" y="0"/>
                    <a:pt x="7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58"/>
            <p:cNvSpPr/>
            <p:nvPr/>
          </p:nvSpPr>
          <p:spPr>
            <a:xfrm>
              <a:off x="5411996" y="3745735"/>
              <a:ext cx="171681" cy="224018"/>
            </a:xfrm>
            <a:custGeom>
              <a:rect b="b" l="l" r="r" t="t"/>
              <a:pathLst>
                <a:path extrusionOk="0" h="1785" w="1368">
                  <a:moveTo>
                    <a:pt x="1194" y="0"/>
                  </a:moveTo>
                  <a:cubicBezTo>
                    <a:pt x="231" y="0"/>
                    <a:pt x="6" y="1704"/>
                    <a:pt x="0" y="1779"/>
                  </a:cubicBezTo>
                  <a:lnTo>
                    <a:pt x="81" y="1785"/>
                  </a:lnTo>
                  <a:cubicBezTo>
                    <a:pt x="81" y="1774"/>
                    <a:pt x="308" y="88"/>
                    <a:pt x="1194" y="88"/>
                  </a:cubicBezTo>
                  <a:cubicBezTo>
                    <a:pt x="1247" y="88"/>
                    <a:pt x="1293" y="104"/>
                    <a:pt x="1338" y="139"/>
                  </a:cubicBezTo>
                  <a:lnTo>
                    <a:pt x="1368" y="64"/>
                  </a:lnTo>
                  <a:cubicBezTo>
                    <a:pt x="1309" y="24"/>
                    <a:pt x="1252" y="0"/>
                    <a:pt x="119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58"/>
            <p:cNvSpPr/>
            <p:nvPr/>
          </p:nvSpPr>
          <p:spPr>
            <a:xfrm>
              <a:off x="5331175" y="3736197"/>
              <a:ext cx="91739" cy="110691"/>
            </a:xfrm>
            <a:custGeom>
              <a:rect b="b" l="l" r="r" t="t"/>
              <a:pathLst>
                <a:path extrusionOk="0" h="882" w="731">
                  <a:moveTo>
                    <a:pt x="655" y="1"/>
                  </a:moveTo>
                  <a:cubicBezTo>
                    <a:pt x="655" y="1"/>
                    <a:pt x="423" y="360"/>
                    <a:pt x="511" y="603"/>
                  </a:cubicBezTo>
                  <a:cubicBezTo>
                    <a:pt x="511" y="603"/>
                    <a:pt x="508" y="603"/>
                    <a:pt x="502" y="603"/>
                  </a:cubicBezTo>
                  <a:cubicBezTo>
                    <a:pt x="454" y="603"/>
                    <a:pt x="204" y="617"/>
                    <a:pt x="0" y="881"/>
                  </a:cubicBezTo>
                  <a:lnTo>
                    <a:pt x="626" y="667"/>
                  </a:lnTo>
                  <a:cubicBezTo>
                    <a:pt x="626" y="667"/>
                    <a:pt x="731" y="239"/>
                    <a:pt x="6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58"/>
            <p:cNvSpPr/>
            <p:nvPr/>
          </p:nvSpPr>
          <p:spPr>
            <a:xfrm>
              <a:off x="5331175" y="3719506"/>
              <a:ext cx="60490" cy="135414"/>
            </a:xfrm>
            <a:custGeom>
              <a:rect b="b" l="l" r="r" t="t"/>
              <a:pathLst>
                <a:path extrusionOk="0" h="1079" w="482">
                  <a:moveTo>
                    <a:pt x="233" y="0"/>
                  </a:moveTo>
                  <a:lnTo>
                    <a:pt x="233" y="0"/>
                  </a:lnTo>
                  <a:cubicBezTo>
                    <a:pt x="233" y="1"/>
                    <a:pt x="169" y="429"/>
                    <a:pt x="348" y="615"/>
                  </a:cubicBezTo>
                  <a:cubicBezTo>
                    <a:pt x="348" y="615"/>
                    <a:pt x="82" y="714"/>
                    <a:pt x="0" y="1078"/>
                  </a:cubicBezTo>
                  <a:lnTo>
                    <a:pt x="482" y="626"/>
                  </a:lnTo>
                  <a:cubicBezTo>
                    <a:pt x="482" y="626"/>
                    <a:pt x="395" y="185"/>
                    <a:pt x="23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58"/>
            <p:cNvSpPr/>
            <p:nvPr/>
          </p:nvSpPr>
          <p:spPr>
            <a:xfrm>
              <a:off x="5291895" y="3995102"/>
              <a:ext cx="222633" cy="56099"/>
            </a:xfrm>
            <a:custGeom>
              <a:rect b="b" l="l" r="r" t="t"/>
              <a:pathLst>
                <a:path extrusionOk="0" h="447" w="1774">
                  <a:moveTo>
                    <a:pt x="1774" y="1"/>
                  </a:moveTo>
                  <a:cubicBezTo>
                    <a:pt x="1774" y="1"/>
                    <a:pt x="1276" y="25"/>
                    <a:pt x="899" y="250"/>
                  </a:cubicBezTo>
                  <a:cubicBezTo>
                    <a:pt x="899" y="250"/>
                    <a:pt x="796" y="198"/>
                    <a:pt x="623" y="198"/>
                  </a:cubicBezTo>
                  <a:cubicBezTo>
                    <a:pt x="465" y="198"/>
                    <a:pt x="249" y="241"/>
                    <a:pt x="0" y="407"/>
                  </a:cubicBezTo>
                  <a:cubicBezTo>
                    <a:pt x="0" y="407"/>
                    <a:pt x="190" y="447"/>
                    <a:pt x="408" y="447"/>
                  </a:cubicBezTo>
                  <a:cubicBezTo>
                    <a:pt x="570" y="447"/>
                    <a:pt x="747" y="425"/>
                    <a:pt x="875" y="349"/>
                  </a:cubicBezTo>
                  <a:cubicBezTo>
                    <a:pt x="875" y="349"/>
                    <a:pt x="1404" y="338"/>
                    <a:pt x="177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58"/>
            <p:cNvSpPr/>
            <p:nvPr/>
          </p:nvSpPr>
          <p:spPr>
            <a:xfrm>
              <a:off x="5326783" y="3931223"/>
              <a:ext cx="190756" cy="48067"/>
            </a:xfrm>
            <a:custGeom>
              <a:rect b="b" l="l" r="r" t="t"/>
              <a:pathLst>
                <a:path extrusionOk="0" h="383" w="1520">
                  <a:moveTo>
                    <a:pt x="1519" y="1"/>
                  </a:moveTo>
                  <a:cubicBezTo>
                    <a:pt x="1519" y="1"/>
                    <a:pt x="1091" y="17"/>
                    <a:pt x="771" y="215"/>
                  </a:cubicBezTo>
                  <a:cubicBezTo>
                    <a:pt x="771" y="215"/>
                    <a:pt x="682" y="170"/>
                    <a:pt x="534" y="170"/>
                  </a:cubicBezTo>
                  <a:cubicBezTo>
                    <a:pt x="398" y="170"/>
                    <a:pt x="213" y="207"/>
                    <a:pt x="0" y="349"/>
                  </a:cubicBezTo>
                  <a:cubicBezTo>
                    <a:pt x="0" y="349"/>
                    <a:pt x="161" y="382"/>
                    <a:pt x="346" y="382"/>
                  </a:cubicBezTo>
                  <a:cubicBezTo>
                    <a:pt x="485" y="382"/>
                    <a:pt x="639" y="363"/>
                    <a:pt x="749" y="296"/>
                  </a:cubicBezTo>
                  <a:cubicBezTo>
                    <a:pt x="749" y="296"/>
                    <a:pt x="1201" y="285"/>
                    <a:pt x="151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58"/>
            <p:cNvSpPr/>
            <p:nvPr/>
          </p:nvSpPr>
          <p:spPr>
            <a:xfrm>
              <a:off x="5327536" y="3861445"/>
              <a:ext cx="190756" cy="48067"/>
            </a:xfrm>
            <a:custGeom>
              <a:rect b="b" l="l" r="r" t="t"/>
              <a:pathLst>
                <a:path extrusionOk="0" h="383" w="1520">
                  <a:moveTo>
                    <a:pt x="1519" y="0"/>
                  </a:moveTo>
                  <a:lnTo>
                    <a:pt x="1519" y="0"/>
                  </a:lnTo>
                  <a:cubicBezTo>
                    <a:pt x="1519" y="0"/>
                    <a:pt x="1091" y="17"/>
                    <a:pt x="772" y="209"/>
                  </a:cubicBezTo>
                  <a:cubicBezTo>
                    <a:pt x="772" y="209"/>
                    <a:pt x="684" y="165"/>
                    <a:pt x="538" y="165"/>
                  </a:cubicBezTo>
                  <a:cubicBezTo>
                    <a:pt x="402" y="165"/>
                    <a:pt x="215" y="203"/>
                    <a:pt x="0" y="348"/>
                  </a:cubicBezTo>
                  <a:cubicBezTo>
                    <a:pt x="0" y="348"/>
                    <a:pt x="161" y="382"/>
                    <a:pt x="346" y="382"/>
                  </a:cubicBezTo>
                  <a:cubicBezTo>
                    <a:pt x="485" y="382"/>
                    <a:pt x="639" y="363"/>
                    <a:pt x="748" y="295"/>
                  </a:cubicBezTo>
                  <a:cubicBezTo>
                    <a:pt x="748" y="295"/>
                    <a:pt x="1200" y="284"/>
                    <a:pt x="151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58"/>
            <p:cNvSpPr/>
            <p:nvPr/>
          </p:nvSpPr>
          <p:spPr>
            <a:xfrm>
              <a:off x="5346486" y="3799449"/>
              <a:ext cx="124494" cy="72288"/>
            </a:xfrm>
            <a:custGeom>
              <a:rect b="b" l="l" r="r" t="t"/>
              <a:pathLst>
                <a:path extrusionOk="0" h="576" w="992">
                  <a:moveTo>
                    <a:pt x="991" y="1"/>
                  </a:moveTo>
                  <a:cubicBezTo>
                    <a:pt x="991" y="1"/>
                    <a:pt x="614" y="209"/>
                    <a:pt x="579" y="465"/>
                  </a:cubicBezTo>
                  <a:cubicBezTo>
                    <a:pt x="579" y="465"/>
                    <a:pt x="476" y="404"/>
                    <a:pt x="312" y="404"/>
                  </a:cubicBezTo>
                  <a:cubicBezTo>
                    <a:pt x="224" y="404"/>
                    <a:pt x="118" y="422"/>
                    <a:pt x="1" y="476"/>
                  </a:cubicBezTo>
                  <a:lnTo>
                    <a:pt x="649" y="575"/>
                  </a:lnTo>
                  <a:cubicBezTo>
                    <a:pt x="649" y="575"/>
                    <a:pt x="945" y="244"/>
                    <a:pt x="9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58"/>
            <p:cNvSpPr/>
            <p:nvPr/>
          </p:nvSpPr>
          <p:spPr>
            <a:xfrm>
              <a:off x="5335442" y="3775604"/>
              <a:ext cx="142063" cy="273590"/>
            </a:xfrm>
            <a:custGeom>
              <a:rect b="b" l="l" r="r" t="t"/>
              <a:pathLst>
                <a:path extrusionOk="0" h="2180" w="1132">
                  <a:moveTo>
                    <a:pt x="119" y="1"/>
                  </a:moveTo>
                  <a:cubicBezTo>
                    <a:pt x="74" y="1"/>
                    <a:pt x="30" y="19"/>
                    <a:pt x="1" y="75"/>
                  </a:cubicBezTo>
                  <a:lnTo>
                    <a:pt x="83" y="110"/>
                  </a:lnTo>
                  <a:cubicBezTo>
                    <a:pt x="102" y="106"/>
                    <a:pt x="120" y="104"/>
                    <a:pt x="138" y="104"/>
                  </a:cubicBezTo>
                  <a:cubicBezTo>
                    <a:pt x="174" y="104"/>
                    <a:pt x="208" y="112"/>
                    <a:pt x="239" y="128"/>
                  </a:cubicBezTo>
                  <a:cubicBezTo>
                    <a:pt x="1028" y="527"/>
                    <a:pt x="466" y="2132"/>
                    <a:pt x="459" y="2150"/>
                  </a:cubicBezTo>
                  <a:lnTo>
                    <a:pt x="535" y="2180"/>
                  </a:lnTo>
                  <a:cubicBezTo>
                    <a:pt x="563" y="2110"/>
                    <a:pt x="1132" y="487"/>
                    <a:pt x="274" y="51"/>
                  </a:cubicBezTo>
                  <a:cubicBezTo>
                    <a:pt x="244" y="35"/>
                    <a:pt x="180" y="1"/>
                    <a:pt x="11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58"/>
            <p:cNvSpPr/>
            <p:nvPr/>
          </p:nvSpPr>
          <p:spPr>
            <a:xfrm>
              <a:off x="5184343" y="3785644"/>
              <a:ext cx="495966" cy="668539"/>
            </a:xfrm>
            <a:custGeom>
              <a:rect b="b" l="l" r="r" t="t"/>
              <a:pathLst>
                <a:path extrusionOk="0" h="5327" w="3952">
                  <a:moveTo>
                    <a:pt x="3797" y="1"/>
                  </a:moveTo>
                  <a:cubicBezTo>
                    <a:pt x="3797" y="1"/>
                    <a:pt x="3797" y="7"/>
                    <a:pt x="3797" y="20"/>
                  </a:cubicBezTo>
                  <a:lnTo>
                    <a:pt x="3797" y="20"/>
                  </a:lnTo>
                  <a:cubicBezTo>
                    <a:pt x="3797" y="13"/>
                    <a:pt x="3797" y="7"/>
                    <a:pt x="3797" y="1"/>
                  </a:cubicBezTo>
                  <a:close/>
                  <a:moveTo>
                    <a:pt x="191" y="1"/>
                  </a:moveTo>
                  <a:cubicBezTo>
                    <a:pt x="191" y="1"/>
                    <a:pt x="0" y="5246"/>
                    <a:pt x="996" y="5287"/>
                  </a:cubicBezTo>
                  <a:lnTo>
                    <a:pt x="1994" y="5327"/>
                  </a:lnTo>
                  <a:lnTo>
                    <a:pt x="2991" y="5287"/>
                  </a:lnTo>
                  <a:cubicBezTo>
                    <a:pt x="3952" y="5248"/>
                    <a:pt x="3808" y="364"/>
                    <a:pt x="3797" y="20"/>
                  </a:cubicBezTo>
                  <a:lnTo>
                    <a:pt x="3797" y="20"/>
                  </a:lnTo>
                  <a:cubicBezTo>
                    <a:pt x="3794" y="557"/>
                    <a:pt x="1994" y="557"/>
                    <a:pt x="1994" y="557"/>
                  </a:cubicBezTo>
                  <a:cubicBezTo>
                    <a:pt x="1994" y="557"/>
                    <a:pt x="341" y="557"/>
                    <a:pt x="19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58"/>
            <p:cNvSpPr/>
            <p:nvPr/>
          </p:nvSpPr>
          <p:spPr>
            <a:xfrm>
              <a:off x="5252614" y="3979289"/>
              <a:ext cx="413263" cy="474892"/>
            </a:xfrm>
            <a:custGeom>
              <a:rect b="b" l="l" r="r" t="t"/>
              <a:pathLst>
                <a:path extrusionOk="0" h="3784" w="3293">
                  <a:moveTo>
                    <a:pt x="3269" y="0"/>
                  </a:moveTo>
                  <a:cubicBezTo>
                    <a:pt x="3183" y="383"/>
                    <a:pt x="3293" y="835"/>
                    <a:pt x="2951" y="1774"/>
                  </a:cubicBezTo>
                  <a:cubicBezTo>
                    <a:pt x="2509" y="2997"/>
                    <a:pt x="1309" y="3208"/>
                    <a:pt x="351" y="3208"/>
                  </a:cubicBezTo>
                  <a:cubicBezTo>
                    <a:pt x="230" y="3208"/>
                    <a:pt x="112" y="3205"/>
                    <a:pt x="0" y="3200"/>
                  </a:cubicBezTo>
                  <a:lnTo>
                    <a:pt x="0" y="3200"/>
                  </a:lnTo>
                  <a:cubicBezTo>
                    <a:pt x="117" y="3529"/>
                    <a:pt x="262" y="3738"/>
                    <a:pt x="458" y="3744"/>
                  </a:cubicBezTo>
                  <a:lnTo>
                    <a:pt x="1455" y="3784"/>
                  </a:lnTo>
                  <a:lnTo>
                    <a:pt x="2453" y="3744"/>
                  </a:lnTo>
                  <a:cubicBezTo>
                    <a:pt x="3090" y="3721"/>
                    <a:pt x="3240" y="1547"/>
                    <a:pt x="326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58"/>
            <p:cNvSpPr/>
            <p:nvPr/>
          </p:nvSpPr>
          <p:spPr>
            <a:xfrm>
              <a:off x="5208940" y="4014930"/>
              <a:ext cx="452669" cy="251125"/>
            </a:xfrm>
            <a:custGeom>
              <a:rect b="b" l="l" r="r" t="t"/>
              <a:pathLst>
                <a:path extrusionOk="0" h="2001" w="3607">
                  <a:moveTo>
                    <a:pt x="3606" y="0"/>
                  </a:moveTo>
                  <a:cubicBezTo>
                    <a:pt x="3606" y="1"/>
                    <a:pt x="3212" y="1710"/>
                    <a:pt x="1844" y="1820"/>
                  </a:cubicBezTo>
                  <a:cubicBezTo>
                    <a:pt x="1844" y="1820"/>
                    <a:pt x="1801" y="1828"/>
                    <a:pt x="1727" y="1828"/>
                  </a:cubicBezTo>
                  <a:cubicBezTo>
                    <a:pt x="1428" y="1828"/>
                    <a:pt x="618" y="1687"/>
                    <a:pt x="0" y="273"/>
                  </a:cubicBezTo>
                  <a:lnTo>
                    <a:pt x="0" y="273"/>
                  </a:lnTo>
                  <a:cubicBezTo>
                    <a:pt x="1" y="273"/>
                    <a:pt x="322" y="2000"/>
                    <a:pt x="1801" y="2000"/>
                  </a:cubicBezTo>
                  <a:cubicBezTo>
                    <a:pt x="1823" y="2000"/>
                    <a:pt x="1845" y="2000"/>
                    <a:pt x="1867" y="1999"/>
                  </a:cubicBezTo>
                  <a:cubicBezTo>
                    <a:pt x="3408" y="1948"/>
                    <a:pt x="3606" y="1"/>
                    <a:pt x="36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58"/>
            <p:cNvSpPr/>
            <p:nvPr/>
          </p:nvSpPr>
          <p:spPr>
            <a:xfrm>
              <a:off x="5189363" y="3952181"/>
              <a:ext cx="485926" cy="304212"/>
            </a:xfrm>
            <a:custGeom>
              <a:rect b="b" l="l" r="r" t="t"/>
              <a:pathLst>
                <a:path extrusionOk="0" h="2424" w="3872">
                  <a:moveTo>
                    <a:pt x="127" y="0"/>
                  </a:moveTo>
                  <a:cubicBezTo>
                    <a:pt x="124" y="0"/>
                    <a:pt x="120" y="0"/>
                    <a:pt x="116" y="1"/>
                  </a:cubicBezTo>
                  <a:cubicBezTo>
                    <a:pt x="52" y="13"/>
                    <a:pt x="1" y="77"/>
                    <a:pt x="12" y="147"/>
                  </a:cubicBezTo>
                  <a:cubicBezTo>
                    <a:pt x="23" y="233"/>
                    <a:pt x="336" y="2343"/>
                    <a:pt x="1890" y="2418"/>
                  </a:cubicBezTo>
                  <a:cubicBezTo>
                    <a:pt x="1913" y="2424"/>
                    <a:pt x="1943" y="2424"/>
                    <a:pt x="1965" y="2424"/>
                  </a:cubicBezTo>
                  <a:cubicBezTo>
                    <a:pt x="3460" y="2424"/>
                    <a:pt x="3848" y="251"/>
                    <a:pt x="3861" y="152"/>
                  </a:cubicBezTo>
                  <a:cubicBezTo>
                    <a:pt x="3872" y="88"/>
                    <a:pt x="3826" y="19"/>
                    <a:pt x="3762" y="8"/>
                  </a:cubicBezTo>
                  <a:cubicBezTo>
                    <a:pt x="3755" y="6"/>
                    <a:pt x="3747" y="6"/>
                    <a:pt x="3740" y="6"/>
                  </a:cubicBezTo>
                  <a:cubicBezTo>
                    <a:pt x="3679" y="6"/>
                    <a:pt x="3627" y="50"/>
                    <a:pt x="3617" y="112"/>
                  </a:cubicBezTo>
                  <a:cubicBezTo>
                    <a:pt x="3612" y="134"/>
                    <a:pt x="3247" y="2171"/>
                    <a:pt x="1965" y="2171"/>
                  </a:cubicBezTo>
                  <a:cubicBezTo>
                    <a:pt x="1944" y="2171"/>
                    <a:pt x="1923" y="2170"/>
                    <a:pt x="1901" y="2169"/>
                  </a:cubicBezTo>
                  <a:cubicBezTo>
                    <a:pt x="557" y="2100"/>
                    <a:pt x="261" y="129"/>
                    <a:pt x="261" y="112"/>
                  </a:cubicBezTo>
                  <a:cubicBezTo>
                    <a:pt x="250" y="46"/>
                    <a:pt x="192" y="0"/>
                    <a:pt x="12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58"/>
            <p:cNvSpPr/>
            <p:nvPr/>
          </p:nvSpPr>
          <p:spPr>
            <a:xfrm>
              <a:off x="5236675" y="4096254"/>
              <a:ext cx="380508" cy="155118"/>
            </a:xfrm>
            <a:custGeom>
              <a:rect b="b" l="l" r="r" t="t"/>
              <a:pathLst>
                <a:path extrusionOk="0" h="1236" w="3032">
                  <a:moveTo>
                    <a:pt x="91" y="0"/>
                  </a:moveTo>
                  <a:cubicBezTo>
                    <a:pt x="80" y="0"/>
                    <a:pt x="68" y="2"/>
                    <a:pt x="58" y="7"/>
                  </a:cubicBezTo>
                  <a:cubicBezTo>
                    <a:pt x="17" y="29"/>
                    <a:pt x="1" y="77"/>
                    <a:pt x="17" y="123"/>
                  </a:cubicBezTo>
                  <a:cubicBezTo>
                    <a:pt x="41" y="163"/>
                    <a:pt x="557" y="1236"/>
                    <a:pt x="1628" y="1236"/>
                  </a:cubicBezTo>
                  <a:lnTo>
                    <a:pt x="1641" y="1236"/>
                  </a:lnTo>
                  <a:cubicBezTo>
                    <a:pt x="2093" y="1230"/>
                    <a:pt x="2759" y="859"/>
                    <a:pt x="3014" y="174"/>
                  </a:cubicBezTo>
                  <a:cubicBezTo>
                    <a:pt x="3032" y="134"/>
                    <a:pt x="3008" y="88"/>
                    <a:pt x="2962" y="70"/>
                  </a:cubicBezTo>
                  <a:cubicBezTo>
                    <a:pt x="2953" y="66"/>
                    <a:pt x="2944" y="64"/>
                    <a:pt x="2934" y="64"/>
                  </a:cubicBezTo>
                  <a:cubicBezTo>
                    <a:pt x="2901" y="64"/>
                    <a:pt x="2867" y="86"/>
                    <a:pt x="2858" y="117"/>
                  </a:cubicBezTo>
                  <a:cubicBezTo>
                    <a:pt x="2614" y="772"/>
                    <a:pt x="1976" y="1062"/>
                    <a:pt x="1641" y="1067"/>
                  </a:cubicBezTo>
                  <a:lnTo>
                    <a:pt x="1628" y="1067"/>
                  </a:lnTo>
                  <a:cubicBezTo>
                    <a:pt x="661" y="1067"/>
                    <a:pt x="175" y="59"/>
                    <a:pt x="168" y="48"/>
                  </a:cubicBezTo>
                  <a:cubicBezTo>
                    <a:pt x="155" y="18"/>
                    <a:pt x="123" y="0"/>
                    <a:pt x="9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58"/>
            <p:cNvSpPr/>
            <p:nvPr/>
          </p:nvSpPr>
          <p:spPr>
            <a:xfrm>
              <a:off x="5615178" y="3933858"/>
              <a:ext cx="91739" cy="69904"/>
            </a:xfrm>
            <a:custGeom>
              <a:rect b="b" l="l" r="r" t="t"/>
              <a:pathLst>
                <a:path extrusionOk="0" h="557" w="731">
                  <a:moveTo>
                    <a:pt x="367" y="0"/>
                  </a:moveTo>
                  <a:cubicBezTo>
                    <a:pt x="158" y="0"/>
                    <a:pt x="1" y="231"/>
                    <a:pt x="142" y="454"/>
                  </a:cubicBezTo>
                  <a:cubicBezTo>
                    <a:pt x="155" y="472"/>
                    <a:pt x="172" y="489"/>
                    <a:pt x="195" y="501"/>
                  </a:cubicBezTo>
                  <a:cubicBezTo>
                    <a:pt x="254" y="539"/>
                    <a:pt x="314" y="556"/>
                    <a:pt x="369" y="556"/>
                  </a:cubicBezTo>
                  <a:cubicBezTo>
                    <a:pt x="577" y="556"/>
                    <a:pt x="730" y="325"/>
                    <a:pt x="589" y="101"/>
                  </a:cubicBezTo>
                  <a:cubicBezTo>
                    <a:pt x="578" y="84"/>
                    <a:pt x="560" y="66"/>
                    <a:pt x="543" y="55"/>
                  </a:cubicBezTo>
                  <a:cubicBezTo>
                    <a:pt x="484" y="17"/>
                    <a:pt x="424" y="0"/>
                    <a:pt x="3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58"/>
            <p:cNvSpPr/>
            <p:nvPr/>
          </p:nvSpPr>
          <p:spPr>
            <a:xfrm>
              <a:off x="5628983" y="3944149"/>
              <a:ext cx="64882" cy="49196"/>
            </a:xfrm>
            <a:custGeom>
              <a:rect b="b" l="l" r="r" t="t"/>
              <a:pathLst>
                <a:path extrusionOk="0" h="392" w="517">
                  <a:moveTo>
                    <a:pt x="260" y="0"/>
                  </a:moveTo>
                  <a:cubicBezTo>
                    <a:pt x="112" y="0"/>
                    <a:pt x="0" y="164"/>
                    <a:pt x="96" y="321"/>
                  </a:cubicBezTo>
                  <a:cubicBezTo>
                    <a:pt x="109" y="332"/>
                    <a:pt x="120" y="350"/>
                    <a:pt x="137" y="355"/>
                  </a:cubicBezTo>
                  <a:cubicBezTo>
                    <a:pt x="178" y="381"/>
                    <a:pt x="220" y="392"/>
                    <a:pt x="259" y="392"/>
                  </a:cubicBezTo>
                  <a:cubicBezTo>
                    <a:pt x="407" y="392"/>
                    <a:pt x="516" y="232"/>
                    <a:pt x="415" y="77"/>
                  </a:cubicBezTo>
                  <a:cubicBezTo>
                    <a:pt x="409" y="59"/>
                    <a:pt x="393" y="48"/>
                    <a:pt x="380" y="37"/>
                  </a:cubicBezTo>
                  <a:cubicBezTo>
                    <a:pt x="339" y="12"/>
                    <a:pt x="298"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58"/>
            <p:cNvSpPr/>
            <p:nvPr/>
          </p:nvSpPr>
          <p:spPr>
            <a:xfrm>
              <a:off x="5158615" y="3933858"/>
              <a:ext cx="91739" cy="69904"/>
            </a:xfrm>
            <a:custGeom>
              <a:rect b="b" l="l" r="r" t="t"/>
              <a:pathLst>
                <a:path extrusionOk="0" h="557" w="731">
                  <a:moveTo>
                    <a:pt x="365" y="0"/>
                  </a:moveTo>
                  <a:cubicBezTo>
                    <a:pt x="156" y="0"/>
                    <a:pt x="0" y="231"/>
                    <a:pt x="141" y="454"/>
                  </a:cubicBezTo>
                  <a:cubicBezTo>
                    <a:pt x="152" y="472"/>
                    <a:pt x="171" y="489"/>
                    <a:pt x="193" y="501"/>
                  </a:cubicBezTo>
                  <a:cubicBezTo>
                    <a:pt x="252" y="539"/>
                    <a:pt x="311" y="556"/>
                    <a:pt x="367" y="556"/>
                  </a:cubicBezTo>
                  <a:cubicBezTo>
                    <a:pt x="575" y="556"/>
                    <a:pt x="731" y="325"/>
                    <a:pt x="593" y="101"/>
                  </a:cubicBezTo>
                  <a:cubicBezTo>
                    <a:pt x="575" y="84"/>
                    <a:pt x="559" y="66"/>
                    <a:pt x="541" y="55"/>
                  </a:cubicBezTo>
                  <a:cubicBezTo>
                    <a:pt x="482" y="17"/>
                    <a:pt x="422" y="0"/>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58"/>
            <p:cNvSpPr/>
            <p:nvPr/>
          </p:nvSpPr>
          <p:spPr>
            <a:xfrm>
              <a:off x="5172169" y="3944149"/>
              <a:ext cx="64882" cy="49196"/>
            </a:xfrm>
            <a:custGeom>
              <a:rect b="b" l="l" r="r" t="t"/>
              <a:pathLst>
                <a:path extrusionOk="0" h="392" w="517">
                  <a:moveTo>
                    <a:pt x="260" y="0"/>
                  </a:moveTo>
                  <a:cubicBezTo>
                    <a:pt x="111" y="0"/>
                    <a:pt x="0" y="164"/>
                    <a:pt x="97" y="321"/>
                  </a:cubicBezTo>
                  <a:cubicBezTo>
                    <a:pt x="108" y="332"/>
                    <a:pt x="120" y="350"/>
                    <a:pt x="138" y="355"/>
                  </a:cubicBezTo>
                  <a:cubicBezTo>
                    <a:pt x="179" y="381"/>
                    <a:pt x="220" y="392"/>
                    <a:pt x="259" y="392"/>
                  </a:cubicBezTo>
                  <a:cubicBezTo>
                    <a:pt x="406" y="392"/>
                    <a:pt x="516" y="232"/>
                    <a:pt x="416" y="77"/>
                  </a:cubicBezTo>
                  <a:cubicBezTo>
                    <a:pt x="410" y="59"/>
                    <a:pt x="398" y="48"/>
                    <a:pt x="381" y="37"/>
                  </a:cubicBezTo>
                  <a:cubicBezTo>
                    <a:pt x="340" y="12"/>
                    <a:pt x="299" y="0"/>
                    <a:pt x="26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58"/>
            <p:cNvSpPr/>
            <p:nvPr/>
          </p:nvSpPr>
          <p:spPr>
            <a:xfrm>
              <a:off x="5192124" y="3777612"/>
              <a:ext cx="482538" cy="94125"/>
            </a:xfrm>
            <a:custGeom>
              <a:rect b="b" l="l" r="r" t="t"/>
              <a:pathLst>
                <a:path extrusionOk="0" h="750" w="3845">
                  <a:moveTo>
                    <a:pt x="251" y="48"/>
                  </a:moveTo>
                  <a:cubicBezTo>
                    <a:pt x="252" y="48"/>
                    <a:pt x="252" y="50"/>
                    <a:pt x="254" y="54"/>
                  </a:cubicBezTo>
                  <a:lnTo>
                    <a:pt x="254" y="54"/>
                  </a:lnTo>
                  <a:cubicBezTo>
                    <a:pt x="254" y="52"/>
                    <a:pt x="253" y="50"/>
                    <a:pt x="251" y="48"/>
                  </a:cubicBezTo>
                  <a:close/>
                  <a:moveTo>
                    <a:pt x="3590" y="1"/>
                  </a:moveTo>
                  <a:cubicBezTo>
                    <a:pt x="3590" y="8"/>
                    <a:pt x="3526" y="500"/>
                    <a:pt x="1932" y="500"/>
                  </a:cubicBezTo>
                  <a:cubicBezTo>
                    <a:pt x="449" y="500"/>
                    <a:pt x="274" y="108"/>
                    <a:pt x="254" y="54"/>
                  </a:cubicBezTo>
                  <a:lnTo>
                    <a:pt x="254" y="54"/>
                  </a:lnTo>
                  <a:cubicBezTo>
                    <a:pt x="253" y="57"/>
                    <a:pt x="251" y="59"/>
                    <a:pt x="251" y="59"/>
                  </a:cubicBezTo>
                  <a:lnTo>
                    <a:pt x="1" y="70"/>
                  </a:lnTo>
                  <a:cubicBezTo>
                    <a:pt x="8" y="140"/>
                    <a:pt x="89" y="749"/>
                    <a:pt x="1932" y="749"/>
                  </a:cubicBezTo>
                  <a:cubicBezTo>
                    <a:pt x="3780" y="749"/>
                    <a:pt x="3839" y="83"/>
                    <a:pt x="3844" y="8"/>
                  </a:cubicBezTo>
                  <a:lnTo>
                    <a:pt x="3590" y="8"/>
                  </a:lnTo>
                  <a:lnTo>
                    <a:pt x="35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58"/>
            <p:cNvSpPr/>
            <p:nvPr/>
          </p:nvSpPr>
          <p:spPr>
            <a:xfrm>
              <a:off x="5555943" y="3792797"/>
              <a:ext cx="232170" cy="729908"/>
            </a:xfrm>
            <a:custGeom>
              <a:rect b="b" l="l" r="r" t="t"/>
              <a:pathLst>
                <a:path extrusionOk="0" h="5816" w="1850">
                  <a:moveTo>
                    <a:pt x="1149" y="0"/>
                  </a:moveTo>
                  <a:cubicBezTo>
                    <a:pt x="863" y="0"/>
                    <a:pt x="392" y="194"/>
                    <a:pt x="349" y="216"/>
                  </a:cubicBezTo>
                  <a:cubicBezTo>
                    <a:pt x="331" y="205"/>
                    <a:pt x="314" y="200"/>
                    <a:pt x="296" y="193"/>
                  </a:cubicBezTo>
                  <a:lnTo>
                    <a:pt x="255" y="269"/>
                  </a:lnTo>
                  <a:cubicBezTo>
                    <a:pt x="274" y="275"/>
                    <a:pt x="290" y="280"/>
                    <a:pt x="314" y="286"/>
                  </a:cubicBezTo>
                  <a:lnTo>
                    <a:pt x="1" y="992"/>
                  </a:lnTo>
                  <a:cubicBezTo>
                    <a:pt x="331" y="714"/>
                    <a:pt x="395" y="443"/>
                    <a:pt x="413" y="355"/>
                  </a:cubicBezTo>
                  <a:cubicBezTo>
                    <a:pt x="470" y="419"/>
                    <a:pt x="528" y="513"/>
                    <a:pt x="580" y="628"/>
                  </a:cubicBezTo>
                  <a:lnTo>
                    <a:pt x="36" y="1214"/>
                  </a:lnTo>
                  <a:cubicBezTo>
                    <a:pt x="429" y="1062"/>
                    <a:pt x="587" y="831"/>
                    <a:pt x="627" y="749"/>
                  </a:cubicBezTo>
                  <a:cubicBezTo>
                    <a:pt x="656" y="837"/>
                    <a:pt x="684" y="930"/>
                    <a:pt x="713" y="1027"/>
                  </a:cubicBezTo>
                  <a:lnTo>
                    <a:pt x="111" y="1618"/>
                  </a:lnTo>
                  <a:cubicBezTo>
                    <a:pt x="603" y="1457"/>
                    <a:pt x="737" y="1155"/>
                    <a:pt x="737" y="1155"/>
                  </a:cubicBezTo>
                  <a:cubicBezTo>
                    <a:pt x="742" y="1161"/>
                    <a:pt x="742" y="1161"/>
                    <a:pt x="748" y="1166"/>
                  </a:cubicBezTo>
                  <a:cubicBezTo>
                    <a:pt x="772" y="1254"/>
                    <a:pt x="795" y="1353"/>
                    <a:pt x="812" y="1452"/>
                  </a:cubicBezTo>
                  <a:lnTo>
                    <a:pt x="169" y="2013"/>
                  </a:lnTo>
                  <a:cubicBezTo>
                    <a:pt x="568" y="1904"/>
                    <a:pt x="766" y="1706"/>
                    <a:pt x="841" y="1607"/>
                  </a:cubicBezTo>
                  <a:cubicBezTo>
                    <a:pt x="858" y="1706"/>
                    <a:pt x="870" y="1799"/>
                    <a:pt x="887" y="1904"/>
                  </a:cubicBezTo>
                  <a:lnTo>
                    <a:pt x="261" y="2378"/>
                  </a:lnTo>
                  <a:cubicBezTo>
                    <a:pt x="644" y="2303"/>
                    <a:pt x="836" y="2129"/>
                    <a:pt x="905" y="2043"/>
                  </a:cubicBezTo>
                  <a:cubicBezTo>
                    <a:pt x="922" y="2147"/>
                    <a:pt x="934" y="2251"/>
                    <a:pt x="945" y="2361"/>
                  </a:cubicBezTo>
                  <a:lnTo>
                    <a:pt x="319" y="2830"/>
                  </a:lnTo>
                  <a:cubicBezTo>
                    <a:pt x="696" y="2760"/>
                    <a:pt x="887" y="2592"/>
                    <a:pt x="962" y="2506"/>
                  </a:cubicBezTo>
                  <a:cubicBezTo>
                    <a:pt x="975" y="2587"/>
                    <a:pt x="980" y="2662"/>
                    <a:pt x="986" y="2744"/>
                  </a:cubicBezTo>
                  <a:lnTo>
                    <a:pt x="418" y="3121"/>
                  </a:lnTo>
                  <a:cubicBezTo>
                    <a:pt x="772" y="3073"/>
                    <a:pt x="945" y="2918"/>
                    <a:pt x="997" y="2854"/>
                  </a:cubicBezTo>
                  <a:cubicBezTo>
                    <a:pt x="1004" y="2918"/>
                    <a:pt x="1009" y="2982"/>
                    <a:pt x="1015" y="3044"/>
                  </a:cubicBezTo>
                  <a:lnTo>
                    <a:pt x="552" y="3357"/>
                  </a:lnTo>
                  <a:cubicBezTo>
                    <a:pt x="812" y="3317"/>
                    <a:pt x="957" y="3213"/>
                    <a:pt x="1021" y="3156"/>
                  </a:cubicBezTo>
                  <a:cubicBezTo>
                    <a:pt x="1026" y="3218"/>
                    <a:pt x="1032" y="3277"/>
                    <a:pt x="1039" y="3341"/>
                  </a:cubicBezTo>
                  <a:lnTo>
                    <a:pt x="587" y="3635"/>
                  </a:lnTo>
                  <a:cubicBezTo>
                    <a:pt x="830" y="3608"/>
                    <a:pt x="975" y="3514"/>
                    <a:pt x="1044" y="3450"/>
                  </a:cubicBezTo>
                  <a:cubicBezTo>
                    <a:pt x="1050" y="3503"/>
                    <a:pt x="1050" y="3555"/>
                    <a:pt x="1055" y="3601"/>
                  </a:cubicBezTo>
                  <a:lnTo>
                    <a:pt x="545" y="3851"/>
                  </a:lnTo>
                  <a:cubicBezTo>
                    <a:pt x="841" y="3851"/>
                    <a:pt x="1004" y="3747"/>
                    <a:pt x="1061" y="3699"/>
                  </a:cubicBezTo>
                  <a:cubicBezTo>
                    <a:pt x="1066" y="3793"/>
                    <a:pt x="1073" y="3879"/>
                    <a:pt x="1073" y="3972"/>
                  </a:cubicBezTo>
                  <a:lnTo>
                    <a:pt x="609" y="4261"/>
                  </a:lnTo>
                  <a:cubicBezTo>
                    <a:pt x="865" y="4234"/>
                    <a:pt x="1009" y="4140"/>
                    <a:pt x="1079" y="4082"/>
                  </a:cubicBezTo>
                  <a:cubicBezTo>
                    <a:pt x="1084" y="4129"/>
                    <a:pt x="1084" y="4181"/>
                    <a:pt x="1090" y="4227"/>
                  </a:cubicBezTo>
                  <a:lnTo>
                    <a:pt x="673" y="4488"/>
                  </a:lnTo>
                  <a:cubicBezTo>
                    <a:pt x="911" y="4464"/>
                    <a:pt x="1039" y="4373"/>
                    <a:pt x="1090" y="4320"/>
                  </a:cubicBezTo>
                  <a:cubicBezTo>
                    <a:pt x="1096" y="4384"/>
                    <a:pt x="1096" y="4448"/>
                    <a:pt x="1096" y="4505"/>
                  </a:cubicBezTo>
                  <a:lnTo>
                    <a:pt x="667" y="4772"/>
                  </a:lnTo>
                  <a:cubicBezTo>
                    <a:pt x="922" y="4743"/>
                    <a:pt x="1055" y="4638"/>
                    <a:pt x="1101" y="4592"/>
                  </a:cubicBezTo>
                  <a:cubicBezTo>
                    <a:pt x="1101" y="4633"/>
                    <a:pt x="1101" y="4668"/>
                    <a:pt x="1108" y="4708"/>
                  </a:cubicBezTo>
                  <a:lnTo>
                    <a:pt x="696" y="4957"/>
                  </a:lnTo>
                  <a:cubicBezTo>
                    <a:pt x="991" y="4929"/>
                    <a:pt x="1101" y="4777"/>
                    <a:pt x="1101" y="4777"/>
                  </a:cubicBezTo>
                  <a:lnTo>
                    <a:pt x="1108" y="4783"/>
                  </a:lnTo>
                  <a:cubicBezTo>
                    <a:pt x="1108" y="4865"/>
                    <a:pt x="1114" y="4946"/>
                    <a:pt x="1114" y="5026"/>
                  </a:cubicBezTo>
                  <a:lnTo>
                    <a:pt x="708" y="5230"/>
                  </a:lnTo>
                  <a:cubicBezTo>
                    <a:pt x="945" y="5224"/>
                    <a:pt x="1073" y="5138"/>
                    <a:pt x="1114" y="5103"/>
                  </a:cubicBezTo>
                  <a:lnTo>
                    <a:pt x="1114" y="5264"/>
                  </a:lnTo>
                  <a:lnTo>
                    <a:pt x="713" y="5462"/>
                  </a:lnTo>
                  <a:cubicBezTo>
                    <a:pt x="945" y="5462"/>
                    <a:pt x="1073" y="5381"/>
                    <a:pt x="1119" y="5339"/>
                  </a:cubicBezTo>
                  <a:lnTo>
                    <a:pt x="1119" y="5398"/>
                  </a:lnTo>
                  <a:cubicBezTo>
                    <a:pt x="1084" y="5462"/>
                    <a:pt x="1044" y="5607"/>
                    <a:pt x="1189" y="5815"/>
                  </a:cubicBezTo>
                  <a:cubicBezTo>
                    <a:pt x="1189" y="5815"/>
                    <a:pt x="1258" y="5647"/>
                    <a:pt x="1200" y="5479"/>
                  </a:cubicBezTo>
                  <a:lnTo>
                    <a:pt x="1200" y="5369"/>
                  </a:lnTo>
                  <a:cubicBezTo>
                    <a:pt x="1345" y="5451"/>
                    <a:pt x="1601" y="5462"/>
                    <a:pt x="1601" y="5462"/>
                  </a:cubicBezTo>
                  <a:cubicBezTo>
                    <a:pt x="1513" y="5374"/>
                    <a:pt x="1299" y="5294"/>
                    <a:pt x="1200" y="5264"/>
                  </a:cubicBezTo>
                  <a:cubicBezTo>
                    <a:pt x="1200" y="5224"/>
                    <a:pt x="1200" y="5184"/>
                    <a:pt x="1194" y="5138"/>
                  </a:cubicBezTo>
                  <a:lnTo>
                    <a:pt x="1194" y="5138"/>
                  </a:lnTo>
                  <a:cubicBezTo>
                    <a:pt x="1345" y="5213"/>
                    <a:pt x="1595" y="5224"/>
                    <a:pt x="1595" y="5224"/>
                  </a:cubicBezTo>
                  <a:cubicBezTo>
                    <a:pt x="1502" y="5138"/>
                    <a:pt x="1293" y="5061"/>
                    <a:pt x="1194" y="5026"/>
                  </a:cubicBezTo>
                  <a:cubicBezTo>
                    <a:pt x="1194" y="4969"/>
                    <a:pt x="1194" y="4900"/>
                    <a:pt x="1189" y="4830"/>
                  </a:cubicBezTo>
                  <a:lnTo>
                    <a:pt x="1189" y="4830"/>
                  </a:lnTo>
                  <a:cubicBezTo>
                    <a:pt x="1319" y="4878"/>
                    <a:pt x="1503" y="4882"/>
                    <a:pt x="1560" y="4882"/>
                  </a:cubicBezTo>
                  <a:cubicBezTo>
                    <a:pt x="1571" y="4882"/>
                    <a:pt x="1577" y="4882"/>
                    <a:pt x="1577" y="4882"/>
                  </a:cubicBezTo>
                  <a:cubicBezTo>
                    <a:pt x="1491" y="4807"/>
                    <a:pt x="1293" y="4748"/>
                    <a:pt x="1189" y="4720"/>
                  </a:cubicBezTo>
                  <a:cubicBezTo>
                    <a:pt x="1189" y="4686"/>
                    <a:pt x="1183" y="4651"/>
                    <a:pt x="1183" y="4616"/>
                  </a:cubicBezTo>
                  <a:lnTo>
                    <a:pt x="1183" y="4616"/>
                  </a:lnTo>
                  <a:cubicBezTo>
                    <a:pt x="1315" y="4679"/>
                    <a:pt x="1525" y="4686"/>
                    <a:pt x="1609" y="4686"/>
                  </a:cubicBezTo>
                  <a:cubicBezTo>
                    <a:pt x="1633" y="4686"/>
                    <a:pt x="1646" y="4686"/>
                    <a:pt x="1646" y="4686"/>
                  </a:cubicBezTo>
                  <a:cubicBezTo>
                    <a:pt x="1537" y="4598"/>
                    <a:pt x="1288" y="4528"/>
                    <a:pt x="1183" y="4499"/>
                  </a:cubicBezTo>
                  <a:cubicBezTo>
                    <a:pt x="1178" y="4442"/>
                    <a:pt x="1178" y="4384"/>
                    <a:pt x="1171" y="4320"/>
                  </a:cubicBezTo>
                  <a:lnTo>
                    <a:pt x="1171" y="4320"/>
                  </a:lnTo>
                  <a:cubicBezTo>
                    <a:pt x="1290" y="4382"/>
                    <a:pt x="1482" y="4391"/>
                    <a:pt x="1583" y="4391"/>
                  </a:cubicBezTo>
                  <a:cubicBezTo>
                    <a:pt x="1625" y="4391"/>
                    <a:pt x="1652" y="4389"/>
                    <a:pt x="1652" y="4389"/>
                  </a:cubicBezTo>
                  <a:cubicBezTo>
                    <a:pt x="1537" y="4296"/>
                    <a:pt x="1270" y="4234"/>
                    <a:pt x="1171" y="4210"/>
                  </a:cubicBezTo>
                  <a:cubicBezTo>
                    <a:pt x="1165" y="4157"/>
                    <a:pt x="1165" y="4106"/>
                    <a:pt x="1160" y="4053"/>
                  </a:cubicBezTo>
                  <a:lnTo>
                    <a:pt x="1160" y="4053"/>
                  </a:lnTo>
                  <a:cubicBezTo>
                    <a:pt x="1301" y="4142"/>
                    <a:pt x="1565" y="4153"/>
                    <a:pt x="1681" y="4153"/>
                  </a:cubicBezTo>
                  <a:cubicBezTo>
                    <a:pt x="1718" y="4153"/>
                    <a:pt x="1740" y="4152"/>
                    <a:pt x="1740" y="4152"/>
                  </a:cubicBezTo>
                  <a:cubicBezTo>
                    <a:pt x="1595" y="4036"/>
                    <a:pt x="1240" y="3955"/>
                    <a:pt x="1154" y="3937"/>
                  </a:cubicBezTo>
                  <a:cubicBezTo>
                    <a:pt x="1154" y="3868"/>
                    <a:pt x="1148" y="3793"/>
                    <a:pt x="1148" y="3723"/>
                  </a:cubicBezTo>
                  <a:lnTo>
                    <a:pt x="1148" y="3723"/>
                  </a:lnTo>
                  <a:cubicBezTo>
                    <a:pt x="1328" y="3839"/>
                    <a:pt x="1681" y="3862"/>
                    <a:pt x="1681" y="3862"/>
                  </a:cubicBezTo>
                  <a:cubicBezTo>
                    <a:pt x="1553" y="3734"/>
                    <a:pt x="1240" y="3624"/>
                    <a:pt x="1136" y="3590"/>
                  </a:cubicBezTo>
                  <a:cubicBezTo>
                    <a:pt x="1136" y="3531"/>
                    <a:pt x="1130" y="3469"/>
                    <a:pt x="1125" y="3410"/>
                  </a:cubicBezTo>
                  <a:lnTo>
                    <a:pt x="1125" y="3410"/>
                  </a:lnTo>
                  <a:cubicBezTo>
                    <a:pt x="1248" y="3487"/>
                    <a:pt x="1466" y="3500"/>
                    <a:pt x="1598" y="3500"/>
                  </a:cubicBezTo>
                  <a:cubicBezTo>
                    <a:pt x="1665" y="3500"/>
                    <a:pt x="1710" y="3496"/>
                    <a:pt x="1710" y="3496"/>
                  </a:cubicBezTo>
                  <a:cubicBezTo>
                    <a:pt x="1560" y="3381"/>
                    <a:pt x="1189" y="3311"/>
                    <a:pt x="1119" y="3300"/>
                  </a:cubicBezTo>
                  <a:cubicBezTo>
                    <a:pt x="1114" y="3242"/>
                    <a:pt x="1114" y="3190"/>
                    <a:pt x="1108" y="3137"/>
                  </a:cubicBezTo>
                  <a:lnTo>
                    <a:pt x="1108" y="3137"/>
                  </a:lnTo>
                  <a:cubicBezTo>
                    <a:pt x="1230" y="3204"/>
                    <a:pt x="1429" y="3216"/>
                    <a:pt x="1556" y="3216"/>
                  </a:cubicBezTo>
                  <a:cubicBezTo>
                    <a:pt x="1627" y="3216"/>
                    <a:pt x="1676" y="3213"/>
                    <a:pt x="1676" y="3213"/>
                  </a:cubicBezTo>
                  <a:cubicBezTo>
                    <a:pt x="1531" y="3108"/>
                    <a:pt x="1200" y="3039"/>
                    <a:pt x="1096" y="3016"/>
                  </a:cubicBezTo>
                  <a:cubicBezTo>
                    <a:pt x="1090" y="2969"/>
                    <a:pt x="1090" y="2923"/>
                    <a:pt x="1084" y="2877"/>
                  </a:cubicBezTo>
                  <a:lnTo>
                    <a:pt x="1084" y="2877"/>
                  </a:lnTo>
                  <a:cubicBezTo>
                    <a:pt x="1232" y="2949"/>
                    <a:pt x="1464" y="2962"/>
                    <a:pt x="1607" y="2962"/>
                  </a:cubicBezTo>
                  <a:cubicBezTo>
                    <a:pt x="1683" y="2962"/>
                    <a:pt x="1734" y="2958"/>
                    <a:pt x="1734" y="2958"/>
                  </a:cubicBezTo>
                  <a:cubicBezTo>
                    <a:pt x="1571" y="2836"/>
                    <a:pt x="1206" y="2755"/>
                    <a:pt x="1073" y="2726"/>
                  </a:cubicBezTo>
                  <a:cubicBezTo>
                    <a:pt x="1061" y="2645"/>
                    <a:pt x="1055" y="2564"/>
                    <a:pt x="1044" y="2482"/>
                  </a:cubicBezTo>
                  <a:lnTo>
                    <a:pt x="1044" y="2482"/>
                  </a:lnTo>
                  <a:cubicBezTo>
                    <a:pt x="1172" y="2549"/>
                    <a:pt x="1363" y="2567"/>
                    <a:pt x="1527" y="2567"/>
                  </a:cubicBezTo>
                  <a:cubicBezTo>
                    <a:pt x="1704" y="2567"/>
                    <a:pt x="1850" y="2546"/>
                    <a:pt x="1850" y="2546"/>
                  </a:cubicBezTo>
                  <a:cubicBezTo>
                    <a:pt x="1635" y="2407"/>
                    <a:pt x="1148" y="2338"/>
                    <a:pt x="1026" y="2326"/>
                  </a:cubicBezTo>
                  <a:cubicBezTo>
                    <a:pt x="1015" y="2222"/>
                    <a:pt x="1004" y="2123"/>
                    <a:pt x="991" y="2025"/>
                  </a:cubicBezTo>
                  <a:lnTo>
                    <a:pt x="991" y="2025"/>
                  </a:lnTo>
                  <a:cubicBezTo>
                    <a:pt x="1122" y="2090"/>
                    <a:pt x="1315" y="2107"/>
                    <a:pt x="1478" y="2107"/>
                  </a:cubicBezTo>
                  <a:cubicBezTo>
                    <a:pt x="1648" y="2107"/>
                    <a:pt x="1786" y="2089"/>
                    <a:pt x="1786" y="2089"/>
                  </a:cubicBezTo>
                  <a:cubicBezTo>
                    <a:pt x="1577" y="1950"/>
                    <a:pt x="1090" y="1880"/>
                    <a:pt x="969" y="1869"/>
                  </a:cubicBezTo>
                  <a:cubicBezTo>
                    <a:pt x="951" y="1764"/>
                    <a:pt x="934" y="1666"/>
                    <a:pt x="922" y="1573"/>
                  </a:cubicBezTo>
                  <a:lnTo>
                    <a:pt x="922" y="1573"/>
                  </a:lnTo>
                  <a:cubicBezTo>
                    <a:pt x="1028" y="1623"/>
                    <a:pt x="1174" y="1639"/>
                    <a:pt x="1317" y="1639"/>
                  </a:cubicBezTo>
                  <a:cubicBezTo>
                    <a:pt x="1565" y="1639"/>
                    <a:pt x="1804" y="1591"/>
                    <a:pt x="1804" y="1591"/>
                  </a:cubicBezTo>
                  <a:cubicBezTo>
                    <a:pt x="1560" y="1452"/>
                    <a:pt x="1004" y="1410"/>
                    <a:pt x="887" y="1404"/>
                  </a:cubicBezTo>
                  <a:cubicBezTo>
                    <a:pt x="876" y="1335"/>
                    <a:pt x="858" y="1265"/>
                    <a:pt x="841" y="1196"/>
                  </a:cubicBezTo>
                  <a:lnTo>
                    <a:pt x="841" y="1196"/>
                  </a:lnTo>
                  <a:cubicBezTo>
                    <a:pt x="903" y="1211"/>
                    <a:pt x="973" y="1216"/>
                    <a:pt x="1045" y="1216"/>
                  </a:cubicBezTo>
                  <a:cubicBezTo>
                    <a:pt x="1304" y="1216"/>
                    <a:pt x="1582" y="1139"/>
                    <a:pt x="1582" y="1139"/>
                  </a:cubicBezTo>
                  <a:cubicBezTo>
                    <a:pt x="1386" y="1040"/>
                    <a:pt x="975" y="1027"/>
                    <a:pt x="801" y="1027"/>
                  </a:cubicBezTo>
                  <a:cubicBezTo>
                    <a:pt x="772" y="923"/>
                    <a:pt x="742" y="831"/>
                    <a:pt x="713" y="743"/>
                  </a:cubicBezTo>
                  <a:lnTo>
                    <a:pt x="713" y="743"/>
                  </a:lnTo>
                  <a:cubicBezTo>
                    <a:pt x="772" y="760"/>
                    <a:pt x="840" y="767"/>
                    <a:pt x="910" y="767"/>
                  </a:cubicBezTo>
                  <a:cubicBezTo>
                    <a:pt x="1180" y="767"/>
                    <a:pt x="1491" y="668"/>
                    <a:pt x="1491" y="668"/>
                  </a:cubicBezTo>
                  <a:cubicBezTo>
                    <a:pt x="1332" y="597"/>
                    <a:pt x="1054" y="583"/>
                    <a:pt x="855" y="583"/>
                  </a:cubicBezTo>
                  <a:cubicBezTo>
                    <a:pt x="763" y="583"/>
                    <a:pt x="688" y="586"/>
                    <a:pt x="649" y="588"/>
                  </a:cubicBezTo>
                  <a:cubicBezTo>
                    <a:pt x="598" y="483"/>
                    <a:pt x="545" y="396"/>
                    <a:pt x="493" y="332"/>
                  </a:cubicBezTo>
                  <a:cubicBezTo>
                    <a:pt x="788" y="309"/>
                    <a:pt x="1194" y="2"/>
                    <a:pt x="1194" y="2"/>
                  </a:cubicBezTo>
                  <a:cubicBezTo>
                    <a:pt x="1180" y="1"/>
                    <a:pt x="1165" y="0"/>
                    <a:pt x="1149"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58"/>
            <p:cNvSpPr/>
            <p:nvPr/>
          </p:nvSpPr>
          <p:spPr>
            <a:xfrm>
              <a:off x="5248974" y="3854794"/>
              <a:ext cx="191384" cy="448914"/>
            </a:xfrm>
            <a:custGeom>
              <a:rect b="b" l="l" r="r" t="t"/>
              <a:pathLst>
                <a:path extrusionOk="0" h="3577" w="1525">
                  <a:moveTo>
                    <a:pt x="829" y="0"/>
                  </a:moveTo>
                  <a:cubicBezTo>
                    <a:pt x="824" y="30"/>
                    <a:pt x="824" y="59"/>
                    <a:pt x="818" y="88"/>
                  </a:cubicBezTo>
                  <a:cubicBezTo>
                    <a:pt x="696" y="105"/>
                    <a:pt x="209" y="174"/>
                    <a:pt x="0" y="313"/>
                  </a:cubicBezTo>
                  <a:cubicBezTo>
                    <a:pt x="0" y="313"/>
                    <a:pt x="135" y="331"/>
                    <a:pt x="302" y="331"/>
                  </a:cubicBezTo>
                  <a:cubicBezTo>
                    <a:pt x="470" y="331"/>
                    <a:pt x="670" y="313"/>
                    <a:pt x="800" y="244"/>
                  </a:cubicBezTo>
                  <a:lnTo>
                    <a:pt x="800" y="244"/>
                  </a:lnTo>
                  <a:cubicBezTo>
                    <a:pt x="794" y="325"/>
                    <a:pt x="783" y="407"/>
                    <a:pt x="778" y="493"/>
                  </a:cubicBezTo>
                  <a:cubicBezTo>
                    <a:pt x="644" y="517"/>
                    <a:pt x="273" y="597"/>
                    <a:pt x="117" y="720"/>
                  </a:cubicBezTo>
                  <a:cubicBezTo>
                    <a:pt x="117" y="720"/>
                    <a:pt x="175" y="724"/>
                    <a:pt x="260" y="724"/>
                  </a:cubicBezTo>
                  <a:cubicBezTo>
                    <a:pt x="402" y="724"/>
                    <a:pt x="618" y="711"/>
                    <a:pt x="760" y="638"/>
                  </a:cubicBezTo>
                  <a:lnTo>
                    <a:pt x="760" y="638"/>
                  </a:lnTo>
                  <a:cubicBezTo>
                    <a:pt x="760" y="685"/>
                    <a:pt x="754" y="736"/>
                    <a:pt x="748" y="784"/>
                  </a:cubicBezTo>
                  <a:cubicBezTo>
                    <a:pt x="650" y="800"/>
                    <a:pt x="313" y="870"/>
                    <a:pt x="174" y="980"/>
                  </a:cubicBezTo>
                  <a:cubicBezTo>
                    <a:pt x="174" y="980"/>
                    <a:pt x="219" y="983"/>
                    <a:pt x="287" y="983"/>
                  </a:cubicBezTo>
                  <a:cubicBezTo>
                    <a:pt x="413" y="983"/>
                    <a:pt x="618" y="971"/>
                    <a:pt x="743" y="899"/>
                  </a:cubicBezTo>
                  <a:lnTo>
                    <a:pt x="743" y="899"/>
                  </a:lnTo>
                  <a:cubicBezTo>
                    <a:pt x="737" y="958"/>
                    <a:pt x="730" y="1009"/>
                    <a:pt x="730" y="1062"/>
                  </a:cubicBezTo>
                  <a:cubicBezTo>
                    <a:pt x="655" y="1073"/>
                    <a:pt x="285" y="1148"/>
                    <a:pt x="134" y="1258"/>
                  </a:cubicBezTo>
                  <a:cubicBezTo>
                    <a:pt x="134" y="1258"/>
                    <a:pt x="188" y="1263"/>
                    <a:pt x="265" y="1263"/>
                  </a:cubicBezTo>
                  <a:cubicBezTo>
                    <a:pt x="400" y="1263"/>
                    <a:pt x="605" y="1249"/>
                    <a:pt x="719" y="1172"/>
                  </a:cubicBezTo>
                  <a:lnTo>
                    <a:pt x="719" y="1172"/>
                  </a:lnTo>
                  <a:cubicBezTo>
                    <a:pt x="719" y="1236"/>
                    <a:pt x="714" y="1293"/>
                    <a:pt x="708" y="1357"/>
                  </a:cubicBezTo>
                  <a:cubicBezTo>
                    <a:pt x="604" y="1392"/>
                    <a:pt x="296" y="1501"/>
                    <a:pt x="168" y="1624"/>
                  </a:cubicBezTo>
                  <a:cubicBezTo>
                    <a:pt x="168" y="1624"/>
                    <a:pt x="522" y="1606"/>
                    <a:pt x="703" y="1485"/>
                  </a:cubicBezTo>
                  <a:lnTo>
                    <a:pt x="703" y="1485"/>
                  </a:lnTo>
                  <a:cubicBezTo>
                    <a:pt x="696" y="1560"/>
                    <a:pt x="696" y="1629"/>
                    <a:pt x="690" y="1699"/>
                  </a:cubicBezTo>
                  <a:cubicBezTo>
                    <a:pt x="604" y="1716"/>
                    <a:pt x="256" y="1798"/>
                    <a:pt x="111" y="1913"/>
                  </a:cubicBezTo>
                  <a:cubicBezTo>
                    <a:pt x="111" y="1913"/>
                    <a:pt x="133" y="1914"/>
                    <a:pt x="169" y="1914"/>
                  </a:cubicBezTo>
                  <a:cubicBezTo>
                    <a:pt x="283" y="1914"/>
                    <a:pt x="543" y="1904"/>
                    <a:pt x="684" y="1814"/>
                  </a:cubicBezTo>
                  <a:lnTo>
                    <a:pt x="684" y="1814"/>
                  </a:lnTo>
                  <a:cubicBezTo>
                    <a:pt x="684" y="1873"/>
                    <a:pt x="679" y="1924"/>
                    <a:pt x="679" y="1977"/>
                  </a:cubicBezTo>
                  <a:cubicBezTo>
                    <a:pt x="575" y="2001"/>
                    <a:pt x="307" y="2063"/>
                    <a:pt x="192" y="2157"/>
                  </a:cubicBezTo>
                  <a:cubicBezTo>
                    <a:pt x="192" y="2157"/>
                    <a:pt x="205" y="2157"/>
                    <a:pt x="228" y="2157"/>
                  </a:cubicBezTo>
                  <a:cubicBezTo>
                    <a:pt x="314" y="2157"/>
                    <a:pt x="540" y="2150"/>
                    <a:pt x="673" y="2081"/>
                  </a:cubicBezTo>
                  <a:lnTo>
                    <a:pt x="673" y="2081"/>
                  </a:lnTo>
                  <a:cubicBezTo>
                    <a:pt x="673" y="2145"/>
                    <a:pt x="668" y="2209"/>
                    <a:pt x="668" y="2266"/>
                  </a:cubicBezTo>
                  <a:cubicBezTo>
                    <a:pt x="556" y="2290"/>
                    <a:pt x="307" y="2360"/>
                    <a:pt x="198" y="2453"/>
                  </a:cubicBezTo>
                  <a:cubicBezTo>
                    <a:pt x="198" y="2453"/>
                    <a:pt x="202" y="2453"/>
                    <a:pt x="210" y="2453"/>
                  </a:cubicBezTo>
                  <a:cubicBezTo>
                    <a:pt x="266" y="2453"/>
                    <a:pt x="514" y="2449"/>
                    <a:pt x="661" y="2376"/>
                  </a:cubicBezTo>
                  <a:lnTo>
                    <a:pt x="661" y="2488"/>
                  </a:lnTo>
                  <a:cubicBezTo>
                    <a:pt x="551" y="2510"/>
                    <a:pt x="360" y="2568"/>
                    <a:pt x="267" y="2643"/>
                  </a:cubicBezTo>
                  <a:cubicBezTo>
                    <a:pt x="267" y="2643"/>
                    <a:pt x="273" y="2644"/>
                    <a:pt x="285" y="2644"/>
                  </a:cubicBezTo>
                  <a:cubicBezTo>
                    <a:pt x="342" y="2644"/>
                    <a:pt x="530" y="2640"/>
                    <a:pt x="655" y="2592"/>
                  </a:cubicBezTo>
                  <a:lnTo>
                    <a:pt x="655" y="2592"/>
                  </a:lnTo>
                  <a:cubicBezTo>
                    <a:pt x="655" y="2662"/>
                    <a:pt x="655" y="2731"/>
                    <a:pt x="650" y="2794"/>
                  </a:cubicBezTo>
                  <a:cubicBezTo>
                    <a:pt x="551" y="2823"/>
                    <a:pt x="342" y="2905"/>
                    <a:pt x="256" y="2991"/>
                  </a:cubicBezTo>
                  <a:cubicBezTo>
                    <a:pt x="256" y="2991"/>
                    <a:pt x="505" y="2980"/>
                    <a:pt x="650" y="2898"/>
                  </a:cubicBezTo>
                  <a:lnTo>
                    <a:pt x="650" y="3026"/>
                  </a:lnTo>
                  <a:cubicBezTo>
                    <a:pt x="551" y="3061"/>
                    <a:pt x="337" y="3136"/>
                    <a:pt x="243" y="3229"/>
                  </a:cubicBezTo>
                  <a:cubicBezTo>
                    <a:pt x="243" y="3229"/>
                    <a:pt x="499" y="3218"/>
                    <a:pt x="650" y="3130"/>
                  </a:cubicBezTo>
                  <a:lnTo>
                    <a:pt x="650" y="3130"/>
                  </a:lnTo>
                  <a:cubicBezTo>
                    <a:pt x="644" y="3183"/>
                    <a:pt x="644" y="3224"/>
                    <a:pt x="644" y="3246"/>
                  </a:cubicBezTo>
                  <a:cubicBezTo>
                    <a:pt x="591" y="3409"/>
                    <a:pt x="655" y="3577"/>
                    <a:pt x="655" y="3577"/>
                  </a:cubicBezTo>
                  <a:cubicBezTo>
                    <a:pt x="807" y="3368"/>
                    <a:pt x="760" y="3224"/>
                    <a:pt x="730" y="3160"/>
                  </a:cubicBezTo>
                  <a:lnTo>
                    <a:pt x="730" y="3107"/>
                  </a:lnTo>
                  <a:cubicBezTo>
                    <a:pt x="778" y="3141"/>
                    <a:pt x="899" y="3229"/>
                    <a:pt x="1131" y="3229"/>
                  </a:cubicBezTo>
                  <a:lnTo>
                    <a:pt x="730" y="3026"/>
                  </a:lnTo>
                  <a:lnTo>
                    <a:pt x="730" y="2863"/>
                  </a:lnTo>
                  <a:cubicBezTo>
                    <a:pt x="772" y="2898"/>
                    <a:pt x="899" y="2991"/>
                    <a:pt x="1142" y="2991"/>
                  </a:cubicBezTo>
                  <a:lnTo>
                    <a:pt x="730" y="2788"/>
                  </a:lnTo>
                  <a:cubicBezTo>
                    <a:pt x="737" y="2713"/>
                    <a:pt x="737" y="2632"/>
                    <a:pt x="737" y="2545"/>
                  </a:cubicBezTo>
                  <a:lnTo>
                    <a:pt x="743" y="2545"/>
                  </a:lnTo>
                  <a:cubicBezTo>
                    <a:pt x="743" y="2545"/>
                    <a:pt x="853" y="2689"/>
                    <a:pt x="1155" y="2719"/>
                  </a:cubicBezTo>
                  <a:lnTo>
                    <a:pt x="737" y="2470"/>
                  </a:lnTo>
                  <a:cubicBezTo>
                    <a:pt x="737" y="2429"/>
                    <a:pt x="743" y="2394"/>
                    <a:pt x="743" y="2354"/>
                  </a:cubicBezTo>
                  <a:cubicBezTo>
                    <a:pt x="783" y="2394"/>
                    <a:pt x="917" y="2510"/>
                    <a:pt x="1182" y="2534"/>
                  </a:cubicBezTo>
                  <a:lnTo>
                    <a:pt x="743" y="2266"/>
                  </a:lnTo>
                  <a:cubicBezTo>
                    <a:pt x="743" y="2202"/>
                    <a:pt x="748" y="2140"/>
                    <a:pt x="748" y="2076"/>
                  </a:cubicBezTo>
                  <a:cubicBezTo>
                    <a:pt x="800" y="2127"/>
                    <a:pt x="928" y="2226"/>
                    <a:pt x="1177" y="2255"/>
                  </a:cubicBezTo>
                  <a:lnTo>
                    <a:pt x="754" y="1988"/>
                  </a:lnTo>
                  <a:cubicBezTo>
                    <a:pt x="754" y="1937"/>
                    <a:pt x="754" y="1884"/>
                    <a:pt x="760" y="1838"/>
                  </a:cubicBezTo>
                  <a:cubicBezTo>
                    <a:pt x="824" y="1896"/>
                    <a:pt x="968" y="2001"/>
                    <a:pt x="1235" y="2023"/>
                  </a:cubicBezTo>
                  <a:lnTo>
                    <a:pt x="760" y="1728"/>
                  </a:lnTo>
                  <a:cubicBezTo>
                    <a:pt x="765" y="1635"/>
                    <a:pt x="772" y="1549"/>
                    <a:pt x="778" y="1456"/>
                  </a:cubicBezTo>
                  <a:cubicBezTo>
                    <a:pt x="824" y="1496"/>
                    <a:pt x="986" y="1618"/>
                    <a:pt x="1299" y="1618"/>
                  </a:cubicBezTo>
                  <a:lnTo>
                    <a:pt x="778" y="1362"/>
                  </a:lnTo>
                  <a:cubicBezTo>
                    <a:pt x="783" y="1311"/>
                    <a:pt x="783" y="1258"/>
                    <a:pt x="789" y="1207"/>
                  </a:cubicBezTo>
                  <a:cubicBezTo>
                    <a:pt x="853" y="1264"/>
                    <a:pt x="997" y="1368"/>
                    <a:pt x="1259" y="1403"/>
                  </a:cubicBezTo>
                  <a:lnTo>
                    <a:pt x="794" y="1097"/>
                  </a:lnTo>
                  <a:cubicBezTo>
                    <a:pt x="800" y="1033"/>
                    <a:pt x="807" y="969"/>
                    <a:pt x="807" y="905"/>
                  </a:cubicBezTo>
                  <a:cubicBezTo>
                    <a:pt x="864" y="958"/>
                    <a:pt x="1009" y="1079"/>
                    <a:pt x="1299" y="1119"/>
                  </a:cubicBezTo>
                  <a:lnTo>
                    <a:pt x="818" y="800"/>
                  </a:lnTo>
                  <a:cubicBezTo>
                    <a:pt x="824" y="731"/>
                    <a:pt x="829" y="667"/>
                    <a:pt x="835" y="597"/>
                  </a:cubicBezTo>
                  <a:cubicBezTo>
                    <a:pt x="853" y="626"/>
                    <a:pt x="1021" y="830"/>
                    <a:pt x="1433" y="888"/>
                  </a:cubicBezTo>
                  <a:lnTo>
                    <a:pt x="842" y="493"/>
                  </a:lnTo>
                  <a:cubicBezTo>
                    <a:pt x="847" y="412"/>
                    <a:pt x="858" y="332"/>
                    <a:pt x="864" y="249"/>
                  </a:cubicBezTo>
                  <a:cubicBezTo>
                    <a:pt x="928" y="325"/>
                    <a:pt x="1120" y="517"/>
                    <a:pt x="1525" y="597"/>
                  </a:cubicBezTo>
                  <a:lnTo>
                    <a:pt x="882" y="110"/>
                  </a:lnTo>
                  <a:cubicBezTo>
                    <a:pt x="888" y="81"/>
                    <a:pt x="888" y="53"/>
                    <a:pt x="893" y="19"/>
                  </a:cubicBezTo>
                  <a:lnTo>
                    <a:pt x="829" y="0"/>
                  </a:lnTo>
                  <a:close/>
                </a:path>
              </a:pathLst>
            </a:custGeom>
            <a:solidFill>
              <a:srgbClr val="1D2D60">
                <a:alpha val="2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58"/>
            <p:cNvSpPr/>
            <p:nvPr/>
          </p:nvSpPr>
          <p:spPr>
            <a:xfrm>
              <a:off x="5295534" y="3824298"/>
              <a:ext cx="126627" cy="70657"/>
            </a:xfrm>
            <a:custGeom>
              <a:rect b="b" l="l" r="r" t="t"/>
              <a:pathLst>
                <a:path extrusionOk="0" h="563" w="1009">
                  <a:moveTo>
                    <a:pt x="0" y="0"/>
                  </a:moveTo>
                  <a:cubicBezTo>
                    <a:pt x="0" y="0"/>
                    <a:pt x="215" y="227"/>
                    <a:pt x="517" y="238"/>
                  </a:cubicBezTo>
                  <a:cubicBezTo>
                    <a:pt x="517" y="238"/>
                    <a:pt x="533" y="476"/>
                    <a:pt x="1009" y="562"/>
                  </a:cubicBezTo>
                  <a:lnTo>
                    <a:pt x="581" y="179"/>
                  </a:lnTo>
                  <a:cubicBezTo>
                    <a:pt x="581" y="179"/>
                    <a:pt x="290" y="18"/>
                    <a:pt x="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58"/>
            <p:cNvSpPr/>
            <p:nvPr/>
          </p:nvSpPr>
          <p:spPr>
            <a:xfrm>
              <a:off x="5558829" y="3899095"/>
              <a:ext cx="206067" cy="75928"/>
            </a:xfrm>
            <a:custGeom>
              <a:rect b="b" l="l" r="r" t="t"/>
              <a:pathLst>
                <a:path extrusionOk="0" h="605" w="1642">
                  <a:moveTo>
                    <a:pt x="703" y="1"/>
                  </a:moveTo>
                  <a:lnTo>
                    <a:pt x="0" y="605"/>
                  </a:lnTo>
                  <a:cubicBezTo>
                    <a:pt x="551" y="458"/>
                    <a:pt x="714" y="145"/>
                    <a:pt x="714" y="145"/>
                  </a:cubicBezTo>
                  <a:cubicBezTo>
                    <a:pt x="824" y="214"/>
                    <a:pt x="993" y="235"/>
                    <a:pt x="1157" y="235"/>
                  </a:cubicBezTo>
                  <a:cubicBezTo>
                    <a:pt x="1405" y="235"/>
                    <a:pt x="1642" y="187"/>
                    <a:pt x="1642" y="187"/>
                  </a:cubicBezTo>
                  <a:cubicBezTo>
                    <a:pt x="1363" y="30"/>
                    <a:pt x="703" y="1"/>
                    <a:pt x="703"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58"/>
            <p:cNvSpPr/>
            <p:nvPr/>
          </p:nvSpPr>
          <p:spPr>
            <a:xfrm>
              <a:off x="5551676" y="3851154"/>
              <a:ext cx="185485" cy="75049"/>
            </a:xfrm>
            <a:custGeom>
              <a:rect b="b" l="l" r="r" t="t"/>
              <a:pathLst>
                <a:path extrusionOk="0" h="598" w="1478">
                  <a:moveTo>
                    <a:pt x="645" y="0"/>
                  </a:moveTo>
                  <a:cubicBezTo>
                    <a:pt x="621" y="0"/>
                    <a:pt x="608" y="0"/>
                    <a:pt x="608" y="0"/>
                  </a:cubicBezTo>
                  <a:lnTo>
                    <a:pt x="0" y="597"/>
                  </a:lnTo>
                  <a:cubicBezTo>
                    <a:pt x="498" y="436"/>
                    <a:pt x="626" y="134"/>
                    <a:pt x="626" y="134"/>
                  </a:cubicBezTo>
                  <a:cubicBezTo>
                    <a:pt x="708" y="179"/>
                    <a:pt x="821" y="194"/>
                    <a:pt x="938" y="194"/>
                  </a:cubicBezTo>
                  <a:cubicBezTo>
                    <a:pt x="1198" y="194"/>
                    <a:pt x="1477" y="117"/>
                    <a:pt x="1477" y="117"/>
                  </a:cubicBezTo>
                  <a:cubicBezTo>
                    <a:pt x="1256" y="8"/>
                    <a:pt x="781" y="0"/>
                    <a:pt x="64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58"/>
            <p:cNvSpPr/>
            <p:nvPr/>
          </p:nvSpPr>
          <p:spPr>
            <a:xfrm>
              <a:off x="5571128" y="3956573"/>
              <a:ext cx="191509" cy="64131"/>
            </a:xfrm>
            <a:custGeom>
              <a:rect b="b" l="l" r="r" t="t"/>
              <a:pathLst>
                <a:path extrusionOk="0" h="511" w="1526">
                  <a:moveTo>
                    <a:pt x="680" y="0"/>
                  </a:moveTo>
                  <a:lnTo>
                    <a:pt x="1" y="511"/>
                  </a:lnTo>
                  <a:cubicBezTo>
                    <a:pt x="511" y="412"/>
                    <a:pt x="680" y="134"/>
                    <a:pt x="680" y="134"/>
                  </a:cubicBezTo>
                  <a:cubicBezTo>
                    <a:pt x="802" y="221"/>
                    <a:pt x="1015" y="243"/>
                    <a:pt x="1196" y="243"/>
                  </a:cubicBezTo>
                  <a:cubicBezTo>
                    <a:pt x="1376" y="243"/>
                    <a:pt x="1525" y="222"/>
                    <a:pt x="1525" y="222"/>
                  </a:cubicBezTo>
                  <a:cubicBezTo>
                    <a:pt x="1282" y="64"/>
                    <a:pt x="680" y="0"/>
                    <a:pt x="680"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58"/>
            <p:cNvSpPr/>
            <p:nvPr/>
          </p:nvSpPr>
          <p:spPr>
            <a:xfrm>
              <a:off x="5578532" y="4014177"/>
              <a:ext cx="192137" cy="64005"/>
            </a:xfrm>
            <a:custGeom>
              <a:rect b="b" l="l" r="r" t="t"/>
              <a:pathLst>
                <a:path extrusionOk="0" h="510" w="1531">
                  <a:moveTo>
                    <a:pt x="678" y="0"/>
                  </a:moveTo>
                  <a:lnTo>
                    <a:pt x="0" y="510"/>
                  </a:lnTo>
                  <a:cubicBezTo>
                    <a:pt x="516" y="411"/>
                    <a:pt x="685" y="133"/>
                    <a:pt x="685" y="133"/>
                  </a:cubicBezTo>
                  <a:cubicBezTo>
                    <a:pt x="811" y="223"/>
                    <a:pt x="1034" y="245"/>
                    <a:pt x="1219" y="245"/>
                  </a:cubicBezTo>
                  <a:cubicBezTo>
                    <a:pt x="1391" y="245"/>
                    <a:pt x="1530" y="226"/>
                    <a:pt x="1530" y="226"/>
                  </a:cubicBezTo>
                  <a:cubicBezTo>
                    <a:pt x="1287" y="63"/>
                    <a:pt x="678" y="0"/>
                    <a:pt x="67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58"/>
            <p:cNvSpPr/>
            <p:nvPr/>
          </p:nvSpPr>
          <p:spPr>
            <a:xfrm>
              <a:off x="5542891" y="3795809"/>
              <a:ext cx="182724" cy="79567"/>
            </a:xfrm>
            <a:custGeom>
              <a:rect b="b" l="l" r="r" t="t"/>
              <a:pathLst>
                <a:path extrusionOk="0" h="634" w="1456">
                  <a:moveTo>
                    <a:pt x="822" y="0"/>
                  </a:moveTo>
                  <a:cubicBezTo>
                    <a:pt x="682" y="0"/>
                    <a:pt x="579" y="7"/>
                    <a:pt x="579" y="7"/>
                  </a:cubicBezTo>
                  <a:lnTo>
                    <a:pt x="1" y="633"/>
                  </a:lnTo>
                  <a:cubicBezTo>
                    <a:pt x="487" y="441"/>
                    <a:pt x="608" y="141"/>
                    <a:pt x="608" y="141"/>
                  </a:cubicBezTo>
                  <a:cubicBezTo>
                    <a:pt x="677" y="173"/>
                    <a:pt x="765" y="185"/>
                    <a:pt x="859" y="185"/>
                  </a:cubicBezTo>
                  <a:cubicBezTo>
                    <a:pt x="1134" y="185"/>
                    <a:pt x="1456" y="82"/>
                    <a:pt x="1456" y="82"/>
                  </a:cubicBezTo>
                  <a:cubicBezTo>
                    <a:pt x="1298" y="14"/>
                    <a:pt x="1023" y="0"/>
                    <a:pt x="822"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58"/>
            <p:cNvSpPr/>
            <p:nvPr/>
          </p:nvSpPr>
          <p:spPr>
            <a:xfrm>
              <a:off x="5538498" y="3722895"/>
              <a:ext cx="149970" cy="124747"/>
            </a:xfrm>
            <a:custGeom>
              <a:rect b="b" l="l" r="r" t="t"/>
              <a:pathLst>
                <a:path extrusionOk="0" h="994" w="1195">
                  <a:moveTo>
                    <a:pt x="1151" y="1"/>
                  </a:moveTo>
                  <a:cubicBezTo>
                    <a:pt x="853" y="1"/>
                    <a:pt x="343" y="217"/>
                    <a:pt x="343" y="217"/>
                  </a:cubicBezTo>
                  <a:lnTo>
                    <a:pt x="1" y="993"/>
                  </a:lnTo>
                  <a:cubicBezTo>
                    <a:pt x="400" y="658"/>
                    <a:pt x="413" y="332"/>
                    <a:pt x="413" y="332"/>
                  </a:cubicBezTo>
                  <a:cubicBezTo>
                    <a:pt x="426" y="334"/>
                    <a:pt x="440" y="335"/>
                    <a:pt x="454" y="335"/>
                  </a:cubicBezTo>
                  <a:cubicBezTo>
                    <a:pt x="751" y="335"/>
                    <a:pt x="1194" y="3"/>
                    <a:pt x="1194" y="3"/>
                  </a:cubicBezTo>
                  <a:cubicBezTo>
                    <a:pt x="1181" y="2"/>
                    <a:pt x="1166" y="1"/>
                    <a:pt x="1151"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58"/>
            <p:cNvSpPr/>
            <p:nvPr/>
          </p:nvSpPr>
          <p:spPr>
            <a:xfrm>
              <a:off x="5590204" y="4064251"/>
              <a:ext cx="165908" cy="50451"/>
            </a:xfrm>
            <a:custGeom>
              <a:rect b="b" l="l" r="r" t="t"/>
              <a:pathLst>
                <a:path extrusionOk="0" h="402" w="1322">
                  <a:moveTo>
                    <a:pt x="608" y="1"/>
                  </a:moveTo>
                  <a:lnTo>
                    <a:pt x="1" y="401"/>
                  </a:lnTo>
                  <a:cubicBezTo>
                    <a:pt x="446" y="343"/>
                    <a:pt x="603" y="111"/>
                    <a:pt x="603" y="111"/>
                  </a:cubicBezTo>
                  <a:cubicBezTo>
                    <a:pt x="735" y="219"/>
                    <a:pt x="1012" y="237"/>
                    <a:pt x="1181" y="237"/>
                  </a:cubicBezTo>
                  <a:cubicBezTo>
                    <a:pt x="1265" y="237"/>
                    <a:pt x="1322" y="233"/>
                    <a:pt x="1322" y="233"/>
                  </a:cubicBezTo>
                  <a:cubicBezTo>
                    <a:pt x="1119" y="88"/>
                    <a:pt x="608" y="1"/>
                    <a:pt x="608"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58"/>
            <p:cNvSpPr/>
            <p:nvPr/>
          </p:nvSpPr>
          <p:spPr>
            <a:xfrm>
              <a:off x="5607648" y="4100646"/>
              <a:ext cx="141185" cy="43046"/>
            </a:xfrm>
            <a:custGeom>
              <a:rect b="b" l="l" r="r" t="t"/>
              <a:pathLst>
                <a:path extrusionOk="0" h="343" w="1125">
                  <a:moveTo>
                    <a:pt x="515" y="0"/>
                  </a:moveTo>
                  <a:lnTo>
                    <a:pt x="1" y="342"/>
                  </a:lnTo>
                  <a:cubicBezTo>
                    <a:pt x="376" y="296"/>
                    <a:pt x="510" y="99"/>
                    <a:pt x="510" y="99"/>
                  </a:cubicBezTo>
                  <a:cubicBezTo>
                    <a:pt x="622" y="192"/>
                    <a:pt x="858" y="207"/>
                    <a:pt x="1003" y="207"/>
                  </a:cubicBezTo>
                  <a:cubicBezTo>
                    <a:pt x="1075" y="207"/>
                    <a:pt x="1125" y="203"/>
                    <a:pt x="1125" y="203"/>
                  </a:cubicBezTo>
                  <a:cubicBezTo>
                    <a:pt x="951" y="77"/>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58"/>
            <p:cNvSpPr/>
            <p:nvPr/>
          </p:nvSpPr>
          <p:spPr>
            <a:xfrm>
              <a:off x="5612040" y="4136413"/>
              <a:ext cx="141185" cy="42921"/>
            </a:xfrm>
            <a:custGeom>
              <a:rect b="b" l="l" r="r" t="t"/>
              <a:pathLst>
                <a:path extrusionOk="0" h="342" w="1125">
                  <a:moveTo>
                    <a:pt x="515" y="0"/>
                  </a:moveTo>
                  <a:lnTo>
                    <a:pt x="0" y="341"/>
                  </a:lnTo>
                  <a:cubicBezTo>
                    <a:pt x="376" y="290"/>
                    <a:pt x="515" y="98"/>
                    <a:pt x="515" y="98"/>
                  </a:cubicBezTo>
                  <a:cubicBezTo>
                    <a:pt x="627" y="190"/>
                    <a:pt x="861" y="206"/>
                    <a:pt x="1004" y="206"/>
                  </a:cubicBezTo>
                  <a:cubicBezTo>
                    <a:pt x="1075" y="206"/>
                    <a:pt x="1124" y="202"/>
                    <a:pt x="1124" y="202"/>
                  </a:cubicBezTo>
                  <a:cubicBezTo>
                    <a:pt x="956" y="75"/>
                    <a:pt x="515" y="0"/>
                    <a:pt x="515"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58"/>
            <p:cNvSpPr/>
            <p:nvPr/>
          </p:nvSpPr>
          <p:spPr>
            <a:xfrm>
              <a:off x="5606769" y="4171929"/>
              <a:ext cx="142063" cy="35140"/>
            </a:xfrm>
            <a:custGeom>
              <a:rect b="b" l="l" r="r" t="t"/>
              <a:pathLst>
                <a:path extrusionOk="0" h="280" w="1132">
                  <a:moveTo>
                    <a:pt x="557" y="1"/>
                  </a:moveTo>
                  <a:lnTo>
                    <a:pt x="1" y="274"/>
                  </a:lnTo>
                  <a:cubicBezTo>
                    <a:pt x="383" y="274"/>
                    <a:pt x="540" y="100"/>
                    <a:pt x="540" y="100"/>
                  </a:cubicBezTo>
                  <a:cubicBezTo>
                    <a:pt x="691" y="256"/>
                    <a:pt x="1132" y="279"/>
                    <a:pt x="1132" y="279"/>
                  </a:cubicBezTo>
                  <a:cubicBezTo>
                    <a:pt x="981" y="135"/>
                    <a:pt x="557" y="1"/>
                    <a:pt x="557"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58"/>
            <p:cNvSpPr/>
            <p:nvPr/>
          </p:nvSpPr>
          <p:spPr>
            <a:xfrm>
              <a:off x="5614801" y="4216356"/>
              <a:ext cx="142063" cy="41415"/>
            </a:xfrm>
            <a:custGeom>
              <a:rect b="b" l="l" r="r" t="t"/>
              <a:pathLst>
                <a:path extrusionOk="0" h="330" w="1132">
                  <a:moveTo>
                    <a:pt x="528" y="0"/>
                  </a:moveTo>
                  <a:lnTo>
                    <a:pt x="1" y="330"/>
                  </a:lnTo>
                  <a:cubicBezTo>
                    <a:pt x="383" y="290"/>
                    <a:pt x="522" y="99"/>
                    <a:pt x="522" y="99"/>
                  </a:cubicBezTo>
                  <a:cubicBezTo>
                    <a:pt x="644" y="203"/>
                    <a:pt x="923" y="216"/>
                    <a:pt x="1057" y="216"/>
                  </a:cubicBezTo>
                  <a:cubicBezTo>
                    <a:pt x="1103" y="216"/>
                    <a:pt x="1132" y="215"/>
                    <a:pt x="1132" y="215"/>
                  </a:cubicBezTo>
                  <a:cubicBezTo>
                    <a:pt x="963" y="81"/>
                    <a:pt x="528" y="0"/>
                    <a:pt x="52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58"/>
            <p:cNvSpPr/>
            <p:nvPr/>
          </p:nvSpPr>
          <p:spPr>
            <a:xfrm>
              <a:off x="5622206" y="4249864"/>
              <a:ext cx="123615" cy="36395"/>
            </a:xfrm>
            <a:custGeom>
              <a:rect b="b" l="l" r="r" t="t"/>
              <a:pathLst>
                <a:path extrusionOk="0" h="290" w="985">
                  <a:moveTo>
                    <a:pt x="458" y="0"/>
                  </a:moveTo>
                  <a:lnTo>
                    <a:pt x="0" y="290"/>
                  </a:lnTo>
                  <a:cubicBezTo>
                    <a:pt x="330" y="255"/>
                    <a:pt x="452" y="87"/>
                    <a:pt x="452" y="87"/>
                  </a:cubicBezTo>
                  <a:cubicBezTo>
                    <a:pt x="564" y="181"/>
                    <a:pt x="821" y="192"/>
                    <a:pt x="932" y="192"/>
                  </a:cubicBezTo>
                  <a:cubicBezTo>
                    <a:pt x="965" y="192"/>
                    <a:pt x="985" y="191"/>
                    <a:pt x="985" y="191"/>
                  </a:cubicBezTo>
                  <a:cubicBezTo>
                    <a:pt x="840" y="76"/>
                    <a:pt x="458" y="0"/>
                    <a:pt x="4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58"/>
            <p:cNvSpPr/>
            <p:nvPr/>
          </p:nvSpPr>
          <p:spPr>
            <a:xfrm>
              <a:off x="5621453" y="4286133"/>
              <a:ext cx="123741" cy="35014"/>
            </a:xfrm>
            <a:custGeom>
              <a:rect b="b" l="l" r="r" t="t"/>
              <a:pathLst>
                <a:path extrusionOk="0" h="279" w="986">
                  <a:moveTo>
                    <a:pt x="464" y="1"/>
                  </a:moveTo>
                  <a:lnTo>
                    <a:pt x="1" y="279"/>
                  </a:lnTo>
                  <a:cubicBezTo>
                    <a:pt x="330" y="250"/>
                    <a:pt x="458" y="81"/>
                    <a:pt x="458" y="81"/>
                  </a:cubicBezTo>
                  <a:cubicBezTo>
                    <a:pt x="581" y="190"/>
                    <a:pt x="877" y="199"/>
                    <a:pt x="962" y="199"/>
                  </a:cubicBezTo>
                  <a:cubicBezTo>
                    <a:pt x="977" y="199"/>
                    <a:pt x="985" y="198"/>
                    <a:pt x="985" y="198"/>
                  </a:cubicBezTo>
                  <a:cubicBezTo>
                    <a:pt x="841" y="81"/>
                    <a:pt x="464" y="1"/>
                    <a:pt x="464"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58"/>
            <p:cNvSpPr/>
            <p:nvPr/>
          </p:nvSpPr>
          <p:spPr>
            <a:xfrm>
              <a:off x="5625845" y="4312990"/>
              <a:ext cx="110563" cy="31375"/>
            </a:xfrm>
            <a:custGeom>
              <a:rect b="b" l="l" r="r" t="t"/>
              <a:pathLst>
                <a:path extrusionOk="0" h="250" w="881">
                  <a:moveTo>
                    <a:pt x="412" y="1"/>
                  </a:moveTo>
                  <a:lnTo>
                    <a:pt x="0" y="250"/>
                  </a:lnTo>
                  <a:cubicBezTo>
                    <a:pt x="295" y="228"/>
                    <a:pt x="405" y="76"/>
                    <a:pt x="405" y="76"/>
                  </a:cubicBezTo>
                  <a:cubicBezTo>
                    <a:pt x="512" y="167"/>
                    <a:pt x="770" y="175"/>
                    <a:pt x="854" y="175"/>
                  </a:cubicBezTo>
                  <a:cubicBezTo>
                    <a:pt x="871" y="175"/>
                    <a:pt x="881" y="175"/>
                    <a:pt x="881" y="175"/>
                  </a:cubicBezTo>
                  <a:cubicBezTo>
                    <a:pt x="753" y="71"/>
                    <a:pt x="412" y="1"/>
                    <a:pt x="412"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58"/>
            <p:cNvSpPr/>
            <p:nvPr/>
          </p:nvSpPr>
          <p:spPr>
            <a:xfrm>
              <a:off x="5627226" y="4351644"/>
              <a:ext cx="111442" cy="26982"/>
            </a:xfrm>
            <a:custGeom>
              <a:rect b="b" l="l" r="r" t="t"/>
              <a:pathLst>
                <a:path extrusionOk="0" h="215" w="888">
                  <a:moveTo>
                    <a:pt x="436" y="0"/>
                  </a:moveTo>
                  <a:lnTo>
                    <a:pt x="0" y="215"/>
                  </a:lnTo>
                  <a:cubicBezTo>
                    <a:pt x="297" y="215"/>
                    <a:pt x="423" y="75"/>
                    <a:pt x="423" y="75"/>
                  </a:cubicBezTo>
                  <a:cubicBezTo>
                    <a:pt x="540" y="198"/>
                    <a:pt x="888" y="215"/>
                    <a:pt x="888" y="215"/>
                  </a:cubicBezTo>
                  <a:cubicBezTo>
                    <a:pt x="765"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58"/>
            <p:cNvSpPr/>
            <p:nvPr/>
          </p:nvSpPr>
          <p:spPr>
            <a:xfrm>
              <a:off x="5627853" y="4381512"/>
              <a:ext cx="111567" cy="26982"/>
            </a:xfrm>
            <a:custGeom>
              <a:rect b="b" l="l" r="r" t="t"/>
              <a:pathLst>
                <a:path extrusionOk="0" h="215" w="889">
                  <a:moveTo>
                    <a:pt x="436" y="0"/>
                  </a:moveTo>
                  <a:lnTo>
                    <a:pt x="1" y="214"/>
                  </a:lnTo>
                  <a:cubicBezTo>
                    <a:pt x="303" y="214"/>
                    <a:pt x="424" y="75"/>
                    <a:pt x="424" y="75"/>
                  </a:cubicBezTo>
                  <a:cubicBezTo>
                    <a:pt x="541" y="196"/>
                    <a:pt x="888" y="214"/>
                    <a:pt x="888" y="214"/>
                  </a:cubicBezTo>
                  <a:cubicBezTo>
                    <a:pt x="766" y="99"/>
                    <a:pt x="436" y="0"/>
                    <a:pt x="436"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58"/>
            <p:cNvSpPr/>
            <p:nvPr/>
          </p:nvSpPr>
          <p:spPr>
            <a:xfrm>
              <a:off x="5662867" y="4395945"/>
              <a:ext cx="38026" cy="56851"/>
            </a:xfrm>
            <a:custGeom>
              <a:rect b="b" l="l" r="r" t="t"/>
              <a:pathLst>
                <a:path extrusionOk="0" h="453" w="303">
                  <a:moveTo>
                    <a:pt x="145" y="1"/>
                  </a:moveTo>
                  <a:cubicBezTo>
                    <a:pt x="145" y="1"/>
                    <a:pt x="0" y="169"/>
                    <a:pt x="198" y="453"/>
                  </a:cubicBezTo>
                  <a:cubicBezTo>
                    <a:pt x="198" y="453"/>
                    <a:pt x="302" y="193"/>
                    <a:pt x="145"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58"/>
            <p:cNvSpPr/>
            <p:nvPr/>
          </p:nvSpPr>
          <p:spPr>
            <a:xfrm>
              <a:off x="5569747" y="3747116"/>
              <a:ext cx="119348" cy="667158"/>
            </a:xfrm>
            <a:custGeom>
              <a:rect b="b" l="l" r="r" t="t"/>
              <a:pathLst>
                <a:path extrusionOk="0" h="5316" w="951">
                  <a:moveTo>
                    <a:pt x="47" y="0"/>
                  </a:moveTo>
                  <a:lnTo>
                    <a:pt x="1" y="77"/>
                  </a:lnTo>
                  <a:cubicBezTo>
                    <a:pt x="707" y="174"/>
                    <a:pt x="865" y="3878"/>
                    <a:pt x="865" y="5315"/>
                  </a:cubicBezTo>
                  <a:lnTo>
                    <a:pt x="951" y="5315"/>
                  </a:lnTo>
                  <a:cubicBezTo>
                    <a:pt x="951" y="5304"/>
                    <a:pt x="951" y="3983"/>
                    <a:pt x="835" y="2672"/>
                  </a:cubicBezTo>
                  <a:cubicBezTo>
                    <a:pt x="685" y="1003"/>
                    <a:pt x="424" y="105"/>
                    <a:pt x="4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58"/>
            <p:cNvSpPr/>
            <p:nvPr/>
          </p:nvSpPr>
          <p:spPr>
            <a:xfrm>
              <a:off x="5230777" y="3795056"/>
              <a:ext cx="192137" cy="64256"/>
            </a:xfrm>
            <a:custGeom>
              <a:rect b="b" l="l" r="r" t="t"/>
              <a:pathLst>
                <a:path extrusionOk="0" h="512" w="1531">
                  <a:moveTo>
                    <a:pt x="853" y="1"/>
                  </a:moveTo>
                  <a:cubicBezTo>
                    <a:pt x="853" y="1"/>
                    <a:pt x="244" y="70"/>
                    <a:pt x="0" y="233"/>
                  </a:cubicBezTo>
                  <a:cubicBezTo>
                    <a:pt x="0" y="233"/>
                    <a:pt x="136" y="251"/>
                    <a:pt x="304" y="251"/>
                  </a:cubicBezTo>
                  <a:cubicBezTo>
                    <a:pt x="491" y="251"/>
                    <a:pt x="719" y="229"/>
                    <a:pt x="848" y="134"/>
                  </a:cubicBezTo>
                  <a:cubicBezTo>
                    <a:pt x="848" y="134"/>
                    <a:pt x="1014" y="412"/>
                    <a:pt x="1531" y="511"/>
                  </a:cubicBezTo>
                  <a:lnTo>
                    <a:pt x="853"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58"/>
            <p:cNvSpPr/>
            <p:nvPr/>
          </p:nvSpPr>
          <p:spPr>
            <a:xfrm>
              <a:off x="5278090" y="3754395"/>
              <a:ext cx="126627" cy="70657"/>
            </a:xfrm>
            <a:custGeom>
              <a:rect b="b" l="l" r="r" t="t"/>
              <a:pathLst>
                <a:path extrusionOk="0" h="563" w="1009">
                  <a:moveTo>
                    <a:pt x="0" y="1"/>
                  </a:moveTo>
                  <a:lnTo>
                    <a:pt x="0" y="1"/>
                  </a:lnTo>
                  <a:cubicBezTo>
                    <a:pt x="0" y="1"/>
                    <a:pt x="215" y="227"/>
                    <a:pt x="516" y="238"/>
                  </a:cubicBezTo>
                  <a:cubicBezTo>
                    <a:pt x="516" y="238"/>
                    <a:pt x="533" y="476"/>
                    <a:pt x="1009" y="563"/>
                  </a:cubicBezTo>
                  <a:lnTo>
                    <a:pt x="580" y="180"/>
                  </a:lnTo>
                  <a:cubicBezTo>
                    <a:pt x="580" y="180"/>
                    <a:pt x="290" y="19"/>
                    <a:pt x="0" y="1"/>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58"/>
            <p:cNvSpPr/>
            <p:nvPr/>
          </p:nvSpPr>
          <p:spPr>
            <a:xfrm>
              <a:off x="5245460" y="3845381"/>
              <a:ext cx="165029" cy="50200"/>
            </a:xfrm>
            <a:custGeom>
              <a:rect b="b" l="l" r="r" t="t"/>
              <a:pathLst>
                <a:path extrusionOk="0" h="400" w="1315">
                  <a:moveTo>
                    <a:pt x="712" y="0"/>
                  </a:moveTo>
                  <a:cubicBezTo>
                    <a:pt x="712" y="0"/>
                    <a:pt x="202" y="87"/>
                    <a:pt x="0" y="238"/>
                  </a:cubicBezTo>
                  <a:cubicBezTo>
                    <a:pt x="0" y="238"/>
                    <a:pt x="58" y="243"/>
                    <a:pt x="141" y="243"/>
                  </a:cubicBezTo>
                  <a:cubicBezTo>
                    <a:pt x="310" y="243"/>
                    <a:pt x="587" y="225"/>
                    <a:pt x="718" y="116"/>
                  </a:cubicBezTo>
                  <a:cubicBezTo>
                    <a:pt x="718" y="116"/>
                    <a:pt x="875" y="343"/>
                    <a:pt x="1315" y="400"/>
                  </a:cubicBezTo>
                  <a:lnTo>
                    <a:pt x="71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58"/>
            <p:cNvSpPr/>
            <p:nvPr/>
          </p:nvSpPr>
          <p:spPr>
            <a:xfrm>
              <a:off x="5252614" y="3881651"/>
              <a:ext cx="141310" cy="43800"/>
            </a:xfrm>
            <a:custGeom>
              <a:rect b="b" l="l" r="r" t="t"/>
              <a:pathLst>
                <a:path extrusionOk="0" h="349" w="1126">
                  <a:moveTo>
                    <a:pt x="610" y="1"/>
                  </a:moveTo>
                  <a:cubicBezTo>
                    <a:pt x="610" y="1"/>
                    <a:pt x="174" y="76"/>
                    <a:pt x="0" y="204"/>
                  </a:cubicBezTo>
                  <a:cubicBezTo>
                    <a:pt x="0" y="204"/>
                    <a:pt x="50" y="208"/>
                    <a:pt x="122" y="208"/>
                  </a:cubicBezTo>
                  <a:cubicBezTo>
                    <a:pt x="267" y="208"/>
                    <a:pt x="503" y="192"/>
                    <a:pt x="615" y="99"/>
                  </a:cubicBezTo>
                  <a:cubicBezTo>
                    <a:pt x="615" y="99"/>
                    <a:pt x="749" y="297"/>
                    <a:pt x="1126" y="348"/>
                  </a:cubicBezTo>
                  <a:lnTo>
                    <a:pt x="61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58"/>
            <p:cNvSpPr/>
            <p:nvPr/>
          </p:nvSpPr>
          <p:spPr>
            <a:xfrm>
              <a:off x="5248221" y="3917292"/>
              <a:ext cx="141310" cy="43800"/>
            </a:xfrm>
            <a:custGeom>
              <a:rect b="b" l="l" r="r" t="t"/>
              <a:pathLst>
                <a:path extrusionOk="0" h="349" w="1126">
                  <a:moveTo>
                    <a:pt x="610" y="0"/>
                  </a:moveTo>
                  <a:cubicBezTo>
                    <a:pt x="610" y="0"/>
                    <a:pt x="169" y="77"/>
                    <a:pt x="0" y="204"/>
                  </a:cubicBezTo>
                  <a:cubicBezTo>
                    <a:pt x="0" y="204"/>
                    <a:pt x="49" y="207"/>
                    <a:pt x="121" y="207"/>
                  </a:cubicBezTo>
                  <a:cubicBezTo>
                    <a:pt x="264" y="207"/>
                    <a:pt x="498" y="192"/>
                    <a:pt x="610" y="99"/>
                  </a:cubicBezTo>
                  <a:cubicBezTo>
                    <a:pt x="610" y="99"/>
                    <a:pt x="749" y="297"/>
                    <a:pt x="1126" y="348"/>
                  </a:cubicBezTo>
                  <a:lnTo>
                    <a:pt x="610"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58"/>
            <p:cNvSpPr/>
            <p:nvPr/>
          </p:nvSpPr>
          <p:spPr>
            <a:xfrm>
              <a:off x="5252614" y="3953059"/>
              <a:ext cx="142063" cy="35768"/>
            </a:xfrm>
            <a:custGeom>
              <a:rect b="b" l="l" r="r" t="t"/>
              <a:pathLst>
                <a:path extrusionOk="0" h="285" w="1132">
                  <a:moveTo>
                    <a:pt x="575" y="1"/>
                  </a:moveTo>
                  <a:cubicBezTo>
                    <a:pt x="575" y="1"/>
                    <a:pt x="152" y="133"/>
                    <a:pt x="0" y="284"/>
                  </a:cubicBezTo>
                  <a:cubicBezTo>
                    <a:pt x="0" y="284"/>
                    <a:pt x="441" y="255"/>
                    <a:pt x="591" y="98"/>
                  </a:cubicBezTo>
                  <a:cubicBezTo>
                    <a:pt x="591" y="98"/>
                    <a:pt x="749" y="272"/>
                    <a:pt x="1131" y="272"/>
                  </a:cubicBezTo>
                  <a:lnTo>
                    <a:pt x="575"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58"/>
            <p:cNvSpPr/>
            <p:nvPr/>
          </p:nvSpPr>
          <p:spPr>
            <a:xfrm>
              <a:off x="5244582" y="3997361"/>
              <a:ext cx="142063" cy="41540"/>
            </a:xfrm>
            <a:custGeom>
              <a:rect b="b" l="l" r="r" t="t"/>
              <a:pathLst>
                <a:path extrusionOk="0" h="331" w="1132">
                  <a:moveTo>
                    <a:pt x="604" y="1"/>
                  </a:moveTo>
                  <a:cubicBezTo>
                    <a:pt x="604" y="1"/>
                    <a:pt x="169" y="87"/>
                    <a:pt x="0" y="221"/>
                  </a:cubicBezTo>
                  <a:cubicBezTo>
                    <a:pt x="0" y="221"/>
                    <a:pt x="27" y="222"/>
                    <a:pt x="71" y="222"/>
                  </a:cubicBezTo>
                  <a:cubicBezTo>
                    <a:pt x="203" y="222"/>
                    <a:pt x="487" y="209"/>
                    <a:pt x="610" y="100"/>
                  </a:cubicBezTo>
                  <a:cubicBezTo>
                    <a:pt x="610" y="100"/>
                    <a:pt x="749" y="290"/>
                    <a:pt x="1131" y="331"/>
                  </a:cubicBezTo>
                  <a:lnTo>
                    <a:pt x="604"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58"/>
            <p:cNvSpPr/>
            <p:nvPr/>
          </p:nvSpPr>
          <p:spPr>
            <a:xfrm>
              <a:off x="5255500" y="4031622"/>
              <a:ext cx="123741" cy="36395"/>
            </a:xfrm>
            <a:custGeom>
              <a:rect b="b" l="l" r="r" t="t"/>
              <a:pathLst>
                <a:path extrusionOk="0" h="290" w="986">
                  <a:moveTo>
                    <a:pt x="528" y="1"/>
                  </a:moveTo>
                  <a:cubicBezTo>
                    <a:pt x="528" y="1"/>
                    <a:pt x="146" y="76"/>
                    <a:pt x="1" y="186"/>
                  </a:cubicBezTo>
                  <a:cubicBezTo>
                    <a:pt x="1" y="186"/>
                    <a:pt x="29" y="187"/>
                    <a:pt x="73" y="187"/>
                  </a:cubicBezTo>
                  <a:cubicBezTo>
                    <a:pt x="193" y="187"/>
                    <a:pt x="428" y="175"/>
                    <a:pt x="534" y="81"/>
                  </a:cubicBezTo>
                  <a:cubicBezTo>
                    <a:pt x="534" y="81"/>
                    <a:pt x="656" y="250"/>
                    <a:pt x="986" y="290"/>
                  </a:cubicBezTo>
                  <a:lnTo>
                    <a:pt x="528"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58"/>
            <p:cNvSpPr/>
            <p:nvPr/>
          </p:nvSpPr>
          <p:spPr>
            <a:xfrm>
              <a:off x="5256253" y="4067263"/>
              <a:ext cx="123741" cy="35768"/>
            </a:xfrm>
            <a:custGeom>
              <a:rect b="b" l="l" r="r" t="t"/>
              <a:pathLst>
                <a:path extrusionOk="0" h="285" w="986">
                  <a:moveTo>
                    <a:pt x="522" y="0"/>
                  </a:moveTo>
                  <a:cubicBezTo>
                    <a:pt x="522" y="0"/>
                    <a:pt x="145" y="81"/>
                    <a:pt x="0" y="197"/>
                  </a:cubicBezTo>
                  <a:cubicBezTo>
                    <a:pt x="0" y="197"/>
                    <a:pt x="19" y="197"/>
                    <a:pt x="50" y="197"/>
                  </a:cubicBezTo>
                  <a:cubicBezTo>
                    <a:pt x="157" y="197"/>
                    <a:pt x="415" y="186"/>
                    <a:pt x="528" y="87"/>
                  </a:cubicBezTo>
                  <a:cubicBezTo>
                    <a:pt x="528" y="87"/>
                    <a:pt x="650" y="249"/>
                    <a:pt x="985" y="284"/>
                  </a:cubicBezTo>
                  <a:lnTo>
                    <a:pt x="52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58"/>
            <p:cNvSpPr/>
            <p:nvPr/>
          </p:nvSpPr>
          <p:spPr>
            <a:xfrm>
              <a:off x="5265038" y="4094120"/>
              <a:ext cx="110563" cy="32128"/>
            </a:xfrm>
            <a:custGeom>
              <a:rect b="b" l="l" r="r" t="t"/>
              <a:pathLst>
                <a:path extrusionOk="0" h="256" w="881">
                  <a:moveTo>
                    <a:pt x="470" y="1"/>
                  </a:moveTo>
                  <a:cubicBezTo>
                    <a:pt x="470" y="1"/>
                    <a:pt x="128" y="76"/>
                    <a:pt x="0" y="180"/>
                  </a:cubicBezTo>
                  <a:cubicBezTo>
                    <a:pt x="0" y="180"/>
                    <a:pt x="9" y="180"/>
                    <a:pt x="25" y="180"/>
                  </a:cubicBezTo>
                  <a:cubicBezTo>
                    <a:pt x="107" y="180"/>
                    <a:pt x="368" y="172"/>
                    <a:pt x="476" y="76"/>
                  </a:cubicBezTo>
                  <a:cubicBezTo>
                    <a:pt x="476" y="76"/>
                    <a:pt x="586" y="226"/>
                    <a:pt x="881" y="255"/>
                  </a:cubicBezTo>
                  <a:lnTo>
                    <a:pt x="470"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58"/>
            <p:cNvSpPr/>
            <p:nvPr/>
          </p:nvSpPr>
          <p:spPr>
            <a:xfrm>
              <a:off x="5262904" y="4132774"/>
              <a:ext cx="111316" cy="27610"/>
            </a:xfrm>
            <a:custGeom>
              <a:rect b="b" l="l" r="r" t="t"/>
              <a:pathLst>
                <a:path extrusionOk="0" h="220" w="887">
                  <a:moveTo>
                    <a:pt x="452" y="0"/>
                  </a:moveTo>
                  <a:cubicBezTo>
                    <a:pt x="452" y="0"/>
                    <a:pt x="121" y="104"/>
                    <a:pt x="0" y="220"/>
                  </a:cubicBezTo>
                  <a:cubicBezTo>
                    <a:pt x="0" y="220"/>
                    <a:pt x="348" y="203"/>
                    <a:pt x="464" y="75"/>
                  </a:cubicBezTo>
                  <a:cubicBezTo>
                    <a:pt x="464" y="75"/>
                    <a:pt x="592" y="214"/>
                    <a:pt x="886" y="220"/>
                  </a:cubicBezTo>
                  <a:lnTo>
                    <a:pt x="452" y="0"/>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58"/>
            <p:cNvSpPr/>
            <p:nvPr/>
          </p:nvSpPr>
          <p:spPr>
            <a:xfrm>
              <a:off x="5262026" y="4162517"/>
              <a:ext cx="111442" cy="27736"/>
            </a:xfrm>
            <a:custGeom>
              <a:rect b="b" l="l" r="r" t="t"/>
              <a:pathLst>
                <a:path extrusionOk="0" h="221" w="888">
                  <a:moveTo>
                    <a:pt x="452" y="1"/>
                  </a:moveTo>
                  <a:cubicBezTo>
                    <a:pt x="452" y="1"/>
                    <a:pt x="123" y="98"/>
                    <a:pt x="0" y="215"/>
                  </a:cubicBezTo>
                  <a:cubicBezTo>
                    <a:pt x="0" y="215"/>
                    <a:pt x="348" y="197"/>
                    <a:pt x="465" y="76"/>
                  </a:cubicBezTo>
                  <a:cubicBezTo>
                    <a:pt x="465" y="76"/>
                    <a:pt x="586" y="215"/>
                    <a:pt x="888" y="221"/>
                  </a:cubicBezTo>
                  <a:lnTo>
                    <a:pt x="452" y="1"/>
                  </a:ln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58"/>
            <p:cNvSpPr/>
            <p:nvPr/>
          </p:nvSpPr>
          <p:spPr>
            <a:xfrm>
              <a:off x="5300554" y="4177075"/>
              <a:ext cx="38026" cy="56851"/>
            </a:xfrm>
            <a:custGeom>
              <a:rect b="b" l="l" r="r" t="t"/>
              <a:pathLst>
                <a:path extrusionOk="0" h="453" w="303">
                  <a:moveTo>
                    <a:pt x="158" y="0"/>
                  </a:moveTo>
                  <a:lnTo>
                    <a:pt x="158" y="0"/>
                  </a:lnTo>
                  <a:cubicBezTo>
                    <a:pt x="1" y="198"/>
                    <a:pt x="105" y="452"/>
                    <a:pt x="105" y="452"/>
                  </a:cubicBezTo>
                  <a:cubicBezTo>
                    <a:pt x="303" y="169"/>
                    <a:pt x="158" y="0"/>
                    <a:pt x="158" y="0"/>
                  </a:cubicBezTo>
                  <a:close/>
                </a:path>
              </a:pathLst>
            </a:custGeom>
            <a:solidFill>
              <a:srgbClr val="E8C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58"/>
            <p:cNvSpPr/>
            <p:nvPr/>
          </p:nvSpPr>
          <p:spPr>
            <a:xfrm>
              <a:off x="5312225" y="3785016"/>
              <a:ext cx="31374" cy="411013"/>
            </a:xfrm>
            <a:custGeom>
              <a:rect b="b" l="l" r="r" t="t"/>
              <a:pathLst>
                <a:path extrusionOk="0" h="3275" w="250">
                  <a:moveTo>
                    <a:pt x="186" y="0"/>
                  </a:moveTo>
                  <a:cubicBezTo>
                    <a:pt x="157" y="198"/>
                    <a:pt x="140" y="406"/>
                    <a:pt x="116" y="626"/>
                  </a:cubicBezTo>
                  <a:cubicBezTo>
                    <a:pt x="1" y="1936"/>
                    <a:pt x="1" y="3263"/>
                    <a:pt x="1" y="3275"/>
                  </a:cubicBezTo>
                  <a:lnTo>
                    <a:pt x="87" y="3275"/>
                  </a:lnTo>
                  <a:cubicBezTo>
                    <a:pt x="87" y="2528"/>
                    <a:pt x="111" y="1159"/>
                    <a:pt x="250" y="18"/>
                  </a:cubicBezTo>
                  <a:lnTo>
                    <a:pt x="186"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58"/>
          <p:cNvGrpSpPr/>
          <p:nvPr/>
        </p:nvGrpSpPr>
        <p:grpSpPr>
          <a:xfrm>
            <a:off x="7793153" y="-74700"/>
            <a:ext cx="1106778" cy="2096660"/>
            <a:chOff x="6601968" y="9251"/>
            <a:chExt cx="408209" cy="773247"/>
          </a:xfrm>
        </p:grpSpPr>
        <p:sp>
          <p:nvSpPr>
            <p:cNvPr id="9736" name="Google Shape;9736;p58"/>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58"/>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58"/>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58"/>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58"/>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58"/>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58"/>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58"/>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58"/>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58"/>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58"/>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58"/>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58"/>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58"/>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58"/>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58"/>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58"/>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58"/>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58"/>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58"/>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58"/>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58"/>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58"/>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58"/>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58"/>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58"/>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58"/>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58"/>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58"/>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58"/>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58"/>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58"/>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58"/>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58"/>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58"/>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58"/>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58"/>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58"/>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58"/>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58"/>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58"/>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58"/>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58"/>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58"/>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58"/>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58"/>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58"/>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58"/>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58"/>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58"/>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58"/>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58"/>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58"/>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58"/>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58"/>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58"/>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58"/>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58"/>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58"/>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58"/>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58"/>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58"/>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58"/>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58"/>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58"/>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58"/>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58"/>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58"/>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58"/>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58"/>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58"/>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58"/>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58"/>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58"/>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58"/>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58"/>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58"/>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58"/>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58"/>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58"/>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58"/>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58"/>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58"/>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58"/>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58"/>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58"/>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58"/>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58"/>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58"/>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58"/>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58"/>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58"/>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58"/>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58"/>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58"/>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58"/>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58"/>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58"/>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58"/>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58"/>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58"/>
          <p:cNvGrpSpPr/>
          <p:nvPr/>
        </p:nvGrpSpPr>
        <p:grpSpPr>
          <a:xfrm flipH="1">
            <a:off x="-182321" y="3147239"/>
            <a:ext cx="3796462" cy="2117382"/>
            <a:chOff x="5506100" y="2804155"/>
            <a:chExt cx="1858096" cy="1036307"/>
          </a:xfrm>
        </p:grpSpPr>
        <p:sp>
          <p:nvSpPr>
            <p:cNvPr id="9837" name="Google Shape;9837;p58"/>
            <p:cNvSpPr/>
            <p:nvPr/>
          </p:nvSpPr>
          <p:spPr>
            <a:xfrm>
              <a:off x="5506100" y="2804155"/>
              <a:ext cx="1820696" cy="1036307"/>
            </a:xfrm>
            <a:custGeom>
              <a:rect b="b" l="l" r="r" t="t"/>
              <a:pathLst>
                <a:path extrusionOk="0" h="11798" w="20728">
                  <a:moveTo>
                    <a:pt x="17174" y="0"/>
                  </a:moveTo>
                  <a:cubicBezTo>
                    <a:pt x="16854" y="0"/>
                    <a:pt x="16514" y="56"/>
                    <a:pt x="16155" y="183"/>
                  </a:cubicBezTo>
                  <a:cubicBezTo>
                    <a:pt x="14879" y="635"/>
                    <a:pt x="15141" y="2172"/>
                    <a:pt x="13842" y="2780"/>
                  </a:cubicBezTo>
                  <a:cubicBezTo>
                    <a:pt x="12538" y="3395"/>
                    <a:pt x="11188" y="3510"/>
                    <a:pt x="10388" y="4599"/>
                  </a:cubicBezTo>
                  <a:cubicBezTo>
                    <a:pt x="9588" y="5690"/>
                    <a:pt x="7965" y="6605"/>
                    <a:pt x="6945" y="6918"/>
                  </a:cubicBezTo>
                  <a:cubicBezTo>
                    <a:pt x="5920" y="7237"/>
                    <a:pt x="5189" y="8703"/>
                    <a:pt x="3954" y="9010"/>
                  </a:cubicBezTo>
                  <a:cubicBezTo>
                    <a:pt x="2720" y="9318"/>
                    <a:pt x="1" y="11798"/>
                    <a:pt x="1" y="11798"/>
                  </a:cubicBezTo>
                  <a:lnTo>
                    <a:pt x="20727" y="11798"/>
                  </a:lnTo>
                  <a:lnTo>
                    <a:pt x="20641" y="1284"/>
                  </a:lnTo>
                  <a:cubicBezTo>
                    <a:pt x="20641" y="1284"/>
                    <a:pt x="20550" y="1309"/>
                    <a:pt x="20399" y="1309"/>
                  </a:cubicBezTo>
                  <a:cubicBezTo>
                    <a:pt x="20136" y="1309"/>
                    <a:pt x="19689" y="1235"/>
                    <a:pt x="19215" y="827"/>
                  </a:cubicBezTo>
                  <a:cubicBezTo>
                    <a:pt x="18682" y="364"/>
                    <a:pt x="17993" y="0"/>
                    <a:pt x="17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58"/>
            <p:cNvSpPr/>
            <p:nvPr/>
          </p:nvSpPr>
          <p:spPr>
            <a:xfrm>
              <a:off x="6100840" y="3360598"/>
              <a:ext cx="189465" cy="233121"/>
            </a:xfrm>
            <a:custGeom>
              <a:rect b="b" l="l" r="r" t="t"/>
              <a:pathLst>
                <a:path extrusionOk="0" h="2654" w="2157">
                  <a:moveTo>
                    <a:pt x="1497" y="1"/>
                  </a:moveTo>
                  <a:cubicBezTo>
                    <a:pt x="1467" y="1"/>
                    <a:pt x="1436" y="6"/>
                    <a:pt x="1402" y="16"/>
                  </a:cubicBezTo>
                  <a:cubicBezTo>
                    <a:pt x="1402" y="16"/>
                    <a:pt x="707" y="398"/>
                    <a:pt x="476" y="479"/>
                  </a:cubicBezTo>
                  <a:cubicBezTo>
                    <a:pt x="243" y="560"/>
                    <a:pt x="0" y="455"/>
                    <a:pt x="366" y="914"/>
                  </a:cubicBezTo>
                  <a:cubicBezTo>
                    <a:pt x="729" y="1370"/>
                    <a:pt x="518" y="2618"/>
                    <a:pt x="1020" y="2618"/>
                  </a:cubicBezTo>
                  <a:cubicBezTo>
                    <a:pt x="1022" y="2618"/>
                    <a:pt x="1024" y="2618"/>
                    <a:pt x="1027" y="2618"/>
                  </a:cubicBezTo>
                  <a:cubicBezTo>
                    <a:pt x="1041" y="2618"/>
                    <a:pt x="1055" y="2618"/>
                    <a:pt x="1070" y="2618"/>
                  </a:cubicBezTo>
                  <a:cubicBezTo>
                    <a:pt x="1249" y="2618"/>
                    <a:pt x="1446" y="2654"/>
                    <a:pt x="1618" y="2654"/>
                  </a:cubicBezTo>
                  <a:cubicBezTo>
                    <a:pt x="1924" y="2654"/>
                    <a:pt x="2157" y="2540"/>
                    <a:pt x="2092" y="1910"/>
                  </a:cubicBezTo>
                  <a:cubicBezTo>
                    <a:pt x="2000" y="963"/>
                    <a:pt x="1919" y="1"/>
                    <a:pt x="1497"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58"/>
            <p:cNvSpPr/>
            <p:nvPr/>
          </p:nvSpPr>
          <p:spPr>
            <a:xfrm>
              <a:off x="6495840" y="3289714"/>
              <a:ext cx="433302" cy="257540"/>
            </a:xfrm>
            <a:custGeom>
              <a:rect b="b" l="l" r="r" t="t"/>
              <a:pathLst>
                <a:path extrusionOk="0" h="2932" w="4933">
                  <a:moveTo>
                    <a:pt x="1880" y="0"/>
                  </a:moveTo>
                  <a:cubicBezTo>
                    <a:pt x="1414" y="0"/>
                    <a:pt x="1030" y="76"/>
                    <a:pt x="882" y="162"/>
                  </a:cubicBezTo>
                  <a:cubicBezTo>
                    <a:pt x="882" y="162"/>
                    <a:pt x="0" y="991"/>
                    <a:pt x="719" y="1002"/>
                  </a:cubicBezTo>
                  <a:cubicBezTo>
                    <a:pt x="729" y="1002"/>
                    <a:pt x="739" y="1002"/>
                    <a:pt x="749" y="1002"/>
                  </a:cubicBezTo>
                  <a:cubicBezTo>
                    <a:pt x="1160" y="1002"/>
                    <a:pt x="1522" y="871"/>
                    <a:pt x="1817" y="871"/>
                  </a:cubicBezTo>
                  <a:cubicBezTo>
                    <a:pt x="2029" y="871"/>
                    <a:pt x="2206" y="939"/>
                    <a:pt x="2343" y="1170"/>
                  </a:cubicBezTo>
                  <a:cubicBezTo>
                    <a:pt x="2667" y="1738"/>
                    <a:pt x="3362" y="1495"/>
                    <a:pt x="2928" y="1883"/>
                  </a:cubicBezTo>
                  <a:cubicBezTo>
                    <a:pt x="2514" y="2247"/>
                    <a:pt x="1306" y="2931"/>
                    <a:pt x="2068" y="2931"/>
                  </a:cubicBezTo>
                  <a:cubicBezTo>
                    <a:pt x="2106" y="2931"/>
                    <a:pt x="2149" y="2929"/>
                    <a:pt x="2198" y="2926"/>
                  </a:cubicBezTo>
                  <a:cubicBezTo>
                    <a:pt x="3212" y="2845"/>
                    <a:pt x="4933" y="1657"/>
                    <a:pt x="4012" y="729"/>
                  </a:cubicBezTo>
                  <a:cubicBezTo>
                    <a:pt x="3459" y="170"/>
                    <a:pt x="2578" y="0"/>
                    <a:pt x="188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58"/>
            <p:cNvSpPr/>
            <p:nvPr/>
          </p:nvSpPr>
          <p:spPr>
            <a:xfrm>
              <a:off x="6320695" y="3282775"/>
              <a:ext cx="294958" cy="325614"/>
            </a:xfrm>
            <a:custGeom>
              <a:rect b="b" l="l" r="r" t="t"/>
              <a:pathLst>
                <a:path extrusionOk="0" h="3707" w="3358">
                  <a:moveTo>
                    <a:pt x="1399" y="1"/>
                  </a:moveTo>
                  <a:cubicBezTo>
                    <a:pt x="1054" y="1"/>
                    <a:pt x="312" y="551"/>
                    <a:pt x="151" y="1469"/>
                  </a:cubicBezTo>
                  <a:cubicBezTo>
                    <a:pt x="1" y="2334"/>
                    <a:pt x="2158" y="3707"/>
                    <a:pt x="2943" y="3707"/>
                  </a:cubicBezTo>
                  <a:cubicBezTo>
                    <a:pt x="3095" y="3707"/>
                    <a:pt x="3196" y="3655"/>
                    <a:pt x="3218" y="3539"/>
                  </a:cubicBezTo>
                  <a:cubicBezTo>
                    <a:pt x="3357" y="2820"/>
                    <a:pt x="2122" y="1875"/>
                    <a:pt x="1555" y="1592"/>
                  </a:cubicBezTo>
                  <a:cubicBezTo>
                    <a:pt x="993" y="1306"/>
                    <a:pt x="1293" y="1063"/>
                    <a:pt x="1653" y="559"/>
                  </a:cubicBezTo>
                  <a:cubicBezTo>
                    <a:pt x="2012" y="61"/>
                    <a:pt x="1507" y="27"/>
                    <a:pt x="1507" y="27"/>
                  </a:cubicBezTo>
                  <a:cubicBezTo>
                    <a:pt x="1479" y="9"/>
                    <a:pt x="1442" y="1"/>
                    <a:pt x="1399"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58"/>
            <p:cNvSpPr/>
            <p:nvPr/>
          </p:nvSpPr>
          <p:spPr>
            <a:xfrm>
              <a:off x="6574718" y="3050448"/>
              <a:ext cx="666072" cy="221614"/>
            </a:xfrm>
            <a:custGeom>
              <a:rect b="b" l="l" r="r" t="t"/>
              <a:pathLst>
                <a:path extrusionOk="0" h="2523" w="7583">
                  <a:moveTo>
                    <a:pt x="10" y="587"/>
                  </a:moveTo>
                  <a:lnTo>
                    <a:pt x="10" y="587"/>
                  </a:lnTo>
                  <a:cubicBezTo>
                    <a:pt x="4" y="589"/>
                    <a:pt x="1" y="591"/>
                    <a:pt x="1" y="591"/>
                  </a:cubicBezTo>
                  <a:lnTo>
                    <a:pt x="10" y="587"/>
                  </a:lnTo>
                  <a:close/>
                  <a:moveTo>
                    <a:pt x="5201" y="0"/>
                  </a:moveTo>
                  <a:cubicBezTo>
                    <a:pt x="3422" y="0"/>
                    <a:pt x="830" y="294"/>
                    <a:pt x="830" y="294"/>
                  </a:cubicBezTo>
                  <a:lnTo>
                    <a:pt x="10" y="587"/>
                  </a:lnTo>
                  <a:lnTo>
                    <a:pt x="10" y="587"/>
                  </a:lnTo>
                  <a:cubicBezTo>
                    <a:pt x="33" y="580"/>
                    <a:pt x="93" y="564"/>
                    <a:pt x="188" y="564"/>
                  </a:cubicBezTo>
                  <a:cubicBezTo>
                    <a:pt x="362" y="564"/>
                    <a:pt x="653" y="618"/>
                    <a:pt x="1044" y="880"/>
                  </a:cubicBezTo>
                  <a:cubicBezTo>
                    <a:pt x="1627" y="1275"/>
                    <a:pt x="2144" y="2522"/>
                    <a:pt x="3781" y="2522"/>
                  </a:cubicBezTo>
                  <a:cubicBezTo>
                    <a:pt x="4015" y="2522"/>
                    <a:pt x="4273" y="2497"/>
                    <a:pt x="4557" y="2439"/>
                  </a:cubicBezTo>
                  <a:cubicBezTo>
                    <a:pt x="6817" y="1982"/>
                    <a:pt x="7582" y="607"/>
                    <a:pt x="6707" y="168"/>
                  </a:cubicBezTo>
                  <a:cubicBezTo>
                    <a:pt x="6461" y="44"/>
                    <a:pt x="5892" y="0"/>
                    <a:pt x="520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58"/>
            <p:cNvSpPr/>
            <p:nvPr/>
          </p:nvSpPr>
          <p:spPr>
            <a:xfrm>
              <a:off x="5717873" y="3472853"/>
              <a:ext cx="416086" cy="323330"/>
            </a:xfrm>
            <a:custGeom>
              <a:rect b="b" l="l" r="r" t="t"/>
              <a:pathLst>
                <a:path extrusionOk="0" h="3681" w="4737">
                  <a:moveTo>
                    <a:pt x="3866" y="0"/>
                  </a:moveTo>
                  <a:cubicBezTo>
                    <a:pt x="3518" y="0"/>
                    <a:pt x="3201" y="279"/>
                    <a:pt x="3201" y="279"/>
                  </a:cubicBezTo>
                  <a:cubicBezTo>
                    <a:pt x="2888" y="806"/>
                    <a:pt x="2493" y="1282"/>
                    <a:pt x="1711" y="1351"/>
                  </a:cubicBezTo>
                  <a:cubicBezTo>
                    <a:pt x="928" y="1421"/>
                    <a:pt x="535" y="1879"/>
                    <a:pt x="117" y="2336"/>
                  </a:cubicBezTo>
                  <a:cubicBezTo>
                    <a:pt x="0" y="2465"/>
                    <a:pt x="79" y="2516"/>
                    <a:pt x="272" y="2516"/>
                  </a:cubicBezTo>
                  <a:cubicBezTo>
                    <a:pt x="766" y="2516"/>
                    <a:pt x="2006" y="2182"/>
                    <a:pt x="2610" y="1966"/>
                  </a:cubicBezTo>
                  <a:cubicBezTo>
                    <a:pt x="2727" y="1924"/>
                    <a:pt x="2826" y="1905"/>
                    <a:pt x="2908" y="1905"/>
                  </a:cubicBezTo>
                  <a:cubicBezTo>
                    <a:pt x="3419" y="1905"/>
                    <a:pt x="3344" y="2647"/>
                    <a:pt x="3549" y="3414"/>
                  </a:cubicBezTo>
                  <a:cubicBezTo>
                    <a:pt x="3600" y="3601"/>
                    <a:pt x="3661" y="3680"/>
                    <a:pt x="3723" y="3680"/>
                  </a:cubicBezTo>
                  <a:cubicBezTo>
                    <a:pt x="3960" y="3680"/>
                    <a:pt x="4223" y="2550"/>
                    <a:pt x="4076" y="1844"/>
                  </a:cubicBezTo>
                  <a:cubicBezTo>
                    <a:pt x="3897" y="958"/>
                    <a:pt x="4737" y="610"/>
                    <a:pt x="4279" y="169"/>
                  </a:cubicBezTo>
                  <a:cubicBezTo>
                    <a:pt x="4149" y="45"/>
                    <a:pt x="4005" y="0"/>
                    <a:pt x="3866"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58"/>
            <p:cNvSpPr/>
            <p:nvPr/>
          </p:nvSpPr>
          <p:spPr>
            <a:xfrm>
              <a:off x="6110853" y="3560162"/>
              <a:ext cx="137114" cy="204047"/>
            </a:xfrm>
            <a:custGeom>
              <a:rect b="b" l="l" r="r" t="t"/>
              <a:pathLst>
                <a:path extrusionOk="0" h="2323" w="1561">
                  <a:moveTo>
                    <a:pt x="249" y="0"/>
                  </a:moveTo>
                  <a:cubicBezTo>
                    <a:pt x="136" y="0"/>
                    <a:pt x="1" y="177"/>
                    <a:pt x="95" y="531"/>
                  </a:cubicBezTo>
                  <a:cubicBezTo>
                    <a:pt x="223" y="1029"/>
                    <a:pt x="321" y="1529"/>
                    <a:pt x="518" y="2189"/>
                  </a:cubicBezTo>
                  <a:cubicBezTo>
                    <a:pt x="545" y="2282"/>
                    <a:pt x="585" y="2323"/>
                    <a:pt x="634" y="2323"/>
                  </a:cubicBezTo>
                  <a:cubicBezTo>
                    <a:pt x="935" y="2323"/>
                    <a:pt x="1560" y="787"/>
                    <a:pt x="1555" y="548"/>
                  </a:cubicBezTo>
                  <a:cubicBezTo>
                    <a:pt x="1554" y="466"/>
                    <a:pt x="1525" y="436"/>
                    <a:pt x="1476" y="436"/>
                  </a:cubicBezTo>
                  <a:cubicBezTo>
                    <a:pt x="1360" y="436"/>
                    <a:pt x="1127" y="613"/>
                    <a:pt x="878" y="687"/>
                  </a:cubicBezTo>
                  <a:cubicBezTo>
                    <a:pt x="854" y="694"/>
                    <a:pt x="831" y="697"/>
                    <a:pt x="808" y="697"/>
                  </a:cubicBezTo>
                  <a:cubicBezTo>
                    <a:pt x="497" y="697"/>
                    <a:pt x="362" y="96"/>
                    <a:pt x="362" y="96"/>
                  </a:cubicBezTo>
                  <a:cubicBezTo>
                    <a:pt x="341" y="32"/>
                    <a:pt x="297" y="0"/>
                    <a:pt x="249"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58"/>
            <p:cNvSpPr/>
            <p:nvPr/>
          </p:nvSpPr>
          <p:spPr>
            <a:xfrm>
              <a:off x="6498651" y="3389935"/>
              <a:ext cx="226796" cy="100223"/>
            </a:xfrm>
            <a:custGeom>
              <a:rect b="b" l="l" r="r" t="t"/>
              <a:pathLst>
                <a:path extrusionOk="0" h="1141" w="2582">
                  <a:moveTo>
                    <a:pt x="2014" y="0"/>
                  </a:moveTo>
                  <a:cubicBezTo>
                    <a:pt x="1881" y="0"/>
                    <a:pt x="1631" y="72"/>
                    <a:pt x="1297" y="128"/>
                  </a:cubicBezTo>
                  <a:cubicBezTo>
                    <a:pt x="1132" y="157"/>
                    <a:pt x="983" y="168"/>
                    <a:pt x="853" y="168"/>
                  </a:cubicBezTo>
                  <a:cubicBezTo>
                    <a:pt x="520" y="168"/>
                    <a:pt x="316" y="99"/>
                    <a:pt x="316" y="99"/>
                  </a:cubicBezTo>
                  <a:cubicBezTo>
                    <a:pt x="285" y="94"/>
                    <a:pt x="259" y="91"/>
                    <a:pt x="238" y="91"/>
                  </a:cubicBezTo>
                  <a:cubicBezTo>
                    <a:pt x="1" y="91"/>
                    <a:pt x="305" y="401"/>
                    <a:pt x="687" y="725"/>
                  </a:cubicBezTo>
                  <a:cubicBezTo>
                    <a:pt x="1022" y="1009"/>
                    <a:pt x="1367" y="1140"/>
                    <a:pt x="1758" y="1140"/>
                  </a:cubicBezTo>
                  <a:cubicBezTo>
                    <a:pt x="1862" y="1140"/>
                    <a:pt x="1968" y="1131"/>
                    <a:pt x="2078" y="1113"/>
                  </a:cubicBezTo>
                  <a:cubicBezTo>
                    <a:pt x="2582" y="1036"/>
                    <a:pt x="2499" y="752"/>
                    <a:pt x="2072" y="752"/>
                  </a:cubicBezTo>
                  <a:cubicBezTo>
                    <a:pt x="2052" y="752"/>
                    <a:pt x="2031" y="753"/>
                    <a:pt x="2009" y="754"/>
                  </a:cubicBezTo>
                  <a:cubicBezTo>
                    <a:pt x="1991" y="755"/>
                    <a:pt x="1974" y="756"/>
                    <a:pt x="1958" y="756"/>
                  </a:cubicBezTo>
                  <a:cubicBezTo>
                    <a:pt x="1557" y="756"/>
                    <a:pt x="1996" y="418"/>
                    <a:pt x="2102" y="156"/>
                  </a:cubicBezTo>
                  <a:cubicBezTo>
                    <a:pt x="2147" y="40"/>
                    <a:pt x="2113" y="0"/>
                    <a:pt x="2014"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58"/>
            <p:cNvSpPr/>
            <p:nvPr/>
          </p:nvSpPr>
          <p:spPr>
            <a:xfrm>
              <a:off x="6487057" y="3168324"/>
              <a:ext cx="258857" cy="133162"/>
            </a:xfrm>
            <a:custGeom>
              <a:rect b="b" l="l" r="r" t="t"/>
              <a:pathLst>
                <a:path extrusionOk="0" h="1516" w="2947">
                  <a:moveTo>
                    <a:pt x="1581" y="0"/>
                  </a:moveTo>
                  <a:cubicBezTo>
                    <a:pt x="1464" y="0"/>
                    <a:pt x="1341" y="17"/>
                    <a:pt x="1213" y="60"/>
                  </a:cubicBezTo>
                  <a:cubicBezTo>
                    <a:pt x="664" y="238"/>
                    <a:pt x="0" y="1516"/>
                    <a:pt x="484" y="1516"/>
                  </a:cubicBezTo>
                  <a:cubicBezTo>
                    <a:pt x="566" y="1516"/>
                    <a:pt x="682" y="1478"/>
                    <a:pt x="838" y="1392"/>
                  </a:cubicBezTo>
                  <a:cubicBezTo>
                    <a:pt x="1864" y="823"/>
                    <a:pt x="1875" y="744"/>
                    <a:pt x="2362" y="744"/>
                  </a:cubicBezTo>
                  <a:cubicBezTo>
                    <a:pt x="2380" y="744"/>
                    <a:pt x="2399" y="744"/>
                    <a:pt x="2419" y="744"/>
                  </a:cubicBezTo>
                  <a:cubicBezTo>
                    <a:pt x="2425" y="744"/>
                    <a:pt x="2431" y="744"/>
                    <a:pt x="2437" y="744"/>
                  </a:cubicBezTo>
                  <a:cubicBezTo>
                    <a:pt x="2946" y="744"/>
                    <a:pt x="2408" y="279"/>
                    <a:pt x="2408" y="279"/>
                  </a:cubicBezTo>
                  <a:cubicBezTo>
                    <a:pt x="2408" y="279"/>
                    <a:pt x="2054" y="0"/>
                    <a:pt x="158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58"/>
            <p:cNvSpPr/>
            <p:nvPr/>
          </p:nvSpPr>
          <p:spPr>
            <a:xfrm>
              <a:off x="6884077" y="3401178"/>
              <a:ext cx="186743" cy="328688"/>
            </a:xfrm>
            <a:custGeom>
              <a:rect b="b" l="l" r="r" t="t"/>
              <a:pathLst>
                <a:path extrusionOk="0" h="3742" w="2126">
                  <a:moveTo>
                    <a:pt x="1133" y="0"/>
                  </a:moveTo>
                  <a:cubicBezTo>
                    <a:pt x="1133" y="0"/>
                    <a:pt x="1" y="3742"/>
                    <a:pt x="777" y="3742"/>
                  </a:cubicBezTo>
                  <a:cubicBezTo>
                    <a:pt x="833" y="3742"/>
                    <a:pt x="900" y="3722"/>
                    <a:pt x="977" y="3679"/>
                  </a:cubicBezTo>
                  <a:cubicBezTo>
                    <a:pt x="2125" y="3054"/>
                    <a:pt x="1133" y="0"/>
                    <a:pt x="1133"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58"/>
            <p:cNvSpPr/>
            <p:nvPr/>
          </p:nvSpPr>
          <p:spPr>
            <a:xfrm>
              <a:off x="6937746" y="3161736"/>
              <a:ext cx="332377" cy="288985"/>
            </a:xfrm>
            <a:custGeom>
              <a:rect b="b" l="l" r="r" t="t"/>
              <a:pathLst>
                <a:path extrusionOk="0" h="3290" w="3784">
                  <a:moveTo>
                    <a:pt x="3094" y="1"/>
                  </a:moveTo>
                  <a:cubicBezTo>
                    <a:pt x="3070" y="1"/>
                    <a:pt x="3045" y="53"/>
                    <a:pt x="3015" y="181"/>
                  </a:cubicBezTo>
                  <a:cubicBezTo>
                    <a:pt x="3015" y="181"/>
                    <a:pt x="3183" y="1161"/>
                    <a:pt x="2320" y="1271"/>
                  </a:cubicBezTo>
                  <a:cubicBezTo>
                    <a:pt x="1456" y="1387"/>
                    <a:pt x="1" y="1363"/>
                    <a:pt x="806" y="1549"/>
                  </a:cubicBezTo>
                  <a:cubicBezTo>
                    <a:pt x="1618" y="1740"/>
                    <a:pt x="2887" y="2285"/>
                    <a:pt x="2772" y="2997"/>
                  </a:cubicBezTo>
                  <a:cubicBezTo>
                    <a:pt x="2738" y="3202"/>
                    <a:pt x="2752" y="3290"/>
                    <a:pt x="2793" y="3290"/>
                  </a:cubicBezTo>
                  <a:cubicBezTo>
                    <a:pt x="2893" y="3290"/>
                    <a:pt x="3159" y="2751"/>
                    <a:pt x="3270" y="2141"/>
                  </a:cubicBezTo>
                  <a:cubicBezTo>
                    <a:pt x="3427" y="1282"/>
                    <a:pt x="3641" y="1346"/>
                    <a:pt x="3756" y="610"/>
                  </a:cubicBezTo>
                  <a:cubicBezTo>
                    <a:pt x="3783" y="434"/>
                    <a:pt x="3784" y="371"/>
                    <a:pt x="3768" y="371"/>
                  </a:cubicBezTo>
                  <a:cubicBezTo>
                    <a:pt x="3727" y="371"/>
                    <a:pt x="3575" y="780"/>
                    <a:pt x="3443" y="780"/>
                  </a:cubicBezTo>
                  <a:cubicBezTo>
                    <a:pt x="3410" y="780"/>
                    <a:pt x="3379" y="754"/>
                    <a:pt x="3350" y="691"/>
                  </a:cubicBezTo>
                  <a:cubicBezTo>
                    <a:pt x="3219" y="386"/>
                    <a:pt x="3159" y="1"/>
                    <a:pt x="3094"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58"/>
            <p:cNvSpPr/>
            <p:nvPr/>
          </p:nvSpPr>
          <p:spPr>
            <a:xfrm>
              <a:off x="7163837" y="2855363"/>
              <a:ext cx="155385" cy="122094"/>
            </a:xfrm>
            <a:custGeom>
              <a:rect b="b" l="l" r="r" t="t"/>
              <a:pathLst>
                <a:path extrusionOk="0" h="1390" w="1769">
                  <a:moveTo>
                    <a:pt x="0" y="0"/>
                  </a:moveTo>
                  <a:cubicBezTo>
                    <a:pt x="0" y="1"/>
                    <a:pt x="24" y="1327"/>
                    <a:pt x="626" y="1386"/>
                  </a:cubicBezTo>
                  <a:cubicBezTo>
                    <a:pt x="650" y="1388"/>
                    <a:pt x="675" y="1390"/>
                    <a:pt x="699" y="1390"/>
                  </a:cubicBezTo>
                  <a:cubicBezTo>
                    <a:pt x="1267" y="1390"/>
                    <a:pt x="1768" y="702"/>
                    <a:pt x="1768" y="701"/>
                  </a:cubicBezTo>
                  <a:lnTo>
                    <a:pt x="1768" y="701"/>
                  </a:lnTo>
                  <a:cubicBezTo>
                    <a:pt x="1768" y="702"/>
                    <a:pt x="1679" y="747"/>
                    <a:pt x="1505" y="747"/>
                  </a:cubicBezTo>
                  <a:cubicBezTo>
                    <a:pt x="1223" y="747"/>
                    <a:pt x="717" y="627"/>
                    <a:pt x="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58"/>
            <p:cNvSpPr/>
            <p:nvPr/>
          </p:nvSpPr>
          <p:spPr>
            <a:xfrm>
              <a:off x="7008893" y="3446590"/>
              <a:ext cx="355303" cy="302952"/>
            </a:xfrm>
            <a:custGeom>
              <a:rect b="b" l="l" r="r" t="t"/>
              <a:pathLst>
                <a:path extrusionOk="0" h="3449" w="4045">
                  <a:moveTo>
                    <a:pt x="2917" y="0"/>
                  </a:moveTo>
                  <a:cubicBezTo>
                    <a:pt x="2728" y="0"/>
                    <a:pt x="2444" y="1497"/>
                    <a:pt x="1683" y="1709"/>
                  </a:cubicBezTo>
                  <a:cubicBezTo>
                    <a:pt x="1604" y="1730"/>
                    <a:pt x="1530" y="1739"/>
                    <a:pt x="1461" y="1739"/>
                  </a:cubicBezTo>
                  <a:cubicBezTo>
                    <a:pt x="987" y="1739"/>
                    <a:pt x="772" y="1283"/>
                    <a:pt x="686" y="1030"/>
                  </a:cubicBezTo>
                  <a:cubicBezTo>
                    <a:pt x="646" y="902"/>
                    <a:pt x="547" y="805"/>
                    <a:pt x="419" y="770"/>
                  </a:cubicBezTo>
                  <a:cubicBezTo>
                    <a:pt x="394" y="763"/>
                    <a:pt x="372" y="760"/>
                    <a:pt x="352" y="760"/>
                  </a:cubicBezTo>
                  <a:cubicBezTo>
                    <a:pt x="0" y="760"/>
                    <a:pt x="492" y="1764"/>
                    <a:pt x="662" y="2456"/>
                  </a:cubicBezTo>
                  <a:cubicBezTo>
                    <a:pt x="829" y="3147"/>
                    <a:pt x="590" y="3448"/>
                    <a:pt x="1142" y="3448"/>
                  </a:cubicBezTo>
                  <a:cubicBezTo>
                    <a:pt x="1243" y="3448"/>
                    <a:pt x="1370" y="3438"/>
                    <a:pt x="1532" y="3418"/>
                  </a:cubicBezTo>
                  <a:cubicBezTo>
                    <a:pt x="2448" y="3305"/>
                    <a:pt x="2438" y="2958"/>
                    <a:pt x="2995" y="2958"/>
                  </a:cubicBezTo>
                  <a:cubicBezTo>
                    <a:pt x="3068" y="2958"/>
                    <a:pt x="3152" y="2964"/>
                    <a:pt x="3248" y="2977"/>
                  </a:cubicBezTo>
                  <a:cubicBezTo>
                    <a:pt x="3292" y="2983"/>
                    <a:pt x="3332" y="2986"/>
                    <a:pt x="3369" y="2986"/>
                  </a:cubicBezTo>
                  <a:cubicBezTo>
                    <a:pt x="4045" y="2986"/>
                    <a:pt x="3699" y="2032"/>
                    <a:pt x="3375" y="1709"/>
                  </a:cubicBezTo>
                  <a:cubicBezTo>
                    <a:pt x="3027" y="1361"/>
                    <a:pt x="3161" y="393"/>
                    <a:pt x="2970" y="45"/>
                  </a:cubicBezTo>
                  <a:cubicBezTo>
                    <a:pt x="2953" y="14"/>
                    <a:pt x="2936" y="0"/>
                    <a:pt x="2917"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58"/>
            <p:cNvSpPr/>
            <p:nvPr/>
          </p:nvSpPr>
          <p:spPr>
            <a:xfrm>
              <a:off x="6976042" y="3346017"/>
              <a:ext cx="214851" cy="204486"/>
            </a:xfrm>
            <a:custGeom>
              <a:rect b="b" l="l" r="r" t="t"/>
              <a:pathLst>
                <a:path extrusionOk="0" h="2328" w="2446">
                  <a:moveTo>
                    <a:pt x="378" y="0"/>
                  </a:moveTo>
                  <a:cubicBezTo>
                    <a:pt x="0" y="0"/>
                    <a:pt x="615" y="476"/>
                    <a:pt x="1118" y="952"/>
                  </a:cubicBezTo>
                  <a:cubicBezTo>
                    <a:pt x="1657" y="1463"/>
                    <a:pt x="1100" y="2094"/>
                    <a:pt x="1349" y="2290"/>
                  </a:cubicBezTo>
                  <a:cubicBezTo>
                    <a:pt x="1383" y="2316"/>
                    <a:pt x="1411" y="2327"/>
                    <a:pt x="1436" y="2327"/>
                  </a:cubicBezTo>
                  <a:cubicBezTo>
                    <a:pt x="1598" y="2327"/>
                    <a:pt x="1619" y="1867"/>
                    <a:pt x="1917" y="1867"/>
                  </a:cubicBezTo>
                  <a:cubicBezTo>
                    <a:pt x="1951" y="1867"/>
                    <a:pt x="1987" y="1873"/>
                    <a:pt x="2028" y="1886"/>
                  </a:cubicBezTo>
                  <a:cubicBezTo>
                    <a:pt x="2055" y="1894"/>
                    <a:pt x="2078" y="1898"/>
                    <a:pt x="2100" y="1898"/>
                  </a:cubicBezTo>
                  <a:cubicBezTo>
                    <a:pt x="2446" y="1898"/>
                    <a:pt x="2075" y="791"/>
                    <a:pt x="1796" y="431"/>
                  </a:cubicBezTo>
                  <a:cubicBezTo>
                    <a:pt x="1495" y="54"/>
                    <a:pt x="474" y="8"/>
                    <a:pt x="474" y="8"/>
                  </a:cubicBezTo>
                  <a:cubicBezTo>
                    <a:pt x="437" y="3"/>
                    <a:pt x="405" y="0"/>
                    <a:pt x="378"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58"/>
            <p:cNvSpPr/>
            <p:nvPr/>
          </p:nvSpPr>
          <p:spPr>
            <a:xfrm>
              <a:off x="6428821" y="3117555"/>
              <a:ext cx="254553" cy="155297"/>
            </a:xfrm>
            <a:custGeom>
              <a:rect b="b" l="l" r="r" t="t"/>
              <a:pathLst>
                <a:path extrusionOk="0" h="1768" w="2898">
                  <a:moveTo>
                    <a:pt x="2009" y="0"/>
                  </a:moveTo>
                  <a:cubicBezTo>
                    <a:pt x="1503" y="0"/>
                    <a:pt x="767" y="325"/>
                    <a:pt x="388" y="638"/>
                  </a:cubicBezTo>
                  <a:cubicBezTo>
                    <a:pt x="1" y="948"/>
                    <a:pt x="447" y="1768"/>
                    <a:pt x="710" y="1768"/>
                  </a:cubicBezTo>
                  <a:cubicBezTo>
                    <a:pt x="767" y="1768"/>
                    <a:pt x="816" y="1730"/>
                    <a:pt x="845" y="1641"/>
                  </a:cubicBezTo>
                  <a:cubicBezTo>
                    <a:pt x="1248" y="426"/>
                    <a:pt x="2268" y="405"/>
                    <a:pt x="2337" y="405"/>
                  </a:cubicBezTo>
                  <a:cubicBezTo>
                    <a:pt x="2339" y="405"/>
                    <a:pt x="2341" y="405"/>
                    <a:pt x="2341" y="405"/>
                  </a:cubicBezTo>
                  <a:cubicBezTo>
                    <a:pt x="2341" y="405"/>
                    <a:pt x="2897" y="314"/>
                    <a:pt x="2306" y="52"/>
                  </a:cubicBezTo>
                  <a:cubicBezTo>
                    <a:pt x="2223" y="16"/>
                    <a:pt x="2122" y="0"/>
                    <a:pt x="2009"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58"/>
            <p:cNvSpPr/>
            <p:nvPr/>
          </p:nvSpPr>
          <p:spPr>
            <a:xfrm>
              <a:off x="6082921" y="3529156"/>
              <a:ext cx="79142" cy="181384"/>
            </a:xfrm>
            <a:custGeom>
              <a:rect b="b" l="l" r="r" t="t"/>
              <a:pathLst>
                <a:path extrusionOk="0" h="2065" w="901">
                  <a:moveTo>
                    <a:pt x="508" y="0"/>
                  </a:moveTo>
                  <a:cubicBezTo>
                    <a:pt x="470" y="0"/>
                    <a:pt x="429" y="7"/>
                    <a:pt x="383" y="20"/>
                  </a:cubicBezTo>
                  <a:cubicBezTo>
                    <a:pt x="89" y="114"/>
                    <a:pt x="1" y="1023"/>
                    <a:pt x="13" y="1208"/>
                  </a:cubicBezTo>
                  <a:cubicBezTo>
                    <a:pt x="24" y="1377"/>
                    <a:pt x="276" y="2064"/>
                    <a:pt x="441" y="2064"/>
                  </a:cubicBezTo>
                  <a:cubicBezTo>
                    <a:pt x="451" y="2064"/>
                    <a:pt x="461" y="2061"/>
                    <a:pt x="471" y="2056"/>
                  </a:cubicBezTo>
                  <a:cubicBezTo>
                    <a:pt x="639" y="1962"/>
                    <a:pt x="349" y="1197"/>
                    <a:pt x="292" y="820"/>
                  </a:cubicBezTo>
                  <a:cubicBezTo>
                    <a:pt x="233" y="443"/>
                    <a:pt x="447" y="275"/>
                    <a:pt x="581" y="275"/>
                  </a:cubicBezTo>
                  <a:cubicBezTo>
                    <a:pt x="715" y="275"/>
                    <a:pt x="744" y="403"/>
                    <a:pt x="790" y="456"/>
                  </a:cubicBezTo>
                  <a:cubicBezTo>
                    <a:pt x="803" y="473"/>
                    <a:pt x="815" y="480"/>
                    <a:pt x="824" y="480"/>
                  </a:cubicBezTo>
                  <a:cubicBezTo>
                    <a:pt x="900" y="480"/>
                    <a:pt x="841" y="0"/>
                    <a:pt x="50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58"/>
            <p:cNvSpPr/>
            <p:nvPr/>
          </p:nvSpPr>
          <p:spPr>
            <a:xfrm>
              <a:off x="5696617" y="3677775"/>
              <a:ext cx="189729" cy="66493"/>
            </a:xfrm>
            <a:custGeom>
              <a:rect b="b" l="l" r="r" t="t"/>
              <a:pathLst>
                <a:path extrusionOk="0" h="757" w="2160">
                  <a:moveTo>
                    <a:pt x="2098" y="0"/>
                  </a:moveTo>
                  <a:cubicBezTo>
                    <a:pt x="1930" y="0"/>
                    <a:pt x="721" y="277"/>
                    <a:pt x="357" y="277"/>
                  </a:cubicBezTo>
                  <a:cubicBezTo>
                    <a:pt x="314" y="277"/>
                    <a:pt x="283" y="273"/>
                    <a:pt x="266" y="265"/>
                  </a:cubicBezTo>
                  <a:cubicBezTo>
                    <a:pt x="215" y="236"/>
                    <a:pt x="185" y="206"/>
                    <a:pt x="174" y="177"/>
                  </a:cubicBezTo>
                  <a:cubicBezTo>
                    <a:pt x="163" y="149"/>
                    <a:pt x="138" y="134"/>
                    <a:pt x="114" y="134"/>
                  </a:cubicBezTo>
                  <a:cubicBezTo>
                    <a:pt x="90" y="134"/>
                    <a:pt x="67" y="149"/>
                    <a:pt x="58" y="177"/>
                  </a:cubicBezTo>
                  <a:cubicBezTo>
                    <a:pt x="0" y="364"/>
                    <a:pt x="121" y="664"/>
                    <a:pt x="336" y="746"/>
                  </a:cubicBezTo>
                  <a:cubicBezTo>
                    <a:pt x="354" y="753"/>
                    <a:pt x="378" y="756"/>
                    <a:pt x="406" y="756"/>
                  </a:cubicBezTo>
                  <a:cubicBezTo>
                    <a:pt x="819" y="756"/>
                    <a:pt x="2159" y="41"/>
                    <a:pt x="2116" y="3"/>
                  </a:cubicBezTo>
                  <a:cubicBezTo>
                    <a:pt x="2114" y="1"/>
                    <a:pt x="2108" y="0"/>
                    <a:pt x="209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58"/>
            <p:cNvSpPr/>
            <p:nvPr/>
          </p:nvSpPr>
          <p:spPr>
            <a:xfrm>
              <a:off x="7009420" y="3186770"/>
              <a:ext cx="179716" cy="84939"/>
            </a:xfrm>
            <a:custGeom>
              <a:rect b="b" l="l" r="r" t="t"/>
              <a:pathLst>
                <a:path extrusionOk="0" h="967" w="2046">
                  <a:moveTo>
                    <a:pt x="1901" y="0"/>
                  </a:moveTo>
                  <a:cubicBezTo>
                    <a:pt x="1880" y="0"/>
                    <a:pt x="1855" y="13"/>
                    <a:pt x="1828" y="42"/>
                  </a:cubicBezTo>
                  <a:cubicBezTo>
                    <a:pt x="1828" y="42"/>
                    <a:pt x="1277" y="737"/>
                    <a:pt x="489" y="823"/>
                  </a:cubicBezTo>
                  <a:cubicBezTo>
                    <a:pt x="1" y="873"/>
                    <a:pt x="434" y="967"/>
                    <a:pt x="926" y="967"/>
                  </a:cubicBezTo>
                  <a:cubicBezTo>
                    <a:pt x="1234" y="967"/>
                    <a:pt x="1564" y="930"/>
                    <a:pt x="1707" y="823"/>
                  </a:cubicBezTo>
                  <a:cubicBezTo>
                    <a:pt x="2034" y="581"/>
                    <a:pt x="2045" y="0"/>
                    <a:pt x="1901"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58"/>
            <p:cNvSpPr/>
            <p:nvPr/>
          </p:nvSpPr>
          <p:spPr>
            <a:xfrm>
              <a:off x="7095148" y="3444481"/>
              <a:ext cx="147831" cy="148006"/>
            </a:xfrm>
            <a:custGeom>
              <a:rect b="b" l="l" r="r" t="t"/>
              <a:pathLst>
                <a:path extrusionOk="0" h="1685" w="1683">
                  <a:moveTo>
                    <a:pt x="1523" y="0"/>
                  </a:moveTo>
                  <a:cubicBezTo>
                    <a:pt x="1512" y="0"/>
                    <a:pt x="1499" y="5"/>
                    <a:pt x="1483" y="16"/>
                  </a:cubicBezTo>
                  <a:cubicBezTo>
                    <a:pt x="1448" y="40"/>
                    <a:pt x="1426" y="80"/>
                    <a:pt x="1414" y="121"/>
                  </a:cubicBezTo>
                  <a:cubicBezTo>
                    <a:pt x="1357" y="310"/>
                    <a:pt x="1130" y="979"/>
                    <a:pt x="867" y="979"/>
                  </a:cubicBezTo>
                  <a:cubicBezTo>
                    <a:pt x="864" y="979"/>
                    <a:pt x="860" y="979"/>
                    <a:pt x="857" y="979"/>
                  </a:cubicBezTo>
                  <a:cubicBezTo>
                    <a:pt x="748" y="971"/>
                    <a:pt x="688" y="957"/>
                    <a:pt x="647" y="957"/>
                  </a:cubicBezTo>
                  <a:cubicBezTo>
                    <a:pt x="570" y="957"/>
                    <a:pt x="554" y="1002"/>
                    <a:pt x="411" y="1204"/>
                  </a:cubicBezTo>
                  <a:cubicBezTo>
                    <a:pt x="191" y="1517"/>
                    <a:pt x="0" y="1373"/>
                    <a:pt x="121" y="1501"/>
                  </a:cubicBezTo>
                  <a:cubicBezTo>
                    <a:pt x="191" y="1577"/>
                    <a:pt x="302" y="1685"/>
                    <a:pt x="471" y="1685"/>
                  </a:cubicBezTo>
                  <a:cubicBezTo>
                    <a:pt x="598" y="1685"/>
                    <a:pt x="757" y="1624"/>
                    <a:pt x="956" y="1442"/>
                  </a:cubicBezTo>
                  <a:cubicBezTo>
                    <a:pt x="1363" y="1074"/>
                    <a:pt x="1683" y="0"/>
                    <a:pt x="152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58"/>
          <p:cNvGrpSpPr/>
          <p:nvPr/>
        </p:nvGrpSpPr>
        <p:grpSpPr>
          <a:xfrm flipH="1">
            <a:off x="1921564" y="4802934"/>
            <a:ext cx="1106789" cy="345657"/>
            <a:chOff x="5468506" y="4563868"/>
            <a:chExt cx="541694" cy="169174"/>
          </a:xfrm>
        </p:grpSpPr>
        <p:sp>
          <p:nvSpPr>
            <p:cNvPr id="9857" name="Google Shape;9857;p58"/>
            <p:cNvSpPr/>
            <p:nvPr/>
          </p:nvSpPr>
          <p:spPr>
            <a:xfrm>
              <a:off x="5468506" y="4608840"/>
              <a:ext cx="541694" cy="124202"/>
            </a:xfrm>
            <a:custGeom>
              <a:rect b="b" l="l" r="r" t="t"/>
              <a:pathLst>
                <a:path extrusionOk="0" h="1414" w="6167">
                  <a:moveTo>
                    <a:pt x="5301" y="1"/>
                  </a:moveTo>
                  <a:cubicBezTo>
                    <a:pt x="4013" y="1"/>
                    <a:pt x="348" y="480"/>
                    <a:pt x="348" y="480"/>
                  </a:cubicBezTo>
                  <a:cubicBezTo>
                    <a:pt x="348" y="480"/>
                    <a:pt x="0" y="1216"/>
                    <a:pt x="4614" y="1413"/>
                  </a:cubicBezTo>
                  <a:cubicBezTo>
                    <a:pt x="4614" y="1413"/>
                    <a:pt x="6167" y="769"/>
                    <a:pt x="5738" y="63"/>
                  </a:cubicBezTo>
                  <a:cubicBezTo>
                    <a:pt x="5713" y="19"/>
                    <a:pt x="5552" y="1"/>
                    <a:pt x="530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58"/>
            <p:cNvSpPr/>
            <p:nvPr/>
          </p:nvSpPr>
          <p:spPr>
            <a:xfrm>
              <a:off x="5498546" y="4610772"/>
              <a:ext cx="478714" cy="109094"/>
            </a:xfrm>
            <a:custGeom>
              <a:rect b="b" l="l" r="r" t="t"/>
              <a:pathLst>
                <a:path extrusionOk="0" h="1242" w="5450">
                  <a:moveTo>
                    <a:pt x="5426" y="0"/>
                  </a:moveTo>
                  <a:lnTo>
                    <a:pt x="41" y="405"/>
                  </a:lnTo>
                  <a:cubicBezTo>
                    <a:pt x="12" y="405"/>
                    <a:pt x="1" y="434"/>
                    <a:pt x="6" y="458"/>
                  </a:cubicBezTo>
                  <a:cubicBezTo>
                    <a:pt x="65" y="638"/>
                    <a:pt x="226" y="765"/>
                    <a:pt x="418" y="788"/>
                  </a:cubicBezTo>
                  <a:lnTo>
                    <a:pt x="4197" y="1240"/>
                  </a:lnTo>
                  <a:cubicBezTo>
                    <a:pt x="4205" y="1241"/>
                    <a:pt x="4213" y="1241"/>
                    <a:pt x="4221" y="1241"/>
                  </a:cubicBezTo>
                  <a:cubicBezTo>
                    <a:pt x="4260" y="1241"/>
                    <a:pt x="4300" y="1229"/>
                    <a:pt x="4330" y="1205"/>
                  </a:cubicBezTo>
                  <a:lnTo>
                    <a:pt x="5129" y="510"/>
                  </a:lnTo>
                  <a:cubicBezTo>
                    <a:pt x="5234" y="434"/>
                    <a:pt x="5316" y="336"/>
                    <a:pt x="5367" y="215"/>
                  </a:cubicBezTo>
                  <a:cubicBezTo>
                    <a:pt x="5449" y="35"/>
                    <a:pt x="5426" y="0"/>
                    <a:pt x="54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58"/>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CBB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58"/>
            <p:cNvSpPr/>
            <p:nvPr/>
          </p:nvSpPr>
          <p:spPr>
            <a:xfrm>
              <a:off x="5495471" y="4563868"/>
              <a:ext cx="482228" cy="131581"/>
            </a:xfrm>
            <a:custGeom>
              <a:rect b="b" l="l" r="r" t="t"/>
              <a:pathLst>
                <a:path extrusionOk="0" h="1498" w="5490">
                  <a:moveTo>
                    <a:pt x="1577" y="0"/>
                  </a:moveTo>
                  <a:cubicBezTo>
                    <a:pt x="1560" y="0"/>
                    <a:pt x="1542" y="0"/>
                    <a:pt x="1525" y="13"/>
                  </a:cubicBezTo>
                  <a:lnTo>
                    <a:pt x="65" y="870"/>
                  </a:lnTo>
                  <a:cubicBezTo>
                    <a:pt x="1" y="910"/>
                    <a:pt x="18" y="1009"/>
                    <a:pt x="100" y="1021"/>
                  </a:cubicBezTo>
                  <a:lnTo>
                    <a:pt x="4289" y="1496"/>
                  </a:lnTo>
                  <a:cubicBezTo>
                    <a:pt x="4294" y="1497"/>
                    <a:pt x="4299" y="1498"/>
                    <a:pt x="4304" y="1498"/>
                  </a:cubicBezTo>
                  <a:cubicBezTo>
                    <a:pt x="4318" y="1498"/>
                    <a:pt x="4334" y="1491"/>
                    <a:pt x="4348" y="1479"/>
                  </a:cubicBezTo>
                  <a:lnTo>
                    <a:pt x="5431" y="575"/>
                  </a:lnTo>
                  <a:cubicBezTo>
                    <a:pt x="5490" y="534"/>
                    <a:pt x="5461" y="441"/>
                    <a:pt x="5391" y="436"/>
                  </a:cubicBezTo>
                  <a:lnTo>
                    <a:pt x="1577"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58"/>
            <p:cNvSpPr/>
            <p:nvPr/>
          </p:nvSpPr>
          <p:spPr>
            <a:xfrm>
              <a:off x="5545802" y="4577482"/>
              <a:ext cx="381478" cy="104087"/>
            </a:xfrm>
            <a:custGeom>
              <a:rect b="b" l="l" r="r" t="t"/>
              <a:pathLst>
                <a:path extrusionOk="0" h="1185" w="4343">
                  <a:moveTo>
                    <a:pt x="1234" y="0"/>
                  </a:moveTo>
                  <a:cubicBezTo>
                    <a:pt x="1223" y="0"/>
                    <a:pt x="1215" y="4"/>
                    <a:pt x="1207" y="8"/>
                  </a:cubicBezTo>
                  <a:lnTo>
                    <a:pt x="54" y="685"/>
                  </a:lnTo>
                  <a:cubicBezTo>
                    <a:pt x="1" y="720"/>
                    <a:pt x="19" y="797"/>
                    <a:pt x="77" y="802"/>
                  </a:cubicBezTo>
                  <a:lnTo>
                    <a:pt x="3392" y="1185"/>
                  </a:lnTo>
                  <a:cubicBezTo>
                    <a:pt x="3409" y="1185"/>
                    <a:pt x="3427" y="1179"/>
                    <a:pt x="3438" y="1172"/>
                  </a:cubicBezTo>
                  <a:lnTo>
                    <a:pt x="4296" y="455"/>
                  </a:lnTo>
                  <a:cubicBezTo>
                    <a:pt x="4342" y="420"/>
                    <a:pt x="4320" y="350"/>
                    <a:pt x="4267" y="345"/>
                  </a:cubicBezTo>
                  <a:lnTo>
                    <a:pt x="1247" y="2"/>
                  </a:lnTo>
                  <a:cubicBezTo>
                    <a:pt x="1242" y="1"/>
                    <a:pt x="1238" y="0"/>
                    <a:pt x="123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58"/>
            <p:cNvSpPr/>
            <p:nvPr/>
          </p:nvSpPr>
          <p:spPr>
            <a:xfrm>
              <a:off x="5545802" y="4610157"/>
              <a:ext cx="379985" cy="41371"/>
            </a:xfrm>
            <a:custGeom>
              <a:rect b="b" l="l" r="r" t="t"/>
              <a:pathLst>
                <a:path extrusionOk="0" h="471" w="4326">
                  <a:moveTo>
                    <a:pt x="4313" y="0"/>
                  </a:moveTo>
                  <a:lnTo>
                    <a:pt x="530" y="35"/>
                  </a:lnTo>
                  <a:lnTo>
                    <a:pt x="54" y="313"/>
                  </a:lnTo>
                  <a:cubicBezTo>
                    <a:pt x="1" y="348"/>
                    <a:pt x="19" y="425"/>
                    <a:pt x="77" y="436"/>
                  </a:cubicBezTo>
                  <a:lnTo>
                    <a:pt x="402" y="471"/>
                  </a:lnTo>
                  <a:lnTo>
                    <a:pt x="3833" y="471"/>
                  </a:lnTo>
                  <a:lnTo>
                    <a:pt x="4296" y="83"/>
                  </a:lnTo>
                  <a:cubicBezTo>
                    <a:pt x="4326" y="59"/>
                    <a:pt x="4326" y="30"/>
                    <a:pt x="431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58"/>
            <p:cNvSpPr/>
            <p:nvPr/>
          </p:nvSpPr>
          <p:spPr>
            <a:xfrm>
              <a:off x="5604476" y="4590394"/>
              <a:ext cx="270364" cy="15811"/>
            </a:xfrm>
            <a:custGeom>
              <a:rect b="b" l="l" r="r" t="t"/>
              <a:pathLst>
                <a:path extrusionOk="0" h="180" w="3078">
                  <a:moveTo>
                    <a:pt x="1884" y="0"/>
                  </a:moveTo>
                  <a:lnTo>
                    <a:pt x="266" y="24"/>
                  </a:lnTo>
                  <a:lnTo>
                    <a:pt x="1" y="180"/>
                  </a:lnTo>
                  <a:lnTo>
                    <a:pt x="3078" y="139"/>
                  </a:lnTo>
                  <a:lnTo>
                    <a:pt x="1884" y="0"/>
                  </a:ln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58"/>
            <p:cNvSpPr/>
            <p:nvPr/>
          </p:nvSpPr>
          <p:spPr>
            <a:xfrm>
              <a:off x="5889066" y="4645292"/>
              <a:ext cx="31621" cy="10365"/>
            </a:xfrm>
            <a:custGeom>
              <a:rect b="b" l="l" r="r" t="t"/>
              <a:pathLst>
                <a:path extrusionOk="0" h="118" w="360">
                  <a:moveTo>
                    <a:pt x="155" y="0"/>
                  </a:moveTo>
                  <a:cubicBezTo>
                    <a:pt x="71" y="0"/>
                    <a:pt x="6" y="21"/>
                    <a:pt x="6" y="47"/>
                  </a:cubicBezTo>
                  <a:cubicBezTo>
                    <a:pt x="0" y="82"/>
                    <a:pt x="81" y="111"/>
                    <a:pt x="180" y="117"/>
                  </a:cubicBezTo>
                  <a:cubicBezTo>
                    <a:pt x="190" y="117"/>
                    <a:pt x="200" y="117"/>
                    <a:pt x="209" y="117"/>
                  </a:cubicBezTo>
                  <a:cubicBezTo>
                    <a:pt x="293" y="117"/>
                    <a:pt x="354" y="96"/>
                    <a:pt x="359" y="65"/>
                  </a:cubicBezTo>
                  <a:cubicBezTo>
                    <a:pt x="359" y="36"/>
                    <a:pt x="284" y="7"/>
                    <a:pt x="185" y="1"/>
                  </a:cubicBezTo>
                  <a:cubicBezTo>
                    <a:pt x="175" y="0"/>
                    <a:pt x="165" y="0"/>
                    <a:pt x="15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58"/>
            <p:cNvSpPr/>
            <p:nvPr/>
          </p:nvSpPr>
          <p:spPr>
            <a:xfrm>
              <a:off x="5894688" y="4646785"/>
              <a:ext cx="20817" cy="7291"/>
            </a:xfrm>
            <a:custGeom>
              <a:rect b="b" l="l" r="r" t="t"/>
              <a:pathLst>
                <a:path extrusionOk="0" h="83" w="237">
                  <a:moveTo>
                    <a:pt x="121" y="1"/>
                  </a:moveTo>
                  <a:cubicBezTo>
                    <a:pt x="52" y="1"/>
                    <a:pt x="0" y="13"/>
                    <a:pt x="0" y="36"/>
                  </a:cubicBezTo>
                  <a:cubicBezTo>
                    <a:pt x="0" y="59"/>
                    <a:pt x="52" y="77"/>
                    <a:pt x="116" y="83"/>
                  </a:cubicBezTo>
                  <a:cubicBezTo>
                    <a:pt x="180" y="83"/>
                    <a:pt x="237" y="70"/>
                    <a:pt x="237" y="48"/>
                  </a:cubicBezTo>
                  <a:cubicBezTo>
                    <a:pt x="237" y="24"/>
                    <a:pt x="185" y="8"/>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58"/>
            <p:cNvSpPr/>
            <p:nvPr/>
          </p:nvSpPr>
          <p:spPr>
            <a:xfrm>
              <a:off x="5579443" y="4599529"/>
              <a:ext cx="20993" cy="7291"/>
            </a:xfrm>
            <a:custGeom>
              <a:rect b="b" l="l" r="r" t="t"/>
              <a:pathLst>
                <a:path extrusionOk="0" h="83" w="239">
                  <a:moveTo>
                    <a:pt x="123" y="0"/>
                  </a:moveTo>
                  <a:cubicBezTo>
                    <a:pt x="59" y="0"/>
                    <a:pt x="0" y="12"/>
                    <a:pt x="0" y="35"/>
                  </a:cubicBezTo>
                  <a:cubicBezTo>
                    <a:pt x="0" y="59"/>
                    <a:pt x="53" y="76"/>
                    <a:pt x="117" y="81"/>
                  </a:cubicBezTo>
                  <a:cubicBezTo>
                    <a:pt x="126" y="82"/>
                    <a:pt x="135" y="82"/>
                    <a:pt x="144" y="82"/>
                  </a:cubicBezTo>
                  <a:cubicBezTo>
                    <a:pt x="199" y="82"/>
                    <a:pt x="238" y="67"/>
                    <a:pt x="238" y="46"/>
                  </a:cubicBezTo>
                  <a:cubicBezTo>
                    <a:pt x="238" y="24"/>
                    <a:pt x="187" y="6"/>
                    <a:pt x="123"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58"/>
            <p:cNvSpPr/>
            <p:nvPr/>
          </p:nvSpPr>
          <p:spPr>
            <a:xfrm>
              <a:off x="5583132" y="4600847"/>
              <a:ext cx="14230" cy="4831"/>
            </a:xfrm>
            <a:custGeom>
              <a:rect b="b" l="l" r="r" t="t"/>
              <a:pathLst>
                <a:path extrusionOk="0" h="55" w="162">
                  <a:moveTo>
                    <a:pt x="59" y="1"/>
                  </a:moveTo>
                  <a:cubicBezTo>
                    <a:pt x="24" y="1"/>
                    <a:pt x="0" y="11"/>
                    <a:pt x="0" y="20"/>
                  </a:cubicBezTo>
                  <a:cubicBezTo>
                    <a:pt x="0" y="37"/>
                    <a:pt x="35" y="49"/>
                    <a:pt x="75" y="55"/>
                  </a:cubicBezTo>
                  <a:cubicBezTo>
                    <a:pt x="121" y="55"/>
                    <a:pt x="156" y="44"/>
                    <a:pt x="156" y="31"/>
                  </a:cubicBezTo>
                  <a:cubicBezTo>
                    <a:pt x="162" y="15"/>
                    <a:pt x="121" y="2"/>
                    <a:pt x="81" y="2"/>
                  </a:cubicBezTo>
                  <a:cubicBezTo>
                    <a:pt x="73" y="1"/>
                    <a:pt x="66"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58"/>
          <p:cNvGrpSpPr/>
          <p:nvPr/>
        </p:nvGrpSpPr>
        <p:grpSpPr>
          <a:xfrm flipH="1">
            <a:off x="205850" y="4058157"/>
            <a:ext cx="1800608" cy="1090455"/>
            <a:chOff x="6164434" y="4349986"/>
            <a:chExt cx="881268" cy="533699"/>
          </a:xfrm>
        </p:grpSpPr>
        <p:sp>
          <p:nvSpPr>
            <p:cNvPr id="9869" name="Google Shape;9869;p58"/>
            <p:cNvSpPr/>
            <p:nvPr/>
          </p:nvSpPr>
          <p:spPr>
            <a:xfrm>
              <a:off x="6494347" y="4349986"/>
              <a:ext cx="487849" cy="199742"/>
            </a:xfrm>
            <a:custGeom>
              <a:rect b="b" l="l" r="r" t="t"/>
              <a:pathLst>
                <a:path extrusionOk="0" h="2274" w="5554">
                  <a:moveTo>
                    <a:pt x="2381" y="0"/>
                  </a:moveTo>
                  <a:cubicBezTo>
                    <a:pt x="1849" y="0"/>
                    <a:pt x="1313" y="174"/>
                    <a:pt x="916" y="720"/>
                  </a:cubicBezTo>
                  <a:cubicBezTo>
                    <a:pt x="1" y="1978"/>
                    <a:pt x="2834" y="1560"/>
                    <a:pt x="3467" y="2274"/>
                  </a:cubicBezTo>
                  <a:lnTo>
                    <a:pt x="5287" y="1578"/>
                  </a:lnTo>
                  <a:cubicBezTo>
                    <a:pt x="5287" y="1578"/>
                    <a:pt x="5554" y="1050"/>
                    <a:pt x="4051" y="418"/>
                  </a:cubicBezTo>
                  <a:cubicBezTo>
                    <a:pt x="3673" y="259"/>
                    <a:pt x="3030" y="0"/>
                    <a:pt x="238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58"/>
            <p:cNvSpPr/>
            <p:nvPr/>
          </p:nvSpPr>
          <p:spPr>
            <a:xfrm>
              <a:off x="6727465" y="4351128"/>
              <a:ext cx="242519" cy="198601"/>
            </a:xfrm>
            <a:custGeom>
              <a:rect b="b" l="l" r="r" t="t"/>
              <a:pathLst>
                <a:path extrusionOk="0" h="2261" w="2761">
                  <a:moveTo>
                    <a:pt x="1" y="0"/>
                  </a:moveTo>
                  <a:cubicBezTo>
                    <a:pt x="1" y="0"/>
                    <a:pt x="2413" y="747"/>
                    <a:pt x="888" y="1049"/>
                  </a:cubicBezTo>
                  <a:cubicBezTo>
                    <a:pt x="169" y="1194"/>
                    <a:pt x="13" y="1895"/>
                    <a:pt x="13" y="1895"/>
                  </a:cubicBezTo>
                  <a:cubicBezTo>
                    <a:pt x="755" y="2098"/>
                    <a:pt x="813" y="2261"/>
                    <a:pt x="813" y="2261"/>
                  </a:cubicBezTo>
                  <a:lnTo>
                    <a:pt x="2633" y="1565"/>
                  </a:lnTo>
                  <a:cubicBezTo>
                    <a:pt x="2760" y="1159"/>
                    <a:pt x="2175" y="707"/>
                    <a:pt x="1287" y="359"/>
                  </a:cubicBezTo>
                  <a:cubicBezTo>
                    <a:pt x="401" y="12"/>
                    <a:pt x="1" y="0"/>
                    <a:pt x="1"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58"/>
            <p:cNvSpPr/>
            <p:nvPr/>
          </p:nvSpPr>
          <p:spPr>
            <a:xfrm>
              <a:off x="6628737" y="4496321"/>
              <a:ext cx="2635" cy="2459"/>
            </a:xfrm>
            <a:custGeom>
              <a:rect b="b" l="l" r="r" t="t"/>
              <a:pathLst>
                <a:path extrusionOk="0" h="28" w="30">
                  <a:moveTo>
                    <a:pt x="20" y="0"/>
                  </a:moveTo>
                  <a:cubicBezTo>
                    <a:pt x="18" y="0"/>
                    <a:pt x="15" y="1"/>
                    <a:pt x="12" y="4"/>
                  </a:cubicBezTo>
                  <a:lnTo>
                    <a:pt x="6" y="10"/>
                  </a:lnTo>
                  <a:cubicBezTo>
                    <a:pt x="1" y="17"/>
                    <a:pt x="1" y="22"/>
                    <a:pt x="6" y="28"/>
                  </a:cubicBezTo>
                  <a:lnTo>
                    <a:pt x="17" y="28"/>
                  </a:lnTo>
                  <a:lnTo>
                    <a:pt x="24" y="22"/>
                  </a:lnTo>
                  <a:cubicBezTo>
                    <a:pt x="30" y="17"/>
                    <a:pt x="30" y="10"/>
                    <a:pt x="24" y="4"/>
                  </a:cubicBezTo>
                  <a:cubicBezTo>
                    <a:pt x="24" y="1"/>
                    <a:pt x="23" y="0"/>
                    <a:pt x="20" y="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58"/>
            <p:cNvSpPr/>
            <p:nvPr/>
          </p:nvSpPr>
          <p:spPr>
            <a:xfrm>
              <a:off x="6634359" y="4356222"/>
              <a:ext cx="67284" cy="136939"/>
            </a:xfrm>
            <a:custGeom>
              <a:rect b="b" l="l" r="r" t="t"/>
              <a:pathLst>
                <a:path extrusionOk="0" h="1559" w="766">
                  <a:moveTo>
                    <a:pt x="698" y="1"/>
                  </a:moveTo>
                  <a:cubicBezTo>
                    <a:pt x="696" y="1"/>
                    <a:pt x="693" y="2"/>
                    <a:pt x="691" y="5"/>
                  </a:cubicBezTo>
                  <a:cubicBezTo>
                    <a:pt x="684" y="5"/>
                    <a:pt x="684" y="18"/>
                    <a:pt x="684" y="18"/>
                  </a:cubicBezTo>
                  <a:cubicBezTo>
                    <a:pt x="691" y="23"/>
                    <a:pt x="691" y="29"/>
                    <a:pt x="696" y="34"/>
                  </a:cubicBezTo>
                  <a:cubicBezTo>
                    <a:pt x="696" y="40"/>
                    <a:pt x="702" y="40"/>
                    <a:pt x="707" y="40"/>
                  </a:cubicBezTo>
                  <a:lnTo>
                    <a:pt x="713" y="40"/>
                  </a:lnTo>
                  <a:cubicBezTo>
                    <a:pt x="713" y="34"/>
                    <a:pt x="718" y="29"/>
                    <a:pt x="713" y="23"/>
                  </a:cubicBezTo>
                  <a:cubicBezTo>
                    <a:pt x="713" y="18"/>
                    <a:pt x="707" y="12"/>
                    <a:pt x="702" y="5"/>
                  </a:cubicBezTo>
                  <a:cubicBezTo>
                    <a:pt x="702" y="2"/>
                    <a:pt x="700" y="1"/>
                    <a:pt x="698" y="1"/>
                  </a:cubicBezTo>
                  <a:close/>
                  <a:moveTo>
                    <a:pt x="741" y="96"/>
                  </a:moveTo>
                  <a:cubicBezTo>
                    <a:pt x="740" y="96"/>
                    <a:pt x="738" y="97"/>
                    <a:pt x="737" y="98"/>
                  </a:cubicBezTo>
                  <a:cubicBezTo>
                    <a:pt x="731" y="98"/>
                    <a:pt x="725" y="104"/>
                    <a:pt x="731" y="109"/>
                  </a:cubicBezTo>
                  <a:cubicBezTo>
                    <a:pt x="731" y="116"/>
                    <a:pt x="731" y="122"/>
                    <a:pt x="737" y="127"/>
                  </a:cubicBezTo>
                  <a:cubicBezTo>
                    <a:pt x="737" y="133"/>
                    <a:pt x="742" y="133"/>
                    <a:pt x="742" y="133"/>
                  </a:cubicBezTo>
                  <a:lnTo>
                    <a:pt x="748" y="133"/>
                  </a:lnTo>
                  <a:cubicBezTo>
                    <a:pt x="753" y="133"/>
                    <a:pt x="753" y="127"/>
                    <a:pt x="753" y="122"/>
                  </a:cubicBezTo>
                  <a:cubicBezTo>
                    <a:pt x="753" y="116"/>
                    <a:pt x="748" y="109"/>
                    <a:pt x="748" y="104"/>
                  </a:cubicBezTo>
                  <a:cubicBezTo>
                    <a:pt x="748" y="100"/>
                    <a:pt x="745" y="96"/>
                    <a:pt x="741" y="96"/>
                  </a:cubicBezTo>
                  <a:close/>
                  <a:moveTo>
                    <a:pt x="753" y="197"/>
                  </a:moveTo>
                  <a:cubicBezTo>
                    <a:pt x="748" y="197"/>
                    <a:pt x="748" y="203"/>
                    <a:pt x="748" y="208"/>
                  </a:cubicBezTo>
                  <a:lnTo>
                    <a:pt x="748" y="226"/>
                  </a:lnTo>
                  <a:cubicBezTo>
                    <a:pt x="748" y="232"/>
                    <a:pt x="753" y="237"/>
                    <a:pt x="760" y="237"/>
                  </a:cubicBezTo>
                  <a:cubicBezTo>
                    <a:pt x="766" y="237"/>
                    <a:pt x="766" y="232"/>
                    <a:pt x="766" y="226"/>
                  </a:cubicBezTo>
                  <a:lnTo>
                    <a:pt x="766" y="208"/>
                  </a:lnTo>
                  <a:cubicBezTo>
                    <a:pt x="766" y="203"/>
                    <a:pt x="760" y="197"/>
                    <a:pt x="753" y="197"/>
                  </a:cubicBezTo>
                  <a:close/>
                  <a:moveTo>
                    <a:pt x="748" y="299"/>
                  </a:moveTo>
                  <a:cubicBezTo>
                    <a:pt x="745" y="299"/>
                    <a:pt x="742" y="303"/>
                    <a:pt x="742" y="307"/>
                  </a:cubicBezTo>
                  <a:lnTo>
                    <a:pt x="742" y="331"/>
                  </a:lnTo>
                  <a:cubicBezTo>
                    <a:pt x="742" y="336"/>
                    <a:pt x="742" y="342"/>
                    <a:pt x="748" y="342"/>
                  </a:cubicBezTo>
                  <a:cubicBezTo>
                    <a:pt x="753" y="342"/>
                    <a:pt x="760" y="336"/>
                    <a:pt x="760" y="331"/>
                  </a:cubicBezTo>
                  <a:cubicBezTo>
                    <a:pt x="760" y="325"/>
                    <a:pt x="766" y="318"/>
                    <a:pt x="766" y="312"/>
                  </a:cubicBezTo>
                  <a:cubicBezTo>
                    <a:pt x="766" y="307"/>
                    <a:pt x="760" y="301"/>
                    <a:pt x="753" y="301"/>
                  </a:cubicBezTo>
                  <a:cubicBezTo>
                    <a:pt x="752" y="300"/>
                    <a:pt x="750" y="299"/>
                    <a:pt x="748" y="299"/>
                  </a:cubicBezTo>
                  <a:close/>
                  <a:moveTo>
                    <a:pt x="737" y="400"/>
                  </a:moveTo>
                  <a:cubicBezTo>
                    <a:pt x="731" y="400"/>
                    <a:pt x="725" y="400"/>
                    <a:pt x="725" y="406"/>
                  </a:cubicBezTo>
                  <a:cubicBezTo>
                    <a:pt x="725" y="417"/>
                    <a:pt x="718" y="422"/>
                    <a:pt x="718" y="429"/>
                  </a:cubicBezTo>
                  <a:cubicBezTo>
                    <a:pt x="718" y="435"/>
                    <a:pt x="718" y="440"/>
                    <a:pt x="725" y="440"/>
                  </a:cubicBezTo>
                  <a:lnTo>
                    <a:pt x="731" y="440"/>
                  </a:lnTo>
                  <a:cubicBezTo>
                    <a:pt x="737" y="440"/>
                    <a:pt x="737" y="440"/>
                    <a:pt x="742" y="435"/>
                  </a:cubicBezTo>
                  <a:lnTo>
                    <a:pt x="742" y="411"/>
                  </a:lnTo>
                  <a:cubicBezTo>
                    <a:pt x="748" y="406"/>
                    <a:pt x="742" y="400"/>
                    <a:pt x="737" y="400"/>
                  </a:cubicBezTo>
                  <a:close/>
                  <a:moveTo>
                    <a:pt x="707" y="499"/>
                  </a:moveTo>
                  <a:cubicBezTo>
                    <a:pt x="702" y="499"/>
                    <a:pt x="696" y="499"/>
                    <a:pt x="696" y="504"/>
                  </a:cubicBezTo>
                  <a:lnTo>
                    <a:pt x="691" y="527"/>
                  </a:lnTo>
                  <a:cubicBezTo>
                    <a:pt x="684" y="527"/>
                    <a:pt x="691" y="539"/>
                    <a:pt x="696" y="539"/>
                  </a:cubicBezTo>
                  <a:cubicBezTo>
                    <a:pt x="702" y="539"/>
                    <a:pt x="707" y="539"/>
                    <a:pt x="707" y="534"/>
                  </a:cubicBezTo>
                  <a:lnTo>
                    <a:pt x="713" y="510"/>
                  </a:lnTo>
                  <a:cubicBezTo>
                    <a:pt x="718" y="504"/>
                    <a:pt x="713" y="499"/>
                    <a:pt x="707" y="499"/>
                  </a:cubicBezTo>
                  <a:close/>
                  <a:moveTo>
                    <a:pt x="668" y="594"/>
                  </a:moveTo>
                  <a:cubicBezTo>
                    <a:pt x="664" y="594"/>
                    <a:pt x="660" y="598"/>
                    <a:pt x="656" y="603"/>
                  </a:cubicBezTo>
                  <a:cubicBezTo>
                    <a:pt x="656" y="609"/>
                    <a:pt x="649" y="614"/>
                    <a:pt x="649" y="620"/>
                  </a:cubicBezTo>
                  <a:cubicBezTo>
                    <a:pt x="649" y="625"/>
                    <a:pt x="649" y="631"/>
                    <a:pt x="656" y="631"/>
                  </a:cubicBezTo>
                  <a:lnTo>
                    <a:pt x="661" y="631"/>
                  </a:lnTo>
                  <a:cubicBezTo>
                    <a:pt x="661" y="631"/>
                    <a:pt x="667" y="631"/>
                    <a:pt x="667" y="625"/>
                  </a:cubicBezTo>
                  <a:cubicBezTo>
                    <a:pt x="673" y="620"/>
                    <a:pt x="673" y="614"/>
                    <a:pt x="678" y="609"/>
                  </a:cubicBezTo>
                  <a:cubicBezTo>
                    <a:pt x="678" y="603"/>
                    <a:pt x="678" y="596"/>
                    <a:pt x="673" y="596"/>
                  </a:cubicBezTo>
                  <a:cubicBezTo>
                    <a:pt x="671" y="595"/>
                    <a:pt x="669" y="594"/>
                    <a:pt x="668" y="594"/>
                  </a:cubicBezTo>
                  <a:close/>
                  <a:moveTo>
                    <a:pt x="622" y="687"/>
                  </a:moveTo>
                  <a:cubicBezTo>
                    <a:pt x="618" y="687"/>
                    <a:pt x="614" y="691"/>
                    <a:pt x="614" y="695"/>
                  </a:cubicBezTo>
                  <a:cubicBezTo>
                    <a:pt x="609" y="701"/>
                    <a:pt x="609" y="708"/>
                    <a:pt x="603" y="713"/>
                  </a:cubicBezTo>
                  <a:cubicBezTo>
                    <a:pt x="603" y="719"/>
                    <a:pt x="603" y="724"/>
                    <a:pt x="609" y="724"/>
                  </a:cubicBezTo>
                  <a:lnTo>
                    <a:pt x="614" y="724"/>
                  </a:lnTo>
                  <a:cubicBezTo>
                    <a:pt x="621" y="724"/>
                    <a:pt x="621" y="724"/>
                    <a:pt x="627" y="719"/>
                  </a:cubicBezTo>
                  <a:cubicBezTo>
                    <a:pt x="627" y="713"/>
                    <a:pt x="632" y="708"/>
                    <a:pt x="632" y="701"/>
                  </a:cubicBezTo>
                  <a:cubicBezTo>
                    <a:pt x="638" y="695"/>
                    <a:pt x="632" y="689"/>
                    <a:pt x="627" y="689"/>
                  </a:cubicBezTo>
                  <a:cubicBezTo>
                    <a:pt x="625" y="688"/>
                    <a:pt x="623" y="687"/>
                    <a:pt x="622" y="687"/>
                  </a:cubicBezTo>
                  <a:close/>
                  <a:moveTo>
                    <a:pt x="572" y="778"/>
                  </a:moveTo>
                  <a:cubicBezTo>
                    <a:pt x="570" y="778"/>
                    <a:pt x="568" y="780"/>
                    <a:pt x="568" y="783"/>
                  </a:cubicBezTo>
                  <a:lnTo>
                    <a:pt x="557" y="799"/>
                  </a:lnTo>
                  <a:cubicBezTo>
                    <a:pt x="552" y="805"/>
                    <a:pt x="557" y="812"/>
                    <a:pt x="563" y="817"/>
                  </a:cubicBezTo>
                  <a:cubicBezTo>
                    <a:pt x="568" y="817"/>
                    <a:pt x="574" y="817"/>
                    <a:pt x="574" y="812"/>
                  </a:cubicBezTo>
                  <a:lnTo>
                    <a:pt x="586" y="794"/>
                  </a:lnTo>
                  <a:cubicBezTo>
                    <a:pt x="586" y="788"/>
                    <a:pt x="586" y="783"/>
                    <a:pt x="579" y="783"/>
                  </a:cubicBezTo>
                  <a:cubicBezTo>
                    <a:pt x="577" y="780"/>
                    <a:pt x="574" y="778"/>
                    <a:pt x="572" y="778"/>
                  </a:cubicBezTo>
                  <a:close/>
                  <a:moveTo>
                    <a:pt x="523" y="866"/>
                  </a:moveTo>
                  <a:cubicBezTo>
                    <a:pt x="519" y="866"/>
                    <a:pt x="517" y="869"/>
                    <a:pt x="517" y="869"/>
                  </a:cubicBezTo>
                  <a:lnTo>
                    <a:pt x="504" y="887"/>
                  </a:lnTo>
                  <a:cubicBezTo>
                    <a:pt x="499" y="893"/>
                    <a:pt x="504" y="898"/>
                    <a:pt x="504" y="904"/>
                  </a:cubicBezTo>
                  <a:lnTo>
                    <a:pt x="510" y="904"/>
                  </a:lnTo>
                  <a:cubicBezTo>
                    <a:pt x="517" y="904"/>
                    <a:pt x="522" y="904"/>
                    <a:pt x="522" y="898"/>
                  </a:cubicBezTo>
                  <a:lnTo>
                    <a:pt x="533" y="881"/>
                  </a:lnTo>
                  <a:cubicBezTo>
                    <a:pt x="533" y="874"/>
                    <a:pt x="533" y="869"/>
                    <a:pt x="528" y="869"/>
                  </a:cubicBezTo>
                  <a:cubicBezTo>
                    <a:pt x="526" y="867"/>
                    <a:pt x="524" y="866"/>
                    <a:pt x="523" y="866"/>
                  </a:cubicBezTo>
                  <a:close/>
                  <a:moveTo>
                    <a:pt x="469" y="954"/>
                  </a:moveTo>
                  <a:cubicBezTo>
                    <a:pt x="466" y="954"/>
                    <a:pt x="462" y="957"/>
                    <a:pt x="458" y="957"/>
                  </a:cubicBezTo>
                  <a:lnTo>
                    <a:pt x="447" y="973"/>
                  </a:lnTo>
                  <a:cubicBezTo>
                    <a:pt x="447" y="979"/>
                    <a:pt x="447" y="986"/>
                    <a:pt x="453" y="991"/>
                  </a:cubicBezTo>
                  <a:lnTo>
                    <a:pt x="458" y="991"/>
                  </a:lnTo>
                  <a:cubicBezTo>
                    <a:pt x="458" y="991"/>
                    <a:pt x="464" y="991"/>
                    <a:pt x="464" y="986"/>
                  </a:cubicBezTo>
                  <a:lnTo>
                    <a:pt x="475" y="968"/>
                  </a:lnTo>
                  <a:cubicBezTo>
                    <a:pt x="482" y="968"/>
                    <a:pt x="482" y="957"/>
                    <a:pt x="475" y="957"/>
                  </a:cubicBezTo>
                  <a:cubicBezTo>
                    <a:pt x="473" y="955"/>
                    <a:pt x="471" y="954"/>
                    <a:pt x="469" y="954"/>
                  </a:cubicBezTo>
                  <a:close/>
                  <a:moveTo>
                    <a:pt x="409" y="1039"/>
                  </a:moveTo>
                  <a:cubicBezTo>
                    <a:pt x="406" y="1039"/>
                    <a:pt x="403" y="1040"/>
                    <a:pt x="400" y="1043"/>
                  </a:cubicBezTo>
                  <a:lnTo>
                    <a:pt x="389" y="1061"/>
                  </a:lnTo>
                  <a:cubicBezTo>
                    <a:pt x="389" y="1066"/>
                    <a:pt x="389" y="1072"/>
                    <a:pt x="394" y="1078"/>
                  </a:cubicBezTo>
                  <a:lnTo>
                    <a:pt x="400" y="1078"/>
                  </a:lnTo>
                  <a:cubicBezTo>
                    <a:pt x="400" y="1078"/>
                    <a:pt x="405" y="1078"/>
                    <a:pt x="405" y="1072"/>
                  </a:cubicBezTo>
                  <a:lnTo>
                    <a:pt x="418" y="1055"/>
                  </a:lnTo>
                  <a:cubicBezTo>
                    <a:pt x="424" y="1048"/>
                    <a:pt x="424" y="1043"/>
                    <a:pt x="418" y="1043"/>
                  </a:cubicBezTo>
                  <a:cubicBezTo>
                    <a:pt x="415" y="1040"/>
                    <a:pt x="412" y="1039"/>
                    <a:pt x="409" y="1039"/>
                  </a:cubicBezTo>
                  <a:close/>
                  <a:moveTo>
                    <a:pt x="343" y="1125"/>
                  </a:moveTo>
                  <a:lnTo>
                    <a:pt x="330" y="1142"/>
                  </a:lnTo>
                  <a:cubicBezTo>
                    <a:pt x="325" y="1147"/>
                    <a:pt x="325" y="1153"/>
                    <a:pt x="330" y="1160"/>
                  </a:cubicBezTo>
                  <a:lnTo>
                    <a:pt x="336" y="1160"/>
                  </a:lnTo>
                  <a:cubicBezTo>
                    <a:pt x="343" y="1160"/>
                    <a:pt x="343" y="1160"/>
                    <a:pt x="348" y="1153"/>
                  </a:cubicBezTo>
                  <a:lnTo>
                    <a:pt x="360" y="1142"/>
                  </a:lnTo>
                  <a:cubicBezTo>
                    <a:pt x="360" y="1136"/>
                    <a:pt x="360" y="1130"/>
                    <a:pt x="354" y="1125"/>
                  </a:cubicBezTo>
                  <a:close/>
                  <a:moveTo>
                    <a:pt x="296" y="1206"/>
                  </a:moveTo>
                  <a:cubicBezTo>
                    <a:pt x="290" y="1206"/>
                    <a:pt x="284" y="1206"/>
                    <a:pt x="279" y="1211"/>
                  </a:cubicBezTo>
                  <a:lnTo>
                    <a:pt x="266" y="1222"/>
                  </a:lnTo>
                  <a:lnTo>
                    <a:pt x="266" y="1240"/>
                  </a:lnTo>
                  <a:lnTo>
                    <a:pt x="284" y="1240"/>
                  </a:lnTo>
                  <a:lnTo>
                    <a:pt x="296" y="1222"/>
                  </a:lnTo>
                  <a:cubicBezTo>
                    <a:pt x="301" y="1217"/>
                    <a:pt x="301" y="1211"/>
                    <a:pt x="296" y="1206"/>
                  </a:cubicBezTo>
                  <a:close/>
                  <a:moveTo>
                    <a:pt x="215" y="1292"/>
                  </a:moveTo>
                  <a:lnTo>
                    <a:pt x="204" y="1304"/>
                  </a:lnTo>
                  <a:cubicBezTo>
                    <a:pt x="197" y="1310"/>
                    <a:pt x="204" y="1315"/>
                    <a:pt x="204" y="1321"/>
                  </a:cubicBezTo>
                  <a:lnTo>
                    <a:pt x="220" y="1321"/>
                  </a:lnTo>
                  <a:lnTo>
                    <a:pt x="232" y="1304"/>
                  </a:lnTo>
                  <a:lnTo>
                    <a:pt x="226" y="1299"/>
                  </a:lnTo>
                  <a:lnTo>
                    <a:pt x="215" y="1292"/>
                  </a:lnTo>
                  <a:close/>
                  <a:moveTo>
                    <a:pt x="162" y="1365"/>
                  </a:moveTo>
                  <a:cubicBezTo>
                    <a:pt x="158" y="1365"/>
                    <a:pt x="155" y="1368"/>
                    <a:pt x="151" y="1368"/>
                  </a:cubicBezTo>
                  <a:lnTo>
                    <a:pt x="140" y="1385"/>
                  </a:lnTo>
                  <a:cubicBezTo>
                    <a:pt x="134" y="1391"/>
                    <a:pt x="134" y="1396"/>
                    <a:pt x="140" y="1403"/>
                  </a:cubicBezTo>
                  <a:lnTo>
                    <a:pt x="145" y="1403"/>
                  </a:lnTo>
                  <a:cubicBezTo>
                    <a:pt x="151" y="1403"/>
                    <a:pt x="151" y="1403"/>
                    <a:pt x="156" y="1396"/>
                  </a:cubicBezTo>
                  <a:lnTo>
                    <a:pt x="169" y="1385"/>
                  </a:lnTo>
                  <a:cubicBezTo>
                    <a:pt x="175" y="1379"/>
                    <a:pt x="169" y="1374"/>
                    <a:pt x="169" y="1368"/>
                  </a:cubicBezTo>
                  <a:cubicBezTo>
                    <a:pt x="167" y="1366"/>
                    <a:pt x="165" y="1365"/>
                    <a:pt x="162" y="1365"/>
                  </a:cubicBezTo>
                  <a:close/>
                  <a:moveTo>
                    <a:pt x="91" y="1445"/>
                  </a:moveTo>
                  <a:cubicBezTo>
                    <a:pt x="88" y="1445"/>
                    <a:pt x="87" y="1446"/>
                    <a:pt x="87" y="1449"/>
                  </a:cubicBezTo>
                  <a:lnTo>
                    <a:pt x="70" y="1460"/>
                  </a:lnTo>
                  <a:lnTo>
                    <a:pt x="70" y="1478"/>
                  </a:lnTo>
                  <a:lnTo>
                    <a:pt x="87" y="1478"/>
                  </a:lnTo>
                  <a:lnTo>
                    <a:pt x="99" y="1460"/>
                  </a:lnTo>
                  <a:cubicBezTo>
                    <a:pt x="105" y="1455"/>
                    <a:pt x="105" y="1449"/>
                    <a:pt x="99" y="1449"/>
                  </a:cubicBezTo>
                  <a:cubicBezTo>
                    <a:pt x="96" y="1446"/>
                    <a:pt x="93" y="1445"/>
                    <a:pt x="91" y="1445"/>
                  </a:cubicBezTo>
                  <a:close/>
                  <a:moveTo>
                    <a:pt x="26" y="1520"/>
                  </a:moveTo>
                  <a:cubicBezTo>
                    <a:pt x="23" y="1520"/>
                    <a:pt x="20" y="1521"/>
                    <a:pt x="17" y="1524"/>
                  </a:cubicBezTo>
                  <a:lnTo>
                    <a:pt x="1" y="1542"/>
                  </a:lnTo>
                  <a:cubicBezTo>
                    <a:pt x="1" y="1542"/>
                    <a:pt x="1" y="1553"/>
                    <a:pt x="6" y="1553"/>
                  </a:cubicBezTo>
                  <a:cubicBezTo>
                    <a:pt x="6" y="1559"/>
                    <a:pt x="6" y="1559"/>
                    <a:pt x="12" y="1559"/>
                  </a:cubicBezTo>
                  <a:cubicBezTo>
                    <a:pt x="12" y="1559"/>
                    <a:pt x="17" y="1559"/>
                    <a:pt x="17" y="1553"/>
                  </a:cubicBezTo>
                  <a:lnTo>
                    <a:pt x="35" y="1535"/>
                  </a:lnTo>
                  <a:cubicBezTo>
                    <a:pt x="35" y="1535"/>
                    <a:pt x="35" y="1530"/>
                    <a:pt x="30" y="1524"/>
                  </a:cubicBezTo>
                  <a:cubicBezTo>
                    <a:pt x="30" y="1521"/>
                    <a:pt x="28" y="1520"/>
                    <a:pt x="26" y="152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58"/>
            <p:cNvSpPr/>
            <p:nvPr/>
          </p:nvSpPr>
          <p:spPr>
            <a:xfrm>
              <a:off x="6688905" y="4350162"/>
              <a:ext cx="3074" cy="2547"/>
            </a:xfrm>
            <a:custGeom>
              <a:rect b="b" l="l" r="r" t="t"/>
              <a:pathLst>
                <a:path extrusionOk="0" h="29" w="35">
                  <a:moveTo>
                    <a:pt x="13" y="0"/>
                  </a:moveTo>
                  <a:cubicBezTo>
                    <a:pt x="11" y="0"/>
                    <a:pt x="8" y="2"/>
                    <a:pt x="6" y="5"/>
                  </a:cubicBezTo>
                  <a:cubicBezTo>
                    <a:pt x="0" y="11"/>
                    <a:pt x="0" y="17"/>
                    <a:pt x="6" y="23"/>
                  </a:cubicBezTo>
                  <a:lnTo>
                    <a:pt x="11" y="28"/>
                  </a:lnTo>
                  <a:lnTo>
                    <a:pt x="28" y="28"/>
                  </a:lnTo>
                  <a:cubicBezTo>
                    <a:pt x="35" y="23"/>
                    <a:pt x="35" y="17"/>
                    <a:pt x="28" y="11"/>
                  </a:cubicBezTo>
                  <a:cubicBezTo>
                    <a:pt x="22" y="11"/>
                    <a:pt x="22" y="5"/>
                    <a:pt x="17" y="5"/>
                  </a:cubicBezTo>
                  <a:cubicBezTo>
                    <a:pt x="17" y="2"/>
                    <a:pt x="15" y="0"/>
                    <a:pt x="13" y="0"/>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58"/>
            <p:cNvSpPr/>
            <p:nvPr/>
          </p:nvSpPr>
          <p:spPr>
            <a:xfrm>
              <a:off x="6562508" y="4369222"/>
              <a:ext cx="121918" cy="104702"/>
            </a:xfrm>
            <a:custGeom>
              <a:rect b="b" l="l" r="r" t="t"/>
              <a:pathLst>
                <a:path extrusionOk="0" h="1192" w="1388">
                  <a:moveTo>
                    <a:pt x="1207" y="1"/>
                  </a:moveTo>
                  <a:cubicBezTo>
                    <a:pt x="1147" y="1"/>
                    <a:pt x="1057" y="10"/>
                    <a:pt x="923" y="31"/>
                  </a:cubicBezTo>
                  <a:cubicBezTo>
                    <a:pt x="228" y="142"/>
                    <a:pt x="1" y="1017"/>
                    <a:pt x="180" y="1144"/>
                  </a:cubicBezTo>
                  <a:cubicBezTo>
                    <a:pt x="228" y="1177"/>
                    <a:pt x="272" y="1192"/>
                    <a:pt x="311" y="1192"/>
                  </a:cubicBezTo>
                  <a:cubicBezTo>
                    <a:pt x="423" y="1192"/>
                    <a:pt x="492" y="1064"/>
                    <a:pt x="488" y="866"/>
                  </a:cubicBezTo>
                  <a:cubicBezTo>
                    <a:pt x="482" y="669"/>
                    <a:pt x="848" y="379"/>
                    <a:pt x="1044" y="234"/>
                  </a:cubicBezTo>
                  <a:cubicBezTo>
                    <a:pt x="1097" y="194"/>
                    <a:pt x="1154" y="159"/>
                    <a:pt x="1212" y="124"/>
                  </a:cubicBezTo>
                  <a:cubicBezTo>
                    <a:pt x="1282" y="80"/>
                    <a:pt x="1388" y="1"/>
                    <a:pt x="1207"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58"/>
            <p:cNvSpPr/>
            <p:nvPr/>
          </p:nvSpPr>
          <p:spPr>
            <a:xfrm>
              <a:off x="6164434" y="4353763"/>
              <a:ext cx="394127" cy="331850"/>
            </a:xfrm>
            <a:custGeom>
              <a:rect b="b" l="l" r="r" t="t"/>
              <a:pathLst>
                <a:path extrusionOk="0" h="3778" w="4487">
                  <a:moveTo>
                    <a:pt x="2692" y="0"/>
                  </a:moveTo>
                  <a:cubicBezTo>
                    <a:pt x="1386" y="0"/>
                    <a:pt x="820" y="1424"/>
                    <a:pt x="574" y="2092"/>
                  </a:cubicBezTo>
                  <a:cubicBezTo>
                    <a:pt x="1" y="3609"/>
                    <a:pt x="568" y="3778"/>
                    <a:pt x="568" y="3778"/>
                  </a:cubicBezTo>
                  <a:lnTo>
                    <a:pt x="2325" y="2938"/>
                  </a:lnTo>
                  <a:cubicBezTo>
                    <a:pt x="2238" y="1987"/>
                    <a:pt x="4487" y="214"/>
                    <a:pt x="2939" y="16"/>
                  </a:cubicBezTo>
                  <a:cubicBezTo>
                    <a:pt x="2854" y="5"/>
                    <a:pt x="2772" y="0"/>
                    <a:pt x="2692"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58"/>
            <p:cNvSpPr/>
            <p:nvPr/>
          </p:nvSpPr>
          <p:spPr>
            <a:xfrm>
              <a:off x="6171021" y="4384681"/>
              <a:ext cx="227148" cy="300931"/>
            </a:xfrm>
            <a:custGeom>
              <a:rect b="b" l="l" r="r" t="t"/>
              <a:pathLst>
                <a:path extrusionOk="0" h="3426" w="2586">
                  <a:moveTo>
                    <a:pt x="1595" y="1"/>
                  </a:moveTo>
                  <a:lnTo>
                    <a:pt x="1595" y="1"/>
                  </a:lnTo>
                  <a:cubicBezTo>
                    <a:pt x="1247" y="221"/>
                    <a:pt x="696" y="1015"/>
                    <a:pt x="349" y="2157"/>
                  </a:cubicBezTo>
                  <a:cubicBezTo>
                    <a:pt x="1" y="3287"/>
                    <a:pt x="493" y="3426"/>
                    <a:pt x="493" y="3426"/>
                  </a:cubicBezTo>
                  <a:lnTo>
                    <a:pt x="2250" y="2586"/>
                  </a:lnTo>
                  <a:cubicBezTo>
                    <a:pt x="2203" y="2249"/>
                    <a:pt x="2585" y="1658"/>
                    <a:pt x="2585" y="1658"/>
                  </a:cubicBezTo>
                  <a:cubicBezTo>
                    <a:pt x="2585" y="1658"/>
                    <a:pt x="2400" y="1444"/>
                    <a:pt x="1932" y="1444"/>
                  </a:cubicBezTo>
                  <a:cubicBezTo>
                    <a:pt x="1719" y="1444"/>
                    <a:pt x="1447" y="1489"/>
                    <a:pt x="1108" y="1617"/>
                  </a:cubicBezTo>
                  <a:cubicBezTo>
                    <a:pt x="1073" y="1631"/>
                    <a:pt x="1043" y="1637"/>
                    <a:pt x="1019" y="1637"/>
                  </a:cubicBezTo>
                  <a:cubicBezTo>
                    <a:pt x="622" y="1637"/>
                    <a:pt x="1595" y="1"/>
                    <a:pt x="1595"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58"/>
            <p:cNvSpPr/>
            <p:nvPr/>
          </p:nvSpPr>
          <p:spPr>
            <a:xfrm>
              <a:off x="6310066" y="4383891"/>
              <a:ext cx="143087" cy="54284"/>
            </a:xfrm>
            <a:custGeom>
              <a:rect b="b" l="l" r="r" t="t"/>
              <a:pathLst>
                <a:path extrusionOk="0" h="618" w="1629">
                  <a:moveTo>
                    <a:pt x="12" y="1"/>
                  </a:moveTo>
                  <a:cubicBezTo>
                    <a:pt x="10" y="1"/>
                    <a:pt x="8" y="1"/>
                    <a:pt x="6" y="3"/>
                  </a:cubicBezTo>
                  <a:cubicBezTo>
                    <a:pt x="1" y="3"/>
                    <a:pt x="1" y="10"/>
                    <a:pt x="1" y="16"/>
                  </a:cubicBezTo>
                  <a:cubicBezTo>
                    <a:pt x="1" y="16"/>
                    <a:pt x="6" y="21"/>
                    <a:pt x="12" y="32"/>
                  </a:cubicBezTo>
                  <a:cubicBezTo>
                    <a:pt x="18" y="38"/>
                    <a:pt x="18" y="38"/>
                    <a:pt x="23" y="38"/>
                  </a:cubicBezTo>
                  <a:lnTo>
                    <a:pt x="29" y="38"/>
                  </a:lnTo>
                  <a:cubicBezTo>
                    <a:pt x="36" y="32"/>
                    <a:pt x="36" y="27"/>
                    <a:pt x="29" y="21"/>
                  </a:cubicBezTo>
                  <a:cubicBezTo>
                    <a:pt x="23" y="10"/>
                    <a:pt x="18" y="3"/>
                    <a:pt x="18" y="3"/>
                  </a:cubicBezTo>
                  <a:cubicBezTo>
                    <a:pt x="18" y="3"/>
                    <a:pt x="15" y="1"/>
                    <a:pt x="12" y="1"/>
                  </a:cubicBezTo>
                  <a:close/>
                  <a:moveTo>
                    <a:pt x="70" y="85"/>
                  </a:moveTo>
                  <a:cubicBezTo>
                    <a:pt x="63" y="91"/>
                    <a:pt x="63" y="96"/>
                    <a:pt x="63" y="102"/>
                  </a:cubicBezTo>
                  <a:cubicBezTo>
                    <a:pt x="70" y="107"/>
                    <a:pt x="76" y="114"/>
                    <a:pt x="82" y="120"/>
                  </a:cubicBezTo>
                  <a:lnTo>
                    <a:pt x="93" y="120"/>
                  </a:lnTo>
                  <a:cubicBezTo>
                    <a:pt x="98" y="114"/>
                    <a:pt x="98" y="107"/>
                    <a:pt x="93" y="102"/>
                  </a:cubicBezTo>
                  <a:cubicBezTo>
                    <a:pt x="93" y="96"/>
                    <a:pt x="87" y="91"/>
                    <a:pt x="82" y="91"/>
                  </a:cubicBezTo>
                  <a:cubicBezTo>
                    <a:pt x="76" y="85"/>
                    <a:pt x="70" y="85"/>
                    <a:pt x="70" y="85"/>
                  </a:cubicBezTo>
                  <a:close/>
                  <a:moveTo>
                    <a:pt x="151" y="160"/>
                  </a:moveTo>
                  <a:cubicBezTo>
                    <a:pt x="151" y="160"/>
                    <a:pt x="146" y="160"/>
                    <a:pt x="140" y="166"/>
                  </a:cubicBezTo>
                  <a:cubicBezTo>
                    <a:pt x="133" y="166"/>
                    <a:pt x="133" y="171"/>
                    <a:pt x="140" y="177"/>
                  </a:cubicBezTo>
                  <a:cubicBezTo>
                    <a:pt x="146" y="184"/>
                    <a:pt x="151" y="189"/>
                    <a:pt x="157" y="195"/>
                  </a:cubicBezTo>
                  <a:lnTo>
                    <a:pt x="168" y="195"/>
                  </a:lnTo>
                  <a:cubicBezTo>
                    <a:pt x="175" y="189"/>
                    <a:pt x="175" y="184"/>
                    <a:pt x="168" y="177"/>
                  </a:cubicBezTo>
                  <a:lnTo>
                    <a:pt x="151" y="160"/>
                  </a:lnTo>
                  <a:close/>
                  <a:moveTo>
                    <a:pt x="232" y="230"/>
                  </a:moveTo>
                  <a:cubicBezTo>
                    <a:pt x="226" y="230"/>
                    <a:pt x="221" y="230"/>
                    <a:pt x="215" y="235"/>
                  </a:cubicBezTo>
                  <a:cubicBezTo>
                    <a:pt x="215" y="235"/>
                    <a:pt x="215" y="246"/>
                    <a:pt x="221" y="246"/>
                  </a:cubicBezTo>
                  <a:cubicBezTo>
                    <a:pt x="221" y="253"/>
                    <a:pt x="226" y="259"/>
                    <a:pt x="232" y="259"/>
                  </a:cubicBezTo>
                  <a:cubicBezTo>
                    <a:pt x="237" y="265"/>
                    <a:pt x="237" y="265"/>
                    <a:pt x="244" y="265"/>
                  </a:cubicBezTo>
                  <a:cubicBezTo>
                    <a:pt x="244" y="265"/>
                    <a:pt x="250" y="265"/>
                    <a:pt x="250" y="259"/>
                  </a:cubicBezTo>
                  <a:cubicBezTo>
                    <a:pt x="255" y="253"/>
                    <a:pt x="250" y="246"/>
                    <a:pt x="250" y="246"/>
                  </a:cubicBezTo>
                  <a:cubicBezTo>
                    <a:pt x="244" y="241"/>
                    <a:pt x="237" y="235"/>
                    <a:pt x="232" y="230"/>
                  </a:cubicBezTo>
                  <a:close/>
                  <a:moveTo>
                    <a:pt x="314" y="294"/>
                  </a:moveTo>
                  <a:cubicBezTo>
                    <a:pt x="307" y="294"/>
                    <a:pt x="301" y="294"/>
                    <a:pt x="301" y="299"/>
                  </a:cubicBezTo>
                  <a:cubicBezTo>
                    <a:pt x="296" y="299"/>
                    <a:pt x="296" y="310"/>
                    <a:pt x="301" y="310"/>
                  </a:cubicBezTo>
                  <a:cubicBezTo>
                    <a:pt x="307" y="316"/>
                    <a:pt x="314" y="323"/>
                    <a:pt x="319" y="323"/>
                  </a:cubicBezTo>
                  <a:lnTo>
                    <a:pt x="325" y="329"/>
                  </a:lnTo>
                  <a:cubicBezTo>
                    <a:pt x="331" y="329"/>
                    <a:pt x="331" y="323"/>
                    <a:pt x="336" y="323"/>
                  </a:cubicBezTo>
                  <a:cubicBezTo>
                    <a:pt x="336" y="316"/>
                    <a:pt x="336" y="310"/>
                    <a:pt x="331" y="305"/>
                  </a:cubicBezTo>
                  <a:cubicBezTo>
                    <a:pt x="325" y="305"/>
                    <a:pt x="319" y="299"/>
                    <a:pt x="314" y="294"/>
                  </a:cubicBezTo>
                  <a:close/>
                  <a:moveTo>
                    <a:pt x="395" y="349"/>
                  </a:moveTo>
                  <a:cubicBezTo>
                    <a:pt x="392" y="349"/>
                    <a:pt x="389" y="353"/>
                    <a:pt x="389" y="358"/>
                  </a:cubicBezTo>
                  <a:cubicBezTo>
                    <a:pt x="383" y="358"/>
                    <a:pt x="383" y="369"/>
                    <a:pt x="389" y="369"/>
                  </a:cubicBezTo>
                  <a:cubicBezTo>
                    <a:pt x="395" y="374"/>
                    <a:pt x="400" y="374"/>
                    <a:pt x="406" y="380"/>
                  </a:cubicBezTo>
                  <a:lnTo>
                    <a:pt x="411" y="380"/>
                  </a:lnTo>
                  <a:cubicBezTo>
                    <a:pt x="418" y="380"/>
                    <a:pt x="424" y="380"/>
                    <a:pt x="424" y="374"/>
                  </a:cubicBezTo>
                  <a:cubicBezTo>
                    <a:pt x="424" y="369"/>
                    <a:pt x="424" y="363"/>
                    <a:pt x="418" y="363"/>
                  </a:cubicBezTo>
                  <a:cubicBezTo>
                    <a:pt x="411" y="358"/>
                    <a:pt x="406" y="358"/>
                    <a:pt x="400" y="351"/>
                  </a:cubicBezTo>
                  <a:cubicBezTo>
                    <a:pt x="399" y="349"/>
                    <a:pt x="397" y="349"/>
                    <a:pt x="395" y="349"/>
                  </a:cubicBezTo>
                  <a:close/>
                  <a:moveTo>
                    <a:pt x="487" y="401"/>
                  </a:moveTo>
                  <a:cubicBezTo>
                    <a:pt x="483" y="401"/>
                    <a:pt x="479" y="404"/>
                    <a:pt x="475" y="404"/>
                  </a:cubicBezTo>
                  <a:cubicBezTo>
                    <a:pt x="475" y="409"/>
                    <a:pt x="475" y="415"/>
                    <a:pt x="481" y="420"/>
                  </a:cubicBezTo>
                  <a:cubicBezTo>
                    <a:pt x="488" y="420"/>
                    <a:pt x="493" y="427"/>
                    <a:pt x="504" y="433"/>
                  </a:cubicBezTo>
                  <a:cubicBezTo>
                    <a:pt x="510" y="433"/>
                    <a:pt x="516" y="427"/>
                    <a:pt x="516" y="427"/>
                  </a:cubicBezTo>
                  <a:cubicBezTo>
                    <a:pt x="516" y="420"/>
                    <a:pt x="516" y="415"/>
                    <a:pt x="510" y="409"/>
                  </a:cubicBezTo>
                  <a:cubicBezTo>
                    <a:pt x="504" y="409"/>
                    <a:pt x="499" y="404"/>
                    <a:pt x="493" y="404"/>
                  </a:cubicBezTo>
                  <a:cubicBezTo>
                    <a:pt x="491" y="402"/>
                    <a:pt x="489" y="401"/>
                    <a:pt x="487" y="401"/>
                  </a:cubicBezTo>
                  <a:close/>
                  <a:moveTo>
                    <a:pt x="585" y="444"/>
                  </a:moveTo>
                  <a:cubicBezTo>
                    <a:pt x="580" y="444"/>
                    <a:pt x="574" y="444"/>
                    <a:pt x="574" y="450"/>
                  </a:cubicBezTo>
                  <a:cubicBezTo>
                    <a:pt x="568" y="455"/>
                    <a:pt x="574" y="462"/>
                    <a:pt x="580" y="468"/>
                  </a:cubicBezTo>
                  <a:cubicBezTo>
                    <a:pt x="585" y="468"/>
                    <a:pt x="592" y="473"/>
                    <a:pt x="598" y="473"/>
                  </a:cubicBezTo>
                  <a:lnTo>
                    <a:pt x="603" y="473"/>
                  </a:lnTo>
                  <a:cubicBezTo>
                    <a:pt x="603" y="473"/>
                    <a:pt x="609" y="473"/>
                    <a:pt x="609" y="468"/>
                  </a:cubicBezTo>
                  <a:cubicBezTo>
                    <a:pt x="614" y="462"/>
                    <a:pt x="609" y="455"/>
                    <a:pt x="603" y="455"/>
                  </a:cubicBezTo>
                  <a:cubicBezTo>
                    <a:pt x="598" y="450"/>
                    <a:pt x="592" y="450"/>
                    <a:pt x="585" y="444"/>
                  </a:cubicBezTo>
                  <a:close/>
                  <a:moveTo>
                    <a:pt x="684" y="484"/>
                  </a:moveTo>
                  <a:cubicBezTo>
                    <a:pt x="678" y="484"/>
                    <a:pt x="673" y="484"/>
                    <a:pt x="673" y="490"/>
                  </a:cubicBezTo>
                  <a:cubicBezTo>
                    <a:pt x="667" y="497"/>
                    <a:pt x="673" y="502"/>
                    <a:pt x="678" y="502"/>
                  </a:cubicBezTo>
                  <a:lnTo>
                    <a:pt x="696" y="508"/>
                  </a:lnTo>
                  <a:lnTo>
                    <a:pt x="702" y="514"/>
                  </a:lnTo>
                  <a:cubicBezTo>
                    <a:pt x="702" y="514"/>
                    <a:pt x="708" y="508"/>
                    <a:pt x="708" y="502"/>
                  </a:cubicBezTo>
                  <a:cubicBezTo>
                    <a:pt x="713" y="497"/>
                    <a:pt x="708" y="490"/>
                    <a:pt x="702" y="490"/>
                  </a:cubicBezTo>
                  <a:lnTo>
                    <a:pt x="684" y="484"/>
                  </a:lnTo>
                  <a:close/>
                  <a:moveTo>
                    <a:pt x="783" y="514"/>
                  </a:moveTo>
                  <a:cubicBezTo>
                    <a:pt x="777" y="514"/>
                    <a:pt x="772" y="519"/>
                    <a:pt x="772" y="525"/>
                  </a:cubicBezTo>
                  <a:cubicBezTo>
                    <a:pt x="766" y="532"/>
                    <a:pt x="772" y="537"/>
                    <a:pt x="777" y="537"/>
                  </a:cubicBezTo>
                  <a:cubicBezTo>
                    <a:pt x="783" y="537"/>
                    <a:pt x="788" y="543"/>
                    <a:pt x="794" y="543"/>
                  </a:cubicBezTo>
                  <a:lnTo>
                    <a:pt x="801" y="543"/>
                  </a:lnTo>
                  <a:cubicBezTo>
                    <a:pt x="806" y="543"/>
                    <a:pt x="806" y="537"/>
                    <a:pt x="812" y="537"/>
                  </a:cubicBezTo>
                  <a:cubicBezTo>
                    <a:pt x="812" y="532"/>
                    <a:pt x="806" y="525"/>
                    <a:pt x="801" y="519"/>
                  </a:cubicBezTo>
                  <a:cubicBezTo>
                    <a:pt x="794" y="519"/>
                    <a:pt x="788" y="519"/>
                    <a:pt x="783" y="514"/>
                  </a:cubicBezTo>
                  <a:close/>
                  <a:moveTo>
                    <a:pt x="881" y="543"/>
                  </a:moveTo>
                  <a:cubicBezTo>
                    <a:pt x="876" y="543"/>
                    <a:pt x="870" y="543"/>
                    <a:pt x="870" y="548"/>
                  </a:cubicBezTo>
                  <a:cubicBezTo>
                    <a:pt x="870" y="554"/>
                    <a:pt x="876" y="559"/>
                    <a:pt x="876" y="559"/>
                  </a:cubicBezTo>
                  <a:lnTo>
                    <a:pt x="898" y="566"/>
                  </a:lnTo>
                  <a:cubicBezTo>
                    <a:pt x="905" y="566"/>
                    <a:pt x="911" y="566"/>
                    <a:pt x="911" y="559"/>
                  </a:cubicBezTo>
                  <a:cubicBezTo>
                    <a:pt x="911" y="554"/>
                    <a:pt x="911" y="548"/>
                    <a:pt x="905" y="548"/>
                  </a:cubicBezTo>
                  <a:lnTo>
                    <a:pt x="881" y="543"/>
                  </a:lnTo>
                  <a:close/>
                  <a:moveTo>
                    <a:pt x="981" y="563"/>
                  </a:moveTo>
                  <a:cubicBezTo>
                    <a:pt x="977" y="563"/>
                    <a:pt x="975" y="568"/>
                    <a:pt x="975" y="572"/>
                  </a:cubicBezTo>
                  <a:cubicBezTo>
                    <a:pt x="975" y="578"/>
                    <a:pt x="975" y="583"/>
                    <a:pt x="980" y="583"/>
                  </a:cubicBezTo>
                  <a:lnTo>
                    <a:pt x="1002" y="589"/>
                  </a:lnTo>
                  <a:cubicBezTo>
                    <a:pt x="1009" y="589"/>
                    <a:pt x="1015" y="583"/>
                    <a:pt x="1015" y="578"/>
                  </a:cubicBezTo>
                  <a:cubicBezTo>
                    <a:pt x="1015" y="572"/>
                    <a:pt x="1009" y="566"/>
                    <a:pt x="1002" y="566"/>
                  </a:cubicBezTo>
                  <a:lnTo>
                    <a:pt x="986" y="566"/>
                  </a:lnTo>
                  <a:cubicBezTo>
                    <a:pt x="984" y="564"/>
                    <a:pt x="982" y="563"/>
                    <a:pt x="981" y="563"/>
                  </a:cubicBezTo>
                  <a:close/>
                  <a:moveTo>
                    <a:pt x="1090" y="578"/>
                  </a:moveTo>
                  <a:cubicBezTo>
                    <a:pt x="1084" y="578"/>
                    <a:pt x="1079" y="583"/>
                    <a:pt x="1079" y="589"/>
                  </a:cubicBezTo>
                  <a:cubicBezTo>
                    <a:pt x="1079" y="594"/>
                    <a:pt x="1079" y="601"/>
                    <a:pt x="1084" y="601"/>
                  </a:cubicBezTo>
                  <a:lnTo>
                    <a:pt x="1107" y="601"/>
                  </a:lnTo>
                  <a:cubicBezTo>
                    <a:pt x="1114" y="601"/>
                    <a:pt x="1119" y="601"/>
                    <a:pt x="1119" y="594"/>
                  </a:cubicBezTo>
                  <a:cubicBezTo>
                    <a:pt x="1119" y="589"/>
                    <a:pt x="1114" y="583"/>
                    <a:pt x="1107" y="583"/>
                  </a:cubicBezTo>
                  <a:lnTo>
                    <a:pt x="1090" y="578"/>
                  </a:lnTo>
                  <a:close/>
                  <a:moveTo>
                    <a:pt x="1606" y="583"/>
                  </a:moveTo>
                  <a:cubicBezTo>
                    <a:pt x="1601" y="583"/>
                    <a:pt x="1601" y="589"/>
                    <a:pt x="1601" y="594"/>
                  </a:cubicBezTo>
                  <a:cubicBezTo>
                    <a:pt x="1601" y="601"/>
                    <a:pt x="1606" y="607"/>
                    <a:pt x="1612" y="607"/>
                  </a:cubicBezTo>
                  <a:lnTo>
                    <a:pt x="1628" y="607"/>
                  </a:lnTo>
                  <a:lnTo>
                    <a:pt x="1628" y="594"/>
                  </a:lnTo>
                  <a:lnTo>
                    <a:pt x="1628" y="583"/>
                  </a:lnTo>
                  <a:close/>
                  <a:moveTo>
                    <a:pt x="1194" y="589"/>
                  </a:moveTo>
                  <a:cubicBezTo>
                    <a:pt x="1183" y="589"/>
                    <a:pt x="1183" y="594"/>
                    <a:pt x="1183" y="601"/>
                  </a:cubicBezTo>
                  <a:cubicBezTo>
                    <a:pt x="1183" y="607"/>
                    <a:pt x="1183" y="612"/>
                    <a:pt x="1189" y="612"/>
                  </a:cubicBezTo>
                  <a:lnTo>
                    <a:pt x="1211" y="612"/>
                  </a:lnTo>
                  <a:cubicBezTo>
                    <a:pt x="1218" y="612"/>
                    <a:pt x="1224" y="607"/>
                    <a:pt x="1224" y="601"/>
                  </a:cubicBezTo>
                  <a:cubicBezTo>
                    <a:pt x="1224" y="594"/>
                    <a:pt x="1218" y="589"/>
                    <a:pt x="1211" y="589"/>
                  </a:cubicBezTo>
                  <a:close/>
                  <a:moveTo>
                    <a:pt x="1524" y="589"/>
                  </a:moveTo>
                  <a:lnTo>
                    <a:pt x="1502" y="594"/>
                  </a:lnTo>
                  <a:cubicBezTo>
                    <a:pt x="1496" y="594"/>
                    <a:pt x="1496" y="594"/>
                    <a:pt x="1496" y="601"/>
                  </a:cubicBezTo>
                  <a:cubicBezTo>
                    <a:pt x="1496" y="607"/>
                    <a:pt x="1502" y="612"/>
                    <a:pt x="1507" y="612"/>
                  </a:cubicBezTo>
                  <a:lnTo>
                    <a:pt x="1524" y="612"/>
                  </a:lnTo>
                  <a:cubicBezTo>
                    <a:pt x="1531" y="612"/>
                    <a:pt x="1537" y="607"/>
                    <a:pt x="1537" y="601"/>
                  </a:cubicBezTo>
                  <a:cubicBezTo>
                    <a:pt x="1537" y="594"/>
                    <a:pt x="1531" y="589"/>
                    <a:pt x="1524" y="589"/>
                  </a:cubicBezTo>
                  <a:close/>
                  <a:moveTo>
                    <a:pt x="1293" y="594"/>
                  </a:moveTo>
                  <a:cubicBezTo>
                    <a:pt x="1288" y="594"/>
                    <a:pt x="1288" y="601"/>
                    <a:pt x="1288" y="607"/>
                  </a:cubicBezTo>
                  <a:cubicBezTo>
                    <a:pt x="1288" y="612"/>
                    <a:pt x="1288" y="618"/>
                    <a:pt x="1293" y="618"/>
                  </a:cubicBezTo>
                  <a:lnTo>
                    <a:pt x="1315" y="618"/>
                  </a:lnTo>
                  <a:cubicBezTo>
                    <a:pt x="1322" y="618"/>
                    <a:pt x="1328" y="612"/>
                    <a:pt x="1328" y="607"/>
                  </a:cubicBezTo>
                  <a:cubicBezTo>
                    <a:pt x="1328" y="601"/>
                    <a:pt x="1322" y="594"/>
                    <a:pt x="1315" y="594"/>
                  </a:cubicBezTo>
                  <a:close/>
                  <a:moveTo>
                    <a:pt x="1397" y="594"/>
                  </a:moveTo>
                  <a:cubicBezTo>
                    <a:pt x="1392" y="594"/>
                    <a:pt x="1392" y="601"/>
                    <a:pt x="1392" y="607"/>
                  </a:cubicBezTo>
                  <a:cubicBezTo>
                    <a:pt x="1392" y="612"/>
                    <a:pt x="1397" y="618"/>
                    <a:pt x="1403" y="618"/>
                  </a:cubicBezTo>
                  <a:lnTo>
                    <a:pt x="1420" y="618"/>
                  </a:lnTo>
                  <a:cubicBezTo>
                    <a:pt x="1427" y="618"/>
                    <a:pt x="1432" y="612"/>
                    <a:pt x="1432" y="607"/>
                  </a:cubicBezTo>
                  <a:cubicBezTo>
                    <a:pt x="1432" y="601"/>
                    <a:pt x="1427" y="594"/>
                    <a:pt x="1420" y="594"/>
                  </a:cubicBezTo>
                  <a:close/>
                </a:path>
              </a:pathLst>
            </a:custGeom>
            <a:solidFill>
              <a:srgbClr val="FF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58"/>
            <p:cNvSpPr/>
            <p:nvPr/>
          </p:nvSpPr>
          <p:spPr>
            <a:xfrm>
              <a:off x="6314634" y="4358682"/>
              <a:ext cx="155385" cy="61838"/>
            </a:xfrm>
            <a:custGeom>
              <a:rect b="b" l="l" r="r" t="t"/>
              <a:pathLst>
                <a:path extrusionOk="0" h="704" w="1769">
                  <a:moveTo>
                    <a:pt x="1213" y="0"/>
                  </a:moveTo>
                  <a:cubicBezTo>
                    <a:pt x="731" y="0"/>
                    <a:pt x="0" y="291"/>
                    <a:pt x="209" y="325"/>
                  </a:cubicBezTo>
                  <a:cubicBezTo>
                    <a:pt x="217" y="327"/>
                    <a:pt x="226" y="328"/>
                    <a:pt x="234" y="328"/>
                  </a:cubicBezTo>
                  <a:cubicBezTo>
                    <a:pt x="257" y="328"/>
                    <a:pt x="281" y="322"/>
                    <a:pt x="302" y="314"/>
                  </a:cubicBezTo>
                  <a:cubicBezTo>
                    <a:pt x="396" y="280"/>
                    <a:pt x="657" y="195"/>
                    <a:pt x="897" y="195"/>
                  </a:cubicBezTo>
                  <a:cubicBezTo>
                    <a:pt x="1025" y="195"/>
                    <a:pt x="1148" y="220"/>
                    <a:pt x="1236" y="290"/>
                  </a:cubicBezTo>
                  <a:cubicBezTo>
                    <a:pt x="1467" y="480"/>
                    <a:pt x="1471" y="704"/>
                    <a:pt x="1540" y="704"/>
                  </a:cubicBezTo>
                  <a:cubicBezTo>
                    <a:pt x="1556" y="704"/>
                    <a:pt x="1575" y="693"/>
                    <a:pt x="1600" y="667"/>
                  </a:cubicBezTo>
                  <a:cubicBezTo>
                    <a:pt x="1734" y="533"/>
                    <a:pt x="1768" y="19"/>
                    <a:pt x="1252" y="1"/>
                  </a:cubicBezTo>
                  <a:cubicBezTo>
                    <a:pt x="1240" y="0"/>
                    <a:pt x="1227" y="0"/>
                    <a:pt x="1213"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58"/>
            <p:cNvSpPr/>
            <p:nvPr/>
          </p:nvSpPr>
          <p:spPr>
            <a:xfrm>
              <a:off x="6593602" y="4442302"/>
              <a:ext cx="452100" cy="441383"/>
            </a:xfrm>
            <a:custGeom>
              <a:rect b="b" l="l" r="r" t="t"/>
              <a:pathLst>
                <a:path extrusionOk="0" h="5025" w="5147">
                  <a:moveTo>
                    <a:pt x="3185" y="0"/>
                  </a:moveTo>
                  <a:cubicBezTo>
                    <a:pt x="2939" y="0"/>
                    <a:pt x="2670" y="78"/>
                    <a:pt x="2469" y="341"/>
                  </a:cubicBezTo>
                  <a:cubicBezTo>
                    <a:pt x="2354" y="493"/>
                    <a:pt x="2308" y="689"/>
                    <a:pt x="2325" y="881"/>
                  </a:cubicBezTo>
                  <a:cubicBezTo>
                    <a:pt x="2348" y="1124"/>
                    <a:pt x="2354" y="1529"/>
                    <a:pt x="2198" y="1825"/>
                  </a:cubicBezTo>
                  <a:cubicBezTo>
                    <a:pt x="1954" y="2266"/>
                    <a:pt x="342" y="2990"/>
                    <a:pt x="168" y="3819"/>
                  </a:cubicBezTo>
                  <a:cubicBezTo>
                    <a:pt x="0" y="4648"/>
                    <a:pt x="168" y="5025"/>
                    <a:pt x="168" y="5025"/>
                  </a:cubicBezTo>
                  <a:lnTo>
                    <a:pt x="4336" y="5025"/>
                  </a:lnTo>
                  <a:cubicBezTo>
                    <a:pt x="4336" y="5025"/>
                    <a:pt x="4266" y="4503"/>
                    <a:pt x="4191" y="4219"/>
                  </a:cubicBezTo>
                  <a:cubicBezTo>
                    <a:pt x="4191" y="4219"/>
                    <a:pt x="5147" y="1280"/>
                    <a:pt x="3838" y="156"/>
                  </a:cubicBezTo>
                  <a:cubicBezTo>
                    <a:pt x="3838" y="156"/>
                    <a:pt x="3534" y="0"/>
                    <a:pt x="318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58"/>
            <p:cNvSpPr/>
            <p:nvPr/>
          </p:nvSpPr>
          <p:spPr>
            <a:xfrm>
              <a:off x="6518766" y="4649332"/>
              <a:ext cx="455701" cy="234350"/>
            </a:xfrm>
            <a:custGeom>
              <a:rect b="b" l="l" r="r" t="t"/>
              <a:pathLst>
                <a:path extrusionOk="0" h="2668" w="5188">
                  <a:moveTo>
                    <a:pt x="2446" y="1"/>
                  </a:moveTo>
                  <a:cubicBezTo>
                    <a:pt x="1" y="1601"/>
                    <a:pt x="1020" y="2668"/>
                    <a:pt x="1020" y="2668"/>
                  </a:cubicBezTo>
                  <a:lnTo>
                    <a:pt x="5188" y="2668"/>
                  </a:lnTo>
                  <a:cubicBezTo>
                    <a:pt x="5182" y="2309"/>
                    <a:pt x="5043" y="1862"/>
                    <a:pt x="5043" y="1862"/>
                  </a:cubicBezTo>
                  <a:cubicBezTo>
                    <a:pt x="4388" y="1635"/>
                    <a:pt x="3751" y="1432"/>
                    <a:pt x="3286" y="1288"/>
                  </a:cubicBezTo>
                  <a:cubicBezTo>
                    <a:pt x="2887" y="1167"/>
                    <a:pt x="2591" y="824"/>
                    <a:pt x="2534" y="407"/>
                  </a:cubicBezTo>
                  <a:cubicBezTo>
                    <a:pt x="2499" y="140"/>
                    <a:pt x="2446" y="1"/>
                    <a:pt x="2446"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58"/>
            <p:cNvSpPr/>
            <p:nvPr/>
          </p:nvSpPr>
          <p:spPr>
            <a:xfrm>
              <a:off x="6771383" y="4500801"/>
              <a:ext cx="226621" cy="195614"/>
            </a:xfrm>
            <a:custGeom>
              <a:rect b="b" l="l" r="r" t="t"/>
              <a:pathLst>
                <a:path extrusionOk="0" h="2227" w="2580">
                  <a:moveTo>
                    <a:pt x="1353" y="1"/>
                  </a:moveTo>
                  <a:cubicBezTo>
                    <a:pt x="1299" y="1"/>
                    <a:pt x="1242" y="3"/>
                    <a:pt x="1182" y="6"/>
                  </a:cubicBezTo>
                  <a:cubicBezTo>
                    <a:pt x="0" y="81"/>
                    <a:pt x="284" y="828"/>
                    <a:pt x="284" y="828"/>
                  </a:cubicBezTo>
                  <a:cubicBezTo>
                    <a:pt x="284" y="828"/>
                    <a:pt x="444" y="138"/>
                    <a:pt x="1124" y="138"/>
                  </a:cubicBezTo>
                  <a:cubicBezTo>
                    <a:pt x="1163" y="138"/>
                    <a:pt x="1203" y="140"/>
                    <a:pt x="1245" y="145"/>
                  </a:cubicBezTo>
                  <a:lnTo>
                    <a:pt x="1269" y="145"/>
                  </a:lnTo>
                  <a:cubicBezTo>
                    <a:pt x="1860" y="220"/>
                    <a:pt x="2312" y="696"/>
                    <a:pt x="2370" y="1287"/>
                  </a:cubicBezTo>
                  <a:lnTo>
                    <a:pt x="2451" y="2226"/>
                  </a:lnTo>
                  <a:cubicBezTo>
                    <a:pt x="2451" y="2226"/>
                    <a:pt x="2579" y="1496"/>
                    <a:pt x="2416" y="592"/>
                  </a:cubicBezTo>
                  <a:cubicBezTo>
                    <a:pt x="2416" y="592"/>
                    <a:pt x="2375" y="1"/>
                    <a:pt x="1353"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58"/>
            <p:cNvSpPr/>
            <p:nvPr/>
          </p:nvSpPr>
          <p:spPr>
            <a:xfrm>
              <a:off x="6189906" y="4541381"/>
              <a:ext cx="460356" cy="342303"/>
            </a:xfrm>
            <a:custGeom>
              <a:rect b="b" l="l" r="r" t="t"/>
              <a:pathLst>
                <a:path extrusionOk="0" h="3897" w="5241">
                  <a:moveTo>
                    <a:pt x="1635" y="0"/>
                  </a:moveTo>
                  <a:cubicBezTo>
                    <a:pt x="1409" y="0"/>
                    <a:pt x="1144" y="55"/>
                    <a:pt x="858" y="221"/>
                  </a:cubicBezTo>
                  <a:cubicBezTo>
                    <a:pt x="0" y="726"/>
                    <a:pt x="244" y="1636"/>
                    <a:pt x="244" y="1636"/>
                  </a:cubicBezTo>
                  <a:lnTo>
                    <a:pt x="1687" y="3375"/>
                  </a:lnTo>
                  <a:lnTo>
                    <a:pt x="1230" y="3897"/>
                  </a:lnTo>
                  <a:lnTo>
                    <a:pt x="1230" y="3897"/>
                  </a:lnTo>
                  <a:lnTo>
                    <a:pt x="4869" y="3879"/>
                  </a:lnTo>
                  <a:cubicBezTo>
                    <a:pt x="4869" y="3879"/>
                    <a:pt x="5240" y="2934"/>
                    <a:pt x="5037" y="2378"/>
                  </a:cubicBezTo>
                  <a:cubicBezTo>
                    <a:pt x="4840" y="1821"/>
                    <a:pt x="2383" y="221"/>
                    <a:pt x="2383" y="221"/>
                  </a:cubicBezTo>
                  <a:cubicBezTo>
                    <a:pt x="2383" y="221"/>
                    <a:pt x="2087" y="0"/>
                    <a:pt x="16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58"/>
            <p:cNvSpPr/>
            <p:nvPr/>
          </p:nvSpPr>
          <p:spPr>
            <a:xfrm>
              <a:off x="6199832" y="4555962"/>
              <a:ext cx="447796" cy="327722"/>
            </a:xfrm>
            <a:custGeom>
              <a:rect b="b" l="l" r="r" t="t"/>
              <a:pathLst>
                <a:path extrusionOk="0" h="3731" w="5098">
                  <a:moveTo>
                    <a:pt x="1664" y="0"/>
                  </a:moveTo>
                  <a:cubicBezTo>
                    <a:pt x="876" y="0"/>
                    <a:pt x="1" y="1267"/>
                    <a:pt x="125" y="1447"/>
                  </a:cubicBezTo>
                  <a:cubicBezTo>
                    <a:pt x="136" y="1465"/>
                    <a:pt x="149" y="1476"/>
                    <a:pt x="160" y="1487"/>
                  </a:cubicBezTo>
                  <a:lnTo>
                    <a:pt x="1574" y="3209"/>
                  </a:lnTo>
                  <a:lnTo>
                    <a:pt x="1117" y="3731"/>
                  </a:lnTo>
                  <a:lnTo>
                    <a:pt x="1117" y="3731"/>
                  </a:lnTo>
                  <a:lnTo>
                    <a:pt x="4756" y="3713"/>
                  </a:lnTo>
                  <a:cubicBezTo>
                    <a:pt x="4756" y="3713"/>
                    <a:pt x="5098" y="3075"/>
                    <a:pt x="4964" y="2385"/>
                  </a:cubicBezTo>
                  <a:cubicBezTo>
                    <a:pt x="4964" y="2385"/>
                    <a:pt x="4820" y="1654"/>
                    <a:pt x="3221" y="1654"/>
                  </a:cubicBezTo>
                  <a:cubicBezTo>
                    <a:pt x="2768" y="1654"/>
                    <a:pt x="2198" y="1713"/>
                    <a:pt x="1481" y="1864"/>
                  </a:cubicBezTo>
                  <a:cubicBezTo>
                    <a:pt x="1481" y="1864"/>
                    <a:pt x="1417" y="1858"/>
                    <a:pt x="1325" y="1842"/>
                  </a:cubicBezTo>
                  <a:cubicBezTo>
                    <a:pt x="780" y="1737"/>
                    <a:pt x="507" y="1111"/>
                    <a:pt x="820" y="652"/>
                  </a:cubicBezTo>
                  <a:cubicBezTo>
                    <a:pt x="861" y="590"/>
                    <a:pt x="914" y="531"/>
                    <a:pt x="971" y="485"/>
                  </a:cubicBezTo>
                  <a:cubicBezTo>
                    <a:pt x="1401" y="125"/>
                    <a:pt x="2270" y="55"/>
                    <a:pt x="2270" y="55"/>
                  </a:cubicBezTo>
                  <a:lnTo>
                    <a:pt x="2206" y="15"/>
                  </a:lnTo>
                  <a:lnTo>
                    <a:pt x="1736" y="4"/>
                  </a:lnTo>
                  <a:cubicBezTo>
                    <a:pt x="1712" y="2"/>
                    <a:pt x="1688" y="0"/>
                    <a:pt x="1664"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58"/>
            <p:cNvSpPr/>
            <p:nvPr/>
          </p:nvSpPr>
          <p:spPr>
            <a:xfrm>
              <a:off x="6176643" y="4521267"/>
              <a:ext cx="253148" cy="193857"/>
            </a:xfrm>
            <a:custGeom>
              <a:rect b="b" l="l" r="r" t="t"/>
              <a:pathLst>
                <a:path extrusionOk="0" h="2207" w="2882">
                  <a:moveTo>
                    <a:pt x="1989" y="0"/>
                  </a:moveTo>
                  <a:cubicBezTo>
                    <a:pt x="1955" y="0"/>
                    <a:pt x="1923" y="2"/>
                    <a:pt x="1895" y="4"/>
                  </a:cubicBezTo>
                  <a:cubicBezTo>
                    <a:pt x="1756" y="4"/>
                    <a:pt x="1577" y="22"/>
                    <a:pt x="1339" y="62"/>
                  </a:cubicBezTo>
                  <a:cubicBezTo>
                    <a:pt x="290" y="231"/>
                    <a:pt x="105" y="1424"/>
                    <a:pt x="52" y="1616"/>
                  </a:cubicBezTo>
                  <a:cubicBezTo>
                    <a:pt x="1" y="1801"/>
                    <a:pt x="221" y="1871"/>
                    <a:pt x="314" y="2068"/>
                  </a:cubicBezTo>
                  <a:cubicBezTo>
                    <a:pt x="372" y="2183"/>
                    <a:pt x="487" y="2207"/>
                    <a:pt x="572" y="2207"/>
                  </a:cubicBezTo>
                  <a:cubicBezTo>
                    <a:pt x="633" y="2207"/>
                    <a:pt x="678" y="2195"/>
                    <a:pt x="678" y="2195"/>
                  </a:cubicBezTo>
                  <a:cubicBezTo>
                    <a:pt x="528" y="1691"/>
                    <a:pt x="742" y="1159"/>
                    <a:pt x="1183" y="804"/>
                  </a:cubicBezTo>
                  <a:cubicBezTo>
                    <a:pt x="1582" y="480"/>
                    <a:pt x="2400" y="456"/>
                    <a:pt x="2521" y="450"/>
                  </a:cubicBezTo>
                  <a:cubicBezTo>
                    <a:pt x="2521" y="450"/>
                    <a:pt x="2591" y="474"/>
                    <a:pt x="2708" y="567"/>
                  </a:cubicBezTo>
                  <a:cubicBezTo>
                    <a:pt x="2708" y="567"/>
                    <a:pt x="2882" y="549"/>
                    <a:pt x="2743" y="375"/>
                  </a:cubicBezTo>
                  <a:cubicBezTo>
                    <a:pt x="2603" y="196"/>
                    <a:pt x="2556" y="236"/>
                    <a:pt x="2510" y="132"/>
                  </a:cubicBezTo>
                  <a:cubicBezTo>
                    <a:pt x="2466" y="43"/>
                    <a:pt x="2188" y="0"/>
                    <a:pt x="198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58"/>
            <p:cNvSpPr/>
            <p:nvPr/>
          </p:nvSpPr>
          <p:spPr>
            <a:xfrm>
              <a:off x="6178751" y="4641339"/>
              <a:ext cx="39966" cy="66142"/>
            </a:xfrm>
            <a:custGeom>
              <a:rect b="b" l="l" r="r" t="t"/>
              <a:pathLst>
                <a:path extrusionOk="0" h="753" w="455">
                  <a:moveTo>
                    <a:pt x="353" y="0"/>
                  </a:moveTo>
                  <a:cubicBezTo>
                    <a:pt x="345" y="0"/>
                    <a:pt x="335" y="2"/>
                    <a:pt x="325" y="6"/>
                  </a:cubicBezTo>
                  <a:cubicBezTo>
                    <a:pt x="186" y="52"/>
                    <a:pt x="28" y="249"/>
                    <a:pt x="28" y="249"/>
                  </a:cubicBezTo>
                  <a:cubicBezTo>
                    <a:pt x="28" y="249"/>
                    <a:pt x="1" y="341"/>
                    <a:pt x="58" y="411"/>
                  </a:cubicBezTo>
                  <a:cubicBezTo>
                    <a:pt x="122" y="487"/>
                    <a:pt x="209" y="568"/>
                    <a:pt x="244" y="619"/>
                  </a:cubicBezTo>
                  <a:cubicBezTo>
                    <a:pt x="279" y="678"/>
                    <a:pt x="307" y="747"/>
                    <a:pt x="330" y="753"/>
                  </a:cubicBezTo>
                  <a:cubicBezTo>
                    <a:pt x="330" y="753"/>
                    <a:pt x="279" y="584"/>
                    <a:pt x="341" y="411"/>
                  </a:cubicBezTo>
                  <a:cubicBezTo>
                    <a:pt x="400" y="250"/>
                    <a:pt x="455" y="0"/>
                    <a:pt x="353"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58"/>
            <p:cNvSpPr/>
            <p:nvPr/>
          </p:nvSpPr>
          <p:spPr>
            <a:xfrm>
              <a:off x="6204136" y="4586354"/>
              <a:ext cx="61223" cy="124202"/>
            </a:xfrm>
            <a:custGeom>
              <a:rect b="b" l="l" r="r" t="t"/>
              <a:pathLst>
                <a:path extrusionOk="0" h="1414" w="697">
                  <a:moveTo>
                    <a:pt x="488" y="0"/>
                  </a:moveTo>
                  <a:cubicBezTo>
                    <a:pt x="418" y="0"/>
                    <a:pt x="204" y="683"/>
                    <a:pt x="100" y="1020"/>
                  </a:cubicBezTo>
                  <a:cubicBezTo>
                    <a:pt x="1" y="1362"/>
                    <a:pt x="146" y="1414"/>
                    <a:pt x="244" y="1414"/>
                  </a:cubicBezTo>
                  <a:cubicBezTo>
                    <a:pt x="337" y="1414"/>
                    <a:pt x="273" y="1315"/>
                    <a:pt x="250" y="1130"/>
                  </a:cubicBezTo>
                  <a:cubicBezTo>
                    <a:pt x="226" y="991"/>
                    <a:pt x="279" y="707"/>
                    <a:pt x="337" y="591"/>
                  </a:cubicBezTo>
                  <a:cubicBezTo>
                    <a:pt x="470" y="313"/>
                    <a:pt x="638" y="209"/>
                    <a:pt x="656" y="174"/>
                  </a:cubicBezTo>
                  <a:cubicBezTo>
                    <a:pt x="696" y="92"/>
                    <a:pt x="552" y="0"/>
                    <a:pt x="488"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58"/>
            <p:cNvSpPr/>
            <p:nvPr/>
          </p:nvSpPr>
          <p:spPr>
            <a:xfrm>
              <a:off x="6325438" y="4549023"/>
              <a:ext cx="59905" cy="14230"/>
            </a:xfrm>
            <a:custGeom>
              <a:rect b="b" l="l" r="r" t="t"/>
              <a:pathLst>
                <a:path extrusionOk="0" h="162" w="682">
                  <a:moveTo>
                    <a:pt x="556" y="1"/>
                  </a:moveTo>
                  <a:cubicBezTo>
                    <a:pt x="556" y="1"/>
                    <a:pt x="75" y="19"/>
                    <a:pt x="16" y="123"/>
                  </a:cubicBezTo>
                  <a:cubicBezTo>
                    <a:pt x="1" y="151"/>
                    <a:pt x="26" y="161"/>
                    <a:pt x="73" y="161"/>
                  </a:cubicBezTo>
                  <a:cubicBezTo>
                    <a:pt x="196" y="161"/>
                    <a:pt x="468" y="94"/>
                    <a:pt x="564" y="94"/>
                  </a:cubicBezTo>
                  <a:cubicBezTo>
                    <a:pt x="570" y="94"/>
                    <a:pt x="574" y="94"/>
                    <a:pt x="578" y="94"/>
                  </a:cubicBezTo>
                  <a:cubicBezTo>
                    <a:pt x="587" y="96"/>
                    <a:pt x="594" y="96"/>
                    <a:pt x="601" y="96"/>
                  </a:cubicBezTo>
                  <a:cubicBezTo>
                    <a:pt x="682" y="96"/>
                    <a:pt x="641" y="1"/>
                    <a:pt x="556"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58"/>
            <p:cNvSpPr/>
            <p:nvPr/>
          </p:nvSpPr>
          <p:spPr>
            <a:xfrm>
              <a:off x="6188940" y="4528909"/>
              <a:ext cx="149236" cy="110148"/>
            </a:xfrm>
            <a:custGeom>
              <a:rect b="b" l="l" r="r" t="t"/>
              <a:pathLst>
                <a:path extrusionOk="0" h="1254" w="1699">
                  <a:moveTo>
                    <a:pt x="1454" y="0"/>
                  </a:moveTo>
                  <a:cubicBezTo>
                    <a:pt x="1249" y="0"/>
                    <a:pt x="950" y="64"/>
                    <a:pt x="719" y="237"/>
                  </a:cubicBezTo>
                  <a:cubicBezTo>
                    <a:pt x="338" y="511"/>
                    <a:pt x="1" y="1254"/>
                    <a:pt x="145" y="1254"/>
                  </a:cubicBezTo>
                  <a:cubicBezTo>
                    <a:pt x="150" y="1254"/>
                    <a:pt x="156" y="1253"/>
                    <a:pt x="163" y="1251"/>
                  </a:cubicBezTo>
                  <a:cubicBezTo>
                    <a:pt x="353" y="1193"/>
                    <a:pt x="434" y="457"/>
                    <a:pt x="1067" y="347"/>
                  </a:cubicBezTo>
                  <a:cubicBezTo>
                    <a:pt x="1067" y="347"/>
                    <a:pt x="1698" y="178"/>
                    <a:pt x="1693" y="74"/>
                  </a:cubicBezTo>
                  <a:cubicBezTo>
                    <a:pt x="1690" y="30"/>
                    <a:pt x="1594" y="0"/>
                    <a:pt x="1454" y="0"/>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58"/>
            <p:cNvSpPr/>
            <p:nvPr/>
          </p:nvSpPr>
          <p:spPr>
            <a:xfrm>
              <a:off x="6398079" y="4560530"/>
              <a:ext cx="29338" cy="10628"/>
            </a:xfrm>
            <a:custGeom>
              <a:rect b="b" l="l" r="r" t="t"/>
              <a:pathLst>
                <a:path extrusionOk="0" h="121" w="334">
                  <a:moveTo>
                    <a:pt x="88" y="0"/>
                  </a:moveTo>
                  <a:cubicBezTo>
                    <a:pt x="40" y="0"/>
                    <a:pt x="0" y="3"/>
                    <a:pt x="0" y="3"/>
                  </a:cubicBezTo>
                  <a:lnTo>
                    <a:pt x="187" y="120"/>
                  </a:lnTo>
                  <a:cubicBezTo>
                    <a:pt x="334" y="16"/>
                    <a:pt x="192" y="0"/>
                    <a:pt x="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58"/>
            <p:cNvSpPr/>
            <p:nvPr/>
          </p:nvSpPr>
          <p:spPr>
            <a:xfrm>
              <a:off x="6323330" y="4521003"/>
              <a:ext cx="97324" cy="38385"/>
            </a:xfrm>
            <a:custGeom>
              <a:rect b="b" l="l" r="r" t="t"/>
              <a:pathLst>
                <a:path extrusionOk="0" h="437" w="1108">
                  <a:moveTo>
                    <a:pt x="291" y="0"/>
                  </a:moveTo>
                  <a:cubicBezTo>
                    <a:pt x="127" y="0"/>
                    <a:pt x="0" y="19"/>
                    <a:pt x="0" y="19"/>
                  </a:cubicBezTo>
                  <a:cubicBezTo>
                    <a:pt x="116" y="36"/>
                    <a:pt x="463" y="60"/>
                    <a:pt x="273" y="263"/>
                  </a:cubicBezTo>
                  <a:cubicBezTo>
                    <a:pt x="243" y="296"/>
                    <a:pt x="255" y="308"/>
                    <a:pt x="290" y="308"/>
                  </a:cubicBezTo>
                  <a:cubicBezTo>
                    <a:pt x="369" y="308"/>
                    <a:pt x="564" y="250"/>
                    <a:pt x="668" y="250"/>
                  </a:cubicBezTo>
                  <a:cubicBezTo>
                    <a:pt x="671" y="250"/>
                    <a:pt x="674" y="250"/>
                    <a:pt x="678" y="250"/>
                  </a:cubicBezTo>
                  <a:cubicBezTo>
                    <a:pt x="954" y="260"/>
                    <a:pt x="1061" y="368"/>
                    <a:pt x="1094" y="415"/>
                  </a:cubicBezTo>
                  <a:lnTo>
                    <a:pt x="1094" y="415"/>
                  </a:lnTo>
                  <a:cubicBezTo>
                    <a:pt x="1066" y="371"/>
                    <a:pt x="996" y="273"/>
                    <a:pt x="945" y="245"/>
                  </a:cubicBezTo>
                  <a:cubicBezTo>
                    <a:pt x="875" y="204"/>
                    <a:pt x="824" y="111"/>
                    <a:pt x="824" y="111"/>
                  </a:cubicBezTo>
                  <a:cubicBezTo>
                    <a:pt x="760" y="54"/>
                    <a:pt x="586" y="25"/>
                    <a:pt x="586" y="25"/>
                  </a:cubicBezTo>
                  <a:cubicBezTo>
                    <a:pt x="486" y="6"/>
                    <a:pt x="383" y="0"/>
                    <a:pt x="291" y="0"/>
                  </a:cubicBezTo>
                  <a:close/>
                  <a:moveTo>
                    <a:pt x="1094" y="415"/>
                  </a:moveTo>
                  <a:cubicBezTo>
                    <a:pt x="1102" y="426"/>
                    <a:pt x="1106" y="434"/>
                    <a:pt x="1107" y="437"/>
                  </a:cubicBezTo>
                  <a:cubicBezTo>
                    <a:pt x="1107" y="437"/>
                    <a:pt x="1104" y="428"/>
                    <a:pt x="1094" y="415"/>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58"/>
            <p:cNvSpPr/>
            <p:nvPr/>
          </p:nvSpPr>
          <p:spPr>
            <a:xfrm>
              <a:off x="6246912" y="4551043"/>
              <a:ext cx="87750" cy="46290"/>
            </a:xfrm>
            <a:custGeom>
              <a:rect b="b" l="l" r="r" t="t"/>
              <a:pathLst>
                <a:path extrusionOk="0" h="527" w="999">
                  <a:moveTo>
                    <a:pt x="899" y="1"/>
                  </a:moveTo>
                  <a:cubicBezTo>
                    <a:pt x="885" y="1"/>
                    <a:pt x="779" y="58"/>
                    <a:pt x="574" y="95"/>
                  </a:cubicBezTo>
                  <a:cubicBezTo>
                    <a:pt x="290" y="141"/>
                    <a:pt x="30" y="280"/>
                    <a:pt x="6" y="344"/>
                  </a:cubicBezTo>
                  <a:cubicBezTo>
                    <a:pt x="0" y="361"/>
                    <a:pt x="12" y="367"/>
                    <a:pt x="32" y="367"/>
                  </a:cubicBezTo>
                  <a:cubicBezTo>
                    <a:pt x="64" y="367"/>
                    <a:pt x="119" y="353"/>
                    <a:pt x="162" y="353"/>
                  </a:cubicBezTo>
                  <a:cubicBezTo>
                    <a:pt x="200" y="353"/>
                    <a:pt x="228" y="363"/>
                    <a:pt x="226" y="402"/>
                  </a:cubicBezTo>
                  <a:cubicBezTo>
                    <a:pt x="219" y="470"/>
                    <a:pt x="195" y="526"/>
                    <a:pt x="217" y="526"/>
                  </a:cubicBezTo>
                  <a:cubicBezTo>
                    <a:pt x="231" y="526"/>
                    <a:pt x="263" y="504"/>
                    <a:pt x="330" y="448"/>
                  </a:cubicBezTo>
                  <a:cubicBezTo>
                    <a:pt x="504" y="303"/>
                    <a:pt x="998" y="210"/>
                    <a:pt x="870" y="170"/>
                  </a:cubicBezTo>
                  <a:cubicBezTo>
                    <a:pt x="859" y="170"/>
                    <a:pt x="777" y="124"/>
                    <a:pt x="870" y="36"/>
                  </a:cubicBezTo>
                  <a:cubicBezTo>
                    <a:pt x="896" y="11"/>
                    <a:pt x="906" y="1"/>
                    <a:pt x="899" y="1"/>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58"/>
            <p:cNvSpPr/>
            <p:nvPr/>
          </p:nvSpPr>
          <p:spPr>
            <a:xfrm>
              <a:off x="6771823" y="4436681"/>
              <a:ext cx="229695" cy="136939"/>
            </a:xfrm>
            <a:custGeom>
              <a:rect b="b" l="l" r="r" t="t"/>
              <a:pathLst>
                <a:path extrusionOk="0" h="1559" w="2615">
                  <a:moveTo>
                    <a:pt x="1383" y="1"/>
                  </a:moveTo>
                  <a:cubicBezTo>
                    <a:pt x="1202" y="1"/>
                    <a:pt x="996" y="29"/>
                    <a:pt x="760" y="98"/>
                  </a:cubicBezTo>
                  <a:cubicBezTo>
                    <a:pt x="627" y="132"/>
                    <a:pt x="464" y="260"/>
                    <a:pt x="330" y="376"/>
                  </a:cubicBezTo>
                  <a:cubicBezTo>
                    <a:pt x="151" y="533"/>
                    <a:pt x="30" y="753"/>
                    <a:pt x="6" y="985"/>
                  </a:cubicBezTo>
                  <a:cubicBezTo>
                    <a:pt x="1" y="1043"/>
                    <a:pt x="1" y="1084"/>
                    <a:pt x="6" y="1113"/>
                  </a:cubicBezTo>
                  <a:cubicBezTo>
                    <a:pt x="41" y="1223"/>
                    <a:pt x="47" y="1119"/>
                    <a:pt x="58" y="1344"/>
                  </a:cubicBezTo>
                  <a:cubicBezTo>
                    <a:pt x="69" y="1548"/>
                    <a:pt x="239" y="1558"/>
                    <a:pt x="273" y="1558"/>
                  </a:cubicBezTo>
                  <a:cubicBezTo>
                    <a:pt x="277" y="1558"/>
                    <a:pt x="279" y="1558"/>
                    <a:pt x="279" y="1558"/>
                  </a:cubicBezTo>
                  <a:cubicBezTo>
                    <a:pt x="325" y="1252"/>
                    <a:pt x="308" y="1245"/>
                    <a:pt x="308" y="1223"/>
                  </a:cubicBezTo>
                  <a:cubicBezTo>
                    <a:pt x="400" y="1141"/>
                    <a:pt x="661" y="753"/>
                    <a:pt x="1177" y="736"/>
                  </a:cubicBezTo>
                  <a:cubicBezTo>
                    <a:pt x="1211" y="735"/>
                    <a:pt x="1244" y="734"/>
                    <a:pt x="1277" y="734"/>
                  </a:cubicBezTo>
                  <a:cubicBezTo>
                    <a:pt x="1794" y="734"/>
                    <a:pt x="2215" y="874"/>
                    <a:pt x="2411" y="1322"/>
                  </a:cubicBezTo>
                  <a:cubicBezTo>
                    <a:pt x="2411" y="1322"/>
                    <a:pt x="2603" y="1135"/>
                    <a:pt x="2550" y="927"/>
                  </a:cubicBezTo>
                  <a:cubicBezTo>
                    <a:pt x="2492" y="712"/>
                    <a:pt x="2614" y="515"/>
                    <a:pt x="2452" y="411"/>
                  </a:cubicBezTo>
                  <a:cubicBezTo>
                    <a:pt x="2321" y="325"/>
                    <a:pt x="2004" y="1"/>
                    <a:pt x="138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58"/>
            <p:cNvSpPr/>
            <p:nvPr/>
          </p:nvSpPr>
          <p:spPr>
            <a:xfrm>
              <a:off x="6765762" y="4544017"/>
              <a:ext cx="33203" cy="29601"/>
            </a:xfrm>
            <a:custGeom>
              <a:rect b="b" l="l" r="r" t="t"/>
              <a:pathLst>
                <a:path extrusionOk="0" h="337" w="378">
                  <a:moveTo>
                    <a:pt x="377" y="1"/>
                  </a:moveTo>
                  <a:lnTo>
                    <a:pt x="377" y="1"/>
                  </a:lnTo>
                  <a:cubicBezTo>
                    <a:pt x="377" y="1"/>
                    <a:pt x="0" y="274"/>
                    <a:pt x="348" y="336"/>
                  </a:cubicBezTo>
                  <a:cubicBezTo>
                    <a:pt x="348" y="336"/>
                    <a:pt x="377" y="140"/>
                    <a:pt x="3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58"/>
            <p:cNvSpPr/>
            <p:nvPr/>
          </p:nvSpPr>
          <p:spPr>
            <a:xfrm>
              <a:off x="6771823" y="4496146"/>
              <a:ext cx="38209" cy="58588"/>
            </a:xfrm>
            <a:custGeom>
              <a:rect b="b" l="l" r="r" t="t"/>
              <a:pathLst>
                <a:path extrusionOk="0" h="667" w="435">
                  <a:moveTo>
                    <a:pt x="234" y="0"/>
                  </a:moveTo>
                  <a:cubicBezTo>
                    <a:pt x="130" y="0"/>
                    <a:pt x="35" y="151"/>
                    <a:pt x="35" y="151"/>
                  </a:cubicBezTo>
                  <a:cubicBezTo>
                    <a:pt x="35" y="151"/>
                    <a:pt x="1" y="273"/>
                    <a:pt x="1" y="383"/>
                  </a:cubicBezTo>
                  <a:cubicBezTo>
                    <a:pt x="1" y="383"/>
                    <a:pt x="1" y="464"/>
                    <a:pt x="41" y="506"/>
                  </a:cubicBezTo>
                  <a:cubicBezTo>
                    <a:pt x="41" y="506"/>
                    <a:pt x="41" y="505"/>
                    <a:pt x="42" y="505"/>
                  </a:cubicBezTo>
                  <a:cubicBezTo>
                    <a:pt x="45" y="505"/>
                    <a:pt x="53" y="520"/>
                    <a:pt x="58" y="667"/>
                  </a:cubicBezTo>
                  <a:cubicBezTo>
                    <a:pt x="58" y="667"/>
                    <a:pt x="65" y="511"/>
                    <a:pt x="191" y="407"/>
                  </a:cubicBezTo>
                  <a:cubicBezTo>
                    <a:pt x="319" y="302"/>
                    <a:pt x="435" y="145"/>
                    <a:pt x="308" y="30"/>
                  </a:cubicBezTo>
                  <a:cubicBezTo>
                    <a:pt x="283" y="9"/>
                    <a:pt x="258" y="0"/>
                    <a:pt x="234"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58"/>
            <p:cNvSpPr/>
            <p:nvPr/>
          </p:nvSpPr>
          <p:spPr>
            <a:xfrm>
              <a:off x="6916401" y="4473133"/>
              <a:ext cx="82567" cy="63770"/>
            </a:xfrm>
            <a:custGeom>
              <a:rect b="b" l="l" r="r" t="t"/>
              <a:pathLst>
                <a:path extrusionOk="0" h="726" w="940">
                  <a:moveTo>
                    <a:pt x="270" y="0"/>
                  </a:moveTo>
                  <a:cubicBezTo>
                    <a:pt x="196" y="0"/>
                    <a:pt x="137" y="10"/>
                    <a:pt x="110" y="37"/>
                  </a:cubicBezTo>
                  <a:cubicBezTo>
                    <a:pt x="0" y="147"/>
                    <a:pt x="690" y="455"/>
                    <a:pt x="806" y="524"/>
                  </a:cubicBezTo>
                  <a:cubicBezTo>
                    <a:pt x="922" y="594"/>
                    <a:pt x="888" y="726"/>
                    <a:pt x="888" y="726"/>
                  </a:cubicBezTo>
                  <a:cubicBezTo>
                    <a:pt x="939" y="628"/>
                    <a:pt x="904" y="512"/>
                    <a:pt x="899" y="471"/>
                  </a:cubicBezTo>
                  <a:cubicBezTo>
                    <a:pt x="888" y="437"/>
                    <a:pt x="875" y="332"/>
                    <a:pt x="893" y="263"/>
                  </a:cubicBezTo>
                  <a:cubicBezTo>
                    <a:pt x="904" y="193"/>
                    <a:pt x="881" y="100"/>
                    <a:pt x="881" y="100"/>
                  </a:cubicBezTo>
                  <a:cubicBezTo>
                    <a:pt x="881" y="100"/>
                    <a:pt x="502" y="0"/>
                    <a:pt x="270"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58"/>
            <p:cNvSpPr/>
            <p:nvPr/>
          </p:nvSpPr>
          <p:spPr>
            <a:xfrm>
              <a:off x="6962691" y="4523639"/>
              <a:ext cx="36716" cy="29162"/>
            </a:xfrm>
            <a:custGeom>
              <a:rect b="b" l="l" r="r" t="t"/>
              <a:pathLst>
                <a:path extrusionOk="0" h="332" w="418">
                  <a:moveTo>
                    <a:pt x="0" y="1"/>
                  </a:moveTo>
                  <a:cubicBezTo>
                    <a:pt x="0" y="1"/>
                    <a:pt x="192" y="169"/>
                    <a:pt x="238" y="332"/>
                  </a:cubicBezTo>
                  <a:cubicBezTo>
                    <a:pt x="238" y="332"/>
                    <a:pt x="418" y="180"/>
                    <a:pt x="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58"/>
            <p:cNvSpPr/>
            <p:nvPr/>
          </p:nvSpPr>
          <p:spPr>
            <a:xfrm>
              <a:off x="6796768" y="4436329"/>
              <a:ext cx="178222" cy="37594"/>
            </a:xfrm>
            <a:custGeom>
              <a:rect b="b" l="l" r="r" t="t"/>
              <a:pathLst>
                <a:path extrusionOk="0" h="428" w="2029">
                  <a:moveTo>
                    <a:pt x="984" y="1"/>
                  </a:moveTo>
                  <a:cubicBezTo>
                    <a:pt x="374" y="1"/>
                    <a:pt x="0" y="427"/>
                    <a:pt x="0" y="427"/>
                  </a:cubicBezTo>
                  <a:cubicBezTo>
                    <a:pt x="0" y="427"/>
                    <a:pt x="372" y="143"/>
                    <a:pt x="864" y="90"/>
                  </a:cubicBezTo>
                  <a:cubicBezTo>
                    <a:pt x="907" y="86"/>
                    <a:pt x="951" y="84"/>
                    <a:pt x="996" y="84"/>
                  </a:cubicBezTo>
                  <a:cubicBezTo>
                    <a:pt x="1468" y="84"/>
                    <a:pt x="2029" y="310"/>
                    <a:pt x="2029" y="310"/>
                  </a:cubicBezTo>
                  <a:cubicBezTo>
                    <a:pt x="2029" y="310"/>
                    <a:pt x="1774" y="50"/>
                    <a:pt x="1078" y="4"/>
                  </a:cubicBezTo>
                  <a:cubicBezTo>
                    <a:pt x="1047" y="2"/>
                    <a:pt x="1015" y="1"/>
                    <a:pt x="984" y="1"/>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58"/>
            <p:cNvSpPr/>
            <p:nvPr/>
          </p:nvSpPr>
          <p:spPr>
            <a:xfrm>
              <a:off x="6791059" y="4453809"/>
              <a:ext cx="123851" cy="45851"/>
            </a:xfrm>
            <a:custGeom>
              <a:rect b="b" l="l" r="r" t="t"/>
              <a:pathLst>
                <a:path extrusionOk="0" h="522" w="1410">
                  <a:moveTo>
                    <a:pt x="1085" y="0"/>
                  </a:moveTo>
                  <a:cubicBezTo>
                    <a:pt x="967" y="0"/>
                    <a:pt x="824" y="5"/>
                    <a:pt x="697" y="14"/>
                  </a:cubicBezTo>
                  <a:cubicBezTo>
                    <a:pt x="377" y="35"/>
                    <a:pt x="0" y="340"/>
                    <a:pt x="123" y="340"/>
                  </a:cubicBezTo>
                  <a:cubicBezTo>
                    <a:pt x="129" y="340"/>
                    <a:pt x="137" y="340"/>
                    <a:pt x="146" y="338"/>
                  </a:cubicBezTo>
                  <a:cubicBezTo>
                    <a:pt x="210" y="326"/>
                    <a:pt x="260" y="321"/>
                    <a:pt x="299" y="321"/>
                  </a:cubicBezTo>
                  <a:cubicBezTo>
                    <a:pt x="545" y="321"/>
                    <a:pt x="346" y="521"/>
                    <a:pt x="413" y="521"/>
                  </a:cubicBezTo>
                  <a:cubicBezTo>
                    <a:pt x="437" y="521"/>
                    <a:pt x="492" y="497"/>
                    <a:pt x="611" y="431"/>
                  </a:cubicBezTo>
                  <a:cubicBezTo>
                    <a:pt x="649" y="410"/>
                    <a:pt x="701" y="402"/>
                    <a:pt x="758" y="402"/>
                  </a:cubicBezTo>
                  <a:cubicBezTo>
                    <a:pt x="926" y="402"/>
                    <a:pt x="1144" y="469"/>
                    <a:pt x="1238" y="469"/>
                  </a:cubicBezTo>
                  <a:cubicBezTo>
                    <a:pt x="1262" y="469"/>
                    <a:pt x="1278" y="465"/>
                    <a:pt x="1283" y="453"/>
                  </a:cubicBezTo>
                  <a:cubicBezTo>
                    <a:pt x="1306" y="384"/>
                    <a:pt x="1167" y="349"/>
                    <a:pt x="1074" y="257"/>
                  </a:cubicBezTo>
                  <a:cubicBezTo>
                    <a:pt x="981" y="164"/>
                    <a:pt x="1294" y="42"/>
                    <a:pt x="1294" y="42"/>
                  </a:cubicBezTo>
                  <a:cubicBezTo>
                    <a:pt x="1410" y="13"/>
                    <a:pt x="1281" y="0"/>
                    <a:pt x="1085" y="0"/>
                  </a:cubicBez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58"/>
            <p:cNvSpPr/>
            <p:nvPr/>
          </p:nvSpPr>
          <p:spPr>
            <a:xfrm>
              <a:off x="6886273" y="4458376"/>
              <a:ext cx="61662" cy="49716"/>
            </a:xfrm>
            <a:custGeom>
              <a:rect b="b" l="l" r="r" t="t"/>
              <a:pathLst>
                <a:path extrusionOk="0" h="566" w="702">
                  <a:moveTo>
                    <a:pt x="523" y="1"/>
                  </a:moveTo>
                  <a:cubicBezTo>
                    <a:pt x="355" y="1"/>
                    <a:pt x="98" y="74"/>
                    <a:pt x="59" y="141"/>
                  </a:cubicBezTo>
                  <a:cubicBezTo>
                    <a:pt x="0" y="238"/>
                    <a:pt x="524" y="566"/>
                    <a:pt x="637" y="566"/>
                  </a:cubicBezTo>
                  <a:cubicBezTo>
                    <a:pt x="646" y="566"/>
                    <a:pt x="653" y="564"/>
                    <a:pt x="656" y="559"/>
                  </a:cubicBezTo>
                  <a:cubicBezTo>
                    <a:pt x="697" y="500"/>
                    <a:pt x="327" y="315"/>
                    <a:pt x="361" y="193"/>
                  </a:cubicBezTo>
                  <a:cubicBezTo>
                    <a:pt x="377" y="128"/>
                    <a:pt x="462" y="120"/>
                    <a:pt x="537" y="120"/>
                  </a:cubicBezTo>
                  <a:cubicBezTo>
                    <a:pt x="564" y="120"/>
                    <a:pt x="589" y="121"/>
                    <a:pt x="609" y="121"/>
                  </a:cubicBezTo>
                  <a:cubicBezTo>
                    <a:pt x="634" y="121"/>
                    <a:pt x="652" y="119"/>
                    <a:pt x="656" y="112"/>
                  </a:cubicBezTo>
                  <a:cubicBezTo>
                    <a:pt x="701" y="31"/>
                    <a:pt x="630" y="1"/>
                    <a:pt x="52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58"/>
            <p:cNvSpPr/>
            <p:nvPr/>
          </p:nvSpPr>
          <p:spPr>
            <a:xfrm>
              <a:off x="6779376" y="4484024"/>
              <a:ext cx="48486" cy="52790"/>
            </a:xfrm>
            <a:custGeom>
              <a:rect b="b" l="l" r="r" t="t"/>
              <a:pathLst>
                <a:path extrusionOk="0" h="601" w="552">
                  <a:moveTo>
                    <a:pt x="413" y="1"/>
                  </a:moveTo>
                  <a:cubicBezTo>
                    <a:pt x="299" y="1"/>
                    <a:pt x="119" y="37"/>
                    <a:pt x="65" y="87"/>
                  </a:cubicBezTo>
                  <a:cubicBezTo>
                    <a:pt x="7" y="136"/>
                    <a:pt x="0" y="154"/>
                    <a:pt x="14" y="154"/>
                  </a:cubicBezTo>
                  <a:cubicBezTo>
                    <a:pt x="18" y="154"/>
                    <a:pt x="24" y="153"/>
                    <a:pt x="30" y="150"/>
                  </a:cubicBezTo>
                  <a:cubicBezTo>
                    <a:pt x="30" y="150"/>
                    <a:pt x="143" y="94"/>
                    <a:pt x="225" y="94"/>
                  </a:cubicBezTo>
                  <a:cubicBezTo>
                    <a:pt x="249" y="94"/>
                    <a:pt x="269" y="98"/>
                    <a:pt x="285" y="109"/>
                  </a:cubicBezTo>
                  <a:cubicBezTo>
                    <a:pt x="354" y="162"/>
                    <a:pt x="337" y="376"/>
                    <a:pt x="169" y="532"/>
                  </a:cubicBezTo>
                  <a:cubicBezTo>
                    <a:pt x="118" y="581"/>
                    <a:pt x="111" y="600"/>
                    <a:pt x="129" y="600"/>
                  </a:cubicBezTo>
                  <a:cubicBezTo>
                    <a:pt x="170" y="600"/>
                    <a:pt x="342" y="499"/>
                    <a:pt x="407" y="435"/>
                  </a:cubicBezTo>
                  <a:cubicBezTo>
                    <a:pt x="506" y="336"/>
                    <a:pt x="552" y="58"/>
                    <a:pt x="506" y="18"/>
                  </a:cubicBezTo>
                  <a:cubicBezTo>
                    <a:pt x="491" y="6"/>
                    <a:pt x="457" y="1"/>
                    <a:pt x="413"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58"/>
            <p:cNvSpPr/>
            <p:nvPr/>
          </p:nvSpPr>
          <p:spPr>
            <a:xfrm>
              <a:off x="6822592" y="4492457"/>
              <a:ext cx="58236" cy="19676"/>
            </a:xfrm>
            <a:custGeom>
              <a:rect b="b" l="l" r="r" t="t"/>
              <a:pathLst>
                <a:path extrusionOk="0" h="224" w="663">
                  <a:moveTo>
                    <a:pt x="425" y="1"/>
                  </a:moveTo>
                  <a:cubicBezTo>
                    <a:pt x="399" y="1"/>
                    <a:pt x="371" y="4"/>
                    <a:pt x="343" y="13"/>
                  </a:cubicBezTo>
                  <a:cubicBezTo>
                    <a:pt x="229" y="50"/>
                    <a:pt x="1" y="223"/>
                    <a:pt x="59" y="223"/>
                  </a:cubicBezTo>
                  <a:cubicBezTo>
                    <a:pt x="66" y="223"/>
                    <a:pt x="75" y="221"/>
                    <a:pt x="89" y="217"/>
                  </a:cubicBezTo>
                  <a:cubicBezTo>
                    <a:pt x="218" y="179"/>
                    <a:pt x="308" y="81"/>
                    <a:pt x="594" y="81"/>
                  </a:cubicBezTo>
                  <a:cubicBezTo>
                    <a:pt x="616" y="81"/>
                    <a:pt x="638" y="82"/>
                    <a:pt x="662" y="83"/>
                  </a:cubicBezTo>
                  <a:lnTo>
                    <a:pt x="592" y="43"/>
                  </a:lnTo>
                  <a:cubicBezTo>
                    <a:pt x="592" y="43"/>
                    <a:pt x="516" y="1"/>
                    <a:pt x="425"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58"/>
            <p:cNvSpPr/>
            <p:nvPr/>
          </p:nvSpPr>
          <p:spPr>
            <a:xfrm>
              <a:off x="6949955" y="4509848"/>
              <a:ext cx="42513" cy="28108"/>
            </a:xfrm>
            <a:custGeom>
              <a:rect b="b" l="l" r="r" t="t"/>
              <a:pathLst>
                <a:path extrusionOk="0" h="320" w="484">
                  <a:moveTo>
                    <a:pt x="99" y="1"/>
                  </a:moveTo>
                  <a:cubicBezTo>
                    <a:pt x="95" y="1"/>
                    <a:pt x="91" y="1"/>
                    <a:pt x="88" y="2"/>
                  </a:cubicBezTo>
                  <a:cubicBezTo>
                    <a:pt x="88" y="2"/>
                    <a:pt x="1" y="59"/>
                    <a:pt x="145" y="112"/>
                  </a:cubicBezTo>
                  <a:cubicBezTo>
                    <a:pt x="285" y="163"/>
                    <a:pt x="407" y="233"/>
                    <a:pt x="424" y="302"/>
                  </a:cubicBezTo>
                  <a:cubicBezTo>
                    <a:pt x="427" y="314"/>
                    <a:pt x="432" y="319"/>
                    <a:pt x="436" y="319"/>
                  </a:cubicBezTo>
                  <a:cubicBezTo>
                    <a:pt x="457" y="319"/>
                    <a:pt x="484" y="222"/>
                    <a:pt x="442" y="176"/>
                  </a:cubicBezTo>
                  <a:cubicBezTo>
                    <a:pt x="386" y="115"/>
                    <a:pt x="173" y="1"/>
                    <a:pt x="99" y="1"/>
                  </a:cubicBezTo>
                  <a:close/>
                </a:path>
              </a:pathLst>
            </a:custGeom>
            <a:solidFill>
              <a:srgbClr val="FFF5F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58"/>
          <p:cNvGrpSpPr/>
          <p:nvPr/>
        </p:nvGrpSpPr>
        <p:grpSpPr>
          <a:xfrm>
            <a:off x="58781" y="4752927"/>
            <a:ext cx="1862806" cy="907765"/>
            <a:chOff x="4810786" y="4712487"/>
            <a:chExt cx="823740" cy="401417"/>
          </a:xfrm>
        </p:grpSpPr>
        <p:sp>
          <p:nvSpPr>
            <p:cNvPr id="9904" name="Google Shape;9904;p58"/>
            <p:cNvSpPr/>
            <p:nvPr/>
          </p:nvSpPr>
          <p:spPr>
            <a:xfrm>
              <a:off x="4810786" y="4719074"/>
              <a:ext cx="823740" cy="394830"/>
            </a:xfrm>
            <a:custGeom>
              <a:rect b="b" l="l" r="r" t="t"/>
              <a:pathLst>
                <a:path extrusionOk="0" h="4495" w="9378">
                  <a:moveTo>
                    <a:pt x="615" y="1"/>
                  </a:moveTo>
                  <a:cubicBezTo>
                    <a:pt x="555" y="1"/>
                    <a:pt x="498" y="40"/>
                    <a:pt x="493" y="100"/>
                  </a:cubicBezTo>
                  <a:lnTo>
                    <a:pt x="12" y="3096"/>
                  </a:lnTo>
                  <a:cubicBezTo>
                    <a:pt x="0" y="3160"/>
                    <a:pt x="46" y="3219"/>
                    <a:pt x="110" y="3230"/>
                  </a:cubicBezTo>
                  <a:lnTo>
                    <a:pt x="8799" y="4493"/>
                  </a:lnTo>
                  <a:cubicBezTo>
                    <a:pt x="8806" y="4494"/>
                    <a:pt x="8813" y="4495"/>
                    <a:pt x="8820" y="4495"/>
                  </a:cubicBezTo>
                  <a:cubicBezTo>
                    <a:pt x="8876" y="4495"/>
                    <a:pt x="8926" y="4451"/>
                    <a:pt x="8932" y="4394"/>
                  </a:cubicBezTo>
                  <a:lnTo>
                    <a:pt x="9372" y="1334"/>
                  </a:lnTo>
                  <a:cubicBezTo>
                    <a:pt x="9377" y="1271"/>
                    <a:pt x="9332" y="1207"/>
                    <a:pt x="9268" y="1202"/>
                  </a:cubicBezTo>
                  <a:lnTo>
                    <a:pt x="4880" y="633"/>
                  </a:lnTo>
                  <a:lnTo>
                    <a:pt x="626" y="1"/>
                  </a:lnTo>
                  <a:cubicBezTo>
                    <a:pt x="622" y="1"/>
                    <a:pt x="619" y="1"/>
                    <a:pt x="6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58"/>
            <p:cNvSpPr/>
            <p:nvPr/>
          </p:nvSpPr>
          <p:spPr>
            <a:xfrm>
              <a:off x="4818867" y="4725223"/>
              <a:ext cx="808105" cy="382620"/>
            </a:xfrm>
            <a:custGeom>
              <a:rect b="b" l="l" r="r" t="t"/>
              <a:pathLst>
                <a:path extrusionOk="0" h="4356" w="9200">
                  <a:moveTo>
                    <a:pt x="598" y="0"/>
                  </a:moveTo>
                  <a:cubicBezTo>
                    <a:pt x="539" y="0"/>
                    <a:pt x="486" y="40"/>
                    <a:pt x="476" y="100"/>
                  </a:cubicBezTo>
                  <a:lnTo>
                    <a:pt x="13" y="2997"/>
                  </a:lnTo>
                  <a:cubicBezTo>
                    <a:pt x="0" y="3061"/>
                    <a:pt x="42" y="3120"/>
                    <a:pt x="105" y="3131"/>
                  </a:cubicBezTo>
                  <a:lnTo>
                    <a:pt x="8632" y="4353"/>
                  </a:lnTo>
                  <a:cubicBezTo>
                    <a:pt x="8638" y="4355"/>
                    <a:pt x="8645" y="4355"/>
                    <a:pt x="8652" y="4355"/>
                  </a:cubicBezTo>
                  <a:cubicBezTo>
                    <a:pt x="8706" y="4355"/>
                    <a:pt x="8753" y="4312"/>
                    <a:pt x="8758" y="4255"/>
                  </a:cubicBezTo>
                  <a:lnTo>
                    <a:pt x="9188" y="1293"/>
                  </a:lnTo>
                  <a:cubicBezTo>
                    <a:pt x="9199" y="1229"/>
                    <a:pt x="9153" y="1172"/>
                    <a:pt x="9089" y="1167"/>
                  </a:cubicBezTo>
                  <a:lnTo>
                    <a:pt x="4783" y="610"/>
                  </a:lnTo>
                  <a:lnTo>
                    <a:pt x="610" y="1"/>
                  </a:lnTo>
                  <a:cubicBezTo>
                    <a:pt x="606" y="0"/>
                    <a:pt x="602" y="0"/>
                    <a:pt x="59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58"/>
            <p:cNvSpPr/>
            <p:nvPr/>
          </p:nvSpPr>
          <p:spPr>
            <a:xfrm>
              <a:off x="4834766" y="4712487"/>
              <a:ext cx="410816" cy="321397"/>
            </a:xfrm>
            <a:custGeom>
              <a:rect b="b" l="l" r="r" t="t"/>
              <a:pathLst>
                <a:path extrusionOk="0" h="3659" w="4677">
                  <a:moveTo>
                    <a:pt x="404" y="1"/>
                  </a:moveTo>
                  <a:cubicBezTo>
                    <a:pt x="398" y="1"/>
                    <a:pt x="394" y="5"/>
                    <a:pt x="394" y="12"/>
                  </a:cubicBezTo>
                  <a:lnTo>
                    <a:pt x="0" y="3148"/>
                  </a:lnTo>
                  <a:lnTo>
                    <a:pt x="4323" y="3658"/>
                  </a:lnTo>
                  <a:lnTo>
                    <a:pt x="4677" y="720"/>
                  </a:lnTo>
                  <a:cubicBezTo>
                    <a:pt x="4677" y="720"/>
                    <a:pt x="4018" y="134"/>
                    <a:pt x="2721" y="134"/>
                  </a:cubicBezTo>
                  <a:cubicBezTo>
                    <a:pt x="2558" y="134"/>
                    <a:pt x="2385" y="143"/>
                    <a:pt x="2202" y="164"/>
                  </a:cubicBezTo>
                  <a:cubicBezTo>
                    <a:pt x="1876" y="200"/>
                    <a:pt x="1607" y="214"/>
                    <a:pt x="1387" y="214"/>
                  </a:cubicBezTo>
                  <a:cubicBezTo>
                    <a:pt x="686" y="214"/>
                    <a:pt x="475" y="68"/>
                    <a:pt x="417" y="7"/>
                  </a:cubicBezTo>
                  <a:cubicBezTo>
                    <a:pt x="413" y="2"/>
                    <a:pt x="408" y="1"/>
                    <a:pt x="40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58"/>
            <p:cNvSpPr/>
            <p:nvPr/>
          </p:nvSpPr>
          <p:spPr>
            <a:xfrm>
              <a:off x="5214483" y="4757986"/>
              <a:ext cx="411519" cy="331850"/>
            </a:xfrm>
            <a:custGeom>
              <a:rect b="b" l="l" r="r" t="t"/>
              <a:pathLst>
                <a:path extrusionOk="0" h="3778" w="4685">
                  <a:moveTo>
                    <a:pt x="1419" y="1"/>
                  </a:moveTo>
                  <a:cubicBezTo>
                    <a:pt x="749" y="1"/>
                    <a:pt x="354" y="202"/>
                    <a:pt x="354" y="202"/>
                  </a:cubicBezTo>
                  <a:lnTo>
                    <a:pt x="0" y="3140"/>
                  </a:lnTo>
                  <a:lnTo>
                    <a:pt x="4208" y="3777"/>
                  </a:lnTo>
                  <a:lnTo>
                    <a:pt x="4684" y="654"/>
                  </a:lnTo>
                  <a:cubicBezTo>
                    <a:pt x="4684" y="645"/>
                    <a:pt x="4677" y="640"/>
                    <a:pt x="4671" y="640"/>
                  </a:cubicBezTo>
                  <a:cubicBezTo>
                    <a:pt x="4669" y="640"/>
                    <a:pt x="4667" y="640"/>
                    <a:pt x="4666" y="642"/>
                  </a:cubicBezTo>
                  <a:cubicBezTo>
                    <a:pt x="4631" y="663"/>
                    <a:pt x="4547" y="699"/>
                    <a:pt x="4374" y="699"/>
                  </a:cubicBezTo>
                  <a:cubicBezTo>
                    <a:pt x="4119" y="699"/>
                    <a:pt x="3669" y="621"/>
                    <a:pt x="2898" y="307"/>
                  </a:cubicBezTo>
                  <a:cubicBezTo>
                    <a:pt x="2324" y="74"/>
                    <a:pt x="1822" y="1"/>
                    <a:pt x="141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58"/>
            <p:cNvSpPr/>
            <p:nvPr/>
          </p:nvSpPr>
          <p:spPr>
            <a:xfrm>
              <a:off x="4983297" y="4722061"/>
              <a:ext cx="262283" cy="311823"/>
            </a:xfrm>
            <a:custGeom>
              <a:rect b="b" l="l" r="r" t="t"/>
              <a:pathLst>
                <a:path extrusionOk="0" h="3550" w="2986">
                  <a:moveTo>
                    <a:pt x="990" y="0"/>
                  </a:moveTo>
                  <a:cubicBezTo>
                    <a:pt x="426" y="0"/>
                    <a:pt x="1" y="95"/>
                    <a:pt x="1" y="95"/>
                  </a:cubicBezTo>
                  <a:cubicBezTo>
                    <a:pt x="2116" y="368"/>
                    <a:pt x="1461" y="3410"/>
                    <a:pt x="1461" y="3410"/>
                  </a:cubicBezTo>
                  <a:lnTo>
                    <a:pt x="2632" y="3549"/>
                  </a:lnTo>
                  <a:lnTo>
                    <a:pt x="2986" y="611"/>
                  </a:lnTo>
                  <a:cubicBezTo>
                    <a:pt x="2413" y="117"/>
                    <a:pt x="1616" y="0"/>
                    <a:pt x="990" y="0"/>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58"/>
            <p:cNvSpPr/>
            <p:nvPr/>
          </p:nvSpPr>
          <p:spPr>
            <a:xfrm>
              <a:off x="5214483" y="4756493"/>
              <a:ext cx="298911" cy="292675"/>
            </a:xfrm>
            <a:custGeom>
              <a:rect b="b" l="l" r="r" t="t"/>
              <a:pathLst>
                <a:path extrusionOk="0" h="3332" w="3403">
                  <a:moveTo>
                    <a:pt x="1402" y="1"/>
                  </a:moveTo>
                  <a:cubicBezTo>
                    <a:pt x="1055" y="1"/>
                    <a:pt x="699" y="57"/>
                    <a:pt x="365" y="207"/>
                  </a:cubicBezTo>
                  <a:lnTo>
                    <a:pt x="0" y="3163"/>
                  </a:lnTo>
                  <a:lnTo>
                    <a:pt x="1095" y="3331"/>
                  </a:lnTo>
                  <a:cubicBezTo>
                    <a:pt x="1095" y="3331"/>
                    <a:pt x="1275" y="493"/>
                    <a:pt x="3118" y="493"/>
                  </a:cubicBezTo>
                  <a:cubicBezTo>
                    <a:pt x="3209" y="493"/>
                    <a:pt x="3304" y="500"/>
                    <a:pt x="3403" y="514"/>
                  </a:cubicBezTo>
                  <a:cubicBezTo>
                    <a:pt x="3403" y="514"/>
                    <a:pt x="2447" y="1"/>
                    <a:pt x="1402" y="1"/>
                  </a:cubicBezTo>
                  <a:close/>
                </a:path>
              </a:pathLst>
            </a:custGeom>
            <a:solidFill>
              <a:srgbClr val="1D2D6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58"/>
            <p:cNvSpPr/>
            <p:nvPr/>
          </p:nvSpPr>
          <p:spPr>
            <a:xfrm>
              <a:off x="4877981" y="4761324"/>
              <a:ext cx="354424" cy="49540"/>
            </a:xfrm>
            <a:custGeom>
              <a:rect b="b" l="l" r="r" t="t"/>
              <a:pathLst>
                <a:path extrusionOk="0" h="564" w="4035">
                  <a:moveTo>
                    <a:pt x="2131" y="1"/>
                  </a:moveTo>
                  <a:cubicBezTo>
                    <a:pt x="1701" y="1"/>
                    <a:pt x="1321" y="59"/>
                    <a:pt x="1060" y="100"/>
                  </a:cubicBezTo>
                  <a:cubicBezTo>
                    <a:pt x="991" y="106"/>
                    <a:pt x="927" y="117"/>
                    <a:pt x="875" y="123"/>
                  </a:cubicBezTo>
                  <a:cubicBezTo>
                    <a:pt x="760" y="138"/>
                    <a:pt x="655" y="143"/>
                    <a:pt x="562" y="143"/>
                  </a:cubicBezTo>
                  <a:cubicBezTo>
                    <a:pt x="220" y="143"/>
                    <a:pt x="34" y="64"/>
                    <a:pt x="30" y="60"/>
                  </a:cubicBezTo>
                  <a:cubicBezTo>
                    <a:pt x="17" y="60"/>
                    <a:pt x="6" y="60"/>
                    <a:pt x="1" y="71"/>
                  </a:cubicBezTo>
                  <a:cubicBezTo>
                    <a:pt x="1" y="82"/>
                    <a:pt x="1" y="95"/>
                    <a:pt x="12" y="100"/>
                  </a:cubicBezTo>
                  <a:cubicBezTo>
                    <a:pt x="20" y="105"/>
                    <a:pt x="210" y="187"/>
                    <a:pt x="555" y="187"/>
                  </a:cubicBezTo>
                  <a:cubicBezTo>
                    <a:pt x="652" y="187"/>
                    <a:pt x="761" y="181"/>
                    <a:pt x="881" y="164"/>
                  </a:cubicBezTo>
                  <a:cubicBezTo>
                    <a:pt x="934" y="157"/>
                    <a:pt x="996" y="146"/>
                    <a:pt x="1066" y="141"/>
                  </a:cubicBezTo>
                  <a:cubicBezTo>
                    <a:pt x="1328" y="101"/>
                    <a:pt x="1708" y="44"/>
                    <a:pt x="2138" y="44"/>
                  </a:cubicBezTo>
                  <a:cubicBezTo>
                    <a:pt x="2726" y="44"/>
                    <a:pt x="3406" y="152"/>
                    <a:pt x="4000" y="564"/>
                  </a:cubicBezTo>
                  <a:lnTo>
                    <a:pt x="4011" y="564"/>
                  </a:lnTo>
                  <a:cubicBezTo>
                    <a:pt x="4016" y="564"/>
                    <a:pt x="4022" y="564"/>
                    <a:pt x="4029" y="558"/>
                  </a:cubicBezTo>
                  <a:cubicBezTo>
                    <a:pt x="4035" y="547"/>
                    <a:pt x="4035" y="534"/>
                    <a:pt x="4022" y="529"/>
                  </a:cubicBezTo>
                  <a:cubicBezTo>
                    <a:pt x="3417" y="112"/>
                    <a:pt x="2726" y="1"/>
                    <a:pt x="2131"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58"/>
            <p:cNvSpPr/>
            <p:nvPr/>
          </p:nvSpPr>
          <p:spPr>
            <a:xfrm>
              <a:off x="4872887" y="4782756"/>
              <a:ext cx="355391" cy="48486"/>
            </a:xfrm>
            <a:custGeom>
              <a:rect b="b" l="l" r="r" t="t"/>
              <a:pathLst>
                <a:path extrusionOk="0" h="552" w="4046">
                  <a:moveTo>
                    <a:pt x="2236" y="0"/>
                  </a:moveTo>
                  <a:cubicBezTo>
                    <a:pt x="1813" y="0"/>
                    <a:pt x="1434" y="61"/>
                    <a:pt x="1159" y="105"/>
                  </a:cubicBezTo>
                  <a:cubicBezTo>
                    <a:pt x="1073" y="122"/>
                    <a:pt x="997" y="135"/>
                    <a:pt x="933" y="140"/>
                  </a:cubicBezTo>
                  <a:cubicBezTo>
                    <a:pt x="832" y="153"/>
                    <a:pt x="737" y="158"/>
                    <a:pt x="649" y="158"/>
                  </a:cubicBezTo>
                  <a:cubicBezTo>
                    <a:pt x="271" y="158"/>
                    <a:pt x="34" y="59"/>
                    <a:pt x="29" y="59"/>
                  </a:cubicBezTo>
                  <a:cubicBezTo>
                    <a:pt x="26" y="57"/>
                    <a:pt x="23" y="57"/>
                    <a:pt x="20" y="57"/>
                  </a:cubicBezTo>
                  <a:cubicBezTo>
                    <a:pt x="12" y="57"/>
                    <a:pt x="6" y="62"/>
                    <a:pt x="6" y="71"/>
                  </a:cubicBezTo>
                  <a:cubicBezTo>
                    <a:pt x="0" y="82"/>
                    <a:pt x="6" y="94"/>
                    <a:pt x="11" y="100"/>
                  </a:cubicBezTo>
                  <a:cubicBezTo>
                    <a:pt x="26" y="104"/>
                    <a:pt x="266" y="204"/>
                    <a:pt x="651" y="204"/>
                  </a:cubicBezTo>
                  <a:cubicBezTo>
                    <a:pt x="739" y="204"/>
                    <a:pt x="836" y="199"/>
                    <a:pt x="939" y="186"/>
                  </a:cubicBezTo>
                  <a:cubicBezTo>
                    <a:pt x="1003" y="175"/>
                    <a:pt x="1078" y="164"/>
                    <a:pt x="1166" y="151"/>
                  </a:cubicBezTo>
                  <a:cubicBezTo>
                    <a:pt x="1442" y="106"/>
                    <a:pt x="1820" y="46"/>
                    <a:pt x="2241" y="46"/>
                  </a:cubicBezTo>
                  <a:cubicBezTo>
                    <a:pt x="2800" y="46"/>
                    <a:pt x="3435" y="153"/>
                    <a:pt x="4010" y="546"/>
                  </a:cubicBezTo>
                  <a:cubicBezTo>
                    <a:pt x="4010" y="552"/>
                    <a:pt x="4017" y="552"/>
                    <a:pt x="4023" y="552"/>
                  </a:cubicBezTo>
                  <a:cubicBezTo>
                    <a:pt x="4029" y="552"/>
                    <a:pt x="4034" y="552"/>
                    <a:pt x="4040" y="546"/>
                  </a:cubicBezTo>
                  <a:cubicBezTo>
                    <a:pt x="4045" y="534"/>
                    <a:pt x="4045" y="523"/>
                    <a:pt x="4034" y="512"/>
                  </a:cubicBezTo>
                  <a:cubicBezTo>
                    <a:pt x="3450" y="109"/>
                    <a:pt x="2803" y="0"/>
                    <a:pt x="22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58"/>
            <p:cNvSpPr/>
            <p:nvPr/>
          </p:nvSpPr>
          <p:spPr>
            <a:xfrm>
              <a:off x="4869285" y="4805154"/>
              <a:ext cx="355918" cy="48486"/>
            </a:xfrm>
            <a:custGeom>
              <a:rect b="b" l="l" r="r" t="t"/>
              <a:pathLst>
                <a:path extrusionOk="0" h="552" w="4052">
                  <a:moveTo>
                    <a:pt x="2238" y="0"/>
                  </a:moveTo>
                  <a:cubicBezTo>
                    <a:pt x="1816" y="0"/>
                    <a:pt x="1437" y="60"/>
                    <a:pt x="1159" y="105"/>
                  </a:cubicBezTo>
                  <a:cubicBezTo>
                    <a:pt x="1073" y="123"/>
                    <a:pt x="998" y="134"/>
                    <a:pt x="934" y="140"/>
                  </a:cubicBezTo>
                  <a:cubicBezTo>
                    <a:pt x="834" y="153"/>
                    <a:pt x="739" y="158"/>
                    <a:pt x="652" y="158"/>
                  </a:cubicBezTo>
                  <a:cubicBezTo>
                    <a:pt x="276" y="158"/>
                    <a:pt x="36" y="59"/>
                    <a:pt x="36" y="59"/>
                  </a:cubicBezTo>
                  <a:cubicBezTo>
                    <a:pt x="33" y="57"/>
                    <a:pt x="29" y="57"/>
                    <a:pt x="26" y="57"/>
                  </a:cubicBezTo>
                  <a:cubicBezTo>
                    <a:pt x="18" y="57"/>
                    <a:pt x="10" y="62"/>
                    <a:pt x="6" y="70"/>
                  </a:cubicBezTo>
                  <a:cubicBezTo>
                    <a:pt x="1" y="83"/>
                    <a:pt x="6" y="94"/>
                    <a:pt x="17" y="99"/>
                  </a:cubicBezTo>
                  <a:cubicBezTo>
                    <a:pt x="32" y="104"/>
                    <a:pt x="264" y="202"/>
                    <a:pt x="635" y="202"/>
                  </a:cubicBezTo>
                  <a:cubicBezTo>
                    <a:pt x="728" y="202"/>
                    <a:pt x="830" y="195"/>
                    <a:pt x="940" y="180"/>
                  </a:cubicBezTo>
                  <a:cubicBezTo>
                    <a:pt x="1004" y="174"/>
                    <a:pt x="1079" y="163"/>
                    <a:pt x="1165" y="145"/>
                  </a:cubicBezTo>
                  <a:cubicBezTo>
                    <a:pt x="1442" y="103"/>
                    <a:pt x="1821" y="43"/>
                    <a:pt x="2243" y="43"/>
                  </a:cubicBezTo>
                  <a:cubicBezTo>
                    <a:pt x="2804" y="43"/>
                    <a:pt x="3439" y="149"/>
                    <a:pt x="4011" y="546"/>
                  </a:cubicBezTo>
                  <a:cubicBezTo>
                    <a:pt x="4017" y="551"/>
                    <a:pt x="4024" y="551"/>
                    <a:pt x="4024" y="551"/>
                  </a:cubicBezTo>
                  <a:cubicBezTo>
                    <a:pt x="4035" y="551"/>
                    <a:pt x="4040" y="546"/>
                    <a:pt x="4040" y="540"/>
                  </a:cubicBezTo>
                  <a:cubicBezTo>
                    <a:pt x="4051" y="535"/>
                    <a:pt x="4046" y="517"/>
                    <a:pt x="4035" y="511"/>
                  </a:cubicBezTo>
                  <a:cubicBezTo>
                    <a:pt x="3453" y="109"/>
                    <a:pt x="2807" y="0"/>
                    <a:pt x="22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58"/>
            <p:cNvSpPr/>
            <p:nvPr/>
          </p:nvSpPr>
          <p:spPr>
            <a:xfrm>
              <a:off x="4866738" y="4827552"/>
              <a:ext cx="355391" cy="48398"/>
            </a:xfrm>
            <a:custGeom>
              <a:rect b="b" l="l" r="r" t="t"/>
              <a:pathLst>
                <a:path extrusionOk="0" h="551" w="4046">
                  <a:moveTo>
                    <a:pt x="2240" y="1"/>
                  </a:moveTo>
                  <a:cubicBezTo>
                    <a:pt x="1816" y="1"/>
                    <a:pt x="1437" y="61"/>
                    <a:pt x="1159" y="106"/>
                  </a:cubicBezTo>
                  <a:cubicBezTo>
                    <a:pt x="1073" y="117"/>
                    <a:pt x="998" y="134"/>
                    <a:pt x="934" y="141"/>
                  </a:cubicBezTo>
                  <a:cubicBezTo>
                    <a:pt x="833" y="154"/>
                    <a:pt x="739" y="159"/>
                    <a:pt x="652" y="159"/>
                  </a:cubicBezTo>
                  <a:cubicBezTo>
                    <a:pt x="273" y="159"/>
                    <a:pt x="34" y="59"/>
                    <a:pt x="30" y="59"/>
                  </a:cubicBezTo>
                  <a:cubicBezTo>
                    <a:pt x="28" y="57"/>
                    <a:pt x="26" y="56"/>
                    <a:pt x="23" y="56"/>
                  </a:cubicBezTo>
                  <a:cubicBezTo>
                    <a:pt x="16" y="56"/>
                    <a:pt x="6" y="62"/>
                    <a:pt x="6" y="71"/>
                  </a:cubicBezTo>
                  <a:cubicBezTo>
                    <a:pt x="1" y="82"/>
                    <a:pt x="6" y="93"/>
                    <a:pt x="19" y="93"/>
                  </a:cubicBezTo>
                  <a:cubicBezTo>
                    <a:pt x="28" y="103"/>
                    <a:pt x="264" y="200"/>
                    <a:pt x="644" y="200"/>
                  </a:cubicBezTo>
                  <a:cubicBezTo>
                    <a:pt x="735" y="200"/>
                    <a:pt x="834" y="194"/>
                    <a:pt x="939" y="181"/>
                  </a:cubicBezTo>
                  <a:cubicBezTo>
                    <a:pt x="1003" y="175"/>
                    <a:pt x="1079" y="163"/>
                    <a:pt x="1166" y="146"/>
                  </a:cubicBezTo>
                  <a:cubicBezTo>
                    <a:pt x="1442" y="101"/>
                    <a:pt x="1819" y="41"/>
                    <a:pt x="2240" y="41"/>
                  </a:cubicBezTo>
                  <a:cubicBezTo>
                    <a:pt x="2799" y="41"/>
                    <a:pt x="3435" y="148"/>
                    <a:pt x="4011" y="545"/>
                  </a:cubicBezTo>
                  <a:cubicBezTo>
                    <a:pt x="4018" y="545"/>
                    <a:pt x="4018" y="551"/>
                    <a:pt x="4023" y="551"/>
                  </a:cubicBezTo>
                  <a:cubicBezTo>
                    <a:pt x="4029" y="551"/>
                    <a:pt x="4035" y="545"/>
                    <a:pt x="4040" y="540"/>
                  </a:cubicBezTo>
                  <a:cubicBezTo>
                    <a:pt x="4046" y="529"/>
                    <a:pt x="4046" y="516"/>
                    <a:pt x="4035" y="511"/>
                  </a:cubicBezTo>
                  <a:cubicBezTo>
                    <a:pt x="3451" y="109"/>
                    <a:pt x="2806" y="1"/>
                    <a:pt x="22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58"/>
            <p:cNvSpPr/>
            <p:nvPr/>
          </p:nvSpPr>
          <p:spPr>
            <a:xfrm>
              <a:off x="4864630" y="4849775"/>
              <a:ext cx="356005" cy="48223"/>
            </a:xfrm>
            <a:custGeom>
              <a:rect b="b" l="l" r="r" t="t"/>
              <a:pathLst>
                <a:path extrusionOk="0" h="549" w="4053">
                  <a:moveTo>
                    <a:pt x="2249" y="1"/>
                  </a:moveTo>
                  <a:cubicBezTo>
                    <a:pt x="1822" y="1"/>
                    <a:pt x="1440" y="63"/>
                    <a:pt x="1161" y="107"/>
                  </a:cubicBezTo>
                  <a:cubicBezTo>
                    <a:pt x="1073" y="119"/>
                    <a:pt x="1004" y="131"/>
                    <a:pt x="940" y="142"/>
                  </a:cubicBezTo>
                  <a:cubicBezTo>
                    <a:pt x="839" y="155"/>
                    <a:pt x="744" y="161"/>
                    <a:pt x="656" y="161"/>
                  </a:cubicBezTo>
                  <a:cubicBezTo>
                    <a:pt x="279" y="161"/>
                    <a:pt x="41" y="61"/>
                    <a:pt x="36" y="61"/>
                  </a:cubicBezTo>
                  <a:cubicBezTo>
                    <a:pt x="32" y="59"/>
                    <a:pt x="29" y="59"/>
                    <a:pt x="26" y="59"/>
                  </a:cubicBezTo>
                  <a:cubicBezTo>
                    <a:pt x="18" y="59"/>
                    <a:pt x="12" y="63"/>
                    <a:pt x="8" y="67"/>
                  </a:cubicBezTo>
                  <a:cubicBezTo>
                    <a:pt x="1" y="78"/>
                    <a:pt x="8" y="89"/>
                    <a:pt x="19" y="96"/>
                  </a:cubicBezTo>
                  <a:cubicBezTo>
                    <a:pt x="33" y="101"/>
                    <a:pt x="273" y="201"/>
                    <a:pt x="655" y="201"/>
                  </a:cubicBezTo>
                  <a:cubicBezTo>
                    <a:pt x="743" y="201"/>
                    <a:pt x="838" y="196"/>
                    <a:pt x="940" y="183"/>
                  </a:cubicBezTo>
                  <a:cubicBezTo>
                    <a:pt x="1009" y="171"/>
                    <a:pt x="1079" y="159"/>
                    <a:pt x="1167" y="148"/>
                  </a:cubicBezTo>
                  <a:cubicBezTo>
                    <a:pt x="1442" y="103"/>
                    <a:pt x="1819" y="43"/>
                    <a:pt x="2239" y="43"/>
                  </a:cubicBezTo>
                  <a:cubicBezTo>
                    <a:pt x="2801" y="43"/>
                    <a:pt x="3439" y="151"/>
                    <a:pt x="4013" y="548"/>
                  </a:cubicBezTo>
                  <a:lnTo>
                    <a:pt x="4029" y="548"/>
                  </a:lnTo>
                  <a:cubicBezTo>
                    <a:pt x="4035" y="548"/>
                    <a:pt x="4042" y="548"/>
                    <a:pt x="4042" y="541"/>
                  </a:cubicBezTo>
                  <a:cubicBezTo>
                    <a:pt x="4053" y="530"/>
                    <a:pt x="4047" y="519"/>
                    <a:pt x="4042" y="514"/>
                  </a:cubicBezTo>
                  <a:cubicBezTo>
                    <a:pt x="3460" y="110"/>
                    <a:pt x="2815" y="1"/>
                    <a:pt x="2249"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58"/>
            <p:cNvSpPr/>
            <p:nvPr/>
          </p:nvSpPr>
          <p:spPr>
            <a:xfrm>
              <a:off x="4862698" y="4872173"/>
              <a:ext cx="355391" cy="48135"/>
            </a:xfrm>
            <a:custGeom>
              <a:rect b="b" l="l" r="r" t="t"/>
              <a:pathLst>
                <a:path extrusionOk="0" h="548" w="4046">
                  <a:moveTo>
                    <a:pt x="2240" y="1"/>
                  </a:moveTo>
                  <a:cubicBezTo>
                    <a:pt x="1814" y="1"/>
                    <a:pt x="1433" y="62"/>
                    <a:pt x="1154" y="107"/>
                  </a:cubicBezTo>
                  <a:cubicBezTo>
                    <a:pt x="1073" y="119"/>
                    <a:pt x="997" y="131"/>
                    <a:pt x="934" y="142"/>
                  </a:cubicBezTo>
                  <a:cubicBezTo>
                    <a:pt x="833" y="155"/>
                    <a:pt x="738" y="160"/>
                    <a:pt x="651" y="160"/>
                  </a:cubicBezTo>
                  <a:cubicBezTo>
                    <a:pt x="272" y="160"/>
                    <a:pt x="34" y="60"/>
                    <a:pt x="30" y="55"/>
                  </a:cubicBezTo>
                  <a:cubicBezTo>
                    <a:pt x="17" y="55"/>
                    <a:pt x="6" y="55"/>
                    <a:pt x="1" y="67"/>
                  </a:cubicBezTo>
                  <a:cubicBezTo>
                    <a:pt x="1" y="78"/>
                    <a:pt x="1" y="90"/>
                    <a:pt x="12" y="96"/>
                  </a:cubicBezTo>
                  <a:cubicBezTo>
                    <a:pt x="26" y="100"/>
                    <a:pt x="266" y="200"/>
                    <a:pt x="651" y="200"/>
                  </a:cubicBezTo>
                  <a:cubicBezTo>
                    <a:pt x="740" y="200"/>
                    <a:pt x="836" y="195"/>
                    <a:pt x="940" y="182"/>
                  </a:cubicBezTo>
                  <a:cubicBezTo>
                    <a:pt x="1004" y="171"/>
                    <a:pt x="1079" y="160"/>
                    <a:pt x="1159" y="147"/>
                  </a:cubicBezTo>
                  <a:cubicBezTo>
                    <a:pt x="1435" y="103"/>
                    <a:pt x="1812" y="42"/>
                    <a:pt x="2233" y="42"/>
                  </a:cubicBezTo>
                  <a:cubicBezTo>
                    <a:pt x="2795" y="42"/>
                    <a:pt x="3434" y="150"/>
                    <a:pt x="4011" y="548"/>
                  </a:cubicBezTo>
                  <a:lnTo>
                    <a:pt x="4022" y="548"/>
                  </a:lnTo>
                  <a:cubicBezTo>
                    <a:pt x="4029" y="548"/>
                    <a:pt x="4035" y="548"/>
                    <a:pt x="4040" y="542"/>
                  </a:cubicBezTo>
                  <a:cubicBezTo>
                    <a:pt x="4046" y="530"/>
                    <a:pt x="4040" y="519"/>
                    <a:pt x="4035" y="513"/>
                  </a:cubicBezTo>
                  <a:cubicBezTo>
                    <a:pt x="3452" y="110"/>
                    <a:pt x="2807" y="1"/>
                    <a:pt x="22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58"/>
            <p:cNvSpPr/>
            <p:nvPr/>
          </p:nvSpPr>
          <p:spPr>
            <a:xfrm>
              <a:off x="4858569" y="4894220"/>
              <a:ext cx="355478" cy="48486"/>
            </a:xfrm>
            <a:custGeom>
              <a:rect b="b" l="l" r="r" t="t"/>
              <a:pathLst>
                <a:path extrusionOk="0" h="552" w="4047">
                  <a:moveTo>
                    <a:pt x="2237" y="0"/>
                  </a:moveTo>
                  <a:cubicBezTo>
                    <a:pt x="1815" y="0"/>
                    <a:pt x="1437" y="60"/>
                    <a:pt x="1160" y="105"/>
                  </a:cubicBezTo>
                  <a:cubicBezTo>
                    <a:pt x="1073" y="123"/>
                    <a:pt x="998" y="134"/>
                    <a:pt x="934" y="140"/>
                  </a:cubicBezTo>
                  <a:cubicBezTo>
                    <a:pt x="834" y="153"/>
                    <a:pt x="739" y="158"/>
                    <a:pt x="652" y="158"/>
                  </a:cubicBezTo>
                  <a:cubicBezTo>
                    <a:pt x="276" y="158"/>
                    <a:pt x="35" y="59"/>
                    <a:pt x="35" y="59"/>
                  </a:cubicBezTo>
                  <a:cubicBezTo>
                    <a:pt x="32" y="58"/>
                    <a:pt x="29" y="57"/>
                    <a:pt x="26" y="57"/>
                  </a:cubicBezTo>
                  <a:cubicBezTo>
                    <a:pt x="18" y="57"/>
                    <a:pt x="11" y="62"/>
                    <a:pt x="7" y="70"/>
                  </a:cubicBezTo>
                  <a:cubicBezTo>
                    <a:pt x="0" y="83"/>
                    <a:pt x="7" y="94"/>
                    <a:pt x="18" y="99"/>
                  </a:cubicBezTo>
                  <a:cubicBezTo>
                    <a:pt x="32" y="104"/>
                    <a:pt x="273" y="205"/>
                    <a:pt x="656" y="205"/>
                  </a:cubicBezTo>
                  <a:cubicBezTo>
                    <a:pt x="743" y="205"/>
                    <a:pt x="838" y="200"/>
                    <a:pt x="939" y="187"/>
                  </a:cubicBezTo>
                  <a:cubicBezTo>
                    <a:pt x="1003" y="174"/>
                    <a:pt x="1078" y="163"/>
                    <a:pt x="1166" y="152"/>
                  </a:cubicBezTo>
                  <a:cubicBezTo>
                    <a:pt x="1443" y="107"/>
                    <a:pt x="1823" y="46"/>
                    <a:pt x="2246" y="46"/>
                  </a:cubicBezTo>
                  <a:cubicBezTo>
                    <a:pt x="2806" y="46"/>
                    <a:pt x="3441" y="153"/>
                    <a:pt x="4012" y="546"/>
                  </a:cubicBezTo>
                  <a:cubicBezTo>
                    <a:pt x="4018" y="551"/>
                    <a:pt x="4023" y="551"/>
                    <a:pt x="4023" y="551"/>
                  </a:cubicBezTo>
                  <a:cubicBezTo>
                    <a:pt x="4029" y="551"/>
                    <a:pt x="4041" y="551"/>
                    <a:pt x="4041" y="540"/>
                  </a:cubicBezTo>
                  <a:cubicBezTo>
                    <a:pt x="4047" y="535"/>
                    <a:pt x="4047" y="522"/>
                    <a:pt x="4034" y="511"/>
                  </a:cubicBezTo>
                  <a:cubicBezTo>
                    <a:pt x="3450" y="109"/>
                    <a:pt x="2804" y="0"/>
                    <a:pt x="2237"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58"/>
            <p:cNvSpPr/>
            <p:nvPr/>
          </p:nvSpPr>
          <p:spPr>
            <a:xfrm>
              <a:off x="4858569" y="4914598"/>
              <a:ext cx="355478" cy="48486"/>
            </a:xfrm>
            <a:custGeom>
              <a:rect b="b" l="l" r="r" t="t"/>
              <a:pathLst>
                <a:path extrusionOk="0" h="552" w="4047">
                  <a:moveTo>
                    <a:pt x="2237" y="1"/>
                  </a:moveTo>
                  <a:cubicBezTo>
                    <a:pt x="1815" y="1"/>
                    <a:pt x="1437" y="61"/>
                    <a:pt x="1160" y="105"/>
                  </a:cubicBezTo>
                  <a:cubicBezTo>
                    <a:pt x="1073" y="123"/>
                    <a:pt x="998" y="134"/>
                    <a:pt x="934" y="140"/>
                  </a:cubicBezTo>
                  <a:cubicBezTo>
                    <a:pt x="834" y="153"/>
                    <a:pt x="739" y="158"/>
                    <a:pt x="652" y="158"/>
                  </a:cubicBezTo>
                  <a:cubicBezTo>
                    <a:pt x="276" y="158"/>
                    <a:pt x="35" y="59"/>
                    <a:pt x="35" y="59"/>
                  </a:cubicBezTo>
                  <a:cubicBezTo>
                    <a:pt x="32" y="58"/>
                    <a:pt x="29" y="57"/>
                    <a:pt x="26" y="57"/>
                  </a:cubicBezTo>
                  <a:cubicBezTo>
                    <a:pt x="18" y="57"/>
                    <a:pt x="11" y="62"/>
                    <a:pt x="7" y="70"/>
                  </a:cubicBezTo>
                  <a:cubicBezTo>
                    <a:pt x="0" y="82"/>
                    <a:pt x="7" y="94"/>
                    <a:pt x="18" y="100"/>
                  </a:cubicBezTo>
                  <a:cubicBezTo>
                    <a:pt x="32" y="104"/>
                    <a:pt x="265" y="201"/>
                    <a:pt x="637" y="201"/>
                  </a:cubicBezTo>
                  <a:cubicBezTo>
                    <a:pt x="730" y="201"/>
                    <a:pt x="831" y="195"/>
                    <a:pt x="939" y="180"/>
                  </a:cubicBezTo>
                  <a:cubicBezTo>
                    <a:pt x="1003" y="175"/>
                    <a:pt x="1078" y="164"/>
                    <a:pt x="1166" y="146"/>
                  </a:cubicBezTo>
                  <a:cubicBezTo>
                    <a:pt x="1442" y="103"/>
                    <a:pt x="1821" y="43"/>
                    <a:pt x="2243" y="43"/>
                  </a:cubicBezTo>
                  <a:cubicBezTo>
                    <a:pt x="2803" y="43"/>
                    <a:pt x="3440" y="149"/>
                    <a:pt x="4012" y="546"/>
                  </a:cubicBezTo>
                  <a:cubicBezTo>
                    <a:pt x="4018" y="552"/>
                    <a:pt x="4023" y="552"/>
                    <a:pt x="4023" y="552"/>
                  </a:cubicBezTo>
                  <a:cubicBezTo>
                    <a:pt x="4029" y="552"/>
                    <a:pt x="4041" y="546"/>
                    <a:pt x="4041" y="541"/>
                  </a:cubicBezTo>
                  <a:cubicBezTo>
                    <a:pt x="4047" y="534"/>
                    <a:pt x="4047" y="517"/>
                    <a:pt x="4034" y="511"/>
                  </a:cubicBezTo>
                  <a:cubicBezTo>
                    <a:pt x="3450" y="109"/>
                    <a:pt x="2804" y="1"/>
                    <a:pt x="223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58"/>
            <p:cNvSpPr/>
            <p:nvPr/>
          </p:nvSpPr>
          <p:spPr>
            <a:xfrm>
              <a:off x="4856110" y="4936996"/>
              <a:ext cx="355391" cy="48486"/>
            </a:xfrm>
            <a:custGeom>
              <a:rect b="b" l="l" r="r" t="t"/>
              <a:pathLst>
                <a:path extrusionOk="0" h="552" w="4046">
                  <a:moveTo>
                    <a:pt x="2238" y="0"/>
                  </a:moveTo>
                  <a:cubicBezTo>
                    <a:pt x="1815" y="0"/>
                    <a:pt x="1436" y="60"/>
                    <a:pt x="1159" y="105"/>
                  </a:cubicBezTo>
                  <a:cubicBezTo>
                    <a:pt x="1072" y="117"/>
                    <a:pt x="996" y="134"/>
                    <a:pt x="933" y="140"/>
                  </a:cubicBezTo>
                  <a:cubicBezTo>
                    <a:pt x="832" y="153"/>
                    <a:pt x="738" y="158"/>
                    <a:pt x="651" y="158"/>
                  </a:cubicBezTo>
                  <a:cubicBezTo>
                    <a:pt x="276" y="158"/>
                    <a:pt x="35" y="59"/>
                    <a:pt x="35" y="59"/>
                  </a:cubicBezTo>
                  <a:cubicBezTo>
                    <a:pt x="32" y="57"/>
                    <a:pt x="29" y="57"/>
                    <a:pt x="26" y="57"/>
                  </a:cubicBezTo>
                  <a:cubicBezTo>
                    <a:pt x="17" y="57"/>
                    <a:pt x="10" y="62"/>
                    <a:pt x="6" y="70"/>
                  </a:cubicBezTo>
                  <a:cubicBezTo>
                    <a:pt x="1" y="83"/>
                    <a:pt x="6" y="94"/>
                    <a:pt x="17" y="94"/>
                  </a:cubicBezTo>
                  <a:cubicBezTo>
                    <a:pt x="32" y="103"/>
                    <a:pt x="270" y="200"/>
                    <a:pt x="649" y="200"/>
                  </a:cubicBezTo>
                  <a:cubicBezTo>
                    <a:pt x="738" y="200"/>
                    <a:pt x="835" y="195"/>
                    <a:pt x="939" y="181"/>
                  </a:cubicBezTo>
                  <a:cubicBezTo>
                    <a:pt x="1002" y="174"/>
                    <a:pt x="1079" y="163"/>
                    <a:pt x="1165" y="147"/>
                  </a:cubicBezTo>
                  <a:cubicBezTo>
                    <a:pt x="1441" y="102"/>
                    <a:pt x="1820" y="41"/>
                    <a:pt x="2241" y="41"/>
                  </a:cubicBezTo>
                  <a:cubicBezTo>
                    <a:pt x="2802" y="41"/>
                    <a:pt x="3438" y="149"/>
                    <a:pt x="4011" y="546"/>
                  </a:cubicBezTo>
                  <a:cubicBezTo>
                    <a:pt x="4016" y="546"/>
                    <a:pt x="4022" y="551"/>
                    <a:pt x="4022" y="551"/>
                  </a:cubicBezTo>
                  <a:cubicBezTo>
                    <a:pt x="4035" y="551"/>
                    <a:pt x="4040" y="546"/>
                    <a:pt x="4040" y="540"/>
                  </a:cubicBezTo>
                  <a:cubicBezTo>
                    <a:pt x="4046" y="529"/>
                    <a:pt x="4046" y="517"/>
                    <a:pt x="4035" y="511"/>
                  </a:cubicBezTo>
                  <a:cubicBezTo>
                    <a:pt x="3452" y="109"/>
                    <a:pt x="2806" y="0"/>
                    <a:pt x="22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58"/>
            <p:cNvSpPr/>
            <p:nvPr/>
          </p:nvSpPr>
          <p:spPr>
            <a:xfrm>
              <a:off x="4856110" y="4962293"/>
              <a:ext cx="355391" cy="48135"/>
            </a:xfrm>
            <a:custGeom>
              <a:rect b="b" l="l" r="r" t="t"/>
              <a:pathLst>
                <a:path extrusionOk="0" h="548" w="4046">
                  <a:moveTo>
                    <a:pt x="2248" y="1"/>
                  </a:moveTo>
                  <a:cubicBezTo>
                    <a:pt x="1822" y="1"/>
                    <a:pt x="1439" y="63"/>
                    <a:pt x="1159" y="108"/>
                  </a:cubicBezTo>
                  <a:cubicBezTo>
                    <a:pt x="1072" y="119"/>
                    <a:pt x="996" y="130"/>
                    <a:pt x="933" y="142"/>
                  </a:cubicBezTo>
                  <a:cubicBezTo>
                    <a:pt x="833" y="155"/>
                    <a:pt x="740" y="161"/>
                    <a:pt x="653" y="161"/>
                  </a:cubicBezTo>
                  <a:cubicBezTo>
                    <a:pt x="276" y="161"/>
                    <a:pt x="35" y="60"/>
                    <a:pt x="35" y="60"/>
                  </a:cubicBezTo>
                  <a:cubicBezTo>
                    <a:pt x="32" y="59"/>
                    <a:pt x="28" y="58"/>
                    <a:pt x="25" y="58"/>
                  </a:cubicBezTo>
                  <a:cubicBezTo>
                    <a:pt x="17" y="58"/>
                    <a:pt x="10" y="62"/>
                    <a:pt x="6" y="67"/>
                  </a:cubicBezTo>
                  <a:cubicBezTo>
                    <a:pt x="1" y="78"/>
                    <a:pt x="6" y="89"/>
                    <a:pt x="17" y="95"/>
                  </a:cubicBezTo>
                  <a:cubicBezTo>
                    <a:pt x="32" y="101"/>
                    <a:pt x="272" y="201"/>
                    <a:pt x="654" y="201"/>
                  </a:cubicBezTo>
                  <a:cubicBezTo>
                    <a:pt x="742" y="201"/>
                    <a:pt x="837" y="196"/>
                    <a:pt x="939" y="183"/>
                  </a:cubicBezTo>
                  <a:cubicBezTo>
                    <a:pt x="1002" y="172"/>
                    <a:pt x="1079" y="159"/>
                    <a:pt x="1165" y="148"/>
                  </a:cubicBezTo>
                  <a:cubicBezTo>
                    <a:pt x="1441" y="103"/>
                    <a:pt x="1820" y="42"/>
                    <a:pt x="2241" y="42"/>
                  </a:cubicBezTo>
                  <a:cubicBezTo>
                    <a:pt x="2802" y="42"/>
                    <a:pt x="3438" y="150"/>
                    <a:pt x="4011" y="547"/>
                  </a:cubicBezTo>
                  <a:lnTo>
                    <a:pt x="4022" y="547"/>
                  </a:lnTo>
                  <a:cubicBezTo>
                    <a:pt x="4035" y="547"/>
                    <a:pt x="4040" y="547"/>
                    <a:pt x="4040" y="542"/>
                  </a:cubicBezTo>
                  <a:cubicBezTo>
                    <a:pt x="4046" y="530"/>
                    <a:pt x="4046" y="519"/>
                    <a:pt x="4035" y="512"/>
                  </a:cubicBezTo>
                  <a:cubicBezTo>
                    <a:pt x="3456" y="110"/>
                    <a:pt x="2814" y="1"/>
                    <a:pt x="224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58"/>
            <p:cNvSpPr/>
            <p:nvPr/>
          </p:nvSpPr>
          <p:spPr>
            <a:xfrm>
              <a:off x="5257698" y="4788465"/>
              <a:ext cx="353019" cy="71148"/>
            </a:xfrm>
            <a:custGeom>
              <a:rect b="b" l="l" r="r" t="t"/>
              <a:pathLst>
                <a:path extrusionOk="0" h="810" w="4019">
                  <a:moveTo>
                    <a:pt x="963" y="0"/>
                  </a:moveTo>
                  <a:cubicBezTo>
                    <a:pt x="656" y="0"/>
                    <a:pt x="337" y="44"/>
                    <a:pt x="19" y="156"/>
                  </a:cubicBezTo>
                  <a:cubicBezTo>
                    <a:pt x="6" y="156"/>
                    <a:pt x="1" y="168"/>
                    <a:pt x="6" y="179"/>
                  </a:cubicBezTo>
                  <a:cubicBezTo>
                    <a:pt x="6" y="185"/>
                    <a:pt x="12" y="191"/>
                    <a:pt x="19" y="191"/>
                  </a:cubicBezTo>
                  <a:cubicBezTo>
                    <a:pt x="22" y="193"/>
                    <a:pt x="25" y="195"/>
                    <a:pt x="27" y="195"/>
                  </a:cubicBezTo>
                  <a:cubicBezTo>
                    <a:pt x="29" y="195"/>
                    <a:pt x="30" y="193"/>
                    <a:pt x="30" y="191"/>
                  </a:cubicBezTo>
                  <a:cubicBezTo>
                    <a:pt x="342" y="82"/>
                    <a:pt x="655" y="39"/>
                    <a:pt x="956" y="39"/>
                  </a:cubicBezTo>
                  <a:cubicBezTo>
                    <a:pt x="1797" y="39"/>
                    <a:pt x="2552" y="375"/>
                    <a:pt x="2975" y="562"/>
                  </a:cubicBezTo>
                  <a:cubicBezTo>
                    <a:pt x="3037" y="591"/>
                    <a:pt x="3096" y="613"/>
                    <a:pt x="3142" y="637"/>
                  </a:cubicBezTo>
                  <a:cubicBezTo>
                    <a:pt x="3499" y="787"/>
                    <a:pt x="3769" y="810"/>
                    <a:pt x="3904" y="810"/>
                  </a:cubicBezTo>
                  <a:cubicBezTo>
                    <a:pt x="3962" y="810"/>
                    <a:pt x="3995" y="805"/>
                    <a:pt x="4000" y="805"/>
                  </a:cubicBezTo>
                  <a:cubicBezTo>
                    <a:pt x="4011" y="800"/>
                    <a:pt x="4018" y="787"/>
                    <a:pt x="4018" y="776"/>
                  </a:cubicBezTo>
                  <a:cubicBezTo>
                    <a:pt x="4011" y="765"/>
                    <a:pt x="4000" y="759"/>
                    <a:pt x="3995" y="759"/>
                  </a:cubicBezTo>
                  <a:cubicBezTo>
                    <a:pt x="3993" y="759"/>
                    <a:pt x="3961" y="764"/>
                    <a:pt x="3903" y="764"/>
                  </a:cubicBezTo>
                  <a:cubicBezTo>
                    <a:pt x="3771" y="764"/>
                    <a:pt x="3506" y="742"/>
                    <a:pt x="3160" y="597"/>
                  </a:cubicBezTo>
                  <a:cubicBezTo>
                    <a:pt x="3114" y="579"/>
                    <a:pt x="3056" y="551"/>
                    <a:pt x="2992" y="522"/>
                  </a:cubicBezTo>
                  <a:cubicBezTo>
                    <a:pt x="2566" y="334"/>
                    <a:pt x="1808" y="0"/>
                    <a:pt x="96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58"/>
            <p:cNvSpPr/>
            <p:nvPr/>
          </p:nvSpPr>
          <p:spPr>
            <a:xfrm>
              <a:off x="5256293" y="4808931"/>
              <a:ext cx="353282" cy="72378"/>
            </a:xfrm>
            <a:custGeom>
              <a:rect b="b" l="l" r="r" t="t"/>
              <a:pathLst>
                <a:path extrusionOk="0" h="824" w="4022">
                  <a:moveTo>
                    <a:pt x="939" y="0"/>
                  </a:moveTo>
                  <a:cubicBezTo>
                    <a:pt x="642" y="0"/>
                    <a:pt x="331" y="44"/>
                    <a:pt x="17" y="155"/>
                  </a:cubicBezTo>
                  <a:cubicBezTo>
                    <a:pt x="6" y="161"/>
                    <a:pt x="0" y="172"/>
                    <a:pt x="6" y="184"/>
                  </a:cubicBezTo>
                  <a:cubicBezTo>
                    <a:pt x="6" y="190"/>
                    <a:pt x="11" y="195"/>
                    <a:pt x="22" y="195"/>
                  </a:cubicBezTo>
                  <a:lnTo>
                    <a:pt x="35" y="195"/>
                  </a:lnTo>
                  <a:cubicBezTo>
                    <a:pt x="344" y="87"/>
                    <a:pt x="649" y="43"/>
                    <a:pt x="942" y="43"/>
                  </a:cubicBezTo>
                  <a:cubicBezTo>
                    <a:pt x="1742" y="43"/>
                    <a:pt x="2449" y="367"/>
                    <a:pt x="2887" y="567"/>
                  </a:cubicBezTo>
                  <a:cubicBezTo>
                    <a:pt x="2962" y="602"/>
                    <a:pt x="3031" y="631"/>
                    <a:pt x="3088" y="653"/>
                  </a:cubicBezTo>
                  <a:cubicBezTo>
                    <a:pt x="3433" y="798"/>
                    <a:pt x="3721" y="824"/>
                    <a:pt x="3878" y="824"/>
                  </a:cubicBezTo>
                  <a:cubicBezTo>
                    <a:pt x="3954" y="824"/>
                    <a:pt x="3999" y="818"/>
                    <a:pt x="4005" y="816"/>
                  </a:cubicBezTo>
                  <a:cubicBezTo>
                    <a:pt x="4016" y="816"/>
                    <a:pt x="4022" y="805"/>
                    <a:pt x="4022" y="792"/>
                  </a:cubicBezTo>
                  <a:cubicBezTo>
                    <a:pt x="4022" y="781"/>
                    <a:pt x="4011" y="775"/>
                    <a:pt x="3999" y="775"/>
                  </a:cubicBezTo>
                  <a:cubicBezTo>
                    <a:pt x="3997" y="775"/>
                    <a:pt x="3953" y="781"/>
                    <a:pt x="3877" y="781"/>
                  </a:cubicBezTo>
                  <a:cubicBezTo>
                    <a:pt x="3724" y="781"/>
                    <a:pt x="3440" y="758"/>
                    <a:pt x="3106" y="618"/>
                  </a:cubicBezTo>
                  <a:cubicBezTo>
                    <a:pt x="3048" y="596"/>
                    <a:pt x="2978" y="561"/>
                    <a:pt x="2903" y="526"/>
                  </a:cubicBezTo>
                  <a:cubicBezTo>
                    <a:pt x="2463" y="327"/>
                    <a:pt x="1749" y="0"/>
                    <a:pt x="939"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58"/>
            <p:cNvSpPr/>
            <p:nvPr/>
          </p:nvSpPr>
          <p:spPr>
            <a:xfrm>
              <a:off x="5253658" y="4831241"/>
              <a:ext cx="353370" cy="72466"/>
            </a:xfrm>
            <a:custGeom>
              <a:rect b="b" l="l" r="r" t="t"/>
              <a:pathLst>
                <a:path extrusionOk="0" h="825" w="4023">
                  <a:moveTo>
                    <a:pt x="940" y="1"/>
                  </a:moveTo>
                  <a:cubicBezTo>
                    <a:pt x="643" y="1"/>
                    <a:pt x="332" y="45"/>
                    <a:pt x="18" y="156"/>
                  </a:cubicBezTo>
                  <a:cubicBezTo>
                    <a:pt x="7" y="161"/>
                    <a:pt x="1" y="174"/>
                    <a:pt x="7" y="185"/>
                  </a:cubicBezTo>
                  <a:cubicBezTo>
                    <a:pt x="7" y="190"/>
                    <a:pt x="12" y="196"/>
                    <a:pt x="18" y="196"/>
                  </a:cubicBezTo>
                  <a:lnTo>
                    <a:pt x="30" y="196"/>
                  </a:lnTo>
                  <a:cubicBezTo>
                    <a:pt x="339" y="87"/>
                    <a:pt x="645" y="44"/>
                    <a:pt x="939" y="44"/>
                  </a:cubicBezTo>
                  <a:cubicBezTo>
                    <a:pt x="1740" y="44"/>
                    <a:pt x="2449" y="366"/>
                    <a:pt x="2882" y="562"/>
                  </a:cubicBezTo>
                  <a:cubicBezTo>
                    <a:pt x="2962" y="602"/>
                    <a:pt x="3032" y="631"/>
                    <a:pt x="3090" y="655"/>
                  </a:cubicBezTo>
                  <a:cubicBezTo>
                    <a:pt x="3431" y="798"/>
                    <a:pt x="3718" y="825"/>
                    <a:pt x="3875" y="825"/>
                  </a:cubicBezTo>
                  <a:cubicBezTo>
                    <a:pt x="3953" y="825"/>
                    <a:pt x="4000" y="818"/>
                    <a:pt x="4006" y="816"/>
                  </a:cubicBezTo>
                  <a:cubicBezTo>
                    <a:pt x="4017" y="816"/>
                    <a:pt x="4022" y="805"/>
                    <a:pt x="4022" y="794"/>
                  </a:cubicBezTo>
                  <a:cubicBezTo>
                    <a:pt x="4017" y="782"/>
                    <a:pt x="4011" y="776"/>
                    <a:pt x="4000" y="776"/>
                  </a:cubicBezTo>
                  <a:cubicBezTo>
                    <a:pt x="3998" y="776"/>
                    <a:pt x="3953" y="782"/>
                    <a:pt x="3875" y="782"/>
                  </a:cubicBezTo>
                  <a:cubicBezTo>
                    <a:pt x="3720" y="782"/>
                    <a:pt x="3438" y="759"/>
                    <a:pt x="3107" y="620"/>
                  </a:cubicBezTo>
                  <a:cubicBezTo>
                    <a:pt x="3049" y="591"/>
                    <a:pt x="2979" y="562"/>
                    <a:pt x="2898" y="527"/>
                  </a:cubicBezTo>
                  <a:cubicBezTo>
                    <a:pt x="2462" y="328"/>
                    <a:pt x="1749" y="1"/>
                    <a:pt x="9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58"/>
            <p:cNvSpPr/>
            <p:nvPr/>
          </p:nvSpPr>
          <p:spPr>
            <a:xfrm>
              <a:off x="5250671" y="4853727"/>
              <a:ext cx="353282" cy="72202"/>
            </a:xfrm>
            <a:custGeom>
              <a:rect b="b" l="l" r="r" t="t"/>
              <a:pathLst>
                <a:path extrusionOk="0" h="822" w="4022">
                  <a:moveTo>
                    <a:pt x="938" y="1"/>
                  </a:moveTo>
                  <a:cubicBezTo>
                    <a:pt x="641" y="1"/>
                    <a:pt x="331" y="45"/>
                    <a:pt x="17" y="156"/>
                  </a:cubicBezTo>
                  <a:cubicBezTo>
                    <a:pt x="6" y="156"/>
                    <a:pt x="0" y="167"/>
                    <a:pt x="0" y="178"/>
                  </a:cubicBezTo>
                  <a:lnTo>
                    <a:pt x="17" y="196"/>
                  </a:lnTo>
                  <a:lnTo>
                    <a:pt x="29" y="196"/>
                  </a:lnTo>
                  <a:cubicBezTo>
                    <a:pt x="339" y="87"/>
                    <a:pt x="645" y="44"/>
                    <a:pt x="939" y="44"/>
                  </a:cubicBezTo>
                  <a:cubicBezTo>
                    <a:pt x="1740" y="44"/>
                    <a:pt x="2448" y="366"/>
                    <a:pt x="2881" y="560"/>
                  </a:cubicBezTo>
                  <a:cubicBezTo>
                    <a:pt x="2962" y="595"/>
                    <a:pt x="3026" y="630"/>
                    <a:pt x="3090" y="654"/>
                  </a:cubicBezTo>
                  <a:cubicBezTo>
                    <a:pt x="3434" y="798"/>
                    <a:pt x="3720" y="822"/>
                    <a:pt x="3875" y="822"/>
                  </a:cubicBezTo>
                  <a:cubicBezTo>
                    <a:pt x="3949" y="822"/>
                    <a:pt x="3994" y="816"/>
                    <a:pt x="3999" y="816"/>
                  </a:cubicBezTo>
                  <a:cubicBezTo>
                    <a:pt x="4011" y="816"/>
                    <a:pt x="4022" y="804"/>
                    <a:pt x="4016" y="793"/>
                  </a:cubicBezTo>
                  <a:cubicBezTo>
                    <a:pt x="4016" y="782"/>
                    <a:pt x="4005" y="775"/>
                    <a:pt x="3994" y="775"/>
                  </a:cubicBezTo>
                  <a:cubicBezTo>
                    <a:pt x="3994" y="775"/>
                    <a:pt x="3951" y="780"/>
                    <a:pt x="3876" y="780"/>
                  </a:cubicBezTo>
                  <a:cubicBezTo>
                    <a:pt x="3725" y="780"/>
                    <a:pt x="3440" y="757"/>
                    <a:pt x="3106" y="613"/>
                  </a:cubicBezTo>
                  <a:cubicBezTo>
                    <a:pt x="3042" y="590"/>
                    <a:pt x="2978" y="560"/>
                    <a:pt x="2898" y="526"/>
                  </a:cubicBezTo>
                  <a:cubicBezTo>
                    <a:pt x="2462" y="326"/>
                    <a:pt x="1747" y="1"/>
                    <a:pt x="93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58"/>
            <p:cNvSpPr/>
            <p:nvPr/>
          </p:nvSpPr>
          <p:spPr>
            <a:xfrm>
              <a:off x="5246016" y="4875599"/>
              <a:ext cx="353458" cy="72466"/>
            </a:xfrm>
            <a:custGeom>
              <a:rect b="b" l="l" r="r" t="t"/>
              <a:pathLst>
                <a:path extrusionOk="0" h="825" w="4024">
                  <a:moveTo>
                    <a:pt x="940" y="1"/>
                  </a:moveTo>
                  <a:cubicBezTo>
                    <a:pt x="643" y="1"/>
                    <a:pt x="333" y="45"/>
                    <a:pt x="18" y="156"/>
                  </a:cubicBezTo>
                  <a:cubicBezTo>
                    <a:pt x="6" y="161"/>
                    <a:pt x="0" y="172"/>
                    <a:pt x="6" y="178"/>
                  </a:cubicBezTo>
                  <a:cubicBezTo>
                    <a:pt x="6" y="190"/>
                    <a:pt x="13" y="190"/>
                    <a:pt x="24" y="196"/>
                  </a:cubicBezTo>
                  <a:lnTo>
                    <a:pt x="35" y="196"/>
                  </a:lnTo>
                  <a:cubicBezTo>
                    <a:pt x="345" y="87"/>
                    <a:pt x="650" y="44"/>
                    <a:pt x="944" y="44"/>
                  </a:cubicBezTo>
                  <a:cubicBezTo>
                    <a:pt x="1743" y="44"/>
                    <a:pt x="2450" y="366"/>
                    <a:pt x="2887" y="560"/>
                  </a:cubicBezTo>
                  <a:cubicBezTo>
                    <a:pt x="2962" y="602"/>
                    <a:pt x="3031" y="630"/>
                    <a:pt x="3090" y="654"/>
                  </a:cubicBezTo>
                  <a:cubicBezTo>
                    <a:pt x="3434" y="798"/>
                    <a:pt x="3723" y="824"/>
                    <a:pt x="3879" y="824"/>
                  </a:cubicBezTo>
                  <a:cubicBezTo>
                    <a:pt x="3955" y="824"/>
                    <a:pt x="4000" y="818"/>
                    <a:pt x="4005" y="816"/>
                  </a:cubicBezTo>
                  <a:cubicBezTo>
                    <a:pt x="4018" y="816"/>
                    <a:pt x="4023" y="804"/>
                    <a:pt x="4023" y="793"/>
                  </a:cubicBezTo>
                  <a:cubicBezTo>
                    <a:pt x="4023" y="782"/>
                    <a:pt x="4012" y="776"/>
                    <a:pt x="4000" y="776"/>
                  </a:cubicBezTo>
                  <a:cubicBezTo>
                    <a:pt x="3998" y="776"/>
                    <a:pt x="3954" y="782"/>
                    <a:pt x="3879" y="782"/>
                  </a:cubicBezTo>
                  <a:cubicBezTo>
                    <a:pt x="3726" y="782"/>
                    <a:pt x="3441" y="759"/>
                    <a:pt x="3108" y="619"/>
                  </a:cubicBezTo>
                  <a:cubicBezTo>
                    <a:pt x="3049" y="590"/>
                    <a:pt x="2980" y="560"/>
                    <a:pt x="2905" y="526"/>
                  </a:cubicBezTo>
                  <a:cubicBezTo>
                    <a:pt x="2463" y="327"/>
                    <a:pt x="1750" y="1"/>
                    <a:pt x="940"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58"/>
            <p:cNvSpPr/>
            <p:nvPr/>
          </p:nvSpPr>
          <p:spPr>
            <a:xfrm>
              <a:off x="5242415" y="4897733"/>
              <a:ext cx="353458" cy="72466"/>
            </a:xfrm>
            <a:custGeom>
              <a:rect b="b" l="l" r="r" t="t"/>
              <a:pathLst>
                <a:path extrusionOk="0" h="825" w="4024">
                  <a:moveTo>
                    <a:pt x="938" y="0"/>
                  </a:moveTo>
                  <a:cubicBezTo>
                    <a:pt x="642" y="0"/>
                    <a:pt x="333" y="44"/>
                    <a:pt x="19" y="153"/>
                  </a:cubicBezTo>
                  <a:cubicBezTo>
                    <a:pt x="7" y="158"/>
                    <a:pt x="1" y="169"/>
                    <a:pt x="7" y="182"/>
                  </a:cubicBezTo>
                  <a:cubicBezTo>
                    <a:pt x="12" y="187"/>
                    <a:pt x="12" y="193"/>
                    <a:pt x="25" y="193"/>
                  </a:cubicBezTo>
                  <a:lnTo>
                    <a:pt x="36" y="193"/>
                  </a:lnTo>
                  <a:cubicBezTo>
                    <a:pt x="344" y="86"/>
                    <a:pt x="648" y="44"/>
                    <a:pt x="940" y="44"/>
                  </a:cubicBezTo>
                  <a:cubicBezTo>
                    <a:pt x="1741" y="44"/>
                    <a:pt x="2450" y="365"/>
                    <a:pt x="2887" y="564"/>
                  </a:cubicBezTo>
                  <a:cubicBezTo>
                    <a:pt x="2962" y="599"/>
                    <a:pt x="3032" y="628"/>
                    <a:pt x="3090" y="656"/>
                  </a:cubicBezTo>
                  <a:cubicBezTo>
                    <a:pt x="3433" y="801"/>
                    <a:pt x="3720" y="825"/>
                    <a:pt x="3878" y="825"/>
                  </a:cubicBezTo>
                  <a:cubicBezTo>
                    <a:pt x="3955" y="825"/>
                    <a:pt x="4000" y="819"/>
                    <a:pt x="4006" y="819"/>
                  </a:cubicBezTo>
                  <a:cubicBezTo>
                    <a:pt x="4018" y="813"/>
                    <a:pt x="4024" y="808"/>
                    <a:pt x="4024" y="795"/>
                  </a:cubicBezTo>
                  <a:cubicBezTo>
                    <a:pt x="4024" y="786"/>
                    <a:pt x="4016" y="777"/>
                    <a:pt x="4006" y="777"/>
                  </a:cubicBezTo>
                  <a:cubicBezTo>
                    <a:pt x="4004" y="777"/>
                    <a:pt x="4002" y="778"/>
                    <a:pt x="4000" y="779"/>
                  </a:cubicBezTo>
                  <a:cubicBezTo>
                    <a:pt x="3999" y="779"/>
                    <a:pt x="3961" y="783"/>
                    <a:pt x="3896" y="783"/>
                  </a:cubicBezTo>
                  <a:cubicBezTo>
                    <a:pt x="3747" y="783"/>
                    <a:pt x="3454" y="761"/>
                    <a:pt x="3107" y="616"/>
                  </a:cubicBezTo>
                  <a:cubicBezTo>
                    <a:pt x="3050" y="594"/>
                    <a:pt x="2981" y="559"/>
                    <a:pt x="2905" y="524"/>
                  </a:cubicBezTo>
                  <a:cubicBezTo>
                    <a:pt x="2464" y="324"/>
                    <a:pt x="1749" y="0"/>
                    <a:pt x="93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58"/>
            <p:cNvSpPr/>
            <p:nvPr/>
          </p:nvSpPr>
          <p:spPr>
            <a:xfrm>
              <a:off x="5240394" y="4920307"/>
              <a:ext cx="353458" cy="72290"/>
            </a:xfrm>
            <a:custGeom>
              <a:rect b="b" l="l" r="r" t="t"/>
              <a:pathLst>
                <a:path extrusionOk="0" h="823" w="4024">
                  <a:moveTo>
                    <a:pt x="946" y="1"/>
                  </a:moveTo>
                  <a:cubicBezTo>
                    <a:pt x="647" y="1"/>
                    <a:pt x="335" y="45"/>
                    <a:pt x="18" y="156"/>
                  </a:cubicBezTo>
                  <a:cubicBezTo>
                    <a:pt x="7" y="156"/>
                    <a:pt x="0" y="168"/>
                    <a:pt x="7" y="179"/>
                  </a:cubicBezTo>
                  <a:cubicBezTo>
                    <a:pt x="7" y="185"/>
                    <a:pt x="13" y="190"/>
                    <a:pt x="18" y="190"/>
                  </a:cubicBezTo>
                  <a:cubicBezTo>
                    <a:pt x="21" y="194"/>
                    <a:pt x="24" y="196"/>
                    <a:pt x="26" y="196"/>
                  </a:cubicBezTo>
                  <a:cubicBezTo>
                    <a:pt x="28" y="196"/>
                    <a:pt x="30" y="194"/>
                    <a:pt x="30" y="190"/>
                  </a:cubicBezTo>
                  <a:cubicBezTo>
                    <a:pt x="338" y="84"/>
                    <a:pt x="642" y="41"/>
                    <a:pt x="935" y="41"/>
                  </a:cubicBezTo>
                  <a:cubicBezTo>
                    <a:pt x="1737" y="41"/>
                    <a:pt x="2448" y="362"/>
                    <a:pt x="2881" y="562"/>
                  </a:cubicBezTo>
                  <a:cubicBezTo>
                    <a:pt x="2963" y="597"/>
                    <a:pt x="3033" y="631"/>
                    <a:pt x="3090" y="655"/>
                  </a:cubicBezTo>
                  <a:cubicBezTo>
                    <a:pt x="3432" y="799"/>
                    <a:pt x="3719" y="822"/>
                    <a:pt x="3876" y="822"/>
                  </a:cubicBezTo>
                  <a:cubicBezTo>
                    <a:pt x="3954" y="822"/>
                    <a:pt x="4001" y="816"/>
                    <a:pt x="4007" y="816"/>
                  </a:cubicBezTo>
                  <a:cubicBezTo>
                    <a:pt x="4018" y="816"/>
                    <a:pt x="4023" y="805"/>
                    <a:pt x="4023" y="794"/>
                  </a:cubicBezTo>
                  <a:cubicBezTo>
                    <a:pt x="4018" y="782"/>
                    <a:pt x="4012" y="776"/>
                    <a:pt x="4000" y="776"/>
                  </a:cubicBezTo>
                  <a:cubicBezTo>
                    <a:pt x="3998" y="776"/>
                    <a:pt x="3959" y="781"/>
                    <a:pt x="3891" y="781"/>
                  </a:cubicBezTo>
                  <a:cubicBezTo>
                    <a:pt x="3741" y="781"/>
                    <a:pt x="3451" y="758"/>
                    <a:pt x="3108" y="615"/>
                  </a:cubicBezTo>
                  <a:cubicBezTo>
                    <a:pt x="3049" y="591"/>
                    <a:pt x="2980" y="562"/>
                    <a:pt x="2899" y="522"/>
                  </a:cubicBezTo>
                  <a:cubicBezTo>
                    <a:pt x="2464" y="323"/>
                    <a:pt x="1753" y="1"/>
                    <a:pt x="946"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58"/>
            <p:cNvSpPr/>
            <p:nvPr/>
          </p:nvSpPr>
          <p:spPr>
            <a:xfrm>
              <a:off x="5234861" y="4939807"/>
              <a:ext cx="353370" cy="72378"/>
            </a:xfrm>
            <a:custGeom>
              <a:rect b="b" l="l" r="r" t="t"/>
              <a:pathLst>
                <a:path extrusionOk="0" h="824" w="4023">
                  <a:moveTo>
                    <a:pt x="940" y="0"/>
                  </a:moveTo>
                  <a:cubicBezTo>
                    <a:pt x="643" y="0"/>
                    <a:pt x="332" y="44"/>
                    <a:pt x="17" y="155"/>
                  </a:cubicBezTo>
                  <a:cubicBezTo>
                    <a:pt x="6" y="160"/>
                    <a:pt x="1" y="172"/>
                    <a:pt x="6" y="184"/>
                  </a:cubicBezTo>
                  <a:cubicBezTo>
                    <a:pt x="12" y="190"/>
                    <a:pt x="12" y="195"/>
                    <a:pt x="23" y="195"/>
                  </a:cubicBezTo>
                  <a:lnTo>
                    <a:pt x="36" y="195"/>
                  </a:lnTo>
                  <a:cubicBezTo>
                    <a:pt x="345" y="86"/>
                    <a:pt x="651" y="43"/>
                    <a:pt x="944" y="43"/>
                  </a:cubicBezTo>
                  <a:cubicBezTo>
                    <a:pt x="1743" y="43"/>
                    <a:pt x="2450" y="365"/>
                    <a:pt x="2887" y="560"/>
                  </a:cubicBezTo>
                  <a:cubicBezTo>
                    <a:pt x="2962" y="601"/>
                    <a:pt x="3032" y="629"/>
                    <a:pt x="3089" y="653"/>
                  </a:cubicBezTo>
                  <a:cubicBezTo>
                    <a:pt x="3433" y="797"/>
                    <a:pt x="3722" y="824"/>
                    <a:pt x="3879" y="824"/>
                  </a:cubicBezTo>
                  <a:cubicBezTo>
                    <a:pt x="3955" y="824"/>
                    <a:pt x="4000" y="817"/>
                    <a:pt x="4006" y="816"/>
                  </a:cubicBezTo>
                  <a:cubicBezTo>
                    <a:pt x="4017" y="816"/>
                    <a:pt x="4022" y="803"/>
                    <a:pt x="4022" y="792"/>
                  </a:cubicBezTo>
                  <a:cubicBezTo>
                    <a:pt x="4022" y="781"/>
                    <a:pt x="4011" y="775"/>
                    <a:pt x="4000" y="775"/>
                  </a:cubicBezTo>
                  <a:cubicBezTo>
                    <a:pt x="3998" y="775"/>
                    <a:pt x="3954" y="781"/>
                    <a:pt x="3878" y="781"/>
                  </a:cubicBezTo>
                  <a:cubicBezTo>
                    <a:pt x="3725" y="781"/>
                    <a:pt x="3440" y="758"/>
                    <a:pt x="3107" y="618"/>
                  </a:cubicBezTo>
                  <a:cubicBezTo>
                    <a:pt x="3048" y="589"/>
                    <a:pt x="2979" y="560"/>
                    <a:pt x="2904" y="525"/>
                  </a:cubicBezTo>
                  <a:cubicBezTo>
                    <a:pt x="2463" y="327"/>
                    <a:pt x="1750" y="0"/>
                    <a:pt x="940"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58"/>
            <p:cNvSpPr/>
            <p:nvPr/>
          </p:nvSpPr>
          <p:spPr>
            <a:xfrm>
              <a:off x="5231786" y="4961854"/>
              <a:ext cx="353370" cy="72466"/>
            </a:xfrm>
            <a:custGeom>
              <a:rect b="b" l="l" r="r" t="t"/>
              <a:pathLst>
                <a:path extrusionOk="0" h="825" w="4023">
                  <a:moveTo>
                    <a:pt x="935" y="1"/>
                  </a:moveTo>
                  <a:cubicBezTo>
                    <a:pt x="639" y="1"/>
                    <a:pt x="330" y="44"/>
                    <a:pt x="18" y="153"/>
                  </a:cubicBezTo>
                  <a:cubicBezTo>
                    <a:pt x="7" y="158"/>
                    <a:pt x="1" y="170"/>
                    <a:pt x="1" y="182"/>
                  </a:cubicBezTo>
                  <a:cubicBezTo>
                    <a:pt x="7" y="188"/>
                    <a:pt x="12" y="193"/>
                    <a:pt x="18" y="193"/>
                  </a:cubicBezTo>
                  <a:cubicBezTo>
                    <a:pt x="18" y="196"/>
                    <a:pt x="19" y="197"/>
                    <a:pt x="21" y="197"/>
                  </a:cubicBezTo>
                  <a:cubicBezTo>
                    <a:pt x="23" y="197"/>
                    <a:pt x="26" y="196"/>
                    <a:pt x="29" y="193"/>
                  </a:cubicBezTo>
                  <a:cubicBezTo>
                    <a:pt x="337" y="87"/>
                    <a:pt x="642" y="44"/>
                    <a:pt x="934" y="44"/>
                  </a:cubicBezTo>
                  <a:cubicBezTo>
                    <a:pt x="1735" y="44"/>
                    <a:pt x="2443" y="365"/>
                    <a:pt x="2880" y="565"/>
                  </a:cubicBezTo>
                  <a:cubicBezTo>
                    <a:pt x="2957" y="599"/>
                    <a:pt x="3026" y="634"/>
                    <a:pt x="3089" y="656"/>
                  </a:cubicBezTo>
                  <a:cubicBezTo>
                    <a:pt x="3432" y="801"/>
                    <a:pt x="3717" y="825"/>
                    <a:pt x="3872" y="825"/>
                  </a:cubicBezTo>
                  <a:cubicBezTo>
                    <a:pt x="3949" y="825"/>
                    <a:pt x="3994" y="819"/>
                    <a:pt x="4000" y="819"/>
                  </a:cubicBezTo>
                  <a:cubicBezTo>
                    <a:pt x="4011" y="819"/>
                    <a:pt x="4022" y="808"/>
                    <a:pt x="4017" y="796"/>
                  </a:cubicBezTo>
                  <a:cubicBezTo>
                    <a:pt x="4017" y="786"/>
                    <a:pt x="4009" y="777"/>
                    <a:pt x="4000" y="777"/>
                  </a:cubicBezTo>
                  <a:cubicBezTo>
                    <a:pt x="3998" y="777"/>
                    <a:pt x="3996" y="778"/>
                    <a:pt x="3993" y="779"/>
                  </a:cubicBezTo>
                  <a:cubicBezTo>
                    <a:pt x="3993" y="779"/>
                    <a:pt x="3956" y="783"/>
                    <a:pt x="3891" y="783"/>
                  </a:cubicBezTo>
                  <a:cubicBezTo>
                    <a:pt x="3743" y="783"/>
                    <a:pt x="3447" y="761"/>
                    <a:pt x="3102" y="616"/>
                  </a:cubicBezTo>
                  <a:cubicBezTo>
                    <a:pt x="3043" y="594"/>
                    <a:pt x="2974" y="565"/>
                    <a:pt x="2898" y="524"/>
                  </a:cubicBezTo>
                  <a:cubicBezTo>
                    <a:pt x="2462" y="325"/>
                    <a:pt x="1745" y="1"/>
                    <a:pt x="93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58"/>
            <p:cNvSpPr/>
            <p:nvPr/>
          </p:nvSpPr>
          <p:spPr>
            <a:xfrm>
              <a:off x="5224584" y="4986272"/>
              <a:ext cx="353458" cy="72554"/>
            </a:xfrm>
            <a:custGeom>
              <a:rect b="b" l="l" r="r" t="t"/>
              <a:pathLst>
                <a:path extrusionOk="0" h="826" w="4024">
                  <a:moveTo>
                    <a:pt x="938" y="1"/>
                  </a:moveTo>
                  <a:cubicBezTo>
                    <a:pt x="642" y="1"/>
                    <a:pt x="332" y="44"/>
                    <a:pt x="19" y="153"/>
                  </a:cubicBezTo>
                  <a:cubicBezTo>
                    <a:pt x="6" y="159"/>
                    <a:pt x="1" y="170"/>
                    <a:pt x="6" y="182"/>
                  </a:cubicBezTo>
                  <a:cubicBezTo>
                    <a:pt x="13" y="188"/>
                    <a:pt x="13" y="193"/>
                    <a:pt x="25" y="193"/>
                  </a:cubicBezTo>
                  <a:cubicBezTo>
                    <a:pt x="25" y="196"/>
                    <a:pt x="26" y="198"/>
                    <a:pt x="28" y="198"/>
                  </a:cubicBezTo>
                  <a:cubicBezTo>
                    <a:pt x="30" y="198"/>
                    <a:pt x="33" y="196"/>
                    <a:pt x="36" y="193"/>
                  </a:cubicBezTo>
                  <a:cubicBezTo>
                    <a:pt x="344" y="87"/>
                    <a:pt x="648" y="44"/>
                    <a:pt x="940" y="44"/>
                  </a:cubicBezTo>
                  <a:cubicBezTo>
                    <a:pt x="1741" y="44"/>
                    <a:pt x="2450" y="365"/>
                    <a:pt x="2887" y="565"/>
                  </a:cubicBezTo>
                  <a:cubicBezTo>
                    <a:pt x="2962" y="600"/>
                    <a:pt x="3032" y="634"/>
                    <a:pt x="3090" y="657"/>
                  </a:cubicBezTo>
                  <a:cubicBezTo>
                    <a:pt x="3433" y="801"/>
                    <a:pt x="3720" y="825"/>
                    <a:pt x="3877" y="825"/>
                  </a:cubicBezTo>
                  <a:cubicBezTo>
                    <a:pt x="3954" y="825"/>
                    <a:pt x="4000" y="819"/>
                    <a:pt x="4006" y="819"/>
                  </a:cubicBezTo>
                  <a:cubicBezTo>
                    <a:pt x="4018" y="819"/>
                    <a:pt x="4024" y="808"/>
                    <a:pt x="4024" y="796"/>
                  </a:cubicBezTo>
                  <a:cubicBezTo>
                    <a:pt x="4024" y="787"/>
                    <a:pt x="4016" y="778"/>
                    <a:pt x="4007" y="778"/>
                  </a:cubicBezTo>
                  <a:cubicBezTo>
                    <a:pt x="4005" y="778"/>
                    <a:pt x="4002" y="778"/>
                    <a:pt x="4000" y="779"/>
                  </a:cubicBezTo>
                  <a:cubicBezTo>
                    <a:pt x="3998" y="779"/>
                    <a:pt x="3961" y="783"/>
                    <a:pt x="3896" y="783"/>
                  </a:cubicBezTo>
                  <a:cubicBezTo>
                    <a:pt x="3747" y="783"/>
                    <a:pt x="3454" y="761"/>
                    <a:pt x="3108" y="616"/>
                  </a:cubicBezTo>
                  <a:cubicBezTo>
                    <a:pt x="3050" y="594"/>
                    <a:pt x="2980" y="565"/>
                    <a:pt x="2905" y="524"/>
                  </a:cubicBezTo>
                  <a:cubicBezTo>
                    <a:pt x="2463" y="325"/>
                    <a:pt x="1749" y="1"/>
                    <a:pt x="93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58"/>
            <p:cNvSpPr/>
            <p:nvPr/>
          </p:nvSpPr>
          <p:spPr>
            <a:xfrm>
              <a:off x="5214483" y="4777661"/>
              <a:ext cx="31094" cy="256222"/>
            </a:xfrm>
            <a:custGeom>
              <a:rect b="b" l="l" r="r" t="t"/>
              <a:pathLst>
                <a:path extrusionOk="0" h="2917" w="354">
                  <a:moveTo>
                    <a:pt x="354" y="1"/>
                  </a:moveTo>
                  <a:lnTo>
                    <a:pt x="354" y="1"/>
                  </a:lnTo>
                  <a:cubicBezTo>
                    <a:pt x="209" y="969"/>
                    <a:pt x="94" y="1942"/>
                    <a:pt x="0" y="2916"/>
                  </a:cubicBezTo>
                  <a:cubicBezTo>
                    <a:pt x="145" y="1948"/>
                    <a:pt x="268" y="974"/>
                    <a:pt x="354" y="1"/>
                  </a:cubicBezTo>
                  <a:close/>
                </a:path>
              </a:pathLst>
            </a:custGeom>
            <a:solidFill>
              <a:srgbClr val="504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58"/>
          <p:cNvGrpSpPr/>
          <p:nvPr/>
        </p:nvGrpSpPr>
        <p:grpSpPr>
          <a:xfrm>
            <a:off x="3225650" y="2315967"/>
            <a:ext cx="689101" cy="1281174"/>
            <a:chOff x="3527175" y="2182742"/>
            <a:chExt cx="689101" cy="1281174"/>
          </a:xfrm>
        </p:grpSpPr>
        <p:sp>
          <p:nvSpPr>
            <p:cNvPr id="9932" name="Google Shape;9932;p58"/>
            <p:cNvSpPr/>
            <p:nvPr/>
          </p:nvSpPr>
          <p:spPr>
            <a:xfrm>
              <a:off x="3527175" y="2321330"/>
              <a:ext cx="393188" cy="392927"/>
            </a:xfrm>
            <a:custGeom>
              <a:rect b="b" l="l" r="r" t="t"/>
              <a:pathLst>
                <a:path extrusionOk="0" h="1531" w="1532">
                  <a:moveTo>
                    <a:pt x="1" y="0"/>
                  </a:moveTo>
                  <a:lnTo>
                    <a:pt x="1" y="1530"/>
                  </a:lnTo>
                  <a:lnTo>
                    <a:pt x="1531" y="1530"/>
                  </a:lnTo>
                  <a:lnTo>
                    <a:pt x="153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58"/>
            <p:cNvSpPr/>
            <p:nvPr/>
          </p:nvSpPr>
          <p:spPr>
            <a:xfrm>
              <a:off x="3554123" y="2348021"/>
              <a:ext cx="339291" cy="339545"/>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58"/>
            <p:cNvSpPr/>
            <p:nvPr/>
          </p:nvSpPr>
          <p:spPr>
            <a:xfrm>
              <a:off x="3683216" y="2182742"/>
              <a:ext cx="79305" cy="236886"/>
            </a:xfrm>
            <a:custGeom>
              <a:rect b="b" l="l" r="r" t="t"/>
              <a:pathLst>
                <a:path extrusionOk="0" h="923" w="309">
                  <a:moveTo>
                    <a:pt x="1" y="1"/>
                  </a:moveTo>
                  <a:lnTo>
                    <a:pt x="1" y="923"/>
                  </a:lnTo>
                  <a:lnTo>
                    <a:pt x="308" y="923"/>
                  </a:lnTo>
                  <a:lnTo>
                    <a:pt x="308" y="1"/>
                  </a:ln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58"/>
            <p:cNvSpPr/>
            <p:nvPr/>
          </p:nvSpPr>
          <p:spPr>
            <a:xfrm>
              <a:off x="3823345" y="3070989"/>
              <a:ext cx="392931" cy="392927"/>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58"/>
            <p:cNvSpPr/>
            <p:nvPr/>
          </p:nvSpPr>
          <p:spPr>
            <a:xfrm>
              <a:off x="3850036" y="3097680"/>
              <a:ext cx="339291" cy="339545"/>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58"/>
            <p:cNvSpPr/>
            <p:nvPr/>
          </p:nvSpPr>
          <p:spPr>
            <a:xfrm>
              <a:off x="3980926" y="2932401"/>
              <a:ext cx="79305" cy="238426"/>
            </a:xfrm>
            <a:custGeom>
              <a:rect b="b" l="l" r="r" t="t"/>
              <a:pathLst>
                <a:path extrusionOk="0" h="929" w="309">
                  <a:moveTo>
                    <a:pt x="1" y="1"/>
                  </a:moveTo>
                  <a:lnTo>
                    <a:pt x="1" y="929"/>
                  </a:lnTo>
                  <a:lnTo>
                    <a:pt x="308" y="929"/>
                  </a:lnTo>
                  <a:lnTo>
                    <a:pt x="308" y="1"/>
                  </a:ln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58"/>
          <p:cNvGrpSpPr/>
          <p:nvPr/>
        </p:nvGrpSpPr>
        <p:grpSpPr>
          <a:xfrm>
            <a:off x="558788" y="986311"/>
            <a:ext cx="2023619" cy="2237132"/>
            <a:chOff x="558788" y="986311"/>
            <a:chExt cx="2023619" cy="2237132"/>
          </a:xfrm>
        </p:grpSpPr>
        <p:sp>
          <p:nvSpPr>
            <p:cNvPr id="9939" name="Google Shape;9939;p58"/>
            <p:cNvSpPr/>
            <p:nvPr/>
          </p:nvSpPr>
          <p:spPr>
            <a:xfrm>
              <a:off x="1448396" y="2532052"/>
              <a:ext cx="1134012" cy="691390"/>
            </a:xfrm>
            <a:custGeom>
              <a:rect b="b" l="l" r="r" t="t"/>
              <a:pathLst>
                <a:path extrusionOk="0" h="3160" w="5183">
                  <a:moveTo>
                    <a:pt x="1844" y="1259"/>
                  </a:moveTo>
                  <a:lnTo>
                    <a:pt x="1844" y="1259"/>
                  </a:lnTo>
                  <a:cubicBezTo>
                    <a:pt x="1630" y="1461"/>
                    <a:pt x="1496" y="1746"/>
                    <a:pt x="1496" y="2059"/>
                  </a:cubicBezTo>
                  <a:cubicBezTo>
                    <a:pt x="1496" y="2359"/>
                    <a:pt x="1624" y="2638"/>
                    <a:pt x="1827" y="2835"/>
                  </a:cubicBezTo>
                  <a:cubicBezTo>
                    <a:pt x="1427" y="2626"/>
                    <a:pt x="1148" y="2290"/>
                    <a:pt x="1016" y="2110"/>
                  </a:cubicBezTo>
                  <a:cubicBezTo>
                    <a:pt x="987" y="2064"/>
                    <a:pt x="987" y="2006"/>
                    <a:pt x="1022" y="1960"/>
                  </a:cubicBezTo>
                  <a:cubicBezTo>
                    <a:pt x="1155" y="1781"/>
                    <a:pt x="1439" y="1461"/>
                    <a:pt x="1844" y="1259"/>
                  </a:cubicBezTo>
                  <a:close/>
                  <a:moveTo>
                    <a:pt x="3346" y="1259"/>
                  </a:moveTo>
                  <a:lnTo>
                    <a:pt x="3346" y="1259"/>
                  </a:lnTo>
                  <a:cubicBezTo>
                    <a:pt x="3757" y="1461"/>
                    <a:pt x="4035" y="1781"/>
                    <a:pt x="4174" y="1960"/>
                  </a:cubicBezTo>
                  <a:cubicBezTo>
                    <a:pt x="4203" y="2006"/>
                    <a:pt x="4203" y="2064"/>
                    <a:pt x="4174" y="2110"/>
                  </a:cubicBezTo>
                  <a:cubicBezTo>
                    <a:pt x="4042" y="2290"/>
                    <a:pt x="3769" y="2626"/>
                    <a:pt x="3369" y="2835"/>
                  </a:cubicBezTo>
                  <a:cubicBezTo>
                    <a:pt x="3566" y="2638"/>
                    <a:pt x="3694" y="2359"/>
                    <a:pt x="3694" y="2059"/>
                  </a:cubicBezTo>
                  <a:cubicBezTo>
                    <a:pt x="3694" y="1746"/>
                    <a:pt x="3561" y="1461"/>
                    <a:pt x="3346" y="1259"/>
                  </a:cubicBezTo>
                  <a:close/>
                  <a:moveTo>
                    <a:pt x="2598" y="1085"/>
                  </a:moveTo>
                  <a:cubicBezTo>
                    <a:pt x="3131" y="1085"/>
                    <a:pt x="3566" y="1519"/>
                    <a:pt x="3566" y="2059"/>
                  </a:cubicBezTo>
                  <a:cubicBezTo>
                    <a:pt x="3566" y="2592"/>
                    <a:pt x="3131" y="3026"/>
                    <a:pt x="2598" y="3026"/>
                  </a:cubicBezTo>
                  <a:cubicBezTo>
                    <a:pt x="2060" y="3026"/>
                    <a:pt x="1624" y="2592"/>
                    <a:pt x="1624" y="2059"/>
                  </a:cubicBezTo>
                  <a:cubicBezTo>
                    <a:pt x="1624" y="1519"/>
                    <a:pt x="2060" y="1085"/>
                    <a:pt x="2598" y="1085"/>
                  </a:cubicBezTo>
                  <a:close/>
                  <a:moveTo>
                    <a:pt x="2598" y="0"/>
                  </a:moveTo>
                  <a:cubicBezTo>
                    <a:pt x="2563" y="0"/>
                    <a:pt x="2534" y="29"/>
                    <a:pt x="2534" y="64"/>
                  </a:cubicBezTo>
                  <a:lnTo>
                    <a:pt x="2534" y="957"/>
                  </a:lnTo>
                  <a:cubicBezTo>
                    <a:pt x="2413" y="963"/>
                    <a:pt x="2291" y="974"/>
                    <a:pt x="2181" y="1003"/>
                  </a:cubicBezTo>
                  <a:lnTo>
                    <a:pt x="1844" y="163"/>
                  </a:lnTo>
                  <a:cubicBezTo>
                    <a:pt x="1832" y="137"/>
                    <a:pt x="1810" y="122"/>
                    <a:pt x="1787" y="122"/>
                  </a:cubicBezTo>
                  <a:cubicBezTo>
                    <a:pt x="1779" y="122"/>
                    <a:pt x="1771" y="124"/>
                    <a:pt x="1763" y="128"/>
                  </a:cubicBezTo>
                  <a:cubicBezTo>
                    <a:pt x="1729" y="139"/>
                    <a:pt x="1712" y="174"/>
                    <a:pt x="1729" y="209"/>
                  </a:cubicBezTo>
                  <a:lnTo>
                    <a:pt x="2060" y="1038"/>
                  </a:lnTo>
                  <a:cubicBezTo>
                    <a:pt x="1937" y="1073"/>
                    <a:pt x="1822" y="1125"/>
                    <a:pt x="1717" y="1183"/>
                  </a:cubicBezTo>
                  <a:lnTo>
                    <a:pt x="1161" y="459"/>
                  </a:lnTo>
                  <a:cubicBezTo>
                    <a:pt x="1147" y="445"/>
                    <a:pt x="1128" y="437"/>
                    <a:pt x="1109" y="437"/>
                  </a:cubicBezTo>
                  <a:cubicBezTo>
                    <a:pt x="1097" y="437"/>
                    <a:pt x="1085" y="440"/>
                    <a:pt x="1073" y="447"/>
                  </a:cubicBezTo>
                  <a:cubicBezTo>
                    <a:pt x="1044" y="470"/>
                    <a:pt x="1039" y="511"/>
                    <a:pt x="1062" y="540"/>
                  </a:cubicBezTo>
                  <a:lnTo>
                    <a:pt x="1608" y="1246"/>
                  </a:lnTo>
                  <a:cubicBezTo>
                    <a:pt x="1461" y="1334"/>
                    <a:pt x="1340" y="1433"/>
                    <a:pt x="1236" y="1525"/>
                  </a:cubicBezTo>
                  <a:cubicBezTo>
                    <a:pt x="1236" y="1519"/>
                    <a:pt x="1231" y="1514"/>
                    <a:pt x="1225" y="1508"/>
                  </a:cubicBezTo>
                  <a:lnTo>
                    <a:pt x="522" y="888"/>
                  </a:lnTo>
                  <a:cubicBezTo>
                    <a:pt x="509" y="876"/>
                    <a:pt x="491" y="870"/>
                    <a:pt x="475" y="870"/>
                  </a:cubicBezTo>
                  <a:cubicBezTo>
                    <a:pt x="459" y="870"/>
                    <a:pt x="445" y="876"/>
                    <a:pt x="436" y="888"/>
                  </a:cubicBezTo>
                  <a:cubicBezTo>
                    <a:pt x="413" y="917"/>
                    <a:pt x="413" y="957"/>
                    <a:pt x="436" y="981"/>
                  </a:cubicBezTo>
                  <a:lnTo>
                    <a:pt x="1143" y="1607"/>
                  </a:lnTo>
                  <a:cubicBezTo>
                    <a:pt x="1143" y="1607"/>
                    <a:pt x="1148" y="1607"/>
                    <a:pt x="1155" y="1612"/>
                  </a:cubicBezTo>
                  <a:cubicBezTo>
                    <a:pt x="1027" y="1739"/>
                    <a:pt x="934" y="1856"/>
                    <a:pt x="883" y="1936"/>
                  </a:cubicBezTo>
                  <a:lnTo>
                    <a:pt x="100" y="1490"/>
                  </a:lnTo>
                  <a:cubicBezTo>
                    <a:pt x="90" y="1485"/>
                    <a:pt x="81" y="1482"/>
                    <a:pt x="71" y="1482"/>
                  </a:cubicBezTo>
                  <a:cubicBezTo>
                    <a:pt x="50" y="1482"/>
                    <a:pt x="30" y="1494"/>
                    <a:pt x="19" y="1514"/>
                  </a:cubicBezTo>
                  <a:cubicBezTo>
                    <a:pt x="1" y="1543"/>
                    <a:pt x="13" y="1583"/>
                    <a:pt x="43" y="1600"/>
                  </a:cubicBezTo>
                  <a:lnTo>
                    <a:pt x="830" y="2052"/>
                  </a:lnTo>
                  <a:cubicBezTo>
                    <a:pt x="918" y="2198"/>
                    <a:pt x="1531" y="3159"/>
                    <a:pt x="2598" y="3159"/>
                  </a:cubicBezTo>
                  <a:cubicBezTo>
                    <a:pt x="3687" y="3159"/>
                    <a:pt x="4302" y="2156"/>
                    <a:pt x="4366" y="2041"/>
                  </a:cubicBezTo>
                  <a:lnTo>
                    <a:pt x="5142" y="1600"/>
                  </a:lnTo>
                  <a:cubicBezTo>
                    <a:pt x="5171" y="1583"/>
                    <a:pt x="5182" y="1543"/>
                    <a:pt x="5166" y="1514"/>
                  </a:cubicBezTo>
                  <a:cubicBezTo>
                    <a:pt x="5153" y="1494"/>
                    <a:pt x="5131" y="1482"/>
                    <a:pt x="5108" y="1482"/>
                  </a:cubicBezTo>
                  <a:cubicBezTo>
                    <a:pt x="5098" y="1482"/>
                    <a:pt x="5087" y="1485"/>
                    <a:pt x="5078" y="1490"/>
                  </a:cubicBezTo>
                  <a:lnTo>
                    <a:pt x="4308" y="1931"/>
                  </a:lnTo>
                  <a:cubicBezTo>
                    <a:pt x="4250" y="1856"/>
                    <a:pt x="4163" y="1733"/>
                    <a:pt x="4035" y="1607"/>
                  </a:cubicBezTo>
                  <a:lnTo>
                    <a:pt x="4042" y="1607"/>
                  </a:lnTo>
                  <a:lnTo>
                    <a:pt x="4743" y="981"/>
                  </a:lnTo>
                  <a:cubicBezTo>
                    <a:pt x="4772" y="957"/>
                    <a:pt x="4772" y="917"/>
                    <a:pt x="4748" y="888"/>
                  </a:cubicBezTo>
                  <a:cubicBezTo>
                    <a:pt x="4737" y="876"/>
                    <a:pt x="4721" y="870"/>
                    <a:pt x="4705" y="870"/>
                  </a:cubicBezTo>
                  <a:cubicBezTo>
                    <a:pt x="4689" y="870"/>
                    <a:pt x="4673" y="876"/>
                    <a:pt x="4661" y="888"/>
                  </a:cubicBezTo>
                  <a:lnTo>
                    <a:pt x="3954" y="1508"/>
                  </a:lnTo>
                  <a:cubicBezTo>
                    <a:pt x="3954" y="1514"/>
                    <a:pt x="3949" y="1519"/>
                    <a:pt x="3949" y="1519"/>
                  </a:cubicBezTo>
                  <a:cubicBezTo>
                    <a:pt x="3844" y="1426"/>
                    <a:pt x="3722" y="1329"/>
                    <a:pt x="3577" y="1241"/>
                  </a:cubicBezTo>
                  <a:lnTo>
                    <a:pt x="4123" y="540"/>
                  </a:lnTo>
                  <a:cubicBezTo>
                    <a:pt x="4139" y="511"/>
                    <a:pt x="4134" y="470"/>
                    <a:pt x="4111" y="447"/>
                  </a:cubicBezTo>
                  <a:cubicBezTo>
                    <a:pt x="4100" y="440"/>
                    <a:pt x="4087" y="437"/>
                    <a:pt x="4074" y="437"/>
                  </a:cubicBezTo>
                  <a:cubicBezTo>
                    <a:pt x="4054" y="437"/>
                    <a:pt x="4035" y="445"/>
                    <a:pt x="4024" y="459"/>
                  </a:cubicBezTo>
                  <a:lnTo>
                    <a:pt x="3467" y="1177"/>
                  </a:lnTo>
                  <a:cubicBezTo>
                    <a:pt x="3363" y="1120"/>
                    <a:pt x="3248" y="1073"/>
                    <a:pt x="3125" y="1032"/>
                  </a:cubicBezTo>
                  <a:lnTo>
                    <a:pt x="3456" y="209"/>
                  </a:lnTo>
                  <a:cubicBezTo>
                    <a:pt x="3467" y="174"/>
                    <a:pt x="3456" y="139"/>
                    <a:pt x="3421" y="128"/>
                  </a:cubicBezTo>
                  <a:cubicBezTo>
                    <a:pt x="3412" y="124"/>
                    <a:pt x="3403" y="122"/>
                    <a:pt x="3394" y="122"/>
                  </a:cubicBezTo>
                  <a:cubicBezTo>
                    <a:pt x="3370" y="122"/>
                    <a:pt x="3349" y="137"/>
                    <a:pt x="3339" y="163"/>
                  </a:cubicBezTo>
                  <a:lnTo>
                    <a:pt x="2999" y="997"/>
                  </a:lnTo>
                  <a:cubicBezTo>
                    <a:pt x="2894" y="974"/>
                    <a:pt x="2777" y="963"/>
                    <a:pt x="2662" y="957"/>
                  </a:cubicBezTo>
                  <a:lnTo>
                    <a:pt x="2662" y="64"/>
                  </a:lnTo>
                  <a:cubicBezTo>
                    <a:pt x="2662" y="29"/>
                    <a:pt x="2633" y="0"/>
                    <a:pt x="2598"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58"/>
            <p:cNvSpPr/>
            <p:nvPr/>
          </p:nvSpPr>
          <p:spPr>
            <a:xfrm>
              <a:off x="1699131" y="2721526"/>
              <a:ext cx="612406" cy="464501"/>
            </a:xfrm>
            <a:custGeom>
              <a:rect b="b" l="l" r="r" t="t"/>
              <a:pathLst>
                <a:path extrusionOk="0" h="2123" w="2799">
                  <a:moveTo>
                    <a:pt x="1401" y="0"/>
                  </a:moveTo>
                  <a:cubicBezTo>
                    <a:pt x="596" y="0"/>
                    <a:pt x="1" y="892"/>
                    <a:pt x="553" y="1737"/>
                  </a:cubicBezTo>
                  <a:cubicBezTo>
                    <a:pt x="594" y="1806"/>
                    <a:pt x="658" y="1865"/>
                    <a:pt x="722" y="1911"/>
                  </a:cubicBezTo>
                  <a:cubicBezTo>
                    <a:pt x="950" y="2058"/>
                    <a:pt x="1182" y="2123"/>
                    <a:pt x="1399" y="2123"/>
                  </a:cubicBezTo>
                  <a:cubicBezTo>
                    <a:pt x="2203" y="2123"/>
                    <a:pt x="2799" y="1231"/>
                    <a:pt x="2246" y="386"/>
                  </a:cubicBezTo>
                  <a:cubicBezTo>
                    <a:pt x="2206" y="317"/>
                    <a:pt x="2147" y="259"/>
                    <a:pt x="2078" y="212"/>
                  </a:cubicBezTo>
                  <a:cubicBezTo>
                    <a:pt x="1849" y="65"/>
                    <a:pt x="1617" y="0"/>
                    <a:pt x="14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58"/>
            <p:cNvSpPr/>
            <p:nvPr/>
          </p:nvSpPr>
          <p:spPr>
            <a:xfrm>
              <a:off x="1835220" y="2755438"/>
              <a:ext cx="360573" cy="413521"/>
            </a:xfrm>
            <a:custGeom>
              <a:rect b="b" l="l" r="r" t="t"/>
              <a:pathLst>
                <a:path extrusionOk="0" h="1890" w="1648">
                  <a:moveTo>
                    <a:pt x="1288" y="0"/>
                  </a:moveTo>
                  <a:lnTo>
                    <a:pt x="1" y="1576"/>
                  </a:lnTo>
                  <a:lnTo>
                    <a:pt x="326" y="1889"/>
                  </a:lnTo>
                  <a:lnTo>
                    <a:pt x="1648" y="335"/>
                  </a:lnTo>
                  <a:lnTo>
                    <a:pt x="1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58"/>
            <p:cNvSpPr/>
            <p:nvPr/>
          </p:nvSpPr>
          <p:spPr>
            <a:xfrm>
              <a:off x="1945709" y="2869429"/>
              <a:ext cx="273055" cy="306969"/>
            </a:xfrm>
            <a:custGeom>
              <a:rect b="b" l="l" r="r" t="t"/>
              <a:pathLst>
                <a:path extrusionOk="0" h="1403" w="1248">
                  <a:moveTo>
                    <a:pt x="1224" y="1"/>
                  </a:moveTo>
                  <a:lnTo>
                    <a:pt x="1" y="1368"/>
                  </a:lnTo>
                  <a:lnTo>
                    <a:pt x="76" y="1403"/>
                  </a:lnTo>
                  <a:lnTo>
                    <a:pt x="1247" y="81"/>
                  </a:lnTo>
                  <a:lnTo>
                    <a:pt x="1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58"/>
            <p:cNvSpPr/>
            <p:nvPr/>
          </p:nvSpPr>
          <p:spPr>
            <a:xfrm>
              <a:off x="1797150" y="2736185"/>
              <a:ext cx="284652" cy="327316"/>
            </a:xfrm>
            <a:custGeom>
              <a:rect b="b" l="l" r="r" t="t"/>
              <a:pathLst>
                <a:path extrusionOk="0" h="1496" w="1301">
                  <a:moveTo>
                    <a:pt x="1161" y="1"/>
                  </a:moveTo>
                  <a:lnTo>
                    <a:pt x="1" y="1311"/>
                  </a:lnTo>
                  <a:lnTo>
                    <a:pt x="59" y="1496"/>
                  </a:lnTo>
                  <a:lnTo>
                    <a:pt x="1300" y="35"/>
                  </a:lnTo>
                  <a:lnTo>
                    <a:pt x="11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58"/>
            <p:cNvSpPr/>
            <p:nvPr/>
          </p:nvSpPr>
          <p:spPr>
            <a:xfrm>
              <a:off x="1437237" y="2505578"/>
              <a:ext cx="1134012" cy="692484"/>
            </a:xfrm>
            <a:custGeom>
              <a:rect b="b" l="l" r="r" t="t"/>
              <a:pathLst>
                <a:path extrusionOk="0" h="3165" w="5183">
                  <a:moveTo>
                    <a:pt x="1849" y="1263"/>
                  </a:moveTo>
                  <a:lnTo>
                    <a:pt x="1849" y="1263"/>
                  </a:lnTo>
                  <a:cubicBezTo>
                    <a:pt x="1635" y="1461"/>
                    <a:pt x="1501" y="1744"/>
                    <a:pt x="1501" y="2057"/>
                  </a:cubicBezTo>
                  <a:cubicBezTo>
                    <a:pt x="1501" y="2365"/>
                    <a:pt x="1624" y="2638"/>
                    <a:pt x="1825" y="2841"/>
                  </a:cubicBezTo>
                  <a:cubicBezTo>
                    <a:pt x="1426" y="2625"/>
                    <a:pt x="1148" y="2295"/>
                    <a:pt x="1020" y="2110"/>
                  </a:cubicBezTo>
                  <a:cubicBezTo>
                    <a:pt x="985" y="2069"/>
                    <a:pt x="985" y="2006"/>
                    <a:pt x="1020" y="1964"/>
                  </a:cubicBezTo>
                  <a:cubicBezTo>
                    <a:pt x="1154" y="1785"/>
                    <a:pt x="1437" y="1461"/>
                    <a:pt x="1849" y="1263"/>
                  </a:cubicBezTo>
                  <a:close/>
                  <a:moveTo>
                    <a:pt x="3350" y="1263"/>
                  </a:moveTo>
                  <a:cubicBezTo>
                    <a:pt x="3756" y="1461"/>
                    <a:pt x="4040" y="1785"/>
                    <a:pt x="4174" y="1964"/>
                  </a:cubicBezTo>
                  <a:cubicBezTo>
                    <a:pt x="4208" y="2006"/>
                    <a:pt x="4208" y="2069"/>
                    <a:pt x="4174" y="2110"/>
                  </a:cubicBezTo>
                  <a:cubicBezTo>
                    <a:pt x="4046" y="2295"/>
                    <a:pt x="3767" y="2625"/>
                    <a:pt x="3368" y="2841"/>
                  </a:cubicBezTo>
                  <a:cubicBezTo>
                    <a:pt x="3571" y="2638"/>
                    <a:pt x="3692" y="2365"/>
                    <a:pt x="3692" y="2057"/>
                  </a:cubicBezTo>
                  <a:cubicBezTo>
                    <a:pt x="3692" y="1744"/>
                    <a:pt x="3559" y="1461"/>
                    <a:pt x="3350" y="1263"/>
                  </a:cubicBezTo>
                  <a:close/>
                  <a:moveTo>
                    <a:pt x="2597" y="1089"/>
                  </a:moveTo>
                  <a:cubicBezTo>
                    <a:pt x="3130" y="1089"/>
                    <a:pt x="3571" y="1525"/>
                    <a:pt x="3571" y="2057"/>
                  </a:cubicBezTo>
                  <a:cubicBezTo>
                    <a:pt x="3571" y="2597"/>
                    <a:pt x="3130" y="3031"/>
                    <a:pt x="2597" y="3031"/>
                  </a:cubicBezTo>
                  <a:cubicBezTo>
                    <a:pt x="2063" y="3031"/>
                    <a:pt x="1629" y="2597"/>
                    <a:pt x="1629" y="2057"/>
                  </a:cubicBezTo>
                  <a:cubicBezTo>
                    <a:pt x="1629" y="1525"/>
                    <a:pt x="2063" y="1089"/>
                    <a:pt x="2597" y="1089"/>
                  </a:cubicBezTo>
                  <a:close/>
                  <a:moveTo>
                    <a:pt x="2597" y="0"/>
                  </a:moveTo>
                  <a:cubicBezTo>
                    <a:pt x="2563" y="0"/>
                    <a:pt x="2533" y="29"/>
                    <a:pt x="2533" y="64"/>
                  </a:cubicBezTo>
                  <a:lnTo>
                    <a:pt x="2533" y="956"/>
                  </a:lnTo>
                  <a:cubicBezTo>
                    <a:pt x="2411" y="963"/>
                    <a:pt x="2296" y="979"/>
                    <a:pt x="2186" y="1003"/>
                  </a:cubicBezTo>
                  <a:lnTo>
                    <a:pt x="1844" y="163"/>
                  </a:lnTo>
                  <a:cubicBezTo>
                    <a:pt x="1835" y="140"/>
                    <a:pt x="1808" y="124"/>
                    <a:pt x="1783" y="124"/>
                  </a:cubicBezTo>
                  <a:cubicBezTo>
                    <a:pt x="1776" y="124"/>
                    <a:pt x="1769" y="125"/>
                    <a:pt x="1763" y="128"/>
                  </a:cubicBezTo>
                  <a:cubicBezTo>
                    <a:pt x="1728" y="139"/>
                    <a:pt x="1716" y="180"/>
                    <a:pt x="1728" y="209"/>
                  </a:cubicBezTo>
                  <a:lnTo>
                    <a:pt x="2063" y="1038"/>
                  </a:lnTo>
                  <a:cubicBezTo>
                    <a:pt x="1937" y="1078"/>
                    <a:pt x="1820" y="1124"/>
                    <a:pt x="1716" y="1182"/>
                  </a:cubicBezTo>
                  <a:lnTo>
                    <a:pt x="1159" y="463"/>
                  </a:lnTo>
                  <a:cubicBezTo>
                    <a:pt x="1149" y="446"/>
                    <a:pt x="1132" y="437"/>
                    <a:pt x="1113" y="437"/>
                  </a:cubicBezTo>
                  <a:cubicBezTo>
                    <a:pt x="1099" y="437"/>
                    <a:pt x="1085" y="442"/>
                    <a:pt x="1073" y="452"/>
                  </a:cubicBezTo>
                  <a:cubicBezTo>
                    <a:pt x="1044" y="469"/>
                    <a:pt x="1044" y="511"/>
                    <a:pt x="1060" y="538"/>
                  </a:cubicBezTo>
                  <a:lnTo>
                    <a:pt x="1606" y="1246"/>
                  </a:lnTo>
                  <a:cubicBezTo>
                    <a:pt x="1467" y="1333"/>
                    <a:pt x="1346" y="1431"/>
                    <a:pt x="1241" y="1530"/>
                  </a:cubicBezTo>
                  <a:cubicBezTo>
                    <a:pt x="1234" y="1525"/>
                    <a:pt x="1234" y="1519"/>
                    <a:pt x="1229" y="1512"/>
                  </a:cubicBezTo>
                  <a:lnTo>
                    <a:pt x="522" y="886"/>
                  </a:lnTo>
                  <a:cubicBezTo>
                    <a:pt x="511" y="876"/>
                    <a:pt x="496" y="870"/>
                    <a:pt x="481" y="870"/>
                  </a:cubicBezTo>
                  <a:cubicBezTo>
                    <a:pt x="464" y="870"/>
                    <a:pt x="447" y="878"/>
                    <a:pt x="434" y="893"/>
                  </a:cubicBezTo>
                  <a:cubicBezTo>
                    <a:pt x="412" y="915"/>
                    <a:pt x="412" y="956"/>
                    <a:pt x="441" y="979"/>
                  </a:cubicBezTo>
                  <a:lnTo>
                    <a:pt x="1142" y="1605"/>
                  </a:lnTo>
                  <a:cubicBezTo>
                    <a:pt x="1148" y="1611"/>
                    <a:pt x="1148" y="1611"/>
                    <a:pt x="1154" y="1611"/>
                  </a:cubicBezTo>
                  <a:cubicBezTo>
                    <a:pt x="1026" y="1739"/>
                    <a:pt x="939" y="1860"/>
                    <a:pt x="881" y="1942"/>
                  </a:cubicBezTo>
                  <a:lnTo>
                    <a:pt x="105" y="1495"/>
                  </a:lnTo>
                  <a:cubicBezTo>
                    <a:pt x="95" y="1490"/>
                    <a:pt x="85" y="1487"/>
                    <a:pt x="74" y="1487"/>
                  </a:cubicBezTo>
                  <a:cubicBezTo>
                    <a:pt x="52" y="1487"/>
                    <a:pt x="29" y="1499"/>
                    <a:pt x="17" y="1519"/>
                  </a:cubicBezTo>
                  <a:cubicBezTo>
                    <a:pt x="0" y="1547"/>
                    <a:pt x="12" y="1589"/>
                    <a:pt x="41" y="1605"/>
                  </a:cubicBezTo>
                  <a:lnTo>
                    <a:pt x="829" y="2052"/>
                  </a:lnTo>
                  <a:cubicBezTo>
                    <a:pt x="916" y="2202"/>
                    <a:pt x="1531" y="3165"/>
                    <a:pt x="2597" y="3165"/>
                  </a:cubicBezTo>
                  <a:cubicBezTo>
                    <a:pt x="3687" y="3165"/>
                    <a:pt x="4307" y="2156"/>
                    <a:pt x="4371" y="2046"/>
                  </a:cubicBezTo>
                  <a:lnTo>
                    <a:pt x="5142" y="1605"/>
                  </a:lnTo>
                  <a:cubicBezTo>
                    <a:pt x="5171" y="1589"/>
                    <a:pt x="5182" y="1547"/>
                    <a:pt x="5164" y="1519"/>
                  </a:cubicBezTo>
                  <a:cubicBezTo>
                    <a:pt x="5153" y="1499"/>
                    <a:pt x="5133" y="1487"/>
                    <a:pt x="5110" y="1487"/>
                  </a:cubicBezTo>
                  <a:cubicBezTo>
                    <a:pt x="5100" y="1487"/>
                    <a:pt x="5089" y="1490"/>
                    <a:pt x="5078" y="1495"/>
                  </a:cubicBezTo>
                  <a:lnTo>
                    <a:pt x="4307" y="1936"/>
                  </a:lnTo>
                  <a:cubicBezTo>
                    <a:pt x="4254" y="1854"/>
                    <a:pt x="4162" y="1739"/>
                    <a:pt x="4034" y="1611"/>
                  </a:cubicBezTo>
                  <a:lnTo>
                    <a:pt x="4040" y="1605"/>
                  </a:lnTo>
                  <a:lnTo>
                    <a:pt x="4747" y="979"/>
                  </a:lnTo>
                  <a:cubicBezTo>
                    <a:pt x="4770" y="956"/>
                    <a:pt x="4770" y="915"/>
                    <a:pt x="4747" y="893"/>
                  </a:cubicBezTo>
                  <a:cubicBezTo>
                    <a:pt x="4735" y="878"/>
                    <a:pt x="4719" y="870"/>
                    <a:pt x="4703" y="870"/>
                  </a:cubicBezTo>
                  <a:cubicBezTo>
                    <a:pt x="4689" y="870"/>
                    <a:pt x="4674" y="876"/>
                    <a:pt x="4660" y="886"/>
                  </a:cubicBezTo>
                  <a:lnTo>
                    <a:pt x="3959" y="1512"/>
                  </a:lnTo>
                  <a:lnTo>
                    <a:pt x="3947" y="1525"/>
                  </a:lnTo>
                  <a:cubicBezTo>
                    <a:pt x="3842" y="1426"/>
                    <a:pt x="3721" y="1327"/>
                    <a:pt x="3582" y="1241"/>
                  </a:cubicBezTo>
                  <a:lnTo>
                    <a:pt x="4121" y="538"/>
                  </a:lnTo>
                  <a:cubicBezTo>
                    <a:pt x="4144" y="511"/>
                    <a:pt x="4139" y="469"/>
                    <a:pt x="4110" y="452"/>
                  </a:cubicBezTo>
                  <a:cubicBezTo>
                    <a:pt x="4097" y="442"/>
                    <a:pt x="4084" y="437"/>
                    <a:pt x="4071" y="437"/>
                  </a:cubicBezTo>
                  <a:cubicBezTo>
                    <a:pt x="4053" y="437"/>
                    <a:pt x="4036" y="446"/>
                    <a:pt x="4023" y="463"/>
                  </a:cubicBezTo>
                  <a:lnTo>
                    <a:pt x="3472" y="1182"/>
                  </a:lnTo>
                  <a:cubicBezTo>
                    <a:pt x="3363" y="1124"/>
                    <a:pt x="3246" y="1073"/>
                    <a:pt x="3125" y="1038"/>
                  </a:cubicBezTo>
                  <a:lnTo>
                    <a:pt x="3454" y="209"/>
                  </a:lnTo>
                  <a:cubicBezTo>
                    <a:pt x="3472" y="180"/>
                    <a:pt x="3454" y="139"/>
                    <a:pt x="3420" y="128"/>
                  </a:cubicBezTo>
                  <a:cubicBezTo>
                    <a:pt x="3413" y="125"/>
                    <a:pt x="3406" y="124"/>
                    <a:pt x="3400" y="124"/>
                  </a:cubicBezTo>
                  <a:cubicBezTo>
                    <a:pt x="3376" y="124"/>
                    <a:pt x="3352" y="140"/>
                    <a:pt x="3339" y="163"/>
                  </a:cubicBezTo>
                  <a:lnTo>
                    <a:pt x="3002" y="1003"/>
                  </a:lnTo>
                  <a:cubicBezTo>
                    <a:pt x="2892" y="979"/>
                    <a:pt x="2782" y="963"/>
                    <a:pt x="2660" y="956"/>
                  </a:cubicBezTo>
                  <a:lnTo>
                    <a:pt x="2660" y="64"/>
                  </a:lnTo>
                  <a:cubicBezTo>
                    <a:pt x="2660" y="29"/>
                    <a:pt x="2632" y="0"/>
                    <a:pt x="25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58"/>
            <p:cNvSpPr/>
            <p:nvPr/>
          </p:nvSpPr>
          <p:spPr>
            <a:xfrm>
              <a:off x="657245" y="1054334"/>
              <a:ext cx="1324144" cy="921125"/>
            </a:xfrm>
            <a:custGeom>
              <a:rect b="b" l="l" r="r" t="t"/>
              <a:pathLst>
                <a:path extrusionOk="0" h="4210" w="6052">
                  <a:moveTo>
                    <a:pt x="6005" y="1"/>
                  </a:moveTo>
                  <a:cubicBezTo>
                    <a:pt x="5986" y="1"/>
                    <a:pt x="5970" y="11"/>
                    <a:pt x="5965" y="26"/>
                  </a:cubicBezTo>
                  <a:cubicBezTo>
                    <a:pt x="5954" y="60"/>
                    <a:pt x="5154" y="2477"/>
                    <a:pt x="3930" y="3567"/>
                  </a:cubicBezTo>
                  <a:cubicBezTo>
                    <a:pt x="3908" y="3567"/>
                    <a:pt x="3890" y="3584"/>
                    <a:pt x="3890" y="3602"/>
                  </a:cubicBezTo>
                  <a:cubicBezTo>
                    <a:pt x="3606" y="3845"/>
                    <a:pt x="3298" y="4019"/>
                    <a:pt x="2980" y="4071"/>
                  </a:cubicBezTo>
                  <a:cubicBezTo>
                    <a:pt x="2895" y="4084"/>
                    <a:pt x="2811" y="4091"/>
                    <a:pt x="2728" y="4091"/>
                  </a:cubicBezTo>
                  <a:cubicBezTo>
                    <a:pt x="1136" y="4091"/>
                    <a:pt x="98" y="1659"/>
                    <a:pt x="88" y="1631"/>
                  </a:cubicBezTo>
                  <a:cubicBezTo>
                    <a:pt x="84" y="1619"/>
                    <a:pt x="68" y="1609"/>
                    <a:pt x="52" y="1609"/>
                  </a:cubicBezTo>
                  <a:cubicBezTo>
                    <a:pt x="46" y="1609"/>
                    <a:pt x="40" y="1611"/>
                    <a:pt x="35" y="1614"/>
                  </a:cubicBezTo>
                  <a:cubicBezTo>
                    <a:pt x="13" y="1620"/>
                    <a:pt x="0" y="1642"/>
                    <a:pt x="13" y="1666"/>
                  </a:cubicBezTo>
                  <a:cubicBezTo>
                    <a:pt x="13" y="1671"/>
                    <a:pt x="168" y="2037"/>
                    <a:pt x="447" y="2484"/>
                  </a:cubicBezTo>
                  <a:cubicBezTo>
                    <a:pt x="441" y="2489"/>
                    <a:pt x="441" y="2495"/>
                    <a:pt x="441" y="2500"/>
                  </a:cubicBezTo>
                  <a:lnTo>
                    <a:pt x="441" y="2518"/>
                  </a:lnTo>
                  <a:cubicBezTo>
                    <a:pt x="441" y="2541"/>
                    <a:pt x="459" y="2559"/>
                    <a:pt x="481" y="2559"/>
                  </a:cubicBezTo>
                  <a:lnTo>
                    <a:pt x="494" y="2559"/>
                  </a:lnTo>
                  <a:cubicBezTo>
                    <a:pt x="586" y="2709"/>
                    <a:pt x="696" y="2866"/>
                    <a:pt x="813" y="3016"/>
                  </a:cubicBezTo>
                  <a:cubicBezTo>
                    <a:pt x="1096" y="3370"/>
                    <a:pt x="1386" y="3648"/>
                    <a:pt x="1682" y="3840"/>
                  </a:cubicBezTo>
                  <a:cubicBezTo>
                    <a:pt x="1676" y="3845"/>
                    <a:pt x="1676" y="3857"/>
                    <a:pt x="1676" y="3868"/>
                  </a:cubicBezTo>
                  <a:lnTo>
                    <a:pt x="1676" y="3891"/>
                  </a:lnTo>
                  <a:cubicBezTo>
                    <a:pt x="1676" y="3915"/>
                    <a:pt x="1693" y="3932"/>
                    <a:pt x="1717" y="3932"/>
                  </a:cubicBezTo>
                  <a:cubicBezTo>
                    <a:pt x="1739" y="3932"/>
                    <a:pt x="1757" y="3915"/>
                    <a:pt x="1757" y="3891"/>
                  </a:cubicBezTo>
                  <a:lnTo>
                    <a:pt x="1757" y="3886"/>
                  </a:lnTo>
                  <a:cubicBezTo>
                    <a:pt x="2076" y="4076"/>
                    <a:pt x="2400" y="4175"/>
                    <a:pt x="2725" y="4175"/>
                  </a:cubicBezTo>
                  <a:cubicBezTo>
                    <a:pt x="2782" y="4175"/>
                    <a:pt x="2835" y="4170"/>
                    <a:pt x="2887" y="4164"/>
                  </a:cubicBezTo>
                  <a:lnTo>
                    <a:pt x="2887" y="4170"/>
                  </a:lnTo>
                  <a:cubicBezTo>
                    <a:pt x="2887" y="4193"/>
                    <a:pt x="2905" y="4210"/>
                    <a:pt x="2928" y="4210"/>
                  </a:cubicBezTo>
                  <a:cubicBezTo>
                    <a:pt x="2951" y="4210"/>
                    <a:pt x="2974" y="4193"/>
                    <a:pt x="2974" y="4170"/>
                  </a:cubicBezTo>
                  <a:lnTo>
                    <a:pt x="2974" y="4158"/>
                  </a:lnTo>
                  <a:cubicBezTo>
                    <a:pt x="2980" y="4153"/>
                    <a:pt x="2985" y="4153"/>
                    <a:pt x="2991" y="4153"/>
                  </a:cubicBezTo>
                  <a:cubicBezTo>
                    <a:pt x="3311" y="4100"/>
                    <a:pt x="3629" y="3937"/>
                    <a:pt x="3948" y="3666"/>
                  </a:cubicBezTo>
                  <a:cubicBezTo>
                    <a:pt x="3953" y="3666"/>
                    <a:pt x="3959" y="3659"/>
                    <a:pt x="3965" y="3654"/>
                  </a:cubicBezTo>
                  <a:cubicBezTo>
                    <a:pt x="4243" y="3410"/>
                    <a:pt x="4515" y="3086"/>
                    <a:pt x="4788" y="2674"/>
                  </a:cubicBezTo>
                  <a:lnTo>
                    <a:pt x="4799" y="2674"/>
                  </a:lnTo>
                  <a:cubicBezTo>
                    <a:pt x="4823" y="2674"/>
                    <a:pt x="4841" y="2658"/>
                    <a:pt x="4841" y="2634"/>
                  </a:cubicBezTo>
                  <a:lnTo>
                    <a:pt x="4841" y="2610"/>
                  </a:lnTo>
                  <a:lnTo>
                    <a:pt x="4841" y="2599"/>
                  </a:lnTo>
                  <a:cubicBezTo>
                    <a:pt x="4962" y="2414"/>
                    <a:pt x="5077" y="2211"/>
                    <a:pt x="5200" y="1990"/>
                  </a:cubicBezTo>
                  <a:cubicBezTo>
                    <a:pt x="5315" y="1770"/>
                    <a:pt x="5425" y="1550"/>
                    <a:pt x="5524" y="1347"/>
                  </a:cubicBezTo>
                  <a:cubicBezTo>
                    <a:pt x="5548" y="1347"/>
                    <a:pt x="5564" y="1329"/>
                    <a:pt x="5564" y="1307"/>
                  </a:cubicBezTo>
                  <a:lnTo>
                    <a:pt x="5564" y="1283"/>
                  </a:lnTo>
                  <a:cubicBezTo>
                    <a:pt x="5564" y="1278"/>
                    <a:pt x="5564" y="1272"/>
                    <a:pt x="5559" y="1266"/>
                  </a:cubicBezTo>
                  <a:cubicBezTo>
                    <a:pt x="5866" y="593"/>
                    <a:pt x="6040" y="60"/>
                    <a:pt x="6046" y="55"/>
                  </a:cubicBezTo>
                  <a:cubicBezTo>
                    <a:pt x="6051" y="31"/>
                    <a:pt x="6040" y="8"/>
                    <a:pt x="6016" y="2"/>
                  </a:cubicBezTo>
                  <a:cubicBezTo>
                    <a:pt x="6012" y="1"/>
                    <a:pt x="6009" y="1"/>
                    <a:pt x="6005"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58"/>
            <p:cNvSpPr/>
            <p:nvPr/>
          </p:nvSpPr>
          <p:spPr>
            <a:xfrm>
              <a:off x="753732" y="1922061"/>
              <a:ext cx="19254" cy="22973"/>
            </a:xfrm>
            <a:custGeom>
              <a:rect b="b" l="l" r="r" t="t"/>
              <a:pathLst>
                <a:path extrusionOk="0" h="105" w="88">
                  <a:moveTo>
                    <a:pt x="40" y="0"/>
                  </a:moveTo>
                  <a:cubicBezTo>
                    <a:pt x="18" y="0"/>
                    <a:pt x="0" y="19"/>
                    <a:pt x="0" y="41"/>
                  </a:cubicBezTo>
                  <a:lnTo>
                    <a:pt x="0" y="59"/>
                  </a:lnTo>
                  <a:cubicBezTo>
                    <a:pt x="0" y="83"/>
                    <a:pt x="18" y="105"/>
                    <a:pt x="40" y="105"/>
                  </a:cubicBezTo>
                  <a:cubicBezTo>
                    <a:pt x="64" y="105"/>
                    <a:pt x="88" y="83"/>
                    <a:pt x="88" y="59"/>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58"/>
            <p:cNvSpPr/>
            <p:nvPr/>
          </p:nvSpPr>
          <p:spPr>
            <a:xfrm>
              <a:off x="753732" y="1962757"/>
              <a:ext cx="19254" cy="23192"/>
            </a:xfrm>
            <a:custGeom>
              <a:rect b="b" l="l" r="r" t="t"/>
              <a:pathLst>
                <a:path extrusionOk="0" h="106" w="88">
                  <a:moveTo>
                    <a:pt x="40" y="1"/>
                  </a:moveTo>
                  <a:cubicBezTo>
                    <a:pt x="18" y="1"/>
                    <a:pt x="0" y="18"/>
                    <a:pt x="0" y="41"/>
                  </a:cubicBezTo>
                  <a:lnTo>
                    <a:pt x="0" y="63"/>
                  </a:lnTo>
                  <a:cubicBezTo>
                    <a:pt x="0" y="87"/>
                    <a:pt x="18" y="105"/>
                    <a:pt x="40" y="105"/>
                  </a:cubicBezTo>
                  <a:cubicBezTo>
                    <a:pt x="64" y="105"/>
                    <a:pt x="88" y="87"/>
                    <a:pt x="88" y="63"/>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58"/>
            <p:cNvSpPr/>
            <p:nvPr/>
          </p:nvSpPr>
          <p:spPr>
            <a:xfrm>
              <a:off x="753732" y="1839577"/>
              <a:ext cx="19254" cy="22973"/>
            </a:xfrm>
            <a:custGeom>
              <a:rect b="b" l="l" r="r" t="t"/>
              <a:pathLst>
                <a:path extrusionOk="0" h="105" w="88">
                  <a:moveTo>
                    <a:pt x="40" y="1"/>
                  </a:moveTo>
                  <a:cubicBezTo>
                    <a:pt x="18" y="1"/>
                    <a:pt x="0" y="19"/>
                    <a:pt x="0" y="42"/>
                  </a:cubicBezTo>
                  <a:lnTo>
                    <a:pt x="0" y="59"/>
                  </a:lnTo>
                  <a:cubicBezTo>
                    <a:pt x="0" y="83"/>
                    <a:pt x="18" y="105"/>
                    <a:pt x="40" y="105"/>
                  </a:cubicBezTo>
                  <a:cubicBezTo>
                    <a:pt x="64" y="105"/>
                    <a:pt x="88" y="83"/>
                    <a:pt x="88" y="59"/>
                  </a:cubicBezTo>
                  <a:lnTo>
                    <a:pt x="88" y="42"/>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58"/>
            <p:cNvSpPr/>
            <p:nvPr/>
          </p:nvSpPr>
          <p:spPr>
            <a:xfrm>
              <a:off x="753732" y="2004546"/>
              <a:ext cx="19254" cy="22973"/>
            </a:xfrm>
            <a:custGeom>
              <a:rect b="b" l="l" r="r" t="t"/>
              <a:pathLst>
                <a:path extrusionOk="0" h="105" w="88">
                  <a:moveTo>
                    <a:pt x="40" y="0"/>
                  </a:moveTo>
                  <a:cubicBezTo>
                    <a:pt x="18" y="0"/>
                    <a:pt x="0" y="19"/>
                    <a:pt x="0" y="41"/>
                  </a:cubicBezTo>
                  <a:lnTo>
                    <a:pt x="0" y="64"/>
                  </a:lnTo>
                  <a:cubicBezTo>
                    <a:pt x="0" y="88"/>
                    <a:pt x="18" y="105"/>
                    <a:pt x="40" y="105"/>
                  </a:cubicBezTo>
                  <a:cubicBezTo>
                    <a:pt x="64" y="105"/>
                    <a:pt x="88" y="88"/>
                    <a:pt x="88" y="64"/>
                  </a:cubicBezTo>
                  <a:lnTo>
                    <a:pt x="88" y="41"/>
                  </a:lnTo>
                  <a:cubicBezTo>
                    <a:pt x="88" y="19"/>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58"/>
            <p:cNvSpPr/>
            <p:nvPr/>
          </p:nvSpPr>
          <p:spPr>
            <a:xfrm>
              <a:off x="753732" y="1880272"/>
              <a:ext cx="19254" cy="23192"/>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58"/>
            <p:cNvSpPr/>
            <p:nvPr/>
          </p:nvSpPr>
          <p:spPr>
            <a:xfrm>
              <a:off x="753732" y="1633038"/>
              <a:ext cx="19254" cy="22973"/>
            </a:xfrm>
            <a:custGeom>
              <a:rect b="b" l="l" r="r" t="t"/>
              <a:pathLst>
                <a:path extrusionOk="0" h="105" w="88">
                  <a:moveTo>
                    <a:pt x="40" y="0"/>
                  </a:moveTo>
                  <a:cubicBezTo>
                    <a:pt x="18" y="0"/>
                    <a:pt x="0" y="18"/>
                    <a:pt x="0" y="40"/>
                  </a:cubicBezTo>
                  <a:lnTo>
                    <a:pt x="0" y="64"/>
                  </a:lnTo>
                  <a:cubicBezTo>
                    <a:pt x="0" y="88"/>
                    <a:pt x="18" y="104"/>
                    <a:pt x="40" y="104"/>
                  </a:cubicBezTo>
                  <a:cubicBezTo>
                    <a:pt x="64" y="104"/>
                    <a:pt x="88" y="88"/>
                    <a:pt x="88" y="64"/>
                  </a:cubicBezTo>
                  <a:lnTo>
                    <a:pt x="88" y="40"/>
                  </a:lnTo>
                  <a:cubicBezTo>
                    <a:pt x="88" y="18"/>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58"/>
            <p:cNvSpPr/>
            <p:nvPr/>
          </p:nvSpPr>
          <p:spPr>
            <a:xfrm>
              <a:off x="753732" y="1673733"/>
              <a:ext cx="19254" cy="24286"/>
            </a:xfrm>
            <a:custGeom>
              <a:rect b="b" l="l" r="r" t="t"/>
              <a:pathLst>
                <a:path extrusionOk="0" h="111" w="88">
                  <a:moveTo>
                    <a:pt x="40" y="0"/>
                  </a:moveTo>
                  <a:cubicBezTo>
                    <a:pt x="18" y="0"/>
                    <a:pt x="0" y="23"/>
                    <a:pt x="0" y="46"/>
                  </a:cubicBezTo>
                  <a:lnTo>
                    <a:pt x="0" y="63"/>
                  </a:lnTo>
                  <a:cubicBezTo>
                    <a:pt x="0" y="87"/>
                    <a:pt x="18" y="110"/>
                    <a:pt x="40" y="110"/>
                  </a:cubicBezTo>
                  <a:cubicBezTo>
                    <a:pt x="64" y="110"/>
                    <a:pt x="88" y="87"/>
                    <a:pt x="88" y="63"/>
                  </a:cubicBezTo>
                  <a:lnTo>
                    <a:pt x="88" y="46"/>
                  </a:lnTo>
                  <a:cubicBezTo>
                    <a:pt x="88" y="23"/>
                    <a:pt x="64" y="0"/>
                    <a:pt x="40"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58"/>
            <p:cNvSpPr/>
            <p:nvPr/>
          </p:nvSpPr>
          <p:spPr>
            <a:xfrm>
              <a:off x="753732" y="1715303"/>
              <a:ext cx="19254" cy="23192"/>
            </a:xfrm>
            <a:custGeom>
              <a:rect b="b" l="l" r="r" t="t"/>
              <a:pathLst>
                <a:path extrusionOk="0" h="106" w="88">
                  <a:moveTo>
                    <a:pt x="40" y="1"/>
                  </a:moveTo>
                  <a:cubicBezTo>
                    <a:pt x="18" y="1"/>
                    <a:pt x="0" y="19"/>
                    <a:pt x="0" y="41"/>
                  </a:cubicBezTo>
                  <a:lnTo>
                    <a:pt x="0" y="65"/>
                  </a:lnTo>
                  <a:cubicBezTo>
                    <a:pt x="0" y="89"/>
                    <a:pt x="18" y="105"/>
                    <a:pt x="40" y="105"/>
                  </a:cubicBezTo>
                  <a:cubicBezTo>
                    <a:pt x="64" y="105"/>
                    <a:pt x="88" y="89"/>
                    <a:pt x="88" y="65"/>
                  </a:cubicBezTo>
                  <a:lnTo>
                    <a:pt x="88" y="41"/>
                  </a:lnTo>
                  <a:cubicBezTo>
                    <a:pt x="88" y="19"/>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58"/>
            <p:cNvSpPr/>
            <p:nvPr/>
          </p:nvSpPr>
          <p:spPr>
            <a:xfrm>
              <a:off x="753732" y="1757311"/>
              <a:ext cx="19254" cy="23192"/>
            </a:xfrm>
            <a:custGeom>
              <a:rect b="b" l="l" r="r" t="t"/>
              <a:pathLst>
                <a:path extrusionOk="0" h="106" w="88">
                  <a:moveTo>
                    <a:pt x="40" y="1"/>
                  </a:moveTo>
                  <a:cubicBezTo>
                    <a:pt x="18" y="1"/>
                    <a:pt x="0" y="18"/>
                    <a:pt x="0" y="41"/>
                  </a:cubicBezTo>
                  <a:lnTo>
                    <a:pt x="0" y="58"/>
                  </a:lnTo>
                  <a:cubicBezTo>
                    <a:pt x="0" y="82"/>
                    <a:pt x="18" y="105"/>
                    <a:pt x="40" y="105"/>
                  </a:cubicBezTo>
                  <a:cubicBezTo>
                    <a:pt x="64" y="105"/>
                    <a:pt x="88" y="82"/>
                    <a:pt x="88" y="58"/>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58"/>
            <p:cNvSpPr/>
            <p:nvPr/>
          </p:nvSpPr>
          <p:spPr>
            <a:xfrm>
              <a:off x="753732" y="1797788"/>
              <a:ext cx="19254" cy="23192"/>
            </a:xfrm>
            <a:custGeom>
              <a:rect b="b" l="l" r="r" t="t"/>
              <a:pathLst>
                <a:path extrusionOk="0" h="106" w="88">
                  <a:moveTo>
                    <a:pt x="40" y="1"/>
                  </a:moveTo>
                  <a:cubicBezTo>
                    <a:pt x="18" y="1"/>
                    <a:pt x="0" y="18"/>
                    <a:pt x="0" y="41"/>
                  </a:cubicBezTo>
                  <a:lnTo>
                    <a:pt x="0" y="65"/>
                  </a:lnTo>
                  <a:cubicBezTo>
                    <a:pt x="0" y="87"/>
                    <a:pt x="18" y="105"/>
                    <a:pt x="40" y="105"/>
                  </a:cubicBezTo>
                  <a:cubicBezTo>
                    <a:pt x="64" y="105"/>
                    <a:pt x="88" y="87"/>
                    <a:pt x="88" y="65"/>
                  </a:cubicBezTo>
                  <a:lnTo>
                    <a:pt x="88" y="41"/>
                  </a:lnTo>
                  <a:cubicBezTo>
                    <a:pt x="88" y="18"/>
                    <a:pt x="64" y="1"/>
                    <a:pt x="4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58"/>
            <p:cNvSpPr/>
            <p:nvPr/>
          </p:nvSpPr>
          <p:spPr>
            <a:xfrm>
              <a:off x="1023940" y="2262063"/>
              <a:ext cx="17941" cy="24286"/>
            </a:xfrm>
            <a:custGeom>
              <a:rect b="b" l="l" r="r" t="t"/>
              <a:pathLst>
                <a:path extrusionOk="0" h="111" w="82">
                  <a:moveTo>
                    <a:pt x="41" y="0"/>
                  </a:moveTo>
                  <a:cubicBezTo>
                    <a:pt x="17" y="0"/>
                    <a:pt x="0" y="24"/>
                    <a:pt x="0" y="46"/>
                  </a:cubicBezTo>
                  <a:lnTo>
                    <a:pt x="0" y="64"/>
                  </a:lnTo>
                  <a:cubicBezTo>
                    <a:pt x="0" y="87"/>
                    <a:pt x="17" y="110"/>
                    <a:pt x="41" y="110"/>
                  </a:cubicBezTo>
                  <a:cubicBezTo>
                    <a:pt x="63" y="110"/>
                    <a:pt x="81" y="87"/>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58"/>
            <p:cNvSpPr/>
            <p:nvPr/>
          </p:nvSpPr>
          <p:spPr>
            <a:xfrm>
              <a:off x="1023940" y="2179579"/>
              <a:ext cx="17941" cy="22973"/>
            </a:xfrm>
            <a:custGeom>
              <a:rect b="b" l="l" r="r" t="t"/>
              <a:pathLst>
                <a:path extrusionOk="0" h="105" w="82">
                  <a:moveTo>
                    <a:pt x="41" y="0"/>
                  </a:moveTo>
                  <a:cubicBezTo>
                    <a:pt x="17" y="0"/>
                    <a:pt x="0" y="24"/>
                    <a:pt x="0" y="46"/>
                  </a:cubicBezTo>
                  <a:lnTo>
                    <a:pt x="0" y="64"/>
                  </a:lnTo>
                  <a:cubicBezTo>
                    <a:pt x="0" y="88"/>
                    <a:pt x="17" y="105"/>
                    <a:pt x="41" y="105"/>
                  </a:cubicBezTo>
                  <a:cubicBezTo>
                    <a:pt x="63" y="105"/>
                    <a:pt x="81" y="88"/>
                    <a:pt x="81" y="64"/>
                  </a:cubicBezTo>
                  <a:lnTo>
                    <a:pt x="81" y="46"/>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58"/>
            <p:cNvSpPr/>
            <p:nvPr/>
          </p:nvSpPr>
          <p:spPr>
            <a:xfrm>
              <a:off x="1023940" y="2303634"/>
              <a:ext cx="17941" cy="23192"/>
            </a:xfrm>
            <a:custGeom>
              <a:rect b="b" l="l" r="r" t="t"/>
              <a:pathLst>
                <a:path extrusionOk="0" h="106" w="82">
                  <a:moveTo>
                    <a:pt x="41" y="1"/>
                  </a:moveTo>
                  <a:cubicBezTo>
                    <a:pt x="17" y="1"/>
                    <a:pt x="0" y="19"/>
                    <a:pt x="0" y="43"/>
                  </a:cubicBezTo>
                  <a:lnTo>
                    <a:pt x="0" y="65"/>
                  </a:lnTo>
                  <a:cubicBezTo>
                    <a:pt x="0" y="88"/>
                    <a:pt x="17" y="105"/>
                    <a:pt x="41" y="105"/>
                  </a:cubicBezTo>
                  <a:cubicBezTo>
                    <a:pt x="63" y="105"/>
                    <a:pt x="81" y="88"/>
                    <a:pt x="81" y="65"/>
                  </a:cubicBezTo>
                  <a:lnTo>
                    <a:pt x="81" y="43"/>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58"/>
            <p:cNvSpPr/>
            <p:nvPr/>
          </p:nvSpPr>
          <p:spPr>
            <a:xfrm>
              <a:off x="1023940" y="2386118"/>
              <a:ext cx="17941" cy="23192"/>
            </a:xfrm>
            <a:custGeom>
              <a:rect b="b" l="l" r="r" t="t"/>
              <a:pathLst>
                <a:path extrusionOk="0" h="106" w="82">
                  <a:moveTo>
                    <a:pt x="41" y="1"/>
                  </a:moveTo>
                  <a:cubicBezTo>
                    <a:pt x="17" y="1"/>
                    <a:pt x="0" y="19"/>
                    <a:pt x="0" y="41"/>
                  </a:cubicBezTo>
                  <a:lnTo>
                    <a:pt x="0" y="65"/>
                  </a:lnTo>
                  <a:cubicBezTo>
                    <a:pt x="0" y="88"/>
                    <a:pt x="17" y="105"/>
                    <a:pt x="41" y="105"/>
                  </a:cubicBezTo>
                  <a:cubicBezTo>
                    <a:pt x="63" y="105"/>
                    <a:pt x="81" y="88"/>
                    <a:pt x="81" y="65"/>
                  </a:cubicBezTo>
                  <a:lnTo>
                    <a:pt x="81" y="41"/>
                  </a:lnTo>
                  <a:cubicBezTo>
                    <a:pt x="81" y="19"/>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58"/>
            <p:cNvSpPr/>
            <p:nvPr/>
          </p:nvSpPr>
          <p:spPr>
            <a:xfrm>
              <a:off x="1023940" y="2344548"/>
              <a:ext cx="17941" cy="24286"/>
            </a:xfrm>
            <a:custGeom>
              <a:rect b="b" l="l" r="r" t="t"/>
              <a:pathLst>
                <a:path extrusionOk="0" h="111" w="82">
                  <a:moveTo>
                    <a:pt x="41" y="0"/>
                  </a:moveTo>
                  <a:cubicBezTo>
                    <a:pt x="17" y="0"/>
                    <a:pt x="0" y="23"/>
                    <a:pt x="0" y="46"/>
                  </a:cubicBezTo>
                  <a:lnTo>
                    <a:pt x="0" y="64"/>
                  </a:lnTo>
                  <a:cubicBezTo>
                    <a:pt x="0" y="86"/>
                    <a:pt x="17" y="110"/>
                    <a:pt x="41" y="110"/>
                  </a:cubicBezTo>
                  <a:cubicBezTo>
                    <a:pt x="63" y="110"/>
                    <a:pt x="81" y="86"/>
                    <a:pt x="81" y="64"/>
                  </a:cubicBezTo>
                  <a:lnTo>
                    <a:pt x="81" y="46"/>
                  </a:lnTo>
                  <a:cubicBezTo>
                    <a:pt x="81" y="23"/>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58"/>
            <p:cNvSpPr/>
            <p:nvPr/>
          </p:nvSpPr>
          <p:spPr>
            <a:xfrm>
              <a:off x="1023940" y="2221587"/>
              <a:ext cx="17941" cy="22973"/>
            </a:xfrm>
            <a:custGeom>
              <a:rect b="b" l="l" r="r" t="t"/>
              <a:pathLst>
                <a:path extrusionOk="0" h="105" w="82">
                  <a:moveTo>
                    <a:pt x="41" y="0"/>
                  </a:moveTo>
                  <a:cubicBezTo>
                    <a:pt x="17" y="0"/>
                    <a:pt x="0" y="17"/>
                    <a:pt x="0" y="41"/>
                  </a:cubicBezTo>
                  <a:lnTo>
                    <a:pt x="0" y="63"/>
                  </a:lnTo>
                  <a:cubicBezTo>
                    <a:pt x="0" y="87"/>
                    <a:pt x="17" y="105"/>
                    <a:pt x="41" y="105"/>
                  </a:cubicBezTo>
                  <a:cubicBezTo>
                    <a:pt x="63" y="105"/>
                    <a:pt x="81" y="87"/>
                    <a:pt x="81" y="63"/>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58"/>
            <p:cNvSpPr/>
            <p:nvPr/>
          </p:nvSpPr>
          <p:spPr>
            <a:xfrm>
              <a:off x="1023940" y="2014610"/>
              <a:ext cx="17941" cy="22973"/>
            </a:xfrm>
            <a:custGeom>
              <a:rect b="b" l="l" r="r" t="t"/>
              <a:pathLst>
                <a:path extrusionOk="0" h="105" w="82">
                  <a:moveTo>
                    <a:pt x="41" y="0"/>
                  </a:moveTo>
                  <a:cubicBezTo>
                    <a:pt x="17" y="0"/>
                    <a:pt x="0" y="24"/>
                    <a:pt x="0" y="42"/>
                  </a:cubicBezTo>
                  <a:lnTo>
                    <a:pt x="0" y="64"/>
                  </a:lnTo>
                  <a:cubicBezTo>
                    <a:pt x="0" y="88"/>
                    <a:pt x="17" y="105"/>
                    <a:pt x="41" y="105"/>
                  </a:cubicBezTo>
                  <a:cubicBezTo>
                    <a:pt x="63" y="105"/>
                    <a:pt x="81" y="88"/>
                    <a:pt x="81" y="64"/>
                  </a:cubicBezTo>
                  <a:lnTo>
                    <a:pt x="81" y="42"/>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58"/>
            <p:cNvSpPr/>
            <p:nvPr/>
          </p:nvSpPr>
          <p:spPr>
            <a:xfrm>
              <a:off x="1023940" y="2139103"/>
              <a:ext cx="17941" cy="22973"/>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58"/>
            <p:cNvSpPr/>
            <p:nvPr/>
          </p:nvSpPr>
          <p:spPr>
            <a:xfrm>
              <a:off x="1023940" y="1974134"/>
              <a:ext cx="17941" cy="22973"/>
            </a:xfrm>
            <a:custGeom>
              <a:rect b="b" l="l" r="r" t="t"/>
              <a:pathLst>
                <a:path extrusionOk="0" h="105" w="82">
                  <a:moveTo>
                    <a:pt x="41" y="0"/>
                  </a:moveTo>
                  <a:cubicBezTo>
                    <a:pt x="17" y="0"/>
                    <a:pt x="0" y="18"/>
                    <a:pt x="0" y="41"/>
                  </a:cubicBezTo>
                  <a:lnTo>
                    <a:pt x="0" y="64"/>
                  </a:lnTo>
                  <a:cubicBezTo>
                    <a:pt x="0" y="88"/>
                    <a:pt x="17" y="105"/>
                    <a:pt x="41" y="105"/>
                  </a:cubicBezTo>
                  <a:cubicBezTo>
                    <a:pt x="63" y="105"/>
                    <a:pt x="81" y="88"/>
                    <a:pt x="81" y="64"/>
                  </a:cubicBezTo>
                  <a:lnTo>
                    <a:pt x="81" y="41"/>
                  </a:lnTo>
                  <a:cubicBezTo>
                    <a:pt x="81" y="18"/>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58"/>
            <p:cNvSpPr/>
            <p:nvPr/>
          </p:nvSpPr>
          <p:spPr>
            <a:xfrm>
              <a:off x="1023940" y="1932345"/>
              <a:ext cx="17941" cy="23192"/>
            </a:xfrm>
            <a:custGeom>
              <a:rect b="b" l="l" r="r" t="t"/>
              <a:pathLst>
                <a:path extrusionOk="0" h="106" w="82">
                  <a:moveTo>
                    <a:pt x="41" y="1"/>
                  </a:moveTo>
                  <a:cubicBezTo>
                    <a:pt x="17" y="1"/>
                    <a:pt x="0" y="17"/>
                    <a:pt x="0" y="41"/>
                  </a:cubicBezTo>
                  <a:lnTo>
                    <a:pt x="0" y="63"/>
                  </a:lnTo>
                  <a:cubicBezTo>
                    <a:pt x="0" y="87"/>
                    <a:pt x="17" y="105"/>
                    <a:pt x="41" y="105"/>
                  </a:cubicBezTo>
                  <a:cubicBezTo>
                    <a:pt x="63" y="105"/>
                    <a:pt x="81" y="87"/>
                    <a:pt x="81" y="63"/>
                  </a:cubicBezTo>
                  <a:lnTo>
                    <a:pt x="81" y="41"/>
                  </a:lnTo>
                  <a:cubicBezTo>
                    <a:pt x="81" y="17"/>
                    <a:pt x="63"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58"/>
            <p:cNvSpPr/>
            <p:nvPr/>
          </p:nvSpPr>
          <p:spPr>
            <a:xfrm>
              <a:off x="1023940" y="2056618"/>
              <a:ext cx="17941" cy="22973"/>
            </a:xfrm>
            <a:custGeom>
              <a:rect b="b" l="l" r="r" t="t"/>
              <a:pathLst>
                <a:path extrusionOk="0" h="105" w="82">
                  <a:moveTo>
                    <a:pt x="41" y="0"/>
                  </a:moveTo>
                  <a:cubicBezTo>
                    <a:pt x="17" y="0"/>
                    <a:pt x="0" y="17"/>
                    <a:pt x="0" y="41"/>
                  </a:cubicBezTo>
                  <a:lnTo>
                    <a:pt x="0" y="64"/>
                  </a:lnTo>
                  <a:cubicBezTo>
                    <a:pt x="0" y="87"/>
                    <a:pt x="17" y="105"/>
                    <a:pt x="41" y="105"/>
                  </a:cubicBezTo>
                  <a:cubicBezTo>
                    <a:pt x="63" y="105"/>
                    <a:pt x="81" y="87"/>
                    <a:pt x="81" y="64"/>
                  </a:cubicBezTo>
                  <a:lnTo>
                    <a:pt x="81" y="41"/>
                  </a:lnTo>
                  <a:cubicBezTo>
                    <a:pt x="81" y="17"/>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58"/>
            <p:cNvSpPr/>
            <p:nvPr/>
          </p:nvSpPr>
          <p:spPr>
            <a:xfrm>
              <a:off x="1023940" y="2097095"/>
              <a:ext cx="17941" cy="22973"/>
            </a:xfrm>
            <a:custGeom>
              <a:rect b="b" l="l" r="r" t="t"/>
              <a:pathLst>
                <a:path extrusionOk="0" h="105" w="82">
                  <a:moveTo>
                    <a:pt x="41" y="0"/>
                  </a:moveTo>
                  <a:cubicBezTo>
                    <a:pt x="17" y="0"/>
                    <a:pt x="0" y="24"/>
                    <a:pt x="0" y="48"/>
                  </a:cubicBezTo>
                  <a:lnTo>
                    <a:pt x="0" y="64"/>
                  </a:lnTo>
                  <a:cubicBezTo>
                    <a:pt x="0" y="88"/>
                    <a:pt x="17" y="105"/>
                    <a:pt x="41" y="105"/>
                  </a:cubicBezTo>
                  <a:cubicBezTo>
                    <a:pt x="63" y="105"/>
                    <a:pt x="81" y="88"/>
                    <a:pt x="81" y="64"/>
                  </a:cubicBezTo>
                  <a:lnTo>
                    <a:pt x="81" y="48"/>
                  </a:lnTo>
                  <a:cubicBezTo>
                    <a:pt x="81" y="24"/>
                    <a:pt x="63"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58"/>
            <p:cNvSpPr/>
            <p:nvPr/>
          </p:nvSpPr>
          <p:spPr>
            <a:xfrm>
              <a:off x="1288678" y="2324200"/>
              <a:ext cx="19473" cy="22973"/>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58"/>
            <p:cNvSpPr/>
            <p:nvPr/>
          </p:nvSpPr>
          <p:spPr>
            <a:xfrm>
              <a:off x="1288678" y="2118755"/>
              <a:ext cx="19473" cy="22973"/>
            </a:xfrm>
            <a:custGeom>
              <a:rect b="b" l="l" r="r" t="t"/>
              <a:pathLst>
                <a:path extrusionOk="0" h="105" w="89">
                  <a:moveTo>
                    <a:pt x="42" y="0"/>
                  </a:moveTo>
                  <a:cubicBezTo>
                    <a:pt x="19" y="0"/>
                    <a:pt x="1" y="18"/>
                    <a:pt x="1" y="40"/>
                  </a:cubicBezTo>
                  <a:lnTo>
                    <a:pt x="1" y="59"/>
                  </a:lnTo>
                  <a:cubicBezTo>
                    <a:pt x="1" y="81"/>
                    <a:pt x="19" y="104"/>
                    <a:pt x="42" y="104"/>
                  </a:cubicBezTo>
                  <a:cubicBezTo>
                    <a:pt x="65" y="104"/>
                    <a:pt x="88" y="81"/>
                    <a:pt x="88" y="59"/>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58"/>
            <p:cNvSpPr/>
            <p:nvPr/>
          </p:nvSpPr>
          <p:spPr>
            <a:xfrm>
              <a:off x="1288678" y="2366208"/>
              <a:ext cx="19473" cy="22973"/>
            </a:xfrm>
            <a:custGeom>
              <a:rect b="b" l="l" r="r" t="t"/>
              <a:pathLst>
                <a:path extrusionOk="0" h="105" w="89">
                  <a:moveTo>
                    <a:pt x="42" y="0"/>
                  </a:moveTo>
                  <a:cubicBezTo>
                    <a:pt x="19" y="0"/>
                    <a:pt x="1" y="17"/>
                    <a:pt x="1" y="40"/>
                  </a:cubicBezTo>
                  <a:lnTo>
                    <a:pt x="1" y="63"/>
                  </a:lnTo>
                  <a:cubicBezTo>
                    <a:pt x="1" y="86"/>
                    <a:pt x="19" y="104"/>
                    <a:pt x="42" y="104"/>
                  </a:cubicBezTo>
                  <a:cubicBezTo>
                    <a:pt x="65" y="104"/>
                    <a:pt x="88" y="86"/>
                    <a:pt x="88" y="63"/>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58"/>
            <p:cNvSpPr/>
            <p:nvPr/>
          </p:nvSpPr>
          <p:spPr>
            <a:xfrm>
              <a:off x="1288678" y="2241716"/>
              <a:ext cx="19473" cy="22973"/>
            </a:xfrm>
            <a:custGeom>
              <a:rect b="b" l="l" r="r" t="t"/>
              <a:pathLst>
                <a:path extrusionOk="0" h="105" w="89">
                  <a:moveTo>
                    <a:pt x="42" y="0"/>
                  </a:moveTo>
                  <a:cubicBezTo>
                    <a:pt x="19" y="0"/>
                    <a:pt x="1" y="18"/>
                    <a:pt x="1" y="40"/>
                  </a:cubicBezTo>
                  <a:lnTo>
                    <a:pt x="1" y="64"/>
                  </a:lnTo>
                  <a:cubicBezTo>
                    <a:pt x="1" y="88"/>
                    <a:pt x="19" y="104"/>
                    <a:pt x="42" y="104"/>
                  </a:cubicBezTo>
                  <a:cubicBezTo>
                    <a:pt x="65" y="104"/>
                    <a:pt x="88" y="88"/>
                    <a:pt x="88" y="64"/>
                  </a:cubicBezTo>
                  <a:lnTo>
                    <a:pt x="88" y="40"/>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58"/>
            <p:cNvSpPr/>
            <p:nvPr/>
          </p:nvSpPr>
          <p:spPr>
            <a:xfrm>
              <a:off x="1288678" y="2406685"/>
              <a:ext cx="19473" cy="22973"/>
            </a:xfrm>
            <a:custGeom>
              <a:rect b="b" l="l" r="r" t="t"/>
              <a:pathLst>
                <a:path extrusionOk="0" h="105" w="89">
                  <a:moveTo>
                    <a:pt x="42" y="0"/>
                  </a:moveTo>
                  <a:cubicBezTo>
                    <a:pt x="19" y="0"/>
                    <a:pt x="1" y="17"/>
                    <a:pt x="1" y="40"/>
                  </a:cubicBezTo>
                  <a:lnTo>
                    <a:pt x="1" y="64"/>
                  </a:lnTo>
                  <a:cubicBezTo>
                    <a:pt x="1" y="86"/>
                    <a:pt x="19" y="104"/>
                    <a:pt x="42" y="104"/>
                  </a:cubicBezTo>
                  <a:cubicBezTo>
                    <a:pt x="65" y="104"/>
                    <a:pt x="88" y="86"/>
                    <a:pt x="88" y="64"/>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58"/>
            <p:cNvSpPr/>
            <p:nvPr/>
          </p:nvSpPr>
          <p:spPr>
            <a:xfrm>
              <a:off x="1288678" y="2283724"/>
              <a:ext cx="19473" cy="22973"/>
            </a:xfrm>
            <a:custGeom>
              <a:rect b="b" l="l" r="r" t="t"/>
              <a:pathLst>
                <a:path extrusionOk="0" h="105" w="89">
                  <a:moveTo>
                    <a:pt x="42" y="0"/>
                  </a:moveTo>
                  <a:cubicBezTo>
                    <a:pt x="19" y="0"/>
                    <a:pt x="1" y="17"/>
                    <a:pt x="1" y="40"/>
                  </a:cubicBezTo>
                  <a:lnTo>
                    <a:pt x="1" y="57"/>
                  </a:lnTo>
                  <a:cubicBezTo>
                    <a:pt x="1" y="81"/>
                    <a:pt x="19" y="104"/>
                    <a:pt x="42" y="104"/>
                  </a:cubicBezTo>
                  <a:cubicBezTo>
                    <a:pt x="65" y="104"/>
                    <a:pt x="88" y="81"/>
                    <a:pt x="88" y="57"/>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58"/>
            <p:cNvSpPr/>
            <p:nvPr/>
          </p:nvSpPr>
          <p:spPr>
            <a:xfrm>
              <a:off x="1288678" y="1994481"/>
              <a:ext cx="19473" cy="22973"/>
            </a:xfrm>
            <a:custGeom>
              <a:rect b="b" l="l" r="r" t="t"/>
              <a:pathLst>
                <a:path extrusionOk="0" h="105" w="89">
                  <a:moveTo>
                    <a:pt x="42" y="1"/>
                  </a:moveTo>
                  <a:cubicBezTo>
                    <a:pt x="19" y="1"/>
                    <a:pt x="1" y="17"/>
                    <a:pt x="1" y="41"/>
                  </a:cubicBezTo>
                  <a:lnTo>
                    <a:pt x="1" y="65"/>
                  </a:lnTo>
                  <a:cubicBezTo>
                    <a:pt x="1" y="87"/>
                    <a:pt x="19" y="105"/>
                    <a:pt x="42" y="105"/>
                  </a:cubicBezTo>
                  <a:cubicBezTo>
                    <a:pt x="65" y="105"/>
                    <a:pt x="88" y="87"/>
                    <a:pt x="88" y="65"/>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58"/>
            <p:cNvSpPr/>
            <p:nvPr/>
          </p:nvSpPr>
          <p:spPr>
            <a:xfrm>
              <a:off x="1288678" y="2034958"/>
              <a:ext cx="19473" cy="24286"/>
            </a:xfrm>
            <a:custGeom>
              <a:rect b="b" l="l" r="r" t="t"/>
              <a:pathLst>
                <a:path extrusionOk="0" h="111" w="89">
                  <a:moveTo>
                    <a:pt x="42" y="1"/>
                  </a:moveTo>
                  <a:cubicBezTo>
                    <a:pt x="19" y="1"/>
                    <a:pt x="1" y="24"/>
                    <a:pt x="1" y="46"/>
                  </a:cubicBezTo>
                  <a:lnTo>
                    <a:pt x="1" y="65"/>
                  </a:lnTo>
                  <a:cubicBezTo>
                    <a:pt x="1" y="88"/>
                    <a:pt x="19" y="110"/>
                    <a:pt x="42" y="110"/>
                  </a:cubicBezTo>
                  <a:cubicBezTo>
                    <a:pt x="65" y="110"/>
                    <a:pt x="88" y="88"/>
                    <a:pt x="88" y="65"/>
                  </a:cubicBezTo>
                  <a:lnTo>
                    <a:pt x="88" y="46"/>
                  </a:lnTo>
                  <a:cubicBezTo>
                    <a:pt x="88" y="24"/>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58"/>
            <p:cNvSpPr/>
            <p:nvPr/>
          </p:nvSpPr>
          <p:spPr>
            <a:xfrm>
              <a:off x="1288678" y="2076966"/>
              <a:ext cx="19473" cy="22973"/>
            </a:xfrm>
            <a:custGeom>
              <a:rect b="b" l="l" r="r" t="t"/>
              <a:pathLst>
                <a:path extrusionOk="0" h="105" w="89">
                  <a:moveTo>
                    <a:pt x="42" y="1"/>
                  </a:moveTo>
                  <a:cubicBezTo>
                    <a:pt x="19" y="1"/>
                    <a:pt x="1" y="17"/>
                    <a:pt x="1" y="41"/>
                  </a:cubicBezTo>
                  <a:lnTo>
                    <a:pt x="1" y="63"/>
                  </a:lnTo>
                  <a:cubicBezTo>
                    <a:pt x="1" y="87"/>
                    <a:pt x="19" y="105"/>
                    <a:pt x="42" y="105"/>
                  </a:cubicBezTo>
                  <a:cubicBezTo>
                    <a:pt x="65" y="105"/>
                    <a:pt x="88" y="87"/>
                    <a:pt x="88" y="63"/>
                  </a:cubicBezTo>
                  <a:lnTo>
                    <a:pt x="88" y="41"/>
                  </a:lnTo>
                  <a:cubicBezTo>
                    <a:pt x="88" y="17"/>
                    <a:pt x="65" y="1"/>
                    <a:pt x="42"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58"/>
            <p:cNvSpPr/>
            <p:nvPr/>
          </p:nvSpPr>
          <p:spPr>
            <a:xfrm>
              <a:off x="1288678" y="2201239"/>
              <a:ext cx="19473" cy="22973"/>
            </a:xfrm>
            <a:custGeom>
              <a:rect b="b" l="l" r="r" t="t"/>
              <a:pathLst>
                <a:path extrusionOk="0" h="105" w="89">
                  <a:moveTo>
                    <a:pt x="42" y="0"/>
                  </a:moveTo>
                  <a:cubicBezTo>
                    <a:pt x="19" y="0"/>
                    <a:pt x="1" y="17"/>
                    <a:pt x="1" y="40"/>
                  </a:cubicBezTo>
                  <a:lnTo>
                    <a:pt x="1" y="58"/>
                  </a:lnTo>
                  <a:cubicBezTo>
                    <a:pt x="1" y="81"/>
                    <a:pt x="19" y="104"/>
                    <a:pt x="42" y="104"/>
                  </a:cubicBezTo>
                  <a:cubicBezTo>
                    <a:pt x="65" y="104"/>
                    <a:pt x="88" y="81"/>
                    <a:pt x="88" y="58"/>
                  </a:cubicBezTo>
                  <a:lnTo>
                    <a:pt x="88" y="40"/>
                  </a:lnTo>
                  <a:cubicBezTo>
                    <a:pt x="88" y="17"/>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58"/>
            <p:cNvSpPr/>
            <p:nvPr/>
          </p:nvSpPr>
          <p:spPr>
            <a:xfrm>
              <a:off x="1288678" y="2159231"/>
              <a:ext cx="19473" cy="22973"/>
            </a:xfrm>
            <a:custGeom>
              <a:rect b="b" l="l" r="r" t="t"/>
              <a:pathLst>
                <a:path extrusionOk="0" h="105" w="89">
                  <a:moveTo>
                    <a:pt x="42" y="0"/>
                  </a:moveTo>
                  <a:cubicBezTo>
                    <a:pt x="19" y="0"/>
                    <a:pt x="1" y="18"/>
                    <a:pt x="1" y="42"/>
                  </a:cubicBezTo>
                  <a:lnTo>
                    <a:pt x="1" y="64"/>
                  </a:lnTo>
                  <a:cubicBezTo>
                    <a:pt x="1" y="88"/>
                    <a:pt x="19" y="104"/>
                    <a:pt x="42" y="104"/>
                  </a:cubicBezTo>
                  <a:cubicBezTo>
                    <a:pt x="65" y="104"/>
                    <a:pt x="88" y="88"/>
                    <a:pt x="88" y="64"/>
                  </a:cubicBezTo>
                  <a:lnTo>
                    <a:pt x="88" y="42"/>
                  </a:lnTo>
                  <a:cubicBezTo>
                    <a:pt x="88" y="18"/>
                    <a:pt x="65" y="0"/>
                    <a:pt x="42"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58"/>
            <p:cNvSpPr/>
            <p:nvPr/>
          </p:nvSpPr>
          <p:spPr>
            <a:xfrm>
              <a:off x="1508126" y="1917248"/>
              <a:ext cx="18160" cy="22973"/>
            </a:xfrm>
            <a:custGeom>
              <a:rect b="b" l="l" r="r" t="t"/>
              <a:pathLst>
                <a:path extrusionOk="0" h="105" w="83">
                  <a:moveTo>
                    <a:pt x="41" y="0"/>
                  </a:moveTo>
                  <a:cubicBezTo>
                    <a:pt x="19" y="0"/>
                    <a:pt x="1" y="17"/>
                    <a:pt x="1" y="41"/>
                  </a:cubicBezTo>
                  <a:lnTo>
                    <a:pt x="1" y="63"/>
                  </a:lnTo>
                  <a:cubicBezTo>
                    <a:pt x="1" y="86"/>
                    <a:pt x="19" y="105"/>
                    <a:pt x="41" y="105"/>
                  </a:cubicBezTo>
                  <a:cubicBezTo>
                    <a:pt x="64" y="105"/>
                    <a:pt x="83" y="86"/>
                    <a:pt x="83" y="63"/>
                  </a:cubicBezTo>
                  <a:lnTo>
                    <a:pt x="83" y="41"/>
                  </a:lnTo>
                  <a:cubicBezTo>
                    <a:pt x="83" y="17"/>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58"/>
            <p:cNvSpPr/>
            <p:nvPr/>
          </p:nvSpPr>
          <p:spPr>
            <a:xfrm>
              <a:off x="1508126" y="1875240"/>
              <a:ext cx="18160" cy="24286"/>
            </a:xfrm>
            <a:custGeom>
              <a:rect b="b" l="l" r="r" t="t"/>
              <a:pathLst>
                <a:path extrusionOk="0" h="111" w="83">
                  <a:moveTo>
                    <a:pt x="41" y="0"/>
                  </a:moveTo>
                  <a:cubicBezTo>
                    <a:pt x="19" y="0"/>
                    <a:pt x="1" y="24"/>
                    <a:pt x="1" y="46"/>
                  </a:cubicBezTo>
                  <a:lnTo>
                    <a:pt x="1" y="64"/>
                  </a:lnTo>
                  <a:cubicBezTo>
                    <a:pt x="1" y="88"/>
                    <a:pt x="19" y="110"/>
                    <a:pt x="41" y="110"/>
                  </a:cubicBezTo>
                  <a:cubicBezTo>
                    <a:pt x="64" y="110"/>
                    <a:pt x="83" y="88"/>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58"/>
            <p:cNvSpPr/>
            <p:nvPr/>
          </p:nvSpPr>
          <p:spPr>
            <a:xfrm>
              <a:off x="1508126" y="2329232"/>
              <a:ext cx="18160" cy="23192"/>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58"/>
            <p:cNvSpPr/>
            <p:nvPr/>
          </p:nvSpPr>
          <p:spPr>
            <a:xfrm>
              <a:off x="1508126" y="1957724"/>
              <a:ext cx="18160" cy="24286"/>
            </a:xfrm>
            <a:custGeom>
              <a:rect b="b" l="l" r="r" t="t"/>
              <a:pathLst>
                <a:path extrusionOk="0" h="111" w="83">
                  <a:moveTo>
                    <a:pt x="41" y="0"/>
                  </a:moveTo>
                  <a:cubicBezTo>
                    <a:pt x="19" y="0"/>
                    <a:pt x="1" y="24"/>
                    <a:pt x="1" y="46"/>
                  </a:cubicBezTo>
                  <a:lnTo>
                    <a:pt x="1" y="64"/>
                  </a:lnTo>
                  <a:cubicBezTo>
                    <a:pt x="1" y="86"/>
                    <a:pt x="19" y="110"/>
                    <a:pt x="41" y="110"/>
                  </a:cubicBezTo>
                  <a:cubicBezTo>
                    <a:pt x="64" y="110"/>
                    <a:pt x="83" y="86"/>
                    <a:pt x="83" y="64"/>
                  </a:cubicBezTo>
                  <a:lnTo>
                    <a:pt x="83" y="46"/>
                  </a:lnTo>
                  <a:cubicBezTo>
                    <a:pt x="83" y="24"/>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58"/>
            <p:cNvSpPr/>
            <p:nvPr/>
          </p:nvSpPr>
          <p:spPr>
            <a:xfrm>
              <a:off x="1508126" y="2246748"/>
              <a:ext cx="18160" cy="23192"/>
            </a:xfrm>
            <a:custGeom>
              <a:rect b="b" l="l" r="r" t="t"/>
              <a:pathLst>
                <a:path extrusionOk="0" h="106" w="83">
                  <a:moveTo>
                    <a:pt x="41" y="1"/>
                  </a:moveTo>
                  <a:cubicBezTo>
                    <a:pt x="19" y="1"/>
                    <a:pt x="1" y="17"/>
                    <a:pt x="1" y="41"/>
                  </a:cubicBezTo>
                  <a:lnTo>
                    <a:pt x="1" y="65"/>
                  </a:lnTo>
                  <a:cubicBezTo>
                    <a:pt x="1" y="87"/>
                    <a:pt x="19" y="105"/>
                    <a:pt x="41" y="105"/>
                  </a:cubicBezTo>
                  <a:cubicBezTo>
                    <a:pt x="64" y="105"/>
                    <a:pt x="83" y="87"/>
                    <a:pt x="83" y="65"/>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58"/>
            <p:cNvSpPr/>
            <p:nvPr/>
          </p:nvSpPr>
          <p:spPr>
            <a:xfrm>
              <a:off x="1508126" y="2164264"/>
              <a:ext cx="18160" cy="23192"/>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58"/>
            <p:cNvSpPr/>
            <p:nvPr/>
          </p:nvSpPr>
          <p:spPr>
            <a:xfrm>
              <a:off x="1508126" y="2288537"/>
              <a:ext cx="18160" cy="22973"/>
            </a:xfrm>
            <a:custGeom>
              <a:rect b="b" l="l" r="r" t="t"/>
              <a:pathLst>
                <a:path extrusionOk="0" h="105" w="83">
                  <a:moveTo>
                    <a:pt x="41" y="0"/>
                  </a:moveTo>
                  <a:cubicBezTo>
                    <a:pt x="19" y="0"/>
                    <a:pt x="1" y="18"/>
                    <a:pt x="1" y="42"/>
                  </a:cubicBezTo>
                  <a:lnTo>
                    <a:pt x="1" y="64"/>
                  </a:lnTo>
                  <a:cubicBezTo>
                    <a:pt x="1" y="88"/>
                    <a:pt x="19" y="105"/>
                    <a:pt x="41" y="105"/>
                  </a:cubicBezTo>
                  <a:cubicBezTo>
                    <a:pt x="64" y="105"/>
                    <a:pt x="83" y="88"/>
                    <a:pt x="83" y="64"/>
                  </a:cubicBezTo>
                  <a:lnTo>
                    <a:pt x="83" y="42"/>
                  </a:lnTo>
                  <a:cubicBezTo>
                    <a:pt x="83" y="18"/>
                    <a:pt x="64"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58"/>
            <p:cNvSpPr/>
            <p:nvPr/>
          </p:nvSpPr>
          <p:spPr>
            <a:xfrm>
              <a:off x="1508126" y="2206272"/>
              <a:ext cx="18160" cy="23192"/>
            </a:xfrm>
            <a:custGeom>
              <a:rect b="b" l="l" r="r" t="t"/>
              <a:pathLst>
                <a:path extrusionOk="0" h="106" w="83">
                  <a:moveTo>
                    <a:pt x="41" y="1"/>
                  </a:moveTo>
                  <a:cubicBezTo>
                    <a:pt x="19" y="1"/>
                    <a:pt x="1" y="17"/>
                    <a:pt x="1" y="41"/>
                  </a:cubicBezTo>
                  <a:lnTo>
                    <a:pt x="1" y="63"/>
                  </a:lnTo>
                  <a:cubicBezTo>
                    <a:pt x="1" y="81"/>
                    <a:pt x="19" y="105"/>
                    <a:pt x="41" y="105"/>
                  </a:cubicBezTo>
                  <a:cubicBezTo>
                    <a:pt x="64" y="105"/>
                    <a:pt x="83" y="81"/>
                    <a:pt x="83" y="63"/>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58"/>
            <p:cNvSpPr/>
            <p:nvPr/>
          </p:nvSpPr>
          <p:spPr>
            <a:xfrm>
              <a:off x="1508126" y="2041303"/>
              <a:ext cx="18160" cy="23192"/>
            </a:xfrm>
            <a:custGeom>
              <a:rect b="b" l="l" r="r" t="t"/>
              <a:pathLst>
                <a:path extrusionOk="0" h="106" w="83">
                  <a:moveTo>
                    <a:pt x="41" y="1"/>
                  </a:moveTo>
                  <a:cubicBezTo>
                    <a:pt x="19" y="1"/>
                    <a:pt x="1" y="17"/>
                    <a:pt x="1" y="41"/>
                  </a:cubicBezTo>
                  <a:lnTo>
                    <a:pt x="1" y="59"/>
                  </a:lnTo>
                  <a:cubicBezTo>
                    <a:pt x="1" y="81"/>
                    <a:pt x="19" y="105"/>
                    <a:pt x="41" y="105"/>
                  </a:cubicBezTo>
                  <a:cubicBezTo>
                    <a:pt x="64" y="105"/>
                    <a:pt x="83" y="81"/>
                    <a:pt x="83" y="59"/>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58"/>
            <p:cNvSpPr/>
            <p:nvPr/>
          </p:nvSpPr>
          <p:spPr>
            <a:xfrm>
              <a:off x="1508126" y="2123787"/>
              <a:ext cx="18160" cy="23192"/>
            </a:xfrm>
            <a:custGeom>
              <a:rect b="b" l="l" r="r" t="t"/>
              <a:pathLst>
                <a:path extrusionOk="0" h="106" w="83">
                  <a:moveTo>
                    <a:pt x="41" y="1"/>
                  </a:moveTo>
                  <a:cubicBezTo>
                    <a:pt x="19" y="1"/>
                    <a:pt x="1" y="17"/>
                    <a:pt x="1" y="41"/>
                  </a:cubicBezTo>
                  <a:lnTo>
                    <a:pt x="1" y="58"/>
                  </a:lnTo>
                  <a:cubicBezTo>
                    <a:pt x="1" y="81"/>
                    <a:pt x="19" y="105"/>
                    <a:pt x="41" y="105"/>
                  </a:cubicBezTo>
                  <a:cubicBezTo>
                    <a:pt x="64" y="105"/>
                    <a:pt x="83" y="81"/>
                    <a:pt x="83" y="58"/>
                  </a:cubicBezTo>
                  <a:lnTo>
                    <a:pt x="83" y="41"/>
                  </a:lnTo>
                  <a:cubicBezTo>
                    <a:pt x="83" y="17"/>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58"/>
            <p:cNvSpPr/>
            <p:nvPr/>
          </p:nvSpPr>
          <p:spPr>
            <a:xfrm>
              <a:off x="1508126" y="1999295"/>
              <a:ext cx="18160" cy="23192"/>
            </a:xfrm>
            <a:custGeom>
              <a:rect b="b" l="l" r="r" t="t"/>
              <a:pathLst>
                <a:path extrusionOk="0" h="106" w="83">
                  <a:moveTo>
                    <a:pt x="41" y="1"/>
                  </a:moveTo>
                  <a:cubicBezTo>
                    <a:pt x="19" y="1"/>
                    <a:pt x="1" y="19"/>
                    <a:pt x="1" y="43"/>
                  </a:cubicBezTo>
                  <a:lnTo>
                    <a:pt x="1" y="65"/>
                  </a:lnTo>
                  <a:cubicBezTo>
                    <a:pt x="1" y="88"/>
                    <a:pt x="19" y="105"/>
                    <a:pt x="41" y="105"/>
                  </a:cubicBezTo>
                  <a:cubicBezTo>
                    <a:pt x="64" y="105"/>
                    <a:pt x="83" y="88"/>
                    <a:pt x="83" y="65"/>
                  </a:cubicBezTo>
                  <a:lnTo>
                    <a:pt x="83" y="43"/>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58"/>
            <p:cNvSpPr/>
            <p:nvPr/>
          </p:nvSpPr>
          <p:spPr>
            <a:xfrm>
              <a:off x="1508126" y="2081779"/>
              <a:ext cx="18160" cy="23192"/>
            </a:xfrm>
            <a:custGeom>
              <a:rect b="b" l="l" r="r" t="t"/>
              <a:pathLst>
                <a:path extrusionOk="0" h="106" w="83">
                  <a:moveTo>
                    <a:pt x="41" y="1"/>
                  </a:moveTo>
                  <a:cubicBezTo>
                    <a:pt x="19" y="1"/>
                    <a:pt x="1" y="19"/>
                    <a:pt x="1" y="41"/>
                  </a:cubicBezTo>
                  <a:lnTo>
                    <a:pt x="1" y="65"/>
                  </a:lnTo>
                  <a:cubicBezTo>
                    <a:pt x="1" y="88"/>
                    <a:pt x="19" y="105"/>
                    <a:pt x="41" y="105"/>
                  </a:cubicBezTo>
                  <a:cubicBezTo>
                    <a:pt x="64" y="105"/>
                    <a:pt x="83" y="88"/>
                    <a:pt x="83" y="65"/>
                  </a:cubicBezTo>
                  <a:lnTo>
                    <a:pt x="83" y="41"/>
                  </a:lnTo>
                  <a:cubicBezTo>
                    <a:pt x="83" y="19"/>
                    <a:pt x="64"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58"/>
            <p:cNvSpPr/>
            <p:nvPr/>
          </p:nvSpPr>
          <p:spPr>
            <a:xfrm>
              <a:off x="1698256" y="1988136"/>
              <a:ext cx="18160" cy="22973"/>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58"/>
            <p:cNvSpPr/>
            <p:nvPr/>
          </p:nvSpPr>
          <p:spPr>
            <a:xfrm>
              <a:off x="1698256" y="2028613"/>
              <a:ext cx="18160" cy="22973"/>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58"/>
            <p:cNvSpPr/>
            <p:nvPr/>
          </p:nvSpPr>
          <p:spPr>
            <a:xfrm>
              <a:off x="1698256" y="1946129"/>
              <a:ext cx="18160" cy="22973"/>
            </a:xfrm>
            <a:custGeom>
              <a:rect b="b" l="l" r="r" t="t"/>
              <a:pathLst>
                <a:path extrusionOk="0" h="105" w="83">
                  <a:moveTo>
                    <a:pt x="41" y="0"/>
                  </a:moveTo>
                  <a:cubicBezTo>
                    <a:pt x="19" y="0"/>
                    <a:pt x="1" y="24"/>
                    <a:pt x="1" y="48"/>
                  </a:cubicBezTo>
                  <a:lnTo>
                    <a:pt x="1" y="64"/>
                  </a:lnTo>
                  <a:cubicBezTo>
                    <a:pt x="1" y="88"/>
                    <a:pt x="19" y="105"/>
                    <a:pt x="41" y="105"/>
                  </a:cubicBezTo>
                  <a:cubicBezTo>
                    <a:pt x="65" y="105"/>
                    <a:pt x="83" y="88"/>
                    <a:pt x="83" y="64"/>
                  </a:cubicBezTo>
                  <a:lnTo>
                    <a:pt x="83" y="48"/>
                  </a:lnTo>
                  <a:cubicBezTo>
                    <a:pt x="83" y="24"/>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58"/>
            <p:cNvSpPr/>
            <p:nvPr/>
          </p:nvSpPr>
          <p:spPr>
            <a:xfrm>
              <a:off x="1698256" y="1823168"/>
              <a:ext cx="18160" cy="22973"/>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58"/>
            <p:cNvSpPr/>
            <p:nvPr/>
          </p:nvSpPr>
          <p:spPr>
            <a:xfrm>
              <a:off x="1698256" y="1863863"/>
              <a:ext cx="18160" cy="23192"/>
            </a:xfrm>
            <a:custGeom>
              <a:rect b="b" l="l" r="r" t="t"/>
              <a:pathLst>
                <a:path extrusionOk="0" h="106" w="83">
                  <a:moveTo>
                    <a:pt x="41" y="1"/>
                  </a:moveTo>
                  <a:cubicBezTo>
                    <a:pt x="19" y="1"/>
                    <a:pt x="1" y="23"/>
                    <a:pt x="1" y="47"/>
                  </a:cubicBezTo>
                  <a:lnTo>
                    <a:pt x="1" y="63"/>
                  </a:lnTo>
                  <a:cubicBezTo>
                    <a:pt x="1" y="87"/>
                    <a:pt x="19" y="105"/>
                    <a:pt x="41" y="105"/>
                  </a:cubicBezTo>
                  <a:cubicBezTo>
                    <a:pt x="65" y="105"/>
                    <a:pt x="83" y="87"/>
                    <a:pt x="83" y="63"/>
                  </a:cubicBezTo>
                  <a:lnTo>
                    <a:pt x="83" y="47"/>
                  </a:lnTo>
                  <a:cubicBezTo>
                    <a:pt x="83" y="23"/>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58"/>
            <p:cNvSpPr/>
            <p:nvPr/>
          </p:nvSpPr>
          <p:spPr>
            <a:xfrm>
              <a:off x="1698256" y="2111097"/>
              <a:ext cx="18160" cy="24286"/>
            </a:xfrm>
            <a:custGeom>
              <a:rect b="b" l="l" r="r" t="t"/>
              <a:pathLst>
                <a:path extrusionOk="0" h="111" w="83">
                  <a:moveTo>
                    <a:pt x="41" y="0"/>
                  </a:moveTo>
                  <a:cubicBezTo>
                    <a:pt x="19" y="0"/>
                    <a:pt x="1" y="24"/>
                    <a:pt x="1" y="46"/>
                  </a:cubicBezTo>
                  <a:lnTo>
                    <a:pt x="1" y="64"/>
                  </a:lnTo>
                  <a:cubicBezTo>
                    <a:pt x="1" y="88"/>
                    <a:pt x="19" y="110"/>
                    <a:pt x="41" y="110"/>
                  </a:cubicBezTo>
                  <a:cubicBezTo>
                    <a:pt x="65" y="110"/>
                    <a:pt x="83" y="88"/>
                    <a:pt x="83" y="64"/>
                  </a:cubicBezTo>
                  <a:lnTo>
                    <a:pt x="83" y="46"/>
                  </a:lnTo>
                  <a:cubicBezTo>
                    <a:pt x="83" y="24"/>
                    <a:pt x="65" y="0"/>
                    <a:pt x="41"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58"/>
            <p:cNvSpPr/>
            <p:nvPr/>
          </p:nvSpPr>
          <p:spPr>
            <a:xfrm>
              <a:off x="1698256" y="2070621"/>
              <a:ext cx="18160" cy="22973"/>
            </a:xfrm>
            <a:custGeom>
              <a:rect b="b" l="l" r="r" t="t"/>
              <a:pathLst>
                <a:path extrusionOk="0" h="105" w="83">
                  <a:moveTo>
                    <a:pt x="41" y="0"/>
                  </a:moveTo>
                  <a:cubicBezTo>
                    <a:pt x="19" y="0"/>
                    <a:pt x="1" y="17"/>
                    <a:pt x="1" y="41"/>
                  </a:cubicBezTo>
                  <a:lnTo>
                    <a:pt x="1" y="64"/>
                  </a:lnTo>
                  <a:cubicBezTo>
                    <a:pt x="1" y="87"/>
                    <a:pt x="19" y="105"/>
                    <a:pt x="41" y="105"/>
                  </a:cubicBezTo>
                  <a:cubicBezTo>
                    <a:pt x="65" y="105"/>
                    <a:pt x="83" y="87"/>
                    <a:pt x="83" y="64"/>
                  </a:cubicBezTo>
                  <a:lnTo>
                    <a:pt x="83" y="41"/>
                  </a:lnTo>
                  <a:cubicBezTo>
                    <a:pt x="83"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58"/>
            <p:cNvSpPr/>
            <p:nvPr/>
          </p:nvSpPr>
          <p:spPr>
            <a:xfrm>
              <a:off x="1698256" y="1905652"/>
              <a:ext cx="18160" cy="22973"/>
            </a:xfrm>
            <a:custGeom>
              <a:rect b="b" l="l" r="r" t="t"/>
              <a:pathLst>
                <a:path extrusionOk="0" h="105" w="83">
                  <a:moveTo>
                    <a:pt x="41" y="0"/>
                  </a:moveTo>
                  <a:cubicBezTo>
                    <a:pt x="19" y="0"/>
                    <a:pt x="1" y="18"/>
                    <a:pt x="1" y="41"/>
                  </a:cubicBezTo>
                  <a:lnTo>
                    <a:pt x="1" y="64"/>
                  </a:lnTo>
                  <a:cubicBezTo>
                    <a:pt x="1" y="88"/>
                    <a:pt x="19" y="105"/>
                    <a:pt x="41" y="105"/>
                  </a:cubicBezTo>
                  <a:cubicBezTo>
                    <a:pt x="65" y="105"/>
                    <a:pt x="83" y="88"/>
                    <a:pt x="83" y="64"/>
                  </a:cubicBezTo>
                  <a:lnTo>
                    <a:pt x="83" y="41"/>
                  </a:lnTo>
                  <a:cubicBezTo>
                    <a:pt x="83"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58"/>
            <p:cNvSpPr/>
            <p:nvPr/>
          </p:nvSpPr>
          <p:spPr>
            <a:xfrm>
              <a:off x="1698256" y="1781379"/>
              <a:ext cx="18160" cy="23192"/>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58"/>
            <p:cNvSpPr/>
            <p:nvPr/>
          </p:nvSpPr>
          <p:spPr>
            <a:xfrm>
              <a:off x="1698256" y="1698894"/>
              <a:ext cx="18160" cy="23192"/>
            </a:xfrm>
            <a:custGeom>
              <a:rect b="b" l="l" r="r" t="t"/>
              <a:pathLst>
                <a:path extrusionOk="0" h="106" w="83">
                  <a:moveTo>
                    <a:pt x="41" y="1"/>
                  </a:moveTo>
                  <a:cubicBezTo>
                    <a:pt x="19" y="1"/>
                    <a:pt x="1" y="18"/>
                    <a:pt x="1" y="41"/>
                  </a:cubicBezTo>
                  <a:lnTo>
                    <a:pt x="1" y="65"/>
                  </a:lnTo>
                  <a:cubicBezTo>
                    <a:pt x="1" y="87"/>
                    <a:pt x="19" y="105"/>
                    <a:pt x="41" y="105"/>
                  </a:cubicBezTo>
                  <a:cubicBezTo>
                    <a:pt x="65" y="105"/>
                    <a:pt x="83" y="87"/>
                    <a:pt x="83" y="65"/>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58"/>
            <p:cNvSpPr/>
            <p:nvPr/>
          </p:nvSpPr>
          <p:spPr>
            <a:xfrm>
              <a:off x="1698256" y="1658418"/>
              <a:ext cx="18160" cy="23192"/>
            </a:xfrm>
            <a:custGeom>
              <a:rect b="b" l="l" r="r" t="t"/>
              <a:pathLst>
                <a:path extrusionOk="0" h="106" w="83">
                  <a:moveTo>
                    <a:pt x="41" y="1"/>
                  </a:moveTo>
                  <a:cubicBezTo>
                    <a:pt x="19" y="1"/>
                    <a:pt x="1" y="18"/>
                    <a:pt x="1" y="41"/>
                  </a:cubicBezTo>
                  <a:lnTo>
                    <a:pt x="1" y="58"/>
                  </a:lnTo>
                  <a:cubicBezTo>
                    <a:pt x="1" y="82"/>
                    <a:pt x="19" y="105"/>
                    <a:pt x="41" y="105"/>
                  </a:cubicBezTo>
                  <a:cubicBezTo>
                    <a:pt x="65" y="105"/>
                    <a:pt x="83" y="82"/>
                    <a:pt x="83" y="58"/>
                  </a:cubicBezTo>
                  <a:lnTo>
                    <a:pt x="83" y="41"/>
                  </a:lnTo>
                  <a:cubicBezTo>
                    <a:pt x="83"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58"/>
            <p:cNvSpPr/>
            <p:nvPr/>
          </p:nvSpPr>
          <p:spPr>
            <a:xfrm>
              <a:off x="1698256" y="1740683"/>
              <a:ext cx="18160" cy="22973"/>
            </a:xfrm>
            <a:custGeom>
              <a:rect b="b" l="l" r="r" t="t"/>
              <a:pathLst>
                <a:path extrusionOk="0" h="105" w="83">
                  <a:moveTo>
                    <a:pt x="41" y="0"/>
                  </a:moveTo>
                  <a:cubicBezTo>
                    <a:pt x="19" y="0"/>
                    <a:pt x="1" y="19"/>
                    <a:pt x="1" y="42"/>
                  </a:cubicBezTo>
                  <a:lnTo>
                    <a:pt x="1" y="64"/>
                  </a:lnTo>
                  <a:cubicBezTo>
                    <a:pt x="1" y="88"/>
                    <a:pt x="19" y="105"/>
                    <a:pt x="41" y="105"/>
                  </a:cubicBezTo>
                  <a:cubicBezTo>
                    <a:pt x="65" y="105"/>
                    <a:pt x="83" y="88"/>
                    <a:pt x="83" y="64"/>
                  </a:cubicBezTo>
                  <a:lnTo>
                    <a:pt x="83" y="42"/>
                  </a:lnTo>
                  <a:cubicBezTo>
                    <a:pt x="83" y="19"/>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58"/>
            <p:cNvSpPr/>
            <p:nvPr/>
          </p:nvSpPr>
          <p:spPr>
            <a:xfrm>
              <a:off x="1856880" y="1491042"/>
              <a:ext cx="17941" cy="23192"/>
            </a:xfrm>
            <a:custGeom>
              <a:rect b="b" l="l" r="r" t="t"/>
              <a:pathLst>
                <a:path extrusionOk="0" h="106" w="82">
                  <a:moveTo>
                    <a:pt x="41" y="1"/>
                  </a:moveTo>
                  <a:cubicBezTo>
                    <a:pt x="19" y="1"/>
                    <a:pt x="1" y="17"/>
                    <a:pt x="1" y="41"/>
                  </a:cubicBezTo>
                  <a:lnTo>
                    <a:pt x="1" y="63"/>
                  </a:lnTo>
                  <a:cubicBezTo>
                    <a:pt x="1" y="87"/>
                    <a:pt x="19" y="105"/>
                    <a:pt x="41" y="105"/>
                  </a:cubicBezTo>
                  <a:cubicBezTo>
                    <a:pt x="65" y="105"/>
                    <a:pt x="81" y="87"/>
                    <a:pt x="81" y="63"/>
                  </a:cubicBezTo>
                  <a:lnTo>
                    <a:pt x="81" y="41"/>
                  </a:lnTo>
                  <a:cubicBezTo>
                    <a:pt x="81" y="17"/>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58"/>
            <p:cNvSpPr/>
            <p:nvPr/>
          </p:nvSpPr>
          <p:spPr>
            <a:xfrm>
              <a:off x="1856880" y="1450347"/>
              <a:ext cx="17941" cy="22973"/>
            </a:xfrm>
            <a:custGeom>
              <a:rect b="b" l="l" r="r" t="t"/>
              <a:pathLst>
                <a:path extrusionOk="0" h="105" w="82">
                  <a:moveTo>
                    <a:pt x="41" y="0"/>
                  </a:moveTo>
                  <a:cubicBezTo>
                    <a:pt x="19" y="0"/>
                    <a:pt x="1" y="18"/>
                    <a:pt x="1" y="41"/>
                  </a:cubicBezTo>
                  <a:lnTo>
                    <a:pt x="1" y="59"/>
                  </a:lnTo>
                  <a:cubicBezTo>
                    <a:pt x="1" y="82"/>
                    <a:pt x="19" y="105"/>
                    <a:pt x="41" y="105"/>
                  </a:cubicBezTo>
                  <a:cubicBezTo>
                    <a:pt x="65" y="105"/>
                    <a:pt x="81" y="82"/>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58"/>
            <p:cNvSpPr/>
            <p:nvPr/>
          </p:nvSpPr>
          <p:spPr>
            <a:xfrm>
              <a:off x="1856880" y="1573308"/>
              <a:ext cx="17941" cy="22973"/>
            </a:xfrm>
            <a:custGeom>
              <a:rect b="b" l="l" r="r" t="t"/>
              <a:pathLst>
                <a:path extrusionOk="0" h="105" w="82">
                  <a:moveTo>
                    <a:pt x="41" y="0"/>
                  </a:moveTo>
                  <a:cubicBezTo>
                    <a:pt x="19" y="0"/>
                    <a:pt x="1" y="18"/>
                    <a:pt x="1" y="42"/>
                  </a:cubicBezTo>
                  <a:lnTo>
                    <a:pt x="1" y="64"/>
                  </a:lnTo>
                  <a:cubicBezTo>
                    <a:pt x="1" y="88"/>
                    <a:pt x="19" y="105"/>
                    <a:pt x="41" y="105"/>
                  </a:cubicBezTo>
                  <a:cubicBezTo>
                    <a:pt x="65" y="105"/>
                    <a:pt x="81" y="88"/>
                    <a:pt x="81" y="64"/>
                  </a:cubicBezTo>
                  <a:lnTo>
                    <a:pt x="81" y="42"/>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58"/>
            <p:cNvSpPr/>
            <p:nvPr/>
          </p:nvSpPr>
          <p:spPr>
            <a:xfrm>
              <a:off x="1856880" y="1615316"/>
              <a:ext cx="17941" cy="22973"/>
            </a:xfrm>
            <a:custGeom>
              <a:rect b="b" l="l" r="r" t="t"/>
              <a:pathLst>
                <a:path extrusionOk="0" h="105" w="82">
                  <a:moveTo>
                    <a:pt x="41" y="0"/>
                  </a:moveTo>
                  <a:cubicBezTo>
                    <a:pt x="19" y="0"/>
                    <a:pt x="1" y="17"/>
                    <a:pt x="1" y="41"/>
                  </a:cubicBezTo>
                  <a:lnTo>
                    <a:pt x="1" y="59"/>
                  </a:lnTo>
                  <a:cubicBezTo>
                    <a:pt x="1" y="81"/>
                    <a:pt x="19" y="105"/>
                    <a:pt x="41" y="105"/>
                  </a:cubicBezTo>
                  <a:cubicBezTo>
                    <a:pt x="65" y="105"/>
                    <a:pt x="81" y="81"/>
                    <a:pt x="81" y="59"/>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58"/>
            <p:cNvSpPr/>
            <p:nvPr/>
          </p:nvSpPr>
          <p:spPr>
            <a:xfrm>
              <a:off x="1856880" y="1697800"/>
              <a:ext cx="17941" cy="22973"/>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58"/>
            <p:cNvSpPr/>
            <p:nvPr/>
          </p:nvSpPr>
          <p:spPr>
            <a:xfrm>
              <a:off x="1856880" y="1532831"/>
              <a:ext cx="17941" cy="22973"/>
            </a:xfrm>
            <a:custGeom>
              <a:rect b="b" l="l" r="r" t="t"/>
              <a:pathLst>
                <a:path extrusionOk="0" h="105" w="82">
                  <a:moveTo>
                    <a:pt x="41" y="0"/>
                  </a:moveTo>
                  <a:cubicBezTo>
                    <a:pt x="19" y="0"/>
                    <a:pt x="1" y="18"/>
                    <a:pt x="1" y="41"/>
                  </a:cubicBezTo>
                  <a:lnTo>
                    <a:pt x="1" y="59"/>
                  </a:lnTo>
                  <a:cubicBezTo>
                    <a:pt x="1" y="81"/>
                    <a:pt x="19" y="105"/>
                    <a:pt x="41" y="105"/>
                  </a:cubicBezTo>
                  <a:cubicBezTo>
                    <a:pt x="65" y="105"/>
                    <a:pt x="81" y="81"/>
                    <a:pt x="81" y="59"/>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58"/>
            <p:cNvSpPr/>
            <p:nvPr/>
          </p:nvSpPr>
          <p:spPr>
            <a:xfrm>
              <a:off x="1856880" y="1366550"/>
              <a:ext cx="17941" cy="24286"/>
            </a:xfrm>
            <a:custGeom>
              <a:rect b="b" l="l" r="r" t="t"/>
              <a:pathLst>
                <a:path extrusionOk="0" h="111" w="82">
                  <a:moveTo>
                    <a:pt x="41" y="1"/>
                  </a:moveTo>
                  <a:cubicBezTo>
                    <a:pt x="19" y="1"/>
                    <a:pt x="1" y="24"/>
                    <a:pt x="1" y="48"/>
                  </a:cubicBezTo>
                  <a:lnTo>
                    <a:pt x="1" y="65"/>
                  </a:lnTo>
                  <a:cubicBezTo>
                    <a:pt x="1" y="88"/>
                    <a:pt x="19" y="111"/>
                    <a:pt x="41" y="111"/>
                  </a:cubicBezTo>
                  <a:cubicBezTo>
                    <a:pt x="65" y="111"/>
                    <a:pt x="81" y="88"/>
                    <a:pt x="81" y="65"/>
                  </a:cubicBezTo>
                  <a:lnTo>
                    <a:pt x="81" y="48"/>
                  </a:lnTo>
                  <a:cubicBezTo>
                    <a:pt x="81" y="24"/>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58"/>
            <p:cNvSpPr/>
            <p:nvPr/>
          </p:nvSpPr>
          <p:spPr>
            <a:xfrm>
              <a:off x="1856880" y="1780285"/>
              <a:ext cx="17941" cy="22973"/>
            </a:xfrm>
            <a:custGeom>
              <a:rect b="b" l="l" r="r" t="t"/>
              <a:pathLst>
                <a:path extrusionOk="0" h="105" w="82">
                  <a:moveTo>
                    <a:pt x="41" y="0"/>
                  </a:moveTo>
                  <a:cubicBezTo>
                    <a:pt x="19" y="0"/>
                    <a:pt x="1" y="17"/>
                    <a:pt x="1" y="41"/>
                  </a:cubicBezTo>
                  <a:lnTo>
                    <a:pt x="1" y="63"/>
                  </a:lnTo>
                  <a:cubicBezTo>
                    <a:pt x="1" y="87"/>
                    <a:pt x="19" y="105"/>
                    <a:pt x="41" y="105"/>
                  </a:cubicBezTo>
                  <a:cubicBezTo>
                    <a:pt x="65" y="105"/>
                    <a:pt x="81" y="87"/>
                    <a:pt x="81" y="63"/>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58"/>
            <p:cNvSpPr/>
            <p:nvPr/>
          </p:nvSpPr>
          <p:spPr>
            <a:xfrm>
              <a:off x="1856880" y="1655792"/>
              <a:ext cx="17941" cy="22973"/>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58"/>
            <p:cNvSpPr/>
            <p:nvPr/>
          </p:nvSpPr>
          <p:spPr>
            <a:xfrm>
              <a:off x="1856880" y="1820761"/>
              <a:ext cx="17941" cy="22973"/>
            </a:xfrm>
            <a:custGeom>
              <a:rect b="b" l="l" r="r" t="t"/>
              <a:pathLst>
                <a:path extrusionOk="0" h="105" w="82">
                  <a:moveTo>
                    <a:pt x="41" y="0"/>
                  </a:moveTo>
                  <a:cubicBezTo>
                    <a:pt x="19" y="0"/>
                    <a:pt x="1" y="17"/>
                    <a:pt x="1" y="41"/>
                  </a:cubicBezTo>
                  <a:lnTo>
                    <a:pt x="1" y="64"/>
                  </a:lnTo>
                  <a:cubicBezTo>
                    <a:pt x="1" y="87"/>
                    <a:pt x="19" y="105"/>
                    <a:pt x="41" y="105"/>
                  </a:cubicBezTo>
                  <a:cubicBezTo>
                    <a:pt x="65" y="105"/>
                    <a:pt x="81" y="87"/>
                    <a:pt x="81" y="64"/>
                  </a:cubicBezTo>
                  <a:lnTo>
                    <a:pt x="81" y="41"/>
                  </a:lnTo>
                  <a:cubicBezTo>
                    <a:pt x="81" y="17"/>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58"/>
            <p:cNvSpPr/>
            <p:nvPr/>
          </p:nvSpPr>
          <p:spPr>
            <a:xfrm>
              <a:off x="1856880" y="1408558"/>
              <a:ext cx="17941" cy="23192"/>
            </a:xfrm>
            <a:custGeom>
              <a:rect b="b" l="l" r="r" t="t"/>
              <a:pathLst>
                <a:path extrusionOk="0" h="106" w="82">
                  <a:moveTo>
                    <a:pt x="41" y="1"/>
                  </a:moveTo>
                  <a:cubicBezTo>
                    <a:pt x="19" y="1"/>
                    <a:pt x="1" y="18"/>
                    <a:pt x="1" y="41"/>
                  </a:cubicBezTo>
                  <a:lnTo>
                    <a:pt x="1" y="65"/>
                  </a:lnTo>
                  <a:cubicBezTo>
                    <a:pt x="1" y="87"/>
                    <a:pt x="19" y="105"/>
                    <a:pt x="41" y="105"/>
                  </a:cubicBezTo>
                  <a:cubicBezTo>
                    <a:pt x="65" y="105"/>
                    <a:pt x="81" y="87"/>
                    <a:pt x="81" y="65"/>
                  </a:cubicBezTo>
                  <a:lnTo>
                    <a:pt x="81" y="41"/>
                  </a:lnTo>
                  <a:cubicBezTo>
                    <a:pt x="81" y="18"/>
                    <a:pt x="65" y="1"/>
                    <a:pt x="41"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58"/>
            <p:cNvSpPr/>
            <p:nvPr/>
          </p:nvSpPr>
          <p:spPr>
            <a:xfrm>
              <a:off x="1856880" y="1738277"/>
              <a:ext cx="17941" cy="22973"/>
            </a:xfrm>
            <a:custGeom>
              <a:rect b="b" l="l" r="r" t="t"/>
              <a:pathLst>
                <a:path extrusionOk="0" h="105" w="82">
                  <a:moveTo>
                    <a:pt x="41" y="0"/>
                  </a:moveTo>
                  <a:cubicBezTo>
                    <a:pt x="19" y="0"/>
                    <a:pt x="1" y="18"/>
                    <a:pt x="1" y="41"/>
                  </a:cubicBezTo>
                  <a:lnTo>
                    <a:pt x="1" y="64"/>
                  </a:lnTo>
                  <a:cubicBezTo>
                    <a:pt x="1" y="88"/>
                    <a:pt x="19" y="105"/>
                    <a:pt x="41" y="105"/>
                  </a:cubicBezTo>
                  <a:cubicBezTo>
                    <a:pt x="65" y="105"/>
                    <a:pt x="81" y="88"/>
                    <a:pt x="81" y="64"/>
                  </a:cubicBezTo>
                  <a:lnTo>
                    <a:pt x="81" y="41"/>
                  </a:lnTo>
                  <a:cubicBezTo>
                    <a:pt x="81" y="18"/>
                    <a:pt x="65" y="0"/>
                    <a:pt x="41"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58"/>
            <p:cNvSpPr/>
            <p:nvPr/>
          </p:nvSpPr>
          <p:spPr>
            <a:xfrm>
              <a:off x="619175" y="2045022"/>
              <a:ext cx="286839" cy="287496"/>
            </a:xfrm>
            <a:custGeom>
              <a:rect b="b" l="l" r="r" t="t"/>
              <a:pathLst>
                <a:path extrusionOk="0" h="1314" w="1311">
                  <a:moveTo>
                    <a:pt x="655" y="0"/>
                  </a:moveTo>
                  <a:cubicBezTo>
                    <a:pt x="633" y="0"/>
                    <a:pt x="615" y="19"/>
                    <a:pt x="615" y="42"/>
                  </a:cubicBezTo>
                  <a:lnTo>
                    <a:pt x="615" y="64"/>
                  </a:lnTo>
                  <a:cubicBezTo>
                    <a:pt x="615" y="88"/>
                    <a:pt x="633" y="105"/>
                    <a:pt x="655" y="105"/>
                  </a:cubicBezTo>
                  <a:cubicBezTo>
                    <a:pt x="626" y="105"/>
                    <a:pt x="604" y="123"/>
                    <a:pt x="591" y="152"/>
                  </a:cubicBezTo>
                  <a:lnTo>
                    <a:pt x="487" y="471"/>
                  </a:lnTo>
                  <a:cubicBezTo>
                    <a:pt x="482" y="494"/>
                    <a:pt x="452" y="517"/>
                    <a:pt x="425" y="517"/>
                  </a:cubicBezTo>
                  <a:lnTo>
                    <a:pt x="93" y="517"/>
                  </a:lnTo>
                  <a:cubicBezTo>
                    <a:pt x="29" y="517"/>
                    <a:pt x="0" y="599"/>
                    <a:pt x="53" y="639"/>
                  </a:cubicBezTo>
                  <a:lnTo>
                    <a:pt x="326" y="830"/>
                  </a:lnTo>
                  <a:cubicBezTo>
                    <a:pt x="348" y="848"/>
                    <a:pt x="355" y="882"/>
                    <a:pt x="348" y="912"/>
                  </a:cubicBezTo>
                  <a:lnTo>
                    <a:pt x="244" y="1225"/>
                  </a:lnTo>
                  <a:cubicBezTo>
                    <a:pt x="231" y="1272"/>
                    <a:pt x="268" y="1314"/>
                    <a:pt x="309" y="1314"/>
                  </a:cubicBezTo>
                  <a:cubicBezTo>
                    <a:pt x="322" y="1314"/>
                    <a:pt x="336" y="1309"/>
                    <a:pt x="348" y="1300"/>
                  </a:cubicBezTo>
                  <a:lnTo>
                    <a:pt x="615" y="1102"/>
                  </a:lnTo>
                  <a:cubicBezTo>
                    <a:pt x="630" y="1094"/>
                    <a:pt x="644" y="1090"/>
                    <a:pt x="658" y="1090"/>
                  </a:cubicBezTo>
                  <a:cubicBezTo>
                    <a:pt x="672" y="1090"/>
                    <a:pt x="685" y="1094"/>
                    <a:pt x="696" y="1102"/>
                  </a:cubicBezTo>
                  <a:lnTo>
                    <a:pt x="963" y="1300"/>
                  </a:lnTo>
                  <a:cubicBezTo>
                    <a:pt x="977" y="1309"/>
                    <a:pt x="992" y="1314"/>
                    <a:pt x="1006" y="1314"/>
                  </a:cubicBezTo>
                  <a:cubicBezTo>
                    <a:pt x="1050" y="1314"/>
                    <a:pt x="1085" y="1272"/>
                    <a:pt x="1067" y="1225"/>
                  </a:cubicBezTo>
                  <a:lnTo>
                    <a:pt x="968" y="912"/>
                  </a:lnTo>
                  <a:cubicBezTo>
                    <a:pt x="957" y="882"/>
                    <a:pt x="968" y="848"/>
                    <a:pt x="992" y="830"/>
                  </a:cubicBezTo>
                  <a:lnTo>
                    <a:pt x="1259" y="639"/>
                  </a:lnTo>
                  <a:cubicBezTo>
                    <a:pt x="1311" y="599"/>
                    <a:pt x="1287" y="517"/>
                    <a:pt x="1217" y="517"/>
                  </a:cubicBezTo>
                  <a:lnTo>
                    <a:pt x="888" y="517"/>
                  </a:lnTo>
                  <a:cubicBezTo>
                    <a:pt x="859" y="517"/>
                    <a:pt x="835" y="494"/>
                    <a:pt x="824" y="471"/>
                  </a:cubicBezTo>
                  <a:lnTo>
                    <a:pt x="719" y="152"/>
                  </a:lnTo>
                  <a:cubicBezTo>
                    <a:pt x="714" y="123"/>
                    <a:pt x="685" y="105"/>
                    <a:pt x="661" y="105"/>
                  </a:cubicBezTo>
                  <a:cubicBezTo>
                    <a:pt x="685" y="105"/>
                    <a:pt x="703" y="88"/>
                    <a:pt x="703" y="64"/>
                  </a:cubicBezTo>
                  <a:lnTo>
                    <a:pt x="703" y="42"/>
                  </a:lnTo>
                  <a:cubicBezTo>
                    <a:pt x="703" y="19"/>
                    <a:pt x="679" y="0"/>
                    <a:pt x="655"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58"/>
            <p:cNvSpPr/>
            <p:nvPr/>
          </p:nvSpPr>
          <p:spPr>
            <a:xfrm>
              <a:off x="1141650" y="2448255"/>
              <a:ext cx="287058" cy="269774"/>
            </a:xfrm>
            <a:custGeom>
              <a:rect b="b" l="l" r="r" t="t"/>
              <a:pathLst>
                <a:path extrusionOk="0" h="1233" w="1312">
                  <a:moveTo>
                    <a:pt x="714" y="1"/>
                  </a:moveTo>
                  <a:cubicBezTo>
                    <a:pt x="696" y="1"/>
                    <a:pt x="685" y="13"/>
                    <a:pt x="680" y="30"/>
                  </a:cubicBezTo>
                  <a:cubicBezTo>
                    <a:pt x="671" y="27"/>
                    <a:pt x="662" y="26"/>
                    <a:pt x="654" y="26"/>
                  </a:cubicBezTo>
                  <a:cubicBezTo>
                    <a:pt x="626" y="26"/>
                    <a:pt x="600" y="40"/>
                    <a:pt x="592" y="70"/>
                  </a:cubicBezTo>
                  <a:lnTo>
                    <a:pt x="488" y="390"/>
                  </a:lnTo>
                  <a:cubicBezTo>
                    <a:pt x="482" y="412"/>
                    <a:pt x="453" y="436"/>
                    <a:pt x="424" y="436"/>
                  </a:cubicBezTo>
                  <a:lnTo>
                    <a:pt x="94" y="436"/>
                  </a:lnTo>
                  <a:cubicBezTo>
                    <a:pt x="24" y="436"/>
                    <a:pt x="1" y="517"/>
                    <a:pt x="54" y="557"/>
                  </a:cubicBezTo>
                  <a:lnTo>
                    <a:pt x="319" y="749"/>
                  </a:lnTo>
                  <a:cubicBezTo>
                    <a:pt x="343" y="766"/>
                    <a:pt x="354" y="800"/>
                    <a:pt x="343" y="824"/>
                  </a:cubicBezTo>
                  <a:lnTo>
                    <a:pt x="244" y="1143"/>
                  </a:lnTo>
                  <a:cubicBezTo>
                    <a:pt x="226" y="1191"/>
                    <a:pt x="265" y="1233"/>
                    <a:pt x="308" y="1233"/>
                  </a:cubicBezTo>
                  <a:cubicBezTo>
                    <a:pt x="321" y="1233"/>
                    <a:pt x="336" y="1228"/>
                    <a:pt x="348" y="1218"/>
                  </a:cubicBezTo>
                  <a:lnTo>
                    <a:pt x="616" y="1022"/>
                  </a:lnTo>
                  <a:cubicBezTo>
                    <a:pt x="627" y="1013"/>
                    <a:pt x="641" y="1008"/>
                    <a:pt x="655" y="1008"/>
                  </a:cubicBezTo>
                  <a:cubicBezTo>
                    <a:pt x="670" y="1008"/>
                    <a:pt x="684" y="1013"/>
                    <a:pt x="696" y="1022"/>
                  </a:cubicBezTo>
                  <a:lnTo>
                    <a:pt x="963" y="1218"/>
                  </a:lnTo>
                  <a:cubicBezTo>
                    <a:pt x="976" y="1228"/>
                    <a:pt x="990" y="1233"/>
                    <a:pt x="1004" y="1233"/>
                  </a:cubicBezTo>
                  <a:cubicBezTo>
                    <a:pt x="1046" y="1233"/>
                    <a:pt x="1084" y="1191"/>
                    <a:pt x="1068" y="1143"/>
                  </a:cubicBezTo>
                  <a:lnTo>
                    <a:pt x="963" y="824"/>
                  </a:lnTo>
                  <a:cubicBezTo>
                    <a:pt x="958" y="800"/>
                    <a:pt x="963" y="766"/>
                    <a:pt x="993" y="749"/>
                  </a:cubicBezTo>
                  <a:lnTo>
                    <a:pt x="1258" y="557"/>
                  </a:lnTo>
                  <a:cubicBezTo>
                    <a:pt x="1311" y="517"/>
                    <a:pt x="1282" y="436"/>
                    <a:pt x="1218" y="436"/>
                  </a:cubicBezTo>
                  <a:lnTo>
                    <a:pt x="888" y="436"/>
                  </a:lnTo>
                  <a:cubicBezTo>
                    <a:pt x="859" y="436"/>
                    <a:pt x="830" y="412"/>
                    <a:pt x="824" y="390"/>
                  </a:cubicBezTo>
                  <a:lnTo>
                    <a:pt x="731" y="99"/>
                  </a:lnTo>
                  <a:cubicBezTo>
                    <a:pt x="749" y="94"/>
                    <a:pt x="760" y="83"/>
                    <a:pt x="760" y="65"/>
                  </a:cubicBezTo>
                  <a:lnTo>
                    <a:pt x="760" y="42"/>
                  </a:lnTo>
                  <a:cubicBezTo>
                    <a:pt x="760" y="19"/>
                    <a:pt x="737" y="1"/>
                    <a:pt x="71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58"/>
            <p:cNvSpPr/>
            <p:nvPr/>
          </p:nvSpPr>
          <p:spPr>
            <a:xfrm>
              <a:off x="1580546" y="2129695"/>
              <a:ext cx="288152" cy="264304"/>
            </a:xfrm>
            <a:custGeom>
              <a:rect b="b" l="l" r="r" t="t"/>
              <a:pathLst>
                <a:path extrusionOk="0" h="1208" w="1317">
                  <a:moveTo>
                    <a:pt x="657" y="1"/>
                  </a:moveTo>
                  <a:cubicBezTo>
                    <a:pt x="630" y="1"/>
                    <a:pt x="603" y="17"/>
                    <a:pt x="592" y="49"/>
                  </a:cubicBezTo>
                  <a:lnTo>
                    <a:pt x="574" y="107"/>
                  </a:lnTo>
                  <a:cubicBezTo>
                    <a:pt x="557" y="113"/>
                    <a:pt x="539" y="130"/>
                    <a:pt x="539" y="148"/>
                  </a:cubicBezTo>
                  <a:lnTo>
                    <a:pt x="539" y="170"/>
                  </a:lnTo>
                  <a:cubicBezTo>
                    <a:pt x="539" y="177"/>
                    <a:pt x="539" y="188"/>
                    <a:pt x="544" y="194"/>
                  </a:cubicBezTo>
                  <a:lnTo>
                    <a:pt x="493" y="362"/>
                  </a:lnTo>
                  <a:cubicBezTo>
                    <a:pt x="482" y="391"/>
                    <a:pt x="458" y="408"/>
                    <a:pt x="423" y="408"/>
                  </a:cubicBezTo>
                  <a:lnTo>
                    <a:pt x="92" y="408"/>
                  </a:lnTo>
                  <a:cubicBezTo>
                    <a:pt x="30" y="408"/>
                    <a:pt x="1" y="495"/>
                    <a:pt x="52" y="536"/>
                  </a:cubicBezTo>
                  <a:lnTo>
                    <a:pt x="325" y="726"/>
                  </a:lnTo>
                  <a:cubicBezTo>
                    <a:pt x="348" y="744"/>
                    <a:pt x="359" y="774"/>
                    <a:pt x="348" y="803"/>
                  </a:cubicBezTo>
                  <a:lnTo>
                    <a:pt x="244" y="1121"/>
                  </a:lnTo>
                  <a:cubicBezTo>
                    <a:pt x="230" y="1166"/>
                    <a:pt x="269" y="1208"/>
                    <a:pt x="312" y="1208"/>
                  </a:cubicBezTo>
                  <a:cubicBezTo>
                    <a:pt x="324" y="1208"/>
                    <a:pt x="337" y="1204"/>
                    <a:pt x="348" y="1196"/>
                  </a:cubicBezTo>
                  <a:lnTo>
                    <a:pt x="621" y="999"/>
                  </a:lnTo>
                  <a:cubicBezTo>
                    <a:pt x="632" y="991"/>
                    <a:pt x="645" y="986"/>
                    <a:pt x="658" y="986"/>
                  </a:cubicBezTo>
                  <a:cubicBezTo>
                    <a:pt x="671" y="986"/>
                    <a:pt x="684" y="991"/>
                    <a:pt x="696" y="999"/>
                  </a:cubicBezTo>
                  <a:lnTo>
                    <a:pt x="969" y="1196"/>
                  </a:lnTo>
                  <a:cubicBezTo>
                    <a:pt x="980" y="1204"/>
                    <a:pt x="992" y="1208"/>
                    <a:pt x="1005" y="1208"/>
                  </a:cubicBezTo>
                  <a:cubicBezTo>
                    <a:pt x="1047" y="1208"/>
                    <a:pt x="1086" y="1166"/>
                    <a:pt x="1073" y="1121"/>
                  </a:cubicBezTo>
                  <a:lnTo>
                    <a:pt x="969" y="803"/>
                  </a:lnTo>
                  <a:cubicBezTo>
                    <a:pt x="956" y="774"/>
                    <a:pt x="969" y="744"/>
                    <a:pt x="991" y="726"/>
                  </a:cubicBezTo>
                  <a:lnTo>
                    <a:pt x="1258" y="536"/>
                  </a:lnTo>
                  <a:cubicBezTo>
                    <a:pt x="1316" y="495"/>
                    <a:pt x="1287" y="408"/>
                    <a:pt x="1223" y="408"/>
                  </a:cubicBezTo>
                  <a:lnTo>
                    <a:pt x="887" y="408"/>
                  </a:lnTo>
                  <a:cubicBezTo>
                    <a:pt x="857" y="408"/>
                    <a:pt x="835" y="391"/>
                    <a:pt x="823" y="362"/>
                  </a:cubicBezTo>
                  <a:lnTo>
                    <a:pt x="718" y="49"/>
                  </a:lnTo>
                  <a:cubicBezTo>
                    <a:pt x="710" y="17"/>
                    <a:pt x="684" y="1"/>
                    <a:pt x="657"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58"/>
            <p:cNvSpPr/>
            <p:nvPr/>
          </p:nvSpPr>
          <p:spPr>
            <a:xfrm>
              <a:off x="961584" y="2425938"/>
              <a:ext cx="142216" cy="211574"/>
            </a:xfrm>
            <a:custGeom>
              <a:rect b="b" l="l" r="r" t="t"/>
              <a:pathLst>
                <a:path extrusionOk="0" h="967" w="650">
                  <a:moveTo>
                    <a:pt x="520" y="1"/>
                  </a:moveTo>
                  <a:cubicBezTo>
                    <a:pt x="496" y="1"/>
                    <a:pt x="471" y="3"/>
                    <a:pt x="447" y="5"/>
                  </a:cubicBezTo>
                  <a:cubicBezTo>
                    <a:pt x="418" y="11"/>
                    <a:pt x="390" y="16"/>
                    <a:pt x="360" y="27"/>
                  </a:cubicBezTo>
                  <a:cubicBezTo>
                    <a:pt x="348" y="16"/>
                    <a:pt x="337" y="11"/>
                    <a:pt x="326" y="11"/>
                  </a:cubicBezTo>
                  <a:cubicBezTo>
                    <a:pt x="302" y="11"/>
                    <a:pt x="285" y="27"/>
                    <a:pt x="285" y="51"/>
                  </a:cubicBezTo>
                  <a:lnTo>
                    <a:pt x="285" y="57"/>
                  </a:lnTo>
                  <a:cubicBezTo>
                    <a:pt x="146" y="132"/>
                    <a:pt x="47" y="271"/>
                    <a:pt x="29" y="434"/>
                  </a:cubicBezTo>
                  <a:cubicBezTo>
                    <a:pt x="0" y="723"/>
                    <a:pt x="227" y="966"/>
                    <a:pt x="511" y="966"/>
                  </a:cubicBezTo>
                  <a:cubicBezTo>
                    <a:pt x="551" y="966"/>
                    <a:pt x="598" y="961"/>
                    <a:pt x="639" y="950"/>
                  </a:cubicBezTo>
                  <a:cubicBezTo>
                    <a:pt x="650" y="950"/>
                    <a:pt x="650" y="932"/>
                    <a:pt x="639" y="926"/>
                  </a:cubicBezTo>
                  <a:cubicBezTo>
                    <a:pt x="465" y="851"/>
                    <a:pt x="348" y="683"/>
                    <a:pt x="348" y="485"/>
                  </a:cubicBezTo>
                  <a:cubicBezTo>
                    <a:pt x="348" y="289"/>
                    <a:pt x="465" y="115"/>
                    <a:pt x="639" y="40"/>
                  </a:cubicBezTo>
                  <a:cubicBezTo>
                    <a:pt x="650" y="33"/>
                    <a:pt x="650" y="22"/>
                    <a:pt x="639" y="16"/>
                  </a:cubicBezTo>
                  <a:cubicBezTo>
                    <a:pt x="599" y="5"/>
                    <a:pt x="560" y="1"/>
                    <a:pt x="520"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58"/>
            <p:cNvSpPr/>
            <p:nvPr/>
          </p:nvSpPr>
          <p:spPr>
            <a:xfrm>
              <a:off x="1473994" y="2347611"/>
              <a:ext cx="140904" cy="211355"/>
            </a:xfrm>
            <a:custGeom>
              <a:rect b="b" l="l" r="r" t="t"/>
              <a:pathLst>
                <a:path extrusionOk="0" h="966" w="644">
                  <a:moveTo>
                    <a:pt x="494" y="1"/>
                  </a:moveTo>
                  <a:cubicBezTo>
                    <a:pt x="478" y="1"/>
                    <a:pt x="463" y="2"/>
                    <a:pt x="447" y="3"/>
                  </a:cubicBezTo>
                  <a:cubicBezTo>
                    <a:pt x="354" y="15"/>
                    <a:pt x="273" y="56"/>
                    <a:pt x="209" y="107"/>
                  </a:cubicBezTo>
                  <a:lnTo>
                    <a:pt x="197" y="107"/>
                  </a:lnTo>
                  <a:cubicBezTo>
                    <a:pt x="175" y="107"/>
                    <a:pt x="157" y="125"/>
                    <a:pt x="157" y="148"/>
                  </a:cubicBezTo>
                  <a:lnTo>
                    <a:pt x="157" y="155"/>
                  </a:lnTo>
                  <a:cubicBezTo>
                    <a:pt x="87" y="230"/>
                    <a:pt x="41" y="328"/>
                    <a:pt x="30" y="433"/>
                  </a:cubicBezTo>
                  <a:cubicBezTo>
                    <a:pt x="1" y="722"/>
                    <a:pt x="226" y="966"/>
                    <a:pt x="510" y="966"/>
                  </a:cubicBezTo>
                  <a:cubicBezTo>
                    <a:pt x="552" y="966"/>
                    <a:pt x="592" y="960"/>
                    <a:pt x="632" y="954"/>
                  </a:cubicBezTo>
                  <a:cubicBezTo>
                    <a:pt x="643" y="947"/>
                    <a:pt x="643" y="931"/>
                    <a:pt x="638" y="925"/>
                  </a:cubicBezTo>
                  <a:cubicBezTo>
                    <a:pt x="464" y="850"/>
                    <a:pt x="348" y="682"/>
                    <a:pt x="348" y="484"/>
                  </a:cubicBezTo>
                  <a:cubicBezTo>
                    <a:pt x="348" y="287"/>
                    <a:pt x="464" y="120"/>
                    <a:pt x="638" y="43"/>
                  </a:cubicBezTo>
                  <a:cubicBezTo>
                    <a:pt x="643" y="38"/>
                    <a:pt x="643" y="21"/>
                    <a:pt x="632" y="21"/>
                  </a:cubicBezTo>
                  <a:cubicBezTo>
                    <a:pt x="588" y="7"/>
                    <a:pt x="541" y="1"/>
                    <a:pt x="494" y="1"/>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58"/>
            <p:cNvSpPr/>
            <p:nvPr/>
          </p:nvSpPr>
          <p:spPr>
            <a:xfrm>
              <a:off x="1803714" y="1853142"/>
              <a:ext cx="141122" cy="211355"/>
            </a:xfrm>
            <a:custGeom>
              <a:rect b="b" l="l" r="r" t="t"/>
              <a:pathLst>
                <a:path extrusionOk="0" h="966" w="645">
                  <a:moveTo>
                    <a:pt x="497" y="0"/>
                  </a:moveTo>
                  <a:cubicBezTo>
                    <a:pt x="480" y="0"/>
                    <a:pt x="464" y="1"/>
                    <a:pt x="447" y="3"/>
                  </a:cubicBezTo>
                  <a:cubicBezTo>
                    <a:pt x="394" y="8"/>
                    <a:pt x="348" y="26"/>
                    <a:pt x="302" y="43"/>
                  </a:cubicBezTo>
                  <a:lnTo>
                    <a:pt x="284" y="43"/>
                  </a:lnTo>
                  <a:cubicBezTo>
                    <a:pt x="262" y="43"/>
                    <a:pt x="244" y="61"/>
                    <a:pt x="244" y="78"/>
                  </a:cubicBezTo>
                  <a:cubicBezTo>
                    <a:pt x="128" y="160"/>
                    <a:pt x="41" y="286"/>
                    <a:pt x="29" y="432"/>
                  </a:cubicBezTo>
                  <a:cubicBezTo>
                    <a:pt x="0" y="722"/>
                    <a:pt x="227" y="965"/>
                    <a:pt x="511" y="965"/>
                  </a:cubicBezTo>
                  <a:cubicBezTo>
                    <a:pt x="551" y="965"/>
                    <a:pt x="591" y="960"/>
                    <a:pt x="632" y="947"/>
                  </a:cubicBezTo>
                  <a:cubicBezTo>
                    <a:pt x="644" y="947"/>
                    <a:pt x="644" y="930"/>
                    <a:pt x="637" y="925"/>
                  </a:cubicBezTo>
                  <a:cubicBezTo>
                    <a:pt x="463" y="850"/>
                    <a:pt x="348" y="681"/>
                    <a:pt x="348" y="484"/>
                  </a:cubicBezTo>
                  <a:cubicBezTo>
                    <a:pt x="348" y="286"/>
                    <a:pt x="463" y="112"/>
                    <a:pt x="632" y="37"/>
                  </a:cubicBezTo>
                  <a:cubicBezTo>
                    <a:pt x="644" y="37"/>
                    <a:pt x="644" y="21"/>
                    <a:pt x="632" y="15"/>
                  </a:cubicBezTo>
                  <a:cubicBezTo>
                    <a:pt x="590" y="6"/>
                    <a:pt x="544" y="0"/>
                    <a:pt x="497" y="0"/>
                  </a:cubicBezTo>
                  <a:close/>
                </a:path>
              </a:pathLst>
            </a:custGeom>
            <a:solidFill>
              <a:srgbClr val="1D2D60">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58"/>
            <p:cNvSpPr/>
            <p:nvPr/>
          </p:nvSpPr>
          <p:spPr>
            <a:xfrm>
              <a:off x="640835" y="1029611"/>
              <a:ext cx="1324144" cy="914342"/>
            </a:xfrm>
            <a:custGeom>
              <a:rect b="b" l="l" r="r" t="t"/>
              <a:pathLst>
                <a:path extrusionOk="0" h="4179" w="6052">
                  <a:moveTo>
                    <a:pt x="5999" y="1"/>
                  </a:moveTo>
                  <a:cubicBezTo>
                    <a:pt x="5983" y="1"/>
                    <a:pt x="5969" y="11"/>
                    <a:pt x="5965" y="29"/>
                  </a:cubicBezTo>
                  <a:cubicBezTo>
                    <a:pt x="5947" y="69"/>
                    <a:pt x="4713" y="3790"/>
                    <a:pt x="2974" y="4074"/>
                  </a:cubicBezTo>
                  <a:cubicBezTo>
                    <a:pt x="2889" y="4088"/>
                    <a:pt x="2805" y="4094"/>
                    <a:pt x="2723" y="4094"/>
                  </a:cubicBezTo>
                  <a:cubicBezTo>
                    <a:pt x="1131" y="4094"/>
                    <a:pt x="98" y="1662"/>
                    <a:pt x="88" y="1634"/>
                  </a:cubicBezTo>
                  <a:cubicBezTo>
                    <a:pt x="77" y="1619"/>
                    <a:pt x="60" y="1609"/>
                    <a:pt x="42" y="1609"/>
                  </a:cubicBezTo>
                  <a:cubicBezTo>
                    <a:pt x="38" y="1609"/>
                    <a:pt x="33" y="1609"/>
                    <a:pt x="29" y="1610"/>
                  </a:cubicBezTo>
                  <a:cubicBezTo>
                    <a:pt x="13" y="1623"/>
                    <a:pt x="0" y="1645"/>
                    <a:pt x="6" y="1669"/>
                  </a:cubicBezTo>
                  <a:cubicBezTo>
                    <a:pt x="13" y="1674"/>
                    <a:pt x="302" y="2370"/>
                    <a:pt x="812" y="3020"/>
                  </a:cubicBezTo>
                  <a:cubicBezTo>
                    <a:pt x="1409" y="3779"/>
                    <a:pt x="2064" y="4178"/>
                    <a:pt x="2725" y="4178"/>
                  </a:cubicBezTo>
                  <a:cubicBezTo>
                    <a:pt x="2811" y="4178"/>
                    <a:pt x="2899" y="4167"/>
                    <a:pt x="2985" y="4155"/>
                  </a:cubicBezTo>
                  <a:cubicBezTo>
                    <a:pt x="3739" y="4034"/>
                    <a:pt x="4486" y="3303"/>
                    <a:pt x="5200" y="1987"/>
                  </a:cubicBezTo>
                  <a:cubicBezTo>
                    <a:pt x="5727" y="1014"/>
                    <a:pt x="6040" y="64"/>
                    <a:pt x="6040" y="58"/>
                  </a:cubicBezTo>
                  <a:cubicBezTo>
                    <a:pt x="6051" y="34"/>
                    <a:pt x="6034" y="11"/>
                    <a:pt x="6016" y="5"/>
                  </a:cubicBezTo>
                  <a:cubicBezTo>
                    <a:pt x="6010" y="2"/>
                    <a:pt x="6004" y="1"/>
                    <a:pt x="5999"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58"/>
            <p:cNvSpPr/>
            <p:nvPr/>
          </p:nvSpPr>
          <p:spPr>
            <a:xfrm>
              <a:off x="737104" y="1567182"/>
              <a:ext cx="17941" cy="601247"/>
            </a:xfrm>
            <a:custGeom>
              <a:rect b="b" l="l" r="r" t="t"/>
              <a:pathLst>
                <a:path extrusionOk="0" h="2748" w="82">
                  <a:moveTo>
                    <a:pt x="41" y="1"/>
                  </a:moveTo>
                  <a:cubicBezTo>
                    <a:pt x="18" y="1"/>
                    <a:pt x="1" y="17"/>
                    <a:pt x="1" y="41"/>
                  </a:cubicBezTo>
                  <a:lnTo>
                    <a:pt x="1" y="63"/>
                  </a:lnTo>
                  <a:cubicBezTo>
                    <a:pt x="1" y="87"/>
                    <a:pt x="18" y="105"/>
                    <a:pt x="41" y="105"/>
                  </a:cubicBezTo>
                  <a:cubicBezTo>
                    <a:pt x="65" y="105"/>
                    <a:pt x="82" y="87"/>
                    <a:pt x="82" y="63"/>
                  </a:cubicBezTo>
                  <a:lnTo>
                    <a:pt x="82" y="41"/>
                  </a:lnTo>
                  <a:cubicBezTo>
                    <a:pt x="82" y="17"/>
                    <a:pt x="65" y="1"/>
                    <a:pt x="41" y="1"/>
                  </a:cubicBezTo>
                  <a:close/>
                  <a:moveTo>
                    <a:pt x="41" y="191"/>
                  </a:moveTo>
                  <a:cubicBezTo>
                    <a:pt x="18" y="191"/>
                    <a:pt x="1" y="209"/>
                    <a:pt x="1" y="231"/>
                  </a:cubicBezTo>
                  <a:lnTo>
                    <a:pt x="1" y="255"/>
                  </a:lnTo>
                  <a:cubicBezTo>
                    <a:pt x="1" y="279"/>
                    <a:pt x="18" y="295"/>
                    <a:pt x="41" y="295"/>
                  </a:cubicBezTo>
                  <a:cubicBezTo>
                    <a:pt x="65" y="295"/>
                    <a:pt x="82" y="279"/>
                    <a:pt x="82" y="255"/>
                  </a:cubicBezTo>
                  <a:lnTo>
                    <a:pt x="82" y="231"/>
                  </a:lnTo>
                  <a:cubicBezTo>
                    <a:pt x="82" y="209"/>
                    <a:pt x="65" y="191"/>
                    <a:pt x="41" y="191"/>
                  </a:cubicBezTo>
                  <a:close/>
                  <a:moveTo>
                    <a:pt x="41" y="376"/>
                  </a:moveTo>
                  <a:cubicBezTo>
                    <a:pt x="18" y="376"/>
                    <a:pt x="1" y="400"/>
                    <a:pt x="1" y="423"/>
                  </a:cubicBezTo>
                  <a:lnTo>
                    <a:pt x="1" y="440"/>
                  </a:lnTo>
                  <a:cubicBezTo>
                    <a:pt x="1" y="464"/>
                    <a:pt x="18" y="480"/>
                    <a:pt x="41" y="480"/>
                  </a:cubicBezTo>
                  <a:cubicBezTo>
                    <a:pt x="65" y="480"/>
                    <a:pt x="82" y="464"/>
                    <a:pt x="82" y="440"/>
                  </a:cubicBezTo>
                  <a:lnTo>
                    <a:pt x="82" y="423"/>
                  </a:lnTo>
                  <a:cubicBezTo>
                    <a:pt x="82" y="400"/>
                    <a:pt x="65" y="376"/>
                    <a:pt x="41" y="376"/>
                  </a:cubicBezTo>
                  <a:close/>
                  <a:moveTo>
                    <a:pt x="41" y="568"/>
                  </a:moveTo>
                  <a:cubicBezTo>
                    <a:pt x="18" y="568"/>
                    <a:pt x="1" y="585"/>
                    <a:pt x="1" y="608"/>
                  </a:cubicBezTo>
                  <a:lnTo>
                    <a:pt x="1" y="632"/>
                  </a:lnTo>
                  <a:cubicBezTo>
                    <a:pt x="1" y="654"/>
                    <a:pt x="18" y="672"/>
                    <a:pt x="41" y="672"/>
                  </a:cubicBezTo>
                  <a:cubicBezTo>
                    <a:pt x="65" y="672"/>
                    <a:pt x="82" y="654"/>
                    <a:pt x="82" y="632"/>
                  </a:cubicBezTo>
                  <a:lnTo>
                    <a:pt x="82" y="608"/>
                  </a:lnTo>
                  <a:cubicBezTo>
                    <a:pt x="82" y="585"/>
                    <a:pt x="65" y="568"/>
                    <a:pt x="41" y="568"/>
                  </a:cubicBezTo>
                  <a:close/>
                  <a:moveTo>
                    <a:pt x="41" y="753"/>
                  </a:moveTo>
                  <a:cubicBezTo>
                    <a:pt x="18" y="753"/>
                    <a:pt x="1" y="777"/>
                    <a:pt x="1" y="800"/>
                  </a:cubicBezTo>
                  <a:lnTo>
                    <a:pt x="1" y="817"/>
                  </a:lnTo>
                  <a:cubicBezTo>
                    <a:pt x="1" y="841"/>
                    <a:pt x="18" y="857"/>
                    <a:pt x="41" y="857"/>
                  </a:cubicBezTo>
                  <a:cubicBezTo>
                    <a:pt x="65" y="857"/>
                    <a:pt x="82" y="841"/>
                    <a:pt x="82" y="817"/>
                  </a:cubicBezTo>
                  <a:lnTo>
                    <a:pt x="82" y="800"/>
                  </a:lnTo>
                  <a:cubicBezTo>
                    <a:pt x="82" y="777"/>
                    <a:pt x="65" y="753"/>
                    <a:pt x="41" y="753"/>
                  </a:cubicBezTo>
                  <a:close/>
                  <a:moveTo>
                    <a:pt x="41" y="945"/>
                  </a:moveTo>
                  <a:cubicBezTo>
                    <a:pt x="18" y="945"/>
                    <a:pt x="1" y="962"/>
                    <a:pt x="1" y="985"/>
                  </a:cubicBezTo>
                  <a:lnTo>
                    <a:pt x="1" y="1009"/>
                  </a:lnTo>
                  <a:cubicBezTo>
                    <a:pt x="1" y="1031"/>
                    <a:pt x="18" y="1049"/>
                    <a:pt x="41" y="1049"/>
                  </a:cubicBezTo>
                  <a:cubicBezTo>
                    <a:pt x="65" y="1049"/>
                    <a:pt x="82" y="1031"/>
                    <a:pt x="82" y="1009"/>
                  </a:cubicBezTo>
                  <a:lnTo>
                    <a:pt x="82" y="985"/>
                  </a:lnTo>
                  <a:cubicBezTo>
                    <a:pt x="82" y="962"/>
                    <a:pt x="65" y="945"/>
                    <a:pt x="41" y="945"/>
                  </a:cubicBezTo>
                  <a:close/>
                  <a:moveTo>
                    <a:pt x="41" y="1130"/>
                  </a:moveTo>
                  <a:cubicBezTo>
                    <a:pt x="18" y="1130"/>
                    <a:pt x="1" y="1154"/>
                    <a:pt x="1" y="1176"/>
                  </a:cubicBezTo>
                  <a:lnTo>
                    <a:pt x="1" y="1194"/>
                  </a:lnTo>
                  <a:cubicBezTo>
                    <a:pt x="1" y="1218"/>
                    <a:pt x="18" y="1234"/>
                    <a:pt x="41" y="1234"/>
                  </a:cubicBezTo>
                  <a:cubicBezTo>
                    <a:pt x="65" y="1234"/>
                    <a:pt x="82" y="1218"/>
                    <a:pt x="82" y="1194"/>
                  </a:cubicBezTo>
                  <a:lnTo>
                    <a:pt x="82" y="1176"/>
                  </a:lnTo>
                  <a:cubicBezTo>
                    <a:pt x="82" y="1154"/>
                    <a:pt x="65" y="1130"/>
                    <a:pt x="41" y="1130"/>
                  </a:cubicBezTo>
                  <a:close/>
                  <a:moveTo>
                    <a:pt x="41" y="1322"/>
                  </a:moveTo>
                  <a:cubicBezTo>
                    <a:pt x="18" y="1322"/>
                    <a:pt x="1" y="1339"/>
                    <a:pt x="1" y="1362"/>
                  </a:cubicBezTo>
                  <a:lnTo>
                    <a:pt x="1" y="1385"/>
                  </a:lnTo>
                  <a:cubicBezTo>
                    <a:pt x="1" y="1408"/>
                    <a:pt x="18" y="1426"/>
                    <a:pt x="41" y="1426"/>
                  </a:cubicBezTo>
                  <a:cubicBezTo>
                    <a:pt x="65" y="1426"/>
                    <a:pt x="82" y="1408"/>
                    <a:pt x="82" y="1385"/>
                  </a:cubicBezTo>
                  <a:lnTo>
                    <a:pt x="82" y="1362"/>
                  </a:lnTo>
                  <a:cubicBezTo>
                    <a:pt x="82" y="1339"/>
                    <a:pt x="65" y="1322"/>
                    <a:pt x="41" y="1322"/>
                  </a:cubicBezTo>
                  <a:close/>
                  <a:moveTo>
                    <a:pt x="41" y="1507"/>
                  </a:moveTo>
                  <a:cubicBezTo>
                    <a:pt x="18" y="1507"/>
                    <a:pt x="1" y="1531"/>
                    <a:pt x="1" y="1553"/>
                  </a:cubicBezTo>
                  <a:lnTo>
                    <a:pt x="1" y="1571"/>
                  </a:lnTo>
                  <a:cubicBezTo>
                    <a:pt x="1" y="1593"/>
                    <a:pt x="18" y="1617"/>
                    <a:pt x="41" y="1617"/>
                  </a:cubicBezTo>
                  <a:cubicBezTo>
                    <a:pt x="65" y="1617"/>
                    <a:pt x="82" y="1593"/>
                    <a:pt x="82" y="1571"/>
                  </a:cubicBezTo>
                  <a:lnTo>
                    <a:pt x="82" y="1553"/>
                  </a:lnTo>
                  <a:cubicBezTo>
                    <a:pt x="82" y="1531"/>
                    <a:pt x="65" y="1507"/>
                    <a:pt x="41" y="1507"/>
                  </a:cubicBezTo>
                  <a:close/>
                  <a:moveTo>
                    <a:pt x="41" y="1698"/>
                  </a:moveTo>
                  <a:cubicBezTo>
                    <a:pt x="18" y="1698"/>
                    <a:pt x="1" y="1716"/>
                    <a:pt x="1" y="1739"/>
                  </a:cubicBezTo>
                  <a:lnTo>
                    <a:pt x="1" y="1762"/>
                  </a:lnTo>
                  <a:cubicBezTo>
                    <a:pt x="1" y="1785"/>
                    <a:pt x="18" y="1802"/>
                    <a:pt x="41" y="1802"/>
                  </a:cubicBezTo>
                  <a:cubicBezTo>
                    <a:pt x="65" y="1802"/>
                    <a:pt x="82" y="1785"/>
                    <a:pt x="82" y="1762"/>
                  </a:cubicBezTo>
                  <a:lnTo>
                    <a:pt x="82" y="1739"/>
                  </a:lnTo>
                  <a:cubicBezTo>
                    <a:pt x="82" y="1716"/>
                    <a:pt x="65" y="1698"/>
                    <a:pt x="41" y="1698"/>
                  </a:cubicBezTo>
                  <a:close/>
                  <a:moveTo>
                    <a:pt x="41" y="1890"/>
                  </a:moveTo>
                  <a:cubicBezTo>
                    <a:pt x="18" y="1890"/>
                    <a:pt x="1" y="1906"/>
                    <a:pt x="1" y="1930"/>
                  </a:cubicBezTo>
                  <a:lnTo>
                    <a:pt x="1" y="1948"/>
                  </a:lnTo>
                  <a:cubicBezTo>
                    <a:pt x="1" y="1970"/>
                    <a:pt x="18" y="1994"/>
                    <a:pt x="41" y="1994"/>
                  </a:cubicBezTo>
                  <a:cubicBezTo>
                    <a:pt x="65" y="1994"/>
                    <a:pt x="82" y="1970"/>
                    <a:pt x="82" y="1948"/>
                  </a:cubicBezTo>
                  <a:lnTo>
                    <a:pt x="82" y="1930"/>
                  </a:lnTo>
                  <a:cubicBezTo>
                    <a:pt x="82" y="1906"/>
                    <a:pt x="65" y="1890"/>
                    <a:pt x="41" y="1890"/>
                  </a:cubicBezTo>
                  <a:close/>
                  <a:moveTo>
                    <a:pt x="41" y="2075"/>
                  </a:moveTo>
                  <a:cubicBezTo>
                    <a:pt x="18" y="2075"/>
                    <a:pt x="1" y="2093"/>
                    <a:pt x="1" y="2115"/>
                  </a:cubicBezTo>
                  <a:lnTo>
                    <a:pt x="1" y="2139"/>
                  </a:lnTo>
                  <a:cubicBezTo>
                    <a:pt x="1" y="2162"/>
                    <a:pt x="18" y="2179"/>
                    <a:pt x="41" y="2179"/>
                  </a:cubicBezTo>
                  <a:cubicBezTo>
                    <a:pt x="65" y="2179"/>
                    <a:pt x="82" y="2162"/>
                    <a:pt x="82" y="2139"/>
                  </a:cubicBezTo>
                  <a:lnTo>
                    <a:pt x="82" y="2115"/>
                  </a:lnTo>
                  <a:cubicBezTo>
                    <a:pt x="82" y="2093"/>
                    <a:pt x="65" y="2075"/>
                    <a:pt x="41" y="2075"/>
                  </a:cubicBezTo>
                  <a:close/>
                  <a:moveTo>
                    <a:pt x="41" y="2267"/>
                  </a:moveTo>
                  <a:cubicBezTo>
                    <a:pt x="18" y="2267"/>
                    <a:pt x="1" y="2283"/>
                    <a:pt x="1" y="2307"/>
                  </a:cubicBezTo>
                  <a:lnTo>
                    <a:pt x="1" y="2324"/>
                  </a:lnTo>
                  <a:cubicBezTo>
                    <a:pt x="1" y="2347"/>
                    <a:pt x="18" y="2371"/>
                    <a:pt x="41" y="2371"/>
                  </a:cubicBezTo>
                  <a:cubicBezTo>
                    <a:pt x="65" y="2371"/>
                    <a:pt x="82" y="2347"/>
                    <a:pt x="82" y="2324"/>
                  </a:cubicBezTo>
                  <a:lnTo>
                    <a:pt x="82" y="2307"/>
                  </a:lnTo>
                  <a:cubicBezTo>
                    <a:pt x="82" y="2283"/>
                    <a:pt x="65" y="2267"/>
                    <a:pt x="41" y="2267"/>
                  </a:cubicBezTo>
                  <a:close/>
                  <a:moveTo>
                    <a:pt x="41" y="2452"/>
                  </a:moveTo>
                  <a:cubicBezTo>
                    <a:pt x="18" y="2452"/>
                    <a:pt x="1" y="2470"/>
                    <a:pt x="1" y="2492"/>
                  </a:cubicBezTo>
                  <a:lnTo>
                    <a:pt x="1" y="2516"/>
                  </a:lnTo>
                  <a:cubicBezTo>
                    <a:pt x="1" y="2539"/>
                    <a:pt x="18" y="2556"/>
                    <a:pt x="41" y="2556"/>
                  </a:cubicBezTo>
                  <a:cubicBezTo>
                    <a:pt x="65" y="2556"/>
                    <a:pt x="82" y="2539"/>
                    <a:pt x="82" y="2516"/>
                  </a:cubicBezTo>
                  <a:lnTo>
                    <a:pt x="82" y="2492"/>
                  </a:lnTo>
                  <a:cubicBezTo>
                    <a:pt x="82" y="2470"/>
                    <a:pt x="65" y="2452"/>
                    <a:pt x="41" y="2452"/>
                  </a:cubicBezTo>
                  <a:close/>
                  <a:moveTo>
                    <a:pt x="41" y="2644"/>
                  </a:moveTo>
                  <a:cubicBezTo>
                    <a:pt x="18" y="2644"/>
                    <a:pt x="1" y="2660"/>
                    <a:pt x="1" y="2684"/>
                  </a:cubicBezTo>
                  <a:lnTo>
                    <a:pt x="1" y="2701"/>
                  </a:lnTo>
                  <a:cubicBezTo>
                    <a:pt x="1" y="2724"/>
                    <a:pt x="18" y="2748"/>
                    <a:pt x="41" y="2748"/>
                  </a:cubicBezTo>
                  <a:cubicBezTo>
                    <a:pt x="65" y="2748"/>
                    <a:pt x="82" y="2724"/>
                    <a:pt x="82" y="2701"/>
                  </a:cubicBezTo>
                  <a:lnTo>
                    <a:pt x="82" y="2684"/>
                  </a:lnTo>
                  <a:cubicBezTo>
                    <a:pt x="82" y="2660"/>
                    <a:pt x="65"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58"/>
            <p:cNvSpPr/>
            <p:nvPr/>
          </p:nvSpPr>
          <p:spPr>
            <a:xfrm>
              <a:off x="1005999" y="1867582"/>
              <a:ext cx="19254" cy="600153"/>
            </a:xfrm>
            <a:custGeom>
              <a:rect b="b" l="l" r="r" t="t"/>
              <a:pathLst>
                <a:path extrusionOk="0" h="2743" w="88">
                  <a:moveTo>
                    <a:pt x="41" y="0"/>
                  </a:moveTo>
                  <a:cubicBezTo>
                    <a:pt x="18" y="0"/>
                    <a:pt x="0" y="19"/>
                    <a:pt x="0" y="41"/>
                  </a:cubicBezTo>
                  <a:lnTo>
                    <a:pt x="0" y="59"/>
                  </a:lnTo>
                  <a:cubicBezTo>
                    <a:pt x="0" y="81"/>
                    <a:pt x="18" y="105"/>
                    <a:pt x="41" y="105"/>
                  </a:cubicBezTo>
                  <a:cubicBezTo>
                    <a:pt x="64" y="105"/>
                    <a:pt x="88" y="81"/>
                    <a:pt x="88" y="59"/>
                  </a:cubicBezTo>
                  <a:lnTo>
                    <a:pt x="88" y="41"/>
                  </a:lnTo>
                  <a:cubicBezTo>
                    <a:pt x="88" y="19"/>
                    <a:pt x="64" y="0"/>
                    <a:pt x="41" y="0"/>
                  </a:cubicBezTo>
                  <a:close/>
                  <a:moveTo>
                    <a:pt x="41" y="185"/>
                  </a:moveTo>
                  <a:cubicBezTo>
                    <a:pt x="18" y="185"/>
                    <a:pt x="0" y="204"/>
                    <a:pt x="0" y="227"/>
                  </a:cubicBezTo>
                  <a:lnTo>
                    <a:pt x="0" y="249"/>
                  </a:lnTo>
                  <a:cubicBezTo>
                    <a:pt x="0" y="273"/>
                    <a:pt x="18" y="290"/>
                    <a:pt x="41" y="290"/>
                  </a:cubicBezTo>
                  <a:cubicBezTo>
                    <a:pt x="64" y="290"/>
                    <a:pt x="88" y="273"/>
                    <a:pt x="88" y="249"/>
                  </a:cubicBezTo>
                  <a:lnTo>
                    <a:pt x="88" y="227"/>
                  </a:lnTo>
                  <a:cubicBezTo>
                    <a:pt x="88" y="204"/>
                    <a:pt x="64" y="185"/>
                    <a:pt x="41" y="185"/>
                  </a:cubicBezTo>
                  <a:close/>
                  <a:moveTo>
                    <a:pt x="41" y="377"/>
                  </a:moveTo>
                  <a:cubicBezTo>
                    <a:pt x="18" y="377"/>
                    <a:pt x="0" y="394"/>
                    <a:pt x="0" y="418"/>
                  </a:cubicBezTo>
                  <a:lnTo>
                    <a:pt x="0" y="436"/>
                  </a:lnTo>
                  <a:cubicBezTo>
                    <a:pt x="0" y="458"/>
                    <a:pt x="18" y="482"/>
                    <a:pt x="41" y="482"/>
                  </a:cubicBezTo>
                  <a:cubicBezTo>
                    <a:pt x="64" y="482"/>
                    <a:pt x="88" y="458"/>
                    <a:pt x="88" y="436"/>
                  </a:cubicBezTo>
                  <a:lnTo>
                    <a:pt x="88" y="418"/>
                  </a:lnTo>
                  <a:cubicBezTo>
                    <a:pt x="88" y="394"/>
                    <a:pt x="64" y="377"/>
                    <a:pt x="41" y="377"/>
                  </a:cubicBezTo>
                  <a:close/>
                  <a:moveTo>
                    <a:pt x="41" y="562"/>
                  </a:moveTo>
                  <a:cubicBezTo>
                    <a:pt x="18" y="562"/>
                    <a:pt x="0" y="581"/>
                    <a:pt x="0" y="603"/>
                  </a:cubicBezTo>
                  <a:lnTo>
                    <a:pt x="0" y="626"/>
                  </a:lnTo>
                  <a:cubicBezTo>
                    <a:pt x="0" y="650"/>
                    <a:pt x="18" y="667"/>
                    <a:pt x="41" y="667"/>
                  </a:cubicBezTo>
                  <a:cubicBezTo>
                    <a:pt x="64" y="667"/>
                    <a:pt x="88" y="650"/>
                    <a:pt x="88" y="626"/>
                  </a:cubicBezTo>
                  <a:lnTo>
                    <a:pt x="88" y="603"/>
                  </a:lnTo>
                  <a:cubicBezTo>
                    <a:pt x="88" y="581"/>
                    <a:pt x="64" y="562"/>
                    <a:pt x="41" y="562"/>
                  </a:cubicBezTo>
                  <a:close/>
                  <a:moveTo>
                    <a:pt x="41" y="754"/>
                  </a:moveTo>
                  <a:cubicBezTo>
                    <a:pt x="18" y="754"/>
                    <a:pt x="0" y="771"/>
                    <a:pt x="0" y="795"/>
                  </a:cubicBezTo>
                  <a:lnTo>
                    <a:pt x="0" y="811"/>
                  </a:lnTo>
                  <a:cubicBezTo>
                    <a:pt x="0" y="835"/>
                    <a:pt x="18" y="859"/>
                    <a:pt x="41" y="859"/>
                  </a:cubicBezTo>
                  <a:cubicBezTo>
                    <a:pt x="64" y="859"/>
                    <a:pt x="88" y="835"/>
                    <a:pt x="88" y="811"/>
                  </a:cubicBezTo>
                  <a:lnTo>
                    <a:pt x="88" y="795"/>
                  </a:lnTo>
                  <a:cubicBezTo>
                    <a:pt x="88" y="771"/>
                    <a:pt x="64" y="754"/>
                    <a:pt x="41" y="754"/>
                  </a:cubicBezTo>
                  <a:close/>
                  <a:moveTo>
                    <a:pt x="41" y="939"/>
                  </a:moveTo>
                  <a:cubicBezTo>
                    <a:pt x="18" y="939"/>
                    <a:pt x="0" y="958"/>
                    <a:pt x="0" y="980"/>
                  </a:cubicBezTo>
                  <a:lnTo>
                    <a:pt x="0" y="1003"/>
                  </a:lnTo>
                  <a:cubicBezTo>
                    <a:pt x="0" y="1027"/>
                    <a:pt x="18" y="1044"/>
                    <a:pt x="41" y="1044"/>
                  </a:cubicBezTo>
                  <a:cubicBezTo>
                    <a:pt x="64" y="1044"/>
                    <a:pt x="88" y="1027"/>
                    <a:pt x="88" y="1003"/>
                  </a:cubicBezTo>
                  <a:lnTo>
                    <a:pt x="88" y="980"/>
                  </a:lnTo>
                  <a:cubicBezTo>
                    <a:pt x="88" y="958"/>
                    <a:pt x="64" y="939"/>
                    <a:pt x="41" y="939"/>
                  </a:cubicBezTo>
                  <a:close/>
                  <a:moveTo>
                    <a:pt x="41" y="1131"/>
                  </a:moveTo>
                  <a:cubicBezTo>
                    <a:pt x="18" y="1131"/>
                    <a:pt x="0" y="1148"/>
                    <a:pt x="0" y="1172"/>
                  </a:cubicBezTo>
                  <a:lnTo>
                    <a:pt x="0" y="1194"/>
                  </a:lnTo>
                  <a:cubicBezTo>
                    <a:pt x="0" y="1218"/>
                    <a:pt x="18" y="1236"/>
                    <a:pt x="41" y="1236"/>
                  </a:cubicBezTo>
                  <a:cubicBezTo>
                    <a:pt x="64" y="1236"/>
                    <a:pt x="88" y="1218"/>
                    <a:pt x="88" y="1194"/>
                  </a:cubicBezTo>
                  <a:lnTo>
                    <a:pt x="88" y="1172"/>
                  </a:lnTo>
                  <a:cubicBezTo>
                    <a:pt x="88" y="1148"/>
                    <a:pt x="64" y="1131"/>
                    <a:pt x="41" y="1131"/>
                  </a:cubicBezTo>
                  <a:close/>
                  <a:moveTo>
                    <a:pt x="41" y="1316"/>
                  </a:moveTo>
                  <a:cubicBezTo>
                    <a:pt x="18" y="1316"/>
                    <a:pt x="0" y="1333"/>
                    <a:pt x="0" y="1357"/>
                  </a:cubicBezTo>
                  <a:lnTo>
                    <a:pt x="0" y="1380"/>
                  </a:lnTo>
                  <a:cubicBezTo>
                    <a:pt x="0" y="1403"/>
                    <a:pt x="18" y="1421"/>
                    <a:pt x="41" y="1421"/>
                  </a:cubicBezTo>
                  <a:cubicBezTo>
                    <a:pt x="64" y="1421"/>
                    <a:pt x="88" y="1403"/>
                    <a:pt x="88" y="1380"/>
                  </a:cubicBezTo>
                  <a:lnTo>
                    <a:pt x="88" y="1357"/>
                  </a:lnTo>
                  <a:cubicBezTo>
                    <a:pt x="88" y="1333"/>
                    <a:pt x="64" y="1316"/>
                    <a:pt x="41" y="1316"/>
                  </a:cubicBezTo>
                  <a:close/>
                  <a:moveTo>
                    <a:pt x="41" y="1507"/>
                  </a:moveTo>
                  <a:cubicBezTo>
                    <a:pt x="18" y="1507"/>
                    <a:pt x="0" y="1525"/>
                    <a:pt x="0" y="1549"/>
                  </a:cubicBezTo>
                  <a:lnTo>
                    <a:pt x="0" y="1571"/>
                  </a:lnTo>
                  <a:cubicBezTo>
                    <a:pt x="0" y="1595"/>
                    <a:pt x="18" y="1611"/>
                    <a:pt x="41" y="1611"/>
                  </a:cubicBezTo>
                  <a:cubicBezTo>
                    <a:pt x="64" y="1611"/>
                    <a:pt x="88" y="1595"/>
                    <a:pt x="88" y="1571"/>
                  </a:cubicBezTo>
                  <a:lnTo>
                    <a:pt x="88" y="1549"/>
                  </a:lnTo>
                  <a:cubicBezTo>
                    <a:pt x="88" y="1525"/>
                    <a:pt x="64" y="1507"/>
                    <a:pt x="41" y="1507"/>
                  </a:cubicBezTo>
                  <a:close/>
                  <a:moveTo>
                    <a:pt x="41" y="1693"/>
                  </a:moveTo>
                  <a:cubicBezTo>
                    <a:pt x="18" y="1693"/>
                    <a:pt x="0" y="1716"/>
                    <a:pt x="0" y="1739"/>
                  </a:cubicBezTo>
                  <a:lnTo>
                    <a:pt x="0" y="1757"/>
                  </a:lnTo>
                  <a:cubicBezTo>
                    <a:pt x="0" y="1780"/>
                    <a:pt x="18" y="1798"/>
                    <a:pt x="41" y="1798"/>
                  </a:cubicBezTo>
                  <a:cubicBezTo>
                    <a:pt x="64" y="1798"/>
                    <a:pt x="88" y="1780"/>
                    <a:pt x="88" y="1757"/>
                  </a:cubicBezTo>
                  <a:lnTo>
                    <a:pt x="88" y="1739"/>
                  </a:lnTo>
                  <a:cubicBezTo>
                    <a:pt x="88" y="1716"/>
                    <a:pt x="64" y="1693"/>
                    <a:pt x="41" y="1693"/>
                  </a:cubicBezTo>
                  <a:close/>
                  <a:moveTo>
                    <a:pt x="41" y="1884"/>
                  </a:moveTo>
                  <a:cubicBezTo>
                    <a:pt x="18" y="1884"/>
                    <a:pt x="0" y="1902"/>
                    <a:pt x="0" y="1924"/>
                  </a:cubicBezTo>
                  <a:lnTo>
                    <a:pt x="0" y="1948"/>
                  </a:lnTo>
                  <a:cubicBezTo>
                    <a:pt x="0" y="1972"/>
                    <a:pt x="18" y="1988"/>
                    <a:pt x="41" y="1988"/>
                  </a:cubicBezTo>
                  <a:cubicBezTo>
                    <a:pt x="64" y="1988"/>
                    <a:pt x="88" y="1972"/>
                    <a:pt x="88" y="1948"/>
                  </a:cubicBezTo>
                  <a:lnTo>
                    <a:pt x="88" y="1924"/>
                  </a:lnTo>
                  <a:cubicBezTo>
                    <a:pt x="88" y="1902"/>
                    <a:pt x="64" y="1884"/>
                    <a:pt x="41" y="1884"/>
                  </a:cubicBezTo>
                  <a:close/>
                  <a:moveTo>
                    <a:pt x="41" y="2070"/>
                  </a:moveTo>
                  <a:cubicBezTo>
                    <a:pt x="18" y="2070"/>
                    <a:pt x="0" y="2093"/>
                    <a:pt x="0" y="2116"/>
                  </a:cubicBezTo>
                  <a:lnTo>
                    <a:pt x="0" y="2133"/>
                  </a:lnTo>
                  <a:cubicBezTo>
                    <a:pt x="0" y="2157"/>
                    <a:pt x="18" y="2175"/>
                    <a:pt x="41" y="2175"/>
                  </a:cubicBezTo>
                  <a:cubicBezTo>
                    <a:pt x="64" y="2175"/>
                    <a:pt x="88" y="2157"/>
                    <a:pt x="88" y="2133"/>
                  </a:cubicBezTo>
                  <a:lnTo>
                    <a:pt x="88" y="2116"/>
                  </a:lnTo>
                  <a:cubicBezTo>
                    <a:pt x="88" y="2093"/>
                    <a:pt x="64" y="2070"/>
                    <a:pt x="41" y="2070"/>
                  </a:cubicBezTo>
                  <a:close/>
                  <a:moveTo>
                    <a:pt x="41" y="2261"/>
                  </a:moveTo>
                  <a:cubicBezTo>
                    <a:pt x="18" y="2261"/>
                    <a:pt x="0" y="2279"/>
                    <a:pt x="0" y="2301"/>
                  </a:cubicBezTo>
                  <a:lnTo>
                    <a:pt x="0" y="2325"/>
                  </a:lnTo>
                  <a:cubicBezTo>
                    <a:pt x="0" y="2349"/>
                    <a:pt x="18" y="2365"/>
                    <a:pt x="41" y="2365"/>
                  </a:cubicBezTo>
                  <a:cubicBezTo>
                    <a:pt x="64" y="2365"/>
                    <a:pt x="88" y="2349"/>
                    <a:pt x="88" y="2325"/>
                  </a:cubicBezTo>
                  <a:lnTo>
                    <a:pt x="88" y="2301"/>
                  </a:lnTo>
                  <a:cubicBezTo>
                    <a:pt x="88" y="2279"/>
                    <a:pt x="64" y="2261"/>
                    <a:pt x="41" y="2261"/>
                  </a:cubicBezTo>
                  <a:close/>
                  <a:moveTo>
                    <a:pt x="41" y="2446"/>
                  </a:moveTo>
                  <a:cubicBezTo>
                    <a:pt x="18" y="2446"/>
                    <a:pt x="0" y="2470"/>
                    <a:pt x="0" y="2493"/>
                  </a:cubicBezTo>
                  <a:lnTo>
                    <a:pt x="0" y="2510"/>
                  </a:lnTo>
                  <a:cubicBezTo>
                    <a:pt x="0" y="2534"/>
                    <a:pt x="18" y="2550"/>
                    <a:pt x="41" y="2550"/>
                  </a:cubicBezTo>
                  <a:cubicBezTo>
                    <a:pt x="64" y="2550"/>
                    <a:pt x="88" y="2534"/>
                    <a:pt x="88" y="2510"/>
                  </a:cubicBezTo>
                  <a:lnTo>
                    <a:pt x="88" y="2493"/>
                  </a:lnTo>
                  <a:cubicBezTo>
                    <a:pt x="88" y="2470"/>
                    <a:pt x="64" y="2446"/>
                    <a:pt x="41" y="2446"/>
                  </a:cubicBezTo>
                  <a:close/>
                  <a:moveTo>
                    <a:pt x="41" y="2638"/>
                  </a:moveTo>
                  <a:cubicBezTo>
                    <a:pt x="18" y="2638"/>
                    <a:pt x="0" y="2655"/>
                    <a:pt x="0" y="2678"/>
                  </a:cubicBezTo>
                  <a:lnTo>
                    <a:pt x="0" y="2702"/>
                  </a:lnTo>
                  <a:cubicBezTo>
                    <a:pt x="0" y="2724"/>
                    <a:pt x="18" y="2742"/>
                    <a:pt x="41" y="2742"/>
                  </a:cubicBezTo>
                  <a:cubicBezTo>
                    <a:pt x="64" y="2742"/>
                    <a:pt x="88" y="2724"/>
                    <a:pt x="88" y="2702"/>
                  </a:cubicBezTo>
                  <a:lnTo>
                    <a:pt x="88" y="2678"/>
                  </a:lnTo>
                  <a:cubicBezTo>
                    <a:pt x="88" y="2655"/>
                    <a:pt x="64" y="2638"/>
                    <a:pt x="41"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58"/>
            <p:cNvSpPr/>
            <p:nvPr/>
          </p:nvSpPr>
          <p:spPr>
            <a:xfrm>
              <a:off x="1272268" y="1928406"/>
              <a:ext cx="18160" cy="601247"/>
            </a:xfrm>
            <a:custGeom>
              <a:rect b="b" l="l" r="r" t="t"/>
              <a:pathLst>
                <a:path extrusionOk="0" h="2748" w="83">
                  <a:moveTo>
                    <a:pt x="41" y="1"/>
                  </a:moveTo>
                  <a:cubicBezTo>
                    <a:pt x="19" y="1"/>
                    <a:pt x="0" y="19"/>
                    <a:pt x="0" y="41"/>
                  </a:cubicBezTo>
                  <a:lnTo>
                    <a:pt x="0" y="65"/>
                  </a:lnTo>
                  <a:cubicBezTo>
                    <a:pt x="0" y="88"/>
                    <a:pt x="19" y="105"/>
                    <a:pt x="41" y="105"/>
                  </a:cubicBezTo>
                  <a:cubicBezTo>
                    <a:pt x="64" y="105"/>
                    <a:pt x="83" y="88"/>
                    <a:pt x="83" y="65"/>
                  </a:cubicBezTo>
                  <a:lnTo>
                    <a:pt x="83" y="41"/>
                  </a:lnTo>
                  <a:cubicBezTo>
                    <a:pt x="83" y="19"/>
                    <a:pt x="64" y="1"/>
                    <a:pt x="41" y="1"/>
                  </a:cubicBezTo>
                  <a:close/>
                  <a:moveTo>
                    <a:pt x="41" y="193"/>
                  </a:moveTo>
                  <a:cubicBezTo>
                    <a:pt x="19" y="193"/>
                    <a:pt x="0" y="209"/>
                    <a:pt x="0" y="233"/>
                  </a:cubicBezTo>
                  <a:lnTo>
                    <a:pt x="0" y="255"/>
                  </a:lnTo>
                  <a:cubicBezTo>
                    <a:pt x="0" y="279"/>
                    <a:pt x="19" y="297"/>
                    <a:pt x="41" y="297"/>
                  </a:cubicBezTo>
                  <a:cubicBezTo>
                    <a:pt x="64" y="297"/>
                    <a:pt x="83" y="279"/>
                    <a:pt x="83" y="255"/>
                  </a:cubicBezTo>
                  <a:lnTo>
                    <a:pt x="83" y="233"/>
                  </a:lnTo>
                  <a:cubicBezTo>
                    <a:pt x="83" y="209"/>
                    <a:pt x="64" y="193"/>
                    <a:pt x="41" y="193"/>
                  </a:cubicBezTo>
                  <a:close/>
                  <a:moveTo>
                    <a:pt x="41" y="378"/>
                  </a:moveTo>
                  <a:cubicBezTo>
                    <a:pt x="19" y="378"/>
                    <a:pt x="0" y="401"/>
                    <a:pt x="0" y="424"/>
                  </a:cubicBezTo>
                  <a:lnTo>
                    <a:pt x="0" y="442"/>
                  </a:lnTo>
                  <a:cubicBezTo>
                    <a:pt x="0" y="464"/>
                    <a:pt x="19" y="482"/>
                    <a:pt x="41" y="482"/>
                  </a:cubicBezTo>
                  <a:cubicBezTo>
                    <a:pt x="64" y="482"/>
                    <a:pt x="83" y="464"/>
                    <a:pt x="83" y="442"/>
                  </a:cubicBezTo>
                  <a:lnTo>
                    <a:pt x="83" y="424"/>
                  </a:lnTo>
                  <a:cubicBezTo>
                    <a:pt x="83" y="401"/>
                    <a:pt x="64" y="378"/>
                    <a:pt x="41" y="378"/>
                  </a:cubicBezTo>
                  <a:close/>
                  <a:moveTo>
                    <a:pt x="41" y="568"/>
                  </a:moveTo>
                  <a:cubicBezTo>
                    <a:pt x="19" y="568"/>
                    <a:pt x="0" y="586"/>
                    <a:pt x="0" y="610"/>
                  </a:cubicBezTo>
                  <a:lnTo>
                    <a:pt x="0" y="632"/>
                  </a:lnTo>
                  <a:cubicBezTo>
                    <a:pt x="0" y="656"/>
                    <a:pt x="19" y="673"/>
                    <a:pt x="41" y="673"/>
                  </a:cubicBezTo>
                  <a:cubicBezTo>
                    <a:pt x="64" y="673"/>
                    <a:pt x="83" y="656"/>
                    <a:pt x="83" y="632"/>
                  </a:cubicBezTo>
                  <a:lnTo>
                    <a:pt x="83" y="610"/>
                  </a:lnTo>
                  <a:cubicBezTo>
                    <a:pt x="83" y="586"/>
                    <a:pt x="64" y="568"/>
                    <a:pt x="41" y="568"/>
                  </a:cubicBezTo>
                  <a:close/>
                  <a:moveTo>
                    <a:pt x="41" y="755"/>
                  </a:moveTo>
                  <a:cubicBezTo>
                    <a:pt x="19" y="755"/>
                    <a:pt x="0" y="777"/>
                    <a:pt x="0" y="801"/>
                  </a:cubicBezTo>
                  <a:lnTo>
                    <a:pt x="0" y="819"/>
                  </a:lnTo>
                  <a:cubicBezTo>
                    <a:pt x="0" y="841"/>
                    <a:pt x="19" y="859"/>
                    <a:pt x="41" y="859"/>
                  </a:cubicBezTo>
                  <a:cubicBezTo>
                    <a:pt x="64" y="859"/>
                    <a:pt x="83" y="841"/>
                    <a:pt x="83" y="819"/>
                  </a:cubicBezTo>
                  <a:lnTo>
                    <a:pt x="83" y="801"/>
                  </a:lnTo>
                  <a:cubicBezTo>
                    <a:pt x="83" y="777"/>
                    <a:pt x="64" y="755"/>
                    <a:pt x="41" y="755"/>
                  </a:cubicBezTo>
                  <a:close/>
                  <a:moveTo>
                    <a:pt x="41" y="945"/>
                  </a:moveTo>
                  <a:cubicBezTo>
                    <a:pt x="19" y="945"/>
                    <a:pt x="0" y="963"/>
                    <a:pt x="0" y="986"/>
                  </a:cubicBezTo>
                  <a:lnTo>
                    <a:pt x="0" y="1009"/>
                  </a:lnTo>
                  <a:cubicBezTo>
                    <a:pt x="0" y="1033"/>
                    <a:pt x="19" y="1050"/>
                    <a:pt x="41" y="1050"/>
                  </a:cubicBezTo>
                  <a:cubicBezTo>
                    <a:pt x="64" y="1050"/>
                    <a:pt x="83" y="1033"/>
                    <a:pt x="83" y="1009"/>
                  </a:cubicBezTo>
                  <a:lnTo>
                    <a:pt x="83" y="986"/>
                  </a:lnTo>
                  <a:cubicBezTo>
                    <a:pt x="83" y="963"/>
                    <a:pt x="64" y="945"/>
                    <a:pt x="41" y="945"/>
                  </a:cubicBezTo>
                  <a:close/>
                  <a:moveTo>
                    <a:pt x="41" y="1132"/>
                  </a:moveTo>
                  <a:cubicBezTo>
                    <a:pt x="19" y="1132"/>
                    <a:pt x="0" y="1154"/>
                    <a:pt x="0" y="1178"/>
                  </a:cubicBezTo>
                  <a:lnTo>
                    <a:pt x="0" y="1194"/>
                  </a:lnTo>
                  <a:cubicBezTo>
                    <a:pt x="0" y="1218"/>
                    <a:pt x="19" y="1236"/>
                    <a:pt x="41" y="1236"/>
                  </a:cubicBezTo>
                  <a:cubicBezTo>
                    <a:pt x="64" y="1236"/>
                    <a:pt x="83" y="1218"/>
                    <a:pt x="83" y="1194"/>
                  </a:cubicBezTo>
                  <a:lnTo>
                    <a:pt x="83" y="1178"/>
                  </a:lnTo>
                  <a:cubicBezTo>
                    <a:pt x="83" y="1154"/>
                    <a:pt x="64" y="1132"/>
                    <a:pt x="41" y="1132"/>
                  </a:cubicBezTo>
                  <a:close/>
                  <a:moveTo>
                    <a:pt x="41" y="1322"/>
                  </a:moveTo>
                  <a:cubicBezTo>
                    <a:pt x="19" y="1322"/>
                    <a:pt x="0" y="1340"/>
                    <a:pt x="0" y="1363"/>
                  </a:cubicBezTo>
                  <a:lnTo>
                    <a:pt x="0" y="1386"/>
                  </a:lnTo>
                  <a:cubicBezTo>
                    <a:pt x="0" y="1410"/>
                    <a:pt x="19" y="1427"/>
                    <a:pt x="41" y="1427"/>
                  </a:cubicBezTo>
                  <a:cubicBezTo>
                    <a:pt x="64" y="1427"/>
                    <a:pt x="83" y="1410"/>
                    <a:pt x="83" y="1386"/>
                  </a:cubicBezTo>
                  <a:lnTo>
                    <a:pt x="83" y="1363"/>
                  </a:lnTo>
                  <a:cubicBezTo>
                    <a:pt x="83" y="1340"/>
                    <a:pt x="64" y="1322"/>
                    <a:pt x="41" y="1322"/>
                  </a:cubicBezTo>
                  <a:close/>
                  <a:moveTo>
                    <a:pt x="41" y="1507"/>
                  </a:moveTo>
                  <a:cubicBezTo>
                    <a:pt x="19" y="1507"/>
                    <a:pt x="0" y="1531"/>
                    <a:pt x="0" y="1554"/>
                  </a:cubicBezTo>
                  <a:lnTo>
                    <a:pt x="0" y="1571"/>
                  </a:lnTo>
                  <a:cubicBezTo>
                    <a:pt x="0" y="1595"/>
                    <a:pt x="19" y="1618"/>
                    <a:pt x="41" y="1618"/>
                  </a:cubicBezTo>
                  <a:cubicBezTo>
                    <a:pt x="64" y="1618"/>
                    <a:pt x="83" y="1595"/>
                    <a:pt x="83" y="1571"/>
                  </a:cubicBezTo>
                  <a:lnTo>
                    <a:pt x="83" y="1554"/>
                  </a:lnTo>
                  <a:cubicBezTo>
                    <a:pt x="83" y="1531"/>
                    <a:pt x="64" y="1507"/>
                    <a:pt x="41" y="1507"/>
                  </a:cubicBezTo>
                  <a:close/>
                  <a:moveTo>
                    <a:pt x="41" y="1699"/>
                  </a:moveTo>
                  <a:cubicBezTo>
                    <a:pt x="19" y="1699"/>
                    <a:pt x="0" y="1716"/>
                    <a:pt x="0" y="1739"/>
                  </a:cubicBezTo>
                  <a:lnTo>
                    <a:pt x="0" y="1763"/>
                  </a:lnTo>
                  <a:cubicBezTo>
                    <a:pt x="0" y="1785"/>
                    <a:pt x="19" y="1803"/>
                    <a:pt x="41" y="1803"/>
                  </a:cubicBezTo>
                  <a:cubicBezTo>
                    <a:pt x="64" y="1803"/>
                    <a:pt x="83" y="1785"/>
                    <a:pt x="83" y="1763"/>
                  </a:cubicBezTo>
                  <a:lnTo>
                    <a:pt x="83" y="1739"/>
                  </a:lnTo>
                  <a:cubicBezTo>
                    <a:pt x="83" y="1716"/>
                    <a:pt x="64" y="1699"/>
                    <a:pt x="41" y="1699"/>
                  </a:cubicBezTo>
                  <a:close/>
                  <a:moveTo>
                    <a:pt x="41" y="1890"/>
                  </a:moveTo>
                  <a:cubicBezTo>
                    <a:pt x="19" y="1890"/>
                    <a:pt x="0" y="1908"/>
                    <a:pt x="0" y="1931"/>
                  </a:cubicBezTo>
                  <a:lnTo>
                    <a:pt x="0" y="1948"/>
                  </a:lnTo>
                  <a:cubicBezTo>
                    <a:pt x="0" y="1972"/>
                    <a:pt x="19" y="1994"/>
                    <a:pt x="41" y="1994"/>
                  </a:cubicBezTo>
                  <a:cubicBezTo>
                    <a:pt x="64" y="1994"/>
                    <a:pt x="83" y="1972"/>
                    <a:pt x="83" y="1948"/>
                  </a:cubicBezTo>
                  <a:lnTo>
                    <a:pt x="83" y="1931"/>
                  </a:lnTo>
                  <a:cubicBezTo>
                    <a:pt x="83" y="1908"/>
                    <a:pt x="64" y="1890"/>
                    <a:pt x="41" y="1890"/>
                  </a:cubicBezTo>
                  <a:close/>
                  <a:moveTo>
                    <a:pt x="41" y="2076"/>
                  </a:moveTo>
                  <a:cubicBezTo>
                    <a:pt x="19" y="2076"/>
                    <a:pt x="0" y="2093"/>
                    <a:pt x="0" y="2116"/>
                  </a:cubicBezTo>
                  <a:lnTo>
                    <a:pt x="0" y="2140"/>
                  </a:lnTo>
                  <a:cubicBezTo>
                    <a:pt x="0" y="2162"/>
                    <a:pt x="19" y="2180"/>
                    <a:pt x="41" y="2180"/>
                  </a:cubicBezTo>
                  <a:cubicBezTo>
                    <a:pt x="64" y="2180"/>
                    <a:pt x="83" y="2162"/>
                    <a:pt x="83" y="2140"/>
                  </a:cubicBezTo>
                  <a:lnTo>
                    <a:pt x="83" y="2116"/>
                  </a:lnTo>
                  <a:cubicBezTo>
                    <a:pt x="83" y="2093"/>
                    <a:pt x="64" y="2076"/>
                    <a:pt x="41" y="2076"/>
                  </a:cubicBezTo>
                  <a:close/>
                  <a:moveTo>
                    <a:pt x="41" y="2267"/>
                  </a:moveTo>
                  <a:cubicBezTo>
                    <a:pt x="19" y="2267"/>
                    <a:pt x="0" y="2285"/>
                    <a:pt x="0" y="2307"/>
                  </a:cubicBezTo>
                  <a:lnTo>
                    <a:pt x="0" y="2325"/>
                  </a:lnTo>
                  <a:cubicBezTo>
                    <a:pt x="0" y="2349"/>
                    <a:pt x="19" y="2371"/>
                    <a:pt x="41" y="2371"/>
                  </a:cubicBezTo>
                  <a:cubicBezTo>
                    <a:pt x="64" y="2371"/>
                    <a:pt x="83" y="2349"/>
                    <a:pt x="83" y="2325"/>
                  </a:cubicBezTo>
                  <a:lnTo>
                    <a:pt x="83" y="2307"/>
                  </a:lnTo>
                  <a:cubicBezTo>
                    <a:pt x="83" y="2285"/>
                    <a:pt x="64" y="2267"/>
                    <a:pt x="41" y="2267"/>
                  </a:cubicBezTo>
                  <a:close/>
                  <a:moveTo>
                    <a:pt x="41" y="2453"/>
                  </a:moveTo>
                  <a:cubicBezTo>
                    <a:pt x="19" y="2453"/>
                    <a:pt x="0" y="2470"/>
                    <a:pt x="0" y="2493"/>
                  </a:cubicBezTo>
                  <a:lnTo>
                    <a:pt x="0" y="2516"/>
                  </a:lnTo>
                  <a:cubicBezTo>
                    <a:pt x="0" y="2539"/>
                    <a:pt x="19" y="2557"/>
                    <a:pt x="41" y="2557"/>
                  </a:cubicBezTo>
                  <a:cubicBezTo>
                    <a:pt x="64" y="2557"/>
                    <a:pt x="83" y="2539"/>
                    <a:pt x="83" y="2516"/>
                  </a:cubicBezTo>
                  <a:lnTo>
                    <a:pt x="83" y="2493"/>
                  </a:lnTo>
                  <a:cubicBezTo>
                    <a:pt x="83" y="2470"/>
                    <a:pt x="64" y="2453"/>
                    <a:pt x="41" y="2453"/>
                  </a:cubicBezTo>
                  <a:close/>
                  <a:moveTo>
                    <a:pt x="41" y="2644"/>
                  </a:moveTo>
                  <a:cubicBezTo>
                    <a:pt x="19" y="2644"/>
                    <a:pt x="0" y="2662"/>
                    <a:pt x="0" y="2684"/>
                  </a:cubicBezTo>
                  <a:lnTo>
                    <a:pt x="0" y="2702"/>
                  </a:lnTo>
                  <a:cubicBezTo>
                    <a:pt x="0" y="2724"/>
                    <a:pt x="19" y="2748"/>
                    <a:pt x="41" y="2748"/>
                  </a:cubicBezTo>
                  <a:cubicBezTo>
                    <a:pt x="64" y="2748"/>
                    <a:pt x="83" y="2724"/>
                    <a:pt x="83" y="2702"/>
                  </a:cubicBezTo>
                  <a:lnTo>
                    <a:pt x="83" y="2684"/>
                  </a:lnTo>
                  <a:cubicBezTo>
                    <a:pt x="83" y="2662"/>
                    <a:pt x="64" y="2644"/>
                    <a:pt x="41" y="2644"/>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58"/>
            <p:cNvSpPr/>
            <p:nvPr/>
          </p:nvSpPr>
          <p:spPr>
            <a:xfrm>
              <a:off x="1490404" y="1810697"/>
              <a:ext cx="19254" cy="599716"/>
            </a:xfrm>
            <a:custGeom>
              <a:rect b="b" l="l" r="r" t="t"/>
              <a:pathLst>
                <a:path extrusionOk="0" h="2741" w="88">
                  <a:moveTo>
                    <a:pt x="47" y="0"/>
                  </a:moveTo>
                  <a:cubicBezTo>
                    <a:pt x="24" y="0"/>
                    <a:pt x="1" y="17"/>
                    <a:pt x="1" y="41"/>
                  </a:cubicBezTo>
                  <a:lnTo>
                    <a:pt x="1" y="63"/>
                  </a:lnTo>
                  <a:cubicBezTo>
                    <a:pt x="1" y="87"/>
                    <a:pt x="24" y="105"/>
                    <a:pt x="47" y="105"/>
                  </a:cubicBezTo>
                  <a:cubicBezTo>
                    <a:pt x="70" y="105"/>
                    <a:pt x="87" y="87"/>
                    <a:pt x="87" y="63"/>
                  </a:cubicBezTo>
                  <a:lnTo>
                    <a:pt x="87" y="41"/>
                  </a:lnTo>
                  <a:cubicBezTo>
                    <a:pt x="87" y="17"/>
                    <a:pt x="70" y="0"/>
                    <a:pt x="47" y="0"/>
                  </a:cubicBezTo>
                  <a:close/>
                  <a:moveTo>
                    <a:pt x="47" y="185"/>
                  </a:moveTo>
                  <a:cubicBezTo>
                    <a:pt x="24" y="185"/>
                    <a:pt x="1" y="209"/>
                    <a:pt x="1" y="226"/>
                  </a:cubicBezTo>
                  <a:lnTo>
                    <a:pt x="1" y="249"/>
                  </a:lnTo>
                  <a:cubicBezTo>
                    <a:pt x="1" y="272"/>
                    <a:pt x="24" y="290"/>
                    <a:pt x="47" y="290"/>
                  </a:cubicBezTo>
                  <a:cubicBezTo>
                    <a:pt x="70" y="290"/>
                    <a:pt x="87" y="272"/>
                    <a:pt x="87" y="249"/>
                  </a:cubicBezTo>
                  <a:lnTo>
                    <a:pt x="87" y="226"/>
                  </a:lnTo>
                  <a:cubicBezTo>
                    <a:pt x="87" y="209"/>
                    <a:pt x="70" y="185"/>
                    <a:pt x="47" y="185"/>
                  </a:cubicBezTo>
                  <a:close/>
                  <a:moveTo>
                    <a:pt x="47" y="376"/>
                  </a:moveTo>
                  <a:cubicBezTo>
                    <a:pt x="24" y="376"/>
                    <a:pt x="1" y="394"/>
                    <a:pt x="1" y="418"/>
                  </a:cubicBezTo>
                  <a:lnTo>
                    <a:pt x="1" y="440"/>
                  </a:lnTo>
                  <a:cubicBezTo>
                    <a:pt x="1" y="464"/>
                    <a:pt x="24" y="480"/>
                    <a:pt x="47" y="480"/>
                  </a:cubicBezTo>
                  <a:cubicBezTo>
                    <a:pt x="70" y="480"/>
                    <a:pt x="87" y="464"/>
                    <a:pt x="87" y="440"/>
                  </a:cubicBezTo>
                  <a:lnTo>
                    <a:pt x="87" y="418"/>
                  </a:lnTo>
                  <a:cubicBezTo>
                    <a:pt x="87" y="394"/>
                    <a:pt x="70" y="376"/>
                    <a:pt x="47" y="376"/>
                  </a:cubicBezTo>
                  <a:close/>
                  <a:moveTo>
                    <a:pt x="47" y="562"/>
                  </a:moveTo>
                  <a:cubicBezTo>
                    <a:pt x="24" y="562"/>
                    <a:pt x="1" y="585"/>
                    <a:pt x="1" y="608"/>
                  </a:cubicBezTo>
                  <a:lnTo>
                    <a:pt x="1" y="626"/>
                  </a:lnTo>
                  <a:cubicBezTo>
                    <a:pt x="1" y="649"/>
                    <a:pt x="24" y="667"/>
                    <a:pt x="47" y="667"/>
                  </a:cubicBezTo>
                  <a:cubicBezTo>
                    <a:pt x="70" y="667"/>
                    <a:pt x="87" y="649"/>
                    <a:pt x="87" y="626"/>
                  </a:cubicBezTo>
                  <a:lnTo>
                    <a:pt x="87" y="608"/>
                  </a:lnTo>
                  <a:cubicBezTo>
                    <a:pt x="87" y="585"/>
                    <a:pt x="70" y="562"/>
                    <a:pt x="47" y="562"/>
                  </a:cubicBezTo>
                  <a:close/>
                  <a:moveTo>
                    <a:pt x="47" y="753"/>
                  </a:moveTo>
                  <a:cubicBezTo>
                    <a:pt x="24" y="753"/>
                    <a:pt x="1" y="771"/>
                    <a:pt x="1" y="793"/>
                  </a:cubicBezTo>
                  <a:lnTo>
                    <a:pt x="1" y="817"/>
                  </a:lnTo>
                  <a:cubicBezTo>
                    <a:pt x="1" y="841"/>
                    <a:pt x="24" y="857"/>
                    <a:pt x="47" y="857"/>
                  </a:cubicBezTo>
                  <a:cubicBezTo>
                    <a:pt x="70" y="857"/>
                    <a:pt x="87" y="841"/>
                    <a:pt x="87" y="817"/>
                  </a:cubicBezTo>
                  <a:lnTo>
                    <a:pt x="87" y="793"/>
                  </a:lnTo>
                  <a:cubicBezTo>
                    <a:pt x="87" y="771"/>
                    <a:pt x="70" y="753"/>
                    <a:pt x="47" y="753"/>
                  </a:cubicBezTo>
                  <a:close/>
                  <a:moveTo>
                    <a:pt x="47" y="939"/>
                  </a:moveTo>
                  <a:cubicBezTo>
                    <a:pt x="24" y="939"/>
                    <a:pt x="1" y="962"/>
                    <a:pt x="1" y="985"/>
                  </a:cubicBezTo>
                  <a:lnTo>
                    <a:pt x="1" y="1002"/>
                  </a:lnTo>
                  <a:cubicBezTo>
                    <a:pt x="1" y="1026"/>
                    <a:pt x="24" y="1044"/>
                    <a:pt x="47" y="1044"/>
                  </a:cubicBezTo>
                  <a:cubicBezTo>
                    <a:pt x="70" y="1044"/>
                    <a:pt x="87" y="1026"/>
                    <a:pt x="87" y="1002"/>
                  </a:cubicBezTo>
                  <a:lnTo>
                    <a:pt x="87" y="985"/>
                  </a:lnTo>
                  <a:cubicBezTo>
                    <a:pt x="87" y="962"/>
                    <a:pt x="70" y="939"/>
                    <a:pt x="47" y="939"/>
                  </a:cubicBezTo>
                  <a:close/>
                  <a:moveTo>
                    <a:pt x="47" y="1130"/>
                  </a:moveTo>
                  <a:cubicBezTo>
                    <a:pt x="24" y="1130"/>
                    <a:pt x="1" y="1148"/>
                    <a:pt x="1" y="1170"/>
                  </a:cubicBezTo>
                  <a:lnTo>
                    <a:pt x="1" y="1194"/>
                  </a:lnTo>
                  <a:cubicBezTo>
                    <a:pt x="1" y="1218"/>
                    <a:pt x="24" y="1234"/>
                    <a:pt x="47" y="1234"/>
                  </a:cubicBezTo>
                  <a:cubicBezTo>
                    <a:pt x="70" y="1234"/>
                    <a:pt x="87" y="1218"/>
                    <a:pt x="87" y="1194"/>
                  </a:cubicBezTo>
                  <a:lnTo>
                    <a:pt x="87" y="1170"/>
                  </a:lnTo>
                  <a:cubicBezTo>
                    <a:pt x="87" y="1148"/>
                    <a:pt x="70" y="1130"/>
                    <a:pt x="47" y="1130"/>
                  </a:cubicBezTo>
                  <a:close/>
                  <a:moveTo>
                    <a:pt x="47" y="1315"/>
                  </a:moveTo>
                  <a:cubicBezTo>
                    <a:pt x="24" y="1315"/>
                    <a:pt x="1" y="1339"/>
                    <a:pt x="1" y="1362"/>
                  </a:cubicBezTo>
                  <a:lnTo>
                    <a:pt x="1" y="1379"/>
                  </a:lnTo>
                  <a:cubicBezTo>
                    <a:pt x="1" y="1403"/>
                    <a:pt x="24" y="1426"/>
                    <a:pt x="47" y="1426"/>
                  </a:cubicBezTo>
                  <a:cubicBezTo>
                    <a:pt x="70" y="1426"/>
                    <a:pt x="87" y="1403"/>
                    <a:pt x="87" y="1379"/>
                  </a:cubicBezTo>
                  <a:lnTo>
                    <a:pt x="87" y="1362"/>
                  </a:lnTo>
                  <a:cubicBezTo>
                    <a:pt x="87" y="1339"/>
                    <a:pt x="70" y="1315"/>
                    <a:pt x="47" y="1315"/>
                  </a:cubicBezTo>
                  <a:close/>
                  <a:moveTo>
                    <a:pt x="47" y="1507"/>
                  </a:moveTo>
                  <a:cubicBezTo>
                    <a:pt x="24" y="1507"/>
                    <a:pt x="1" y="1524"/>
                    <a:pt x="1" y="1547"/>
                  </a:cubicBezTo>
                  <a:lnTo>
                    <a:pt x="1" y="1571"/>
                  </a:lnTo>
                  <a:cubicBezTo>
                    <a:pt x="1" y="1593"/>
                    <a:pt x="24" y="1611"/>
                    <a:pt x="47" y="1611"/>
                  </a:cubicBezTo>
                  <a:cubicBezTo>
                    <a:pt x="70" y="1611"/>
                    <a:pt x="87" y="1593"/>
                    <a:pt x="87" y="1571"/>
                  </a:cubicBezTo>
                  <a:lnTo>
                    <a:pt x="87" y="1547"/>
                  </a:lnTo>
                  <a:cubicBezTo>
                    <a:pt x="87" y="1524"/>
                    <a:pt x="70" y="1507"/>
                    <a:pt x="47" y="1507"/>
                  </a:cubicBezTo>
                  <a:close/>
                  <a:moveTo>
                    <a:pt x="47" y="1692"/>
                  </a:moveTo>
                  <a:cubicBezTo>
                    <a:pt x="24" y="1692"/>
                    <a:pt x="1" y="1716"/>
                    <a:pt x="1" y="1739"/>
                  </a:cubicBezTo>
                  <a:lnTo>
                    <a:pt x="1" y="1756"/>
                  </a:lnTo>
                  <a:cubicBezTo>
                    <a:pt x="1" y="1780"/>
                    <a:pt x="24" y="1802"/>
                    <a:pt x="47" y="1802"/>
                  </a:cubicBezTo>
                  <a:cubicBezTo>
                    <a:pt x="70" y="1802"/>
                    <a:pt x="87" y="1780"/>
                    <a:pt x="87" y="1756"/>
                  </a:cubicBezTo>
                  <a:lnTo>
                    <a:pt x="87" y="1739"/>
                  </a:lnTo>
                  <a:cubicBezTo>
                    <a:pt x="87" y="1716"/>
                    <a:pt x="70" y="1692"/>
                    <a:pt x="47" y="1692"/>
                  </a:cubicBezTo>
                  <a:close/>
                  <a:moveTo>
                    <a:pt x="47" y="1884"/>
                  </a:moveTo>
                  <a:cubicBezTo>
                    <a:pt x="24" y="1884"/>
                    <a:pt x="1" y="1901"/>
                    <a:pt x="1" y="1924"/>
                  </a:cubicBezTo>
                  <a:lnTo>
                    <a:pt x="1" y="1948"/>
                  </a:lnTo>
                  <a:cubicBezTo>
                    <a:pt x="1" y="1970"/>
                    <a:pt x="24" y="1988"/>
                    <a:pt x="47" y="1988"/>
                  </a:cubicBezTo>
                  <a:cubicBezTo>
                    <a:pt x="70" y="1988"/>
                    <a:pt x="87" y="1970"/>
                    <a:pt x="87" y="1948"/>
                  </a:cubicBezTo>
                  <a:lnTo>
                    <a:pt x="87" y="1924"/>
                  </a:lnTo>
                  <a:cubicBezTo>
                    <a:pt x="87" y="1901"/>
                    <a:pt x="70" y="1884"/>
                    <a:pt x="47" y="1884"/>
                  </a:cubicBezTo>
                  <a:close/>
                  <a:moveTo>
                    <a:pt x="47" y="2074"/>
                  </a:moveTo>
                  <a:cubicBezTo>
                    <a:pt x="24" y="2074"/>
                    <a:pt x="1" y="2092"/>
                    <a:pt x="1" y="2115"/>
                  </a:cubicBezTo>
                  <a:lnTo>
                    <a:pt x="1" y="2133"/>
                  </a:lnTo>
                  <a:cubicBezTo>
                    <a:pt x="1" y="2156"/>
                    <a:pt x="24" y="2179"/>
                    <a:pt x="47" y="2179"/>
                  </a:cubicBezTo>
                  <a:cubicBezTo>
                    <a:pt x="70" y="2179"/>
                    <a:pt x="87" y="2156"/>
                    <a:pt x="87" y="2133"/>
                  </a:cubicBezTo>
                  <a:lnTo>
                    <a:pt x="87" y="2115"/>
                  </a:lnTo>
                  <a:cubicBezTo>
                    <a:pt x="87" y="2092"/>
                    <a:pt x="70" y="2074"/>
                    <a:pt x="47" y="2074"/>
                  </a:cubicBezTo>
                  <a:close/>
                  <a:moveTo>
                    <a:pt x="47" y="2261"/>
                  </a:moveTo>
                  <a:cubicBezTo>
                    <a:pt x="24" y="2261"/>
                    <a:pt x="1" y="2277"/>
                    <a:pt x="1" y="2301"/>
                  </a:cubicBezTo>
                  <a:lnTo>
                    <a:pt x="1" y="2323"/>
                  </a:lnTo>
                  <a:cubicBezTo>
                    <a:pt x="1" y="2347"/>
                    <a:pt x="24" y="2365"/>
                    <a:pt x="47" y="2365"/>
                  </a:cubicBezTo>
                  <a:cubicBezTo>
                    <a:pt x="70" y="2365"/>
                    <a:pt x="87" y="2347"/>
                    <a:pt x="87" y="2323"/>
                  </a:cubicBezTo>
                  <a:lnTo>
                    <a:pt x="87" y="2301"/>
                  </a:lnTo>
                  <a:cubicBezTo>
                    <a:pt x="87" y="2277"/>
                    <a:pt x="70" y="2261"/>
                    <a:pt x="47" y="2261"/>
                  </a:cubicBezTo>
                  <a:close/>
                  <a:moveTo>
                    <a:pt x="47" y="2451"/>
                  </a:moveTo>
                  <a:cubicBezTo>
                    <a:pt x="24" y="2451"/>
                    <a:pt x="1" y="2469"/>
                    <a:pt x="1" y="2492"/>
                  </a:cubicBezTo>
                  <a:lnTo>
                    <a:pt x="1" y="2510"/>
                  </a:lnTo>
                  <a:cubicBezTo>
                    <a:pt x="1" y="2532"/>
                    <a:pt x="24" y="2556"/>
                    <a:pt x="47" y="2556"/>
                  </a:cubicBezTo>
                  <a:cubicBezTo>
                    <a:pt x="70" y="2556"/>
                    <a:pt x="87" y="2532"/>
                    <a:pt x="87" y="2510"/>
                  </a:cubicBezTo>
                  <a:lnTo>
                    <a:pt x="87" y="2492"/>
                  </a:lnTo>
                  <a:cubicBezTo>
                    <a:pt x="87" y="2469"/>
                    <a:pt x="70" y="2451"/>
                    <a:pt x="47" y="2451"/>
                  </a:cubicBezTo>
                  <a:close/>
                  <a:moveTo>
                    <a:pt x="47" y="2636"/>
                  </a:moveTo>
                  <a:cubicBezTo>
                    <a:pt x="24" y="2636"/>
                    <a:pt x="1" y="2654"/>
                    <a:pt x="1" y="2678"/>
                  </a:cubicBezTo>
                  <a:lnTo>
                    <a:pt x="1" y="2700"/>
                  </a:lnTo>
                  <a:cubicBezTo>
                    <a:pt x="1" y="2724"/>
                    <a:pt x="24" y="2741"/>
                    <a:pt x="47" y="2741"/>
                  </a:cubicBezTo>
                  <a:cubicBezTo>
                    <a:pt x="70" y="2741"/>
                    <a:pt x="87" y="2724"/>
                    <a:pt x="87" y="2700"/>
                  </a:cubicBezTo>
                  <a:lnTo>
                    <a:pt x="87" y="2678"/>
                  </a:lnTo>
                  <a:cubicBezTo>
                    <a:pt x="87" y="2654"/>
                    <a:pt x="70" y="2636"/>
                    <a:pt x="47" y="263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58"/>
            <p:cNvSpPr/>
            <p:nvPr/>
          </p:nvSpPr>
          <p:spPr>
            <a:xfrm>
              <a:off x="1680753" y="1592343"/>
              <a:ext cx="19035" cy="600153"/>
            </a:xfrm>
            <a:custGeom>
              <a:rect b="b" l="l" r="r" t="t"/>
              <a:pathLst>
                <a:path extrusionOk="0" h="2743" w="87">
                  <a:moveTo>
                    <a:pt x="46" y="1"/>
                  </a:moveTo>
                  <a:cubicBezTo>
                    <a:pt x="24" y="1"/>
                    <a:pt x="0" y="18"/>
                    <a:pt x="0" y="41"/>
                  </a:cubicBezTo>
                  <a:lnTo>
                    <a:pt x="0" y="65"/>
                  </a:lnTo>
                  <a:cubicBezTo>
                    <a:pt x="0" y="87"/>
                    <a:pt x="24" y="105"/>
                    <a:pt x="46" y="105"/>
                  </a:cubicBezTo>
                  <a:cubicBezTo>
                    <a:pt x="70" y="105"/>
                    <a:pt x="86" y="87"/>
                    <a:pt x="86" y="65"/>
                  </a:cubicBezTo>
                  <a:lnTo>
                    <a:pt x="86" y="41"/>
                  </a:lnTo>
                  <a:cubicBezTo>
                    <a:pt x="86" y="18"/>
                    <a:pt x="70" y="1"/>
                    <a:pt x="46" y="1"/>
                  </a:cubicBezTo>
                  <a:close/>
                  <a:moveTo>
                    <a:pt x="46" y="186"/>
                  </a:moveTo>
                  <a:cubicBezTo>
                    <a:pt x="24" y="186"/>
                    <a:pt x="0" y="210"/>
                    <a:pt x="0" y="233"/>
                  </a:cubicBezTo>
                  <a:lnTo>
                    <a:pt x="0" y="250"/>
                  </a:lnTo>
                  <a:cubicBezTo>
                    <a:pt x="0" y="274"/>
                    <a:pt x="24" y="296"/>
                    <a:pt x="46" y="296"/>
                  </a:cubicBezTo>
                  <a:cubicBezTo>
                    <a:pt x="70" y="296"/>
                    <a:pt x="86" y="274"/>
                    <a:pt x="86" y="250"/>
                  </a:cubicBezTo>
                  <a:lnTo>
                    <a:pt x="86" y="233"/>
                  </a:lnTo>
                  <a:cubicBezTo>
                    <a:pt x="86" y="210"/>
                    <a:pt x="70" y="186"/>
                    <a:pt x="46" y="186"/>
                  </a:cubicBezTo>
                  <a:close/>
                  <a:moveTo>
                    <a:pt x="46" y="378"/>
                  </a:moveTo>
                  <a:cubicBezTo>
                    <a:pt x="24" y="378"/>
                    <a:pt x="0" y="395"/>
                    <a:pt x="0" y="418"/>
                  </a:cubicBezTo>
                  <a:lnTo>
                    <a:pt x="0" y="442"/>
                  </a:lnTo>
                  <a:cubicBezTo>
                    <a:pt x="0" y="464"/>
                    <a:pt x="24" y="482"/>
                    <a:pt x="46" y="482"/>
                  </a:cubicBezTo>
                  <a:cubicBezTo>
                    <a:pt x="70" y="482"/>
                    <a:pt x="86" y="464"/>
                    <a:pt x="86" y="442"/>
                  </a:cubicBezTo>
                  <a:lnTo>
                    <a:pt x="86" y="418"/>
                  </a:lnTo>
                  <a:cubicBezTo>
                    <a:pt x="86" y="395"/>
                    <a:pt x="70" y="378"/>
                    <a:pt x="46" y="378"/>
                  </a:cubicBezTo>
                  <a:close/>
                  <a:moveTo>
                    <a:pt x="46" y="569"/>
                  </a:moveTo>
                  <a:cubicBezTo>
                    <a:pt x="24" y="569"/>
                    <a:pt x="0" y="587"/>
                    <a:pt x="0" y="609"/>
                  </a:cubicBezTo>
                  <a:lnTo>
                    <a:pt x="0" y="627"/>
                  </a:lnTo>
                  <a:cubicBezTo>
                    <a:pt x="0" y="651"/>
                    <a:pt x="24" y="673"/>
                    <a:pt x="46" y="673"/>
                  </a:cubicBezTo>
                  <a:cubicBezTo>
                    <a:pt x="70" y="673"/>
                    <a:pt x="86" y="651"/>
                    <a:pt x="86" y="627"/>
                  </a:cubicBezTo>
                  <a:lnTo>
                    <a:pt x="86" y="609"/>
                  </a:lnTo>
                  <a:cubicBezTo>
                    <a:pt x="86" y="587"/>
                    <a:pt x="70" y="569"/>
                    <a:pt x="46" y="569"/>
                  </a:cubicBezTo>
                  <a:close/>
                  <a:moveTo>
                    <a:pt x="46" y="755"/>
                  </a:moveTo>
                  <a:cubicBezTo>
                    <a:pt x="24" y="755"/>
                    <a:pt x="0" y="772"/>
                    <a:pt x="0" y="795"/>
                  </a:cubicBezTo>
                  <a:lnTo>
                    <a:pt x="0" y="818"/>
                  </a:lnTo>
                  <a:cubicBezTo>
                    <a:pt x="0" y="841"/>
                    <a:pt x="24" y="859"/>
                    <a:pt x="46" y="859"/>
                  </a:cubicBezTo>
                  <a:cubicBezTo>
                    <a:pt x="70" y="859"/>
                    <a:pt x="86" y="841"/>
                    <a:pt x="86" y="818"/>
                  </a:cubicBezTo>
                  <a:lnTo>
                    <a:pt x="86" y="795"/>
                  </a:lnTo>
                  <a:cubicBezTo>
                    <a:pt x="86" y="772"/>
                    <a:pt x="70" y="755"/>
                    <a:pt x="46" y="755"/>
                  </a:cubicBezTo>
                  <a:close/>
                  <a:moveTo>
                    <a:pt x="46" y="946"/>
                  </a:moveTo>
                  <a:cubicBezTo>
                    <a:pt x="24" y="946"/>
                    <a:pt x="0" y="964"/>
                    <a:pt x="0" y="986"/>
                  </a:cubicBezTo>
                  <a:lnTo>
                    <a:pt x="0" y="1004"/>
                  </a:lnTo>
                  <a:cubicBezTo>
                    <a:pt x="0" y="1026"/>
                    <a:pt x="24" y="1050"/>
                    <a:pt x="46" y="1050"/>
                  </a:cubicBezTo>
                  <a:cubicBezTo>
                    <a:pt x="70" y="1050"/>
                    <a:pt x="86" y="1026"/>
                    <a:pt x="86" y="1004"/>
                  </a:cubicBezTo>
                  <a:lnTo>
                    <a:pt x="86" y="986"/>
                  </a:lnTo>
                  <a:cubicBezTo>
                    <a:pt x="86" y="964"/>
                    <a:pt x="70" y="946"/>
                    <a:pt x="46" y="946"/>
                  </a:cubicBezTo>
                  <a:close/>
                  <a:moveTo>
                    <a:pt x="46" y="1131"/>
                  </a:moveTo>
                  <a:cubicBezTo>
                    <a:pt x="24" y="1131"/>
                    <a:pt x="0" y="1149"/>
                    <a:pt x="0" y="1172"/>
                  </a:cubicBezTo>
                  <a:lnTo>
                    <a:pt x="0" y="1195"/>
                  </a:lnTo>
                  <a:cubicBezTo>
                    <a:pt x="0" y="1218"/>
                    <a:pt x="24" y="1235"/>
                    <a:pt x="46" y="1235"/>
                  </a:cubicBezTo>
                  <a:cubicBezTo>
                    <a:pt x="70" y="1235"/>
                    <a:pt x="86" y="1218"/>
                    <a:pt x="86" y="1195"/>
                  </a:cubicBezTo>
                  <a:lnTo>
                    <a:pt x="86" y="1172"/>
                  </a:lnTo>
                  <a:cubicBezTo>
                    <a:pt x="86" y="1149"/>
                    <a:pt x="70" y="1131"/>
                    <a:pt x="46" y="1131"/>
                  </a:cubicBezTo>
                  <a:close/>
                  <a:moveTo>
                    <a:pt x="46" y="1322"/>
                  </a:moveTo>
                  <a:cubicBezTo>
                    <a:pt x="24" y="1322"/>
                    <a:pt x="0" y="1339"/>
                    <a:pt x="0" y="1363"/>
                  </a:cubicBezTo>
                  <a:lnTo>
                    <a:pt x="0" y="1381"/>
                  </a:lnTo>
                  <a:cubicBezTo>
                    <a:pt x="0" y="1403"/>
                    <a:pt x="24" y="1427"/>
                    <a:pt x="46" y="1427"/>
                  </a:cubicBezTo>
                  <a:cubicBezTo>
                    <a:pt x="70" y="1427"/>
                    <a:pt x="86" y="1403"/>
                    <a:pt x="86" y="1381"/>
                  </a:cubicBezTo>
                  <a:lnTo>
                    <a:pt x="86" y="1363"/>
                  </a:lnTo>
                  <a:cubicBezTo>
                    <a:pt x="86" y="1339"/>
                    <a:pt x="70" y="1322"/>
                    <a:pt x="46" y="1322"/>
                  </a:cubicBezTo>
                  <a:close/>
                  <a:moveTo>
                    <a:pt x="46" y="1507"/>
                  </a:moveTo>
                  <a:cubicBezTo>
                    <a:pt x="24" y="1507"/>
                    <a:pt x="0" y="1526"/>
                    <a:pt x="0" y="1548"/>
                  </a:cubicBezTo>
                  <a:lnTo>
                    <a:pt x="0" y="1571"/>
                  </a:lnTo>
                  <a:cubicBezTo>
                    <a:pt x="0" y="1595"/>
                    <a:pt x="24" y="1612"/>
                    <a:pt x="46" y="1612"/>
                  </a:cubicBezTo>
                  <a:cubicBezTo>
                    <a:pt x="70" y="1612"/>
                    <a:pt x="86" y="1595"/>
                    <a:pt x="86" y="1571"/>
                  </a:cubicBezTo>
                  <a:lnTo>
                    <a:pt x="86" y="1548"/>
                  </a:lnTo>
                  <a:cubicBezTo>
                    <a:pt x="86" y="1526"/>
                    <a:pt x="70" y="1507"/>
                    <a:pt x="46" y="1507"/>
                  </a:cubicBezTo>
                  <a:close/>
                  <a:moveTo>
                    <a:pt x="46" y="1699"/>
                  </a:moveTo>
                  <a:cubicBezTo>
                    <a:pt x="24" y="1699"/>
                    <a:pt x="0" y="1716"/>
                    <a:pt x="0" y="1740"/>
                  </a:cubicBezTo>
                  <a:lnTo>
                    <a:pt x="0" y="1763"/>
                  </a:lnTo>
                  <a:cubicBezTo>
                    <a:pt x="0" y="1786"/>
                    <a:pt x="24" y="1804"/>
                    <a:pt x="46" y="1804"/>
                  </a:cubicBezTo>
                  <a:cubicBezTo>
                    <a:pt x="70" y="1804"/>
                    <a:pt x="86" y="1786"/>
                    <a:pt x="86" y="1763"/>
                  </a:cubicBezTo>
                  <a:lnTo>
                    <a:pt x="86" y="1740"/>
                  </a:lnTo>
                  <a:cubicBezTo>
                    <a:pt x="86" y="1716"/>
                    <a:pt x="70" y="1699"/>
                    <a:pt x="46" y="1699"/>
                  </a:cubicBezTo>
                  <a:close/>
                  <a:moveTo>
                    <a:pt x="46" y="1884"/>
                  </a:moveTo>
                  <a:cubicBezTo>
                    <a:pt x="24" y="1884"/>
                    <a:pt x="0" y="1903"/>
                    <a:pt x="0" y="1925"/>
                  </a:cubicBezTo>
                  <a:lnTo>
                    <a:pt x="0" y="1948"/>
                  </a:lnTo>
                  <a:cubicBezTo>
                    <a:pt x="0" y="1972"/>
                    <a:pt x="24" y="1989"/>
                    <a:pt x="46" y="1989"/>
                  </a:cubicBezTo>
                  <a:cubicBezTo>
                    <a:pt x="70" y="1989"/>
                    <a:pt x="86" y="1972"/>
                    <a:pt x="86" y="1948"/>
                  </a:cubicBezTo>
                  <a:lnTo>
                    <a:pt x="86" y="1925"/>
                  </a:lnTo>
                  <a:cubicBezTo>
                    <a:pt x="86" y="1903"/>
                    <a:pt x="70" y="1884"/>
                    <a:pt x="46" y="1884"/>
                  </a:cubicBezTo>
                  <a:close/>
                  <a:moveTo>
                    <a:pt x="46" y="2076"/>
                  </a:moveTo>
                  <a:cubicBezTo>
                    <a:pt x="24" y="2076"/>
                    <a:pt x="0" y="2093"/>
                    <a:pt x="0" y="2117"/>
                  </a:cubicBezTo>
                  <a:lnTo>
                    <a:pt x="0" y="2139"/>
                  </a:lnTo>
                  <a:cubicBezTo>
                    <a:pt x="0" y="2163"/>
                    <a:pt x="24" y="2181"/>
                    <a:pt x="46" y="2181"/>
                  </a:cubicBezTo>
                  <a:cubicBezTo>
                    <a:pt x="70" y="2181"/>
                    <a:pt x="86" y="2163"/>
                    <a:pt x="86" y="2139"/>
                  </a:cubicBezTo>
                  <a:lnTo>
                    <a:pt x="86" y="2117"/>
                  </a:lnTo>
                  <a:cubicBezTo>
                    <a:pt x="86" y="2093"/>
                    <a:pt x="70" y="2076"/>
                    <a:pt x="46" y="2076"/>
                  </a:cubicBezTo>
                  <a:close/>
                  <a:moveTo>
                    <a:pt x="46" y="2261"/>
                  </a:moveTo>
                  <a:cubicBezTo>
                    <a:pt x="24" y="2261"/>
                    <a:pt x="0" y="2285"/>
                    <a:pt x="0" y="2307"/>
                  </a:cubicBezTo>
                  <a:lnTo>
                    <a:pt x="0" y="2325"/>
                  </a:lnTo>
                  <a:cubicBezTo>
                    <a:pt x="0" y="2348"/>
                    <a:pt x="24" y="2366"/>
                    <a:pt x="46" y="2366"/>
                  </a:cubicBezTo>
                  <a:cubicBezTo>
                    <a:pt x="70" y="2366"/>
                    <a:pt x="86" y="2348"/>
                    <a:pt x="86" y="2325"/>
                  </a:cubicBezTo>
                  <a:lnTo>
                    <a:pt x="86" y="2307"/>
                  </a:lnTo>
                  <a:cubicBezTo>
                    <a:pt x="86" y="2285"/>
                    <a:pt x="70" y="2261"/>
                    <a:pt x="46" y="2261"/>
                  </a:cubicBezTo>
                  <a:close/>
                  <a:moveTo>
                    <a:pt x="46" y="2452"/>
                  </a:moveTo>
                  <a:cubicBezTo>
                    <a:pt x="24" y="2452"/>
                    <a:pt x="0" y="2470"/>
                    <a:pt x="0" y="2494"/>
                  </a:cubicBezTo>
                  <a:lnTo>
                    <a:pt x="0" y="2516"/>
                  </a:lnTo>
                  <a:cubicBezTo>
                    <a:pt x="0" y="2540"/>
                    <a:pt x="24" y="2556"/>
                    <a:pt x="46" y="2556"/>
                  </a:cubicBezTo>
                  <a:cubicBezTo>
                    <a:pt x="70" y="2556"/>
                    <a:pt x="86" y="2540"/>
                    <a:pt x="86" y="2516"/>
                  </a:cubicBezTo>
                  <a:lnTo>
                    <a:pt x="86" y="2494"/>
                  </a:lnTo>
                  <a:cubicBezTo>
                    <a:pt x="86" y="2470"/>
                    <a:pt x="70" y="2452"/>
                    <a:pt x="46" y="2452"/>
                  </a:cubicBezTo>
                  <a:close/>
                  <a:moveTo>
                    <a:pt x="46" y="2638"/>
                  </a:moveTo>
                  <a:cubicBezTo>
                    <a:pt x="24" y="2638"/>
                    <a:pt x="0" y="2661"/>
                    <a:pt x="0" y="2684"/>
                  </a:cubicBezTo>
                  <a:lnTo>
                    <a:pt x="0" y="2702"/>
                  </a:lnTo>
                  <a:cubicBezTo>
                    <a:pt x="0" y="2725"/>
                    <a:pt x="24" y="2743"/>
                    <a:pt x="46" y="2743"/>
                  </a:cubicBezTo>
                  <a:cubicBezTo>
                    <a:pt x="70" y="2743"/>
                    <a:pt x="86" y="2725"/>
                    <a:pt x="86" y="2702"/>
                  </a:cubicBezTo>
                  <a:lnTo>
                    <a:pt x="86" y="2684"/>
                  </a:lnTo>
                  <a:cubicBezTo>
                    <a:pt x="86" y="2661"/>
                    <a:pt x="70" y="2638"/>
                    <a:pt x="46"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58"/>
            <p:cNvSpPr/>
            <p:nvPr/>
          </p:nvSpPr>
          <p:spPr>
            <a:xfrm>
              <a:off x="1839158" y="1302006"/>
              <a:ext cx="19254" cy="600153"/>
            </a:xfrm>
            <a:custGeom>
              <a:rect b="b" l="l" r="r" t="t"/>
              <a:pathLst>
                <a:path extrusionOk="0" h="2743" w="88">
                  <a:moveTo>
                    <a:pt x="47" y="1"/>
                  </a:moveTo>
                  <a:cubicBezTo>
                    <a:pt x="23" y="1"/>
                    <a:pt x="1" y="18"/>
                    <a:pt x="1" y="41"/>
                  </a:cubicBezTo>
                  <a:lnTo>
                    <a:pt x="1" y="65"/>
                  </a:lnTo>
                  <a:cubicBezTo>
                    <a:pt x="1" y="87"/>
                    <a:pt x="23" y="105"/>
                    <a:pt x="47" y="105"/>
                  </a:cubicBezTo>
                  <a:cubicBezTo>
                    <a:pt x="71" y="105"/>
                    <a:pt x="87" y="87"/>
                    <a:pt x="87" y="65"/>
                  </a:cubicBezTo>
                  <a:lnTo>
                    <a:pt x="87" y="41"/>
                  </a:lnTo>
                  <a:cubicBezTo>
                    <a:pt x="87" y="18"/>
                    <a:pt x="71" y="1"/>
                    <a:pt x="47" y="1"/>
                  </a:cubicBezTo>
                  <a:close/>
                  <a:moveTo>
                    <a:pt x="47" y="186"/>
                  </a:moveTo>
                  <a:cubicBezTo>
                    <a:pt x="23" y="186"/>
                    <a:pt x="1" y="210"/>
                    <a:pt x="1" y="232"/>
                  </a:cubicBezTo>
                  <a:lnTo>
                    <a:pt x="1" y="250"/>
                  </a:lnTo>
                  <a:cubicBezTo>
                    <a:pt x="1" y="274"/>
                    <a:pt x="23" y="290"/>
                    <a:pt x="47" y="290"/>
                  </a:cubicBezTo>
                  <a:cubicBezTo>
                    <a:pt x="71" y="290"/>
                    <a:pt x="87" y="274"/>
                    <a:pt x="87" y="250"/>
                  </a:cubicBezTo>
                  <a:lnTo>
                    <a:pt x="87" y="232"/>
                  </a:lnTo>
                  <a:cubicBezTo>
                    <a:pt x="87" y="210"/>
                    <a:pt x="71" y="186"/>
                    <a:pt x="47" y="186"/>
                  </a:cubicBezTo>
                  <a:close/>
                  <a:moveTo>
                    <a:pt x="47" y="378"/>
                  </a:moveTo>
                  <a:cubicBezTo>
                    <a:pt x="23" y="378"/>
                    <a:pt x="1" y="395"/>
                    <a:pt x="1" y="418"/>
                  </a:cubicBezTo>
                  <a:lnTo>
                    <a:pt x="1" y="441"/>
                  </a:lnTo>
                  <a:cubicBezTo>
                    <a:pt x="1" y="464"/>
                    <a:pt x="23" y="482"/>
                    <a:pt x="47" y="482"/>
                  </a:cubicBezTo>
                  <a:cubicBezTo>
                    <a:pt x="71" y="482"/>
                    <a:pt x="87" y="464"/>
                    <a:pt x="87" y="441"/>
                  </a:cubicBezTo>
                  <a:lnTo>
                    <a:pt x="87" y="418"/>
                  </a:lnTo>
                  <a:cubicBezTo>
                    <a:pt x="87" y="395"/>
                    <a:pt x="71" y="378"/>
                    <a:pt x="47" y="378"/>
                  </a:cubicBezTo>
                  <a:close/>
                  <a:moveTo>
                    <a:pt x="47" y="563"/>
                  </a:moveTo>
                  <a:cubicBezTo>
                    <a:pt x="23" y="563"/>
                    <a:pt x="1" y="587"/>
                    <a:pt x="1" y="609"/>
                  </a:cubicBezTo>
                  <a:lnTo>
                    <a:pt x="1" y="627"/>
                  </a:lnTo>
                  <a:cubicBezTo>
                    <a:pt x="1" y="649"/>
                    <a:pt x="23" y="667"/>
                    <a:pt x="47" y="667"/>
                  </a:cubicBezTo>
                  <a:cubicBezTo>
                    <a:pt x="71" y="667"/>
                    <a:pt x="87" y="649"/>
                    <a:pt x="87" y="627"/>
                  </a:cubicBezTo>
                  <a:lnTo>
                    <a:pt x="87" y="609"/>
                  </a:lnTo>
                  <a:cubicBezTo>
                    <a:pt x="87" y="587"/>
                    <a:pt x="71" y="563"/>
                    <a:pt x="47" y="563"/>
                  </a:cubicBezTo>
                  <a:close/>
                  <a:moveTo>
                    <a:pt x="47" y="753"/>
                  </a:moveTo>
                  <a:cubicBezTo>
                    <a:pt x="23" y="753"/>
                    <a:pt x="1" y="772"/>
                    <a:pt x="1" y="795"/>
                  </a:cubicBezTo>
                  <a:lnTo>
                    <a:pt x="1" y="817"/>
                  </a:lnTo>
                  <a:cubicBezTo>
                    <a:pt x="1" y="841"/>
                    <a:pt x="23" y="858"/>
                    <a:pt x="47" y="858"/>
                  </a:cubicBezTo>
                  <a:cubicBezTo>
                    <a:pt x="71" y="858"/>
                    <a:pt x="87" y="841"/>
                    <a:pt x="87" y="817"/>
                  </a:cubicBezTo>
                  <a:lnTo>
                    <a:pt x="87" y="795"/>
                  </a:lnTo>
                  <a:cubicBezTo>
                    <a:pt x="87" y="772"/>
                    <a:pt x="71" y="753"/>
                    <a:pt x="47" y="753"/>
                  </a:cubicBezTo>
                  <a:close/>
                  <a:moveTo>
                    <a:pt x="47" y="940"/>
                  </a:moveTo>
                  <a:cubicBezTo>
                    <a:pt x="23" y="940"/>
                    <a:pt x="1" y="962"/>
                    <a:pt x="1" y="986"/>
                  </a:cubicBezTo>
                  <a:lnTo>
                    <a:pt x="1" y="1004"/>
                  </a:lnTo>
                  <a:cubicBezTo>
                    <a:pt x="1" y="1026"/>
                    <a:pt x="23" y="1044"/>
                    <a:pt x="47" y="1044"/>
                  </a:cubicBezTo>
                  <a:cubicBezTo>
                    <a:pt x="71" y="1044"/>
                    <a:pt x="87" y="1026"/>
                    <a:pt x="87" y="1004"/>
                  </a:cubicBezTo>
                  <a:lnTo>
                    <a:pt x="87" y="986"/>
                  </a:lnTo>
                  <a:cubicBezTo>
                    <a:pt x="87" y="962"/>
                    <a:pt x="71" y="940"/>
                    <a:pt x="47" y="940"/>
                  </a:cubicBezTo>
                  <a:close/>
                  <a:moveTo>
                    <a:pt x="47" y="1130"/>
                  </a:moveTo>
                  <a:cubicBezTo>
                    <a:pt x="23" y="1130"/>
                    <a:pt x="1" y="1149"/>
                    <a:pt x="1" y="1171"/>
                  </a:cubicBezTo>
                  <a:lnTo>
                    <a:pt x="1" y="1194"/>
                  </a:lnTo>
                  <a:cubicBezTo>
                    <a:pt x="1" y="1218"/>
                    <a:pt x="23" y="1235"/>
                    <a:pt x="47" y="1235"/>
                  </a:cubicBezTo>
                  <a:cubicBezTo>
                    <a:pt x="71" y="1235"/>
                    <a:pt x="87" y="1218"/>
                    <a:pt x="87" y="1194"/>
                  </a:cubicBezTo>
                  <a:lnTo>
                    <a:pt x="87" y="1171"/>
                  </a:lnTo>
                  <a:cubicBezTo>
                    <a:pt x="87" y="1149"/>
                    <a:pt x="71" y="1130"/>
                    <a:pt x="47" y="1130"/>
                  </a:cubicBezTo>
                  <a:close/>
                  <a:moveTo>
                    <a:pt x="47" y="1317"/>
                  </a:moveTo>
                  <a:cubicBezTo>
                    <a:pt x="23" y="1317"/>
                    <a:pt x="1" y="1339"/>
                    <a:pt x="1" y="1363"/>
                  </a:cubicBezTo>
                  <a:lnTo>
                    <a:pt x="1" y="1379"/>
                  </a:lnTo>
                  <a:cubicBezTo>
                    <a:pt x="1" y="1403"/>
                    <a:pt x="23" y="1427"/>
                    <a:pt x="47" y="1427"/>
                  </a:cubicBezTo>
                  <a:cubicBezTo>
                    <a:pt x="71" y="1427"/>
                    <a:pt x="87" y="1403"/>
                    <a:pt x="87" y="1379"/>
                  </a:cubicBezTo>
                  <a:lnTo>
                    <a:pt x="87" y="1363"/>
                  </a:lnTo>
                  <a:cubicBezTo>
                    <a:pt x="87" y="1339"/>
                    <a:pt x="71" y="1317"/>
                    <a:pt x="47" y="1317"/>
                  </a:cubicBezTo>
                  <a:close/>
                  <a:moveTo>
                    <a:pt x="47" y="1507"/>
                  </a:moveTo>
                  <a:cubicBezTo>
                    <a:pt x="23" y="1507"/>
                    <a:pt x="1" y="1526"/>
                    <a:pt x="1" y="1548"/>
                  </a:cubicBezTo>
                  <a:lnTo>
                    <a:pt x="1" y="1571"/>
                  </a:lnTo>
                  <a:cubicBezTo>
                    <a:pt x="1" y="1595"/>
                    <a:pt x="23" y="1612"/>
                    <a:pt x="47" y="1612"/>
                  </a:cubicBezTo>
                  <a:cubicBezTo>
                    <a:pt x="71" y="1612"/>
                    <a:pt x="87" y="1595"/>
                    <a:pt x="87" y="1571"/>
                  </a:cubicBezTo>
                  <a:lnTo>
                    <a:pt x="87" y="1548"/>
                  </a:lnTo>
                  <a:cubicBezTo>
                    <a:pt x="87" y="1526"/>
                    <a:pt x="71" y="1507"/>
                    <a:pt x="47" y="1507"/>
                  </a:cubicBezTo>
                  <a:close/>
                  <a:moveTo>
                    <a:pt x="47" y="1699"/>
                  </a:moveTo>
                  <a:cubicBezTo>
                    <a:pt x="23" y="1699"/>
                    <a:pt x="1" y="1716"/>
                    <a:pt x="1" y="1740"/>
                  </a:cubicBezTo>
                  <a:lnTo>
                    <a:pt x="1" y="1756"/>
                  </a:lnTo>
                  <a:cubicBezTo>
                    <a:pt x="1" y="1780"/>
                    <a:pt x="23" y="1804"/>
                    <a:pt x="47" y="1804"/>
                  </a:cubicBezTo>
                  <a:cubicBezTo>
                    <a:pt x="71" y="1804"/>
                    <a:pt x="87" y="1780"/>
                    <a:pt x="87" y="1756"/>
                  </a:cubicBezTo>
                  <a:lnTo>
                    <a:pt x="87" y="1740"/>
                  </a:lnTo>
                  <a:cubicBezTo>
                    <a:pt x="87" y="1716"/>
                    <a:pt x="71" y="1699"/>
                    <a:pt x="47" y="1699"/>
                  </a:cubicBezTo>
                  <a:close/>
                  <a:moveTo>
                    <a:pt x="47" y="1884"/>
                  </a:moveTo>
                  <a:cubicBezTo>
                    <a:pt x="23" y="1884"/>
                    <a:pt x="1" y="1901"/>
                    <a:pt x="1" y="1925"/>
                  </a:cubicBezTo>
                  <a:lnTo>
                    <a:pt x="1" y="1948"/>
                  </a:lnTo>
                  <a:cubicBezTo>
                    <a:pt x="1" y="1971"/>
                    <a:pt x="23" y="1989"/>
                    <a:pt x="47" y="1989"/>
                  </a:cubicBezTo>
                  <a:cubicBezTo>
                    <a:pt x="71" y="1989"/>
                    <a:pt x="87" y="1971"/>
                    <a:pt x="87" y="1948"/>
                  </a:cubicBezTo>
                  <a:lnTo>
                    <a:pt x="87" y="1925"/>
                  </a:lnTo>
                  <a:cubicBezTo>
                    <a:pt x="87" y="1901"/>
                    <a:pt x="71" y="1884"/>
                    <a:pt x="47" y="1884"/>
                  </a:cubicBezTo>
                  <a:close/>
                  <a:moveTo>
                    <a:pt x="47" y="2075"/>
                  </a:moveTo>
                  <a:cubicBezTo>
                    <a:pt x="23" y="2075"/>
                    <a:pt x="1" y="2093"/>
                    <a:pt x="1" y="2117"/>
                  </a:cubicBezTo>
                  <a:lnTo>
                    <a:pt x="1" y="2133"/>
                  </a:lnTo>
                  <a:cubicBezTo>
                    <a:pt x="1" y="2157"/>
                    <a:pt x="23" y="2179"/>
                    <a:pt x="47" y="2179"/>
                  </a:cubicBezTo>
                  <a:cubicBezTo>
                    <a:pt x="71" y="2179"/>
                    <a:pt x="87" y="2157"/>
                    <a:pt x="87" y="2133"/>
                  </a:cubicBezTo>
                  <a:lnTo>
                    <a:pt x="87" y="2117"/>
                  </a:lnTo>
                  <a:cubicBezTo>
                    <a:pt x="87" y="2093"/>
                    <a:pt x="71" y="2075"/>
                    <a:pt x="47" y="2075"/>
                  </a:cubicBezTo>
                  <a:close/>
                  <a:moveTo>
                    <a:pt x="47" y="2261"/>
                  </a:moveTo>
                  <a:cubicBezTo>
                    <a:pt x="23" y="2261"/>
                    <a:pt x="1" y="2278"/>
                    <a:pt x="1" y="2302"/>
                  </a:cubicBezTo>
                  <a:lnTo>
                    <a:pt x="1" y="2325"/>
                  </a:lnTo>
                  <a:cubicBezTo>
                    <a:pt x="1" y="2348"/>
                    <a:pt x="23" y="2366"/>
                    <a:pt x="47" y="2366"/>
                  </a:cubicBezTo>
                  <a:cubicBezTo>
                    <a:pt x="71" y="2366"/>
                    <a:pt x="87" y="2348"/>
                    <a:pt x="87" y="2325"/>
                  </a:cubicBezTo>
                  <a:lnTo>
                    <a:pt x="87" y="2302"/>
                  </a:lnTo>
                  <a:cubicBezTo>
                    <a:pt x="87" y="2278"/>
                    <a:pt x="71" y="2261"/>
                    <a:pt x="47" y="2261"/>
                  </a:cubicBezTo>
                  <a:close/>
                  <a:moveTo>
                    <a:pt x="47" y="2452"/>
                  </a:moveTo>
                  <a:cubicBezTo>
                    <a:pt x="23" y="2452"/>
                    <a:pt x="1" y="2470"/>
                    <a:pt x="1" y="2492"/>
                  </a:cubicBezTo>
                  <a:lnTo>
                    <a:pt x="1" y="2510"/>
                  </a:lnTo>
                  <a:cubicBezTo>
                    <a:pt x="1" y="2534"/>
                    <a:pt x="23" y="2556"/>
                    <a:pt x="47" y="2556"/>
                  </a:cubicBezTo>
                  <a:cubicBezTo>
                    <a:pt x="71" y="2556"/>
                    <a:pt x="87" y="2534"/>
                    <a:pt x="87" y="2510"/>
                  </a:cubicBezTo>
                  <a:lnTo>
                    <a:pt x="87" y="2492"/>
                  </a:lnTo>
                  <a:cubicBezTo>
                    <a:pt x="87" y="2470"/>
                    <a:pt x="71" y="2452"/>
                    <a:pt x="47" y="2452"/>
                  </a:cubicBezTo>
                  <a:close/>
                  <a:moveTo>
                    <a:pt x="47" y="2638"/>
                  </a:moveTo>
                  <a:cubicBezTo>
                    <a:pt x="23" y="2638"/>
                    <a:pt x="1" y="2655"/>
                    <a:pt x="1" y="2679"/>
                  </a:cubicBezTo>
                  <a:lnTo>
                    <a:pt x="1" y="2701"/>
                  </a:lnTo>
                  <a:cubicBezTo>
                    <a:pt x="1" y="2725"/>
                    <a:pt x="23" y="2743"/>
                    <a:pt x="47" y="2743"/>
                  </a:cubicBezTo>
                  <a:cubicBezTo>
                    <a:pt x="71" y="2743"/>
                    <a:pt x="87" y="2725"/>
                    <a:pt x="87" y="2701"/>
                  </a:cubicBezTo>
                  <a:lnTo>
                    <a:pt x="87" y="2679"/>
                  </a:lnTo>
                  <a:cubicBezTo>
                    <a:pt x="87" y="2655"/>
                    <a:pt x="71" y="2638"/>
                    <a:pt x="47" y="2638"/>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58"/>
            <p:cNvSpPr/>
            <p:nvPr/>
          </p:nvSpPr>
          <p:spPr>
            <a:xfrm>
              <a:off x="602766" y="2043710"/>
              <a:ext cx="286839" cy="264741"/>
            </a:xfrm>
            <a:custGeom>
              <a:rect b="b" l="l" r="r" t="t"/>
              <a:pathLst>
                <a:path extrusionOk="0" h="1210" w="1311">
                  <a:moveTo>
                    <a:pt x="655" y="0"/>
                  </a:moveTo>
                  <a:cubicBezTo>
                    <a:pt x="628" y="0"/>
                    <a:pt x="600" y="16"/>
                    <a:pt x="591" y="48"/>
                  </a:cubicBezTo>
                  <a:lnTo>
                    <a:pt x="487" y="361"/>
                  </a:lnTo>
                  <a:cubicBezTo>
                    <a:pt x="481" y="389"/>
                    <a:pt x="452" y="413"/>
                    <a:pt x="423" y="413"/>
                  </a:cubicBezTo>
                  <a:lnTo>
                    <a:pt x="93" y="413"/>
                  </a:lnTo>
                  <a:cubicBezTo>
                    <a:pt x="24" y="413"/>
                    <a:pt x="0" y="493"/>
                    <a:pt x="53" y="535"/>
                  </a:cubicBezTo>
                  <a:lnTo>
                    <a:pt x="319" y="726"/>
                  </a:lnTo>
                  <a:cubicBezTo>
                    <a:pt x="342" y="744"/>
                    <a:pt x="353" y="778"/>
                    <a:pt x="342" y="801"/>
                  </a:cubicBezTo>
                  <a:lnTo>
                    <a:pt x="244" y="1119"/>
                  </a:lnTo>
                  <a:cubicBezTo>
                    <a:pt x="227" y="1168"/>
                    <a:pt x="266" y="1210"/>
                    <a:pt x="308" y="1210"/>
                  </a:cubicBezTo>
                  <a:cubicBezTo>
                    <a:pt x="322" y="1210"/>
                    <a:pt x="335" y="1206"/>
                    <a:pt x="348" y="1196"/>
                  </a:cubicBezTo>
                  <a:lnTo>
                    <a:pt x="615" y="998"/>
                  </a:lnTo>
                  <a:cubicBezTo>
                    <a:pt x="627" y="989"/>
                    <a:pt x="641" y="985"/>
                    <a:pt x="656" y="985"/>
                  </a:cubicBezTo>
                  <a:cubicBezTo>
                    <a:pt x="670" y="985"/>
                    <a:pt x="685" y="989"/>
                    <a:pt x="696" y="998"/>
                  </a:cubicBezTo>
                  <a:lnTo>
                    <a:pt x="963" y="1196"/>
                  </a:lnTo>
                  <a:cubicBezTo>
                    <a:pt x="975" y="1206"/>
                    <a:pt x="989" y="1210"/>
                    <a:pt x="1003" y="1210"/>
                  </a:cubicBezTo>
                  <a:cubicBezTo>
                    <a:pt x="1045" y="1210"/>
                    <a:pt x="1085" y="1168"/>
                    <a:pt x="1067" y="1119"/>
                  </a:cubicBezTo>
                  <a:lnTo>
                    <a:pt x="963" y="801"/>
                  </a:lnTo>
                  <a:cubicBezTo>
                    <a:pt x="957" y="778"/>
                    <a:pt x="963" y="744"/>
                    <a:pt x="992" y="726"/>
                  </a:cubicBezTo>
                  <a:lnTo>
                    <a:pt x="1258" y="535"/>
                  </a:lnTo>
                  <a:cubicBezTo>
                    <a:pt x="1311" y="493"/>
                    <a:pt x="1281" y="413"/>
                    <a:pt x="1217" y="413"/>
                  </a:cubicBezTo>
                  <a:lnTo>
                    <a:pt x="888" y="413"/>
                  </a:lnTo>
                  <a:cubicBezTo>
                    <a:pt x="858" y="413"/>
                    <a:pt x="829" y="389"/>
                    <a:pt x="824" y="361"/>
                  </a:cubicBezTo>
                  <a:lnTo>
                    <a:pt x="719" y="48"/>
                  </a:lnTo>
                  <a:cubicBezTo>
                    <a:pt x="710" y="16"/>
                    <a:pt x="683" y="0"/>
                    <a:pt x="65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58"/>
            <p:cNvSpPr/>
            <p:nvPr/>
          </p:nvSpPr>
          <p:spPr>
            <a:xfrm>
              <a:off x="1124146" y="2429001"/>
              <a:ext cx="287933" cy="264304"/>
            </a:xfrm>
            <a:custGeom>
              <a:rect b="b" l="l" r="r" t="t"/>
              <a:pathLst>
                <a:path extrusionOk="0" h="1208" w="1316">
                  <a:moveTo>
                    <a:pt x="657" y="0"/>
                  </a:moveTo>
                  <a:cubicBezTo>
                    <a:pt x="630" y="0"/>
                    <a:pt x="602" y="16"/>
                    <a:pt x="591" y="48"/>
                  </a:cubicBezTo>
                  <a:lnTo>
                    <a:pt x="492" y="361"/>
                  </a:lnTo>
                  <a:cubicBezTo>
                    <a:pt x="481" y="390"/>
                    <a:pt x="458" y="409"/>
                    <a:pt x="428" y="409"/>
                  </a:cubicBezTo>
                  <a:lnTo>
                    <a:pt x="92" y="409"/>
                  </a:lnTo>
                  <a:cubicBezTo>
                    <a:pt x="29" y="409"/>
                    <a:pt x="0" y="495"/>
                    <a:pt x="51" y="535"/>
                  </a:cubicBezTo>
                  <a:lnTo>
                    <a:pt x="324" y="727"/>
                  </a:lnTo>
                  <a:cubicBezTo>
                    <a:pt x="348" y="744"/>
                    <a:pt x="359" y="773"/>
                    <a:pt x="348" y="802"/>
                  </a:cubicBezTo>
                  <a:lnTo>
                    <a:pt x="243" y="1121"/>
                  </a:lnTo>
                  <a:cubicBezTo>
                    <a:pt x="229" y="1166"/>
                    <a:pt x="268" y="1207"/>
                    <a:pt x="311" y="1207"/>
                  </a:cubicBezTo>
                  <a:cubicBezTo>
                    <a:pt x="323" y="1207"/>
                    <a:pt x="336" y="1204"/>
                    <a:pt x="348" y="1196"/>
                  </a:cubicBezTo>
                  <a:lnTo>
                    <a:pt x="620" y="1000"/>
                  </a:lnTo>
                  <a:cubicBezTo>
                    <a:pt x="632" y="991"/>
                    <a:pt x="644" y="986"/>
                    <a:pt x="657" y="986"/>
                  </a:cubicBezTo>
                  <a:cubicBezTo>
                    <a:pt x="670" y="986"/>
                    <a:pt x="684" y="991"/>
                    <a:pt x="696" y="1000"/>
                  </a:cubicBezTo>
                  <a:lnTo>
                    <a:pt x="968" y="1196"/>
                  </a:lnTo>
                  <a:cubicBezTo>
                    <a:pt x="980" y="1204"/>
                    <a:pt x="992" y="1207"/>
                    <a:pt x="1004" y="1207"/>
                  </a:cubicBezTo>
                  <a:cubicBezTo>
                    <a:pt x="1047" y="1207"/>
                    <a:pt x="1085" y="1166"/>
                    <a:pt x="1073" y="1121"/>
                  </a:cubicBezTo>
                  <a:lnTo>
                    <a:pt x="968" y="802"/>
                  </a:lnTo>
                  <a:cubicBezTo>
                    <a:pt x="956" y="773"/>
                    <a:pt x="968" y="744"/>
                    <a:pt x="990" y="727"/>
                  </a:cubicBezTo>
                  <a:lnTo>
                    <a:pt x="1258" y="535"/>
                  </a:lnTo>
                  <a:cubicBezTo>
                    <a:pt x="1316" y="495"/>
                    <a:pt x="1287" y="409"/>
                    <a:pt x="1223" y="409"/>
                  </a:cubicBezTo>
                  <a:lnTo>
                    <a:pt x="886" y="409"/>
                  </a:lnTo>
                  <a:cubicBezTo>
                    <a:pt x="857" y="409"/>
                    <a:pt x="835" y="390"/>
                    <a:pt x="822" y="361"/>
                  </a:cubicBezTo>
                  <a:lnTo>
                    <a:pt x="725" y="48"/>
                  </a:lnTo>
                  <a:cubicBezTo>
                    <a:pt x="713" y="16"/>
                    <a:pt x="685" y="0"/>
                    <a:pt x="65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58"/>
            <p:cNvSpPr/>
            <p:nvPr/>
          </p:nvSpPr>
          <p:spPr>
            <a:xfrm>
              <a:off x="1564137" y="2105628"/>
              <a:ext cx="286621" cy="264304"/>
            </a:xfrm>
            <a:custGeom>
              <a:rect b="b" l="l" r="r" t="t"/>
              <a:pathLst>
                <a:path extrusionOk="0" h="1208" w="1310">
                  <a:moveTo>
                    <a:pt x="655" y="1"/>
                  </a:moveTo>
                  <a:cubicBezTo>
                    <a:pt x="627" y="1"/>
                    <a:pt x="600" y="17"/>
                    <a:pt x="592" y="49"/>
                  </a:cubicBezTo>
                  <a:lnTo>
                    <a:pt x="487" y="362"/>
                  </a:lnTo>
                  <a:cubicBezTo>
                    <a:pt x="480" y="391"/>
                    <a:pt x="453" y="408"/>
                    <a:pt x="423" y="408"/>
                  </a:cubicBezTo>
                  <a:lnTo>
                    <a:pt x="92" y="408"/>
                  </a:lnTo>
                  <a:cubicBezTo>
                    <a:pt x="28" y="408"/>
                    <a:pt x="0" y="495"/>
                    <a:pt x="52" y="530"/>
                  </a:cubicBezTo>
                  <a:lnTo>
                    <a:pt x="319" y="726"/>
                  </a:lnTo>
                  <a:cubicBezTo>
                    <a:pt x="341" y="744"/>
                    <a:pt x="354" y="774"/>
                    <a:pt x="348" y="802"/>
                  </a:cubicBezTo>
                  <a:lnTo>
                    <a:pt x="244" y="1121"/>
                  </a:lnTo>
                  <a:cubicBezTo>
                    <a:pt x="225" y="1166"/>
                    <a:pt x="267" y="1208"/>
                    <a:pt x="311" y="1208"/>
                  </a:cubicBezTo>
                  <a:cubicBezTo>
                    <a:pt x="324" y="1208"/>
                    <a:pt x="336" y="1204"/>
                    <a:pt x="348" y="1197"/>
                  </a:cubicBezTo>
                  <a:lnTo>
                    <a:pt x="614" y="999"/>
                  </a:lnTo>
                  <a:cubicBezTo>
                    <a:pt x="626" y="991"/>
                    <a:pt x="640" y="987"/>
                    <a:pt x="655" y="987"/>
                  </a:cubicBezTo>
                  <a:cubicBezTo>
                    <a:pt x="670" y="987"/>
                    <a:pt x="684" y="991"/>
                    <a:pt x="696" y="999"/>
                  </a:cubicBezTo>
                  <a:lnTo>
                    <a:pt x="962" y="1197"/>
                  </a:lnTo>
                  <a:cubicBezTo>
                    <a:pt x="973" y="1204"/>
                    <a:pt x="986" y="1208"/>
                    <a:pt x="999" y="1208"/>
                  </a:cubicBezTo>
                  <a:cubicBezTo>
                    <a:pt x="1043" y="1208"/>
                    <a:pt x="1084" y="1166"/>
                    <a:pt x="1066" y="1121"/>
                  </a:cubicBezTo>
                  <a:lnTo>
                    <a:pt x="962" y="802"/>
                  </a:lnTo>
                  <a:cubicBezTo>
                    <a:pt x="956" y="774"/>
                    <a:pt x="967" y="744"/>
                    <a:pt x="991" y="726"/>
                  </a:cubicBezTo>
                  <a:lnTo>
                    <a:pt x="1258" y="530"/>
                  </a:lnTo>
                  <a:cubicBezTo>
                    <a:pt x="1309" y="495"/>
                    <a:pt x="1280" y="408"/>
                    <a:pt x="1218" y="408"/>
                  </a:cubicBezTo>
                  <a:lnTo>
                    <a:pt x="887" y="408"/>
                  </a:lnTo>
                  <a:cubicBezTo>
                    <a:pt x="857" y="408"/>
                    <a:pt x="828" y="391"/>
                    <a:pt x="823" y="362"/>
                  </a:cubicBezTo>
                  <a:lnTo>
                    <a:pt x="718" y="49"/>
                  </a:lnTo>
                  <a:cubicBezTo>
                    <a:pt x="710" y="17"/>
                    <a:pt x="682" y="1"/>
                    <a:pt x="6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58"/>
            <p:cNvSpPr/>
            <p:nvPr/>
          </p:nvSpPr>
          <p:spPr>
            <a:xfrm>
              <a:off x="945175" y="2401434"/>
              <a:ext cx="141122" cy="212012"/>
            </a:xfrm>
            <a:custGeom>
              <a:rect b="b" l="l" r="r" t="t"/>
              <a:pathLst>
                <a:path extrusionOk="0" h="969" w="645">
                  <a:moveTo>
                    <a:pt x="513" y="0"/>
                  </a:moveTo>
                  <a:cubicBezTo>
                    <a:pt x="491" y="0"/>
                    <a:pt x="469" y="2"/>
                    <a:pt x="447" y="6"/>
                  </a:cubicBezTo>
                  <a:cubicBezTo>
                    <a:pt x="227" y="35"/>
                    <a:pt x="53" y="215"/>
                    <a:pt x="29" y="436"/>
                  </a:cubicBezTo>
                  <a:cubicBezTo>
                    <a:pt x="0" y="725"/>
                    <a:pt x="227" y="969"/>
                    <a:pt x="511" y="969"/>
                  </a:cubicBezTo>
                  <a:cubicBezTo>
                    <a:pt x="551" y="969"/>
                    <a:pt x="591" y="963"/>
                    <a:pt x="632" y="952"/>
                  </a:cubicBezTo>
                  <a:cubicBezTo>
                    <a:pt x="644" y="945"/>
                    <a:pt x="644" y="934"/>
                    <a:pt x="632" y="928"/>
                  </a:cubicBezTo>
                  <a:cubicBezTo>
                    <a:pt x="465" y="853"/>
                    <a:pt x="348" y="685"/>
                    <a:pt x="348" y="482"/>
                  </a:cubicBezTo>
                  <a:cubicBezTo>
                    <a:pt x="348" y="284"/>
                    <a:pt x="465" y="117"/>
                    <a:pt x="632" y="41"/>
                  </a:cubicBezTo>
                  <a:cubicBezTo>
                    <a:pt x="644" y="35"/>
                    <a:pt x="644" y="24"/>
                    <a:pt x="632" y="18"/>
                  </a:cubicBezTo>
                  <a:cubicBezTo>
                    <a:pt x="594" y="7"/>
                    <a:pt x="554" y="0"/>
                    <a:pt x="51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58"/>
            <p:cNvSpPr/>
            <p:nvPr/>
          </p:nvSpPr>
          <p:spPr>
            <a:xfrm>
              <a:off x="1456053" y="2323544"/>
              <a:ext cx="142435" cy="211355"/>
            </a:xfrm>
            <a:custGeom>
              <a:rect b="b" l="l" r="r" t="t"/>
              <a:pathLst>
                <a:path extrusionOk="0" h="966" w="651">
                  <a:moveTo>
                    <a:pt x="502" y="1"/>
                  </a:moveTo>
                  <a:cubicBezTo>
                    <a:pt x="484" y="1"/>
                    <a:pt x="466" y="2"/>
                    <a:pt x="447" y="3"/>
                  </a:cubicBezTo>
                  <a:cubicBezTo>
                    <a:pt x="233" y="32"/>
                    <a:pt x="53" y="212"/>
                    <a:pt x="30" y="431"/>
                  </a:cubicBezTo>
                  <a:cubicBezTo>
                    <a:pt x="1" y="722"/>
                    <a:pt x="227" y="966"/>
                    <a:pt x="511" y="966"/>
                  </a:cubicBezTo>
                  <a:cubicBezTo>
                    <a:pt x="557" y="966"/>
                    <a:pt x="599" y="960"/>
                    <a:pt x="639" y="948"/>
                  </a:cubicBezTo>
                  <a:cubicBezTo>
                    <a:pt x="650" y="948"/>
                    <a:pt x="650" y="931"/>
                    <a:pt x="639" y="925"/>
                  </a:cubicBezTo>
                  <a:cubicBezTo>
                    <a:pt x="471" y="849"/>
                    <a:pt x="348" y="682"/>
                    <a:pt x="348" y="484"/>
                  </a:cubicBezTo>
                  <a:cubicBezTo>
                    <a:pt x="348" y="287"/>
                    <a:pt x="471" y="113"/>
                    <a:pt x="639" y="43"/>
                  </a:cubicBezTo>
                  <a:cubicBezTo>
                    <a:pt x="650" y="38"/>
                    <a:pt x="650" y="21"/>
                    <a:pt x="639" y="14"/>
                  </a:cubicBezTo>
                  <a:cubicBezTo>
                    <a:pt x="596" y="6"/>
                    <a:pt x="551" y="1"/>
                    <a:pt x="5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58"/>
            <p:cNvSpPr/>
            <p:nvPr/>
          </p:nvSpPr>
          <p:spPr>
            <a:xfrm>
              <a:off x="1789728" y="1827642"/>
              <a:ext cx="141998" cy="211574"/>
            </a:xfrm>
            <a:custGeom>
              <a:rect b="b" l="l" r="r" t="t"/>
              <a:pathLst>
                <a:path extrusionOk="0" h="967" w="649">
                  <a:moveTo>
                    <a:pt x="521" y="0"/>
                  </a:moveTo>
                  <a:cubicBezTo>
                    <a:pt x="497" y="0"/>
                    <a:pt x="473" y="2"/>
                    <a:pt x="447" y="4"/>
                  </a:cubicBezTo>
                  <a:cubicBezTo>
                    <a:pt x="231" y="33"/>
                    <a:pt x="52" y="212"/>
                    <a:pt x="30" y="432"/>
                  </a:cubicBezTo>
                  <a:cubicBezTo>
                    <a:pt x="1" y="723"/>
                    <a:pt x="226" y="966"/>
                    <a:pt x="510" y="966"/>
                  </a:cubicBezTo>
                  <a:cubicBezTo>
                    <a:pt x="557" y="966"/>
                    <a:pt x="597" y="961"/>
                    <a:pt x="638" y="948"/>
                  </a:cubicBezTo>
                  <a:cubicBezTo>
                    <a:pt x="649" y="948"/>
                    <a:pt x="649" y="931"/>
                    <a:pt x="638" y="926"/>
                  </a:cubicBezTo>
                  <a:cubicBezTo>
                    <a:pt x="469" y="849"/>
                    <a:pt x="348" y="682"/>
                    <a:pt x="348" y="485"/>
                  </a:cubicBezTo>
                  <a:cubicBezTo>
                    <a:pt x="348" y="282"/>
                    <a:pt x="469" y="114"/>
                    <a:pt x="638" y="38"/>
                  </a:cubicBezTo>
                  <a:cubicBezTo>
                    <a:pt x="649" y="33"/>
                    <a:pt x="649" y="22"/>
                    <a:pt x="638" y="15"/>
                  </a:cubicBezTo>
                  <a:cubicBezTo>
                    <a:pt x="601" y="4"/>
                    <a:pt x="562" y="0"/>
                    <a:pt x="5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58"/>
            <p:cNvSpPr/>
            <p:nvPr/>
          </p:nvSpPr>
          <p:spPr>
            <a:xfrm>
              <a:off x="558788" y="1327824"/>
              <a:ext cx="179411" cy="136309"/>
            </a:xfrm>
            <a:custGeom>
              <a:rect b="b" l="l" r="r" t="t"/>
              <a:pathLst>
                <a:path extrusionOk="0" h="623" w="820">
                  <a:moveTo>
                    <a:pt x="411" y="1"/>
                  </a:moveTo>
                  <a:cubicBezTo>
                    <a:pt x="176" y="1"/>
                    <a:pt x="1" y="262"/>
                    <a:pt x="161" y="509"/>
                  </a:cubicBezTo>
                  <a:cubicBezTo>
                    <a:pt x="172" y="531"/>
                    <a:pt x="196" y="549"/>
                    <a:pt x="214" y="560"/>
                  </a:cubicBezTo>
                  <a:cubicBezTo>
                    <a:pt x="282" y="604"/>
                    <a:pt x="350" y="623"/>
                    <a:pt x="414" y="623"/>
                  </a:cubicBezTo>
                  <a:cubicBezTo>
                    <a:pt x="649" y="623"/>
                    <a:pt x="820" y="365"/>
                    <a:pt x="666" y="114"/>
                  </a:cubicBezTo>
                  <a:cubicBezTo>
                    <a:pt x="648" y="97"/>
                    <a:pt x="631" y="74"/>
                    <a:pt x="607" y="62"/>
                  </a:cubicBezTo>
                  <a:cubicBezTo>
                    <a:pt x="541" y="19"/>
                    <a:pt x="474" y="1"/>
                    <a:pt x="41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58"/>
            <p:cNvSpPr/>
            <p:nvPr/>
          </p:nvSpPr>
          <p:spPr>
            <a:xfrm>
              <a:off x="597077" y="1357142"/>
              <a:ext cx="104146" cy="78766"/>
            </a:xfrm>
            <a:custGeom>
              <a:rect b="b" l="l" r="r" t="t"/>
              <a:pathLst>
                <a:path extrusionOk="0" h="360" w="476">
                  <a:moveTo>
                    <a:pt x="236" y="1"/>
                  </a:moveTo>
                  <a:cubicBezTo>
                    <a:pt x="101" y="1"/>
                    <a:pt x="1" y="152"/>
                    <a:pt x="96" y="293"/>
                  </a:cubicBezTo>
                  <a:cubicBezTo>
                    <a:pt x="101" y="305"/>
                    <a:pt x="108" y="316"/>
                    <a:pt x="119" y="322"/>
                  </a:cubicBezTo>
                  <a:cubicBezTo>
                    <a:pt x="159" y="348"/>
                    <a:pt x="200" y="360"/>
                    <a:pt x="237" y="360"/>
                  </a:cubicBezTo>
                  <a:cubicBezTo>
                    <a:pt x="375" y="360"/>
                    <a:pt x="476" y="207"/>
                    <a:pt x="379" y="62"/>
                  </a:cubicBezTo>
                  <a:cubicBezTo>
                    <a:pt x="374" y="49"/>
                    <a:pt x="363" y="44"/>
                    <a:pt x="352" y="38"/>
                  </a:cubicBezTo>
                  <a:cubicBezTo>
                    <a:pt x="313" y="12"/>
                    <a:pt x="273"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58"/>
            <p:cNvSpPr/>
            <p:nvPr/>
          </p:nvSpPr>
          <p:spPr>
            <a:xfrm>
              <a:off x="1863788" y="986311"/>
              <a:ext cx="179412" cy="136309"/>
            </a:xfrm>
            <a:custGeom>
              <a:rect b="b" l="l" r="r" t="t"/>
              <a:pathLst>
                <a:path extrusionOk="0" h="623" w="820">
                  <a:moveTo>
                    <a:pt x="411" y="1"/>
                  </a:moveTo>
                  <a:cubicBezTo>
                    <a:pt x="176" y="1"/>
                    <a:pt x="1" y="262"/>
                    <a:pt x="161" y="509"/>
                  </a:cubicBezTo>
                  <a:cubicBezTo>
                    <a:pt x="172" y="531"/>
                    <a:pt x="196" y="549"/>
                    <a:pt x="214" y="560"/>
                  </a:cubicBezTo>
                  <a:cubicBezTo>
                    <a:pt x="282" y="604"/>
                    <a:pt x="350" y="623"/>
                    <a:pt x="414" y="623"/>
                  </a:cubicBezTo>
                  <a:cubicBezTo>
                    <a:pt x="649" y="623"/>
                    <a:pt x="820" y="365"/>
                    <a:pt x="666" y="114"/>
                  </a:cubicBezTo>
                  <a:cubicBezTo>
                    <a:pt x="648" y="97"/>
                    <a:pt x="631" y="74"/>
                    <a:pt x="607" y="62"/>
                  </a:cubicBezTo>
                  <a:cubicBezTo>
                    <a:pt x="541" y="19"/>
                    <a:pt x="474" y="1"/>
                    <a:pt x="41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58"/>
            <p:cNvSpPr/>
            <p:nvPr/>
          </p:nvSpPr>
          <p:spPr>
            <a:xfrm>
              <a:off x="1902076" y="1015629"/>
              <a:ext cx="104146" cy="78766"/>
            </a:xfrm>
            <a:custGeom>
              <a:rect b="b" l="l" r="r" t="t"/>
              <a:pathLst>
                <a:path extrusionOk="0" h="360" w="476">
                  <a:moveTo>
                    <a:pt x="236" y="1"/>
                  </a:moveTo>
                  <a:cubicBezTo>
                    <a:pt x="101" y="1"/>
                    <a:pt x="1" y="152"/>
                    <a:pt x="96" y="293"/>
                  </a:cubicBezTo>
                  <a:cubicBezTo>
                    <a:pt x="101" y="305"/>
                    <a:pt x="108" y="316"/>
                    <a:pt x="119" y="322"/>
                  </a:cubicBezTo>
                  <a:cubicBezTo>
                    <a:pt x="159" y="348"/>
                    <a:pt x="200" y="360"/>
                    <a:pt x="237" y="360"/>
                  </a:cubicBezTo>
                  <a:cubicBezTo>
                    <a:pt x="375" y="360"/>
                    <a:pt x="476" y="207"/>
                    <a:pt x="379" y="62"/>
                  </a:cubicBezTo>
                  <a:cubicBezTo>
                    <a:pt x="374" y="49"/>
                    <a:pt x="363" y="44"/>
                    <a:pt x="352" y="38"/>
                  </a:cubicBezTo>
                  <a:cubicBezTo>
                    <a:pt x="313" y="12"/>
                    <a:pt x="273"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2" name="Shape 4072"/>
        <p:cNvGrpSpPr/>
        <p:nvPr/>
      </p:nvGrpSpPr>
      <p:grpSpPr>
        <a:xfrm>
          <a:off x="0" y="0"/>
          <a:ext cx="0" cy="0"/>
          <a:chOff x="0" y="0"/>
          <a:chExt cx="0" cy="0"/>
        </a:xfrm>
      </p:grpSpPr>
      <p:sp>
        <p:nvSpPr>
          <p:cNvPr id="4073" name="Google Shape;4073;p32"/>
          <p:cNvSpPr txBox="1"/>
          <p:nvPr>
            <p:ph type="title"/>
          </p:nvPr>
        </p:nvSpPr>
        <p:spPr>
          <a:xfrm>
            <a:off x="4524600" y="2042675"/>
            <a:ext cx="40740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t>
            </a:r>
            <a:r>
              <a:rPr i="1" lang="en"/>
              <a:t>of Project:</a:t>
            </a:r>
            <a:endParaRPr i="1"/>
          </a:p>
        </p:txBody>
      </p:sp>
      <p:sp>
        <p:nvSpPr>
          <p:cNvPr id="4074" name="Google Shape;4074;p32"/>
          <p:cNvSpPr txBox="1"/>
          <p:nvPr>
            <p:ph idx="1" type="subTitle"/>
          </p:nvPr>
        </p:nvSpPr>
        <p:spPr>
          <a:xfrm>
            <a:off x="4448725" y="2632475"/>
            <a:ext cx="4000500" cy="21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o classify songs into different mood categories based off of audio features using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4075" name="Google Shape;4075;p32"/>
          <p:cNvGrpSpPr/>
          <p:nvPr/>
        </p:nvGrpSpPr>
        <p:grpSpPr>
          <a:xfrm>
            <a:off x="1258960" y="1567867"/>
            <a:ext cx="446047" cy="828613"/>
            <a:chOff x="5683209" y="856229"/>
            <a:chExt cx="110192" cy="204692"/>
          </a:xfrm>
        </p:grpSpPr>
        <p:sp>
          <p:nvSpPr>
            <p:cNvPr id="4076" name="Google Shape;4076;p32"/>
            <p:cNvSpPr/>
            <p:nvPr/>
          </p:nvSpPr>
          <p:spPr>
            <a:xfrm>
              <a:off x="5699417" y="937613"/>
              <a:ext cx="79036" cy="123308"/>
            </a:xfrm>
            <a:custGeom>
              <a:rect b="b" l="l" r="r" t="t"/>
              <a:pathLst>
                <a:path extrusionOk="0" h="2153" w="1380">
                  <a:moveTo>
                    <a:pt x="681" y="1"/>
                  </a:moveTo>
                  <a:cubicBezTo>
                    <a:pt x="610" y="1"/>
                    <a:pt x="539" y="11"/>
                    <a:pt x="470" y="32"/>
                  </a:cubicBezTo>
                  <a:lnTo>
                    <a:pt x="459" y="37"/>
                  </a:lnTo>
                  <a:lnTo>
                    <a:pt x="459" y="189"/>
                  </a:lnTo>
                  <a:cubicBezTo>
                    <a:pt x="459" y="189"/>
                    <a:pt x="23" y="379"/>
                    <a:pt x="23" y="594"/>
                  </a:cubicBezTo>
                  <a:lnTo>
                    <a:pt x="23" y="1904"/>
                  </a:lnTo>
                  <a:cubicBezTo>
                    <a:pt x="23" y="1904"/>
                    <a:pt x="1" y="2147"/>
                    <a:pt x="678" y="2153"/>
                  </a:cubicBezTo>
                  <a:lnTo>
                    <a:pt x="702" y="2153"/>
                  </a:lnTo>
                  <a:cubicBezTo>
                    <a:pt x="1379" y="2147"/>
                    <a:pt x="1352" y="1904"/>
                    <a:pt x="1352" y="1904"/>
                  </a:cubicBezTo>
                  <a:lnTo>
                    <a:pt x="1352" y="594"/>
                  </a:lnTo>
                  <a:cubicBezTo>
                    <a:pt x="1352" y="379"/>
                    <a:pt x="900" y="189"/>
                    <a:pt x="900" y="189"/>
                  </a:cubicBezTo>
                  <a:lnTo>
                    <a:pt x="900" y="32"/>
                  </a:lnTo>
                  <a:lnTo>
                    <a:pt x="882" y="26"/>
                  </a:lnTo>
                  <a:cubicBezTo>
                    <a:pt x="815" y="9"/>
                    <a:pt x="748" y="1"/>
                    <a:pt x="6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2"/>
            <p:cNvSpPr/>
            <p:nvPr/>
          </p:nvSpPr>
          <p:spPr>
            <a:xfrm>
              <a:off x="5723357" y="934750"/>
              <a:ext cx="30870" cy="5040"/>
            </a:xfrm>
            <a:custGeom>
              <a:rect b="b" l="l" r="r" t="t"/>
              <a:pathLst>
                <a:path extrusionOk="0" h="88" w="539">
                  <a:moveTo>
                    <a:pt x="266" y="1"/>
                  </a:moveTo>
                  <a:cubicBezTo>
                    <a:pt x="220" y="1"/>
                    <a:pt x="0" y="6"/>
                    <a:pt x="0" y="87"/>
                  </a:cubicBezTo>
                  <a:lnTo>
                    <a:pt x="57" y="87"/>
                  </a:lnTo>
                  <a:cubicBezTo>
                    <a:pt x="70" y="70"/>
                    <a:pt x="139" y="52"/>
                    <a:pt x="266" y="52"/>
                  </a:cubicBezTo>
                  <a:cubicBezTo>
                    <a:pt x="400" y="52"/>
                    <a:pt x="469" y="70"/>
                    <a:pt x="482" y="87"/>
                  </a:cubicBezTo>
                  <a:lnTo>
                    <a:pt x="539" y="87"/>
                  </a:lnTo>
                  <a:cubicBezTo>
                    <a:pt x="539" y="6"/>
                    <a:pt x="313" y="1"/>
                    <a:pt x="266"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2"/>
            <p:cNvSpPr/>
            <p:nvPr/>
          </p:nvSpPr>
          <p:spPr>
            <a:xfrm>
              <a:off x="5711387" y="882173"/>
              <a:ext cx="40205" cy="152230"/>
            </a:xfrm>
            <a:custGeom>
              <a:rect b="b" l="l" r="r" t="t"/>
              <a:pathLst>
                <a:path extrusionOk="0" h="2658" w="702">
                  <a:moveTo>
                    <a:pt x="27" y="0"/>
                  </a:moveTo>
                  <a:cubicBezTo>
                    <a:pt x="24" y="0"/>
                    <a:pt x="21" y="1"/>
                    <a:pt x="17" y="2"/>
                  </a:cubicBezTo>
                  <a:cubicBezTo>
                    <a:pt x="6" y="9"/>
                    <a:pt x="1" y="20"/>
                    <a:pt x="6" y="31"/>
                  </a:cubicBezTo>
                  <a:cubicBezTo>
                    <a:pt x="12" y="44"/>
                    <a:pt x="656" y="1185"/>
                    <a:pt x="493" y="2634"/>
                  </a:cubicBezTo>
                  <a:cubicBezTo>
                    <a:pt x="487" y="2645"/>
                    <a:pt x="499" y="2658"/>
                    <a:pt x="510" y="2658"/>
                  </a:cubicBezTo>
                  <a:lnTo>
                    <a:pt x="517" y="2658"/>
                  </a:lnTo>
                  <a:cubicBezTo>
                    <a:pt x="528" y="2658"/>
                    <a:pt x="533" y="2645"/>
                    <a:pt x="533" y="2640"/>
                  </a:cubicBezTo>
                  <a:cubicBezTo>
                    <a:pt x="702" y="1179"/>
                    <a:pt x="52" y="26"/>
                    <a:pt x="47" y="15"/>
                  </a:cubicBezTo>
                  <a:cubicBezTo>
                    <a:pt x="42" y="6"/>
                    <a:pt x="35" y="0"/>
                    <a:pt x="2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2"/>
            <p:cNvSpPr/>
            <p:nvPr/>
          </p:nvSpPr>
          <p:spPr>
            <a:xfrm>
              <a:off x="5683209" y="877305"/>
              <a:ext cx="57387" cy="32302"/>
            </a:xfrm>
            <a:custGeom>
              <a:rect b="b" l="l" r="r" t="t"/>
              <a:pathLst>
                <a:path extrusionOk="0" h="564" w="1002">
                  <a:moveTo>
                    <a:pt x="550" y="1"/>
                  </a:moveTo>
                  <a:lnTo>
                    <a:pt x="376" y="111"/>
                  </a:lnTo>
                  <a:cubicBezTo>
                    <a:pt x="376" y="111"/>
                    <a:pt x="0" y="546"/>
                    <a:pt x="132" y="563"/>
                  </a:cubicBezTo>
                  <a:cubicBezTo>
                    <a:pt x="134" y="563"/>
                    <a:pt x="136" y="563"/>
                    <a:pt x="138" y="563"/>
                  </a:cubicBezTo>
                  <a:cubicBezTo>
                    <a:pt x="264" y="563"/>
                    <a:pt x="394" y="204"/>
                    <a:pt x="394" y="204"/>
                  </a:cubicBezTo>
                  <a:cubicBezTo>
                    <a:pt x="394" y="204"/>
                    <a:pt x="399" y="523"/>
                    <a:pt x="504" y="523"/>
                  </a:cubicBezTo>
                  <a:cubicBezTo>
                    <a:pt x="614" y="523"/>
                    <a:pt x="493" y="186"/>
                    <a:pt x="493" y="186"/>
                  </a:cubicBezTo>
                  <a:lnTo>
                    <a:pt x="493" y="186"/>
                  </a:lnTo>
                  <a:cubicBezTo>
                    <a:pt x="493" y="186"/>
                    <a:pt x="626" y="435"/>
                    <a:pt x="701" y="435"/>
                  </a:cubicBezTo>
                  <a:cubicBezTo>
                    <a:pt x="707" y="435"/>
                    <a:pt x="713" y="433"/>
                    <a:pt x="718" y="429"/>
                  </a:cubicBezTo>
                  <a:cubicBezTo>
                    <a:pt x="793" y="389"/>
                    <a:pt x="591" y="140"/>
                    <a:pt x="591" y="140"/>
                  </a:cubicBezTo>
                  <a:lnTo>
                    <a:pt x="591" y="140"/>
                  </a:lnTo>
                  <a:cubicBezTo>
                    <a:pt x="591" y="140"/>
                    <a:pt x="800" y="281"/>
                    <a:pt x="884" y="281"/>
                  </a:cubicBezTo>
                  <a:cubicBezTo>
                    <a:pt x="895" y="281"/>
                    <a:pt x="904" y="279"/>
                    <a:pt x="910" y="274"/>
                  </a:cubicBezTo>
                  <a:cubicBezTo>
                    <a:pt x="967" y="226"/>
                    <a:pt x="637" y="71"/>
                    <a:pt x="637" y="71"/>
                  </a:cubicBezTo>
                  <a:lnTo>
                    <a:pt x="637" y="71"/>
                  </a:lnTo>
                  <a:cubicBezTo>
                    <a:pt x="637" y="71"/>
                    <a:pt x="776" y="125"/>
                    <a:pt x="871" y="125"/>
                  </a:cubicBezTo>
                  <a:cubicBezTo>
                    <a:pt x="907" y="125"/>
                    <a:pt x="937" y="117"/>
                    <a:pt x="950" y="94"/>
                  </a:cubicBezTo>
                  <a:cubicBezTo>
                    <a:pt x="1002" y="12"/>
                    <a:pt x="550" y="1"/>
                    <a:pt x="5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2"/>
            <p:cNvSpPr/>
            <p:nvPr/>
          </p:nvSpPr>
          <p:spPr>
            <a:xfrm>
              <a:off x="5697470" y="872723"/>
              <a:ext cx="17239" cy="10939"/>
            </a:xfrm>
            <a:custGeom>
              <a:rect b="b" l="l" r="r" t="t"/>
              <a:pathLst>
                <a:path extrusionOk="0" h="191" w="301">
                  <a:moveTo>
                    <a:pt x="169" y="1"/>
                  </a:moveTo>
                  <a:cubicBezTo>
                    <a:pt x="153" y="1"/>
                    <a:pt x="135" y="4"/>
                    <a:pt x="116" y="11"/>
                  </a:cubicBezTo>
                  <a:cubicBezTo>
                    <a:pt x="0" y="52"/>
                    <a:pt x="127" y="191"/>
                    <a:pt x="127" y="191"/>
                  </a:cubicBezTo>
                  <a:lnTo>
                    <a:pt x="301" y="81"/>
                  </a:lnTo>
                  <a:cubicBezTo>
                    <a:pt x="301" y="81"/>
                    <a:pt x="252" y="1"/>
                    <a:pt x="16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2"/>
            <p:cNvSpPr/>
            <p:nvPr/>
          </p:nvSpPr>
          <p:spPr>
            <a:xfrm>
              <a:off x="5721009" y="869803"/>
              <a:ext cx="55153" cy="167236"/>
            </a:xfrm>
            <a:custGeom>
              <a:rect b="b" l="l" r="r" t="t"/>
              <a:pathLst>
                <a:path extrusionOk="0" h="2920" w="963">
                  <a:moveTo>
                    <a:pt x="939" y="0"/>
                  </a:moveTo>
                  <a:cubicBezTo>
                    <a:pt x="933" y="0"/>
                    <a:pt x="925" y="3"/>
                    <a:pt x="922" y="10"/>
                  </a:cubicBezTo>
                  <a:cubicBezTo>
                    <a:pt x="911" y="22"/>
                    <a:pt x="1" y="1106"/>
                    <a:pt x="133" y="2903"/>
                  </a:cubicBezTo>
                  <a:cubicBezTo>
                    <a:pt x="133" y="2914"/>
                    <a:pt x="140" y="2920"/>
                    <a:pt x="151" y="2920"/>
                  </a:cubicBezTo>
                  <a:lnTo>
                    <a:pt x="157" y="2920"/>
                  </a:lnTo>
                  <a:cubicBezTo>
                    <a:pt x="168" y="2920"/>
                    <a:pt x="180" y="2914"/>
                    <a:pt x="180" y="2896"/>
                  </a:cubicBezTo>
                  <a:cubicBezTo>
                    <a:pt x="47" y="1122"/>
                    <a:pt x="945" y="51"/>
                    <a:pt x="957" y="39"/>
                  </a:cubicBezTo>
                  <a:cubicBezTo>
                    <a:pt x="962" y="28"/>
                    <a:pt x="962" y="17"/>
                    <a:pt x="951" y="4"/>
                  </a:cubicBezTo>
                  <a:cubicBezTo>
                    <a:pt x="949" y="2"/>
                    <a:pt x="944" y="0"/>
                    <a:pt x="9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2"/>
            <p:cNvSpPr/>
            <p:nvPr/>
          </p:nvSpPr>
          <p:spPr>
            <a:xfrm>
              <a:off x="5732578" y="864362"/>
              <a:ext cx="60823" cy="36311"/>
            </a:xfrm>
            <a:custGeom>
              <a:rect b="b" l="l" r="r" t="t"/>
              <a:pathLst>
                <a:path extrusionOk="0" h="634" w="1062">
                  <a:moveTo>
                    <a:pt x="581" y="0"/>
                  </a:moveTo>
                  <a:cubicBezTo>
                    <a:pt x="581" y="0"/>
                    <a:pt x="1" y="88"/>
                    <a:pt x="30" y="216"/>
                  </a:cubicBezTo>
                  <a:cubicBezTo>
                    <a:pt x="36" y="238"/>
                    <a:pt x="57" y="247"/>
                    <a:pt x="89" y="247"/>
                  </a:cubicBezTo>
                  <a:cubicBezTo>
                    <a:pt x="238" y="247"/>
                    <a:pt x="610" y="42"/>
                    <a:pt x="610" y="42"/>
                  </a:cubicBezTo>
                  <a:lnTo>
                    <a:pt x="610" y="42"/>
                  </a:lnTo>
                  <a:cubicBezTo>
                    <a:pt x="610" y="42"/>
                    <a:pt x="193" y="383"/>
                    <a:pt x="257" y="476"/>
                  </a:cubicBezTo>
                  <a:cubicBezTo>
                    <a:pt x="262" y="484"/>
                    <a:pt x="270" y="488"/>
                    <a:pt x="279" y="488"/>
                  </a:cubicBezTo>
                  <a:cubicBezTo>
                    <a:pt x="378" y="488"/>
                    <a:pt x="661" y="83"/>
                    <a:pt x="661" y="82"/>
                  </a:cubicBezTo>
                  <a:lnTo>
                    <a:pt x="661" y="82"/>
                  </a:lnTo>
                  <a:cubicBezTo>
                    <a:pt x="661" y="83"/>
                    <a:pt x="430" y="546"/>
                    <a:pt x="494" y="598"/>
                  </a:cubicBezTo>
                  <a:cubicBezTo>
                    <a:pt x="497" y="601"/>
                    <a:pt x="500" y="602"/>
                    <a:pt x="504" y="602"/>
                  </a:cubicBezTo>
                  <a:cubicBezTo>
                    <a:pt x="573" y="602"/>
                    <a:pt x="738" y="117"/>
                    <a:pt x="738" y="117"/>
                  </a:cubicBezTo>
                  <a:lnTo>
                    <a:pt x="738" y="117"/>
                  </a:lnTo>
                  <a:cubicBezTo>
                    <a:pt x="738" y="117"/>
                    <a:pt x="610" y="621"/>
                    <a:pt x="696" y="633"/>
                  </a:cubicBezTo>
                  <a:cubicBezTo>
                    <a:pt x="697" y="633"/>
                    <a:pt x="698" y="633"/>
                    <a:pt x="699" y="633"/>
                  </a:cubicBezTo>
                  <a:cubicBezTo>
                    <a:pt x="784" y="633"/>
                    <a:pt x="800" y="128"/>
                    <a:pt x="800" y="128"/>
                  </a:cubicBezTo>
                  <a:cubicBezTo>
                    <a:pt x="800" y="128"/>
                    <a:pt x="818" y="626"/>
                    <a:pt x="937" y="626"/>
                  </a:cubicBezTo>
                  <a:cubicBezTo>
                    <a:pt x="938" y="626"/>
                    <a:pt x="939" y="626"/>
                    <a:pt x="940" y="626"/>
                  </a:cubicBezTo>
                  <a:cubicBezTo>
                    <a:pt x="1062" y="621"/>
                    <a:pt x="883" y="123"/>
                    <a:pt x="883" y="123"/>
                  </a:cubicBezTo>
                  <a:lnTo>
                    <a:pt x="58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2"/>
            <p:cNvSpPr/>
            <p:nvPr/>
          </p:nvSpPr>
          <p:spPr>
            <a:xfrm>
              <a:off x="5765796" y="856229"/>
              <a:ext cx="22279" cy="15177"/>
            </a:xfrm>
            <a:custGeom>
              <a:rect b="b" l="l" r="r" t="t"/>
              <a:pathLst>
                <a:path extrusionOk="0" h="265" w="389">
                  <a:moveTo>
                    <a:pt x="191" y="1"/>
                  </a:moveTo>
                  <a:cubicBezTo>
                    <a:pt x="84" y="1"/>
                    <a:pt x="1" y="142"/>
                    <a:pt x="1" y="142"/>
                  </a:cubicBezTo>
                  <a:lnTo>
                    <a:pt x="303" y="265"/>
                  </a:lnTo>
                  <a:cubicBezTo>
                    <a:pt x="303" y="265"/>
                    <a:pt x="389" y="85"/>
                    <a:pt x="250" y="16"/>
                  </a:cubicBezTo>
                  <a:cubicBezTo>
                    <a:pt x="230" y="5"/>
                    <a:pt x="210" y="1"/>
                    <a:pt x="19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2"/>
            <p:cNvSpPr/>
            <p:nvPr/>
          </p:nvSpPr>
          <p:spPr>
            <a:xfrm>
              <a:off x="5723357" y="939675"/>
              <a:ext cx="30870" cy="5097"/>
            </a:xfrm>
            <a:custGeom>
              <a:rect b="b" l="l" r="r" t="t"/>
              <a:pathLst>
                <a:path extrusionOk="0" h="89" w="539">
                  <a:moveTo>
                    <a:pt x="59" y="1"/>
                  </a:moveTo>
                  <a:cubicBezTo>
                    <a:pt x="58" y="1"/>
                    <a:pt x="57" y="1"/>
                    <a:pt x="57" y="1"/>
                  </a:cubicBezTo>
                  <a:lnTo>
                    <a:pt x="0" y="1"/>
                  </a:lnTo>
                  <a:cubicBezTo>
                    <a:pt x="0" y="83"/>
                    <a:pt x="226" y="89"/>
                    <a:pt x="273" y="89"/>
                  </a:cubicBezTo>
                  <a:cubicBezTo>
                    <a:pt x="319" y="89"/>
                    <a:pt x="539" y="83"/>
                    <a:pt x="539" y="1"/>
                  </a:cubicBezTo>
                  <a:lnTo>
                    <a:pt x="482" y="1"/>
                  </a:lnTo>
                  <a:cubicBezTo>
                    <a:pt x="469" y="14"/>
                    <a:pt x="405" y="30"/>
                    <a:pt x="273" y="30"/>
                  </a:cubicBezTo>
                  <a:cubicBezTo>
                    <a:pt x="149" y="30"/>
                    <a:pt x="70" y="1"/>
                    <a:pt x="59"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2"/>
            <p:cNvSpPr/>
            <p:nvPr/>
          </p:nvSpPr>
          <p:spPr>
            <a:xfrm>
              <a:off x="5699417" y="939389"/>
              <a:ext cx="79036" cy="121532"/>
            </a:xfrm>
            <a:custGeom>
              <a:rect b="b" l="l" r="r" t="t"/>
              <a:pathLst>
                <a:path extrusionOk="0" h="2122" w="1380">
                  <a:moveTo>
                    <a:pt x="475" y="1"/>
                  </a:moveTo>
                  <a:lnTo>
                    <a:pt x="459" y="6"/>
                  </a:lnTo>
                  <a:lnTo>
                    <a:pt x="459" y="158"/>
                  </a:lnTo>
                  <a:cubicBezTo>
                    <a:pt x="459" y="158"/>
                    <a:pt x="23" y="348"/>
                    <a:pt x="23" y="563"/>
                  </a:cubicBezTo>
                  <a:lnTo>
                    <a:pt x="23" y="1873"/>
                  </a:lnTo>
                  <a:cubicBezTo>
                    <a:pt x="23" y="1873"/>
                    <a:pt x="1" y="2116"/>
                    <a:pt x="678" y="2122"/>
                  </a:cubicBezTo>
                  <a:lnTo>
                    <a:pt x="702" y="2122"/>
                  </a:lnTo>
                  <a:cubicBezTo>
                    <a:pt x="1379" y="2116"/>
                    <a:pt x="1352" y="1873"/>
                    <a:pt x="1352" y="1873"/>
                  </a:cubicBezTo>
                  <a:lnTo>
                    <a:pt x="1352" y="563"/>
                  </a:lnTo>
                  <a:cubicBezTo>
                    <a:pt x="1352" y="348"/>
                    <a:pt x="900" y="158"/>
                    <a:pt x="900" y="158"/>
                  </a:cubicBezTo>
                  <a:lnTo>
                    <a:pt x="900" y="1"/>
                  </a:lnTo>
                  <a:cubicBezTo>
                    <a:pt x="900" y="1"/>
                    <a:pt x="801" y="36"/>
                    <a:pt x="676" y="36"/>
                  </a:cubicBezTo>
                  <a:cubicBezTo>
                    <a:pt x="613" y="36"/>
                    <a:pt x="543" y="27"/>
                    <a:pt x="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2"/>
            <p:cNvSpPr/>
            <p:nvPr/>
          </p:nvSpPr>
          <p:spPr>
            <a:xfrm>
              <a:off x="5709726" y="953764"/>
              <a:ext cx="19644" cy="15521"/>
            </a:xfrm>
            <a:custGeom>
              <a:rect b="b" l="l" r="r" t="t"/>
              <a:pathLst>
                <a:path extrusionOk="0" h="271" w="343">
                  <a:moveTo>
                    <a:pt x="271" y="0"/>
                  </a:moveTo>
                  <a:cubicBezTo>
                    <a:pt x="231" y="0"/>
                    <a:pt x="172" y="26"/>
                    <a:pt x="116" y="74"/>
                  </a:cubicBezTo>
                  <a:cubicBezTo>
                    <a:pt x="41" y="138"/>
                    <a:pt x="0" y="220"/>
                    <a:pt x="30" y="255"/>
                  </a:cubicBezTo>
                  <a:cubicBezTo>
                    <a:pt x="39" y="265"/>
                    <a:pt x="53" y="271"/>
                    <a:pt x="72" y="271"/>
                  </a:cubicBezTo>
                  <a:cubicBezTo>
                    <a:pt x="112" y="271"/>
                    <a:pt x="170" y="246"/>
                    <a:pt x="226" y="202"/>
                  </a:cubicBezTo>
                  <a:cubicBezTo>
                    <a:pt x="302" y="132"/>
                    <a:pt x="343" y="51"/>
                    <a:pt x="313" y="17"/>
                  </a:cubicBezTo>
                  <a:cubicBezTo>
                    <a:pt x="304" y="6"/>
                    <a:pt x="29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2"/>
            <p:cNvSpPr/>
            <p:nvPr/>
          </p:nvSpPr>
          <p:spPr>
            <a:xfrm>
              <a:off x="5707092" y="972607"/>
              <a:ext cx="17239" cy="81270"/>
            </a:xfrm>
            <a:custGeom>
              <a:rect b="b" l="l" r="r" t="t"/>
              <a:pathLst>
                <a:path extrusionOk="0" h="1419" w="301">
                  <a:moveTo>
                    <a:pt x="28" y="1"/>
                  </a:moveTo>
                  <a:cubicBezTo>
                    <a:pt x="28" y="1"/>
                    <a:pt x="1" y="1194"/>
                    <a:pt x="28" y="1322"/>
                  </a:cubicBezTo>
                  <a:cubicBezTo>
                    <a:pt x="47" y="1404"/>
                    <a:pt x="155" y="1418"/>
                    <a:pt x="230" y="1418"/>
                  </a:cubicBezTo>
                  <a:cubicBezTo>
                    <a:pt x="270" y="1418"/>
                    <a:pt x="301" y="1414"/>
                    <a:pt x="301" y="1414"/>
                  </a:cubicBezTo>
                  <a:lnTo>
                    <a:pt x="301" y="1"/>
                  </a:lnTo>
                  <a:cubicBezTo>
                    <a:pt x="253" y="29"/>
                    <a:pt x="206" y="39"/>
                    <a:pt x="166" y="39"/>
                  </a:cubicBezTo>
                  <a:cubicBezTo>
                    <a:pt x="85" y="39"/>
                    <a:pt x="28" y="1"/>
                    <a:pt x="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32"/>
          <p:cNvGrpSpPr/>
          <p:nvPr/>
        </p:nvGrpSpPr>
        <p:grpSpPr>
          <a:xfrm>
            <a:off x="1661965" y="2094973"/>
            <a:ext cx="1200201" cy="320178"/>
            <a:chOff x="5932803" y="978907"/>
            <a:chExt cx="296500" cy="79093"/>
          </a:xfrm>
        </p:grpSpPr>
        <p:sp>
          <p:nvSpPr>
            <p:cNvPr id="4089" name="Google Shape;4089;p32"/>
            <p:cNvSpPr/>
            <p:nvPr/>
          </p:nvSpPr>
          <p:spPr>
            <a:xfrm>
              <a:off x="5941394" y="979250"/>
              <a:ext cx="34650" cy="38487"/>
            </a:xfrm>
            <a:custGeom>
              <a:rect b="b" l="l" r="r" t="t"/>
              <a:pathLst>
                <a:path extrusionOk="0" h="672" w="605">
                  <a:moveTo>
                    <a:pt x="604" y="0"/>
                  </a:moveTo>
                  <a:lnTo>
                    <a:pt x="19" y="262"/>
                  </a:lnTo>
                  <a:cubicBezTo>
                    <a:pt x="83" y="359"/>
                    <a:pt x="88" y="487"/>
                    <a:pt x="41" y="597"/>
                  </a:cubicBezTo>
                  <a:lnTo>
                    <a:pt x="1" y="672"/>
                  </a:lnTo>
                  <a:lnTo>
                    <a:pt x="586" y="458"/>
                  </a:lnTo>
                  <a:lnTo>
                    <a:pt x="604"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2"/>
            <p:cNvSpPr/>
            <p:nvPr/>
          </p:nvSpPr>
          <p:spPr>
            <a:xfrm>
              <a:off x="5940764" y="978907"/>
              <a:ext cx="31271" cy="15349"/>
            </a:xfrm>
            <a:custGeom>
              <a:rect b="b" l="l" r="r" t="t"/>
              <a:pathLst>
                <a:path extrusionOk="0" h="268" w="546">
                  <a:moveTo>
                    <a:pt x="517" y="1"/>
                  </a:moveTo>
                  <a:lnTo>
                    <a:pt x="17" y="220"/>
                  </a:lnTo>
                  <a:cubicBezTo>
                    <a:pt x="17" y="220"/>
                    <a:pt x="0" y="244"/>
                    <a:pt x="30" y="268"/>
                  </a:cubicBezTo>
                  <a:lnTo>
                    <a:pt x="546" y="46"/>
                  </a:lnTo>
                  <a:lnTo>
                    <a:pt x="517"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2"/>
            <p:cNvSpPr/>
            <p:nvPr/>
          </p:nvSpPr>
          <p:spPr>
            <a:xfrm>
              <a:off x="5939733" y="1001758"/>
              <a:ext cx="31614" cy="15979"/>
            </a:xfrm>
            <a:custGeom>
              <a:rect b="b" l="l" r="r" t="t"/>
              <a:pathLst>
                <a:path extrusionOk="0" h="279" w="552">
                  <a:moveTo>
                    <a:pt x="551" y="1"/>
                  </a:moveTo>
                  <a:lnTo>
                    <a:pt x="18" y="239"/>
                  </a:lnTo>
                  <a:cubicBezTo>
                    <a:pt x="18" y="239"/>
                    <a:pt x="0" y="257"/>
                    <a:pt x="30" y="279"/>
                  </a:cubicBezTo>
                  <a:lnTo>
                    <a:pt x="546" y="54"/>
                  </a:lnTo>
                  <a:lnTo>
                    <a:pt x="55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2"/>
            <p:cNvSpPr/>
            <p:nvPr/>
          </p:nvSpPr>
          <p:spPr>
            <a:xfrm>
              <a:off x="5969285" y="978907"/>
              <a:ext cx="225825" cy="33905"/>
            </a:xfrm>
            <a:custGeom>
              <a:rect b="b" l="l" r="r" t="t"/>
              <a:pathLst>
                <a:path extrusionOk="0" h="592" w="3943">
                  <a:moveTo>
                    <a:pt x="19" y="1"/>
                  </a:moveTo>
                  <a:cubicBezTo>
                    <a:pt x="70" y="140"/>
                    <a:pt x="70" y="295"/>
                    <a:pt x="13" y="435"/>
                  </a:cubicBezTo>
                  <a:lnTo>
                    <a:pt x="0" y="458"/>
                  </a:lnTo>
                  <a:lnTo>
                    <a:pt x="3809" y="592"/>
                  </a:lnTo>
                  <a:lnTo>
                    <a:pt x="3826" y="574"/>
                  </a:lnTo>
                  <a:cubicBezTo>
                    <a:pt x="3943" y="453"/>
                    <a:pt x="3943" y="255"/>
                    <a:pt x="3820" y="134"/>
                  </a:cubicBezTo>
                  <a:lnTo>
                    <a:pt x="19" y="1"/>
                  </a:lnTo>
                  <a:close/>
                </a:path>
              </a:pathLst>
            </a:custGeom>
            <a:solidFill>
              <a:srgbClr val="8C6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2"/>
            <p:cNvSpPr/>
            <p:nvPr/>
          </p:nvSpPr>
          <p:spPr>
            <a:xfrm>
              <a:off x="6021804" y="980911"/>
              <a:ext cx="14604" cy="26574"/>
            </a:xfrm>
            <a:custGeom>
              <a:rect b="b" l="l" r="r" t="t"/>
              <a:pathLst>
                <a:path extrusionOk="0" h="464" w="255">
                  <a:moveTo>
                    <a:pt x="17" y="0"/>
                  </a:moveTo>
                  <a:lnTo>
                    <a:pt x="0" y="458"/>
                  </a:lnTo>
                  <a:lnTo>
                    <a:pt x="237" y="464"/>
                  </a:lnTo>
                  <a:lnTo>
                    <a:pt x="255" y="6"/>
                  </a:lnTo>
                  <a:lnTo>
                    <a:pt x="17"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2"/>
            <p:cNvSpPr/>
            <p:nvPr/>
          </p:nvSpPr>
          <p:spPr>
            <a:xfrm>
              <a:off x="6008803" y="980281"/>
              <a:ext cx="7675" cy="26574"/>
            </a:xfrm>
            <a:custGeom>
              <a:rect b="b" l="l" r="r" t="t"/>
              <a:pathLst>
                <a:path extrusionOk="0" h="464" w="134">
                  <a:moveTo>
                    <a:pt x="12" y="0"/>
                  </a:moveTo>
                  <a:lnTo>
                    <a:pt x="0" y="458"/>
                  </a:lnTo>
                  <a:lnTo>
                    <a:pt x="116" y="463"/>
                  </a:lnTo>
                  <a:lnTo>
                    <a:pt x="134" y="6"/>
                  </a:lnTo>
                  <a:lnTo>
                    <a:pt x="12"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2"/>
            <p:cNvSpPr/>
            <p:nvPr/>
          </p:nvSpPr>
          <p:spPr>
            <a:xfrm>
              <a:off x="5994829" y="979880"/>
              <a:ext cx="7732" cy="26632"/>
            </a:xfrm>
            <a:custGeom>
              <a:rect b="b" l="l" r="r" t="t"/>
              <a:pathLst>
                <a:path extrusionOk="0" h="465" w="135">
                  <a:moveTo>
                    <a:pt x="19" y="0"/>
                  </a:moveTo>
                  <a:lnTo>
                    <a:pt x="1" y="459"/>
                  </a:lnTo>
                  <a:lnTo>
                    <a:pt x="123" y="465"/>
                  </a:lnTo>
                  <a:lnTo>
                    <a:pt x="134" y="0"/>
                  </a:lnTo>
                  <a:close/>
                </a:path>
              </a:pathLst>
            </a:custGeom>
            <a:solidFill>
              <a:srgbClr val="E8B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2"/>
            <p:cNvSpPr/>
            <p:nvPr/>
          </p:nvSpPr>
          <p:spPr>
            <a:xfrm>
              <a:off x="5934807" y="1004164"/>
              <a:ext cx="39862" cy="44844"/>
            </a:xfrm>
            <a:custGeom>
              <a:rect b="b" l="l" r="r" t="t"/>
              <a:pathLst>
                <a:path extrusionOk="0" h="783" w="696">
                  <a:moveTo>
                    <a:pt x="696" y="0"/>
                  </a:moveTo>
                  <a:lnTo>
                    <a:pt x="17" y="301"/>
                  </a:lnTo>
                  <a:cubicBezTo>
                    <a:pt x="86" y="418"/>
                    <a:pt x="99" y="562"/>
                    <a:pt x="40" y="689"/>
                  </a:cubicBezTo>
                  <a:lnTo>
                    <a:pt x="0" y="782"/>
                  </a:lnTo>
                  <a:lnTo>
                    <a:pt x="678" y="528"/>
                  </a:lnTo>
                  <a:lnTo>
                    <a:pt x="696"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2"/>
            <p:cNvSpPr/>
            <p:nvPr/>
          </p:nvSpPr>
          <p:spPr>
            <a:xfrm>
              <a:off x="5933433" y="1003763"/>
              <a:ext cx="36597" cy="17640"/>
            </a:xfrm>
            <a:custGeom>
              <a:rect b="b" l="l" r="r" t="t"/>
              <a:pathLst>
                <a:path extrusionOk="0" h="308" w="639">
                  <a:moveTo>
                    <a:pt x="604" y="1"/>
                  </a:moveTo>
                  <a:lnTo>
                    <a:pt x="24" y="256"/>
                  </a:lnTo>
                  <a:cubicBezTo>
                    <a:pt x="24" y="256"/>
                    <a:pt x="0" y="279"/>
                    <a:pt x="41" y="308"/>
                  </a:cubicBezTo>
                  <a:lnTo>
                    <a:pt x="639" y="53"/>
                  </a:lnTo>
                  <a:lnTo>
                    <a:pt x="604"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2"/>
            <p:cNvSpPr/>
            <p:nvPr/>
          </p:nvSpPr>
          <p:spPr>
            <a:xfrm>
              <a:off x="5932803" y="1030395"/>
              <a:ext cx="36196" cy="18614"/>
            </a:xfrm>
            <a:custGeom>
              <a:rect b="b" l="l" r="r" t="t"/>
              <a:pathLst>
                <a:path extrusionOk="0" h="325" w="632">
                  <a:moveTo>
                    <a:pt x="632" y="0"/>
                  </a:moveTo>
                  <a:lnTo>
                    <a:pt x="17" y="273"/>
                  </a:lnTo>
                  <a:cubicBezTo>
                    <a:pt x="17" y="273"/>
                    <a:pt x="0" y="295"/>
                    <a:pt x="35" y="324"/>
                  </a:cubicBezTo>
                  <a:lnTo>
                    <a:pt x="632" y="57"/>
                  </a:lnTo>
                  <a:lnTo>
                    <a:pt x="632"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2"/>
            <p:cNvSpPr/>
            <p:nvPr/>
          </p:nvSpPr>
          <p:spPr>
            <a:xfrm>
              <a:off x="5966994" y="1003763"/>
              <a:ext cx="262308" cy="39575"/>
            </a:xfrm>
            <a:custGeom>
              <a:rect b="b" l="l" r="r" t="t"/>
              <a:pathLst>
                <a:path extrusionOk="0" h="691" w="4580">
                  <a:moveTo>
                    <a:pt x="18" y="1"/>
                  </a:moveTo>
                  <a:lnTo>
                    <a:pt x="18" y="1"/>
                  </a:lnTo>
                  <a:cubicBezTo>
                    <a:pt x="81" y="163"/>
                    <a:pt x="81" y="343"/>
                    <a:pt x="11" y="500"/>
                  </a:cubicBezTo>
                  <a:lnTo>
                    <a:pt x="0" y="535"/>
                  </a:lnTo>
                  <a:lnTo>
                    <a:pt x="4417" y="690"/>
                  </a:lnTo>
                  <a:lnTo>
                    <a:pt x="4440" y="661"/>
                  </a:lnTo>
                  <a:cubicBezTo>
                    <a:pt x="4579" y="522"/>
                    <a:pt x="4574" y="297"/>
                    <a:pt x="4435" y="158"/>
                  </a:cubicBezTo>
                  <a:lnTo>
                    <a:pt x="18"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2"/>
            <p:cNvSpPr/>
            <p:nvPr/>
          </p:nvSpPr>
          <p:spPr>
            <a:xfrm>
              <a:off x="6027761" y="1005767"/>
              <a:ext cx="16953" cy="31271"/>
            </a:xfrm>
            <a:custGeom>
              <a:rect b="b" l="l" r="r" t="t"/>
              <a:pathLst>
                <a:path extrusionOk="0" h="546" w="296">
                  <a:moveTo>
                    <a:pt x="23" y="0"/>
                  </a:moveTo>
                  <a:lnTo>
                    <a:pt x="0" y="534"/>
                  </a:lnTo>
                  <a:lnTo>
                    <a:pt x="279" y="546"/>
                  </a:lnTo>
                  <a:lnTo>
                    <a:pt x="295" y="13"/>
                  </a:lnTo>
                  <a:lnTo>
                    <a:pt x="23"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2"/>
            <p:cNvSpPr/>
            <p:nvPr/>
          </p:nvSpPr>
          <p:spPr>
            <a:xfrm>
              <a:off x="6012469" y="1005424"/>
              <a:ext cx="8992" cy="30641"/>
            </a:xfrm>
            <a:custGeom>
              <a:rect b="b" l="l" r="r" t="t"/>
              <a:pathLst>
                <a:path extrusionOk="0" h="535" w="157">
                  <a:moveTo>
                    <a:pt x="24" y="1"/>
                  </a:moveTo>
                  <a:lnTo>
                    <a:pt x="0" y="528"/>
                  </a:lnTo>
                  <a:lnTo>
                    <a:pt x="139" y="535"/>
                  </a:lnTo>
                  <a:lnTo>
                    <a:pt x="15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2"/>
            <p:cNvSpPr/>
            <p:nvPr/>
          </p:nvSpPr>
          <p:spPr>
            <a:xfrm>
              <a:off x="5933433" y="1033659"/>
              <a:ext cx="286534" cy="24341"/>
            </a:xfrm>
            <a:custGeom>
              <a:rect b="b" l="l" r="r" t="t"/>
              <a:pathLst>
                <a:path extrusionOk="0" h="425" w="5003">
                  <a:moveTo>
                    <a:pt x="621" y="0"/>
                  </a:moveTo>
                  <a:lnTo>
                    <a:pt x="0" y="267"/>
                  </a:lnTo>
                  <a:lnTo>
                    <a:pt x="4551" y="424"/>
                  </a:lnTo>
                  <a:lnTo>
                    <a:pt x="5003" y="168"/>
                  </a:lnTo>
                  <a:lnTo>
                    <a:pt x="62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32"/>
          <p:cNvGrpSpPr/>
          <p:nvPr/>
        </p:nvGrpSpPr>
        <p:grpSpPr>
          <a:xfrm>
            <a:off x="1603782" y="2809222"/>
            <a:ext cx="1010793" cy="624822"/>
            <a:chOff x="5933776" y="1072547"/>
            <a:chExt cx="249708" cy="154349"/>
          </a:xfrm>
        </p:grpSpPr>
        <p:sp>
          <p:nvSpPr>
            <p:cNvPr id="4104" name="Google Shape;4104;p32"/>
            <p:cNvSpPr/>
            <p:nvPr/>
          </p:nvSpPr>
          <p:spPr>
            <a:xfrm>
              <a:off x="5933776" y="1072547"/>
              <a:ext cx="247016" cy="150340"/>
            </a:xfrm>
            <a:custGeom>
              <a:rect b="b" l="l" r="r" t="t"/>
              <a:pathLst>
                <a:path extrusionOk="0" h="2625" w="4313">
                  <a:moveTo>
                    <a:pt x="1537" y="1043"/>
                  </a:moveTo>
                  <a:lnTo>
                    <a:pt x="1537" y="1043"/>
                  </a:lnTo>
                  <a:cubicBezTo>
                    <a:pt x="1363" y="1212"/>
                    <a:pt x="1252" y="1449"/>
                    <a:pt x="1252" y="1710"/>
                  </a:cubicBezTo>
                  <a:cubicBezTo>
                    <a:pt x="1252" y="1964"/>
                    <a:pt x="1351" y="2191"/>
                    <a:pt x="1519" y="2359"/>
                  </a:cubicBezTo>
                  <a:cubicBezTo>
                    <a:pt x="1189" y="2180"/>
                    <a:pt x="957" y="1907"/>
                    <a:pt x="847" y="1750"/>
                  </a:cubicBezTo>
                  <a:cubicBezTo>
                    <a:pt x="824" y="1715"/>
                    <a:pt x="824" y="1664"/>
                    <a:pt x="853" y="1629"/>
                  </a:cubicBezTo>
                  <a:cubicBezTo>
                    <a:pt x="963" y="1477"/>
                    <a:pt x="1200" y="1212"/>
                    <a:pt x="1537" y="1043"/>
                  </a:cubicBezTo>
                  <a:close/>
                  <a:moveTo>
                    <a:pt x="2789" y="1043"/>
                  </a:moveTo>
                  <a:lnTo>
                    <a:pt x="2789" y="1043"/>
                  </a:lnTo>
                  <a:cubicBezTo>
                    <a:pt x="3130" y="1212"/>
                    <a:pt x="3362" y="1477"/>
                    <a:pt x="3472" y="1629"/>
                  </a:cubicBezTo>
                  <a:cubicBezTo>
                    <a:pt x="3501" y="1664"/>
                    <a:pt x="3501" y="1715"/>
                    <a:pt x="3478" y="1750"/>
                  </a:cubicBezTo>
                  <a:cubicBezTo>
                    <a:pt x="3368" y="1907"/>
                    <a:pt x="3137" y="2180"/>
                    <a:pt x="2806" y="2359"/>
                  </a:cubicBezTo>
                  <a:cubicBezTo>
                    <a:pt x="2974" y="2191"/>
                    <a:pt x="3073" y="1964"/>
                    <a:pt x="3073" y="1710"/>
                  </a:cubicBezTo>
                  <a:cubicBezTo>
                    <a:pt x="3073" y="1449"/>
                    <a:pt x="2963" y="1212"/>
                    <a:pt x="2789" y="1043"/>
                  </a:cubicBezTo>
                  <a:close/>
                  <a:moveTo>
                    <a:pt x="2163" y="904"/>
                  </a:moveTo>
                  <a:cubicBezTo>
                    <a:pt x="2608" y="904"/>
                    <a:pt x="2968" y="1263"/>
                    <a:pt x="2968" y="1710"/>
                  </a:cubicBezTo>
                  <a:cubicBezTo>
                    <a:pt x="2968" y="2156"/>
                    <a:pt x="2608" y="2515"/>
                    <a:pt x="2163" y="2515"/>
                  </a:cubicBezTo>
                  <a:cubicBezTo>
                    <a:pt x="1717" y="2515"/>
                    <a:pt x="1356" y="2156"/>
                    <a:pt x="1356" y="1710"/>
                  </a:cubicBezTo>
                  <a:cubicBezTo>
                    <a:pt x="1356" y="1263"/>
                    <a:pt x="1717" y="904"/>
                    <a:pt x="2163" y="904"/>
                  </a:cubicBezTo>
                  <a:close/>
                  <a:moveTo>
                    <a:pt x="2163" y="0"/>
                  </a:moveTo>
                  <a:cubicBezTo>
                    <a:pt x="2134" y="0"/>
                    <a:pt x="2110" y="24"/>
                    <a:pt x="2110" y="51"/>
                  </a:cubicBezTo>
                  <a:lnTo>
                    <a:pt x="2110" y="794"/>
                  </a:lnTo>
                  <a:cubicBezTo>
                    <a:pt x="2006" y="800"/>
                    <a:pt x="1907" y="811"/>
                    <a:pt x="1821" y="835"/>
                  </a:cubicBezTo>
                  <a:lnTo>
                    <a:pt x="1537" y="134"/>
                  </a:lnTo>
                  <a:cubicBezTo>
                    <a:pt x="1528" y="112"/>
                    <a:pt x="1509" y="100"/>
                    <a:pt x="1489" y="100"/>
                  </a:cubicBezTo>
                  <a:cubicBezTo>
                    <a:pt x="1482" y="100"/>
                    <a:pt x="1475" y="101"/>
                    <a:pt x="1468" y="104"/>
                  </a:cubicBezTo>
                  <a:cubicBezTo>
                    <a:pt x="1438" y="115"/>
                    <a:pt x="1426" y="145"/>
                    <a:pt x="1438" y="168"/>
                  </a:cubicBezTo>
                  <a:lnTo>
                    <a:pt x="1717" y="858"/>
                  </a:lnTo>
                  <a:cubicBezTo>
                    <a:pt x="1612" y="893"/>
                    <a:pt x="1519" y="933"/>
                    <a:pt x="1433" y="979"/>
                  </a:cubicBezTo>
                  <a:lnTo>
                    <a:pt x="968" y="383"/>
                  </a:lnTo>
                  <a:cubicBezTo>
                    <a:pt x="958" y="368"/>
                    <a:pt x="942" y="361"/>
                    <a:pt x="925" y="361"/>
                  </a:cubicBezTo>
                  <a:cubicBezTo>
                    <a:pt x="914" y="361"/>
                    <a:pt x="903" y="364"/>
                    <a:pt x="893" y="371"/>
                  </a:cubicBezTo>
                  <a:cubicBezTo>
                    <a:pt x="869" y="388"/>
                    <a:pt x="869" y="423"/>
                    <a:pt x="888" y="447"/>
                  </a:cubicBezTo>
                  <a:lnTo>
                    <a:pt x="1340" y="1032"/>
                  </a:lnTo>
                  <a:cubicBezTo>
                    <a:pt x="1224" y="1107"/>
                    <a:pt x="1120" y="1188"/>
                    <a:pt x="1032" y="1269"/>
                  </a:cubicBezTo>
                  <a:cubicBezTo>
                    <a:pt x="1032" y="1263"/>
                    <a:pt x="1027" y="1258"/>
                    <a:pt x="1021" y="1252"/>
                  </a:cubicBezTo>
                  <a:lnTo>
                    <a:pt x="435" y="736"/>
                  </a:lnTo>
                  <a:cubicBezTo>
                    <a:pt x="427" y="725"/>
                    <a:pt x="415" y="721"/>
                    <a:pt x="403" y="721"/>
                  </a:cubicBezTo>
                  <a:cubicBezTo>
                    <a:pt x="389" y="721"/>
                    <a:pt x="375" y="727"/>
                    <a:pt x="366" y="736"/>
                  </a:cubicBezTo>
                  <a:cubicBezTo>
                    <a:pt x="342" y="760"/>
                    <a:pt x="348" y="794"/>
                    <a:pt x="366" y="811"/>
                  </a:cubicBezTo>
                  <a:lnTo>
                    <a:pt x="951" y="1333"/>
                  </a:lnTo>
                  <a:cubicBezTo>
                    <a:pt x="957" y="1333"/>
                    <a:pt x="957" y="1338"/>
                    <a:pt x="963" y="1338"/>
                  </a:cubicBezTo>
                  <a:cubicBezTo>
                    <a:pt x="858" y="1443"/>
                    <a:pt x="783" y="1541"/>
                    <a:pt x="737" y="1611"/>
                  </a:cubicBezTo>
                  <a:lnTo>
                    <a:pt x="88" y="1241"/>
                  </a:lnTo>
                  <a:cubicBezTo>
                    <a:pt x="80" y="1235"/>
                    <a:pt x="70" y="1232"/>
                    <a:pt x="61" y="1232"/>
                  </a:cubicBezTo>
                  <a:cubicBezTo>
                    <a:pt x="43" y="1232"/>
                    <a:pt x="25" y="1242"/>
                    <a:pt x="18" y="1258"/>
                  </a:cubicBezTo>
                  <a:cubicBezTo>
                    <a:pt x="0" y="1281"/>
                    <a:pt x="13" y="1316"/>
                    <a:pt x="35" y="1327"/>
                  </a:cubicBezTo>
                  <a:lnTo>
                    <a:pt x="690" y="1704"/>
                  </a:lnTo>
                  <a:cubicBezTo>
                    <a:pt x="765" y="1825"/>
                    <a:pt x="1276" y="2625"/>
                    <a:pt x="2163" y="2625"/>
                  </a:cubicBezTo>
                  <a:cubicBezTo>
                    <a:pt x="3073" y="2625"/>
                    <a:pt x="3582" y="1790"/>
                    <a:pt x="3635" y="1698"/>
                  </a:cubicBezTo>
                  <a:lnTo>
                    <a:pt x="4277" y="1327"/>
                  </a:lnTo>
                  <a:cubicBezTo>
                    <a:pt x="4307" y="1316"/>
                    <a:pt x="4312" y="1281"/>
                    <a:pt x="4301" y="1258"/>
                  </a:cubicBezTo>
                  <a:cubicBezTo>
                    <a:pt x="4290" y="1242"/>
                    <a:pt x="4274" y="1232"/>
                    <a:pt x="4256" y="1232"/>
                  </a:cubicBezTo>
                  <a:cubicBezTo>
                    <a:pt x="4246" y="1232"/>
                    <a:pt x="4236" y="1235"/>
                    <a:pt x="4226" y="1241"/>
                  </a:cubicBezTo>
                  <a:lnTo>
                    <a:pt x="3589" y="1605"/>
                  </a:lnTo>
                  <a:cubicBezTo>
                    <a:pt x="3542" y="1541"/>
                    <a:pt x="3466" y="1443"/>
                    <a:pt x="3362" y="1333"/>
                  </a:cubicBezTo>
                  <a:lnTo>
                    <a:pt x="3948" y="811"/>
                  </a:lnTo>
                  <a:cubicBezTo>
                    <a:pt x="3971" y="794"/>
                    <a:pt x="3971" y="760"/>
                    <a:pt x="3953" y="736"/>
                  </a:cubicBezTo>
                  <a:cubicBezTo>
                    <a:pt x="3944" y="727"/>
                    <a:pt x="3930" y="721"/>
                    <a:pt x="3915" y="721"/>
                  </a:cubicBezTo>
                  <a:cubicBezTo>
                    <a:pt x="3902" y="721"/>
                    <a:pt x="3889" y="725"/>
                    <a:pt x="3878" y="736"/>
                  </a:cubicBezTo>
                  <a:lnTo>
                    <a:pt x="3293" y="1252"/>
                  </a:lnTo>
                  <a:cubicBezTo>
                    <a:pt x="3293" y="1258"/>
                    <a:pt x="3287" y="1258"/>
                    <a:pt x="3287" y="1263"/>
                  </a:cubicBezTo>
                  <a:cubicBezTo>
                    <a:pt x="3199" y="1182"/>
                    <a:pt x="3095" y="1102"/>
                    <a:pt x="2980" y="1032"/>
                  </a:cubicBezTo>
                  <a:lnTo>
                    <a:pt x="3432" y="447"/>
                  </a:lnTo>
                  <a:cubicBezTo>
                    <a:pt x="3450" y="423"/>
                    <a:pt x="3443" y="388"/>
                    <a:pt x="3421" y="371"/>
                  </a:cubicBezTo>
                  <a:cubicBezTo>
                    <a:pt x="3411" y="364"/>
                    <a:pt x="3401" y="361"/>
                    <a:pt x="3391" y="361"/>
                  </a:cubicBezTo>
                  <a:cubicBezTo>
                    <a:pt x="3376" y="361"/>
                    <a:pt x="3361" y="368"/>
                    <a:pt x="3351" y="383"/>
                  </a:cubicBezTo>
                  <a:lnTo>
                    <a:pt x="2886" y="979"/>
                  </a:lnTo>
                  <a:cubicBezTo>
                    <a:pt x="2800" y="928"/>
                    <a:pt x="2701" y="886"/>
                    <a:pt x="2603" y="858"/>
                  </a:cubicBezTo>
                  <a:lnTo>
                    <a:pt x="2875" y="168"/>
                  </a:lnTo>
                  <a:cubicBezTo>
                    <a:pt x="2886" y="145"/>
                    <a:pt x="2875" y="115"/>
                    <a:pt x="2846" y="104"/>
                  </a:cubicBezTo>
                  <a:cubicBezTo>
                    <a:pt x="2840" y="101"/>
                    <a:pt x="2834" y="100"/>
                    <a:pt x="2828" y="100"/>
                  </a:cubicBezTo>
                  <a:cubicBezTo>
                    <a:pt x="2810" y="100"/>
                    <a:pt x="2791" y="112"/>
                    <a:pt x="2782" y="134"/>
                  </a:cubicBezTo>
                  <a:lnTo>
                    <a:pt x="2498" y="829"/>
                  </a:lnTo>
                  <a:cubicBezTo>
                    <a:pt x="2412" y="811"/>
                    <a:pt x="2313" y="800"/>
                    <a:pt x="2215" y="794"/>
                  </a:cubicBezTo>
                  <a:lnTo>
                    <a:pt x="2215" y="51"/>
                  </a:lnTo>
                  <a:cubicBezTo>
                    <a:pt x="2215" y="24"/>
                    <a:pt x="2191" y="0"/>
                    <a:pt x="216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2"/>
            <p:cNvSpPr/>
            <p:nvPr/>
          </p:nvSpPr>
          <p:spPr>
            <a:xfrm>
              <a:off x="5993798" y="1123062"/>
              <a:ext cx="132987" cy="101258"/>
            </a:xfrm>
            <a:custGeom>
              <a:rect b="b" l="l" r="r" t="t"/>
              <a:pathLst>
                <a:path extrusionOk="0" h="1768" w="2322">
                  <a:moveTo>
                    <a:pt x="1163" y="0"/>
                  </a:moveTo>
                  <a:cubicBezTo>
                    <a:pt x="497" y="0"/>
                    <a:pt x="1" y="737"/>
                    <a:pt x="454" y="1442"/>
                  </a:cubicBezTo>
                  <a:cubicBezTo>
                    <a:pt x="495" y="1506"/>
                    <a:pt x="546" y="1552"/>
                    <a:pt x="605" y="1593"/>
                  </a:cubicBezTo>
                  <a:cubicBezTo>
                    <a:pt x="794" y="1714"/>
                    <a:pt x="985" y="1767"/>
                    <a:pt x="1164" y="1767"/>
                  </a:cubicBezTo>
                  <a:cubicBezTo>
                    <a:pt x="1830" y="1767"/>
                    <a:pt x="2322" y="1028"/>
                    <a:pt x="1873" y="330"/>
                  </a:cubicBezTo>
                  <a:cubicBezTo>
                    <a:pt x="1833" y="266"/>
                    <a:pt x="1781" y="213"/>
                    <a:pt x="1717" y="172"/>
                  </a:cubicBezTo>
                  <a:cubicBezTo>
                    <a:pt x="1530" y="53"/>
                    <a:pt x="1341" y="0"/>
                    <a:pt x="116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2"/>
            <p:cNvSpPr/>
            <p:nvPr/>
          </p:nvSpPr>
          <p:spPr>
            <a:xfrm>
              <a:off x="6023064" y="1130278"/>
              <a:ext cx="78750" cy="90319"/>
            </a:xfrm>
            <a:custGeom>
              <a:rect b="b" l="l" r="r" t="t"/>
              <a:pathLst>
                <a:path extrusionOk="0" h="1577" w="1375">
                  <a:moveTo>
                    <a:pt x="1073" y="1"/>
                  </a:moveTo>
                  <a:lnTo>
                    <a:pt x="0" y="1316"/>
                  </a:lnTo>
                  <a:lnTo>
                    <a:pt x="273" y="1577"/>
                  </a:lnTo>
                  <a:lnTo>
                    <a:pt x="1375" y="284"/>
                  </a:lnTo>
                  <a:lnTo>
                    <a:pt x="10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2"/>
            <p:cNvSpPr/>
            <p:nvPr/>
          </p:nvSpPr>
          <p:spPr>
            <a:xfrm>
              <a:off x="6047290" y="1155134"/>
              <a:ext cx="59449" cy="67123"/>
            </a:xfrm>
            <a:custGeom>
              <a:rect b="b" l="l" r="r" t="t"/>
              <a:pathLst>
                <a:path extrusionOk="0" h="1172" w="1038">
                  <a:moveTo>
                    <a:pt x="1016" y="1"/>
                  </a:moveTo>
                  <a:lnTo>
                    <a:pt x="0" y="1143"/>
                  </a:lnTo>
                  <a:lnTo>
                    <a:pt x="64" y="1172"/>
                  </a:lnTo>
                  <a:lnTo>
                    <a:pt x="1038" y="70"/>
                  </a:lnTo>
                  <a:lnTo>
                    <a:pt x="10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2"/>
            <p:cNvSpPr/>
            <p:nvPr/>
          </p:nvSpPr>
          <p:spPr>
            <a:xfrm>
              <a:off x="6015103" y="1126269"/>
              <a:ext cx="62083" cy="71476"/>
            </a:xfrm>
            <a:custGeom>
              <a:rect b="b" l="l" r="r" t="t"/>
              <a:pathLst>
                <a:path extrusionOk="0" h="1248" w="1084">
                  <a:moveTo>
                    <a:pt x="963" y="1"/>
                  </a:moveTo>
                  <a:lnTo>
                    <a:pt x="0" y="1090"/>
                  </a:lnTo>
                  <a:lnTo>
                    <a:pt x="48" y="1247"/>
                  </a:lnTo>
                  <a:lnTo>
                    <a:pt x="1084" y="30"/>
                  </a:lnTo>
                  <a:lnTo>
                    <a:pt x="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2"/>
            <p:cNvSpPr/>
            <p:nvPr/>
          </p:nvSpPr>
          <p:spPr>
            <a:xfrm>
              <a:off x="5936755" y="1076155"/>
              <a:ext cx="246730" cy="150741"/>
            </a:xfrm>
            <a:custGeom>
              <a:rect b="b" l="l" r="r" t="t"/>
              <a:pathLst>
                <a:path extrusionOk="0" h="2632" w="4308">
                  <a:moveTo>
                    <a:pt x="1537" y="1050"/>
                  </a:moveTo>
                  <a:lnTo>
                    <a:pt x="1537" y="1050"/>
                  </a:lnTo>
                  <a:cubicBezTo>
                    <a:pt x="1357" y="1213"/>
                    <a:pt x="1247" y="1449"/>
                    <a:pt x="1247" y="1711"/>
                  </a:cubicBezTo>
                  <a:cubicBezTo>
                    <a:pt x="1247" y="1965"/>
                    <a:pt x="1352" y="2197"/>
                    <a:pt x="1520" y="2360"/>
                  </a:cubicBezTo>
                  <a:cubicBezTo>
                    <a:pt x="1183" y="2186"/>
                    <a:pt x="957" y="1908"/>
                    <a:pt x="847" y="1756"/>
                  </a:cubicBezTo>
                  <a:cubicBezTo>
                    <a:pt x="817" y="1716"/>
                    <a:pt x="817" y="1670"/>
                    <a:pt x="847" y="1635"/>
                  </a:cubicBezTo>
                  <a:cubicBezTo>
                    <a:pt x="957" y="1484"/>
                    <a:pt x="1194" y="1213"/>
                    <a:pt x="1537" y="1050"/>
                  </a:cubicBezTo>
                  <a:close/>
                  <a:moveTo>
                    <a:pt x="2783" y="1050"/>
                  </a:moveTo>
                  <a:lnTo>
                    <a:pt x="2783" y="1050"/>
                  </a:lnTo>
                  <a:cubicBezTo>
                    <a:pt x="3125" y="1213"/>
                    <a:pt x="3356" y="1484"/>
                    <a:pt x="3473" y="1635"/>
                  </a:cubicBezTo>
                  <a:cubicBezTo>
                    <a:pt x="3495" y="1670"/>
                    <a:pt x="3495" y="1716"/>
                    <a:pt x="3473" y="1756"/>
                  </a:cubicBezTo>
                  <a:cubicBezTo>
                    <a:pt x="3363" y="1908"/>
                    <a:pt x="3131" y="2186"/>
                    <a:pt x="2800" y="2360"/>
                  </a:cubicBezTo>
                  <a:cubicBezTo>
                    <a:pt x="2968" y="2197"/>
                    <a:pt x="3072" y="1965"/>
                    <a:pt x="3072" y="1711"/>
                  </a:cubicBezTo>
                  <a:cubicBezTo>
                    <a:pt x="3072" y="1449"/>
                    <a:pt x="2962" y="1213"/>
                    <a:pt x="2783" y="1050"/>
                  </a:cubicBezTo>
                  <a:close/>
                  <a:moveTo>
                    <a:pt x="2157" y="905"/>
                  </a:moveTo>
                  <a:cubicBezTo>
                    <a:pt x="2604" y="905"/>
                    <a:pt x="2968" y="1264"/>
                    <a:pt x="2968" y="1711"/>
                  </a:cubicBezTo>
                  <a:cubicBezTo>
                    <a:pt x="2968" y="2157"/>
                    <a:pt x="2604" y="2522"/>
                    <a:pt x="2157" y="2522"/>
                  </a:cubicBezTo>
                  <a:cubicBezTo>
                    <a:pt x="1710" y="2522"/>
                    <a:pt x="1352" y="2157"/>
                    <a:pt x="1352" y="1711"/>
                  </a:cubicBezTo>
                  <a:cubicBezTo>
                    <a:pt x="1352" y="1264"/>
                    <a:pt x="1710" y="905"/>
                    <a:pt x="2157" y="905"/>
                  </a:cubicBezTo>
                  <a:close/>
                  <a:moveTo>
                    <a:pt x="2157" y="1"/>
                  </a:moveTo>
                  <a:cubicBezTo>
                    <a:pt x="2128" y="1"/>
                    <a:pt x="2104" y="23"/>
                    <a:pt x="2104" y="52"/>
                  </a:cubicBezTo>
                  <a:lnTo>
                    <a:pt x="2104" y="795"/>
                  </a:lnTo>
                  <a:cubicBezTo>
                    <a:pt x="2007" y="801"/>
                    <a:pt x="1908" y="812"/>
                    <a:pt x="1815" y="836"/>
                  </a:cubicBezTo>
                  <a:lnTo>
                    <a:pt x="1531" y="135"/>
                  </a:lnTo>
                  <a:cubicBezTo>
                    <a:pt x="1523" y="113"/>
                    <a:pt x="1505" y="100"/>
                    <a:pt x="1484" y="100"/>
                  </a:cubicBezTo>
                  <a:cubicBezTo>
                    <a:pt x="1477" y="100"/>
                    <a:pt x="1469" y="102"/>
                    <a:pt x="1461" y="105"/>
                  </a:cubicBezTo>
                  <a:cubicBezTo>
                    <a:pt x="1438" y="116"/>
                    <a:pt x="1421" y="146"/>
                    <a:pt x="1432" y="175"/>
                  </a:cubicBezTo>
                  <a:lnTo>
                    <a:pt x="1710" y="865"/>
                  </a:lnTo>
                  <a:cubicBezTo>
                    <a:pt x="1612" y="893"/>
                    <a:pt x="1513" y="934"/>
                    <a:pt x="1427" y="980"/>
                  </a:cubicBezTo>
                  <a:lnTo>
                    <a:pt x="963" y="384"/>
                  </a:lnTo>
                  <a:cubicBezTo>
                    <a:pt x="952" y="369"/>
                    <a:pt x="935" y="361"/>
                    <a:pt x="920" y="361"/>
                  </a:cubicBezTo>
                  <a:cubicBezTo>
                    <a:pt x="910" y="361"/>
                    <a:pt x="900" y="365"/>
                    <a:pt x="894" y="371"/>
                  </a:cubicBezTo>
                  <a:cubicBezTo>
                    <a:pt x="870" y="389"/>
                    <a:pt x="865" y="424"/>
                    <a:pt x="881" y="448"/>
                  </a:cubicBezTo>
                  <a:lnTo>
                    <a:pt x="1333" y="1039"/>
                  </a:lnTo>
                  <a:cubicBezTo>
                    <a:pt x="1218" y="1108"/>
                    <a:pt x="1114" y="1189"/>
                    <a:pt x="1026" y="1270"/>
                  </a:cubicBezTo>
                  <a:cubicBezTo>
                    <a:pt x="1026" y="1264"/>
                    <a:pt x="1021" y="1258"/>
                    <a:pt x="1021" y="1258"/>
                  </a:cubicBezTo>
                  <a:lnTo>
                    <a:pt x="435" y="737"/>
                  </a:lnTo>
                  <a:cubicBezTo>
                    <a:pt x="425" y="728"/>
                    <a:pt x="411" y="724"/>
                    <a:pt x="399" y="724"/>
                  </a:cubicBezTo>
                  <a:cubicBezTo>
                    <a:pt x="384" y="724"/>
                    <a:pt x="369" y="730"/>
                    <a:pt x="360" y="742"/>
                  </a:cubicBezTo>
                  <a:cubicBezTo>
                    <a:pt x="338" y="760"/>
                    <a:pt x="343" y="795"/>
                    <a:pt x="365" y="812"/>
                  </a:cubicBezTo>
                  <a:lnTo>
                    <a:pt x="951" y="1334"/>
                  </a:lnTo>
                  <a:cubicBezTo>
                    <a:pt x="951" y="1339"/>
                    <a:pt x="957" y="1339"/>
                    <a:pt x="957" y="1339"/>
                  </a:cubicBezTo>
                  <a:cubicBezTo>
                    <a:pt x="852" y="1449"/>
                    <a:pt x="777" y="1548"/>
                    <a:pt x="731" y="1612"/>
                  </a:cubicBezTo>
                  <a:lnTo>
                    <a:pt x="82" y="1240"/>
                  </a:lnTo>
                  <a:cubicBezTo>
                    <a:pt x="74" y="1237"/>
                    <a:pt x="66" y="1235"/>
                    <a:pt x="58" y="1235"/>
                  </a:cubicBezTo>
                  <a:cubicBezTo>
                    <a:pt x="41" y="1235"/>
                    <a:pt x="24" y="1243"/>
                    <a:pt x="12" y="1258"/>
                  </a:cubicBezTo>
                  <a:cubicBezTo>
                    <a:pt x="1" y="1288"/>
                    <a:pt x="6" y="1317"/>
                    <a:pt x="30" y="1334"/>
                  </a:cubicBezTo>
                  <a:lnTo>
                    <a:pt x="691" y="1705"/>
                  </a:lnTo>
                  <a:cubicBezTo>
                    <a:pt x="760" y="1832"/>
                    <a:pt x="1270" y="2631"/>
                    <a:pt x="2157" y="2631"/>
                  </a:cubicBezTo>
                  <a:cubicBezTo>
                    <a:pt x="3067" y="2631"/>
                    <a:pt x="3577" y="1791"/>
                    <a:pt x="3634" y="1699"/>
                  </a:cubicBezTo>
                  <a:lnTo>
                    <a:pt x="4278" y="1334"/>
                  </a:lnTo>
                  <a:cubicBezTo>
                    <a:pt x="4302" y="1317"/>
                    <a:pt x="4308" y="1288"/>
                    <a:pt x="4295" y="1258"/>
                  </a:cubicBezTo>
                  <a:cubicBezTo>
                    <a:pt x="4288" y="1243"/>
                    <a:pt x="4269" y="1235"/>
                    <a:pt x="4251" y="1235"/>
                  </a:cubicBezTo>
                  <a:cubicBezTo>
                    <a:pt x="4242" y="1235"/>
                    <a:pt x="4233" y="1237"/>
                    <a:pt x="4225" y="1240"/>
                  </a:cubicBezTo>
                  <a:lnTo>
                    <a:pt x="3583" y="1606"/>
                  </a:lnTo>
                  <a:cubicBezTo>
                    <a:pt x="3537" y="1542"/>
                    <a:pt x="3460" y="1443"/>
                    <a:pt x="3356" y="1339"/>
                  </a:cubicBezTo>
                  <a:lnTo>
                    <a:pt x="3363" y="1334"/>
                  </a:lnTo>
                  <a:lnTo>
                    <a:pt x="3947" y="812"/>
                  </a:lnTo>
                  <a:cubicBezTo>
                    <a:pt x="3965" y="795"/>
                    <a:pt x="3971" y="760"/>
                    <a:pt x="3947" y="742"/>
                  </a:cubicBezTo>
                  <a:cubicBezTo>
                    <a:pt x="3938" y="730"/>
                    <a:pt x="3924" y="724"/>
                    <a:pt x="3910" y="724"/>
                  </a:cubicBezTo>
                  <a:cubicBezTo>
                    <a:pt x="3898" y="724"/>
                    <a:pt x="3886" y="728"/>
                    <a:pt x="3878" y="737"/>
                  </a:cubicBezTo>
                  <a:lnTo>
                    <a:pt x="3293" y="1258"/>
                  </a:lnTo>
                  <a:cubicBezTo>
                    <a:pt x="3287" y="1258"/>
                    <a:pt x="3287" y="1264"/>
                    <a:pt x="3281" y="1264"/>
                  </a:cubicBezTo>
                  <a:cubicBezTo>
                    <a:pt x="3195" y="1183"/>
                    <a:pt x="3096" y="1101"/>
                    <a:pt x="2974" y="1032"/>
                  </a:cubicBezTo>
                  <a:lnTo>
                    <a:pt x="3426" y="448"/>
                  </a:lnTo>
                  <a:cubicBezTo>
                    <a:pt x="3444" y="424"/>
                    <a:pt x="3438" y="389"/>
                    <a:pt x="3420" y="371"/>
                  </a:cubicBezTo>
                  <a:cubicBezTo>
                    <a:pt x="3411" y="365"/>
                    <a:pt x="3401" y="361"/>
                    <a:pt x="3390" y="361"/>
                  </a:cubicBezTo>
                  <a:cubicBezTo>
                    <a:pt x="3373" y="361"/>
                    <a:pt x="3356" y="369"/>
                    <a:pt x="3345" y="384"/>
                  </a:cubicBezTo>
                  <a:lnTo>
                    <a:pt x="2887" y="980"/>
                  </a:lnTo>
                  <a:cubicBezTo>
                    <a:pt x="2794" y="934"/>
                    <a:pt x="2702" y="893"/>
                    <a:pt x="2598" y="858"/>
                  </a:cubicBezTo>
                  <a:lnTo>
                    <a:pt x="2876" y="175"/>
                  </a:lnTo>
                  <a:cubicBezTo>
                    <a:pt x="2887" y="146"/>
                    <a:pt x="2869" y="116"/>
                    <a:pt x="2847" y="105"/>
                  </a:cubicBezTo>
                  <a:cubicBezTo>
                    <a:pt x="2839" y="102"/>
                    <a:pt x="2832" y="100"/>
                    <a:pt x="2824" y="100"/>
                  </a:cubicBezTo>
                  <a:cubicBezTo>
                    <a:pt x="2804" y="100"/>
                    <a:pt x="2786" y="113"/>
                    <a:pt x="2777" y="135"/>
                  </a:cubicBezTo>
                  <a:lnTo>
                    <a:pt x="2494" y="836"/>
                  </a:lnTo>
                  <a:cubicBezTo>
                    <a:pt x="2406" y="812"/>
                    <a:pt x="2307" y="801"/>
                    <a:pt x="2208" y="795"/>
                  </a:cubicBezTo>
                  <a:lnTo>
                    <a:pt x="2208" y="52"/>
                  </a:lnTo>
                  <a:cubicBezTo>
                    <a:pt x="2208" y="23"/>
                    <a:pt x="2186" y="1"/>
                    <a:pt x="2157"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32"/>
          <p:cNvGrpSpPr/>
          <p:nvPr/>
        </p:nvGrpSpPr>
        <p:grpSpPr>
          <a:xfrm>
            <a:off x="845427" y="1415936"/>
            <a:ext cx="3236333" cy="2334434"/>
            <a:chOff x="6006048" y="2516874"/>
            <a:chExt cx="1612924" cy="1163436"/>
          </a:xfrm>
        </p:grpSpPr>
        <p:sp>
          <p:nvSpPr>
            <p:cNvPr id="4111" name="Google Shape;4111;p32"/>
            <p:cNvSpPr/>
            <p:nvPr/>
          </p:nvSpPr>
          <p:spPr>
            <a:xfrm>
              <a:off x="6006054" y="3041395"/>
              <a:ext cx="1612915" cy="638915"/>
            </a:xfrm>
            <a:custGeom>
              <a:rect b="b" l="l" r="r" t="t"/>
              <a:pathLst>
                <a:path extrusionOk="0" h="4824" w="12178">
                  <a:moveTo>
                    <a:pt x="1" y="1"/>
                  </a:moveTo>
                  <a:lnTo>
                    <a:pt x="1" y="4823"/>
                  </a:lnTo>
                  <a:lnTo>
                    <a:pt x="12178" y="4823"/>
                  </a:lnTo>
                  <a:lnTo>
                    <a:pt x="12178" y="1"/>
                  </a:lnTo>
                  <a:close/>
                </a:path>
              </a:pathLst>
            </a:custGeom>
            <a:gradFill>
              <a:gsLst>
                <a:gs pos="0">
                  <a:srgbClr val="1D2D60">
                    <a:alpha val="392"/>
                  </a:srgbClr>
                </a:gs>
                <a:gs pos="100000">
                  <a:srgbClr val="1D2D60">
                    <a:alpha val="74509"/>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2" name="Google Shape;4112;p32"/>
            <p:cNvGrpSpPr/>
            <p:nvPr/>
          </p:nvGrpSpPr>
          <p:grpSpPr>
            <a:xfrm>
              <a:off x="6006048" y="2516874"/>
              <a:ext cx="1612924" cy="770816"/>
              <a:chOff x="5746209" y="1679349"/>
              <a:chExt cx="799467" cy="382065"/>
            </a:xfrm>
          </p:grpSpPr>
          <p:sp>
            <p:nvSpPr>
              <p:cNvPr id="4113" name="Google Shape;4113;p32"/>
              <p:cNvSpPr/>
              <p:nvPr/>
            </p:nvSpPr>
            <p:spPr>
              <a:xfrm>
                <a:off x="5806288" y="1909986"/>
                <a:ext cx="739388" cy="46276"/>
              </a:xfrm>
              <a:custGeom>
                <a:rect b="b" l="l" r="r" t="t"/>
                <a:pathLst>
                  <a:path extrusionOk="0" h="808" w="12910">
                    <a:moveTo>
                      <a:pt x="0" y="1"/>
                    </a:moveTo>
                    <a:lnTo>
                      <a:pt x="0" y="494"/>
                    </a:lnTo>
                    <a:lnTo>
                      <a:pt x="12909" y="807"/>
                    </a:lnTo>
                    <a:lnTo>
                      <a:pt x="12909" y="401"/>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2"/>
              <p:cNvSpPr/>
              <p:nvPr/>
            </p:nvSpPr>
            <p:spPr>
              <a:xfrm>
                <a:off x="5746209" y="1909986"/>
                <a:ext cx="60136" cy="33275"/>
              </a:xfrm>
              <a:custGeom>
                <a:rect b="b" l="l" r="r" t="t"/>
                <a:pathLst>
                  <a:path extrusionOk="0" h="581" w="1050">
                    <a:moveTo>
                      <a:pt x="1049" y="1"/>
                    </a:moveTo>
                    <a:lnTo>
                      <a:pt x="1" y="117"/>
                    </a:lnTo>
                    <a:lnTo>
                      <a:pt x="1" y="581"/>
                    </a:lnTo>
                    <a:lnTo>
                      <a:pt x="1049" y="494"/>
                    </a:lnTo>
                    <a:lnTo>
                      <a:pt x="1049"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2"/>
              <p:cNvSpPr/>
              <p:nvPr/>
            </p:nvSpPr>
            <p:spPr>
              <a:xfrm>
                <a:off x="5746209" y="1938278"/>
                <a:ext cx="799467" cy="22279"/>
              </a:xfrm>
              <a:custGeom>
                <a:rect b="b" l="l" r="r" t="t"/>
                <a:pathLst>
                  <a:path extrusionOk="0" h="389" w="13959">
                    <a:moveTo>
                      <a:pt x="1049" y="0"/>
                    </a:moveTo>
                    <a:lnTo>
                      <a:pt x="1" y="87"/>
                    </a:lnTo>
                    <a:lnTo>
                      <a:pt x="11372" y="388"/>
                    </a:lnTo>
                    <a:lnTo>
                      <a:pt x="13958" y="313"/>
                    </a:lnTo>
                    <a:lnTo>
                      <a:pt x="1049"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2"/>
              <p:cNvSpPr/>
              <p:nvPr/>
            </p:nvSpPr>
            <p:spPr>
              <a:xfrm>
                <a:off x="5829197" y="1946239"/>
                <a:ext cx="16036" cy="92953"/>
              </a:xfrm>
              <a:custGeom>
                <a:rect b="b" l="l" r="r" t="t"/>
                <a:pathLst>
                  <a:path extrusionOk="0" h="1623" w="280">
                    <a:moveTo>
                      <a:pt x="63" y="1"/>
                    </a:moveTo>
                    <a:cubicBezTo>
                      <a:pt x="57" y="1"/>
                      <a:pt x="52" y="3"/>
                      <a:pt x="47" y="6"/>
                    </a:cubicBezTo>
                    <a:cubicBezTo>
                      <a:pt x="25" y="12"/>
                      <a:pt x="18" y="35"/>
                      <a:pt x="25" y="52"/>
                    </a:cubicBezTo>
                    <a:cubicBezTo>
                      <a:pt x="25" y="58"/>
                      <a:pt x="199" y="453"/>
                      <a:pt x="105" y="771"/>
                    </a:cubicBezTo>
                    <a:cubicBezTo>
                      <a:pt x="1" y="1119"/>
                      <a:pt x="129" y="1577"/>
                      <a:pt x="135" y="1593"/>
                    </a:cubicBezTo>
                    <a:cubicBezTo>
                      <a:pt x="140" y="1611"/>
                      <a:pt x="151" y="1622"/>
                      <a:pt x="169" y="1622"/>
                    </a:cubicBezTo>
                    <a:lnTo>
                      <a:pt x="180" y="1622"/>
                    </a:lnTo>
                    <a:cubicBezTo>
                      <a:pt x="204" y="1617"/>
                      <a:pt x="215" y="1593"/>
                      <a:pt x="210" y="1577"/>
                    </a:cubicBezTo>
                    <a:cubicBezTo>
                      <a:pt x="210" y="1571"/>
                      <a:pt x="82" y="1119"/>
                      <a:pt x="180" y="793"/>
                    </a:cubicBezTo>
                    <a:cubicBezTo>
                      <a:pt x="279" y="446"/>
                      <a:pt x="105" y="41"/>
                      <a:pt x="100" y="23"/>
                    </a:cubicBezTo>
                    <a:cubicBezTo>
                      <a:pt x="91" y="11"/>
                      <a:pt x="77" y="1"/>
                      <a:pt x="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2"/>
              <p:cNvSpPr/>
              <p:nvPr/>
            </p:nvSpPr>
            <p:spPr>
              <a:xfrm>
                <a:off x="5811614" y="1943776"/>
                <a:ext cx="30584" cy="97707"/>
              </a:xfrm>
              <a:custGeom>
                <a:rect b="b" l="l" r="r" t="t"/>
                <a:pathLst>
                  <a:path extrusionOk="0" h="1706" w="534">
                    <a:moveTo>
                      <a:pt x="311" y="0"/>
                    </a:moveTo>
                    <a:cubicBezTo>
                      <a:pt x="308" y="0"/>
                      <a:pt x="305" y="1"/>
                      <a:pt x="302" y="2"/>
                    </a:cubicBezTo>
                    <a:cubicBezTo>
                      <a:pt x="279" y="9"/>
                      <a:pt x="273" y="31"/>
                      <a:pt x="279" y="55"/>
                    </a:cubicBezTo>
                    <a:cubicBezTo>
                      <a:pt x="279" y="60"/>
                      <a:pt x="447" y="507"/>
                      <a:pt x="233" y="831"/>
                    </a:cubicBezTo>
                    <a:cubicBezTo>
                      <a:pt x="1" y="1184"/>
                      <a:pt x="12" y="1649"/>
                      <a:pt x="12" y="1671"/>
                    </a:cubicBezTo>
                    <a:cubicBezTo>
                      <a:pt x="12" y="1689"/>
                      <a:pt x="30" y="1706"/>
                      <a:pt x="53" y="1706"/>
                    </a:cubicBezTo>
                    <a:cubicBezTo>
                      <a:pt x="76" y="1706"/>
                      <a:pt x="88" y="1689"/>
                      <a:pt x="88" y="1665"/>
                    </a:cubicBezTo>
                    <a:cubicBezTo>
                      <a:pt x="88" y="1660"/>
                      <a:pt x="76" y="1208"/>
                      <a:pt x="297" y="878"/>
                    </a:cubicBezTo>
                    <a:cubicBezTo>
                      <a:pt x="533" y="518"/>
                      <a:pt x="359" y="43"/>
                      <a:pt x="354" y="25"/>
                    </a:cubicBezTo>
                    <a:cubicBezTo>
                      <a:pt x="345" y="11"/>
                      <a:pt x="327" y="0"/>
                      <a:pt x="3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2"/>
              <p:cNvSpPr/>
              <p:nvPr/>
            </p:nvSpPr>
            <p:spPr>
              <a:xfrm>
                <a:off x="5803653" y="1943834"/>
                <a:ext cx="26288" cy="87398"/>
              </a:xfrm>
              <a:custGeom>
                <a:rect b="b" l="l" r="r" t="t"/>
                <a:pathLst>
                  <a:path extrusionOk="0" h="1526" w="459">
                    <a:moveTo>
                      <a:pt x="401" y="1"/>
                    </a:moveTo>
                    <a:cubicBezTo>
                      <a:pt x="377" y="1"/>
                      <a:pt x="359" y="19"/>
                      <a:pt x="366" y="42"/>
                    </a:cubicBezTo>
                    <a:cubicBezTo>
                      <a:pt x="366" y="48"/>
                      <a:pt x="377" y="586"/>
                      <a:pt x="220" y="859"/>
                    </a:cubicBezTo>
                    <a:cubicBezTo>
                      <a:pt x="53" y="1143"/>
                      <a:pt x="6" y="1468"/>
                      <a:pt x="6" y="1479"/>
                    </a:cubicBezTo>
                    <a:cubicBezTo>
                      <a:pt x="0" y="1503"/>
                      <a:pt x="19" y="1520"/>
                      <a:pt x="35" y="1525"/>
                    </a:cubicBezTo>
                    <a:lnTo>
                      <a:pt x="41" y="1525"/>
                    </a:lnTo>
                    <a:cubicBezTo>
                      <a:pt x="64" y="1525"/>
                      <a:pt x="81" y="1509"/>
                      <a:pt x="81" y="1491"/>
                    </a:cubicBezTo>
                    <a:cubicBezTo>
                      <a:pt x="81" y="1485"/>
                      <a:pt x="128" y="1166"/>
                      <a:pt x="290" y="894"/>
                    </a:cubicBezTo>
                    <a:cubicBezTo>
                      <a:pt x="458" y="610"/>
                      <a:pt x="441" y="65"/>
                      <a:pt x="441" y="42"/>
                    </a:cubicBezTo>
                    <a:cubicBezTo>
                      <a:pt x="441" y="19"/>
                      <a:pt x="423" y="1"/>
                      <a:pt x="40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2"/>
              <p:cNvSpPr/>
              <p:nvPr/>
            </p:nvSpPr>
            <p:spPr>
              <a:xfrm>
                <a:off x="5830915" y="1942287"/>
                <a:ext cx="20618" cy="96905"/>
              </a:xfrm>
              <a:custGeom>
                <a:rect b="b" l="l" r="r" t="t"/>
                <a:pathLst>
                  <a:path extrusionOk="0" h="1692" w="360">
                    <a:moveTo>
                      <a:pt x="45" y="0"/>
                    </a:moveTo>
                    <a:cubicBezTo>
                      <a:pt x="39" y="0"/>
                      <a:pt x="34" y="2"/>
                      <a:pt x="29" y="6"/>
                    </a:cubicBezTo>
                    <a:cubicBezTo>
                      <a:pt x="6" y="11"/>
                      <a:pt x="0" y="35"/>
                      <a:pt x="6" y="57"/>
                    </a:cubicBezTo>
                    <a:cubicBezTo>
                      <a:pt x="11" y="63"/>
                      <a:pt x="266" y="677"/>
                      <a:pt x="214" y="1095"/>
                    </a:cubicBezTo>
                    <a:cubicBezTo>
                      <a:pt x="156" y="1536"/>
                      <a:pt x="278" y="1669"/>
                      <a:pt x="290" y="1680"/>
                    </a:cubicBezTo>
                    <a:cubicBezTo>
                      <a:pt x="295" y="1691"/>
                      <a:pt x="308" y="1691"/>
                      <a:pt x="319" y="1691"/>
                    </a:cubicBezTo>
                    <a:cubicBezTo>
                      <a:pt x="324" y="1691"/>
                      <a:pt x="335" y="1691"/>
                      <a:pt x="342" y="1680"/>
                    </a:cubicBezTo>
                    <a:cubicBezTo>
                      <a:pt x="359" y="1669"/>
                      <a:pt x="359" y="1640"/>
                      <a:pt x="348" y="1627"/>
                    </a:cubicBezTo>
                    <a:cubicBezTo>
                      <a:pt x="348" y="1622"/>
                      <a:pt x="238" y="1506"/>
                      <a:pt x="290" y="1106"/>
                    </a:cubicBezTo>
                    <a:cubicBezTo>
                      <a:pt x="348" y="666"/>
                      <a:pt x="92" y="51"/>
                      <a:pt x="81" y="22"/>
                    </a:cubicBezTo>
                    <a:cubicBezTo>
                      <a:pt x="73" y="10"/>
                      <a:pt x="58" y="0"/>
                      <a:pt x="4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2"/>
              <p:cNvSpPr/>
              <p:nvPr/>
            </p:nvSpPr>
            <p:spPr>
              <a:xfrm>
                <a:off x="5821236" y="1940569"/>
                <a:ext cx="16953" cy="104580"/>
              </a:xfrm>
              <a:custGeom>
                <a:rect b="b" l="l" r="r" t="t"/>
                <a:pathLst>
                  <a:path extrusionOk="0" h="1826" w="296">
                    <a:moveTo>
                      <a:pt x="140" y="1"/>
                    </a:moveTo>
                    <a:cubicBezTo>
                      <a:pt x="122" y="6"/>
                      <a:pt x="105" y="23"/>
                      <a:pt x="111" y="47"/>
                    </a:cubicBezTo>
                    <a:cubicBezTo>
                      <a:pt x="111" y="52"/>
                      <a:pt x="215" y="760"/>
                      <a:pt x="111" y="1159"/>
                    </a:cubicBezTo>
                    <a:cubicBezTo>
                      <a:pt x="1" y="1577"/>
                      <a:pt x="52" y="1785"/>
                      <a:pt x="59" y="1797"/>
                    </a:cubicBezTo>
                    <a:cubicBezTo>
                      <a:pt x="65" y="1815"/>
                      <a:pt x="76" y="1826"/>
                      <a:pt x="94" y="1826"/>
                    </a:cubicBezTo>
                    <a:cubicBezTo>
                      <a:pt x="100" y="1826"/>
                      <a:pt x="105" y="1820"/>
                      <a:pt x="105" y="1820"/>
                    </a:cubicBezTo>
                    <a:cubicBezTo>
                      <a:pt x="129" y="1815"/>
                      <a:pt x="140" y="1797"/>
                      <a:pt x="134" y="1774"/>
                    </a:cubicBezTo>
                    <a:cubicBezTo>
                      <a:pt x="134" y="1774"/>
                      <a:pt x="82" y="1577"/>
                      <a:pt x="186" y="1183"/>
                    </a:cubicBezTo>
                    <a:cubicBezTo>
                      <a:pt x="296" y="766"/>
                      <a:pt x="191" y="65"/>
                      <a:pt x="186" y="36"/>
                    </a:cubicBezTo>
                    <a:cubicBezTo>
                      <a:pt x="180" y="12"/>
                      <a:pt x="164" y="1"/>
                      <a:pt x="1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2"/>
              <p:cNvSpPr/>
              <p:nvPr/>
            </p:nvSpPr>
            <p:spPr>
              <a:xfrm>
                <a:off x="5820950" y="1939882"/>
                <a:ext cx="14948" cy="6758"/>
              </a:xfrm>
              <a:custGeom>
                <a:rect b="b" l="l" r="r" t="t"/>
                <a:pathLst>
                  <a:path extrusionOk="0" h="118" w="261">
                    <a:moveTo>
                      <a:pt x="17" y="0"/>
                    </a:moveTo>
                    <a:cubicBezTo>
                      <a:pt x="17" y="0"/>
                      <a:pt x="0" y="117"/>
                      <a:pt x="134" y="117"/>
                    </a:cubicBezTo>
                    <a:cubicBezTo>
                      <a:pt x="260" y="117"/>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2"/>
              <p:cNvSpPr/>
              <p:nvPr/>
            </p:nvSpPr>
            <p:spPr>
              <a:xfrm>
                <a:off x="5825245" y="1940913"/>
                <a:ext cx="13974" cy="10252"/>
              </a:xfrm>
              <a:custGeom>
                <a:rect b="b" l="l" r="r" t="t"/>
                <a:pathLst>
                  <a:path extrusionOk="0" h="179" w="244">
                    <a:moveTo>
                      <a:pt x="169" y="0"/>
                    </a:moveTo>
                    <a:cubicBezTo>
                      <a:pt x="169" y="0"/>
                      <a:pt x="169" y="64"/>
                      <a:pt x="110" y="81"/>
                    </a:cubicBezTo>
                    <a:cubicBezTo>
                      <a:pt x="85" y="90"/>
                      <a:pt x="63" y="93"/>
                      <a:pt x="45" y="93"/>
                    </a:cubicBezTo>
                    <a:cubicBezTo>
                      <a:pt x="17" y="93"/>
                      <a:pt x="0" y="87"/>
                      <a:pt x="0" y="87"/>
                    </a:cubicBezTo>
                    <a:lnTo>
                      <a:pt x="0" y="87"/>
                    </a:lnTo>
                    <a:cubicBezTo>
                      <a:pt x="0" y="87"/>
                      <a:pt x="33" y="179"/>
                      <a:pt x="104" y="179"/>
                    </a:cubicBezTo>
                    <a:cubicBezTo>
                      <a:pt x="116" y="179"/>
                      <a:pt x="130" y="176"/>
                      <a:pt x="145" y="169"/>
                    </a:cubicBezTo>
                    <a:cubicBezTo>
                      <a:pt x="244" y="121"/>
                      <a:pt x="169" y="6"/>
                      <a:pt x="169" y="6"/>
                    </a:cubicBezTo>
                    <a:lnTo>
                      <a:pt x="16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2"/>
              <p:cNvSpPr/>
              <p:nvPr/>
            </p:nvSpPr>
            <p:spPr>
              <a:xfrm>
                <a:off x="5825245" y="1939882"/>
                <a:ext cx="10939" cy="6873"/>
              </a:xfrm>
              <a:custGeom>
                <a:rect b="b" l="l" r="r" t="t"/>
                <a:pathLst>
                  <a:path extrusionOk="0" h="120" w="191">
                    <a:moveTo>
                      <a:pt x="169" y="0"/>
                    </a:moveTo>
                    <a:cubicBezTo>
                      <a:pt x="158" y="82"/>
                      <a:pt x="99" y="106"/>
                      <a:pt x="30" y="106"/>
                    </a:cubicBezTo>
                    <a:cubicBezTo>
                      <a:pt x="20" y="106"/>
                      <a:pt x="10" y="105"/>
                      <a:pt x="0" y="105"/>
                    </a:cubicBezTo>
                    <a:lnTo>
                      <a:pt x="0" y="105"/>
                    </a:lnTo>
                    <a:cubicBezTo>
                      <a:pt x="20" y="115"/>
                      <a:pt x="43" y="120"/>
                      <a:pt x="64" y="120"/>
                    </a:cubicBezTo>
                    <a:cubicBezTo>
                      <a:pt x="130" y="120"/>
                      <a:pt x="191" y="75"/>
                      <a:pt x="16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2"/>
              <p:cNvSpPr/>
              <p:nvPr/>
            </p:nvSpPr>
            <p:spPr>
              <a:xfrm>
                <a:off x="5825245" y="1941543"/>
                <a:ext cx="9794" cy="8763"/>
              </a:xfrm>
              <a:custGeom>
                <a:rect b="b" l="l" r="r" t="t"/>
                <a:pathLst>
                  <a:path extrusionOk="0" h="153" w="171">
                    <a:moveTo>
                      <a:pt x="169" y="0"/>
                    </a:moveTo>
                    <a:cubicBezTo>
                      <a:pt x="169" y="0"/>
                      <a:pt x="169" y="6"/>
                      <a:pt x="169" y="15"/>
                    </a:cubicBezTo>
                    <a:lnTo>
                      <a:pt x="169" y="15"/>
                    </a:lnTo>
                    <a:cubicBezTo>
                      <a:pt x="170" y="6"/>
                      <a:pt x="169" y="0"/>
                      <a:pt x="169" y="0"/>
                    </a:cubicBezTo>
                    <a:close/>
                    <a:moveTo>
                      <a:pt x="169" y="15"/>
                    </a:moveTo>
                    <a:cubicBezTo>
                      <a:pt x="167" y="31"/>
                      <a:pt x="155" y="56"/>
                      <a:pt x="110" y="70"/>
                    </a:cubicBezTo>
                    <a:cubicBezTo>
                      <a:pt x="84" y="81"/>
                      <a:pt x="61" y="85"/>
                      <a:pt x="44" y="85"/>
                    </a:cubicBezTo>
                    <a:cubicBezTo>
                      <a:pt x="16" y="85"/>
                      <a:pt x="0" y="76"/>
                      <a:pt x="0" y="76"/>
                    </a:cubicBezTo>
                    <a:lnTo>
                      <a:pt x="0" y="76"/>
                    </a:lnTo>
                    <a:cubicBezTo>
                      <a:pt x="0" y="76"/>
                      <a:pt x="55" y="152"/>
                      <a:pt x="110" y="152"/>
                    </a:cubicBezTo>
                    <a:cubicBezTo>
                      <a:pt x="112" y="152"/>
                      <a:pt x="114" y="152"/>
                      <a:pt x="116" y="152"/>
                    </a:cubicBezTo>
                    <a:cubicBezTo>
                      <a:pt x="163" y="142"/>
                      <a:pt x="168" y="51"/>
                      <a:pt x="169" y="15"/>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2"/>
              <p:cNvSpPr/>
              <p:nvPr/>
            </p:nvSpPr>
            <p:spPr>
              <a:xfrm>
                <a:off x="5752509" y="1679693"/>
                <a:ext cx="77432" cy="231095"/>
              </a:xfrm>
              <a:custGeom>
                <a:rect b="b" l="l" r="r" t="t"/>
                <a:pathLst>
                  <a:path extrusionOk="0" h="4035" w="1352">
                    <a:moveTo>
                      <a:pt x="0" y="0"/>
                    </a:moveTo>
                    <a:lnTo>
                      <a:pt x="1131" y="4029"/>
                    </a:lnTo>
                    <a:lnTo>
                      <a:pt x="1351" y="4034"/>
                    </a:lnTo>
                    <a:lnTo>
                      <a:pt x="291" y="11"/>
                    </a:lnTo>
                    <a:lnTo>
                      <a:pt x="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2"/>
              <p:cNvSpPr/>
              <p:nvPr/>
            </p:nvSpPr>
            <p:spPr>
              <a:xfrm>
                <a:off x="5752509" y="1679693"/>
                <a:ext cx="72793" cy="231095"/>
              </a:xfrm>
              <a:custGeom>
                <a:rect b="b" l="l" r="r" t="t"/>
                <a:pathLst>
                  <a:path extrusionOk="0" h="4035" w="1271">
                    <a:moveTo>
                      <a:pt x="0" y="0"/>
                    </a:moveTo>
                    <a:lnTo>
                      <a:pt x="1131" y="4029"/>
                    </a:lnTo>
                    <a:lnTo>
                      <a:pt x="1270" y="4034"/>
                    </a:lnTo>
                    <a:lnTo>
                      <a:pt x="82" y="6"/>
                    </a:lnTo>
                    <a:lnTo>
                      <a:pt x="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2"/>
              <p:cNvSpPr/>
              <p:nvPr/>
            </p:nvSpPr>
            <p:spPr>
              <a:xfrm>
                <a:off x="6493844" y="1962562"/>
                <a:ext cx="15979" cy="92896"/>
              </a:xfrm>
              <a:custGeom>
                <a:rect b="b" l="l" r="r" t="t"/>
                <a:pathLst>
                  <a:path extrusionOk="0" h="1622" w="279">
                    <a:moveTo>
                      <a:pt x="61" y="0"/>
                    </a:moveTo>
                    <a:cubicBezTo>
                      <a:pt x="56" y="0"/>
                      <a:pt x="51" y="2"/>
                      <a:pt x="46" y="5"/>
                    </a:cubicBezTo>
                    <a:cubicBezTo>
                      <a:pt x="22" y="10"/>
                      <a:pt x="17" y="34"/>
                      <a:pt x="22" y="56"/>
                    </a:cubicBezTo>
                    <a:cubicBezTo>
                      <a:pt x="28" y="56"/>
                      <a:pt x="196" y="451"/>
                      <a:pt x="104" y="775"/>
                    </a:cubicBezTo>
                    <a:cubicBezTo>
                      <a:pt x="0" y="1118"/>
                      <a:pt x="127" y="1575"/>
                      <a:pt x="132" y="1593"/>
                    </a:cubicBezTo>
                    <a:cubicBezTo>
                      <a:pt x="139" y="1610"/>
                      <a:pt x="150" y="1621"/>
                      <a:pt x="167" y="1621"/>
                    </a:cubicBezTo>
                    <a:lnTo>
                      <a:pt x="179" y="1621"/>
                    </a:lnTo>
                    <a:cubicBezTo>
                      <a:pt x="202" y="1616"/>
                      <a:pt x="214" y="1593"/>
                      <a:pt x="209" y="1575"/>
                    </a:cubicBezTo>
                    <a:cubicBezTo>
                      <a:pt x="209" y="1570"/>
                      <a:pt x="81" y="1118"/>
                      <a:pt x="179" y="794"/>
                    </a:cubicBezTo>
                    <a:cubicBezTo>
                      <a:pt x="278" y="451"/>
                      <a:pt x="104" y="40"/>
                      <a:pt x="97" y="22"/>
                    </a:cubicBezTo>
                    <a:cubicBezTo>
                      <a:pt x="89" y="9"/>
                      <a:pt x="75" y="0"/>
                      <a:pt x="6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2"/>
              <p:cNvSpPr/>
              <p:nvPr/>
            </p:nvSpPr>
            <p:spPr>
              <a:xfrm>
                <a:off x="6476204" y="1960042"/>
                <a:ext cx="30584" cy="97764"/>
              </a:xfrm>
              <a:custGeom>
                <a:rect b="b" l="l" r="r" t="t"/>
                <a:pathLst>
                  <a:path extrusionOk="0" h="1707" w="534">
                    <a:moveTo>
                      <a:pt x="315" y="1"/>
                    </a:moveTo>
                    <a:cubicBezTo>
                      <a:pt x="310" y="1"/>
                      <a:pt x="306" y="2"/>
                      <a:pt x="301" y="3"/>
                    </a:cubicBezTo>
                    <a:cubicBezTo>
                      <a:pt x="284" y="14"/>
                      <a:pt x="273" y="38"/>
                      <a:pt x="279" y="54"/>
                    </a:cubicBezTo>
                    <a:cubicBezTo>
                      <a:pt x="279" y="60"/>
                      <a:pt x="447" y="512"/>
                      <a:pt x="232" y="838"/>
                    </a:cubicBezTo>
                    <a:cubicBezTo>
                      <a:pt x="1" y="1185"/>
                      <a:pt x="12" y="1649"/>
                      <a:pt x="12" y="1672"/>
                    </a:cubicBezTo>
                    <a:cubicBezTo>
                      <a:pt x="12" y="1689"/>
                      <a:pt x="30" y="1707"/>
                      <a:pt x="52" y="1707"/>
                    </a:cubicBezTo>
                    <a:cubicBezTo>
                      <a:pt x="76" y="1707"/>
                      <a:pt x="92" y="1689"/>
                      <a:pt x="92" y="1665"/>
                    </a:cubicBezTo>
                    <a:cubicBezTo>
                      <a:pt x="92" y="1665"/>
                      <a:pt x="76" y="1208"/>
                      <a:pt x="296" y="878"/>
                    </a:cubicBezTo>
                    <a:cubicBezTo>
                      <a:pt x="533" y="518"/>
                      <a:pt x="359" y="49"/>
                      <a:pt x="354" y="25"/>
                    </a:cubicBezTo>
                    <a:cubicBezTo>
                      <a:pt x="349" y="12"/>
                      <a:pt x="333" y="1"/>
                      <a:pt x="3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2"/>
              <p:cNvSpPr/>
              <p:nvPr/>
            </p:nvSpPr>
            <p:spPr>
              <a:xfrm>
                <a:off x="6468243" y="1960156"/>
                <a:ext cx="26288" cy="87341"/>
              </a:xfrm>
              <a:custGeom>
                <a:rect b="b" l="l" r="r" t="t"/>
                <a:pathLst>
                  <a:path extrusionOk="0" h="1525" w="459">
                    <a:moveTo>
                      <a:pt x="400" y="1"/>
                    </a:moveTo>
                    <a:cubicBezTo>
                      <a:pt x="383" y="6"/>
                      <a:pt x="365" y="23"/>
                      <a:pt x="365" y="41"/>
                    </a:cubicBezTo>
                    <a:cubicBezTo>
                      <a:pt x="365" y="47"/>
                      <a:pt x="383" y="585"/>
                      <a:pt x="220" y="858"/>
                    </a:cubicBezTo>
                    <a:cubicBezTo>
                      <a:pt x="52" y="1142"/>
                      <a:pt x="6" y="1467"/>
                      <a:pt x="6" y="1478"/>
                    </a:cubicBezTo>
                    <a:cubicBezTo>
                      <a:pt x="0" y="1502"/>
                      <a:pt x="17" y="1524"/>
                      <a:pt x="41" y="1524"/>
                    </a:cubicBezTo>
                    <a:lnTo>
                      <a:pt x="46" y="1524"/>
                    </a:lnTo>
                    <a:cubicBezTo>
                      <a:pt x="64" y="1524"/>
                      <a:pt x="81" y="1513"/>
                      <a:pt x="81" y="1489"/>
                    </a:cubicBezTo>
                    <a:cubicBezTo>
                      <a:pt x="81" y="1489"/>
                      <a:pt x="127" y="1171"/>
                      <a:pt x="290" y="898"/>
                    </a:cubicBezTo>
                    <a:cubicBezTo>
                      <a:pt x="458" y="609"/>
                      <a:pt x="440" y="64"/>
                      <a:pt x="440" y="41"/>
                    </a:cubicBezTo>
                    <a:cubicBezTo>
                      <a:pt x="440" y="18"/>
                      <a:pt x="423"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2"/>
              <p:cNvSpPr/>
              <p:nvPr/>
            </p:nvSpPr>
            <p:spPr>
              <a:xfrm>
                <a:off x="6495390" y="1958725"/>
                <a:ext cx="20733" cy="96733"/>
              </a:xfrm>
              <a:custGeom>
                <a:rect b="b" l="l" r="r" t="t"/>
                <a:pathLst>
                  <a:path extrusionOk="0" h="1689" w="362">
                    <a:moveTo>
                      <a:pt x="46" y="0"/>
                    </a:moveTo>
                    <a:cubicBezTo>
                      <a:pt x="41" y="0"/>
                      <a:pt x="36" y="1"/>
                      <a:pt x="30" y="2"/>
                    </a:cubicBezTo>
                    <a:cubicBezTo>
                      <a:pt x="13" y="8"/>
                      <a:pt x="1" y="31"/>
                      <a:pt x="8" y="54"/>
                    </a:cubicBezTo>
                    <a:cubicBezTo>
                      <a:pt x="13" y="61"/>
                      <a:pt x="268" y="674"/>
                      <a:pt x="216" y="1091"/>
                    </a:cubicBezTo>
                    <a:cubicBezTo>
                      <a:pt x="158" y="1532"/>
                      <a:pt x="279" y="1666"/>
                      <a:pt x="292" y="1677"/>
                    </a:cubicBezTo>
                    <a:cubicBezTo>
                      <a:pt x="303" y="1688"/>
                      <a:pt x="308" y="1688"/>
                      <a:pt x="321" y="1688"/>
                    </a:cubicBezTo>
                    <a:cubicBezTo>
                      <a:pt x="332" y="1688"/>
                      <a:pt x="337" y="1688"/>
                      <a:pt x="349" y="1683"/>
                    </a:cubicBezTo>
                    <a:cubicBezTo>
                      <a:pt x="361" y="1666"/>
                      <a:pt x="361" y="1642"/>
                      <a:pt x="349" y="1626"/>
                    </a:cubicBezTo>
                    <a:cubicBezTo>
                      <a:pt x="349" y="1626"/>
                      <a:pt x="244" y="1503"/>
                      <a:pt x="292" y="1104"/>
                    </a:cubicBezTo>
                    <a:cubicBezTo>
                      <a:pt x="349" y="663"/>
                      <a:pt x="94" y="48"/>
                      <a:pt x="83" y="26"/>
                    </a:cubicBezTo>
                    <a:cubicBezTo>
                      <a:pt x="79" y="8"/>
                      <a:pt x="64"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2"/>
              <p:cNvSpPr/>
              <p:nvPr/>
            </p:nvSpPr>
            <p:spPr>
              <a:xfrm>
                <a:off x="6485826" y="1956835"/>
                <a:ext cx="16953" cy="104580"/>
              </a:xfrm>
              <a:custGeom>
                <a:rect b="b" l="l" r="r" t="t"/>
                <a:pathLst>
                  <a:path extrusionOk="0" h="1826" w="296">
                    <a:moveTo>
                      <a:pt x="146" y="1"/>
                    </a:moveTo>
                    <a:cubicBezTo>
                      <a:pt x="122" y="6"/>
                      <a:pt x="105" y="30"/>
                      <a:pt x="111" y="46"/>
                    </a:cubicBezTo>
                    <a:cubicBezTo>
                      <a:pt x="111" y="52"/>
                      <a:pt x="215" y="760"/>
                      <a:pt x="111" y="1159"/>
                    </a:cubicBezTo>
                    <a:cubicBezTo>
                      <a:pt x="1" y="1582"/>
                      <a:pt x="58" y="1785"/>
                      <a:pt x="58" y="1798"/>
                    </a:cubicBezTo>
                    <a:cubicBezTo>
                      <a:pt x="64" y="1814"/>
                      <a:pt x="82" y="1826"/>
                      <a:pt x="98" y="1826"/>
                    </a:cubicBezTo>
                    <a:lnTo>
                      <a:pt x="105" y="1826"/>
                    </a:lnTo>
                    <a:cubicBezTo>
                      <a:pt x="128" y="1820"/>
                      <a:pt x="140" y="1798"/>
                      <a:pt x="133" y="1774"/>
                    </a:cubicBezTo>
                    <a:cubicBezTo>
                      <a:pt x="133" y="1774"/>
                      <a:pt x="82" y="1577"/>
                      <a:pt x="186" y="1183"/>
                    </a:cubicBezTo>
                    <a:cubicBezTo>
                      <a:pt x="296" y="766"/>
                      <a:pt x="191" y="64"/>
                      <a:pt x="186" y="35"/>
                    </a:cubicBezTo>
                    <a:cubicBezTo>
                      <a:pt x="186" y="12"/>
                      <a:pt x="162" y="1"/>
                      <a:pt x="14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2"/>
              <p:cNvSpPr/>
              <p:nvPr/>
            </p:nvSpPr>
            <p:spPr>
              <a:xfrm>
                <a:off x="6485425" y="1956205"/>
                <a:ext cx="15063" cy="6644"/>
              </a:xfrm>
              <a:custGeom>
                <a:rect b="b" l="l" r="r" t="t"/>
                <a:pathLst>
                  <a:path extrusionOk="0" h="116" w="263">
                    <a:moveTo>
                      <a:pt x="25" y="0"/>
                    </a:moveTo>
                    <a:cubicBezTo>
                      <a:pt x="25" y="0"/>
                      <a:pt x="1" y="116"/>
                      <a:pt x="135" y="116"/>
                    </a:cubicBezTo>
                    <a:cubicBezTo>
                      <a:pt x="262" y="116"/>
                      <a:pt x="244" y="0"/>
                      <a:pt x="24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2"/>
              <p:cNvSpPr/>
              <p:nvPr/>
            </p:nvSpPr>
            <p:spPr>
              <a:xfrm>
                <a:off x="6489835" y="1957178"/>
                <a:ext cx="13974" cy="10366"/>
              </a:xfrm>
              <a:custGeom>
                <a:rect b="b" l="l" r="r" t="t"/>
                <a:pathLst>
                  <a:path extrusionOk="0" h="181" w="244">
                    <a:moveTo>
                      <a:pt x="167" y="0"/>
                    </a:moveTo>
                    <a:cubicBezTo>
                      <a:pt x="167" y="0"/>
                      <a:pt x="167" y="64"/>
                      <a:pt x="110" y="88"/>
                    </a:cubicBezTo>
                    <a:cubicBezTo>
                      <a:pt x="89" y="93"/>
                      <a:pt x="70" y="95"/>
                      <a:pt x="53" y="95"/>
                    </a:cubicBezTo>
                    <a:cubicBezTo>
                      <a:pt x="21" y="95"/>
                      <a:pt x="0" y="88"/>
                      <a:pt x="0" y="88"/>
                    </a:cubicBezTo>
                    <a:lnTo>
                      <a:pt x="0" y="88"/>
                    </a:lnTo>
                    <a:cubicBezTo>
                      <a:pt x="0" y="88"/>
                      <a:pt x="33" y="180"/>
                      <a:pt x="101" y="180"/>
                    </a:cubicBezTo>
                    <a:cubicBezTo>
                      <a:pt x="114" y="180"/>
                      <a:pt x="129" y="177"/>
                      <a:pt x="145" y="168"/>
                    </a:cubicBezTo>
                    <a:cubicBezTo>
                      <a:pt x="244" y="122"/>
                      <a:pt x="167" y="6"/>
                      <a:pt x="167" y="6"/>
                    </a:cubicBezTo>
                    <a:lnTo>
                      <a:pt x="167"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2"/>
              <p:cNvSpPr/>
              <p:nvPr/>
            </p:nvSpPr>
            <p:spPr>
              <a:xfrm>
                <a:off x="6489835" y="1956205"/>
                <a:ext cx="10825" cy="7045"/>
              </a:xfrm>
              <a:custGeom>
                <a:rect b="b" l="l" r="r" t="t"/>
                <a:pathLst>
                  <a:path extrusionOk="0" h="123" w="189">
                    <a:moveTo>
                      <a:pt x="167" y="0"/>
                    </a:moveTo>
                    <a:cubicBezTo>
                      <a:pt x="162" y="82"/>
                      <a:pt x="102" y="106"/>
                      <a:pt x="27" y="106"/>
                    </a:cubicBezTo>
                    <a:cubicBezTo>
                      <a:pt x="19" y="106"/>
                      <a:pt x="10" y="105"/>
                      <a:pt x="0" y="105"/>
                    </a:cubicBezTo>
                    <a:lnTo>
                      <a:pt x="0" y="105"/>
                    </a:lnTo>
                    <a:cubicBezTo>
                      <a:pt x="22" y="117"/>
                      <a:pt x="45" y="122"/>
                      <a:pt x="68" y="122"/>
                    </a:cubicBezTo>
                    <a:cubicBezTo>
                      <a:pt x="132" y="122"/>
                      <a:pt x="189" y="77"/>
                      <a:pt x="1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2"/>
              <p:cNvSpPr/>
              <p:nvPr/>
            </p:nvSpPr>
            <p:spPr>
              <a:xfrm>
                <a:off x="6489835" y="1957808"/>
                <a:ext cx="10023" cy="8763"/>
              </a:xfrm>
              <a:custGeom>
                <a:rect b="b" l="l" r="r" t="t"/>
                <a:pathLst>
                  <a:path extrusionOk="0" h="153" w="175">
                    <a:moveTo>
                      <a:pt x="174" y="0"/>
                    </a:moveTo>
                    <a:cubicBezTo>
                      <a:pt x="174" y="0"/>
                      <a:pt x="174" y="1"/>
                      <a:pt x="174" y="4"/>
                    </a:cubicBezTo>
                    <a:lnTo>
                      <a:pt x="174" y="4"/>
                    </a:lnTo>
                    <a:cubicBezTo>
                      <a:pt x="175" y="2"/>
                      <a:pt x="174" y="0"/>
                      <a:pt x="174" y="0"/>
                    </a:cubicBezTo>
                    <a:close/>
                    <a:moveTo>
                      <a:pt x="174" y="4"/>
                    </a:moveTo>
                    <a:lnTo>
                      <a:pt x="174" y="4"/>
                    </a:lnTo>
                    <a:cubicBezTo>
                      <a:pt x="174" y="15"/>
                      <a:pt x="168" y="52"/>
                      <a:pt x="110" y="77"/>
                    </a:cubicBezTo>
                    <a:cubicBezTo>
                      <a:pt x="87" y="84"/>
                      <a:pt x="67" y="87"/>
                      <a:pt x="51" y="87"/>
                    </a:cubicBezTo>
                    <a:cubicBezTo>
                      <a:pt x="18" y="87"/>
                      <a:pt x="0" y="77"/>
                      <a:pt x="0" y="77"/>
                    </a:cubicBezTo>
                    <a:lnTo>
                      <a:pt x="0" y="77"/>
                    </a:lnTo>
                    <a:cubicBezTo>
                      <a:pt x="1" y="77"/>
                      <a:pt x="59" y="152"/>
                      <a:pt x="116" y="152"/>
                    </a:cubicBezTo>
                    <a:cubicBezTo>
                      <a:pt x="118" y="152"/>
                      <a:pt x="120" y="152"/>
                      <a:pt x="121" y="152"/>
                    </a:cubicBezTo>
                    <a:cubicBezTo>
                      <a:pt x="174" y="140"/>
                      <a:pt x="175" y="26"/>
                      <a:pt x="174" y="4"/>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2"/>
              <p:cNvSpPr/>
              <p:nvPr/>
            </p:nvSpPr>
            <p:spPr>
              <a:xfrm>
                <a:off x="6412804" y="1679349"/>
                <a:ext cx="82644" cy="252285"/>
              </a:xfrm>
              <a:custGeom>
                <a:rect b="b" l="l" r="r" t="t"/>
                <a:pathLst>
                  <a:path extrusionOk="0" h="4405" w="1443">
                    <a:moveTo>
                      <a:pt x="0" y="1"/>
                    </a:moveTo>
                    <a:lnTo>
                      <a:pt x="1223" y="4393"/>
                    </a:lnTo>
                    <a:lnTo>
                      <a:pt x="1443" y="4405"/>
                    </a:lnTo>
                    <a:lnTo>
                      <a:pt x="1443" y="4405"/>
                    </a:lnTo>
                    <a:lnTo>
                      <a:pt x="290" y="12"/>
                    </a:ln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2"/>
              <p:cNvSpPr/>
              <p:nvPr/>
            </p:nvSpPr>
            <p:spPr>
              <a:xfrm>
                <a:off x="6412804" y="1679349"/>
                <a:ext cx="78062" cy="252285"/>
              </a:xfrm>
              <a:custGeom>
                <a:rect b="b" l="l" r="r" t="t"/>
                <a:pathLst>
                  <a:path extrusionOk="0" h="4405" w="1363">
                    <a:moveTo>
                      <a:pt x="0" y="1"/>
                    </a:moveTo>
                    <a:lnTo>
                      <a:pt x="1223" y="4393"/>
                    </a:lnTo>
                    <a:lnTo>
                      <a:pt x="1362" y="4405"/>
                    </a:lnTo>
                    <a:lnTo>
                      <a:pt x="1362" y="4405"/>
                    </a:lnTo>
                    <a:lnTo>
                      <a:pt x="81"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32"/>
          <p:cNvGrpSpPr/>
          <p:nvPr/>
        </p:nvGrpSpPr>
        <p:grpSpPr>
          <a:xfrm>
            <a:off x="2173616" y="1354776"/>
            <a:ext cx="1677232" cy="1670004"/>
            <a:chOff x="6429527" y="1157940"/>
            <a:chExt cx="304403" cy="303086"/>
          </a:xfrm>
        </p:grpSpPr>
        <p:sp>
          <p:nvSpPr>
            <p:cNvPr id="4139" name="Google Shape;4139;p32"/>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2"/>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2"/>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2"/>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2"/>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2"/>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2"/>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2"/>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2"/>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2"/>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2"/>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2"/>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2"/>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2"/>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2"/>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2"/>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2"/>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2"/>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2"/>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2"/>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2"/>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2"/>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2"/>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2"/>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2"/>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2"/>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2"/>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2"/>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2"/>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2"/>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2"/>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2"/>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2"/>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2"/>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2"/>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2"/>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2"/>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2"/>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2"/>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2"/>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2"/>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2"/>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2"/>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2"/>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2"/>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2"/>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2"/>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2"/>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2"/>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2"/>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2"/>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2"/>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2"/>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2"/>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2"/>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2"/>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2"/>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2"/>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2"/>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2"/>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2"/>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2"/>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2"/>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2"/>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2"/>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2"/>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2"/>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2"/>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2"/>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2"/>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2"/>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2"/>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2"/>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2"/>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2"/>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2"/>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2"/>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2"/>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2"/>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2"/>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2"/>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2"/>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2"/>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2"/>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2"/>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2"/>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2"/>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2"/>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2"/>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2"/>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2"/>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2"/>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2"/>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2"/>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2"/>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2"/>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2"/>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2"/>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2"/>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2"/>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2"/>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2"/>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2"/>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2"/>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2"/>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2"/>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2"/>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2"/>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2"/>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2"/>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2"/>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2"/>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2"/>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2"/>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2"/>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2"/>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2"/>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2"/>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2"/>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2"/>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2"/>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2"/>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2"/>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2"/>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2"/>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2"/>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2"/>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2"/>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2"/>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2"/>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2"/>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2"/>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2"/>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2"/>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2"/>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2"/>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2"/>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2"/>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2"/>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2"/>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2"/>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2"/>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2"/>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2"/>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2"/>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2"/>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2"/>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2"/>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2"/>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2"/>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2"/>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2"/>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2"/>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2"/>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2"/>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2"/>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2"/>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2"/>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2"/>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2"/>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2"/>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2"/>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2"/>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2"/>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2"/>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2"/>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2"/>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2"/>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2"/>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2"/>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2"/>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2"/>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2"/>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2"/>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2"/>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2"/>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2"/>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2"/>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2"/>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2"/>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2"/>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2"/>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2"/>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2"/>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2"/>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2"/>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2"/>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2"/>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2"/>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2"/>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2"/>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2"/>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2"/>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2"/>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2"/>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2"/>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2"/>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2"/>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2"/>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2"/>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2"/>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2"/>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2"/>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2"/>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2"/>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2"/>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2"/>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2"/>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2"/>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2"/>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2"/>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2"/>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2"/>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2"/>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2"/>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2"/>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2"/>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2"/>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2"/>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2"/>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2"/>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2"/>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2"/>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2"/>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2"/>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2"/>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2"/>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2"/>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2"/>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2"/>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2"/>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2"/>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2"/>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2"/>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2"/>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2"/>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2"/>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2"/>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2"/>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2"/>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2"/>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2"/>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2"/>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2"/>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2"/>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2"/>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2"/>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2"/>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2"/>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2"/>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2"/>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2"/>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2"/>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2"/>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2"/>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2"/>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2"/>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2"/>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2"/>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2"/>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2"/>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2"/>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2"/>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2"/>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2"/>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2"/>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2"/>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2"/>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2"/>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2"/>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2"/>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2"/>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2"/>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2"/>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2"/>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2"/>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2"/>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2"/>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2"/>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2"/>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2"/>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2"/>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2"/>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2"/>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2"/>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2"/>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2"/>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2"/>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2"/>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2"/>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2"/>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2"/>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2"/>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2"/>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2"/>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2"/>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2"/>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2"/>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2"/>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2"/>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2"/>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2"/>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2"/>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2"/>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2"/>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2"/>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2"/>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2"/>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2"/>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2"/>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2"/>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2"/>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2"/>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2"/>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2"/>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2"/>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2"/>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2"/>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2"/>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2"/>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2"/>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2"/>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2"/>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2"/>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2"/>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2"/>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2"/>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2"/>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2"/>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2"/>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2"/>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2"/>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2"/>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2"/>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2"/>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2"/>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2"/>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2"/>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2"/>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2"/>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2"/>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2"/>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2"/>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2"/>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2"/>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2"/>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2"/>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2"/>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2"/>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2"/>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2"/>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2"/>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2"/>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2"/>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2"/>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2"/>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2"/>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32"/>
          <p:cNvGrpSpPr/>
          <p:nvPr/>
        </p:nvGrpSpPr>
        <p:grpSpPr>
          <a:xfrm>
            <a:off x="721552" y="2809236"/>
            <a:ext cx="3360126" cy="2019732"/>
            <a:chOff x="1239062" y="1955549"/>
            <a:chExt cx="2614071" cy="1571409"/>
          </a:xfrm>
        </p:grpSpPr>
        <p:sp>
          <p:nvSpPr>
            <p:cNvPr id="4497" name="Google Shape;4497;p32"/>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2"/>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2"/>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2"/>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2"/>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2"/>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2"/>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2"/>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2"/>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2"/>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2"/>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2"/>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2"/>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2"/>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2"/>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2"/>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2"/>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32"/>
          <p:cNvGrpSpPr/>
          <p:nvPr/>
        </p:nvGrpSpPr>
        <p:grpSpPr>
          <a:xfrm>
            <a:off x="5755917" y="-36722"/>
            <a:ext cx="1854294" cy="2019744"/>
            <a:chOff x="5625053" y="7"/>
            <a:chExt cx="711985" cy="775512"/>
          </a:xfrm>
        </p:grpSpPr>
        <p:sp>
          <p:nvSpPr>
            <p:cNvPr id="4515" name="Google Shape;4515;p32"/>
            <p:cNvSpPr/>
            <p:nvPr/>
          </p:nvSpPr>
          <p:spPr>
            <a:xfrm>
              <a:off x="5787413" y="101986"/>
              <a:ext cx="341043" cy="517367"/>
            </a:xfrm>
            <a:custGeom>
              <a:rect b="b" l="l" r="r" t="t"/>
              <a:pathLst>
                <a:path extrusionOk="0" h="5261" w="3468">
                  <a:moveTo>
                    <a:pt x="2714" y="3544"/>
                  </a:moveTo>
                  <a:cubicBezTo>
                    <a:pt x="2721" y="3544"/>
                    <a:pt x="2675" y="4233"/>
                    <a:pt x="2673" y="4333"/>
                  </a:cubicBezTo>
                  <a:lnTo>
                    <a:pt x="2673" y="4333"/>
                  </a:lnTo>
                  <a:cubicBezTo>
                    <a:pt x="2667" y="4081"/>
                    <a:pt x="2674" y="3796"/>
                    <a:pt x="2713" y="3545"/>
                  </a:cubicBezTo>
                  <a:cubicBezTo>
                    <a:pt x="2713" y="3544"/>
                    <a:pt x="2714" y="3544"/>
                    <a:pt x="2714" y="3544"/>
                  </a:cubicBezTo>
                  <a:close/>
                  <a:moveTo>
                    <a:pt x="1017" y="3586"/>
                  </a:moveTo>
                  <a:cubicBezTo>
                    <a:pt x="1027" y="3586"/>
                    <a:pt x="977" y="4297"/>
                    <a:pt x="974" y="4387"/>
                  </a:cubicBezTo>
                  <a:lnTo>
                    <a:pt x="974" y="4387"/>
                  </a:lnTo>
                  <a:cubicBezTo>
                    <a:pt x="969" y="4135"/>
                    <a:pt x="975" y="3844"/>
                    <a:pt x="1015" y="3591"/>
                  </a:cubicBezTo>
                  <a:cubicBezTo>
                    <a:pt x="1016" y="3588"/>
                    <a:pt x="1016" y="3586"/>
                    <a:pt x="1017" y="3586"/>
                  </a:cubicBezTo>
                  <a:close/>
                  <a:moveTo>
                    <a:pt x="1172" y="3516"/>
                  </a:moveTo>
                  <a:lnTo>
                    <a:pt x="1172" y="3516"/>
                  </a:lnTo>
                  <a:cubicBezTo>
                    <a:pt x="2007" y="3591"/>
                    <a:pt x="1577" y="4195"/>
                    <a:pt x="1571" y="5046"/>
                  </a:cubicBezTo>
                  <a:cubicBezTo>
                    <a:pt x="1571" y="4913"/>
                    <a:pt x="1542" y="4056"/>
                    <a:pt x="1172" y="3516"/>
                  </a:cubicBezTo>
                  <a:close/>
                  <a:moveTo>
                    <a:pt x="2267" y="0"/>
                  </a:moveTo>
                  <a:cubicBezTo>
                    <a:pt x="1685" y="0"/>
                    <a:pt x="1027" y="64"/>
                    <a:pt x="626" y="64"/>
                  </a:cubicBezTo>
                  <a:cubicBezTo>
                    <a:pt x="525" y="64"/>
                    <a:pt x="441" y="60"/>
                    <a:pt x="378" y="50"/>
                  </a:cubicBezTo>
                  <a:lnTo>
                    <a:pt x="378" y="50"/>
                  </a:lnTo>
                  <a:cubicBezTo>
                    <a:pt x="506" y="381"/>
                    <a:pt x="1" y="386"/>
                    <a:pt x="383" y="496"/>
                  </a:cubicBezTo>
                  <a:cubicBezTo>
                    <a:pt x="343" y="1413"/>
                    <a:pt x="707" y="2687"/>
                    <a:pt x="923" y="3243"/>
                  </a:cubicBezTo>
                  <a:cubicBezTo>
                    <a:pt x="835" y="3771"/>
                    <a:pt x="383" y="5011"/>
                    <a:pt x="563" y="5086"/>
                  </a:cubicBezTo>
                  <a:cubicBezTo>
                    <a:pt x="632" y="5064"/>
                    <a:pt x="568" y="4166"/>
                    <a:pt x="969" y="3569"/>
                  </a:cubicBezTo>
                  <a:lnTo>
                    <a:pt x="969" y="3569"/>
                  </a:lnTo>
                  <a:cubicBezTo>
                    <a:pt x="958" y="3783"/>
                    <a:pt x="656" y="4728"/>
                    <a:pt x="835" y="5070"/>
                  </a:cubicBezTo>
                  <a:cubicBezTo>
                    <a:pt x="850" y="4551"/>
                    <a:pt x="877" y="4308"/>
                    <a:pt x="900" y="4308"/>
                  </a:cubicBezTo>
                  <a:cubicBezTo>
                    <a:pt x="923" y="4308"/>
                    <a:pt x="942" y="4561"/>
                    <a:pt x="940" y="5029"/>
                  </a:cubicBezTo>
                  <a:cubicBezTo>
                    <a:pt x="940" y="5053"/>
                    <a:pt x="976" y="5086"/>
                    <a:pt x="1000" y="5086"/>
                  </a:cubicBezTo>
                  <a:cubicBezTo>
                    <a:pt x="1012" y="5086"/>
                    <a:pt x="1020" y="5078"/>
                    <a:pt x="1020" y="5057"/>
                  </a:cubicBezTo>
                  <a:cubicBezTo>
                    <a:pt x="974" y="4977"/>
                    <a:pt x="1055" y="4049"/>
                    <a:pt x="1055" y="3933"/>
                  </a:cubicBezTo>
                  <a:cubicBezTo>
                    <a:pt x="1079" y="3957"/>
                    <a:pt x="1073" y="5057"/>
                    <a:pt x="1146" y="5057"/>
                  </a:cubicBezTo>
                  <a:cubicBezTo>
                    <a:pt x="1147" y="5057"/>
                    <a:pt x="1148" y="5057"/>
                    <a:pt x="1148" y="5057"/>
                  </a:cubicBezTo>
                  <a:cubicBezTo>
                    <a:pt x="1148" y="5057"/>
                    <a:pt x="1149" y="5057"/>
                    <a:pt x="1149" y="5057"/>
                  </a:cubicBezTo>
                  <a:cubicBezTo>
                    <a:pt x="1223" y="5057"/>
                    <a:pt x="1068" y="3631"/>
                    <a:pt x="1090" y="3604"/>
                  </a:cubicBezTo>
                  <a:lnTo>
                    <a:pt x="1090" y="3604"/>
                  </a:lnTo>
                  <a:cubicBezTo>
                    <a:pt x="1271" y="4142"/>
                    <a:pt x="1229" y="5046"/>
                    <a:pt x="1229" y="5057"/>
                  </a:cubicBezTo>
                  <a:cubicBezTo>
                    <a:pt x="1237" y="5064"/>
                    <a:pt x="1244" y="5067"/>
                    <a:pt x="1250" y="5067"/>
                  </a:cubicBezTo>
                  <a:cubicBezTo>
                    <a:pt x="1338" y="5067"/>
                    <a:pt x="1284" y="4445"/>
                    <a:pt x="1229" y="3968"/>
                  </a:cubicBezTo>
                  <a:lnTo>
                    <a:pt x="1229" y="3968"/>
                  </a:lnTo>
                  <a:cubicBezTo>
                    <a:pt x="1424" y="4542"/>
                    <a:pt x="1315" y="5101"/>
                    <a:pt x="1404" y="5101"/>
                  </a:cubicBezTo>
                  <a:cubicBezTo>
                    <a:pt x="1411" y="5101"/>
                    <a:pt x="1418" y="5098"/>
                    <a:pt x="1426" y="5092"/>
                  </a:cubicBezTo>
                  <a:cubicBezTo>
                    <a:pt x="1426" y="5086"/>
                    <a:pt x="1461" y="4299"/>
                    <a:pt x="1154" y="3586"/>
                  </a:cubicBezTo>
                  <a:lnTo>
                    <a:pt x="1154" y="3586"/>
                  </a:lnTo>
                  <a:cubicBezTo>
                    <a:pt x="1514" y="4153"/>
                    <a:pt x="1520" y="5052"/>
                    <a:pt x="1520" y="5064"/>
                  </a:cubicBezTo>
                  <a:cubicBezTo>
                    <a:pt x="1551" y="5127"/>
                    <a:pt x="1574" y="5153"/>
                    <a:pt x="1592" y="5153"/>
                  </a:cubicBezTo>
                  <a:cubicBezTo>
                    <a:pt x="1686" y="5153"/>
                    <a:pt x="1622" y="4397"/>
                    <a:pt x="1705" y="4217"/>
                  </a:cubicBezTo>
                  <a:cubicBezTo>
                    <a:pt x="1743" y="4877"/>
                    <a:pt x="1757" y="5141"/>
                    <a:pt x="1763" y="5141"/>
                  </a:cubicBezTo>
                  <a:cubicBezTo>
                    <a:pt x="1773" y="5141"/>
                    <a:pt x="1765" y="4503"/>
                    <a:pt x="1803" y="3730"/>
                  </a:cubicBezTo>
                  <a:lnTo>
                    <a:pt x="1803" y="3730"/>
                  </a:lnTo>
                  <a:cubicBezTo>
                    <a:pt x="1833" y="3997"/>
                    <a:pt x="1745" y="4647"/>
                    <a:pt x="1897" y="5260"/>
                  </a:cubicBezTo>
                  <a:cubicBezTo>
                    <a:pt x="1931" y="4640"/>
                    <a:pt x="1774" y="3963"/>
                    <a:pt x="1884" y="3736"/>
                  </a:cubicBezTo>
                  <a:lnTo>
                    <a:pt x="1884" y="3736"/>
                  </a:lnTo>
                  <a:cubicBezTo>
                    <a:pt x="2002" y="4530"/>
                    <a:pt x="2060" y="5111"/>
                    <a:pt x="2069" y="5111"/>
                  </a:cubicBezTo>
                  <a:cubicBezTo>
                    <a:pt x="2075" y="5111"/>
                    <a:pt x="2057" y="4812"/>
                    <a:pt x="2018" y="4078"/>
                  </a:cubicBezTo>
                  <a:lnTo>
                    <a:pt x="2018" y="4078"/>
                  </a:lnTo>
                  <a:cubicBezTo>
                    <a:pt x="2213" y="4653"/>
                    <a:pt x="2104" y="5212"/>
                    <a:pt x="2193" y="5212"/>
                  </a:cubicBezTo>
                  <a:cubicBezTo>
                    <a:pt x="2200" y="5212"/>
                    <a:pt x="2207" y="5209"/>
                    <a:pt x="2215" y="5203"/>
                  </a:cubicBezTo>
                  <a:cubicBezTo>
                    <a:pt x="2336" y="5070"/>
                    <a:pt x="1664" y="3505"/>
                    <a:pt x="2614" y="3499"/>
                  </a:cubicBezTo>
                  <a:lnTo>
                    <a:pt x="2614" y="3499"/>
                  </a:lnTo>
                  <a:cubicBezTo>
                    <a:pt x="2250" y="4096"/>
                    <a:pt x="2197" y="4995"/>
                    <a:pt x="2261" y="5041"/>
                  </a:cubicBezTo>
                  <a:cubicBezTo>
                    <a:pt x="2336" y="5017"/>
                    <a:pt x="2261" y="4125"/>
                    <a:pt x="2662" y="3527"/>
                  </a:cubicBezTo>
                  <a:lnTo>
                    <a:pt x="2662" y="3527"/>
                  </a:lnTo>
                  <a:cubicBezTo>
                    <a:pt x="2561" y="3796"/>
                    <a:pt x="2470" y="4936"/>
                    <a:pt x="2496" y="4936"/>
                  </a:cubicBezTo>
                  <a:cubicBezTo>
                    <a:pt x="2508" y="4936"/>
                    <a:pt x="2544" y="4704"/>
                    <a:pt x="2614" y="4056"/>
                  </a:cubicBezTo>
                  <a:lnTo>
                    <a:pt x="2614" y="4056"/>
                  </a:lnTo>
                  <a:cubicBezTo>
                    <a:pt x="2649" y="4449"/>
                    <a:pt x="2569" y="4797"/>
                    <a:pt x="2697" y="5041"/>
                  </a:cubicBezTo>
                  <a:cubicBezTo>
                    <a:pt x="2737" y="4965"/>
                    <a:pt x="2719" y="4021"/>
                    <a:pt x="2754" y="3882"/>
                  </a:cubicBezTo>
                  <a:cubicBezTo>
                    <a:pt x="2777" y="3910"/>
                    <a:pt x="2777" y="5011"/>
                    <a:pt x="2846" y="5011"/>
                  </a:cubicBezTo>
                  <a:cubicBezTo>
                    <a:pt x="2846" y="5011"/>
                    <a:pt x="2846" y="5011"/>
                    <a:pt x="2847" y="5011"/>
                  </a:cubicBezTo>
                  <a:cubicBezTo>
                    <a:pt x="2922" y="5011"/>
                    <a:pt x="2766" y="3586"/>
                    <a:pt x="2788" y="3556"/>
                  </a:cubicBezTo>
                  <a:lnTo>
                    <a:pt x="2788" y="3556"/>
                  </a:lnTo>
                  <a:cubicBezTo>
                    <a:pt x="2914" y="4349"/>
                    <a:pt x="2972" y="4951"/>
                    <a:pt x="2980" y="4951"/>
                  </a:cubicBezTo>
                  <a:cubicBezTo>
                    <a:pt x="2985" y="4951"/>
                    <a:pt x="2966" y="4653"/>
                    <a:pt x="2927" y="3917"/>
                  </a:cubicBezTo>
                  <a:lnTo>
                    <a:pt x="2927" y="3917"/>
                  </a:lnTo>
                  <a:cubicBezTo>
                    <a:pt x="3016" y="4685"/>
                    <a:pt x="3097" y="5005"/>
                    <a:pt x="3128" y="5005"/>
                  </a:cubicBezTo>
                  <a:cubicBezTo>
                    <a:pt x="3170" y="5005"/>
                    <a:pt x="3117" y="4407"/>
                    <a:pt x="2852" y="3540"/>
                  </a:cubicBezTo>
                  <a:lnTo>
                    <a:pt x="2852" y="3540"/>
                  </a:lnTo>
                  <a:cubicBezTo>
                    <a:pt x="3240" y="4136"/>
                    <a:pt x="3176" y="5017"/>
                    <a:pt x="3246" y="5041"/>
                  </a:cubicBezTo>
                  <a:cubicBezTo>
                    <a:pt x="3409" y="4965"/>
                    <a:pt x="2997" y="3631"/>
                    <a:pt x="2847" y="3157"/>
                  </a:cubicBezTo>
                  <a:cubicBezTo>
                    <a:pt x="3275" y="2542"/>
                    <a:pt x="3154" y="1731"/>
                    <a:pt x="3403" y="1175"/>
                  </a:cubicBezTo>
                  <a:cubicBezTo>
                    <a:pt x="3455" y="1136"/>
                    <a:pt x="3414" y="1075"/>
                    <a:pt x="3365" y="1075"/>
                  </a:cubicBezTo>
                  <a:cubicBezTo>
                    <a:pt x="3348" y="1075"/>
                    <a:pt x="3330" y="1082"/>
                    <a:pt x="3316" y="1100"/>
                  </a:cubicBezTo>
                  <a:cubicBezTo>
                    <a:pt x="3304" y="769"/>
                    <a:pt x="3334" y="584"/>
                    <a:pt x="3467" y="375"/>
                  </a:cubicBezTo>
                  <a:cubicBezTo>
                    <a:pt x="3427" y="73"/>
                    <a:pt x="2890" y="0"/>
                    <a:pt x="2267"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2"/>
            <p:cNvSpPr/>
            <p:nvPr/>
          </p:nvSpPr>
          <p:spPr>
            <a:xfrm>
              <a:off x="5836387" y="76712"/>
              <a:ext cx="324424" cy="366021"/>
            </a:xfrm>
            <a:custGeom>
              <a:rect b="b" l="l" r="r" t="t"/>
              <a:pathLst>
                <a:path extrusionOk="0" h="3722" w="3299">
                  <a:moveTo>
                    <a:pt x="3039" y="0"/>
                  </a:moveTo>
                  <a:lnTo>
                    <a:pt x="118" y="28"/>
                  </a:lnTo>
                  <a:cubicBezTo>
                    <a:pt x="118" y="28"/>
                    <a:pt x="1" y="3722"/>
                    <a:pt x="1653" y="3722"/>
                  </a:cubicBezTo>
                  <a:cubicBezTo>
                    <a:pt x="3299" y="3722"/>
                    <a:pt x="3039" y="1"/>
                    <a:pt x="3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2"/>
            <p:cNvSpPr/>
            <p:nvPr/>
          </p:nvSpPr>
          <p:spPr>
            <a:xfrm>
              <a:off x="5834715" y="79466"/>
              <a:ext cx="306821" cy="363268"/>
            </a:xfrm>
            <a:custGeom>
              <a:rect b="b" l="l" r="r" t="t"/>
              <a:pathLst>
                <a:path extrusionOk="0" h="3694" w="3120">
                  <a:moveTo>
                    <a:pt x="116" y="0"/>
                  </a:moveTo>
                  <a:cubicBezTo>
                    <a:pt x="116" y="0"/>
                    <a:pt x="1" y="3694"/>
                    <a:pt x="1647" y="3694"/>
                  </a:cubicBezTo>
                  <a:cubicBezTo>
                    <a:pt x="3120" y="3694"/>
                    <a:pt x="3067" y="749"/>
                    <a:pt x="3043" y="99"/>
                  </a:cubicBezTo>
                  <a:lnTo>
                    <a:pt x="3043" y="99"/>
                  </a:lnTo>
                  <a:cubicBezTo>
                    <a:pt x="2997" y="1201"/>
                    <a:pt x="2743" y="2841"/>
                    <a:pt x="1647" y="2841"/>
                  </a:cubicBezTo>
                  <a:cubicBezTo>
                    <a:pt x="511" y="2841"/>
                    <a:pt x="215" y="1091"/>
                    <a:pt x="140" y="0"/>
                  </a:cubicBezTo>
                  <a:close/>
                </a:path>
              </a:pathLst>
            </a:custGeom>
            <a:solidFill>
              <a:srgbClr val="1D2D60">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2"/>
            <p:cNvSpPr/>
            <p:nvPr/>
          </p:nvSpPr>
          <p:spPr>
            <a:xfrm>
              <a:off x="5878673" y="180363"/>
              <a:ext cx="267976" cy="167670"/>
            </a:xfrm>
            <a:custGeom>
              <a:rect b="b" l="l" r="r" t="t"/>
              <a:pathLst>
                <a:path extrusionOk="0" h="1705" w="2725">
                  <a:moveTo>
                    <a:pt x="2663" y="1"/>
                  </a:moveTo>
                  <a:cubicBezTo>
                    <a:pt x="2654" y="1"/>
                    <a:pt x="2645" y="3"/>
                    <a:pt x="2638" y="6"/>
                  </a:cubicBezTo>
                  <a:lnTo>
                    <a:pt x="35" y="1606"/>
                  </a:lnTo>
                  <a:cubicBezTo>
                    <a:pt x="6" y="1617"/>
                    <a:pt x="1" y="1652"/>
                    <a:pt x="17" y="1681"/>
                  </a:cubicBezTo>
                  <a:cubicBezTo>
                    <a:pt x="23" y="1694"/>
                    <a:pt x="46" y="1705"/>
                    <a:pt x="64" y="1705"/>
                  </a:cubicBezTo>
                  <a:cubicBezTo>
                    <a:pt x="70" y="1705"/>
                    <a:pt x="81" y="1705"/>
                    <a:pt x="92" y="1699"/>
                  </a:cubicBezTo>
                  <a:lnTo>
                    <a:pt x="2689" y="100"/>
                  </a:lnTo>
                  <a:cubicBezTo>
                    <a:pt x="2719" y="87"/>
                    <a:pt x="2724" y="52"/>
                    <a:pt x="2713" y="25"/>
                  </a:cubicBezTo>
                  <a:cubicBezTo>
                    <a:pt x="2701" y="9"/>
                    <a:pt x="2681" y="1"/>
                    <a:pt x="26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2"/>
            <p:cNvSpPr/>
            <p:nvPr/>
          </p:nvSpPr>
          <p:spPr>
            <a:xfrm>
              <a:off x="5848483" y="136208"/>
              <a:ext cx="119188" cy="79065"/>
            </a:xfrm>
            <a:custGeom>
              <a:rect b="b" l="l" r="r" t="t"/>
              <a:pathLst>
                <a:path extrusionOk="0" h="804" w="1212">
                  <a:moveTo>
                    <a:pt x="1147" y="1"/>
                  </a:moveTo>
                  <a:cubicBezTo>
                    <a:pt x="1138" y="1"/>
                    <a:pt x="1128" y="3"/>
                    <a:pt x="1118" y="9"/>
                  </a:cubicBezTo>
                  <a:lnTo>
                    <a:pt x="35" y="699"/>
                  </a:lnTo>
                  <a:cubicBezTo>
                    <a:pt x="6" y="717"/>
                    <a:pt x="0" y="752"/>
                    <a:pt x="17" y="774"/>
                  </a:cubicBezTo>
                  <a:cubicBezTo>
                    <a:pt x="29" y="792"/>
                    <a:pt x="46" y="803"/>
                    <a:pt x="64" y="803"/>
                  </a:cubicBezTo>
                  <a:cubicBezTo>
                    <a:pt x="75" y="803"/>
                    <a:pt x="81" y="798"/>
                    <a:pt x="93" y="792"/>
                  </a:cubicBezTo>
                  <a:lnTo>
                    <a:pt x="1177" y="102"/>
                  </a:lnTo>
                  <a:cubicBezTo>
                    <a:pt x="1206" y="84"/>
                    <a:pt x="1212" y="49"/>
                    <a:pt x="1194" y="27"/>
                  </a:cubicBezTo>
                  <a:cubicBezTo>
                    <a:pt x="1182" y="11"/>
                    <a:pt x="1166" y="1"/>
                    <a:pt x="11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2"/>
            <p:cNvSpPr/>
            <p:nvPr/>
          </p:nvSpPr>
          <p:spPr>
            <a:xfrm>
              <a:off x="5890474" y="386190"/>
              <a:ext cx="48875" cy="36976"/>
            </a:xfrm>
            <a:custGeom>
              <a:rect b="b" l="l" r="r" t="t"/>
              <a:pathLst>
                <a:path extrusionOk="0" h="376" w="497">
                  <a:moveTo>
                    <a:pt x="244" y="1"/>
                  </a:moveTo>
                  <a:cubicBezTo>
                    <a:pt x="103" y="1"/>
                    <a:pt x="0" y="157"/>
                    <a:pt x="100" y="307"/>
                  </a:cubicBezTo>
                  <a:cubicBezTo>
                    <a:pt x="106" y="319"/>
                    <a:pt x="118" y="331"/>
                    <a:pt x="124" y="337"/>
                  </a:cubicBezTo>
                  <a:cubicBezTo>
                    <a:pt x="164" y="364"/>
                    <a:pt x="206" y="375"/>
                    <a:pt x="245" y="375"/>
                  </a:cubicBezTo>
                  <a:cubicBezTo>
                    <a:pt x="388" y="375"/>
                    <a:pt x="496" y="214"/>
                    <a:pt x="397" y="64"/>
                  </a:cubicBezTo>
                  <a:cubicBezTo>
                    <a:pt x="390" y="53"/>
                    <a:pt x="378" y="46"/>
                    <a:pt x="367" y="40"/>
                  </a:cubicBezTo>
                  <a:cubicBezTo>
                    <a:pt x="326" y="13"/>
                    <a:pt x="284" y="1"/>
                    <a:pt x="2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2"/>
            <p:cNvSpPr/>
            <p:nvPr/>
          </p:nvSpPr>
          <p:spPr>
            <a:xfrm>
              <a:off x="6053523" y="386190"/>
              <a:ext cx="48875" cy="36976"/>
            </a:xfrm>
            <a:custGeom>
              <a:rect b="b" l="l" r="r" t="t"/>
              <a:pathLst>
                <a:path extrusionOk="0" h="376" w="497">
                  <a:moveTo>
                    <a:pt x="249" y="1"/>
                  </a:moveTo>
                  <a:cubicBezTo>
                    <a:pt x="106" y="1"/>
                    <a:pt x="0" y="157"/>
                    <a:pt x="100" y="307"/>
                  </a:cubicBezTo>
                  <a:cubicBezTo>
                    <a:pt x="106" y="319"/>
                    <a:pt x="117" y="331"/>
                    <a:pt x="130" y="337"/>
                  </a:cubicBezTo>
                  <a:cubicBezTo>
                    <a:pt x="170" y="364"/>
                    <a:pt x="211" y="375"/>
                    <a:pt x="250" y="375"/>
                  </a:cubicBezTo>
                  <a:cubicBezTo>
                    <a:pt x="392" y="375"/>
                    <a:pt x="496" y="214"/>
                    <a:pt x="395" y="64"/>
                  </a:cubicBezTo>
                  <a:cubicBezTo>
                    <a:pt x="390" y="53"/>
                    <a:pt x="379" y="46"/>
                    <a:pt x="373" y="40"/>
                  </a:cubicBezTo>
                  <a:cubicBezTo>
                    <a:pt x="331" y="13"/>
                    <a:pt x="289" y="1"/>
                    <a:pt x="2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2"/>
            <p:cNvSpPr/>
            <p:nvPr/>
          </p:nvSpPr>
          <p:spPr>
            <a:xfrm>
              <a:off x="5966786" y="396811"/>
              <a:ext cx="48973" cy="36976"/>
            </a:xfrm>
            <a:custGeom>
              <a:rect b="b" l="l" r="r" t="t"/>
              <a:pathLst>
                <a:path extrusionOk="0" h="376" w="498">
                  <a:moveTo>
                    <a:pt x="249" y="0"/>
                  </a:moveTo>
                  <a:cubicBezTo>
                    <a:pt x="106" y="0"/>
                    <a:pt x="0" y="159"/>
                    <a:pt x="100" y="309"/>
                  </a:cubicBezTo>
                  <a:cubicBezTo>
                    <a:pt x="107" y="320"/>
                    <a:pt x="113" y="327"/>
                    <a:pt x="124" y="339"/>
                  </a:cubicBezTo>
                  <a:cubicBezTo>
                    <a:pt x="164" y="364"/>
                    <a:pt x="206" y="375"/>
                    <a:pt x="244" y="375"/>
                  </a:cubicBezTo>
                  <a:cubicBezTo>
                    <a:pt x="389" y="375"/>
                    <a:pt x="498" y="217"/>
                    <a:pt x="397" y="66"/>
                  </a:cubicBezTo>
                  <a:cubicBezTo>
                    <a:pt x="386" y="55"/>
                    <a:pt x="379" y="49"/>
                    <a:pt x="368" y="37"/>
                  </a:cubicBezTo>
                  <a:cubicBezTo>
                    <a:pt x="328" y="11"/>
                    <a:pt x="287" y="0"/>
                    <a:pt x="24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2"/>
            <p:cNvSpPr/>
            <p:nvPr/>
          </p:nvSpPr>
          <p:spPr>
            <a:xfrm>
              <a:off x="6052539" y="397499"/>
              <a:ext cx="67855" cy="176324"/>
            </a:xfrm>
            <a:custGeom>
              <a:rect b="b" l="l" r="r" t="t"/>
              <a:pathLst>
                <a:path extrusionOk="0" h="1793" w="690">
                  <a:moveTo>
                    <a:pt x="250" y="0"/>
                  </a:moveTo>
                  <a:lnTo>
                    <a:pt x="231" y="64"/>
                  </a:lnTo>
                  <a:cubicBezTo>
                    <a:pt x="231" y="70"/>
                    <a:pt x="1" y="905"/>
                    <a:pt x="6" y="1739"/>
                  </a:cubicBezTo>
                  <a:cubicBezTo>
                    <a:pt x="6" y="1757"/>
                    <a:pt x="17" y="1768"/>
                    <a:pt x="35" y="1768"/>
                  </a:cubicBezTo>
                  <a:cubicBezTo>
                    <a:pt x="46" y="1768"/>
                    <a:pt x="58" y="1757"/>
                    <a:pt x="58" y="1739"/>
                  </a:cubicBezTo>
                  <a:cubicBezTo>
                    <a:pt x="58" y="1051"/>
                    <a:pt x="215" y="361"/>
                    <a:pt x="266" y="147"/>
                  </a:cubicBezTo>
                  <a:cubicBezTo>
                    <a:pt x="632" y="877"/>
                    <a:pt x="597" y="1752"/>
                    <a:pt x="592" y="1763"/>
                  </a:cubicBezTo>
                  <a:cubicBezTo>
                    <a:pt x="592" y="1774"/>
                    <a:pt x="603" y="1792"/>
                    <a:pt x="620" y="1792"/>
                  </a:cubicBezTo>
                  <a:cubicBezTo>
                    <a:pt x="638" y="1792"/>
                    <a:pt x="649" y="1781"/>
                    <a:pt x="649" y="1763"/>
                  </a:cubicBezTo>
                  <a:cubicBezTo>
                    <a:pt x="649" y="1757"/>
                    <a:pt x="689" y="813"/>
                    <a:pt x="284" y="59"/>
                  </a:cubicBezTo>
                  <a:lnTo>
                    <a:pt x="25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2"/>
            <p:cNvSpPr/>
            <p:nvPr/>
          </p:nvSpPr>
          <p:spPr>
            <a:xfrm>
              <a:off x="6057555" y="400154"/>
              <a:ext cx="23503" cy="170227"/>
            </a:xfrm>
            <a:custGeom>
              <a:rect b="b" l="l" r="r" t="t"/>
              <a:pathLst>
                <a:path extrusionOk="0" h="1731" w="239">
                  <a:moveTo>
                    <a:pt x="204" y="1"/>
                  </a:moveTo>
                  <a:cubicBezTo>
                    <a:pt x="193" y="1"/>
                    <a:pt x="185" y="7"/>
                    <a:pt x="180" y="21"/>
                  </a:cubicBezTo>
                  <a:cubicBezTo>
                    <a:pt x="1" y="641"/>
                    <a:pt x="140" y="1696"/>
                    <a:pt x="140" y="1707"/>
                  </a:cubicBezTo>
                  <a:cubicBezTo>
                    <a:pt x="140" y="1719"/>
                    <a:pt x="151" y="1730"/>
                    <a:pt x="169" y="1730"/>
                  </a:cubicBezTo>
                  <a:cubicBezTo>
                    <a:pt x="186" y="1730"/>
                    <a:pt x="199" y="1712"/>
                    <a:pt x="193" y="1701"/>
                  </a:cubicBezTo>
                  <a:cubicBezTo>
                    <a:pt x="193" y="1690"/>
                    <a:pt x="54" y="647"/>
                    <a:pt x="233" y="32"/>
                  </a:cubicBezTo>
                  <a:cubicBezTo>
                    <a:pt x="239" y="21"/>
                    <a:pt x="228" y="3"/>
                    <a:pt x="215" y="3"/>
                  </a:cubicBezTo>
                  <a:cubicBezTo>
                    <a:pt x="211" y="1"/>
                    <a:pt x="207"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2"/>
            <p:cNvSpPr/>
            <p:nvPr/>
          </p:nvSpPr>
          <p:spPr>
            <a:xfrm>
              <a:off x="6074174" y="401924"/>
              <a:ext cx="33141" cy="168456"/>
            </a:xfrm>
            <a:custGeom>
              <a:rect b="b" l="l" r="r" t="t"/>
              <a:pathLst>
                <a:path extrusionOk="0" h="1713" w="337">
                  <a:moveTo>
                    <a:pt x="31" y="1"/>
                  </a:moveTo>
                  <a:cubicBezTo>
                    <a:pt x="27" y="1"/>
                    <a:pt x="22" y="1"/>
                    <a:pt x="17" y="3"/>
                  </a:cubicBezTo>
                  <a:cubicBezTo>
                    <a:pt x="6" y="14"/>
                    <a:pt x="0" y="25"/>
                    <a:pt x="11" y="43"/>
                  </a:cubicBezTo>
                  <a:cubicBezTo>
                    <a:pt x="284" y="506"/>
                    <a:pt x="233" y="1672"/>
                    <a:pt x="233" y="1683"/>
                  </a:cubicBezTo>
                  <a:cubicBezTo>
                    <a:pt x="233" y="1701"/>
                    <a:pt x="244" y="1712"/>
                    <a:pt x="255" y="1712"/>
                  </a:cubicBezTo>
                  <a:cubicBezTo>
                    <a:pt x="273" y="1712"/>
                    <a:pt x="284" y="1701"/>
                    <a:pt x="284" y="1689"/>
                  </a:cubicBezTo>
                  <a:cubicBezTo>
                    <a:pt x="284" y="1637"/>
                    <a:pt x="337" y="495"/>
                    <a:pt x="59" y="14"/>
                  </a:cubicBezTo>
                  <a:cubicBezTo>
                    <a:pt x="54" y="6"/>
                    <a:pt x="43" y="1"/>
                    <a:pt x="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2"/>
            <p:cNvSpPr/>
            <p:nvPr/>
          </p:nvSpPr>
          <p:spPr>
            <a:xfrm>
              <a:off x="6076436" y="396909"/>
              <a:ext cx="54185" cy="173472"/>
            </a:xfrm>
            <a:custGeom>
              <a:rect b="b" l="l" r="r" t="t"/>
              <a:pathLst>
                <a:path extrusionOk="0" h="1764" w="551">
                  <a:moveTo>
                    <a:pt x="1" y="1"/>
                  </a:moveTo>
                  <a:lnTo>
                    <a:pt x="98" y="1710"/>
                  </a:lnTo>
                  <a:cubicBezTo>
                    <a:pt x="98" y="1721"/>
                    <a:pt x="108" y="1735"/>
                    <a:pt x="121" y="1735"/>
                  </a:cubicBezTo>
                  <a:cubicBezTo>
                    <a:pt x="123" y="1735"/>
                    <a:pt x="125" y="1735"/>
                    <a:pt x="128" y="1734"/>
                  </a:cubicBezTo>
                  <a:cubicBezTo>
                    <a:pt x="140" y="1734"/>
                    <a:pt x="151" y="1723"/>
                    <a:pt x="151" y="1705"/>
                  </a:cubicBezTo>
                  <a:lnTo>
                    <a:pt x="64" y="158"/>
                  </a:lnTo>
                  <a:lnTo>
                    <a:pt x="64" y="158"/>
                  </a:lnTo>
                  <a:cubicBezTo>
                    <a:pt x="488" y="715"/>
                    <a:pt x="499" y="1729"/>
                    <a:pt x="499" y="1734"/>
                  </a:cubicBezTo>
                  <a:cubicBezTo>
                    <a:pt x="499" y="1752"/>
                    <a:pt x="510" y="1763"/>
                    <a:pt x="528" y="1763"/>
                  </a:cubicBezTo>
                  <a:cubicBezTo>
                    <a:pt x="539" y="1763"/>
                    <a:pt x="550" y="1752"/>
                    <a:pt x="550" y="1734"/>
                  </a:cubicBezTo>
                  <a:cubicBezTo>
                    <a:pt x="550" y="1688"/>
                    <a:pt x="545" y="610"/>
                    <a:pt x="52" y="59"/>
                  </a:cubicBezTo>
                  <a:lnTo>
                    <a:pt x="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2"/>
            <p:cNvSpPr/>
            <p:nvPr/>
          </p:nvSpPr>
          <p:spPr>
            <a:xfrm>
              <a:off x="6028642" y="396909"/>
              <a:ext cx="54775" cy="173472"/>
            </a:xfrm>
            <a:custGeom>
              <a:rect b="b" l="l" r="r" t="t"/>
              <a:pathLst>
                <a:path extrusionOk="0" h="1764" w="557">
                  <a:moveTo>
                    <a:pt x="556" y="1"/>
                  </a:moveTo>
                  <a:lnTo>
                    <a:pt x="504" y="59"/>
                  </a:lnTo>
                  <a:cubicBezTo>
                    <a:pt x="11" y="610"/>
                    <a:pt x="0" y="1688"/>
                    <a:pt x="0" y="1734"/>
                  </a:cubicBezTo>
                  <a:cubicBezTo>
                    <a:pt x="0" y="1752"/>
                    <a:pt x="11" y="1763"/>
                    <a:pt x="28" y="1763"/>
                  </a:cubicBezTo>
                  <a:cubicBezTo>
                    <a:pt x="46" y="1763"/>
                    <a:pt x="57" y="1752"/>
                    <a:pt x="57" y="1734"/>
                  </a:cubicBezTo>
                  <a:cubicBezTo>
                    <a:pt x="57" y="1729"/>
                    <a:pt x="63" y="715"/>
                    <a:pt x="493" y="158"/>
                  </a:cubicBezTo>
                  <a:lnTo>
                    <a:pt x="493" y="158"/>
                  </a:lnTo>
                  <a:lnTo>
                    <a:pt x="399" y="1705"/>
                  </a:lnTo>
                  <a:cubicBezTo>
                    <a:pt x="399" y="1723"/>
                    <a:pt x="410" y="1734"/>
                    <a:pt x="429" y="1734"/>
                  </a:cubicBezTo>
                  <a:cubicBezTo>
                    <a:pt x="445" y="1734"/>
                    <a:pt x="458" y="1723"/>
                    <a:pt x="458" y="1710"/>
                  </a:cubicBezTo>
                  <a:lnTo>
                    <a:pt x="55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2"/>
            <p:cNvSpPr/>
            <p:nvPr/>
          </p:nvSpPr>
          <p:spPr>
            <a:xfrm>
              <a:off x="5885557" y="402121"/>
              <a:ext cx="67855" cy="176225"/>
            </a:xfrm>
            <a:custGeom>
              <a:rect b="b" l="l" r="r" t="t"/>
              <a:pathLst>
                <a:path extrusionOk="0" h="1792" w="690">
                  <a:moveTo>
                    <a:pt x="249" y="1"/>
                  </a:moveTo>
                  <a:lnTo>
                    <a:pt x="231" y="65"/>
                  </a:lnTo>
                  <a:cubicBezTo>
                    <a:pt x="231" y="76"/>
                    <a:pt x="0" y="905"/>
                    <a:pt x="6" y="1740"/>
                  </a:cubicBezTo>
                  <a:cubicBezTo>
                    <a:pt x="6" y="1756"/>
                    <a:pt x="17" y="1769"/>
                    <a:pt x="35" y="1769"/>
                  </a:cubicBezTo>
                  <a:cubicBezTo>
                    <a:pt x="46" y="1769"/>
                    <a:pt x="57" y="1756"/>
                    <a:pt x="57" y="1740"/>
                  </a:cubicBezTo>
                  <a:cubicBezTo>
                    <a:pt x="57" y="1050"/>
                    <a:pt x="214" y="365"/>
                    <a:pt x="266" y="151"/>
                  </a:cubicBezTo>
                  <a:cubicBezTo>
                    <a:pt x="632" y="876"/>
                    <a:pt x="591" y="1756"/>
                    <a:pt x="591" y="1762"/>
                  </a:cubicBezTo>
                  <a:cubicBezTo>
                    <a:pt x="591" y="1780"/>
                    <a:pt x="602" y="1791"/>
                    <a:pt x="620" y="1791"/>
                  </a:cubicBezTo>
                  <a:cubicBezTo>
                    <a:pt x="637" y="1791"/>
                    <a:pt x="648" y="1780"/>
                    <a:pt x="648" y="1769"/>
                  </a:cubicBezTo>
                  <a:cubicBezTo>
                    <a:pt x="648" y="1756"/>
                    <a:pt x="690" y="812"/>
                    <a:pt x="284" y="65"/>
                  </a:cubicBezTo>
                  <a:lnTo>
                    <a:pt x="24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2"/>
            <p:cNvSpPr/>
            <p:nvPr/>
          </p:nvSpPr>
          <p:spPr>
            <a:xfrm>
              <a:off x="5890572" y="404776"/>
              <a:ext cx="23503" cy="170620"/>
            </a:xfrm>
            <a:custGeom>
              <a:rect b="b" l="l" r="r" t="t"/>
              <a:pathLst>
                <a:path extrusionOk="0" h="1735" w="239">
                  <a:moveTo>
                    <a:pt x="205" y="1"/>
                  </a:moveTo>
                  <a:cubicBezTo>
                    <a:pt x="194" y="1"/>
                    <a:pt x="186" y="11"/>
                    <a:pt x="180" y="20"/>
                  </a:cubicBezTo>
                  <a:cubicBezTo>
                    <a:pt x="1" y="646"/>
                    <a:pt x="140" y="1700"/>
                    <a:pt x="140" y="1707"/>
                  </a:cubicBezTo>
                  <a:cubicBezTo>
                    <a:pt x="140" y="1724"/>
                    <a:pt x="152" y="1735"/>
                    <a:pt x="169" y="1735"/>
                  </a:cubicBezTo>
                  <a:cubicBezTo>
                    <a:pt x="187" y="1729"/>
                    <a:pt x="198" y="1718"/>
                    <a:pt x="192" y="1700"/>
                  </a:cubicBezTo>
                  <a:cubicBezTo>
                    <a:pt x="192" y="1689"/>
                    <a:pt x="53" y="651"/>
                    <a:pt x="233" y="38"/>
                  </a:cubicBezTo>
                  <a:cubicBezTo>
                    <a:pt x="238" y="20"/>
                    <a:pt x="227" y="9"/>
                    <a:pt x="215" y="3"/>
                  </a:cubicBezTo>
                  <a:cubicBezTo>
                    <a:pt x="211" y="2"/>
                    <a:pt x="208" y="1"/>
                    <a:pt x="20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2"/>
            <p:cNvSpPr/>
            <p:nvPr/>
          </p:nvSpPr>
          <p:spPr>
            <a:xfrm>
              <a:off x="5907094" y="406645"/>
              <a:ext cx="33239" cy="168751"/>
            </a:xfrm>
            <a:custGeom>
              <a:rect b="b" l="l" r="r" t="t"/>
              <a:pathLst>
                <a:path extrusionOk="0" h="1716" w="338">
                  <a:moveTo>
                    <a:pt x="36" y="0"/>
                  </a:moveTo>
                  <a:cubicBezTo>
                    <a:pt x="31" y="0"/>
                    <a:pt x="25" y="2"/>
                    <a:pt x="19" y="6"/>
                  </a:cubicBezTo>
                  <a:cubicBezTo>
                    <a:pt x="6" y="12"/>
                    <a:pt x="1" y="30"/>
                    <a:pt x="12" y="41"/>
                  </a:cubicBezTo>
                  <a:cubicBezTo>
                    <a:pt x="285" y="511"/>
                    <a:pt x="233" y="1675"/>
                    <a:pt x="233" y="1688"/>
                  </a:cubicBezTo>
                  <a:cubicBezTo>
                    <a:pt x="228" y="1699"/>
                    <a:pt x="239" y="1710"/>
                    <a:pt x="255" y="1716"/>
                  </a:cubicBezTo>
                  <a:cubicBezTo>
                    <a:pt x="273" y="1716"/>
                    <a:pt x="285" y="1705"/>
                    <a:pt x="285" y="1688"/>
                  </a:cubicBezTo>
                  <a:cubicBezTo>
                    <a:pt x="285" y="1641"/>
                    <a:pt x="337" y="499"/>
                    <a:pt x="59" y="12"/>
                  </a:cubicBezTo>
                  <a:cubicBezTo>
                    <a:pt x="52" y="5"/>
                    <a:pt x="44"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2"/>
            <p:cNvSpPr/>
            <p:nvPr/>
          </p:nvSpPr>
          <p:spPr>
            <a:xfrm>
              <a:off x="5909454" y="402121"/>
              <a:ext cx="54284" cy="173275"/>
            </a:xfrm>
            <a:custGeom>
              <a:rect b="b" l="l" r="r" t="t"/>
              <a:pathLst>
                <a:path extrusionOk="0" h="1762" w="552">
                  <a:moveTo>
                    <a:pt x="0" y="1"/>
                  </a:moveTo>
                  <a:lnTo>
                    <a:pt x="99" y="1705"/>
                  </a:lnTo>
                  <a:cubicBezTo>
                    <a:pt x="99" y="1721"/>
                    <a:pt x="110" y="1734"/>
                    <a:pt x="127" y="1734"/>
                  </a:cubicBezTo>
                  <a:cubicBezTo>
                    <a:pt x="140" y="1734"/>
                    <a:pt x="151" y="1716"/>
                    <a:pt x="151" y="1705"/>
                  </a:cubicBezTo>
                  <a:lnTo>
                    <a:pt x="64" y="157"/>
                  </a:lnTo>
                  <a:lnTo>
                    <a:pt x="64" y="157"/>
                  </a:lnTo>
                  <a:cubicBezTo>
                    <a:pt x="487" y="707"/>
                    <a:pt x="498" y="1721"/>
                    <a:pt x="498" y="1734"/>
                  </a:cubicBezTo>
                  <a:cubicBezTo>
                    <a:pt x="498" y="1745"/>
                    <a:pt x="510" y="1762"/>
                    <a:pt x="528" y="1762"/>
                  </a:cubicBezTo>
                  <a:cubicBezTo>
                    <a:pt x="539" y="1756"/>
                    <a:pt x="551" y="1745"/>
                    <a:pt x="551" y="1734"/>
                  </a:cubicBezTo>
                  <a:cubicBezTo>
                    <a:pt x="551" y="1687"/>
                    <a:pt x="544" y="609"/>
                    <a:pt x="52" y="58"/>
                  </a:cubicBezTo>
                  <a:lnTo>
                    <a:pt x="0"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2"/>
            <p:cNvSpPr/>
            <p:nvPr/>
          </p:nvSpPr>
          <p:spPr>
            <a:xfrm>
              <a:off x="5861562" y="402121"/>
              <a:ext cx="54874" cy="173275"/>
            </a:xfrm>
            <a:custGeom>
              <a:rect b="b" l="l" r="r" t="t"/>
              <a:pathLst>
                <a:path extrusionOk="0" h="1762" w="558">
                  <a:moveTo>
                    <a:pt x="557" y="1"/>
                  </a:moveTo>
                  <a:lnTo>
                    <a:pt x="504" y="58"/>
                  </a:lnTo>
                  <a:cubicBezTo>
                    <a:pt x="12" y="609"/>
                    <a:pt x="1" y="1687"/>
                    <a:pt x="1" y="1734"/>
                  </a:cubicBezTo>
                  <a:cubicBezTo>
                    <a:pt x="1" y="1745"/>
                    <a:pt x="12" y="1762"/>
                    <a:pt x="30" y="1762"/>
                  </a:cubicBezTo>
                  <a:cubicBezTo>
                    <a:pt x="41" y="1762"/>
                    <a:pt x="58" y="1745"/>
                    <a:pt x="58" y="1734"/>
                  </a:cubicBezTo>
                  <a:cubicBezTo>
                    <a:pt x="58" y="1721"/>
                    <a:pt x="65" y="707"/>
                    <a:pt x="493" y="157"/>
                  </a:cubicBezTo>
                  <a:lnTo>
                    <a:pt x="493" y="157"/>
                  </a:lnTo>
                  <a:lnTo>
                    <a:pt x="400" y="1705"/>
                  </a:lnTo>
                  <a:cubicBezTo>
                    <a:pt x="400" y="1716"/>
                    <a:pt x="412" y="1734"/>
                    <a:pt x="429" y="1734"/>
                  </a:cubicBezTo>
                  <a:cubicBezTo>
                    <a:pt x="447" y="1734"/>
                    <a:pt x="458" y="1721"/>
                    <a:pt x="458" y="1705"/>
                  </a:cubicBezTo>
                  <a:lnTo>
                    <a:pt x="55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2"/>
            <p:cNvSpPr/>
            <p:nvPr/>
          </p:nvSpPr>
          <p:spPr>
            <a:xfrm>
              <a:off x="5962951" y="412938"/>
              <a:ext cx="67953" cy="176127"/>
            </a:xfrm>
            <a:custGeom>
              <a:rect b="b" l="l" r="r" t="t"/>
              <a:pathLst>
                <a:path extrusionOk="0" h="1791" w="691">
                  <a:moveTo>
                    <a:pt x="251" y="1"/>
                  </a:moveTo>
                  <a:lnTo>
                    <a:pt x="233" y="70"/>
                  </a:lnTo>
                  <a:cubicBezTo>
                    <a:pt x="233" y="76"/>
                    <a:pt x="0" y="905"/>
                    <a:pt x="7" y="1745"/>
                  </a:cubicBezTo>
                  <a:cubicBezTo>
                    <a:pt x="7" y="1756"/>
                    <a:pt x="18" y="1769"/>
                    <a:pt x="35" y="1769"/>
                  </a:cubicBezTo>
                  <a:cubicBezTo>
                    <a:pt x="48" y="1769"/>
                    <a:pt x="59" y="1756"/>
                    <a:pt x="59" y="1745"/>
                  </a:cubicBezTo>
                  <a:cubicBezTo>
                    <a:pt x="59" y="1050"/>
                    <a:pt x="216" y="365"/>
                    <a:pt x="267" y="151"/>
                  </a:cubicBezTo>
                  <a:cubicBezTo>
                    <a:pt x="633" y="876"/>
                    <a:pt x="599" y="1756"/>
                    <a:pt x="599" y="1763"/>
                  </a:cubicBezTo>
                  <a:cubicBezTo>
                    <a:pt x="592" y="1780"/>
                    <a:pt x="604" y="1791"/>
                    <a:pt x="621" y="1791"/>
                  </a:cubicBezTo>
                  <a:cubicBezTo>
                    <a:pt x="639" y="1791"/>
                    <a:pt x="650" y="1780"/>
                    <a:pt x="650" y="1769"/>
                  </a:cubicBezTo>
                  <a:cubicBezTo>
                    <a:pt x="650" y="1756"/>
                    <a:pt x="690" y="812"/>
                    <a:pt x="286" y="65"/>
                  </a:cubicBezTo>
                  <a:lnTo>
                    <a:pt x="251"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2"/>
            <p:cNvSpPr/>
            <p:nvPr/>
          </p:nvSpPr>
          <p:spPr>
            <a:xfrm>
              <a:off x="5968163" y="415692"/>
              <a:ext cx="23503" cy="170718"/>
            </a:xfrm>
            <a:custGeom>
              <a:rect b="b" l="l" r="r" t="t"/>
              <a:pathLst>
                <a:path extrusionOk="0" h="1736" w="239">
                  <a:moveTo>
                    <a:pt x="206" y="0"/>
                  </a:moveTo>
                  <a:cubicBezTo>
                    <a:pt x="193" y="0"/>
                    <a:pt x="184" y="9"/>
                    <a:pt x="180" y="19"/>
                  </a:cubicBezTo>
                  <a:cubicBezTo>
                    <a:pt x="0" y="645"/>
                    <a:pt x="139" y="1700"/>
                    <a:pt x="139" y="1711"/>
                  </a:cubicBezTo>
                  <a:cubicBezTo>
                    <a:pt x="139" y="1723"/>
                    <a:pt x="150" y="1735"/>
                    <a:pt x="169" y="1735"/>
                  </a:cubicBezTo>
                  <a:cubicBezTo>
                    <a:pt x="185" y="1728"/>
                    <a:pt x="198" y="1717"/>
                    <a:pt x="191" y="1700"/>
                  </a:cubicBezTo>
                  <a:cubicBezTo>
                    <a:pt x="191" y="1693"/>
                    <a:pt x="52" y="650"/>
                    <a:pt x="233" y="37"/>
                  </a:cubicBezTo>
                  <a:cubicBezTo>
                    <a:pt x="238" y="24"/>
                    <a:pt x="226" y="7"/>
                    <a:pt x="214" y="2"/>
                  </a:cubicBezTo>
                  <a:cubicBezTo>
                    <a:pt x="211" y="1"/>
                    <a:pt x="208" y="0"/>
                    <a:pt x="20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2"/>
            <p:cNvSpPr/>
            <p:nvPr/>
          </p:nvSpPr>
          <p:spPr>
            <a:xfrm>
              <a:off x="5984684" y="417462"/>
              <a:ext cx="33042" cy="168948"/>
            </a:xfrm>
            <a:custGeom>
              <a:rect b="b" l="l" r="r" t="t"/>
              <a:pathLst>
                <a:path extrusionOk="0" h="1718" w="336">
                  <a:moveTo>
                    <a:pt x="36" y="0"/>
                  </a:moveTo>
                  <a:cubicBezTo>
                    <a:pt x="31" y="0"/>
                    <a:pt x="24" y="2"/>
                    <a:pt x="17" y="6"/>
                  </a:cubicBezTo>
                  <a:cubicBezTo>
                    <a:pt x="6" y="13"/>
                    <a:pt x="1" y="30"/>
                    <a:pt x="12" y="41"/>
                  </a:cubicBezTo>
                  <a:cubicBezTo>
                    <a:pt x="284" y="511"/>
                    <a:pt x="231" y="1675"/>
                    <a:pt x="231" y="1688"/>
                  </a:cubicBezTo>
                  <a:cubicBezTo>
                    <a:pt x="231" y="1699"/>
                    <a:pt x="244" y="1717"/>
                    <a:pt x="255" y="1717"/>
                  </a:cubicBezTo>
                  <a:cubicBezTo>
                    <a:pt x="273" y="1717"/>
                    <a:pt x="284" y="1705"/>
                    <a:pt x="284" y="1688"/>
                  </a:cubicBezTo>
                  <a:cubicBezTo>
                    <a:pt x="290" y="1641"/>
                    <a:pt x="336" y="500"/>
                    <a:pt x="58" y="13"/>
                  </a:cubicBezTo>
                  <a:cubicBezTo>
                    <a:pt x="54" y="5"/>
                    <a:pt x="46" y="0"/>
                    <a:pt x="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2"/>
            <p:cNvSpPr/>
            <p:nvPr/>
          </p:nvSpPr>
          <p:spPr>
            <a:xfrm>
              <a:off x="5981242" y="412447"/>
              <a:ext cx="17210" cy="179569"/>
            </a:xfrm>
            <a:custGeom>
              <a:rect b="b" l="l" r="r" t="t"/>
              <a:pathLst>
                <a:path extrusionOk="0" h="1826" w="175">
                  <a:moveTo>
                    <a:pt x="105" y="0"/>
                  </a:moveTo>
                  <a:cubicBezTo>
                    <a:pt x="87" y="0"/>
                    <a:pt x="76" y="11"/>
                    <a:pt x="70" y="29"/>
                  </a:cubicBezTo>
                  <a:cubicBezTo>
                    <a:pt x="70" y="35"/>
                    <a:pt x="1" y="718"/>
                    <a:pt x="116" y="1803"/>
                  </a:cubicBezTo>
                  <a:cubicBezTo>
                    <a:pt x="116" y="1814"/>
                    <a:pt x="127" y="1825"/>
                    <a:pt x="145" y="1825"/>
                  </a:cubicBezTo>
                  <a:cubicBezTo>
                    <a:pt x="162" y="1825"/>
                    <a:pt x="175" y="1808"/>
                    <a:pt x="169" y="1796"/>
                  </a:cubicBezTo>
                  <a:cubicBezTo>
                    <a:pt x="58" y="718"/>
                    <a:pt x="127" y="40"/>
                    <a:pt x="127" y="35"/>
                  </a:cubicBezTo>
                  <a:cubicBezTo>
                    <a:pt x="127" y="17"/>
                    <a:pt x="116" y="6"/>
                    <a:pt x="10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2"/>
            <p:cNvSpPr/>
            <p:nvPr/>
          </p:nvSpPr>
          <p:spPr>
            <a:xfrm>
              <a:off x="5810228" y="44260"/>
              <a:ext cx="258831" cy="728994"/>
            </a:xfrm>
            <a:custGeom>
              <a:rect b="b" l="l" r="r" t="t"/>
              <a:pathLst>
                <a:path extrusionOk="0" h="7413" w="2632">
                  <a:moveTo>
                    <a:pt x="1503" y="500"/>
                  </a:moveTo>
                  <a:cubicBezTo>
                    <a:pt x="1530" y="500"/>
                    <a:pt x="1542" y="719"/>
                    <a:pt x="1641" y="799"/>
                  </a:cubicBezTo>
                  <a:cubicBezTo>
                    <a:pt x="1414" y="788"/>
                    <a:pt x="1345" y="776"/>
                    <a:pt x="1473" y="567"/>
                  </a:cubicBezTo>
                  <a:cubicBezTo>
                    <a:pt x="1486" y="519"/>
                    <a:pt x="1495" y="500"/>
                    <a:pt x="1503" y="500"/>
                  </a:cubicBezTo>
                  <a:close/>
                  <a:moveTo>
                    <a:pt x="1523" y="1"/>
                  </a:moveTo>
                  <a:cubicBezTo>
                    <a:pt x="1219" y="1"/>
                    <a:pt x="911" y="93"/>
                    <a:pt x="697" y="267"/>
                  </a:cubicBezTo>
                  <a:cubicBezTo>
                    <a:pt x="585" y="483"/>
                    <a:pt x="301" y="1152"/>
                    <a:pt x="640" y="1152"/>
                  </a:cubicBezTo>
                  <a:cubicBezTo>
                    <a:pt x="691" y="1152"/>
                    <a:pt x="758" y="1136"/>
                    <a:pt x="841" y="1101"/>
                  </a:cubicBezTo>
                  <a:cubicBezTo>
                    <a:pt x="854" y="1100"/>
                    <a:pt x="866" y="1099"/>
                    <a:pt x="878" y="1099"/>
                  </a:cubicBezTo>
                  <a:cubicBezTo>
                    <a:pt x="1123" y="1099"/>
                    <a:pt x="845" y="1370"/>
                    <a:pt x="575" y="1370"/>
                  </a:cubicBezTo>
                  <a:cubicBezTo>
                    <a:pt x="548" y="1370"/>
                    <a:pt x="520" y="1367"/>
                    <a:pt x="493" y="1361"/>
                  </a:cubicBezTo>
                  <a:cubicBezTo>
                    <a:pt x="151" y="1594"/>
                    <a:pt x="1" y="1982"/>
                    <a:pt x="47" y="2445"/>
                  </a:cubicBezTo>
                  <a:cubicBezTo>
                    <a:pt x="83" y="2454"/>
                    <a:pt x="119" y="2457"/>
                    <a:pt x="153" y="2457"/>
                  </a:cubicBezTo>
                  <a:cubicBezTo>
                    <a:pt x="471" y="2457"/>
                    <a:pt x="735" y="2135"/>
                    <a:pt x="892" y="2135"/>
                  </a:cubicBezTo>
                  <a:cubicBezTo>
                    <a:pt x="972" y="2135"/>
                    <a:pt x="1024" y="2221"/>
                    <a:pt x="1039" y="2480"/>
                  </a:cubicBezTo>
                  <a:cubicBezTo>
                    <a:pt x="934" y="2556"/>
                    <a:pt x="499" y="2533"/>
                    <a:pt x="331" y="2758"/>
                  </a:cubicBezTo>
                  <a:cubicBezTo>
                    <a:pt x="221" y="2979"/>
                    <a:pt x="1" y="3460"/>
                    <a:pt x="186" y="3645"/>
                  </a:cubicBezTo>
                  <a:cubicBezTo>
                    <a:pt x="633" y="3622"/>
                    <a:pt x="1143" y="3356"/>
                    <a:pt x="1154" y="2840"/>
                  </a:cubicBezTo>
                  <a:lnTo>
                    <a:pt x="1154" y="2840"/>
                  </a:lnTo>
                  <a:cubicBezTo>
                    <a:pt x="1240" y="3124"/>
                    <a:pt x="1504" y="3384"/>
                    <a:pt x="1145" y="3384"/>
                  </a:cubicBezTo>
                  <a:cubicBezTo>
                    <a:pt x="1115" y="3384"/>
                    <a:pt x="1082" y="3382"/>
                    <a:pt x="1044" y="3378"/>
                  </a:cubicBezTo>
                  <a:cubicBezTo>
                    <a:pt x="766" y="3530"/>
                    <a:pt x="557" y="3969"/>
                    <a:pt x="673" y="4282"/>
                  </a:cubicBezTo>
                  <a:cubicBezTo>
                    <a:pt x="701" y="4287"/>
                    <a:pt x="729" y="4289"/>
                    <a:pt x="756" y="4289"/>
                  </a:cubicBezTo>
                  <a:cubicBezTo>
                    <a:pt x="1147" y="4289"/>
                    <a:pt x="1373" y="3864"/>
                    <a:pt x="1489" y="3864"/>
                  </a:cubicBezTo>
                  <a:cubicBezTo>
                    <a:pt x="1517" y="3864"/>
                    <a:pt x="1538" y="3888"/>
                    <a:pt x="1553" y="3947"/>
                  </a:cubicBezTo>
                  <a:cubicBezTo>
                    <a:pt x="1971" y="4619"/>
                    <a:pt x="823" y="4010"/>
                    <a:pt x="1015" y="5100"/>
                  </a:cubicBezTo>
                  <a:cubicBezTo>
                    <a:pt x="1046" y="5106"/>
                    <a:pt x="1076" y="5108"/>
                    <a:pt x="1105" y="5108"/>
                  </a:cubicBezTo>
                  <a:cubicBezTo>
                    <a:pt x="1493" y="5108"/>
                    <a:pt x="1656" y="4641"/>
                    <a:pt x="1717" y="4641"/>
                  </a:cubicBezTo>
                  <a:cubicBezTo>
                    <a:pt x="1743" y="4641"/>
                    <a:pt x="1751" y="4719"/>
                    <a:pt x="1751" y="4938"/>
                  </a:cubicBezTo>
                  <a:cubicBezTo>
                    <a:pt x="2029" y="5598"/>
                    <a:pt x="1165" y="5170"/>
                    <a:pt x="1136" y="5836"/>
                  </a:cubicBezTo>
                  <a:cubicBezTo>
                    <a:pt x="1076" y="6077"/>
                    <a:pt x="1122" y="6157"/>
                    <a:pt x="1211" y="6157"/>
                  </a:cubicBezTo>
                  <a:cubicBezTo>
                    <a:pt x="1388" y="6157"/>
                    <a:pt x="1736" y="5846"/>
                    <a:pt x="1789" y="5846"/>
                  </a:cubicBezTo>
                  <a:cubicBezTo>
                    <a:pt x="1798" y="5846"/>
                    <a:pt x="1799" y="5854"/>
                    <a:pt x="1791" y="5871"/>
                  </a:cubicBezTo>
                  <a:cubicBezTo>
                    <a:pt x="1873" y="6665"/>
                    <a:pt x="980" y="6607"/>
                    <a:pt x="1414" y="7412"/>
                  </a:cubicBezTo>
                  <a:cubicBezTo>
                    <a:pt x="2128" y="7286"/>
                    <a:pt x="1782" y="6388"/>
                    <a:pt x="1855" y="6388"/>
                  </a:cubicBezTo>
                  <a:cubicBezTo>
                    <a:pt x="1866" y="6388"/>
                    <a:pt x="1886" y="6407"/>
                    <a:pt x="1919" y="6451"/>
                  </a:cubicBezTo>
                  <a:cubicBezTo>
                    <a:pt x="2058" y="6590"/>
                    <a:pt x="2296" y="6682"/>
                    <a:pt x="2492" y="6694"/>
                  </a:cubicBezTo>
                  <a:cubicBezTo>
                    <a:pt x="2631" y="6491"/>
                    <a:pt x="2470" y="6021"/>
                    <a:pt x="2197" y="5911"/>
                  </a:cubicBezTo>
                  <a:cubicBezTo>
                    <a:pt x="2175" y="5919"/>
                    <a:pt x="2154" y="5922"/>
                    <a:pt x="2135" y="5922"/>
                  </a:cubicBezTo>
                  <a:cubicBezTo>
                    <a:pt x="1853" y="5922"/>
                    <a:pt x="1812" y="5226"/>
                    <a:pt x="1980" y="5226"/>
                  </a:cubicBezTo>
                  <a:cubicBezTo>
                    <a:pt x="1998" y="5226"/>
                    <a:pt x="2018" y="5234"/>
                    <a:pt x="2040" y="5251"/>
                  </a:cubicBezTo>
                  <a:cubicBezTo>
                    <a:pt x="2180" y="5334"/>
                    <a:pt x="2284" y="5369"/>
                    <a:pt x="2356" y="5369"/>
                  </a:cubicBezTo>
                  <a:cubicBezTo>
                    <a:pt x="2598" y="5369"/>
                    <a:pt x="2507" y="4986"/>
                    <a:pt x="2325" y="4705"/>
                  </a:cubicBezTo>
                  <a:cubicBezTo>
                    <a:pt x="2012" y="4520"/>
                    <a:pt x="1681" y="4504"/>
                    <a:pt x="1740" y="4079"/>
                  </a:cubicBezTo>
                  <a:lnTo>
                    <a:pt x="1740" y="4079"/>
                  </a:lnTo>
                  <a:cubicBezTo>
                    <a:pt x="1813" y="4118"/>
                    <a:pt x="2035" y="4214"/>
                    <a:pt x="2162" y="4214"/>
                  </a:cubicBezTo>
                  <a:cubicBezTo>
                    <a:pt x="2206" y="4214"/>
                    <a:pt x="2238" y="4202"/>
                    <a:pt x="2249" y="4173"/>
                  </a:cubicBezTo>
                  <a:cubicBezTo>
                    <a:pt x="2284" y="3796"/>
                    <a:pt x="2145" y="3501"/>
                    <a:pt x="1879" y="3314"/>
                  </a:cubicBezTo>
                  <a:cubicBezTo>
                    <a:pt x="1843" y="3328"/>
                    <a:pt x="1808" y="3334"/>
                    <a:pt x="1773" y="3334"/>
                  </a:cubicBezTo>
                  <a:cubicBezTo>
                    <a:pt x="1476" y="3334"/>
                    <a:pt x="1217" y="2903"/>
                    <a:pt x="1325" y="2903"/>
                  </a:cubicBezTo>
                  <a:cubicBezTo>
                    <a:pt x="1344" y="2903"/>
                    <a:pt x="1373" y="2915"/>
                    <a:pt x="1414" y="2944"/>
                  </a:cubicBezTo>
                  <a:cubicBezTo>
                    <a:pt x="1607" y="3051"/>
                    <a:pt x="1748" y="3095"/>
                    <a:pt x="1846" y="3095"/>
                  </a:cubicBezTo>
                  <a:cubicBezTo>
                    <a:pt x="2185" y="3095"/>
                    <a:pt x="2024" y="2564"/>
                    <a:pt x="1786" y="2214"/>
                  </a:cubicBezTo>
                  <a:cubicBezTo>
                    <a:pt x="1601" y="1866"/>
                    <a:pt x="962" y="2174"/>
                    <a:pt x="1044" y="1808"/>
                  </a:cubicBezTo>
                  <a:cubicBezTo>
                    <a:pt x="1048" y="1379"/>
                    <a:pt x="1047" y="1233"/>
                    <a:pt x="1072" y="1233"/>
                  </a:cubicBezTo>
                  <a:cubicBezTo>
                    <a:pt x="1122" y="1233"/>
                    <a:pt x="1278" y="1838"/>
                    <a:pt x="1791" y="1877"/>
                  </a:cubicBezTo>
                  <a:cubicBezTo>
                    <a:pt x="1894" y="1922"/>
                    <a:pt x="1971" y="1942"/>
                    <a:pt x="2028" y="1942"/>
                  </a:cubicBezTo>
                  <a:cubicBezTo>
                    <a:pt x="2401" y="1942"/>
                    <a:pt x="1907" y="1100"/>
                    <a:pt x="2051" y="1100"/>
                  </a:cubicBezTo>
                  <a:cubicBezTo>
                    <a:pt x="2074" y="1100"/>
                    <a:pt x="2113" y="1121"/>
                    <a:pt x="2174" y="1171"/>
                  </a:cubicBezTo>
                  <a:cubicBezTo>
                    <a:pt x="2190" y="1166"/>
                    <a:pt x="2207" y="1164"/>
                    <a:pt x="2225" y="1164"/>
                  </a:cubicBezTo>
                  <a:cubicBezTo>
                    <a:pt x="2316" y="1164"/>
                    <a:pt x="2432" y="1214"/>
                    <a:pt x="2502" y="1214"/>
                  </a:cubicBezTo>
                  <a:cubicBezTo>
                    <a:pt x="2532" y="1214"/>
                    <a:pt x="2554" y="1204"/>
                    <a:pt x="2562" y="1176"/>
                  </a:cubicBezTo>
                  <a:cubicBezTo>
                    <a:pt x="2562" y="823"/>
                    <a:pt x="2527" y="486"/>
                    <a:pt x="2307" y="267"/>
                  </a:cubicBezTo>
                  <a:cubicBezTo>
                    <a:pt x="2108" y="87"/>
                    <a:pt x="1817" y="1"/>
                    <a:pt x="152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2"/>
            <p:cNvSpPr/>
            <p:nvPr/>
          </p:nvSpPr>
          <p:spPr>
            <a:xfrm>
              <a:off x="6004352" y="11414"/>
              <a:ext cx="320490" cy="554343"/>
            </a:xfrm>
            <a:custGeom>
              <a:rect b="b" l="l" r="r" t="t"/>
              <a:pathLst>
                <a:path extrusionOk="0" h="5637" w="3259">
                  <a:moveTo>
                    <a:pt x="1139" y="838"/>
                  </a:moveTo>
                  <a:lnTo>
                    <a:pt x="1139" y="838"/>
                  </a:lnTo>
                  <a:cubicBezTo>
                    <a:pt x="1191" y="849"/>
                    <a:pt x="1240" y="853"/>
                    <a:pt x="1288" y="853"/>
                  </a:cubicBezTo>
                  <a:cubicBezTo>
                    <a:pt x="1316" y="853"/>
                    <a:pt x="1344" y="852"/>
                    <a:pt x="1371" y="850"/>
                  </a:cubicBezTo>
                  <a:lnTo>
                    <a:pt x="1371" y="850"/>
                  </a:lnTo>
                  <a:cubicBezTo>
                    <a:pt x="1341" y="912"/>
                    <a:pt x="1315" y="935"/>
                    <a:pt x="1288" y="935"/>
                  </a:cubicBezTo>
                  <a:cubicBezTo>
                    <a:pt x="1248" y="935"/>
                    <a:pt x="1205" y="883"/>
                    <a:pt x="1139" y="838"/>
                  </a:cubicBezTo>
                  <a:close/>
                  <a:moveTo>
                    <a:pt x="1484" y="1305"/>
                  </a:moveTo>
                  <a:cubicBezTo>
                    <a:pt x="1517" y="1305"/>
                    <a:pt x="1704" y="1647"/>
                    <a:pt x="1388" y="1719"/>
                  </a:cubicBezTo>
                  <a:cubicBezTo>
                    <a:pt x="1441" y="1596"/>
                    <a:pt x="1486" y="1430"/>
                    <a:pt x="1481" y="1307"/>
                  </a:cubicBezTo>
                  <a:cubicBezTo>
                    <a:pt x="1482" y="1306"/>
                    <a:pt x="1483" y="1305"/>
                    <a:pt x="1484" y="1305"/>
                  </a:cubicBezTo>
                  <a:close/>
                  <a:moveTo>
                    <a:pt x="2159" y="3999"/>
                  </a:moveTo>
                  <a:cubicBezTo>
                    <a:pt x="2160" y="3999"/>
                    <a:pt x="2162" y="4000"/>
                    <a:pt x="2165" y="4003"/>
                  </a:cubicBezTo>
                  <a:lnTo>
                    <a:pt x="2165" y="4014"/>
                  </a:lnTo>
                  <a:cubicBezTo>
                    <a:pt x="2161" y="4010"/>
                    <a:pt x="2156" y="3999"/>
                    <a:pt x="2159" y="3999"/>
                  </a:cubicBezTo>
                  <a:close/>
                  <a:moveTo>
                    <a:pt x="1413" y="1"/>
                  </a:moveTo>
                  <a:cubicBezTo>
                    <a:pt x="1244" y="1"/>
                    <a:pt x="1081" y="32"/>
                    <a:pt x="965" y="90"/>
                  </a:cubicBezTo>
                  <a:cubicBezTo>
                    <a:pt x="780" y="484"/>
                    <a:pt x="287" y="293"/>
                    <a:pt x="114" y="687"/>
                  </a:cubicBezTo>
                  <a:cubicBezTo>
                    <a:pt x="1" y="996"/>
                    <a:pt x="37" y="1106"/>
                    <a:pt x="181" y="1106"/>
                  </a:cubicBezTo>
                  <a:cubicBezTo>
                    <a:pt x="258" y="1106"/>
                    <a:pt x="368" y="1074"/>
                    <a:pt x="502" y="1023"/>
                  </a:cubicBezTo>
                  <a:cubicBezTo>
                    <a:pt x="648" y="886"/>
                    <a:pt x="742" y="807"/>
                    <a:pt x="847" y="807"/>
                  </a:cubicBezTo>
                  <a:cubicBezTo>
                    <a:pt x="946" y="807"/>
                    <a:pt x="1055" y="877"/>
                    <a:pt x="1226" y="1035"/>
                  </a:cubicBezTo>
                  <a:cubicBezTo>
                    <a:pt x="901" y="1179"/>
                    <a:pt x="844" y="1510"/>
                    <a:pt x="925" y="1788"/>
                  </a:cubicBezTo>
                  <a:cubicBezTo>
                    <a:pt x="957" y="1923"/>
                    <a:pt x="1005" y="1971"/>
                    <a:pt x="1061" y="1971"/>
                  </a:cubicBezTo>
                  <a:cubicBezTo>
                    <a:pt x="1157" y="1971"/>
                    <a:pt x="1274" y="1827"/>
                    <a:pt x="1365" y="1724"/>
                  </a:cubicBezTo>
                  <a:lnTo>
                    <a:pt x="1365" y="1724"/>
                  </a:lnTo>
                  <a:cubicBezTo>
                    <a:pt x="1261" y="1951"/>
                    <a:pt x="1232" y="2281"/>
                    <a:pt x="1406" y="2519"/>
                  </a:cubicBezTo>
                  <a:cubicBezTo>
                    <a:pt x="1638" y="2416"/>
                    <a:pt x="1751" y="2250"/>
                    <a:pt x="1806" y="2250"/>
                  </a:cubicBezTo>
                  <a:cubicBezTo>
                    <a:pt x="1849" y="2250"/>
                    <a:pt x="1855" y="2357"/>
                    <a:pt x="1852" y="2687"/>
                  </a:cubicBezTo>
                  <a:cubicBezTo>
                    <a:pt x="1831" y="2685"/>
                    <a:pt x="1810" y="2683"/>
                    <a:pt x="1789" y="2683"/>
                  </a:cubicBezTo>
                  <a:cubicBezTo>
                    <a:pt x="1380" y="2683"/>
                    <a:pt x="1128" y="3166"/>
                    <a:pt x="1243" y="3469"/>
                  </a:cubicBezTo>
                  <a:cubicBezTo>
                    <a:pt x="1516" y="3434"/>
                    <a:pt x="1754" y="3383"/>
                    <a:pt x="1882" y="3145"/>
                  </a:cubicBezTo>
                  <a:lnTo>
                    <a:pt x="1882" y="3145"/>
                  </a:lnTo>
                  <a:cubicBezTo>
                    <a:pt x="2125" y="3753"/>
                    <a:pt x="1580" y="3771"/>
                    <a:pt x="1574" y="4274"/>
                  </a:cubicBezTo>
                  <a:cubicBezTo>
                    <a:pt x="1576" y="4413"/>
                    <a:pt x="1625" y="4464"/>
                    <a:pt x="1692" y="4464"/>
                  </a:cubicBezTo>
                  <a:cubicBezTo>
                    <a:pt x="1813" y="4464"/>
                    <a:pt x="1994" y="4300"/>
                    <a:pt x="2072" y="4188"/>
                  </a:cubicBezTo>
                  <a:lnTo>
                    <a:pt x="2072" y="4188"/>
                  </a:lnTo>
                  <a:cubicBezTo>
                    <a:pt x="2368" y="4640"/>
                    <a:pt x="2257" y="4547"/>
                    <a:pt x="1893" y="4889"/>
                  </a:cubicBezTo>
                  <a:cubicBezTo>
                    <a:pt x="1763" y="5255"/>
                    <a:pt x="1842" y="5396"/>
                    <a:pt x="1972" y="5396"/>
                  </a:cubicBezTo>
                  <a:cubicBezTo>
                    <a:pt x="2132" y="5396"/>
                    <a:pt x="2369" y="5182"/>
                    <a:pt x="2385" y="4913"/>
                  </a:cubicBezTo>
                  <a:cubicBezTo>
                    <a:pt x="2394" y="4877"/>
                    <a:pt x="2403" y="4861"/>
                    <a:pt x="2411" y="4861"/>
                  </a:cubicBezTo>
                  <a:cubicBezTo>
                    <a:pt x="2468" y="4861"/>
                    <a:pt x="2529" y="5637"/>
                    <a:pt x="3010" y="5637"/>
                  </a:cubicBezTo>
                  <a:cubicBezTo>
                    <a:pt x="3057" y="5637"/>
                    <a:pt x="3107" y="5630"/>
                    <a:pt x="3161" y="5614"/>
                  </a:cubicBezTo>
                  <a:cubicBezTo>
                    <a:pt x="3161" y="5330"/>
                    <a:pt x="3057" y="5103"/>
                    <a:pt x="2832" y="4993"/>
                  </a:cubicBezTo>
                  <a:cubicBezTo>
                    <a:pt x="2811" y="5004"/>
                    <a:pt x="2790" y="5009"/>
                    <a:pt x="2768" y="5009"/>
                  </a:cubicBezTo>
                  <a:cubicBezTo>
                    <a:pt x="2607" y="5009"/>
                    <a:pt x="2431" y="4746"/>
                    <a:pt x="2501" y="4746"/>
                  </a:cubicBezTo>
                  <a:cubicBezTo>
                    <a:pt x="2517" y="4746"/>
                    <a:pt x="2547" y="4760"/>
                    <a:pt x="2594" y="4796"/>
                  </a:cubicBezTo>
                  <a:cubicBezTo>
                    <a:pt x="2680" y="4810"/>
                    <a:pt x="2763" y="4818"/>
                    <a:pt x="2836" y="4818"/>
                  </a:cubicBezTo>
                  <a:cubicBezTo>
                    <a:pt x="3116" y="4818"/>
                    <a:pt x="3258" y="4701"/>
                    <a:pt x="2936" y="4379"/>
                  </a:cubicBezTo>
                  <a:cubicBezTo>
                    <a:pt x="2851" y="4302"/>
                    <a:pt x="2759" y="4281"/>
                    <a:pt x="2670" y="4281"/>
                  </a:cubicBezTo>
                  <a:cubicBezTo>
                    <a:pt x="2560" y="4281"/>
                    <a:pt x="2454" y="4313"/>
                    <a:pt x="2369" y="4313"/>
                  </a:cubicBezTo>
                  <a:cubicBezTo>
                    <a:pt x="2261" y="4313"/>
                    <a:pt x="2186" y="4262"/>
                    <a:pt x="2176" y="4031"/>
                  </a:cubicBezTo>
                  <a:lnTo>
                    <a:pt x="2176" y="4031"/>
                  </a:lnTo>
                  <a:cubicBezTo>
                    <a:pt x="2333" y="4126"/>
                    <a:pt x="2485" y="4166"/>
                    <a:pt x="2606" y="4166"/>
                  </a:cubicBezTo>
                  <a:cubicBezTo>
                    <a:pt x="2915" y="4166"/>
                    <a:pt x="3026" y="3905"/>
                    <a:pt x="2519" y="3626"/>
                  </a:cubicBezTo>
                  <a:cubicBezTo>
                    <a:pt x="2515" y="3626"/>
                    <a:pt x="2512" y="3626"/>
                    <a:pt x="2508" y="3626"/>
                  </a:cubicBezTo>
                  <a:cubicBezTo>
                    <a:pt x="2450" y="3626"/>
                    <a:pt x="2383" y="3595"/>
                    <a:pt x="2340" y="3595"/>
                  </a:cubicBezTo>
                  <a:cubicBezTo>
                    <a:pt x="2325" y="3595"/>
                    <a:pt x="2313" y="3598"/>
                    <a:pt x="2304" y="3608"/>
                  </a:cubicBezTo>
                  <a:cubicBezTo>
                    <a:pt x="2255" y="3654"/>
                    <a:pt x="2213" y="3674"/>
                    <a:pt x="2176" y="3674"/>
                  </a:cubicBezTo>
                  <a:cubicBezTo>
                    <a:pt x="1972" y="3674"/>
                    <a:pt x="1955" y="3063"/>
                    <a:pt x="2024" y="3063"/>
                  </a:cubicBezTo>
                  <a:cubicBezTo>
                    <a:pt x="2037" y="3063"/>
                    <a:pt x="2053" y="3086"/>
                    <a:pt x="2072" y="3139"/>
                  </a:cubicBezTo>
                  <a:cubicBezTo>
                    <a:pt x="2217" y="3267"/>
                    <a:pt x="2400" y="3323"/>
                    <a:pt x="2585" y="3323"/>
                  </a:cubicBezTo>
                  <a:cubicBezTo>
                    <a:pt x="2733" y="3323"/>
                    <a:pt x="2883" y="3287"/>
                    <a:pt x="3017" y="3225"/>
                  </a:cubicBezTo>
                  <a:cubicBezTo>
                    <a:pt x="3026" y="2909"/>
                    <a:pt x="2656" y="2597"/>
                    <a:pt x="2301" y="2597"/>
                  </a:cubicBezTo>
                  <a:cubicBezTo>
                    <a:pt x="2181" y="2597"/>
                    <a:pt x="2063" y="2633"/>
                    <a:pt x="1962" y="2716"/>
                  </a:cubicBezTo>
                  <a:cubicBezTo>
                    <a:pt x="1857" y="2183"/>
                    <a:pt x="1943" y="2109"/>
                    <a:pt x="2122" y="2109"/>
                  </a:cubicBezTo>
                  <a:cubicBezTo>
                    <a:pt x="2190" y="2109"/>
                    <a:pt x="2272" y="2120"/>
                    <a:pt x="2362" y="2120"/>
                  </a:cubicBezTo>
                  <a:cubicBezTo>
                    <a:pt x="2493" y="2120"/>
                    <a:pt x="2642" y="2097"/>
                    <a:pt x="2791" y="1986"/>
                  </a:cubicBezTo>
                  <a:cubicBezTo>
                    <a:pt x="2657" y="1687"/>
                    <a:pt x="2394" y="1397"/>
                    <a:pt x="2106" y="1397"/>
                  </a:cubicBezTo>
                  <a:cubicBezTo>
                    <a:pt x="2070" y="1397"/>
                    <a:pt x="2034" y="1402"/>
                    <a:pt x="1997" y="1411"/>
                  </a:cubicBezTo>
                  <a:cubicBezTo>
                    <a:pt x="1908" y="1449"/>
                    <a:pt x="1839" y="1469"/>
                    <a:pt x="1785" y="1469"/>
                  </a:cubicBezTo>
                  <a:cubicBezTo>
                    <a:pt x="1688" y="1469"/>
                    <a:pt x="1635" y="1404"/>
                    <a:pt x="1591" y="1256"/>
                  </a:cubicBezTo>
                  <a:lnTo>
                    <a:pt x="1591" y="1256"/>
                  </a:lnTo>
                  <a:cubicBezTo>
                    <a:pt x="1628" y="1265"/>
                    <a:pt x="1667" y="1269"/>
                    <a:pt x="1706" y="1269"/>
                  </a:cubicBezTo>
                  <a:cubicBezTo>
                    <a:pt x="1985" y="1269"/>
                    <a:pt x="2294" y="1052"/>
                    <a:pt x="2345" y="844"/>
                  </a:cubicBezTo>
                  <a:cubicBezTo>
                    <a:pt x="1933" y="595"/>
                    <a:pt x="1765" y="716"/>
                    <a:pt x="2142" y="333"/>
                  </a:cubicBezTo>
                  <a:cubicBezTo>
                    <a:pt x="2041" y="103"/>
                    <a:pt x="1718" y="1"/>
                    <a:pt x="141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2"/>
            <p:cNvSpPr/>
            <p:nvPr/>
          </p:nvSpPr>
          <p:spPr>
            <a:xfrm>
              <a:off x="5625053" y="52619"/>
              <a:ext cx="232672" cy="512843"/>
            </a:xfrm>
            <a:custGeom>
              <a:rect b="b" l="l" r="r" t="t"/>
              <a:pathLst>
                <a:path extrusionOk="0" h="5215" w="2366">
                  <a:moveTo>
                    <a:pt x="1848" y="1"/>
                  </a:moveTo>
                  <a:cubicBezTo>
                    <a:pt x="1425" y="1"/>
                    <a:pt x="1054" y="325"/>
                    <a:pt x="905" y="743"/>
                  </a:cubicBezTo>
                  <a:cubicBezTo>
                    <a:pt x="1124" y="912"/>
                    <a:pt x="1675" y="773"/>
                    <a:pt x="1403" y="1091"/>
                  </a:cubicBezTo>
                  <a:cubicBezTo>
                    <a:pt x="1296" y="1034"/>
                    <a:pt x="1191" y="1010"/>
                    <a:pt x="1091" y="1010"/>
                  </a:cubicBezTo>
                  <a:cubicBezTo>
                    <a:pt x="587" y="1010"/>
                    <a:pt x="244" y="1623"/>
                    <a:pt x="825" y="1623"/>
                  </a:cubicBezTo>
                  <a:cubicBezTo>
                    <a:pt x="906" y="1623"/>
                    <a:pt x="1005" y="1611"/>
                    <a:pt x="1124" y="1584"/>
                  </a:cubicBezTo>
                  <a:cubicBezTo>
                    <a:pt x="1147" y="1559"/>
                    <a:pt x="1166" y="1548"/>
                    <a:pt x="1180" y="1548"/>
                  </a:cubicBezTo>
                  <a:cubicBezTo>
                    <a:pt x="1271" y="1548"/>
                    <a:pt x="1211" y="1956"/>
                    <a:pt x="1030" y="1956"/>
                  </a:cubicBezTo>
                  <a:cubicBezTo>
                    <a:pt x="995" y="1956"/>
                    <a:pt x="955" y="1940"/>
                    <a:pt x="910" y="1902"/>
                  </a:cubicBezTo>
                  <a:cubicBezTo>
                    <a:pt x="896" y="1896"/>
                    <a:pt x="880" y="1894"/>
                    <a:pt x="862" y="1894"/>
                  </a:cubicBezTo>
                  <a:cubicBezTo>
                    <a:pt x="792" y="1894"/>
                    <a:pt x="698" y="1931"/>
                    <a:pt x="638" y="1931"/>
                  </a:cubicBezTo>
                  <a:cubicBezTo>
                    <a:pt x="429" y="2076"/>
                    <a:pt x="1" y="2453"/>
                    <a:pt x="499" y="2493"/>
                  </a:cubicBezTo>
                  <a:cubicBezTo>
                    <a:pt x="541" y="2509"/>
                    <a:pt x="593" y="2517"/>
                    <a:pt x="650" y="2517"/>
                  </a:cubicBezTo>
                  <a:cubicBezTo>
                    <a:pt x="819" y="2517"/>
                    <a:pt x="1023" y="2449"/>
                    <a:pt x="1084" y="2332"/>
                  </a:cubicBezTo>
                  <a:lnTo>
                    <a:pt x="1084" y="2332"/>
                  </a:lnTo>
                  <a:cubicBezTo>
                    <a:pt x="1553" y="2859"/>
                    <a:pt x="504" y="2493"/>
                    <a:pt x="480" y="3160"/>
                  </a:cubicBezTo>
                  <a:cubicBezTo>
                    <a:pt x="414" y="3347"/>
                    <a:pt x="487" y="3418"/>
                    <a:pt x="609" y="3418"/>
                  </a:cubicBezTo>
                  <a:cubicBezTo>
                    <a:pt x="844" y="3418"/>
                    <a:pt x="1263" y="3154"/>
                    <a:pt x="1230" y="2938"/>
                  </a:cubicBezTo>
                  <a:lnTo>
                    <a:pt x="1230" y="2938"/>
                  </a:lnTo>
                  <a:cubicBezTo>
                    <a:pt x="1356" y="3635"/>
                    <a:pt x="1216" y="3631"/>
                    <a:pt x="736" y="3798"/>
                  </a:cubicBezTo>
                  <a:cubicBezTo>
                    <a:pt x="446" y="4112"/>
                    <a:pt x="356" y="4368"/>
                    <a:pt x="698" y="4368"/>
                  </a:cubicBezTo>
                  <a:cubicBezTo>
                    <a:pt x="760" y="4368"/>
                    <a:pt x="836" y="4360"/>
                    <a:pt x="927" y="4342"/>
                  </a:cubicBezTo>
                  <a:cubicBezTo>
                    <a:pt x="1015" y="4291"/>
                    <a:pt x="1079" y="4253"/>
                    <a:pt x="1107" y="4253"/>
                  </a:cubicBezTo>
                  <a:cubicBezTo>
                    <a:pt x="1136" y="4253"/>
                    <a:pt x="1126" y="4294"/>
                    <a:pt x="1060" y="4406"/>
                  </a:cubicBezTo>
                  <a:cubicBezTo>
                    <a:pt x="870" y="4419"/>
                    <a:pt x="742" y="4465"/>
                    <a:pt x="626" y="4598"/>
                  </a:cubicBezTo>
                  <a:cubicBezTo>
                    <a:pt x="515" y="4708"/>
                    <a:pt x="383" y="5125"/>
                    <a:pt x="504" y="5211"/>
                  </a:cubicBezTo>
                  <a:cubicBezTo>
                    <a:pt x="529" y="5214"/>
                    <a:pt x="552" y="5214"/>
                    <a:pt x="575" y="5214"/>
                  </a:cubicBezTo>
                  <a:cubicBezTo>
                    <a:pt x="1372" y="5214"/>
                    <a:pt x="1168" y="4025"/>
                    <a:pt x="1333" y="4025"/>
                  </a:cubicBezTo>
                  <a:cubicBezTo>
                    <a:pt x="1356" y="4025"/>
                    <a:pt x="1386" y="4047"/>
                    <a:pt x="1426" y="4099"/>
                  </a:cubicBezTo>
                  <a:cubicBezTo>
                    <a:pt x="1592" y="4204"/>
                    <a:pt x="1754" y="4275"/>
                    <a:pt x="1864" y="4275"/>
                  </a:cubicBezTo>
                  <a:cubicBezTo>
                    <a:pt x="2009" y="4275"/>
                    <a:pt x="2067" y="4154"/>
                    <a:pt x="1935" y="3833"/>
                  </a:cubicBezTo>
                  <a:cubicBezTo>
                    <a:pt x="1851" y="3730"/>
                    <a:pt x="1725" y="3566"/>
                    <a:pt x="1606" y="3566"/>
                  </a:cubicBezTo>
                  <a:cubicBezTo>
                    <a:pt x="1604" y="3566"/>
                    <a:pt x="1602" y="3566"/>
                    <a:pt x="1600" y="3566"/>
                  </a:cubicBezTo>
                  <a:cubicBezTo>
                    <a:pt x="1571" y="3579"/>
                    <a:pt x="1545" y="3585"/>
                    <a:pt x="1521" y="3585"/>
                  </a:cubicBezTo>
                  <a:cubicBezTo>
                    <a:pt x="1292" y="3585"/>
                    <a:pt x="1317" y="3029"/>
                    <a:pt x="1387" y="3029"/>
                  </a:cubicBezTo>
                  <a:cubicBezTo>
                    <a:pt x="1397" y="3029"/>
                    <a:pt x="1408" y="3041"/>
                    <a:pt x="1419" y="3068"/>
                  </a:cubicBezTo>
                  <a:cubicBezTo>
                    <a:pt x="1599" y="3182"/>
                    <a:pt x="1734" y="3229"/>
                    <a:pt x="1828" y="3229"/>
                  </a:cubicBezTo>
                  <a:cubicBezTo>
                    <a:pt x="2135" y="3229"/>
                    <a:pt x="2013" y="2741"/>
                    <a:pt x="1622" y="2528"/>
                  </a:cubicBezTo>
                  <a:cubicBezTo>
                    <a:pt x="1315" y="2528"/>
                    <a:pt x="1176" y="2413"/>
                    <a:pt x="1275" y="2100"/>
                  </a:cubicBezTo>
                  <a:lnTo>
                    <a:pt x="1275" y="2100"/>
                  </a:lnTo>
                  <a:cubicBezTo>
                    <a:pt x="1370" y="2242"/>
                    <a:pt x="1600" y="2418"/>
                    <a:pt x="1753" y="2418"/>
                  </a:cubicBezTo>
                  <a:cubicBezTo>
                    <a:pt x="1769" y="2418"/>
                    <a:pt x="1783" y="2416"/>
                    <a:pt x="1796" y="2413"/>
                  </a:cubicBezTo>
                  <a:cubicBezTo>
                    <a:pt x="2122" y="1549"/>
                    <a:pt x="1026" y="1613"/>
                    <a:pt x="1507" y="1196"/>
                  </a:cubicBezTo>
                  <a:lnTo>
                    <a:pt x="1507" y="1196"/>
                  </a:lnTo>
                  <a:cubicBezTo>
                    <a:pt x="1553" y="1503"/>
                    <a:pt x="1826" y="1717"/>
                    <a:pt x="2115" y="1781"/>
                  </a:cubicBezTo>
                  <a:cubicBezTo>
                    <a:pt x="2208" y="1474"/>
                    <a:pt x="2184" y="1080"/>
                    <a:pt x="1919" y="947"/>
                  </a:cubicBezTo>
                  <a:cubicBezTo>
                    <a:pt x="1611" y="865"/>
                    <a:pt x="2331" y="720"/>
                    <a:pt x="2365" y="169"/>
                  </a:cubicBezTo>
                  <a:cubicBezTo>
                    <a:pt x="2192" y="52"/>
                    <a:pt x="2016" y="1"/>
                    <a:pt x="1848"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2"/>
            <p:cNvSpPr/>
            <p:nvPr/>
          </p:nvSpPr>
          <p:spPr>
            <a:xfrm>
              <a:off x="5858710" y="43572"/>
              <a:ext cx="194517" cy="674416"/>
            </a:xfrm>
            <a:custGeom>
              <a:rect b="b" l="l" r="r" t="t"/>
              <a:pathLst>
                <a:path extrusionOk="0" h="6858" w="1978">
                  <a:moveTo>
                    <a:pt x="1231" y="0"/>
                  </a:moveTo>
                  <a:cubicBezTo>
                    <a:pt x="1218" y="0"/>
                    <a:pt x="1205" y="4"/>
                    <a:pt x="1194" y="12"/>
                  </a:cubicBezTo>
                  <a:cubicBezTo>
                    <a:pt x="1183" y="25"/>
                    <a:pt x="0" y="1079"/>
                    <a:pt x="945" y="3142"/>
                  </a:cubicBezTo>
                  <a:cubicBezTo>
                    <a:pt x="1855" y="5148"/>
                    <a:pt x="1311" y="6771"/>
                    <a:pt x="1304" y="6788"/>
                  </a:cubicBezTo>
                  <a:cubicBezTo>
                    <a:pt x="1293" y="6817"/>
                    <a:pt x="1311" y="6846"/>
                    <a:pt x="1339" y="6857"/>
                  </a:cubicBezTo>
                  <a:lnTo>
                    <a:pt x="1357" y="6857"/>
                  </a:lnTo>
                  <a:cubicBezTo>
                    <a:pt x="1380" y="6857"/>
                    <a:pt x="1397" y="6846"/>
                    <a:pt x="1408" y="6823"/>
                  </a:cubicBezTo>
                  <a:cubicBezTo>
                    <a:pt x="1415" y="6806"/>
                    <a:pt x="1977" y="5142"/>
                    <a:pt x="1044" y="3096"/>
                  </a:cubicBezTo>
                  <a:cubicBezTo>
                    <a:pt x="140" y="1108"/>
                    <a:pt x="1252" y="105"/>
                    <a:pt x="1263" y="94"/>
                  </a:cubicBezTo>
                  <a:cubicBezTo>
                    <a:pt x="1287" y="76"/>
                    <a:pt x="1287" y="41"/>
                    <a:pt x="1269" y="18"/>
                  </a:cubicBezTo>
                  <a:cubicBezTo>
                    <a:pt x="1260" y="6"/>
                    <a:pt x="1246" y="0"/>
                    <a:pt x="1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2"/>
            <p:cNvSpPr/>
            <p:nvPr/>
          </p:nvSpPr>
          <p:spPr>
            <a:xfrm>
              <a:off x="5827438" y="174168"/>
              <a:ext cx="116828" cy="111223"/>
            </a:xfrm>
            <a:custGeom>
              <a:rect b="b" l="l" r="r" t="t"/>
              <a:pathLst>
                <a:path extrusionOk="0" h="1131" w="1188">
                  <a:moveTo>
                    <a:pt x="847" y="0"/>
                  </a:moveTo>
                  <a:cubicBezTo>
                    <a:pt x="549" y="0"/>
                    <a:pt x="0" y="128"/>
                    <a:pt x="29" y="1078"/>
                  </a:cubicBezTo>
                  <a:cubicBezTo>
                    <a:pt x="35" y="1107"/>
                    <a:pt x="57" y="1131"/>
                    <a:pt x="86" y="1131"/>
                  </a:cubicBezTo>
                  <a:cubicBezTo>
                    <a:pt x="313" y="1107"/>
                    <a:pt x="1188" y="974"/>
                    <a:pt x="1038" y="53"/>
                  </a:cubicBezTo>
                  <a:cubicBezTo>
                    <a:pt x="1038" y="35"/>
                    <a:pt x="1019" y="18"/>
                    <a:pt x="996" y="11"/>
                  </a:cubicBezTo>
                  <a:cubicBezTo>
                    <a:pt x="963" y="6"/>
                    <a:pt x="911" y="0"/>
                    <a:pt x="84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2"/>
            <p:cNvSpPr/>
            <p:nvPr/>
          </p:nvSpPr>
          <p:spPr>
            <a:xfrm>
              <a:off x="5829601" y="174365"/>
              <a:ext cx="100995" cy="111419"/>
            </a:xfrm>
            <a:custGeom>
              <a:rect b="b" l="l" r="r" t="t"/>
              <a:pathLst>
                <a:path extrusionOk="0" h="1133" w="1027">
                  <a:moveTo>
                    <a:pt x="1000" y="1"/>
                  </a:moveTo>
                  <a:cubicBezTo>
                    <a:pt x="995" y="1"/>
                    <a:pt x="989" y="3"/>
                    <a:pt x="986" y="9"/>
                  </a:cubicBezTo>
                  <a:lnTo>
                    <a:pt x="7" y="1094"/>
                  </a:lnTo>
                  <a:cubicBezTo>
                    <a:pt x="0" y="1105"/>
                    <a:pt x="0" y="1116"/>
                    <a:pt x="7" y="1129"/>
                  </a:cubicBezTo>
                  <a:cubicBezTo>
                    <a:pt x="12" y="1131"/>
                    <a:pt x="16" y="1132"/>
                    <a:pt x="21" y="1132"/>
                  </a:cubicBezTo>
                  <a:cubicBezTo>
                    <a:pt x="27" y="1132"/>
                    <a:pt x="34" y="1129"/>
                    <a:pt x="42" y="1122"/>
                  </a:cubicBezTo>
                  <a:lnTo>
                    <a:pt x="1016" y="38"/>
                  </a:lnTo>
                  <a:cubicBezTo>
                    <a:pt x="1027" y="27"/>
                    <a:pt x="1027" y="16"/>
                    <a:pt x="1016" y="9"/>
                  </a:cubicBezTo>
                  <a:cubicBezTo>
                    <a:pt x="1012" y="3"/>
                    <a:pt x="1006" y="1"/>
                    <a:pt x="100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2"/>
            <p:cNvSpPr/>
            <p:nvPr/>
          </p:nvSpPr>
          <p:spPr>
            <a:xfrm>
              <a:off x="5850056" y="196098"/>
              <a:ext cx="63429" cy="59889"/>
            </a:xfrm>
            <a:custGeom>
              <a:rect b="b" l="l" r="r" t="t"/>
              <a:pathLst>
                <a:path extrusionOk="0" h="609" w="645">
                  <a:moveTo>
                    <a:pt x="21" y="1"/>
                  </a:moveTo>
                  <a:cubicBezTo>
                    <a:pt x="13" y="1"/>
                    <a:pt x="6" y="7"/>
                    <a:pt x="1" y="15"/>
                  </a:cubicBezTo>
                  <a:cubicBezTo>
                    <a:pt x="1" y="26"/>
                    <a:pt x="8" y="38"/>
                    <a:pt x="19" y="44"/>
                  </a:cubicBezTo>
                  <a:lnTo>
                    <a:pt x="477" y="154"/>
                  </a:lnTo>
                  <a:lnTo>
                    <a:pt x="599" y="595"/>
                  </a:lnTo>
                  <a:cubicBezTo>
                    <a:pt x="599" y="595"/>
                    <a:pt x="599" y="600"/>
                    <a:pt x="604" y="600"/>
                  </a:cubicBezTo>
                  <a:cubicBezTo>
                    <a:pt x="608" y="604"/>
                    <a:pt x="612" y="608"/>
                    <a:pt x="616" y="608"/>
                  </a:cubicBezTo>
                  <a:cubicBezTo>
                    <a:pt x="618" y="608"/>
                    <a:pt x="620" y="608"/>
                    <a:pt x="621" y="606"/>
                  </a:cubicBezTo>
                  <a:cubicBezTo>
                    <a:pt x="634" y="606"/>
                    <a:pt x="645" y="595"/>
                    <a:pt x="639" y="582"/>
                  </a:cubicBezTo>
                  <a:lnTo>
                    <a:pt x="511" y="119"/>
                  </a:lnTo>
                  <a:lnTo>
                    <a:pt x="30" y="4"/>
                  </a:ln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2"/>
            <p:cNvSpPr/>
            <p:nvPr/>
          </p:nvSpPr>
          <p:spPr>
            <a:xfrm>
              <a:off x="5835895" y="219699"/>
              <a:ext cx="55365" cy="52612"/>
            </a:xfrm>
            <a:custGeom>
              <a:rect b="b" l="l" r="r" t="t"/>
              <a:pathLst>
                <a:path extrusionOk="0" h="535" w="563">
                  <a:moveTo>
                    <a:pt x="29" y="0"/>
                  </a:moveTo>
                  <a:cubicBezTo>
                    <a:pt x="18" y="0"/>
                    <a:pt x="6" y="7"/>
                    <a:pt x="6" y="18"/>
                  </a:cubicBezTo>
                  <a:cubicBezTo>
                    <a:pt x="0" y="29"/>
                    <a:pt x="13" y="42"/>
                    <a:pt x="24" y="42"/>
                  </a:cubicBezTo>
                  <a:lnTo>
                    <a:pt x="412" y="139"/>
                  </a:lnTo>
                  <a:lnTo>
                    <a:pt x="516" y="516"/>
                  </a:lnTo>
                  <a:cubicBezTo>
                    <a:pt x="516" y="522"/>
                    <a:pt x="522" y="529"/>
                    <a:pt x="522" y="529"/>
                  </a:cubicBezTo>
                  <a:cubicBezTo>
                    <a:pt x="527" y="534"/>
                    <a:pt x="540" y="534"/>
                    <a:pt x="545" y="534"/>
                  </a:cubicBezTo>
                  <a:cubicBezTo>
                    <a:pt x="557" y="529"/>
                    <a:pt x="562" y="516"/>
                    <a:pt x="557" y="505"/>
                  </a:cubicBezTo>
                  <a:lnTo>
                    <a:pt x="447" y="104"/>
                  </a:lnTo>
                  <a:lnTo>
                    <a:pt x="2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2"/>
            <p:cNvSpPr/>
            <p:nvPr/>
          </p:nvSpPr>
          <p:spPr>
            <a:xfrm>
              <a:off x="5830290" y="242318"/>
              <a:ext cx="38746" cy="39041"/>
            </a:xfrm>
            <a:custGeom>
              <a:rect b="b" l="l" r="r" t="t"/>
              <a:pathLst>
                <a:path extrusionOk="0" h="397" w="394">
                  <a:moveTo>
                    <a:pt x="19" y="0"/>
                  </a:moveTo>
                  <a:cubicBezTo>
                    <a:pt x="11" y="0"/>
                    <a:pt x="4" y="5"/>
                    <a:pt x="0" y="14"/>
                  </a:cubicBezTo>
                  <a:cubicBezTo>
                    <a:pt x="0" y="26"/>
                    <a:pt x="6" y="37"/>
                    <a:pt x="17" y="43"/>
                  </a:cubicBezTo>
                  <a:lnTo>
                    <a:pt x="289" y="112"/>
                  </a:lnTo>
                  <a:lnTo>
                    <a:pt x="348" y="379"/>
                  </a:lnTo>
                  <a:cubicBezTo>
                    <a:pt x="348" y="385"/>
                    <a:pt x="348" y="391"/>
                    <a:pt x="353" y="391"/>
                  </a:cubicBezTo>
                  <a:cubicBezTo>
                    <a:pt x="359" y="396"/>
                    <a:pt x="365" y="396"/>
                    <a:pt x="370" y="396"/>
                  </a:cubicBezTo>
                  <a:cubicBezTo>
                    <a:pt x="383" y="396"/>
                    <a:pt x="394" y="385"/>
                    <a:pt x="388" y="374"/>
                  </a:cubicBezTo>
                  <a:lnTo>
                    <a:pt x="324" y="78"/>
                  </a:lnTo>
                  <a:lnTo>
                    <a:pt x="28" y="2"/>
                  </a:lnTo>
                  <a:cubicBezTo>
                    <a:pt x="25" y="1"/>
                    <a:pt x="22"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2"/>
            <p:cNvSpPr/>
            <p:nvPr/>
          </p:nvSpPr>
          <p:spPr>
            <a:xfrm>
              <a:off x="5874051" y="177315"/>
              <a:ext cx="56054" cy="50153"/>
            </a:xfrm>
            <a:custGeom>
              <a:rect b="b" l="l" r="r" t="t"/>
              <a:pathLst>
                <a:path extrusionOk="0" h="510" w="570">
                  <a:moveTo>
                    <a:pt x="26" y="1"/>
                  </a:moveTo>
                  <a:cubicBezTo>
                    <a:pt x="18" y="1"/>
                    <a:pt x="11" y="6"/>
                    <a:pt x="7" y="14"/>
                  </a:cubicBezTo>
                  <a:cubicBezTo>
                    <a:pt x="0" y="26"/>
                    <a:pt x="7" y="37"/>
                    <a:pt x="18" y="43"/>
                  </a:cubicBezTo>
                  <a:lnTo>
                    <a:pt x="372" y="188"/>
                  </a:lnTo>
                  <a:lnTo>
                    <a:pt x="529" y="495"/>
                  </a:lnTo>
                  <a:lnTo>
                    <a:pt x="529" y="501"/>
                  </a:lnTo>
                  <a:cubicBezTo>
                    <a:pt x="533" y="506"/>
                    <a:pt x="540" y="510"/>
                    <a:pt x="545" y="510"/>
                  </a:cubicBezTo>
                  <a:cubicBezTo>
                    <a:pt x="547" y="510"/>
                    <a:pt x="549" y="509"/>
                    <a:pt x="551" y="508"/>
                  </a:cubicBezTo>
                  <a:cubicBezTo>
                    <a:pt x="564" y="501"/>
                    <a:pt x="569" y="490"/>
                    <a:pt x="564" y="478"/>
                  </a:cubicBezTo>
                  <a:lnTo>
                    <a:pt x="406" y="153"/>
                  </a:lnTo>
                  <a:lnTo>
                    <a:pt x="35" y="3"/>
                  </a:lnTo>
                  <a:cubicBezTo>
                    <a:pt x="32" y="1"/>
                    <a:pt x="29"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2"/>
            <p:cNvSpPr/>
            <p:nvPr/>
          </p:nvSpPr>
          <p:spPr>
            <a:xfrm>
              <a:off x="5835895" y="175250"/>
              <a:ext cx="93620" cy="69428"/>
            </a:xfrm>
            <a:custGeom>
              <a:rect b="b" l="l" r="r" t="t"/>
              <a:pathLst>
                <a:path extrusionOk="0" h="706" w="952">
                  <a:moveTo>
                    <a:pt x="952" y="0"/>
                  </a:moveTo>
                  <a:cubicBezTo>
                    <a:pt x="951" y="0"/>
                    <a:pt x="0" y="42"/>
                    <a:pt x="342" y="679"/>
                  </a:cubicBezTo>
                  <a:cubicBezTo>
                    <a:pt x="342" y="679"/>
                    <a:pt x="412" y="705"/>
                    <a:pt x="504" y="705"/>
                  </a:cubicBezTo>
                  <a:cubicBezTo>
                    <a:pt x="684" y="705"/>
                    <a:pt x="952" y="603"/>
                    <a:pt x="9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2"/>
            <p:cNvSpPr/>
            <p:nvPr/>
          </p:nvSpPr>
          <p:spPr>
            <a:xfrm>
              <a:off x="5835895" y="292176"/>
              <a:ext cx="116926" cy="111124"/>
            </a:xfrm>
            <a:custGeom>
              <a:rect b="b" l="l" r="r" t="t"/>
              <a:pathLst>
                <a:path extrusionOk="0" h="1130" w="1189">
                  <a:moveTo>
                    <a:pt x="846" y="0"/>
                  </a:moveTo>
                  <a:cubicBezTo>
                    <a:pt x="547" y="0"/>
                    <a:pt x="1" y="130"/>
                    <a:pt x="29" y="1078"/>
                  </a:cubicBezTo>
                  <a:cubicBezTo>
                    <a:pt x="29" y="1106"/>
                    <a:pt x="59" y="1130"/>
                    <a:pt x="88" y="1130"/>
                  </a:cubicBezTo>
                  <a:cubicBezTo>
                    <a:pt x="313" y="1106"/>
                    <a:pt x="1188" y="974"/>
                    <a:pt x="1038" y="57"/>
                  </a:cubicBezTo>
                  <a:cubicBezTo>
                    <a:pt x="1038" y="35"/>
                    <a:pt x="1021" y="17"/>
                    <a:pt x="997" y="12"/>
                  </a:cubicBezTo>
                  <a:cubicBezTo>
                    <a:pt x="964" y="6"/>
                    <a:pt x="911" y="0"/>
                    <a:pt x="8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2"/>
            <p:cNvSpPr/>
            <p:nvPr/>
          </p:nvSpPr>
          <p:spPr>
            <a:xfrm>
              <a:off x="5837665" y="292471"/>
              <a:ext cx="100897" cy="111321"/>
            </a:xfrm>
            <a:custGeom>
              <a:rect b="b" l="l" r="r" t="t"/>
              <a:pathLst>
                <a:path extrusionOk="0" h="1132" w="1026">
                  <a:moveTo>
                    <a:pt x="1003" y="0"/>
                  </a:moveTo>
                  <a:cubicBezTo>
                    <a:pt x="998" y="0"/>
                    <a:pt x="993" y="3"/>
                    <a:pt x="991" y="9"/>
                  </a:cubicBezTo>
                  <a:lnTo>
                    <a:pt x="11" y="1098"/>
                  </a:lnTo>
                  <a:cubicBezTo>
                    <a:pt x="0" y="1103"/>
                    <a:pt x="6" y="1116"/>
                    <a:pt x="11" y="1127"/>
                  </a:cubicBezTo>
                  <a:cubicBezTo>
                    <a:pt x="17" y="1130"/>
                    <a:pt x="23" y="1131"/>
                    <a:pt x="28" y="1131"/>
                  </a:cubicBezTo>
                  <a:cubicBezTo>
                    <a:pt x="33" y="1131"/>
                    <a:pt x="38" y="1130"/>
                    <a:pt x="41" y="1127"/>
                  </a:cubicBezTo>
                  <a:lnTo>
                    <a:pt x="1020" y="38"/>
                  </a:lnTo>
                  <a:cubicBezTo>
                    <a:pt x="1025" y="25"/>
                    <a:pt x="1025" y="14"/>
                    <a:pt x="1020" y="9"/>
                  </a:cubicBezTo>
                  <a:cubicBezTo>
                    <a:pt x="1014" y="3"/>
                    <a:pt x="1008" y="0"/>
                    <a:pt x="10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2"/>
            <p:cNvSpPr/>
            <p:nvPr/>
          </p:nvSpPr>
          <p:spPr>
            <a:xfrm>
              <a:off x="5858710" y="314205"/>
              <a:ext cx="62741" cy="59791"/>
            </a:xfrm>
            <a:custGeom>
              <a:rect b="b" l="l" r="r" t="t"/>
              <a:pathLst>
                <a:path extrusionOk="0" h="608" w="638">
                  <a:moveTo>
                    <a:pt x="23" y="0"/>
                  </a:moveTo>
                  <a:cubicBezTo>
                    <a:pt x="13" y="0"/>
                    <a:pt x="5" y="10"/>
                    <a:pt x="0" y="20"/>
                  </a:cubicBezTo>
                  <a:cubicBezTo>
                    <a:pt x="0" y="31"/>
                    <a:pt x="6" y="42"/>
                    <a:pt x="17" y="42"/>
                  </a:cubicBezTo>
                  <a:lnTo>
                    <a:pt x="469" y="152"/>
                  </a:lnTo>
                  <a:lnTo>
                    <a:pt x="597" y="593"/>
                  </a:lnTo>
                  <a:cubicBezTo>
                    <a:pt x="597" y="593"/>
                    <a:pt x="597" y="598"/>
                    <a:pt x="603" y="604"/>
                  </a:cubicBezTo>
                  <a:cubicBezTo>
                    <a:pt x="606" y="604"/>
                    <a:pt x="611" y="607"/>
                    <a:pt x="615" y="607"/>
                  </a:cubicBezTo>
                  <a:cubicBezTo>
                    <a:pt x="617" y="607"/>
                    <a:pt x="619" y="606"/>
                    <a:pt x="621" y="604"/>
                  </a:cubicBezTo>
                  <a:cubicBezTo>
                    <a:pt x="632" y="604"/>
                    <a:pt x="638" y="593"/>
                    <a:pt x="638" y="582"/>
                  </a:cubicBezTo>
                  <a:lnTo>
                    <a:pt x="504" y="117"/>
                  </a:lnTo>
                  <a:lnTo>
                    <a:pt x="30" y="2"/>
                  </a:lnTo>
                  <a:cubicBezTo>
                    <a:pt x="27" y="1"/>
                    <a:pt x="25"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2"/>
            <p:cNvSpPr/>
            <p:nvPr/>
          </p:nvSpPr>
          <p:spPr>
            <a:xfrm>
              <a:off x="5844451" y="337708"/>
              <a:ext cx="55365" cy="52514"/>
            </a:xfrm>
            <a:custGeom>
              <a:rect b="b" l="l" r="r" t="t"/>
              <a:pathLst>
                <a:path extrusionOk="0" h="534" w="563">
                  <a:moveTo>
                    <a:pt x="30" y="1"/>
                  </a:moveTo>
                  <a:cubicBezTo>
                    <a:pt x="17" y="1"/>
                    <a:pt x="6" y="6"/>
                    <a:pt x="6" y="17"/>
                  </a:cubicBezTo>
                  <a:cubicBezTo>
                    <a:pt x="1" y="30"/>
                    <a:pt x="6" y="41"/>
                    <a:pt x="17" y="41"/>
                  </a:cubicBezTo>
                  <a:lnTo>
                    <a:pt x="412" y="140"/>
                  </a:lnTo>
                  <a:lnTo>
                    <a:pt x="517" y="517"/>
                  </a:lnTo>
                  <a:cubicBezTo>
                    <a:pt x="517" y="522"/>
                    <a:pt x="522" y="528"/>
                    <a:pt x="522" y="528"/>
                  </a:cubicBezTo>
                  <a:cubicBezTo>
                    <a:pt x="528" y="533"/>
                    <a:pt x="534" y="533"/>
                    <a:pt x="545" y="533"/>
                  </a:cubicBezTo>
                  <a:cubicBezTo>
                    <a:pt x="557" y="533"/>
                    <a:pt x="563" y="522"/>
                    <a:pt x="557" y="511"/>
                  </a:cubicBezTo>
                  <a:lnTo>
                    <a:pt x="447" y="105"/>
                  </a:lnTo>
                  <a:lnTo>
                    <a:pt x="3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2"/>
            <p:cNvSpPr/>
            <p:nvPr/>
          </p:nvSpPr>
          <p:spPr>
            <a:xfrm>
              <a:off x="5838747" y="360326"/>
              <a:ext cx="38254" cy="39041"/>
            </a:xfrm>
            <a:custGeom>
              <a:rect b="b" l="l" r="r" t="t"/>
              <a:pathLst>
                <a:path extrusionOk="0" h="397" w="389">
                  <a:moveTo>
                    <a:pt x="20" y="0"/>
                  </a:moveTo>
                  <a:cubicBezTo>
                    <a:pt x="12" y="0"/>
                    <a:pt x="4" y="6"/>
                    <a:pt x="0" y="14"/>
                  </a:cubicBezTo>
                  <a:cubicBezTo>
                    <a:pt x="0" y="25"/>
                    <a:pt x="6" y="38"/>
                    <a:pt x="18" y="43"/>
                  </a:cubicBezTo>
                  <a:lnTo>
                    <a:pt x="290" y="113"/>
                  </a:lnTo>
                  <a:lnTo>
                    <a:pt x="348" y="378"/>
                  </a:lnTo>
                  <a:cubicBezTo>
                    <a:pt x="348" y="385"/>
                    <a:pt x="348" y="391"/>
                    <a:pt x="354" y="391"/>
                  </a:cubicBezTo>
                  <a:cubicBezTo>
                    <a:pt x="359" y="397"/>
                    <a:pt x="366" y="397"/>
                    <a:pt x="372" y="397"/>
                  </a:cubicBezTo>
                  <a:cubicBezTo>
                    <a:pt x="383" y="397"/>
                    <a:pt x="388" y="385"/>
                    <a:pt x="388" y="373"/>
                  </a:cubicBezTo>
                  <a:lnTo>
                    <a:pt x="324" y="78"/>
                  </a:lnTo>
                  <a:lnTo>
                    <a:pt x="30" y="3"/>
                  </a:lnTo>
                  <a:cubicBezTo>
                    <a:pt x="26" y="1"/>
                    <a:pt x="23" y="0"/>
                    <a:pt x="2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2"/>
            <p:cNvSpPr/>
            <p:nvPr/>
          </p:nvSpPr>
          <p:spPr>
            <a:xfrm>
              <a:off x="5882607" y="295323"/>
              <a:ext cx="55955" cy="50153"/>
            </a:xfrm>
            <a:custGeom>
              <a:rect b="b" l="l" r="r" t="t"/>
              <a:pathLst>
                <a:path extrusionOk="0" h="510" w="569">
                  <a:moveTo>
                    <a:pt x="26" y="0"/>
                  </a:moveTo>
                  <a:cubicBezTo>
                    <a:pt x="18" y="0"/>
                    <a:pt x="10" y="6"/>
                    <a:pt x="6" y="14"/>
                  </a:cubicBezTo>
                  <a:cubicBezTo>
                    <a:pt x="1" y="25"/>
                    <a:pt x="6" y="38"/>
                    <a:pt x="18" y="43"/>
                  </a:cubicBezTo>
                  <a:lnTo>
                    <a:pt x="372" y="188"/>
                  </a:lnTo>
                  <a:lnTo>
                    <a:pt x="522" y="496"/>
                  </a:lnTo>
                  <a:cubicBezTo>
                    <a:pt x="522" y="501"/>
                    <a:pt x="528" y="501"/>
                    <a:pt x="528" y="501"/>
                  </a:cubicBezTo>
                  <a:cubicBezTo>
                    <a:pt x="532" y="505"/>
                    <a:pt x="539" y="509"/>
                    <a:pt x="545" y="509"/>
                  </a:cubicBezTo>
                  <a:cubicBezTo>
                    <a:pt x="548" y="509"/>
                    <a:pt x="550" y="508"/>
                    <a:pt x="552" y="507"/>
                  </a:cubicBezTo>
                  <a:cubicBezTo>
                    <a:pt x="563" y="501"/>
                    <a:pt x="568" y="490"/>
                    <a:pt x="563" y="477"/>
                  </a:cubicBezTo>
                  <a:lnTo>
                    <a:pt x="407" y="153"/>
                  </a:lnTo>
                  <a:lnTo>
                    <a:pt x="36" y="3"/>
                  </a:lnTo>
                  <a:cubicBezTo>
                    <a:pt x="33" y="1"/>
                    <a:pt x="29" y="0"/>
                    <a:pt x="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2"/>
            <p:cNvSpPr/>
            <p:nvPr/>
          </p:nvSpPr>
          <p:spPr>
            <a:xfrm>
              <a:off x="5843959" y="293258"/>
              <a:ext cx="94013" cy="69330"/>
            </a:xfrm>
            <a:custGeom>
              <a:rect b="b" l="l" r="r" t="t"/>
              <a:pathLst>
                <a:path extrusionOk="0" h="705" w="956">
                  <a:moveTo>
                    <a:pt x="956" y="1"/>
                  </a:moveTo>
                  <a:cubicBezTo>
                    <a:pt x="956" y="1"/>
                    <a:pt x="0" y="41"/>
                    <a:pt x="348" y="678"/>
                  </a:cubicBezTo>
                  <a:cubicBezTo>
                    <a:pt x="348" y="678"/>
                    <a:pt x="417" y="704"/>
                    <a:pt x="508" y="704"/>
                  </a:cubicBezTo>
                  <a:cubicBezTo>
                    <a:pt x="687" y="704"/>
                    <a:pt x="952" y="603"/>
                    <a:pt x="9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2"/>
            <p:cNvSpPr/>
            <p:nvPr/>
          </p:nvSpPr>
          <p:spPr>
            <a:xfrm>
              <a:off x="5887720" y="374389"/>
              <a:ext cx="96472" cy="91161"/>
            </a:xfrm>
            <a:custGeom>
              <a:rect b="b" l="l" r="r" t="t"/>
              <a:pathLst>
                <a:path extrusionOk="0" h="927" w="981">
                  <a:moveTo>
                    <a:pt x="693" y="1"/>
                  </a:moveTo>
                  <a:cubicBezTo>
                    <a:pt x="447" y="1"/>
                    <a:pt x="0" y="107"/>
                    <a:pt x="24" y="885"/>
                  </a:cubicBezTo>
                  <a:cubicBezTo>
                    <a:pt x="24" y="911"/>
                    <a:pt x="42" y="926"/>
                    <a:pt x="61" y="926"/>
                  </a:cubicBezTo>
                  <a:cubicBezTo>
                    <a:pt x="64" y="926"/>
                    <a:pt x="67" y="926"/>
                    <a:pt x="70" y="925"/>
                  </a:cubicBezTo>
                  <a:cubicBezTo>
                    <a:pt x="256" y="914"/>
                    <a:pt x="981" y="799"/>
                    <a:pt x="853" y="45"/>
                  </a:cubicBezTo>
                  <a:cubicBezTo>
                    <a:pt x="853" y="27"/>
                    <a:pt x="835" y="10"/>
                    <a:pt x="818" y="10"/>
                  </a:cubicBezTo>
                  <a:cubicBezTo>
                    <a:pt x="791" y="6"/>
                    <a:pt x="747" y="1"/>
                    <a:pt x="69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2"/>
            <p:cNvSpPr/>
            <p:nvPr/>
          </p:nvSpPr>
          <p:spPr>
            <a:xfrm>
              <a:off x="5889491" y="374389"/>
              <a:ext cx="82704" cy="91751"/>
            </a:xfrm>
            <a:custGeom>
              <a:rect b="b" l="l" r="r" t="t"/>
              <a:pathLst>
                <a:path extrusionOk="0" h="933" w="841">
                  <a:moveTo>
                    <a:pt x="823" y="0"/>
                  </a:moveTo>
                  <a:cubicBezTo>
                    <a:pt x="819" y="0"/>
                    <a:pt x="814" y="2"/>
                    <a:pt x="811" y="5"/>
                  </a:cubicBezTo>
                  <a:lnTo>
                    <a:pt x="6" y="903"/>
                  </a:lnTo>
                  <a:cubicBezTo>
                    <a:pt x="0" y="909"/>
                    <a:pt x="0" y="920"/>
                    <a:pt x="6" y="925"/>
                  </a:cubicBezTo>
                  <a:cubicBezTo>
                    <a:pt x="8" y="931"/>
                    <a:pt x="12" y="932"/>
                    <a:pt x="15" y="932"/>
                  </a:cubicBezTo>
                  <a:cubicBezTo>
                    <a:pt x="21" y="932"/>
                    <a:pt x="26" y="929"/>
                    <a:pt x="30" y="925"/>
                  </a:cubicBezTo>
                  <a:lnTo>
                    <a:pt x="835" y="34"/>
                  </a:lnTo>
                  <a:cubicBezTo>
                    <a:pt x="841" y="21"/>
                    <a:pt x="841" y="10"/>
                    <a:pt x="835" y="5"/>
                  </a:cubicBezTo>
                  <a:cubicBezTo>
                    <a:pt x="832" y="2"/>
                    <a:pt x="828" y="0"/>
                    <a:pt x="8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2"/>
            <p:cNvSpPr/>
            <p:nvPr/>
          </p:nvSpPr>
          <p:spPr>
            <a:xfrm>
              <a:off x="5906012" y="392189"/>
              <a:ext cx="52514" cy="49268"/>
            </a:xfrm>
            <a:custGeom>
              <a:rect b="b" l="l" r="r" t="t"/>
              <a:pathLst>
                <a:path extrusionOk="0" h="501" w="534">
                  <a:moveTo>
                    <a:pt x="18" y="1"/>
                  </a:moveTo>
                  <a:cubicBezTo>
                    <a:pt x="12" y="1"/>
                    <a:pt x="6" y="6"/>
                    <a:pt x="6" y="14"/>
                  </a:cubicBezTo>
                  <a:cubicBezTo>
                    <a:pt x="1" y="27"/>
                    <a:pt x="6" y="32"/>
                    <a:pt x="17" y="38"/>
                  </a:cubicBezTo>
                  <a:lnTo>
                    <a:pt x="394" y="131"/>
                  </a:lnTo>
                  <a:lnTo>
                    <a:pt x="493" y="490"/>
                  </a:lnTo>
                  <a:lnTo>
                    <a:pt x="499" y="495"/>
                  </a:lnTo>
                  <a:cubicBezTo>
                    <a:pt x="504" y="501"/>
                    <a:pt x="510" y="501"/>
                    <a:pt x="517" y="501"/>
                  </a:cubicBezTo>
                  <a:cubicBezTo>
                    <a:pt x="528" y="501"/>
                    <a:pt x="533" y="490"/>
                    <a:pt x="528" y="479"/>
                  </a:cubicBezTo>
                  <a:lnTo>
                    <a:pt x="424" y="102"/>
                  </a:lnTo>
                  <a:lnTo>
                    <a:pt x="23" y="3"/>
                  </a:lnTo>
                  <a:cubicBezTo>
                    <a:pt x="21" y="2"/>
                    <a:pt x="20"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2"/>
            <p:cNvSpPr/>
            <p:nvPr/>
          </p:nvSpPr>
          <p:spPr>
            <a:xfrm>
              <a:off x="5894506" y="411857"/>
              <a:ext cx="45826" cy="43368"/>
            </a:xfrm>
            <a:custGeom>
              <a:rect b="b" l="l" r="r" t="t"/>
              <a:pathLst>
                <a:path extrusionOk="0" h="441" w="466">
                  <a:moveTo>
                    <a:pt x="25" y="1"/>
                  </a:moveTo>
                  <a:cubicBezTo>
                    <a:pt x="19" y="1"/>
                    <a:pt x="8" y="6"/>
                    <a:pt x="8" y="12"/>
                  </a:cubicBezTo>
                  <a:cubicBezTo>
                    <a:pt x="1" y="23"/>
                    <a:pt x="8" y="35"/>
                    <a:pt x="19" y="35"/>
                  </a:cubicBezTo>
                  <a:lnTo>
                    <a:pt x="343" y="116"/>
                  </a:lnTo>
                  <a:lnTo>
                    <a:pt x="425" y="429"/>
                  </a:lnTo>
                  <a:cubicBezTo>
                    <a:pt x="431" y="429"/>
                    <a:pt x="431" y="435"/>
                    <a:pt x="431" y="435"/>
                  </a:cubicBezTo>
                  <a:cubicBezTo>
                    <a:pt x="436" y="440"/>
                    <a:pt x="442" y="440"/>
                    <a:pt x="447" y="440"/>
                  </a:cubicBezTo>
                  <a:cubicBezTo>
                    <a:pt x="460" y="435"/>
                    <a:pt x="465" y="429"/>
                    <a:pt x="460" y="418"/>
                  </a:cubicBezTo>
                  <a:lnTo>
                    <a:pt x="372" y="87"/>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2"/>
            <p:cNvSpPr/>
            <p:nvPr/>
          </p:nvSpPr>
          <p:spPr>
            <a:xfrm>
              <a:off x="5889982" y="430050"/>
              <a:ext cx="31469" cy="32551"/>
            </a:xfrm>
            <a:custGeom>
              <a:rect b="b" l="l" r="r" t="t"/>
              <a:pathLst>
                <a:path extrusionOk="0" h="331" w="320">
                  <a:moveTo>
                    <a:pt x="25" y="1"/>
                  </a:moveTo>
                  <a:cubicBezTo>
                    <a:pt x="12" y="1"/>
                    <a:pt x="1" y="6"/>
                    <a:pt x="1" y="17"/>
                  </a:cubicBezTo>
                  <a:cubicBezTo>
                    <a:pt x="1" y="24"/>
                    <a:pt x="7" y="35"/>
                    <a:pt x="12" y="35"/>
                  </a:cubicBezTo>
                  <a:lnTo>
                    <a:pt x="239" y="94"/>
                  </a:lnTo>
                  <a:lnTo>
                    <a:pt x="285" y="319"/>
                  </a:lnTo>
                  <a:cubicBezTo>
                    <a:pt x="285" y="319"/>
                    <a:pt x="285" y="325"/>
                    <a:pt x="290" y="325"/>
                  </a:cubicBezTo>
                  <a:cubicBezTo>
                    <a:pt x="297" y="330"/>
                    <a:pt x="303" y="330"/>
                    <a:pt x="308" y="330"/>
                  </a:cubicBezTo>
                  <a:cubicBezTo>
                    <a:pt x="314" y="330"/>
                    <a:pt x="320" y="319"/>
                    <a:pt x="320" y="308"/>
                  </a:cubicBezTo>
                  <a:lnTo>
                    <a:pt x="268" y="70"/>
                  </a:lnTo>
                  <a:lnTo>
                    <a:pt x="2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2"/>
            <p:cNvSpPr/>
            <p:nvPr/>
          </p:nvSpPr>
          <p:spPr>
            <a:xfrm>
              <a:off x="5925975" y="376749"/>
              <a:ext cx="46220" cy="41204"/>
            </a:xfrm>
            <a:custGeom>
              <a:rect b="b" l="l" r="r" t="t"/>
              <a:pathLst>
                <a:path extrusionOk="0" h="419" w="470">
                  <a:moveTo>
                    <a:pt x="20" y="1"/>
                  </a:moveTo>
                  <a:cubicBezTo>
                    <a:pt x="14" y="1"/>
                    <a:pt x="10" y="5"/>
                    <a:pt x="6" y="10"/>
                  </a:cubicBezTo>
                  <a:cubicBezTo>
                    <a:pt x="1" y="21"/>
                    <a:pt x="6" y="32"/>
                    <a:pt x="17" y="32"/>
                  </a:cubicBezTo>
                  <a:lnTo>
                    <a:pt x="307" y="154"/>
                  </a:lnTo>
                  <a:lnTo>
                    <a:pt x="435" y="409"/>
                  </a:lnTo>
                  <a:lnTo>
                    <a:pt x="435" y="415"/>
                  </a:lnTo>
                  <a:cubicBezTo>
                    <a:pt x="438" y="417"/>
                    <a:pt x="442" y="419"/>
                    <a:pt x="447" y="419"/>
                  </a:cubicBezTo>
                  <a:cubicBezTo>
                    <a:pt x="451" y="419"/>
                    <a:pt x="456" y="417"/>
                    <a:pt x="458" y="415"/>
                  </a:cubicBezTo>
                  <a:cubicBezTo>
                    <a:pt x="464" y="415"/>
                    <a:pt x="470" y="403"/>
                    <a:pt x="464" y="392"/>
                  </a:cubicBezTo>
                  <a:lnTo>
                    <a:pt x="336" y="125"/>
                  </a:lnTo>
                  <a:lnTo>
                    <a:pt x="29" y="3"/>
                  </a:lnTo>
                  <a:cubicBezTo>
                    <a:pt x="25" y="1"/>
                    <a:pt x="23" y="1"/>
                    <a:pt x="2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2"/>
            <p:cNvSpPr/>
            <p:nvPr/>
          </p:nvSpPr>
          <p:spPr>
            <a:xfrm>
              <a:off x="5894506" y="374782"/>
              <a:ext cx="77099" cy="57529"/>
            </a:xfrm>
            <a:custGeom>
              <a:rect b="b" l="l" r="r" t="t"/>
              <a:pathLst>
                <a:path extrusionOk="0" h="585" w="784">
                  <a:moveTo>
                    <a:pt x="784" y="1"/>
                  </a:moveTo>
                  <a:lnTo>
                    <a:pt x="784" y="1"/>
                  </a:lnTo>
                  <a:cubicBezTo>
                    <a:pt x="784" y="1"/>
                    <a:pt x="1" y="41"/>
                    <a:pt x="279" y="563"/>
                  </a:cubicBezTo>
                  <a:cubicBezTo>
                    <a:pt x="279" y="563"/>
                    <a:pt x="336" y="584"/>
                    <a:pt x="412" y="584"/>
                  </a:cubicBezTo>
                  <a:cubicBezTo>
                    <a:pt x="562" y="584"/>
                    <a:pt x="784" y="500"/>
                    <a:pt x="78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2"/>
            <p:cNvSpPr/>
            <p:nvPr/>
          </p:nvSpPr>
          <p:spPr>
            <a:xfrm>
              <a:off x="5921353" y="468107"/>
              <a:ext cx="82212" cy="78279"/>
            </a:xfrm>
            <a:custGeom>
              <a:rect b="b" l="l" r="r" t="t"/>
              <a:pathLst>
                <a:path extrusionOk="0" h="796" w="836">
                  <a:moveTo>
                    <a:pt x="599" y="0"/>
                  </a:moveTo>
                  <a:cubicBezTo>
                    <a:pt x="391" y="0"/>
                    <a:pt x="0" y="86"/>
                    <a:pt x="24" y="761"/>
                  </a:cubicBezTo>
                  <a:cubicBezTo>
                    <a:pt x="24" y="778"/>
                    <a:pt x="41" y="796"/>
                    <a:pt x="64" y="796"/>
                  </a:cubicBezTo>
                  <a:cubicBezTo>
                    <a:pt x="222" y="778"/>
                    <a:pt x="835" y="686"/>
                    <a:pt x="731" y="36"/>
                  </a:cubicBezTo>
                  <a:cubicBezTo>
                    <a:pt x="731" y="25"/>
                    <a:pt x="720" y="13"/>
                    <a:pt x="702" y="7"/>
                  </a:cubicBezTo>
                  <a:cubicBezTo>
                    <a:pt x="679" y="4"/>
                    <a:pt x="643" y="0"/>
                    <a:pt x="59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2"/>
            <p:cNvSpPr/>
            <p:nvPr/>
          </p:nvSpPr>
          <p:spPr>
            <a:xfrm>
              <a:off x="5923123" y="468402"/>
              <a:ext cx="70706" cy="78377"/>
            </a:xfrm>
            <a:custGeom>
              <a:rect b="b" l="l" r="r" t="t"/>
              <a:pathLst>
                <a:path extrusionOk="0" h="797" w="719">
                  <a:moveTo>
                    <a:pt x="702" y="0"/>
                  </a:moveTo>
                  <a:cubicBezTo>
                    <a:pt x="698" y="0"/>
                    <a:pt x="693" y="1"/>
                    <a:pt x="691" y="4"/>
                  </a:cubicBezTo>
                  <a:lnTo>
                    <a:pt x="6" y="769"/>
                  </a:lnTo>
                  <a:cubicBezTo>
                    <a:pt x="1" y="775"/>
                    <a:pt x="1" y="787"/>
                    <a:pt x="6" y="793"/>
                  </a:cubicBezTo>
                  <a:cubicBezTo>
                    <a:pt x="8" y="795"/>
                    <a:pt x="12" y="797"/>
                    <a:pt x="15" y="797"/>
                  </a:cubicBezTo>
                  <a:cubicBezTo>
                    <a:pt x="20" y="797"/>
                    <a:pt x="26" y="794"/>
                    <a:pt x="30" y="787"/>
                  </a:cubicBezTo>
                  <a:lnTo>
                    <a:pt x="713" y="28"/>
                  </a:lnTo>
                  <a:cubicBezTo>
                    <a:pt x="718" y="22"/>
                    <a:pt x="718" y="10"/>
                    <a:pt x="713" y="4"/>
                  </a:cubicBezTo>
                  <a:cubicBezTo>
                    <a:pt x="710" y="1"/>
                    <a:pt x="706" y="0"/>
                    <a:pt x="70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2"/>
            <p:cNvSpPr/>
            <p:nvPr/>
          </p:nvSpPr>
          <p:spPr>
            <a:xfrm>
              <a:off x="5937382" y="483645"/>
              <a:ext cx="44548" cy="41991"/>
            </a:xfrm>
            <a:custGeom>
              <a:rect b="b" l="l" r="r" t="t"/>
              <a:pathLst>
                <a:path extrusionOk="0" h="427" w="453">
                  <a:moveTo>
                    <a:pt x="24" y="1"/>
                  </a:moveTo>
                  <a:cubicBezTo>
                    <a:pt x="11" y="1"/>
                    <a:pt x="6" y="6"/>
                    <a:pt x="0" y="12"/>
                  </a:cubicBezTo>
                  <a:cubicBezTo>
                    <a:pt x="0" y="18"/>
                    <a:pt x="6" y="29"/>
                    <a:pt x="11" y="29"/>
                  </a:cubicBezTo>
                  <a:lnTo>
                    <a:pt x="337" y="111"/>
                  </a:lnTo>
                  <a:lnTo>
                    <a:pt x="418" y="418"/>
                  </a:lnTo>
                  <a:cubicBezTo>
                    <a:pt x="423" y="418"/>
                    <a:pt x="423" y="424"/>
                    <a:pt x="423" y="424"/>
                  </a:cubicBezTo>
                  <a:cubicBezTo>
                    <a:pt x="427" y="424"/>
                    <a:pt x="431" y="426"/>
                    <a:pt x="435" y="426"/>
                  </a:cubicBezTo>
                  <a:cubicBezTo>
                    <a:pt x="437" y="426"/>
                    <a:pt x="439" y="426"/>
                    <a:pt x="441" y="424"/>
                  </a:cubicBezTo>
                  <a:cubicBezTo>
                    <a:pt x="447" y="424"/>
                    <a:pt x="452" y="418"/>
                    <a:pt x="447" y="406"/>
                  </a:cubicBezTo>
                  <a:lnTo>
                    <a:pt x="359" y="82"/>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2"/>
            <p:cNvSpPr/>
            <p:nvPr/>
          </p:nvSpPr>
          <p:spPr>
            <a:xfrm>
              <a:off x="5927647" y="500068"/>
              <a:ext cx="38844" cy="37173"/>
            </a:xfrm>
            <a:custGeom>
              <a:rect b="b" l="l" r="r" t="t"/>
              <a:pathLst>
                <a:path extrusionOk="0" h="378" w="395">
                  <a:moveTo>
                    <a:pt x="19" y="1"/>
                  </a:moveTo>
                  <a:cubicBezTo>
                    <a:pt x="12" y="1"/>
                    <a:pt x="6" y="8"/>
                    <a:pt x="0" y="13"/>
                  </a:cubicBezTo>
                  <a:cubicBezTo>
                    <a:pt x="0" y="19"/>
                    <a:pt x="6" y="30"/>
                    <a:pt x="12" y="30"/>
                  </a:cubicBezTo>
                  <a:lnTo>
                    <a:pt x="290" y="100"/>
                  </a:lnTo>
                  <a:lnTo>
                    <a:pt x="359" y="367"/>
                  </a:lnTo>
                  <a:cubicBezTo>
                    <a:pt x="366" y="367"/>
                    <a:pt x="366" y="372"/>
                    <a:pt x="366" y="372"/>
                  </a:cubicBezTo>
                  <a:cubicBezTo>
                    <a:pt x="372" y="378"/>
                    <a:pt x="377" y="378"/>
                    <a:pt x="383" y="378"/>
                  </a:cubicBezTo>
                  <a:cubicBezTo>
                    <a:pt x="389" y="372"/>
                    <a:pt x="394" y="367"/>
                    <a:pt x="389" y="355"/>
                  </a:cubicBezTo>
                  <a:lnTo>
                    <a:pt x="313" y="7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2"/>
            <p:cNvSpPr/>
            <p:nvPr/>
          </p:nvSpPr>
          <p:spPr>
            <a:xfrm>
              <a:off x="5923713" y="515901"/>
              <a:ext cx="26847" cy="27634"/>
            </a:xfrm>
            <a:custGeom>
              <a:rect b="b" l="l" r="r" t="t"/>
              <a:pathLst>
                <a:path extrusionOk="0" h="281" w="273">
                  <a:moveTo>
                    <a:pt x="11" y="0"/>
                  </a:moveTo>
                  <a:cubicBezTo>
                    <a:pt x="6" y="0"/>
                    <a:pt x="0" y="5"/>
                    <a:pt x="0" y="14"/>
                  </a:cubicBezTo>
                  <a:cubicBezTo>
                    <a:pt x="0" y="21"/>
                    <a:pt x="0" y="32"/>
                    <a:pt x="11" y="32"/>
                  </a:cubicBezTo>
                  <a:lnTo>
                    <a:pt x="203" y="83"/>
                  </a:lnTo>
                  <a:lnTo>
                    <a:pt x="244" y="270"/>
                  </a:lnTo>
                  <a:lnTo>
                    <a:pt x="244" y="275"/>
                  </a:lnTo>
                  <a:cubicBezTo>
                    <a:pt x="249" y="281"/>
                    <a:pt x="255" y="281"/>
                    <a:pt x="260" y="281"/>
                  </a:cubicBezTo>
                  <a:cubicBezTo>
                    <a:pt x="267" y="281"/>
                    <a:pt x="273" y="270"/>
                    <a:pt x="273" y="264"/>
                  </a:cubicBezTo>
                  <a:lnTo>
                    <a:pt x="226" y="55"/>
                  </a:lnTo>
                  <a:lnTo>
                    <a:pt x="17" y="3"/>
                  </a:lnTo>
                  <a:cubicBezTo>
                    <a:pt x="15" y="1"/>
                    <a:pt x="13"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2"/>
            <p:cNvSpPr/>
            <p:nvPr/>
          </p:nvSpPr>
          <p:spPr>
            <a:xfrm>
              <a:off x="5954494" y="470271"/>
              <a:ext cx="39336" cy="35402"/>
            </a:xfrm>
            <a:custGeom>
              <a:rect b="b" l="l" r="r" t="t"/>
              <a:pathLst>
                <a:path extrusionOk="0" h="360" w="400">
                  <a:moveTo>
                    <a:pt x="17" y="1"/>
                  </a:moveTo>
                  <a:cubicBezTo>
                    <a:pt x="11" y="1"/>
                    <a:pt x="4" y="5"/>
                    <a:pt x="0" y="9"/>
                  </a:cubicBezTo>
                  <a:cubicBezTo>
                    <a:pt x="0" y="20"/>
                    <a:pt x="6" y="26"/>
                    <a:pt x="11" y="32"/>
                  </a:cubicBezTo>
                  <a:lnTo>
                    <a:pt x="260" y="130"/>
                  </a:lnTo>
                  <a:lnTo>
                    <a:pt x="365" y="351"/>
                  </a:lnTo>
                  <a:lnTo>
                    <a:pt x="372" y="357"/>
                  </a:lnTo>
                  <a:cubicBezTo>
                    <a:pt x="375" y="357"/>
                    <a:pt x="379" y="359"/>
                    <a:pt x="383" y="359"/>
                  </a:cubicBezTo>
                  <a:cubicBezTo>
                    <a:pt x="385" y="359"/>
                    <a:pt x="386" y="358"/>
                    <a:pt x="388" y="357"/>
                  </a:cubicBezTo>
                  <a:cubicBezTo>
                    <a:pt x="394" y="351"/>
                    <a:pt x="399" y="345"/>
                    <a:pt x="394" y="339"/>
                  </a:cubicBezTo>
                  <a:lnTo>
                    <a:pt x="284" y="108"/>
                  </a:lnTo>
                  <a:lnTo>
                    <a:pt x="24" y="3"/>
                  </a:lnTo>
                  <a:cubicBezTo>
                    <a:pt x="22" y="2"/>
                    <a:pt x="19"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2"/>
            <p:cNvSpPr/>
            <p:nvPr/>
          </p:nvSpPr>
          <p:spPr>
            <a:xfrm>
              <a:off x="5927057" y="468796"/>
              <a:ext cx="66183" cy="48678"/>
            </a:xfrm>
            <a:custGeom>
              <a:rect b="b" l="l" r="r" t="t"/>
              <a:pathLst>
                <a:path extrusionOk="0" h="495" w="673">
                  <a:moveTo>
                    <a:pt x="673" y="0"/>
                  </a:moveTo>
                  <a:cubicBezTo>
                    <a:pt x="673" y="0"/>
                    <a:pt x="1" y="29"/>
                    <a:pt x="244" y="476"/>
                  </a:cubicBezTo>
                  <a:cubicBezTo>
                    <a:pt x="244" y="476"/>
                    <a:pt x="293" y="494"/>
                    <a:pt x="358" y="494"/>
                  </a:cubicBezTo>
                  <a:cubicBezTo>
                    <a:pt x="485" y="494"/>
                    <a:pt x="673" y="423"/>
                    <a:pt x="6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2"/>
            <p:cNvSpPr/>
            <p:nvPr/>
          </p:nvSpPr>
          <p:spPr>
            <a:xfrm>
              <a:off x="5933842" y="570185"/>
              <a:ext cx="82311" cy="78279"/>
            </a:xfrm>
            <a:custGeom>
              <a:rect b="b" l="l" r="r" t="t"/>
              <a:pathLst>
                <a:path extrusionOk="0" h="796" w="837">
                  <a:moveTo>
                    <a:pt x="602" y="1"/>
                  </a:moveTo>
                  <a:cubicBezTo>
                    <a:pt x="392" y="1"/>
                    <a:pt x="1" y="86"/>
                    <a:pt x="25" y="761"/>
                  </a:cubicBezTo>
                  <a:cubicBezTo>
                    <a:pt x="25" y="778"/>
                    <a:pt x="42" y="796"/>
                    <a:pt x="60" y="796"/>
                  </a:cubicBezTo>
                  <a:cubicBezTo>
                    <a:pt x="221" y="778"/>
                    <a:pt x="836" y="686"/>
                    <a:pt x="732" y="42"/>
                  </a:cubicBezTo>
                  <a:cubicBezTo>
                    <a:pt x="732" y="25"/>
                    <a:pt x="721" y="12"/>
                    <a:pt x="703" y="7"/>
                  </a:cubicBezTo>
                  <a:cubicBezTo>
                    <a:pt x="680" y="4"/>
                    <a:pt x="645" y="1"/>
                    <a:pt x="602"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2"/>
            <p:cNvSpPr/>
            <p:nvPr/>
          </p:nvSpPr>
          <p:spPr>
            <a:xfrm>
              <a:off x="5935612" y="570381"/>
              <a:ext cx="70805" cy="78475"/>
            </a:xfrm>
            <a:custGeom>
              <a:rect b="b" l="l" r="r" t="t"/>
              <a:pathLst>
                <a:path extrusionOk="0" h="798" w="720">
                  <a:moveTo>
                    <a:pt x="702" y="1"/>
                  </a:moveTo>
                  <a:cubicBezTo>
                    <a:pt x="697" y="1"/>
                    <a:pt x="693" y="2"/>
                    <a:pt x="690" y="5"/>
                  </a:cubicBezTo>
                  <a:lnTo>
                    <a:pt x="7" y="770"/>
                  </a:lnTo>
                  <a:cubicBezTo>
                    <a:pt x="0" y="776"/>
                    <a:pt x="0" y="788"/>
                    <a:pt x="7" y="794"/>
                  </a:cubicBezTo>
                  <a:cubicBezTo>
                    <a:pt x="10" y="796"/>
                    <a:pt x="13" y="798"/>
                    <a:pt x="15" y="798"/>
                  </a:cubicBezTo>
                  <a:cubicBezTo>
                    <a:pt x="18" y="798"/>
                    <a:pt x="21" y="796"/>
                    <a:pt x="24" y="794"/>
                  </a:cubicBezTo>
                  <a:lnTo>
                    <a:pt x="714" y="29"/>
                  </a:lnTo>
                  <a:cubicBezTo>
                    <a:pt x="719" y="23"/>
                    <a:pt x="719" y="10"/>
                    <a:pt x="714" y="5"/>
                  </a:cubicBezTo>
                  <a:cubicBezTo>
                    <a:pt x="711" y="2"/>
                    <a:pt x="706" y="1"/>
                    <a:pt x="70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2"/>
            <p:cNvSpPr/>
            <p:nvPr/>
          </p:nvSpPr>
          <p:spPr>
            <a:xfrm>
              <a:off x="5949970" y="585624"/>
              <a:ext cx="44548" cy="42286"/>
            </a:xfrm>
            <a:custGeom>
              <a:rect b="b" l="l" r="r" t="t"/>
              <a:pathLst>
                <a:path extrusionOk="0" h="430" w="453">
                  <a:moveTo>
                    <a:pt x="17" y="0"/>
                  </a:moveTo>
                  <a:cubicBezTo>
                    <a:pt x="11" y="0"/>
                    <a:pt x="6" y="7"/>
                    <a:pt x="0" y="13"/>
                  </a:cubicBezTo>
                  <a:cubicBezTo>
                    <a:pt x="0" y="18"/>
                    <a:pt x="6" y="29"/>
                    <a:pt x="11" y="29"/>
                  </a:cubicBezTo>
                  <a:lnTo>
                    <a:pt x="330" y="111"/>
                  </a:lnTo>
                  <a:lnTo>
                    <a:pt x="418" y="417"/>
                  </a:lnTo>
                  <a:lnTo>
                    <a:pt x="423" y="424"/>
                  </a:lnTo>
                  <a:cubicBezTo>
                    <a:pt x="429" y="430"/>
                    <a:pt x="434" y="430"/>
                    <a:pt x="440" y="430"/>
                  </a:cubicBezTo>
                  <a:cubicBezTo>
                    <a:pt x="445" y="424"/>
                    <a:pt x="452" y="417"/>
                    <a:pt x="445" y="406"/>
                  </a:cubicBezTo>
                  <a:lnTo>
                    <a:pt x="359" y="82"/>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2"/>
            <p:cNvSpPr/>
            <p:nvPr/>
          </p:nvSpPr>
          <p:spPr>
            <a:xfrm>
              <a:off x="5940234" y="602145"/>
              <a:ext cx="38844" cy="37173"/>
            </a:xfrm>
            <a:custGeom>
              <a:rect b="b" l="l" r="r" t="t"/>
              <a:pathLst>
                <a:path extrusionOk="0" h="378" w="395">
                  <a:moveTo>
                    <a:pt x="17" y="0"/>
                  </a:moveTo>
                  <a:cubicBezTo>
                    <a:pt x="12" y="0"/>
                    <a:pt x="0" y="6"/>
                    <a:pt x="0" y="13"/>
                  </a:cubicBezTo>
                  <a:cubicBezTo>
                    <a:pt x="0" y="24"/>
                    <a:pt x="6" y="30"/>
                    <a:pt x="12" y="30"/>
                  </a:cubicBezTo>
                  <a:lnTo>
                    <a:pt x="290" y="99"/>
                  </a:lnTo>
                  <a:lnTo>
                    <a:pt x="359" y="366"/>
                  </a:lnTo>
                  <a:lnTo>
                    <a:pt x="365" y="372"/>
                  </a:lnTo>
                  <a:cubicBezTo>
                    <a:pt x="370" y="377"/>
                    <a:pt x="377" y="377"/>
                    <a:pt x="377" y="377"/>
                  </a:cubicBezTo>
                  <a:cubicBezTo>
                    <a:pt x="389" y="372"/>
                    <a:pt x="394" y="366"/>
                    <a:pt x="389" y="361"/>
                  </a:cubicBezTo>
                  <a:lnTo>
                    <a:pt x="313" y="76"/>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2"/>
            <p:cNvSpPr/>
            <p:nvPr/>
          </p:nvSpPr>
          <p:spPr>
            <a:xfrm>
              <a:off x="5935612" y="618175"/>
              <a:ext cx="27437" cy="27437"/>
            </a:xfrm>
            <a:custGeom>
              <a:rect b="b" l="l" r="r" t="t"/>
              <a:pathLst>
                <a:path extrusionOk="0" h="279" w="279">
                  <a:moveTo>
                    <a:pt x="24" y="0"/>
                  </a:moveTo>
                  <a:cubicBezTo>
                    <a:pt x="18" y="0"/>
                    <a:pt x="7" y="0"/>
                    <a:pt x="7" y="11"/>
                  </a:cubicBezTo>
                  <a:cubicBezTo>
                    <a:pt x="0" y="17"/>
                    <a:pt x="7" y="29"/>
                    <a:pt x="18" y="29"/>
                  </a:cubicBezTo>
                  <a:lnTo>
                    <a:pt x="209" y="81"/>
                  </a:lnTo>
                  <a:lnTo>
                    <a:pt x="251" y="267"/>
                  </a:lnTo>
                  <a:lnTo>
                    <a:pt x="251" y="273"/>
                  </a:lnTo>
                  <a:cubicBezTo>
                    <a:pt x="256" y="278"/>
                    <a:pt x="262" y="278"/>
                    <a:pt x="267" y="278"/>
                  </a:cubicBezTo>
                  <a:cubicBezTo>
                    <a:pt x="273" y="278"/>
                    <a:pt x="278" y="267"/>
                    <a:pt x="278" y="260"/>
                  </a:cubicBezTo>
                  <a:lnTo>
                    <a:pt x="232" y="5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2"/>
            <p:cNvSpPr/>
            <p:nvPr/>
          </p:nvSpPr>
          <p:spPr>
            <a:xfrm>
              <a:off x="5967081" y="572348"/>
              <a:ext cx="39336" cy="35304"/>
            </a:xfrm>
            <a:custGeom>
              <a:rect b="b" l="l" r="r" t="t"/>
              <a:pathLst>
                <a:path extrusionOk="0" h="359" w="400">
                  <a:moveTo>
                    <a:pt x="14" y="0"/>
                  </a:moveTo>
                  <a:cubicBezTo>
                    <a:pt x="8" y="0"/>
                    <a:pt x="4" y="5"/>
                    <a:pt x="0" y="9"/>
                  </a:cubicBezTo>
                  <a:cubicBezTo>
                    <a:pt x="0" y="20"/>
                    <a:pt x="0" y="25"/>
                    <a:pt x="11" y="31"/>
                  </a:cubicBezTo>
                  <a:lnTo>
                    <a:pt x="260" y="130"/>
                  </a:lnTo>
                  <a:lnTo>
                    <a:pt x="365" y="351"/>
                  </a:lnTo>
                  <a:lnTo>
                    <a:pt x="370" y="356"/>
                  </a:lnTo>
                  <a:cubicBezTo>
                    <a:pt x="374" y="356"/>
                    <a:pt x="378" y="359"/>
                    <a:pt x="382" y="359"/>
                  </a:cubicBezTo>
                  <a:cubicBezTo>
                    <a:pt x="384" y="359"/>
                    <a:pt x="386" y="358"/>
                    <a:pt x="388" y="356"/>
                  </a:cubicBezTo>
                  <a:cubicBezTo>
                    <a:pt x="394" y="356"/>
                    <a:pt x="399" y="344"/>
                    <a:pt x="394" y="338"/>
                  </a:cubicBezTo>
                  <a:lnTo>
                    <a:pt x="284" y="107"/>
                  </a:lnTo>
                  <a:lnTo>
                    <a:pt x="22" y="3"/>
                  </a:lnTo>
                  <a:cubicBezTo>
                    <a:pt x="19" y="1"/>
                    <a:pt x="16" y="0"/>
                    <a:pt x="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2"/>
            <p:cNvSpPr/>
            <p:nvPr/>
          </p:nvSpPr>
          <p:spPr>
            <a:xfrm>
              <a:off x="5939644" y="570775"/>
              <a:ext cx="66183" cy="48875"/>
            </a:xfrm>
            <a:custGeom>
              <a:rect b="b" l="l" r="r" t="t"/>
              <a:pathLst>
                <a:path extrusionOk="0" h="497" w="673">
                  <a:moveTo>
                    <a:pt x="673" y="1"/>
                  </a:moveTo>
                  <a:lnTo>
                    <a:pt x="673" y="1"/>
                  </a:lnTo>
                  <a:cubicBezTo>
                    <a:pt x="673" y="1"/>
                    <a:pt x="1" y="30"/>
                    <a:pt x="244" y="477"/>
                  </a:cubicBezTo>
                  <a:cubicBezTo>
                    <a:pt x="244" y="477"/>
                    <a:pt x="295" y="496"/>
                    <a:pt x="361" y="496"/>
                  </a:cubicBezTo>
                  <a:cubicBezTo>
                    <a:pt x="488" y="496"/>
                    <a:pt x="673" y="424"/>
                    <a:pt x="6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2"/>
            <p:cNvSpPr/>
            <p:nvPr/>
          </p:nvSpPr>
          <p:spPr>
            <a:xfrm>
              <a:off x="5932170" y="678654"/>
              <a:ext cx="103945" cy="95783"/>
            </a:xfrm>
            <a:custGeom>
              <a:rect b="b" l="l" r="r" t="t"/>
              <a:pathLst>
                <a:path extrusionOk="0" h="974" w="1057">
                  <a:moveTo>
                    <a:pt x="679" y="0"/>
                  </a:moveTo>
                  <a:cubicBezTo>
                    <a:pt x="551" y="35"/>
                    <a:pt x="0" y="209"/>
                    <a:pt x="331" y="950"/>
                  </a:cubicBezTo>
                  <a:cubicBezTo>
                    <a:pt x="335" y="966"/>
                    <a:pt x="346" y="973"/>
                    <a:pt x="359" y="973"/>
                  </a:cubicBezTo>
                  <a:cubicBezTo>
                    <a:pt x="365" y="973"/>
                    <a:pt x="372" y="971"/>
                    <a:pt x="377" y="967"/>
                  </a:cubicBezTo>
                  <a:cubicBezTo>
                    <a:pt x="522" y="897"/>
                    <a:pt x="1056" y="579"/>
                    <a:pt x="714" y="17"/>
                  </a:cubicBezTo>
                  <a:cubicBezTo>
                    <a:pt x="708" y="6"/>
                    <a:pt x="690" y="0"/>
                    <a:pt x="67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2"/>
            <p:cNvSpPr/>
            <p:nvPr/>
          </p:nvSpPr>
          <p:spPr>
            <a:xfrm>
              <a:off x="5964721" y="677376"/>
              <a:ext cx="37664" cy="98143"/>
            </a:xfrm>
            <a:custGeom>
              <a:rect b="b" l="l" r="r" t="t"/>
              <a:pathLst>
                <a:path extrusionOk="0" h="998" w="383">
                  <a:moveTo>
                    <a:pt x="372" y="1"/>
                  </a:moveTo>
                  <a:cubicBezTo>
                    <a:pt x="365" y="1"/>
                    <a:pt x="354" y="1"/>
                    <a:pt x="354" y="13"/>
                  </a:cubicBezTo>
                  <a:lnTo>
                    <a:pt x="6" y="980"/>
                  </a:lnTo>
                  <a:cubicBezTo>
                    <a:pt x="0" y="987"/>
                    <a:pt x="6" y="992"/>
                    <a:pt x="12" y="998"/>
                  </a:cubicBezTo>
                  <a:cubicBezTo>
                    <a:pt x="24" y="998"/>
                    <a:pt x="30" y="998"/>
                    <a:pt x="35" y="987"/>
                  </a:cubicBezTo>
                  <a:lnTo>
                    <a:pt x="383" y="24"/>
                  </a:lnTo>
                  <a:cubicBezTo>
                    <a:pt x="383" y="13"/>
                    <a:pt x="377" y="6"/>
                    <a:pt x="3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2"/>
            <p:cNvSpPr/>
            <p:nvPr/>
          </p:nvSpPr>
          <p:spPr>
            <a:xfrm>
              <a:off x="5955575" y="706485"/>
              <a:ext cx="56054" cy="28617"/>
            </a:xfrm>
            <a:custGeom>
              <a:rect b="b" l="l" r="r" t="t"/>
              <a:pathLst>
                <a:path extrusionOk="0" h="291" w="570">
                  <a:moveTo>
                    <a:pt x="361" y="1"/>
                  </a:moveTo>
                  <a:lnTo>
                    <a:pt x="13" y="52"/>
                  </a:lnTo>
                  <a:cubicBezTo>
                    <a:pt x="6" y="52"/>
                    <a:pt x="0" y="65"/>
                    <a:pt x="0" y="70"/>
                  </a:cubicBezTo>
                  <a:cubicBezTo>
                    <a:pt x="0" y="76"/>
                    <a:pt x="13" y="82"/>
                    <a:pt x="18" y="82"/>
                  </a:cubicBezTo>
                  <a:lnTo>
                    <a:pt x="342" y="36"/>
                  </a:lnTo>
                  <a:lnTo>
                    <a:pt x="540" y="285"/>
                  </a:lnTo>
                  <a:cubicBezTo>
                    <a:pt x="546" y="290"/>
                    <a:pt x="546" y="290"/>
                    <a:pt x="551" y="290"/>
                  </a:cubicBezTo>
                  <a:lnTo>
                    <a:pt x="562" y="290"/>
                  </a:lnTo>
                  <a:cubicBezTo>
                    <a:pt x="569" y="285"/>
                    <a:pt x="569" y="273"/>
                    <a:pt x="562" y="267"/>
                  </a:cubicBezTo>
                  <a:lnTo>
                    <a:pt x="36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2"/>
            <p:cNvSpPr/>
            <p:nvPr/>
          </p:nvSpPr>
          <p:spPr>
            <a:xfrm>
              <a:off x="5952724" y="726448"/>
              <a:ext cx="49170" cy="25175"/>
            </a:xfrm>
            <a:custGeom>
              <a:rect b="b" l="l" r="r" t="t"/>
              <a:pathLst>
                <a:path extrusionOk="0" h="256" w="500">
                  <a:moveTo>
                    <a:pt x="313" y="1"/>
                  </a:moveTo>
                  <a:lnTo>
                    <a:pt x="18" y="41"/>
                  </a:lnTo>
                  <a:cubicBezTo>
                    <a:pt x="7" y="47"/>
                    <a:pt x="0" y="52"/>
                    <a:pt x="0" y="58"/>
                  </a:cubicBezTo>
                  <a:cubicBezTo>
                    <a:pt x="7" y="70"/>
                    <a:pt x="13" y="76"/>
                    <a:pt x="18" y="76"/>
                  </a:cubicBezTo>
                  <a:lnTo>
                    <a:pt x="302" y="36"/>
                  </a:lnTo>
                  <a:lnTo>
                    <a:pt x="470" y="250"/>
                  </a:lnTo>
                  <a:cubicBezTo>
                    <a:pt x="470" y="255"/>
                    <a:pt x="476" y="255"/>
                    <a:pt x="476" y="255"/>
                  </a:cubicBezTo>
                  <a:lnTo>
                    <a:pt x="494" y="255"/>
                  </a:lnTo>
                  <a:cubicBezTo>
                    <a:pt x="499" y="250"/>
                    <a:pt x="499" y="237"/>
                    <a:pt x="494" y="232"/>
                  </a:cubicBezTo>
                  <a:lnTo>
                    <a:pt x="31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2"/>
            <p:cNvSpPr/>
            <p:nvPr/>
          </p:nvSpPr>
          <p:spPr>
            <a:xfrm>
              <a:off x="5954985" y="744149"/>
              <a:ext cx="34812" cy="19373"/>
            </a:xfrm>
            <a:custGeom>
              <a:rect b="b" l="l" r="r" t="t"/>
              <a:pathLst>
                <a:path extrusionOk="0" h="197" w="354">
                  <a:moveTo>
                    <a:pt x="227" y="0"/>
                  </a:moveTo>
                  <a:lnTo>
                    <a:pt x="12" y="30"/>
                  </a:lnTo>
                  <a:cubicBezTo>
                    <a:pt x="6" y="30"/>
                    <a:pt x="1" y="35"/>
                    <a:pt x="1" y="46"/>
                  </a:cubicBezTo>
                  <a:cubicBezTo>
                    <a:pt x="1" y="52"/>
                    <a:pt x="12" y="57"/>
                    <a:pt x="19" y="57"/>
                  </a:cubicBezTo>
                  <a:lnTo>
                    <a:pt x="215" y="35"/>
                  </a:lnTo>
                  <a:lnTo>
                    <a:pt x="319" y="191"/>
                  </a:lnTo>
                  <a:cubicBezTo>
                    <a:pt x="325" y="191"/>
                    <a:pt x="325" y="196"/>
                    <a:pt x="332" y="196"/>
                  </a:cubicBezTo>
                  <a:lnTo>
                    <a:pt x="343" y="196"/>
                  </a:lnTo>
                  <a:cubicBezTo>
                    <a:pt x="348" y="191"/>
                    <a:pt x="354" y="180"/>
                    <a:pt x="348" y="174"/>
                  </a:cubicBezTo>
                  <a:lnTo>
                    <a:pt x="22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2"/>
            <p:cNvSpPr/>
            <p:nvPr/>
          </p:nvSpPr>
          <p:spPr>
            <a:xfrm>
              <a:off x="5966393" y="692815"/>
              <a:ext cx="48580" cy="19373"/>
            </a:xfrm>
            <a:custGeom>
              <a:rect b="b" l="l" r="r" t="t"/>
              <a:pathLst>
                <a:path extrusionOk="0" h="197" w="494">
                  <a:moveTo>
                    <a:pt x="18" y="1"/>
                  </a:moveTo>
                  <a:cubicBezTo>
                    <a:pt x="7" y="1"/>
                    <a:pt x="0" y="6"/>
                    <a:pt x="0" y="17"/>
                  </a:cubicBezTo>
                  <a:cubicBezTo>
                    <a:pt x="0" y="23"/>
                    <a:pt x="7" y="30"/>
                    <a:pt x="18" y="30"/>
                  </a:cubicBezTo>
                  <a:lnTo>
                    <a:pt x="285" y="30"/>
                  </a:lnTo>
                  <a:lnTo>
                    <a:pt x="470" y="191"/>
                  </a:lnTo>
                  <a:lnTo>
                    <a:pt x="470" y="197"/>
                  </a:lnTo>
                  <a:cubicBezTo>
                    <a:pt x="476" y="197"/>
                    <a:pt x="481" y="197"/>
                    <a:pt x="487" y="191"/>
                  </a:cubicBezTo>
                  <a:cubicBezTo>
                    <a:pt x="494" y="186"/>
                    <a:pt x="494" y="175"/>
                    <a:pt x="487" y="169"/>
                  </a:cubicBezTo>
                  <a:lnTo>
                    <a:pt x="296"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2"/>
            <p:cNvSpPr/>
            <p:nvPr/>
          </p:nvSpPr>
          <p:spPr>
            <a:xfrm>
              <a:off x="5941316" y="677376"/>
              <a:ext cx="83982" cy="59496"/>
            </a:xfrm>
            <a:custGeom>
              <a:rect b="b" l="l" r="r" t="t"/>
              <a:pathLst>
                <a:path extrusionOk="0" h="605" w="854">
                  <a:moveTo>
                    <a:pt x="610" y="1"/>
                  </a:moveTo>
                  <a:lnTo>
                    <a:pt x="610" y="1"/>
                  </a:lnTo>
                  <a:cubicBezTo>
                    <a:pt x="610" y="1"/>
                    <a:pt x="1" y="284"/>
                    <a:pt x="394" y="604"/>
                  </a:cubicBezTo>
                  <a:cubicBezTo>
                    <a:pt x="394" y="604"/>
                    <a:pt x="853" y="597"/>
                    <a:pt x="6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2"/>
            <p:cNvSpPr/>
            <p:nvPr/>
          </p:nvSpPr>
          <p:spPr>
            <a:xfrm>
              <a:off x="5918501" y="119097"/>
              <a:ext cx="122433" cy="115648"/>
            </a:xfrm>
            <a:custGeom>
              <a:rect b="b" l="l" r="r" t="t"/>
              <a:pathLst>
                <a:path extrusionOk="0" h="1176" w="1245">
                  <a:moveTo>
                    <a:pt x="370" y="1"/>
                  </a:moveTo>
                  <a:cubicBezTo>
                    <a:pt x="298" y="1"/>
                    <a:pt x="239" y="8"/>
                    <a:pt x="203" y="15"/>
                  </a:cubicBezTo>
                  <a:cubicBezTo>
                    <a:pt x="181" y="15"/>
                    <a:pt x="163" y="33"/>
                    <a:pt x="157" y="56"/>
                  </a:cubicBezTo>
                  <a:cubicBezTo>
                    <a:pt x="0" y="1018"/>
                    <a:pt x="917" y="1157"/>
                    <a:pt x="1155" y="1175"/>
                  </a:cubicBezTo>
                  <a:cubicBezTo>
                    <a:pt x="1158" y="1175"/>
                    <a:pt x="1160" y="1176"/>
                    <a:pt x="1163" y="1176"/>
                  </a:cubicBezTo>
                  <a:cubicBezTo>
                    <a:pt x="1188" y="1176"/>
                    <a:pt x="1212" y="1154"/>
                    <a:pt x="1212" y="1127"/>
                  </a:cubicBezTo>
                  <a:cubicBezTo>
                    <a:pt x="1245" y="143"/>
                    <a:pt x="683" y="1"/>
                    <a:pt x="37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2"/>
            <p:cNvSpPr/>
            <p:nvPr/>
          </p:nvSpPr>
          <p:spPr>
            <a:xfrm>
              <a:off x="5933350" y="119294"/>
              <a:ext cx="105617" cy="116238"/>
            </a:xfrm>
            <a:custGeom>
              <a:rect b="b" l="l" r="r" t="t"/>
              <a:pathLst>
                <a:path extrusionOk="0" h="1182" w="1074">
                  <a:moveTo>
                    <a:pt x="24" y="1"/>
                  </a:moveTo>
                  <a:cubicBezTo>
                    <a:pt x="19" y="1"/>
                    <a:pt x="14" y="2"/>
                    <a:pt x="12" y="7"/>
                  </a:cubicBezTo>
                  <a:cubicBezTo>
                    <a:pt x="1" y="13"/>
                    <a:pt x="1" y="31"/>
                    <a:pt x="6" y="36"/>
                  </a:cubicBezTo>
                  <a:lnTo>
                    <a:pt x="1026" y="1173"/>
                  </a:lnTo>
                  <a:cubicBezTo>
                    <a:pt x="1032" y="1178"/>
                    <a:pt x="1038" y="1181"/>
                    <a:pt x="1044" y="1181"/>
                  </a:cubicBezTo>
                  <a:cubicBezTo>
                    <a:pt x="1050" y="1181"/>
                    <a:pt x="1055" y="1178"/>
                    <a:pt x="1061" y="1173"/>
                  </a:cubicBezTo>
                  <a:cubicBezTo>
                    <a:pt x="1066" y="1167"/>
                    <a:pt x="1073" y="1155"/>
                    <a:pt x="1061" y="1144"/>
                  </a:cubicBezTo>
                  <a:lnTo>
                    <a:pt x="41" y="7"/>
                  </a:lnTo>
                  <a:cubicBezTo>
                    <a:pt x="38" y="4"/>
                    <a:pt x="31"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2"/>
            <p:cNvSpPr/>
            <p:nvPr/>
          </p:nvSpPr>
          <p:spPr>
            <a:xfrm>
              <a:off x="5951052" y="142011"/>
              <a:ext cx="66183" cy="62446"/>
            </a:xfrm>
            <a:custGeom>
              <a:rect b="b" l="l" r="r" t="t"/>
              <a:pathLst>
                <a:path extrusionOk="0" h="635" w="673">
                  <a:moveTo>
                    <a:pt x="652" y="1"/>
                  </a:moveTo>
                  <a:cubicBezTo>
                    <a:pt x="649" y="1"/>
                    <a:pt x="646" y="1"/>
                    <a:pt x="643" y="3"/>
                  </a:cubicBezTo>
                  <a:lnTo>
                    <a:pt x="139" y="124"/>
                  </a:lnTo>
                  <a:lnTo>
                    <a:pt x="6" y="605"/>
                  </a:lnTo>
                  <a:cubicBezTo>
                    <a:pt x="0" y="616"/>
                    <a:pt x="11" y="629"/>
                    <a:pt x="24" y="634"/>
                  </a:cubicBezTo>
                  <a:cubicBezTo>
                    <a:pt x="30" y="634"/>
                    <a:pt x="35" y="634"/>
                    <a:pt x="41" y="629"/>
                  </a:cubicBezTo>
                  <a:cubicBezTo>
                    <a:pt x="46" y="623"/>
                    <a:pt x="46" y="623"/>
                    <a:pt x="46" y="616"/>
                  </a:cubicBezTo>
                  <a:lnTo>
                    <a:pt x="180" y="159"/>
                  </a:lnTo>
                  <a:lnTo>
                    <a:pt x="656" y="43"/>
                  </a:lnTo>
                  <a:cubicBezTo>
                    <a:pt x="667" y="43"/>
                    <a:pt x="672" y="32"/>
                    <a:pt x="667" y="19"/>
                  </a:cubicBezTo>
                  <a:cubicBezTo>
                    <a:pt x="667" y="7"/>
                    <a:pt x="660" y="1"/>
                    <a:pt x="6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2"/>
            <p:cNvSpPr/>
            <p:nvPr/>
          </p:nvSpPr>
          <p:spPr>
            <a:xfrm>
              <a:off x="5974457" y="166596"/>
              <a:ext cx="56939" cy="54972"/>
            </a:xfrm>
            <a:custGeom>
              <a:rect b="b" l="l" r="r" t="t"/>
              <a:pathLst>
                <a:path extrusionOk="0" h="559" w="579">
                  <a:moveTo>
                    <a:pt x="557" y="0"/>
                  </a:moveTo>
                  <a:cubicBezTo>
                    <a:pt x="555" y="0"/>
                    <a:pt x="553" y="1"/>
                    <a:pt x="551" y="2"/>
                  </a:cubicBezTo>
                  <a:lnTo>
                    <a:pt x="116" y="112"/>
                  </a:lnTo>
                  <a:lnTo>
                    <a:pt x="0" y="529"/>
                  </a:lnTo>
                  <a:cubicBezTo>
                    <a:pt x="0" y="540"/>
                    <a:pt x="6" y="553"/>
                    <a:pt x="17" y="558"/>
                  </a:cubicBezTo>
                  <a:cubicBezTo>
                    <a:pt x="22" y="558"/>
                    <a:pt x="35" y="558"/>
                    <a:pt x="35" y="553"/>
                  </a:cubicBezTo>
                  <a:cubicBezTo>
                    <a:pt x="41" y="547"/>
                    <a:pt x="41" y="547"/>
                    <a:pt x="46" y="540"/>
                  </a:cubicBezTo>
                  <a:lnTo>
                    <a:pt x="150" y="146"/>
                  </a:lnTo>
                  <a:lnTo>
                    <a:pt x="562" y="42"/>
                  </a:lnTo>
                  <a:cubicBezTo>
                    <a:pt x="573" y="42"/>
                    <a:pt x="579" y="31"/>
                    <a:pt x="579" y="18"/>
                  </a:cubicBezTo>
                  <a:cubicBezTo>
                    <a:pt x="574" y="9"/>
                    <a:pt x="566" y="0"/>
                    <a:pt x="5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2"/>
            <p:cNvSpPr/>
            <p:nvPr/>
          </p:nvSpPr>
          <p:spPr>
            <a:xfrm>
              <a:off x="5997862" y="190099"/>
              <a:ext cx="39828" cy="40811"/>
            </a:xfrm>
            <a:custGeom>
              <a:rect b="b" l="l" r="r" t="t"/>
              <a:pathLst>
                <a:path extrusionOk="0" h="415" w="405">
                  <a:moveTo>
                    <a:pt x="376" y="1"/>
                  </a:moveTo>
                  <a:lnTo>
                    <a:pt x="63" y="81"/>
                  </a:lnTo>
                  <a:lnTo>
                    <a:pt x="0" y="389"/>
                  </a:lnTo>
                  <a:cubicBezTo>
                    <a:pt x="0" y="400"/>
                    <a:pt x="6" y="412"/>
                    <a:pt x="17" y="412"/>
                  </a:cubicBezTo>
                  <a:cubicBezTo>
                    <a:pt x="19" y="414"/>
                    <a:pt x="21" y="415"/>
                    <a:pt x="24" y="415"/>
                  </a:cubicBezTo>
                  <a:cubicBezTo>
                    <a:pt x="30" y="415"/>
                    <a:pt x="37" y="412"/>
                    <a:pt x="40" y="412"/>
                  </a:cubicBezTo>
                  <a:cubicBezTo>
                    <a:pt x="40" y="405"/>
                    <a:pt x="46" y="400"/>
                    <a:pt x="46" y="400"/>
                  </a:cubicBezTo>
                  <a:lnTo>
                    <a:pt x="104" y="116"/>
                  </a:lnTo>
                  <a:lnTo>
                    <a:pt x="388" y="47"/>
                  </a:lnTo>
                  <a:cubicBezTo>
                    <a:pt x="399" y="41"/>
                    <a:pt x="405" y="30"/>
                    <a:pt x="405" y="17"/>
                  </a:cubicBezTo>
                  <a:cubicBezTo>
                    <a:pt x="399" y="6"/>
                    <a:pt x="388" y="1"/>
                    <a:pt x="37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2"/>
            <p:cNvSpPr/>
            <p:nvPr/>
          </p:nvSpPr>
          <p:spPr>
            <a:xfrm>
              <a:off x="5933941" y="122244"/>
              <a:ext cx="58217" cy="52415"/>
            </a:xfrm>
            <a:custGeom>
              <a:rect b="b" l="l" r="r" t="t"/>
              <a:pathLst>
                <a:path extrusionOk="0" h="533" w="592">
                  <a:moveTo>
                    <a:pt x="557" y="1"/>
                  </a:moveTo>
                  <a:lnTo>
                    <a:pt x="169" y="163"/>
                  </a:lnTo>
                  <a:lnTo>
                    <a:pt x="0" y="499"/>
                  </a:lnTo>
                  <a:cubicBezTo>
                    <a:pt x="0" y="511"/>
                    <a:pt x="0" y="522"/>
                    <a:pt x="12" y="528"/>
                  </a:cubicBezTo>
                  <a:cubicBezTo>
                    <a:pt x="18" y="531"/>
                    <a:pt x="22" y="532"/>
                    <a:pt x="27" y="532"/>
                  </a:cubicBezTo>
                  <a:cubicBezTo>
                    <a:pt x="31" y="532"/>
                    <a:pt x="35" y="531"/>
                    <a:pt x="41" y="528"/>
                  </a:cubicBezTo>
                  <a:lnTo>
                    <a:pt x="41" y="517"/>
                  </a:lnTo>
                  <a:lnTo>
                    <a:pt x="204" y="198"/>
                  </a:lnTo>
                  <a:lnTo>
                    <a:pt x="574" y="41"/>
                  </a:lnTo>
                  <a:cubicBezTo>
                    <a:pt x="586" y="41"/>
                    <a:pt x="592" y="24"/>
                    <a:pt x="586" y="12"/>
                  </a:cubicBezTo>
                  <a:cubicBezTo>
                    <a:pt x="581" y="1"/>
                    <a:pt x="568" y="1"/>
                    <a:pt x="5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2"/>
            <p:cNvSpPr/>
            <p:nvPr/>
          </p:nvSpPr>
          <p:spPr>
            <a:xfrm>
              <a:off x="5934531" y="119982"/>
              <a:ext cx="97553" cy="72378"/>
            </a:xfrm>
            <a:custGeom>
              <a:rect b="b" l="l" r="r" t="t"/>
              <a:pathLst>
                <a:path extrusionOk="0" h="736" w="992">
                  <a:moveTo>
                    <a:pt x="0" y="0"/>
                  </a:moveTo>
                  <a:cubicBezTo>
                    <a:pt x="0" y="629"/>
                    <a:pt x="276" y="736"/>
                    <a:pt x="463" y="736"/>
                  </a:cubicBezTo>
                  <a:cubicBezTo>
                    <a:pt x="559" y="736"/>
                    <a:pt x="632" y="708"/>
                    <a:pt x="632" y="708"/>
                  </a:cubicBezTo>
                  <a:cubicBezTo>
                    <a:pt x="992" y="47"/>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2"/>
            <p:cNvSpPr/>
            <p:nvPr/>
          </p:nvSpPr>
          <p:spPr>
            <a:xfrm>
              <a:off x="5912896" y="240253"/>
              <a:ext cx="114468" cy="108961"/>
            </a:xfrm>
            <a:custGeom>
              <a:rect b="b" l="l" r="r" t="t"/>
              <a:pathLst>
                <a:path extrusionOk="0" h="1108" w="1164">
                  <a:moveTo>
                    <a:pt x="340" y="1"/>
                  </a:moveTo>
                  <a:cubicBezTo>
                    <a:pt x="276" y="1"/>
                    <a:pt x="223" y="7"/>
                    <a:pt x="191" y="12"/>
                  </a:cubicBezTo>
                  <a:cubicBezTo>
                    <a:pt x="169" y="18"/>
                    <a:pt x="150" y="35"/>
                    <a:pt x="145" y="53"/>
                  </a:cubicBezTo>
                  <a:cubicBezTo>
                    <a:pt x="0" y="957"/>
                    <a:pt x="857" y="1085"/>
                    <a:pt x="1078" y="1107"/>
                  </a:cubicBezTo>
                  <a:cubicBezTo>
                    <a:pt x="1108" y="1107"/>
                    <a:pt x="1135" y="1085"/>
                    <a:pt x="1135" y="1056"/>
                  </a:cubicBezTo>
                  <a:cubicBezTo>
                    <a:pt x="1164" y="129"/>
                    <a:pt x="632" y="1"/>
                    <a:pt x="34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2"/>
            <p:cNvSpPr/>
            <p:nvPr/>
          </p:nvSpPr>
          <p:spPr>
            <a:xfrm>
              <a:off x="5926565" y="240449"/>
              <a:ext cx="98733" cy="109059"/>
            </a:xfrm>
            <a:custGeom>
              <a:rect b="b" l="l" r="r" t="t"/>
              <a:pathLst>
                <a:path extrusionOk="0" h="1109" w="1004">
                  <a:moveTo>
                    <a:pt x="26" y="1"/>
                  </a:moveTo>
                  <a:cubicBezTo>
                    <a:pt x="20" y="1"/>
                    <a:pt x="14" y="4"/>
                    <a:pt x="11" y="10"/>
                  </a:cubicBezTo>
                  <a:cubicBezTo>
                    <a:pt x="0" y="16"/>
                    <a:pt x="0" y="27"/>
                    <a:pt x="11" y="40"/>
                  </a:cubicBezTo>
                  <a:lnTo>
                    <a:pt x="969" y="1099"/>
                  </a:lnTo>
                  <a:cubicBezTo>
                    <a:pt x="972" y="1106"/>
                    <a:pt x="977" y="1109"/>
                    <a:pt x="983" y="1109"/>
                  </a:cubicBezTo>
                  <a:cubicBezTo>
                    <a:pt x="987" y="1109"/>
                    <a:pt x="992" y="1107"/>
                    <a:pt x="996" y="1105"/>
                  </a:cubicBezTo>
                  <a:cubicBezTo>
                    <a:pt x="1003" y="1094"/>
                    <a:pt x="1003" y="1083"/>
                    <a:pt x="996" y="1076"/>
                  </a:cubicBezTo>
                  <a:lnTo>
                    <a:pt x="41" y="10"/>
                  </a:lnTo>
                  <a:cubicBezTo>
                    <a:pt x="38" y="4"/>
                    <a:pt x="32"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2"/>
            <p:cNvSpPr/>
            <p:nvPr/>
          </p:nvSpPr>
          <p:spPr>
            <a:xfrm>
              <a:off x="5943676" y="261888"/>
              <a:ext cx="61659" cy="58512"/>
            </a:xfrm>
            <a:custGeom>
              <a:rect b="b" l="l" r="r" t="t"/>
              <a:pathLst>
                <a:path extrusionOk="0" h="595" w="627">
                  <a:moveTo>
                    <a:pt x="597" y="1"/>
                  </a:moveTo>
                  <a:lnTo>
                    <a:pt x="127" y="116"/>
                  </a:lnTo>
                  <a:lnTo>
                    <a:pt x="0" y="569"/>
                  </a:lnTo>
                  <a:cubicBezTo>
                    <a:pt x="0" y="580"/>
                    <a:pt x="6" y="592"/>
                    <a:pt x="17" y="592"/>
                  </a:cubicBezTo>
                  <a:cubicBezTo>
                    <a:pt x="19" y="594"/>
                    <a:pt x="21" y="595"/>
                    <a:pt x="23" y="595"/>
                  </a:cubicBezTo>
                  <a:cubicBezTo>
                    <a:pt x="27" y="595"/>
                    <a:pt x="31" y="592"/>
                    <a:pt x="35" y="592"/>
                  </a:cubicBezTo>
                  <a:cubicBezTo>
                    <a:pt x="41" y="587"/>
                    <a:pt x="41" y="580"/>
                    <a:pt x="41" y="580"/>
                  </a:cubicBezTo>
                  <a:lnTo>
                    <a:pt x="162" y="151"/>
                  </a:lnTo>
                  <a:lnTo>
                    <a:pt x="608" y="41"/>
                  </a:lnTo>
                  <a:cubicBezTo>
                    <a:pt x="621" y="41"/>
                    <a:pt x="626" y="30"/>
                    <a:pt x="626" y="18"/>
                  </a:cubicBezTo>
                  <a:cubicBezTo>
                    <a:pt x="621" y="7"/>
                    <a:pt x="608" y="1"/>
                    <a:pt x="5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2"/>
            <p:cNvSpPr/>
            <p:nvPr/>
          </p:nvSpPr>
          <p:spPr>
            <a:xfrm>
              <a:off x="5964721" y="285096"/>
              <a:ext cx="54284" cy="51235"/>
            </a:xfrm>
            <a:custGeom>
              <a:rect b="b" l="l" r="r" t="t"/>
              <a:pathLst>
                <a:path extrusionOk="0" h="521" w="552">
                  <a:moveTo>
                    <a:pt x="531" y="0"/>
                  </a:moveTo>
                  <a:cubicBezTo>
                    <a:pt x="528" y="0"/>
                    <a:pt x="525" y="1"/>
                    <a:pt x="522" y="3"/>
                  </a:cubicBezTo>
                  <a:lnTo>
                    <a:pt x="116" y="100"/>
                  </a:lnTo>
                  <a:lnTo>
                    <a:pt x="6" y="495"/>
                  </a:lnTo>
                  <a:cubicBezTo>
                    <a:pt x="0" y="506"/>
                    <a:pt x="12" y="518"/>
                    <a:pt x="24" y="518"/>
                  </a:cubicBezTo>
                  <a:cubicBezTo>
                    <a:pt x="26" y="520"/>
                    <a:pt x="28" y="521"/>
                    <a:pt x="30" y="521"/>
                  </a:cubicBezTo>
                  <a:cubicBezTo>
                    <a:pt x="33" y="521"/>
                    <a:pt x="37" y="518"/>
                    <a:pt x="41" y="518"/>
                  </a:cubicBezTo>
                  <a:cubicBezTo>
                    <a:pt x="41" y="512"/>
                    <a:pt x="46" y="512"/>
                    <a:pt x="46" y="506"/>
                  </a:cubicBezTo>
                  <a:lnTo>
                    <a:pt x="145" y="135"/>
                  </a:lnTo>
                  <a:lnTo>
                    <a:pt x="533" y="43"/>
                  </a:lnTo>
                  <a:cubicBezTo>
                    <a:pt x="546" y="38"/>
                    <a:pt x="551" y="25"/>
                    <a:pt x="551" y="14"/>
                  </a:cubicBezTo>
                  <a:cubicBezTo>
                    <a:pt x="547"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2"/>
            <p:cNvSpPr/>
            <p:nvPr/>
          </p:nvSpPr>
          <p:spPr>
            <a:xfrm>
              <a:off x="5986848" y="306927"/>
              <a:ext cx="37763" cy="38254"/>
            </a:xfrm>
            <a:custGeom>
              <a:rect b="b" l="l" r="r" t="t"/>
              <a:pathLst>
                <a:path extrusionOk="0" h="389" w="384">
                  <a:moveTo>
                    <a:pt x="356" y="1"/>
                  </a:moveTo>
                  <a:lnTo>
                    <a:pt x="65" y="76"/>
                  </a:lnTo>
                  <a:lnTo>
                    <a:pt x="1" y="365"/>
                  </a:lnTo>
                  <a:cubicBezTo>
                    <a:pt x="1" y="378"/>
                    <a:pt x="8" y="389"/>
                    <a:pt x="19" y="389"/>
                  </a:cubicBezTo>
                  <a:cubicBezTo>
                    <a:pt x="24" y="389"/>
                    <a:pt x="36" y="389"/>
                    <a:pt x="36" y="383"/>
                  </a:cubicBezTo>
                  <a:cubicBezTo>
                    <a:pt x="43" y="383"/>
                    <a:pt x="43" y="378"/>
                    <a:pt x="48" y="372"/>
                  </a:cubicBezTo>
                  <a:lnTo>
                    <a:pt x="100" y="111"/>
                  </a:lnTo>
                  <a:lnTo>
                    <a:pt x="367" y="41"/>
                  </a:lnTo>
                  <a:cubicBezTo>
                    <a:pt x="378" y="41"/>
                    <a:pt x="383" y="30"/>
                    <a:pt x="383" y="17"/>
                  </a:cubicBezTo>
                  <a:cubicBezTo>
                    <a:pt x="378" y="6"/>
                    <a:pt x="367" y="1"/>
                    <a:pt x="35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2"/>
            <p:cNvSpPr/>
            <p:nvPr/>
          </p:nvSpPr>
          <p:spPr>
            <a:xfrm>
              <a:off x="5927057" y="243400"/>
              <a:ext cx="54874" cy="49072"/>
            </a:xfrm>
            <a:custGeom>
              <a:rect b="b" l="l" r="r" t="t"/>
              <a:pathLst>
                <a:path extrusionOk="0" h="499" w="558">
                  <a:moveTo>
                    <a:pt x="531" y="0"/>
                  </a:moveTo>
                  <a:cubicBezTo>
                    <a:pt x="529" y="0"/>
                    <a:pt x="525" y="1"/>
                    <a:pt x="523" y="3"/>
                  </a:cubicBezTo>
                  <a:lnTo>
                    <a:pt x="157" y="149"/>
                  </a:lnTo>
                  <a:lnTo>
                    <a:pt x="6" y="467"/>
                  </a:lnTo>
                  <a:cubicBezTo>
                    <a:pt x="1" y="478"/>
                    <a:pt x="6" y="489"/>
                    <a:pt x="12" y="496"/>
                  </a:cubicBezTo>
                  <a:cubicBezTo>
                    <a:pt x="16" y="498"/>
                    <a:pt x="19" y="499"/>
                    <a:pt x="21" y="499"/>
                  </a:cubicBezTo>
                  <a:cubicBezTo>
                    <a:pt x="28" y="499"/>
                    <a:pt x="32" y="494"/>
                    <a:pt x="36" y="489"/>
                  </a:cubicBezTo>
                  <a:cubicBezTo>
                    <a:pt x="41" y="489"/>
                    <a:pt x="41" y="489"/>
                    <a:pt x="41" y="484"/>
                  </a:cubicBezTo>
                  <a:lnTo>
                    <a:pt x="192" y="183"/>
                  </a:lnTo>
                  <a:lnTo>
                    <a:pt x="539" y="37"/>
                  </a:lnTo>
                  <a:cubicBezTo>
                    <a:pt x="552" y="37"/>
                    <a:pt x="557" y="26"/>
                    <a:pt x="552" y="15"/>
                  </a:cubicBezTo>
                  <a:cubicBezTo>
                    <a:pt x="548" y="6"/>
                    <a:pt x="540" y="0"/>
                    <a:pt x="5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2"/>
            <p:cNvSpPr/>
            <p:nvPr/>
          </p:nvSpPr>
          <p:spPr>
            <a:xfrm>
              <a:off x="5927647" y="241433"/>
              <a:ext cx="91850" cy="67658"/>
            </a:xfrm>
            <a:custGeom>
              <a:rect b="b" l="l" r="r" t="t"/>
              <a:pathLst>
                <a:path extrusionOk="0" h="688" w="934">
                  <a:moveTo>
                    <a:pt x="0" y="0"/>
                  </a:moveTo>
                  <a:cubicBezTo>
                    <a:pt x="0" y="588"/>
                    <a:pt x="259" y="688"/>
                    <a:pt x="436" y="688"/>
                  </a:cubicBezTo>
                  <a:cubicBezTo>
                    <a:pt x="528" y="688"/>
                    <a:pt x="597" y="661"/>
                    <a:pt x="597" y="661"/>
                  </a:cubicBezTo>
                  <a:cubicBezTo>
                    <a:pt x="934" y="41"/>
                    <a:pt x="1"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2"/>
            <p:cNvSpPr/>
            <p:nvPr/>
          </p:nvSpPr>
          <p:spPr>
            <a:xfrm>
              <a:off x="5953412" y="367013"/>
              <a:ext cx="96373" cy="92145"/>
            </a:xfrm>
            <a:custGeom>
              <a:rect b="b" l="l" r="r" t="t"/>
              <a:pathLst>
                <a:path extrusionOk="0" h="937" w="980">
                  <a:moveTo>
                    <a:pt x="281" y="1"/>
                  </a:moveTo>
                  <a:cubicBezTo>
                    <a:pt x="227" y="1"/>
                    <a:pt x="183" y="6"/>
                    <a:pt x="156" y="10"/>
                  </a:cubicBezTo>
                  <a:cubicBezTo>
                    <a:pt x="139" y="16"/>
                    <a:pt x="121" y="27"/>
                    <a:pt x="121" y="45"/>
                  </a:cubicBezTo>
                  <a:cubicBezTo>
                    <a:pt x="0" y="804"/>
                    <a:pt x="718" y="920"/>
                    <a:pt x="910" y="936"/>
                  </a:cubicBezTo>
                  <a:cubicBezTo>
                    <a:pt x="932" y="936"/>
                    <a:pt x="956" y="920"/>
                    <a:pt x="956" y="896"/>
                  </a:cubicBezTo>
                  <a:cubicBezTo>
                    <a:pt x="980" y="108"/>
                    <a:pt x="527" y="1"/>
                    <a:pt x="28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2"/>
            <p:cNvSpPr/>
            <p:nvPr/>
          </p:nvSpPr>
          <p:spPr>
            <a:xfrm>
              <a:off x="5964721" y="367013"/>
              <a:ext cx="83294" cy="92636"/>
            </a:xfrm>
            <a:custGeom>
              <a:rect b="b" l="l" r="r" t="t"/>
              <a:pathLst>
                <a:path extrusionOk="0" h="942" w="847">
                  <a:moveTo>
                    <a:pt x="18" y="1"/>
                  </a:moveTo>
                  <a:cubicBezTo>
                    <a:pt x="13" y="1"/>
                    <a:pt x="9" y="4"/>
                    <a:pt x="6" y="10"/>
                  </a:cubicBezTo>
                  <a:cubicBezTo>
                    <a:pt x="0" y="16"/>
                    <a:pt x="0" y="27"/>
                    <a:pt x="6" y="32"/>
                  </a:cubicBezTo>
                  <a:lnTo>
                    <a:pt x="817" y="931"/>
                  </a:lnTo>
                  <a:cubicBezTo>
                    <a:pt x="821" y="938"/>
                    <a:pt x="826" y="941"/>
                    <a:pt x="831" y="941"/>
                  </a:cubicBezTo>
                  <a:cubicBezTo>
                    <a:pt x="835" y="941"/>
                    <a:pt x="838" y="939"/>
                    <a:pt x="841" y="936"/>
                  </a:cubicBezTo>
                  <a:cubicBezTo>
                    <a:pt x="846" y="925"/>
                    <a:pt x="846" y="914"/>
                    <a:pt x="841" y="909"/>
                  </a:cubicBezTo>
                  <a:lnTo>
                    <a:pt x="30" y="10"/>
                  </a:lnTo>
                  <a:cubicBezTo>
                    <a:pt x="27" y="4"/>
                    <a:pt x="22"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2"/>
            <p:cNvSpPr/>
            <p:nvPr/>
          </p:nvSpPr>
          <p:spPr>
            <a:xfrm>
              <a:off x="5978980" y="385010"/>
              <a:ext cx="51924" cy="49662"/>
            </a:xfrm>
            <a:custGeom>
              <a:rect b="b" l="l" r="r" t="t"/>
              <a:pathLst>
                <a:path extrusionOk="0" h="505" w="528">
                  <a:moveTo>
                    <a:pt x="505" y="1"/>
                  </a:moveTo>
                  <a:lnTo>
                    <a:pt x="110" y="100"/>
                  </a:lnTo>
                  <a:lnTo>
                    <a:pt x="0" y="482"/>
                  </a:lnTo>
                  <a:cubicBezTo>
                    <a:pt x="0" y="493"/>
                    <a:pt x="6" y="499"/>
                    <a:pt x="11" y="504"/>
                  </a:cubicBezTo>
                  <a:cubicBezTo>
                    <a:pt x="18" y="504"/>
                    <a:pt x="24" y="504"/>
                    <a:pt x="29" y="499"/>
                  </a:cubicBezTo>
                  <a:cubicBezTo>
                    <a:pt x="35" y="499"/>
                    <a:pt x="35" y="493"/>
                    <a:pt x="35" y="493"/>
                  </a:cubicBezTo>
                  <a:lnTo>
                    <a:pt x="139" y="127"/>
                  </a:lnTo>
                  <a:lnTo>
                    <a:pt x="516" y="36"/>
                  </a:lnTo>
                  <a:cubicBezTo>
                    <a:pt x="522" y="36"/>
                    <a:pt x="527" y="23"/>
                    <a:pt x="527" y="18"/>
                  </a:cubicBezTo>
                  <a:cubicBezTo>
                    <a:pt x="527" y="6"/>
                    <a:pt x="516" y="1"/>
                    <a:pt x="50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2"/>
            <p:cNvSpPr/>
            <p:nvPr/>
          </p:nvSpPr>
          <p:spPr>
            <a:xfrm>
              <a:off x="5997173" y="404776"/>
              <a:ext cx="45728" cy="43565"/>
            </a:xfrm>
            <a:custGeom>
              <a:rect b="b" l="l" r="r" t="t"/>
              <a:pathLst>
                <a:path extrusionOk="0" h="443" w="465">
                  <a:moveTo>
                    <a:pt x="447" y="0"/>
                  </a:moveTo>
                  <a:cubicBezTo>
                    <a:pt x="445" y="0"/>
                    <a:pt x="443" y="1"/>
                    <a:pt x="441" y="3"/>
                  </a:cubicBezTo>
                  <a:lnTo>
                    <a:pt x="93" y="89"/>
                  </a:lnTo>
                  <a:lnTo>
                    <a:pt x="0" y="420"/>
                  </a:lnTo>
                  <a:cubicBezTo>
                    <a:pt x="0" y="431"/>
                    <a:pt x="7" y="437"/>
                    <a:pt x="13" y="443"/>
                  </a:cubicBezTo>
                  <a:cubicBezTo>
                    <a:pt x="18" y="443"/>
                    <a:pt x="24" y="443"/>
                    <a:pt x="29" y="437"/>
                  </a:cubicBezTo>
                  <a:cubicBezTo>
                    <a:pt x="35" y="437"/>
                    <a:pt x="35" y="431"/>
                    <a:pt x="35" y="431"/>
                  </a:cubicBezTo>
                  <a:lnTo>
                    <a:pt x="123" y="118"/>
                  </a:lnTo>
                  <a:lnTo>
                    <a:pt x="447" y="38"/>
                  </a:lnTo>
                  <a:cubicBezTo>
                    <a:pt x="459" y="31"/>
                    <a:pt x="465" y="25"/>
                    <a:pt x="459" y="14"/>
                  </a:cubicBezTo>
                  <a:cubicBezTo>
                    <a:pt x="459" y="6"/>
                    <a:pt x="453"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2"/>
            <p:cNvSpPr/>
            <p:nvPr/>
          </p:nvSpPr>
          <p:spPr>
            <a:xfrm>
              <a:off x="6015465" y="423166"/>
              <a:ext cx="31961" cy="32551"/>
            </a:xfrm>
            <a:custGeom>
              <a:rect b="b" l="l" r="r" t="t"/>
              <a:pathLst>
                <a:path extrusionOk="0" h="331" w="325">
                  <a:moveTo>
                    <a:pt x="301" y="1"/>
                  </a:moveTo>
                  <a:lnTo>
                    <a:pt x="58" y="65"/>
                  </a:lnTo>
                  <a:lnTo>
                    <a:pt x="6" y="308"/>
                  </a:lnTo>
                  <a:cubicBezTo>
                    <a:pt x="1" y="320"/>
                    <a:pt x="6" y="331"/>
                    <a:pt x="17" y="331"/>
                  </a:cubicBezTo>
                  <a:cubicBezTo>
                    <a:pt x="23" y="331"/>
                    <a:pt x="30" y="331"/>
                    <a:pt x="35" y="325"/>
                  </a:cubicBezTo>
                  <a:lnTo>
                    <a:pt x="41" y="320"/>
                  </a:lnTo>
                  <a:lnTo>
                    <a:pt x="87" y="94"/>
                  </a:lnTo>
                  <a:lnTo>
                    <a:pt x="314" y="36"/>
                  </a:lnTo>
                  <a:cubicBezTo>
                    <a:pt x="319" y="36"/>
                    <a:pt x="325" y="25"/>
                    <a:pt x="325" y="18"/>
                  </a:cubicBezTo>
                  <a:cubicBezTo>
                    <a:pt x="319" y="7"/>
                    <a:pt x="314" y="1"/>
                    <a:pt x="3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2"/>
            <p:cNvSpPr/>
            <p:nvPr/>
          </p:nvSpPr>
          <p:spPr>
            <a:xfrm>
              <a:off x="5964721" y="369374"/>
              <a:ext cx="46220" cy="41794"/>
            </a:xfrm>
            <a:custGeom>
              <a:rect b="b" l="l" r="r" t="t"/>
              <a:pathLst>
                <a:path extrusionOk="0" h="425" w="470">
                  <a:moveTo>
                    <a:pt x="452" y="1"/>
                  </a:moveTo>
                  <a:cubicBezTo>
                    <a:pt x="450" y="1"/>
                    <a:pt x="448" y="1"/>
                    <a:pt x="447" y="3"/>
                  </a:cubicBezTo>
                  <a:lnTo>
                    <a:pt x="140" y="131"/>
                  </a:lnTo>
                  <a:lnTo>
                    <a:pt x="6" y="398"/>
                  </a:lnTo>
                  <a:cubicBezTo>
                    <a:pt x="0" y="409"/>
                    <a:pt x="6" y="414"/>
                    <a:pt x="12" y="420"/>
                  </a:cubicBezTo>
                  <a:cubicBezTo>
                    <a:pt x="18" y="423"/>
                    <a:pt x="22" y="424"/>
                    <a:pt x="26" y="424"/>
                  </a:cubicBezTo>
                  <a:cubicBezTo>
                    <a:pt x="30" y="424"/>
                    <a:pt x="32" y="423"/>
                    <a:pt x="35" y="420"/>
                  </a:cubicBezTo>
                  <a:lnTo>
                    <a:pt x="35" y="414"/>
                  </a:lnTo>
                  <a:lnTo>
                    <a:pt x="163" y="160"/>
                  </a:lnTo>
                  <a:lnTo>
                    <a:pt x="458" y="37"/>
                  </a:lnTo>
                  <a:cubicBezTo>
                    <a:pt x="464" y="32"/>
                    <a:pt x="469" y="21"/>
                    <a:pt x="469" y="15"/>
                  </a:cubicBezTo>
                  <a:cubicBezTo>
                    <a:pt x="465" y="6"/>
                    <a:pt x="458"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2"/>
            <p:cNvSpPr/>
            <p:nvPr/>
          </p:nvSpPr>
          <p:spPr>
            <a:xfrm>
              <a:off x="5965311" y="367997"/>
              <a:ext cx="77590" cy="57037"/>
            </a:xfrm>
            <a:custGeom>
              <a:rect b="b" l="l" r="r" t="t"/>
              <a:pathLst>
                <a:path extrusionOk="0" h="580" w="789">
                  <a:moveTo>
                    <a:pt x="0" y="0"/>
                  </a:moveTo>
                  <a:cubicBezTo>
                    <a:pt x="0" y="495"/>
                    <a:pt x="218" y="579"/>
                    <a:pt x="368" y="579"/>
                  </a:cubicBezTo>
                  <a:cubicBezTo>
                    <a:pt x="446" y="579"/>
                    <a:pt x="505" y="556"/>
                    <a:pt x="505" y="556"/>
                  </a:cubicBezTo>
                  <a:cubicBezTo>
                    <a:pt x="789"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2"/>
            <p:cNvSpPr/>
            <p:nvPr/>
          </p:nvSpPr>
          <p:spPr>
            <a:xfrm>
              <a:off x="5986848" y="490922"/>
              <a:ext cx="86441" cy="82311"/>
            </a:xfrm>
            <a:custGeom>
              <a:rect b="b" l="l" r="r" t="t"/>
              <a:pathLst>
                <a:path extrusionOk="0" h="837" w="879">
                  <a:moveTo>
                    <a:pt x="248" y="0"/>
                  </a:moveTo>
                  <a:cubicBezTo>
                    <a:pt x="202" y="0"/>
                    <a:pt x="164" y="4"/>
                    <a:pt x="140" y="8"/>
                  </a:cubicBezTo>
                  <a:cubicBezTo>
                    <a:pt x="129" y="13"/>
                    <a:pt x="112" y="24"/>
                    <a:pt x="112" y="42"/>
                  </a:cubicBezTo>
                  <a:cubicBezTo>
                    <a:pt x="1" y="720"/>
                    <a:pt x="645" y="818"/>
                    <a:pt x="813" y="837"/>
                  </a:cubicBezTo>
                  <a:cubicBezTo>
                    <a:pt x="835" y="837"/>
                    <a:pt x="854" y="818"/>
                    <a:pt x="859" y="796"/>
                  </a:cubicBezTo>
                  <a:cubicBezTo>
                    <a:pt x="879" y="91"/>
                    <a:pt x="469" y="0"/>
                    <a:pt x="248"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2"/>
            <p:cNvSpPr/>
            <p:nvPr/>
          </p:nvSpPr>
          <p:spPr>
            <a:xfrm>
              <a:off x="5997173" y="491217"/>
              <a:ext cx="74738" cy="82409"/>
            </a:xfrm>
            <a:custGeom>
              <a:rect b="b" l="l" r="r" t="t"/>
              <a:pathLst>
                <a:path extrusionOk="0" h="838" w="760">
                  <a:moveTo>
                    <a:pt x="18" y="0"/>
                  </a:moveTo>
                  <a:cubicBezTo>
                    <a:pt x="14" y="0"/>
                    <a:pt x="10" y="2"/>
                    <a:pt x="7" y="5"/>
                  </a:cubicBezTo>
                  <a:cubicBezTo>
                    <a:pt x="0" y="10"/>
                    <a:pt x="0" y="21"/>
                    <a:pt x="7" y="28"/>
                  </a:cubicBezTo>
                  <a:lnTo>
                    <a:pt x="730" y="828"/>
                  </a:lnTo>
                  <a:cubicBezTo>
                    <a:pt x="735" y="835"/>
                    <a:pt x="738" y="837"/>
                    <a:pt x="743" y="837"/>
                  </a:cubicBezTo>
                  <a:cubicBezTo>
                    <a:pt x="746" y="837"/>
                    <a:pt x="749" y="836"/>
                    <a:pt x="754" y="834"/>
                  </a:cubicBezTo>
                  <a:cubicBezTo>
                    <a:pt x="760" y="828"/>
                    <a:pt x="760" y="815"/>
                    <a:pt x="754" y="810"/>
                  </a:cubicBezTo>
                  <a:lnTo>
                    <a:pt x="29"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2"/>
            <p:cNvSpPr/>
            <p:nvPr/>
          </p:nvSpPr>
          <p:spPr>
            <a:xfrm>
              <a:off x="6009761" y="506952"/>
              <a:ext cx="46810" cy="44548"/>
            </a:xfrm>
            <a:custGeom>
              <a:rect b="b" l="l" r="r" t="t"/>
              <a:pathLst>
                <a:path extrusionOk="0" h="453" w="476">
                  <a:moveTo>
                    <a:pt x="452" y="0"/>
                  </a:moveTo>
                  <a:lnTo>
                    <a:pt x="99" y="88"/>
                  </a:lnTo>
                  <a:lnTo>
                    <a:pt x="6" y="430"/>
                  </a:lnTo>
                  <a:cubicBezTo>
                    <a:pt x="0" y="441"/>
                    <a:pt x="6" y="447"/>
                    <a:pt x="18" y="452"/>
                  </a:cubicBezTo>
                  <a:cubicBezTo>
                    <a:pt x="24" y="452"/>
                    <a:pt x="24" y="452"/>
                    <a:pt x="29" y="447"/>
                  </a:cubicBezTo>
                  <a:cubicBezTo>
                    <a:pt x="35" y="447"/>
                    <a:pt x="35" y="441"/>
                    <a:pt x="35" y="441"/>
                  </a:cubicBezTo>
                  <a:lnTo>
                    <a:pt x="128" y="117"/>
                  </a:lnTo>
                  <a:lnTo>
                    <a:pt x="463" y="35"/>
                  </a:lnTo>
                  <a:cubicBezTo>
                    <a:pt x="470" y="30"/>
                    <a:pt x="476" y="24"/>
                    <a:pt x="476" y="13"/>
                  </a:cubicBezTo>
                  <a:cubicBezTo>
                    <a:pt x="470" y="7"/>
                    <a:pt x="463" y="0"/>
                    <a:pt x="45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2"/>
            <p:cNvSpPr/>
            <p:nvPr/>
          </p:nvSpPr>
          <p:spPr>
            <a:xfrm>
              <a:off x="6026282" y="524752"/>
              <a:ext cx="40614" cy="38746"/>
            </a:xfrm>
            <a:custGeom>
              <a:rect b="b" l="l" r="r" t="t"/>
              <a:pathLst>
                <a:path extrusionOk="0" h="394" w="413">
                  <a:moveTo>
                    <a:pt x="394" y="0"/>
                  </a:moveTo>
                  <a:lnTo>
                    <a:pt x="81" y="75"/>
                  </a:lnTo>
                  <a:lnTo>
                    <a:pt x="0" y="370"/>
                  </a:lnTo>
                  <a:cubicBezTo>
                    <a:pt x="0" y="383"/>
                    <a:pt x="6" y="388"/>
                    <a:pt x="12" y="394"/>
                  </a:cubicBezTo>
                  <a:cubicBezTo>
                    <a:pt x="17" y="394"/>
                    <a:pt x="24" y="394"/>
                    <a:pt x="30" y="388"/>
                  </a:cubicBezTo>
                  <a:lnTo>
                    <a:pt x="30" y="383"/>
                  </a:lnTo>
                  <a:lnTo>
                    <a:pt x="110" y="104"/>
                  </a:lnTo>
                  <a:lnTo>
                    <a:pt x="400" y="28"/>
                  </a:lnTo>
                  <a:cubicBezTo>
                    <a:pt x="407" y="28"/>
                    <a:pt x="412" y="17"/>
                    <a:pt x="412" y="11"/>
                  </a:cubicBezTo>
                  <a:cubicBezTo>
                    <a:pt x="407" y="0"/>
                    <a:pt x="400" y="0"/>
                    <a:pt x="39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2"/>
            <p:cNvSpPr/>
            <p:nvPr/>
          </p:nvSpPr>
          <p:spPr>
            <a:xfrm>
              <a:off x="6042803" y="541174"/>
              <a:ext cx="28617" cy="29207"/>
            </a:xfrm>
            <a:custGeom>
              <a:rect b="b" l="l" r="r" t="t"/>
              <a:pathLst>
                <a:path extrusionOk="0" h="297" w="291">
                  <a:moveTo>
                    <a:pt x="266" y="0"/>
                  </a:moveTo>
                  <a:lnTo>
                    <a:pt x="47" y="58"/>
                  </a:lnTo>
                  <a:lnTo>
                    <a:pt x="1" y="273"/>
                  </a:lnTo>
                  <a:cubicBezTo>
                    <a:pt x="1" y="285"/>
                    <a:pt x="6" y="291"/>
                    <a:pt x="12" y="296"/>
                  </a:cubicBezTo>
                  <a:cubicBezTo>
                    <a:pt x="17" y="296"/>
                    <a:pt x="23" y="296"/>
                    <a:pt x="30" y="291"/>
                  </a:cubicBezTo>
                  <a:cubicBezTo>
                    <a:pt x="30" y="291"/>
                    <a:pt x="30" y="285"/>
                    <a:pt x="36" y="285"/>
                  </a:cubicBezTo>
                  <a:lnTo>
                    <a:pt x="76" y="82"/>
                  </a:lnTo>
                  <a:lnTo>
                    <a:pt x="279" y="29"/>
                  </a:lnTo>
                  <a:cubicBezTo>
                    <a:pt x="285" y="29"/>
                    <a:pt x="290" y="24"/>
                    <a:pt x="290" y="13"/>
                  </a:cubicBezTo>
                  <a:cubicBezTo>
                    <a:pt x="285" y="7"/>
                    <a:pt x="279" y="0"/>
                    <a:pt x="26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2"/>
            <p:cNvSpPr/>
            <p:nvPr/>
          </p:nvSpPr>
          <p:spPr>
            <a:xfrm>
              <a:off x="5997173" y="492988"/>
              <a:ext cx="41794" cy="37271"/>
            </a:xfrm>
            <a:custGeom>
              <a:rect b="b" l="l" r="r" t="t"/>
              <a:pathLst>
                <a:path extrusionOk="0" h="379" w="425">
                  <a:moveTo>
                    <a:pt x="407" y="1"/>
                  </a:moveTo>
                  <a:cubicBezTo>
                    <a:pt x="404" y="1"/>
                    <a:pt x="402" y="2"/>
                    <a:pt x="401" y="3"/>
                  </a:cubicBezTo>
                  <a:lnTo>
                    <a:pt x="123" y="114"/>
                  </a:lnTo>
                  <a:lnTo>
                    <a:pt x="7" y="358"/>
                  </a:lnTo>
                  <a:cubicBezTo>
                    <a:pt x="0" y="363"/>
                    <a:pt x="7" y="375"/>
                    <a:pt x="13" y="375"/>
                  </a:cubicBezTo>
                  <a:cubicBezTo>
                    <a:pt x="15" y="377"/>
                    <a:pt x="20" y="379"/>
                    <a:pt x="23" y="379"/>
                  </a:cubicBezTo>
                  <a:cubicBezTo>
                    <a:pt x="27" y="379"/>
                    <a:pt x="29" y="377"/>
                    <a:pt x="29" y="375"/>
                  </a:cubicBezTo>
                  <a:lnTo>
                    <a:pt x="35" y="369"/>
                  </a:lnTo>
                  <a:lnTo>
                    <a:pt x="146" y="142"/>
                  </a:lnTo>
                  <a:lnTo>
                    <a:pt x="412" y="32"/>
                  </a:lnTo>
                  <a:cubicBezTo>
                    <a:pt x="417" y="27"/>
                    <a:pt x="424" y="21"/>
                    <a:pt x="417" y="10"/>
                  </a:cubicBezTo>
                  <a:cubicBezTo>
                    <a:pt x="417" y="5"/>
                    <a:pt x="412" y="1"/>
                    <a:pt x="40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2"/>
            <p:cNvSpPr/>
            <p:nvPr/>
          </p:nvSpPr>
          <p:spPr>
            <a:xfrm>
              <a:off x="5997862" y="491611"/>
              <a:ext cx="69526" cy="51038"/>
            </a:xfrm>
            <a:custGeom>
              <a:rect b="b" l="l" r="r" t="t"/>
              <a:pathLst>
                <a:path extrusionOk="0" h="519" w="707">
                  <a:moveTo>
                    <a:pt x="0" y="1"/>
                  </a:moveTo>
                  <a:cubicBezTo>
                    <a:pt x="0" y="443"/>
                    <a:pt x="196" y="519"/>
                    <a:pt x="330" y="519"/>
                  </a:cubicBezTo>
                  <a:cubicBezTo>
                    <a:pt x="400" y="519"/>
                    <a:pt x="452" y="498"/>
                    <a:pt x="452" y="498"/>
                  </a:cubicBezTo>
                  <a:cubicBezTo>
                    <a:pt x="707" y="30"/>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2"/>
            <p:cNvSpPr/>
            <p:nvPr/>
          </p:nvSpPr>
          <p:spPr>
            <a:xfrm>
              <a:off x="5991568" y="620633"/>
              <a:ext cx="86146" cy="82114"/>
            </a:xfrm>
            <a:custGeom>
              <a:rect b="b" l="l" r="r" t="t"/>
              <a:pathLst>
                <a:path extrusionOk="0" h="835" w="876">
                  <a:moveTo>
                    <a:pt x="253" y="1"/>
                  </a:moveTo>
                  <a:cubicBezTo>
                    <a:pt x="205" y="1"/>
                    <a:pt x="164" y="6"/>
                    <a:pt x="139" y="10"/>
                  </a:cubicBezTo>
                  <a:cubicBezTo>
                    <a:pt x="121" y="10"/>
                    <a:pt x="110" y="27"/>
                    <a:pt x="110" y="39"/>
                  </a:cubicBezTo>
                  <a:cubicBezTo>
                    <a:pt x="0" y="722"/>
                    <a:pt x="643" y="821"/>
                    <a:pt x="811" y="833"/>
                  </a:cubicBezTo>
                  <a:cubicBezTo>
                    <a:pt x="814" y="834"/>
                    <a:pt x="817" y="834"/>
                    <a:pt x="820" y="834"/>
                  </a:cubicBezTo>
                  <a:cubicBezTo>
                    <a:pt x="839" y="834"/>
                    <a:pt x="851" y="818"/>
                    <a:pt x="851" y="799"/>
                  </a:cubicBezTo>
                  <a:cubicBezTo>
                    <a:pt x="875" y="100"/>
                    <a:pt x="475" y="1"/>
                    <a:pt x="25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2"/>
            <p:cNvSpPr/>
            <p:nvPr/>
          </p:nvSpPr>
          <p:spPr>
            <a:xfrm>
              <a:off x="6001795" y="620830"/>
              <a:ext cx="74738" cy="82212"/>
            </a:xfrm>
            <a:custGeom>
              <a:rect b="b" l="l" r="r" t="t"/>
              <a:pathLst>
                <a:path extrusionOk="0" h="836" w="760">
                  <a:moveTo>
                    <a:pt x="12" y="0"/>
                  </a:moveTo>
                  <a:cubicBezTo>
                    <a:pt x="10" y="0"/>
                    <a:pt x="8" y="1"/>
                    <a:pt x="6" y="2"/>
                  </a:cubicBezTo>
                  <a:cubicBezTo>
                    <a:pt x="0" y="14"/>
                    <a:pt x="0" y="19"/>
                    <a:pt x="6" y="25"/>
                  </a:cubicBezTo>
                  <a:lnTo>
                    <a:pt x="725" y="831"/>
                  </a:lnTo>
                  <a:cubicBezTo>
                    <a:pt x="728" y="834"/>
                    <a:pt x="732" y="836"/>
                    <a:pt x="736" y="836"/>
                  </a:cubicBezTo>
                  <a:cubicBezTo>
                    <a:pt x="740" y="836"/>
                    <a:pt x="745" y="834"/>
                    <a:pt x="747" y="831"/>
                  </a:cubicBezTo>
                  <a:cubicBezTo>
                    <a:pt x="753" y="825"/>
                    <a:pt x="760" y="819"/>
                    <a:pt x="753" y="808"/>
                  </a:cubicBezTo>
                  <a:lnTo>
                    <a:pt x="30" y="8"/>
                  </a:lnTo>
                  <a:cubicBezTo>
                    <a:pt x="25" y="4"/>
                    <a:pt x="18"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2"/>
            <p:cNvSpPr/>
            <p:nvPr/>
          </p:nvSpPr>
          <p:spPr>
            <a:xfrm>
              <a:off x="6014285" y="636860"/>
              <a:ext cx="46810" cy="44253"/>
            </a:xfrm>
            <a:custGeom>
              <a:rect b="b" l="l" r="r" t="t"/>
              <a:pathLst>
                <a:path extrusionOk="0" h="450" w="476">
                  <a:moveTo>
                    <a:pt x="452" y="1"/>
                  </a:moveTo>
                  <a:lnTo>
                    <a:pt x="99" y="88"/>
                  </a:lnTo>
                  <a:lnTo>
                    <a:pt x="0" y="431"/>
                  </a:lnTo>
                  <a:cubicBezTo>
                    <a:pt x="0" y="436"/>
                    <a:pt x="7" y="447"/>
                    <a:pt x="13" y="447"/>
                  </a:cubicBezTo>
                  <a:cubicBezTo>
                    <a:pt x="14" y="449"/>
                    <a:pt x="16" y="450"/>
                    <a:pt x="18" y="450"/>
                  </a:cubicBezTo>
                  <a:cubicBezTo>
                    <a:pt x="22" y="450"/>
                    <a:pt x="26" y="447"/>
                    <a:pt x="29" y="447"/>
                  </a:cubicBezTo>
                  <a:cubicBezTo>
                    <a:pt x="29" y="442"/>
                    <a:pt x="35" y="442"/>
                    <a:pt x="35" y="436"/>
                  </a:cubicBezTo>
                  <a:lnTo>
                    <a:pt x="122" y="118"/>
                  </a:lnTo>
                  <a:lnTo>
                    <a:pt x="465" y="30"/>
                  </a:lnTo>
                  <a:cubicBezTo>
                    <a:pt x="470" y="30"/>
                    <a:pt x="476" y="19"/>
                    <a:pt x="476" y="13"/>
                  </a:cubicBezTo>
                  <a:cubicBezTo>
                    <a:pt x="470" y="8"/>
                    <a:pt x="465" y="1"/>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2"/>
            <p:cNvSpPr/>
            <p:nvPr/>
          </p:nvSpPr>
          <p:spPr>
            <a:xfrm>
              <a:off x="6030216" y="654364"/>
              <a:ext cx="41204" cy="39139"/>
            </a:xfrm>
            <a:custGeom>
              <a:rect b="b" l="l" r="r" t="t"/>
              <a:pathLst>
                <a:path extrusionOk="0" h="398" w="419">
                  <a:moveTo>
                    <a:pt x="403" y="1"/>
                  </a:moveTo>
                  <a:cubicBezTo>
                    <a:pt x="401" y="1"/>
                    <a:pt x="398" y="2"/>
                    <a:pt x="394" y="4"/>
                  </a:cubicBezTo>
                  <a:lnTo>
                    <a:pt x="88" y="79"/>
                  </a:lnTo>
                  <a:lnTo>
                    <a:pt x="6" y="374"/>
                  </a:lnTo>
                  <a:cubicBezTo>
                    <a:pt x="1" y="386"/>
                    <a:pt x="6" y="392"/>
                    <a:pt x="19" y="397"/>
                  </a:cubicBezTo>
                  <a:cubicBezTo>
                    <a:pt x="24" y="397"/>
                    <a:pt x="30" y="397"/>
                    <a:pt x="30" y="392"/>
                  </a:cubicBezTo>
                  <a:cubicBezTo>
                    <a:pt x="36" y="392"/>
                    <a:pt x="36" y="386"/>
                    <a:pt x="36" y="386"/>
                  </a:cubicBezTo>
                  <a:lnTo>
                    <a:pt x="111" y="101"/>
                  </a:lnTo>
                  <a:lnTo>
                    <a:pt x="407" y="31"/>
                  </a:lnTo>
                  <a:cubicBezTo>
                    <a:pt x="413" y="31"/>
                    <a:pt x="418" y="20"/>
                    <a:pt x="418" y="15"/>
                  </a:cubicBezTo>
                  <a:cubicBezTo>
                    <a:pt x="414" y="7"/>
                    <a:pt x="410" y="1"/>
                    <a:pt x="4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2"/>
            <p:cNvSpPr/>
            <p:nvPr/>
          </p:nvSpPr>
          <p:spPr>
            <a:xfrm>
              <a:off x="6047327" y="670885"/>
              <a:ext cx="28519" cy="29109"/>
            </a:xfrm>
            <a:custGeom>
              <a:rect b="b" l="l" r="r" t="t"/>
              <a:pathLst>
                <a:path extrusionOk="0" h="296" w="290">
                  <a:moveTo>
                    <a:pt x="273" y="0"/>
                  </a:moveTo>
                  <a:cubicBezTo>
                    <a:pt x="271" y="0"/>
                    <a:pt x="269" y="1"/>
                    <a:pt x="268" y="3"/>
                  </a:cubicBezTo>
                  <a:lnTo>
                    <a:pt x="47" y="61"/>
                  </a:lnTo>
                  <a:lnTo>
                    <a:pt x="1" y="275"/>
                  </a:lnTo>
                  <a:cubicBezTo>
                    <a:pt x="1" y="288"/>
                    <a:pt x="6" y="293"/>
                    <a:pt x="12" y="293"/>
                  </a:cubicBezTo>
                  <a:cubicBezTo>
                    <a:pt x="14" y="295"/>
                    <a:pt x="16" y="296"/>
                    <a:pt x="18" y="296"/>
                  </a:cubicBezTo>
                  <a:cubicBezTo>
                    <a:pt x="22" y="296"/>
                    <a:pt x="24" y="293"/>
                    <a:pt x="24" y="293"/>
                  </a:cubicBezTo>
                  <a:cubicBezTo>
                    <a:pt x="30" y="288"/>
                    <a:pt x="30" y="288"/>
                    <a:pt x="30" y="281"/>
                  </a:cubicBezTo>
                  <a:lnTo>
                    <a:pt x="76" y="85"/>
                  </a:lnTo>
                  <a:lnTo>
                    <a:pt x="273" y="32"/>
                  </a:lnTo>
                  <a:cubicBezTo>
                    <a:pt x="284" y="32"/>
                    <a:pt x="290" y="21"/>
                    <a:pt x="284" y="15"/>
                  </a:cubicBezTo>
                  <a:cubicBezTo>
                    <a:pt x="284" y="6"/>
                    <a:pt x="278" y="0"/>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2"/>
            <p:cNvSpPr/>
            <p:nvPr/>
          </p:nvSpPr>
          <p:spPr>
            <a:xfrm>
              <a:off x="6001795" y="622994"/>
              <a:ext cx="41106" cy="37074"/>
            </a:xfrm>
            <a:custGeom>
              <a:rect b="b" l="l" r="r" t="t"/>
              <a:pathLst>
                <a:path extrusionOk="0" h="377" w="418">
                  <a:moveTo>
                    <a:pt x="403" y="0"/>
                  </a:moveTo>
                  <a:cubicBezTo>
                    <a:pt x="400" y="0"/>
                    <a:pt x="397" y="1"/>
                    <a:pt x="394" y="3"/>
                  </a:cubicBezTo>
                  <a:lnTo>
                    <a:pt x="121" y="114"/>
                  </a:lnTo>
                  <a:lnTo>
                    <a:pt x="6" y="350"/>
                  </a:lnTo>
                  <a:cubicBezTo>
                    <a:pt x="0" y="363"/>
                    <a:pt x="6" y="369"/>
                    <a:pt x="12" y="374"/>
                  </a:cubicBezTo>
                  <a:cubicBezTo>
                    <a:pt x="13" y="376"/>
                    <a:pt x="15" y="377"/>
                    <a:pt x="17" y="377"/>
                  </a:cubicBezTo>
                  <a:cubicBezTo>
                    <a:pt x="21" y="377"/>
                    <a:pt x="25" y="374"/>
                    <a:pt x="30" y="374"/>
                  </a:cubicBezTo>
                  <a:lnTo>
                    <a:pt x="35" y="369"/>
                  </a:lnTo>
                  <a:lnTo>
                    <a:pt x="145" y="136"/>
                  </a:lnTo>
                  <a:lnTo>
                    <a:pt x="405" y="32"/>
                  </a:lnTo>
                  <a:cubicBezTo>
                    <a:pt x="418" y="26"/>
                    <a:pt x="418" y="21"/>
                    <a:pt x="418" y="10"/>
                  </a:cubicBezTo>
                  <a:cubicBezTo>
                    <a:pt x="414" y="5"/>
                    <a:pt x="409" y="0"/>
                    <a:pt x="40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2"/>
            <p:cNvSpPr/>
            <p:nvPr/>
          </p:nvSpPr>
          <p:spPr>
            <a:xfrm>
              <a:off x="6002385" y="621027"/>
              <a:ext cx="69035" cy="51530"/>
            </a:xfrm>
            <a:custGeom>
              <a:rect b="b" l="l" r="r" t="t"/>
              <a:pathLst>
                <a:path extrusionOk="0" h="524" w="702">
                  <a:moveTo>
                    <a:pt x="0" y="0"/>
                  </a:moveTo>
                  <a:cubicBezTo>
                    <a:pt x="0" y="448"/>
                    <a:pt x="197" y="524"/>
                    <a:pt x="331" y="524"/>
                  </a:cubicBezTo>
                  <a:cubicBezTo>
                    <a:pt x="400" y="524"/>
                    <a:pt x="452" y="504"/>
                    <a:pt x="452" y="504"/>
                  </a:cubicBezTo>
                  <a:cubicBezTo>
                    <a:pt x="701" y="35"/>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2"/>
            <p:cNvSpPr/>
            <p:nvPr/>
          </p:nvSpPr>
          <p:spPr>
            <a:xfrm>
              <a:off x="5871298" y="47014"/>
              <a:ext cx="117418" cy="111223"/>
            </a:xfrm>
            <a:custGeom>
              <a:rect b="b" l="l" r="r" t="t"/>
              <a:pathLst>
                <a:path extrusionOk="0" h="1131" w="1194">
                  <a:moveTo>
                    <a:pt x="851" y="1"/>
                  </a:moveTo>
                  <a:cubicBezTo>
                    <a:pt x="552" y="1"/>
                    <a:pt x="1" y="130"/>
                    <a:pt x="35" y="1079"/>
                  </a:cubicBezTo>
                  <a:cubicBezTo>
                    <a:pt x="35" y="1108"/>
                    <a:pt x="63" y="1130"/>
                    <a:pt x="92" y="1130"/>
                  </a:cubicBezTo>
                  <a:cubicBezTo>
                    <a:pt x="319" y="1108"/>
                    <a:pt x="1194" y="974"/>
                    <a:pt x="1044" y="59"/>
                  </a:cubicBezTo>
                  <a:cubicBezTo>
                    <a:pt x="1037" y="35"/>
                    <a:pt x="1020" y="17"/>
                    <a:pt x="1002" y="12"/>
                  </a:cubicBezTo>
                  <a:cubicBezTo>
                    <a:pt x="969" y="7"/>
                    <a:pt x="916" y="1"/>
                    <a:pt x="85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2"/>
            <p:cNvSpPr/>
            <p:nvPr/>
          </p:nvSpPr>
          <p:spPr>
            <a:xfrm>
              <a:off x="5873461" y="47309"/>
              <a:ext cx="101094" cy="111419"/>
            </a:xfrm>
            <a:custGeom>
              <a:rect b="b" l="l" r="r" t="t"/>
              <a:pathLst>
                <a:path extrusionOk="0" h="1133" w="1028">
                  <a:moveTo>
                    <a:pt x="1004" y="0"/>
                  </a:moveTo>
                  <a:cubicBezTo>
                    <a:pt x="998" y="0"/>
                    <a:pt x="992" y="3"/>
                    <a:pt x="987" y="9"/>
                  </a:cubicBezTo>
                  <a:lnTo>
                    <a:pt x="13" y="1099"/>
                  </a:lnTo>
                  <a:cubicBezTo>
                    <a:pt x="1" y="1105"/>
                    <a:pt x="1" y="1116"/>
                    <a:pt x="13" y="1127"/>
                  </a:cubicBezTo>
                  <a:cubicBezTo>
                    <a:pt x="16" y="1131"/>
                    <a:pt x="22" y="1132"/>
                    <a:pt x="27" y="1132"/>
                  </a:cubicBezTo>
                  <a:cubicBezTo>
                    <a:pt x="33" y="1132"/>
                    <a:pt x="38" y="1131"/>
                    <a:pt x="41" y="1127"/>
                  </a:cubicBezTo>
                  <a:lnTo>
                    <a:pt x="1022" y="38"/>
                  </a:lnTo>
                  <a:cubicBezTo>
                    <a:pt x="1027" y="27"/>
                    <a:pt x="1027" y="14"/>
                    <a:pt x="1022" y="9"/>
                  </a:cubicBezTo>
                  <a:cubicBezTo>
                    <a:pt x="1015" y="3"/>
                    <a:pt x="1009" y="0"/>
                    <a:pt x="10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2"/>
            <p:cNvSpPr/>
            <p:nvPr/>
          </p:nvSpPr>
          <p:spPr>
            <a:xfrm>
              <a:off x="5894014" y="69042"/>
              <a:ext cx="63429" cy="59889"/>
            </a:xfrm>
            <a:custGeom>
              <a:rect b="b" l="l" r="r" t="t"/>
              <a:pathLst>
                <a:path extrusionOk="0" h="609" w="645">
                  <a:moveTo>
                    <a:pt x="24" y="1"/>
                  </a:moveTo>
                  <a:cubicBezTo>
                    <a:pt x="15" y="1"/>
                    <a:pt x="6" y="11"/>
                    <a:pt x="6" y="20"/>
                  </a:cubicBezTo>
                  <a:cubicBezTo>
                    <a:pt x="0" y="31"/>
                    <a:pt x="13" y="44"/>
                    <a:pt x="18" y="44"/>
                  </a:cubicBezTo>
                  <a:lnTo>
                    <a:pt x="476" y="154"/>
                  </a:lnTo>
                  <a:lnTo>
                    <a:pt x="597" y="593"/>
                  </a:lnTo>
                  <a:cubicBezTo>
                    <a:pt x="604" y="600"/>
                    <a:pt x="604" y="600"/>
                    <a:pt x="604" y="606"/>
                  </a:cubicBezTo>
                  <a:cubicBezTo>
                    <a:pt x="608" y="606"/>
                    <a:pt x="614" y="608"/>
                    <a:pt x="619" y="608"/>
                  </a:cubicBezTo>
                  <a:cubicBezTo>
                    <a:pt x="622" y="608"/>
                    <a:pt x="624" y="608"/>
                    <a:pt x="626" y="606"/>
                  </a:cubicBezTo>
                  <a:cubicBezTo>
                    <a:pt x="639" y="606"/>
                    <a:pt x="644" y="593"/>
                    <a:pt x="639" y="582"/>
                  </a:cubicBezTo>
                  <a:lnTo>
                    <a:pt x="511" y="119"/>
                  </a:lnTo>
                  <a:lnTo>
                    <a:pt x="30" y="2"/>
                  </a:lnTo>
                  <a:cubicBezTo>
                    <a:pt x="28" y="1"/>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2"/>
            <p:cNvSpPr/>
            <p:nvPr/>
          </p:nvSpPr>
          <p:spPr>
            <a:xfrm>
              <a:off x="5880345" y="92545"/>
              <a:ext cx="54775" cy="52710"/>
            </a:xfrm>
            <a:custGeom>
              <a:rect b="b" l="l" r="r" t="t"/>
              <a:pathLst>
                <a:path extrusionOk="0" h="536" w="557">
                  <a:moveTo>
                    <a:pt x="29" y="1"/>
                  </a:moveTo>
                  <a:cubicBezTo>
                    <a:pt x="18" y="1"/>
                    <a:pt x="6" y="6"/>
                    <a:pt x="0" y="19"/>
                  </a:cubicBezTo>
                  <a:cubicBezTo>
                    <a:pt x="0" y="30"/>
                    <a:pt x="6" y="41"/>
                    <a:pt x="18" y="48"/>
                  </a:cubicBezTo>
                  <a:lnTo>
                    <a:pt x="412" y="140"/>
                  </a:lnTo>
                  <a:lnTo>
                    <a:pt x="516" y="522"/>
                  </a:lnTo>
                  <a:cubicBezTo>
                    <a:pt x="516" y="522"/>
                    <a:pt x="516" y="528"/>
                    <a:pt x="522" y="528"/>
                  </a:cubicBezTo>
                  <a:cubicBezTo>
                    <a:pt x="527" y="535"/>
                    <a:pt x="534" y="535"/>
                    <a:pt x="540" y="535"/>
                  </a:cubicBezTo>
                  <a:cubicBezTo>
                    <a:pt x="551" y="535"/>
                    <a:pt x="557" y="522"/>
                    <a:pt x="557" y="511"/>
                  </a:cubicBezTo>
                  <a:lnTo>
                    <a:pt x="447" y="105"/>
                  </a:lnTo>
                  <a:lnTo>
                    <a:pt x="2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2"/>
            <p:cNvSpPr/>
            <p:nvPr/>
          </p:nvSpPr>
          <p:spPr>
            <a:xfrm>
              <a:off x="5874051" y="115164"/>
              <a:ext cx="38943" cy="39041"/>
            </a:xfrm>
            <a:custGeom>
              <a:rect b="b" l="l" r="r" t="t"/>
              <a:pathLst>
                <a:path extrusionOk="0" h="397" w="396">
                  <a:moveTo>
                    <a:pt x="21" y="1"/>
                  </a:moveTo>
                  <a:cubicBezTo>
                    <a:pt x="13" y="1"/>
                    <a:pt x="7" y="6"/>
                    <a:pt x="7" y="14"/>
                  </a:cubicBezTo>
                  <a:cubicBezTo>
                    <a:pt x="0" y="27"/>
                    <a:pt x="13" y="38"/>
                    <a:pt x="24" y="43"/>
                  </a:cubicBezTo>
                  <a:lnTo>
                    <a:pt x="296" y="113"/>
                  </a:lnTo>
                  <a:lnTo>
                    <a:pt x="348" y="380"/>
                  </a:lnTo>
                  <a:cubicBezTo>
                    <a:pt x="355" y="386"/>
                    <a:pt x="355" y="391"/>
                    <a:pt x="360" y="391"/>
                  </a:cubicBezTo>
                  <a:cubicBezTo>
                    <a:pt x="360" y="397"/>
                    <a:pt x="372" y="397"/>
                    <a:pt x="377" y="397"/>
                  </a:cubicBezTo>
                  <a:cubicBezTo>
                    <a:pt x="390" y="397"/>
                    <a:pt x="395" y="386"/>
                    <a:pt x="395" y="375"/>
                  </a:cubicBezTo>
                  <a:lnTo>
                    <a:pt x="331" y="78"/>
                  </a:lnTo>
                  <a:lnTo>
                    <a:pt x="29" y="3"/>
                  </a:lnTo>
                  <a:cubicBezTo>
                    <a:pt x="26" y="2"/>
                    <a:pt x="23"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2"/>
            <p:cNvSpPr/>
            <p:nvPr/>
          </p:nvSpPr>
          <p:spPr>
            <a:xfrm>
              <a:off x="5918501" y="50259"/>
              <a:ext cx="56054" cy="50055"/>
            </a:xfrm>
            <a:custGeom>
              <a:rect b="b" l="l" r="r" t="t"/>
              <a:pathLst>
                <a:path extrusionOk="0" h="509" w="570">
                  <a:moveTo>
                    <a:pt x="23" y="0"/>
                  </a:moveTo>
                  <a:cubicBezTo>
                    <a:pt x="16" y="0"/>
                    <a:pt x="7" y="5"/>
                    <a:pt x="7" y="14"/>
                  </a:cubicBezTo>
                  <a:cubicBezTo>
                    <a:pt x="0" y="26"/>
                    <a:pt x="7" y="37"/>
                    <a:pt x="18" y="43"/>
                  </a:cubicBezTo>
                  <a:lnTo>
                    <a:pt x="372" y="187"/>
                  </a:lnTo>
                  <a:lnTo>
                    <a:pt x="522" y="495"/>
                  </a:lnTo>
                  <a:cubicBezTo>
                    <a:pt x="522" y="500"/>
                    <a:pt x="529" y="500"/>
                    <a:pt x="529" y="500"/>
                  </a:cubicBezTo>
                  <a:cubicBezTo>
                    <a:pt x="533" y="504"/>
                    <a:pt x="539" y="509"/>
                    <a:pt x="545" y="509"/>
                  </a:cubicBezTo>
                  <a:cubicBezTo>
                    <a:pt x="547" y="509"/>
                    <a:pt x="549" y="508"/>
                    <a:pt x="551" y="506"/>
                  </a:cubicBezTo>
                  <a:cubicBezTo>
                    <a:pt x="564" y="500"/>
                    <a:pt x="569" y="489"/>
                    <a:pt x="564" y="478"/>
                  </a:cubicBezTo>
                  <a:lnTo>
                    <a:pt x="401" y="153"/>
                  </a:lnTo>
                  <a:lnTo>
                    <a:pt x="30" y="2"/>
                  </a:lnTo>
                  <a:cubicBezTo>
                    <a:pt x="28" y="1"/>
                    <a:pt x="26" y="0"/>
                    <a:pt x="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2"/>
            <p:cNvSpPr/>
            <p:nvPr/>
          </p:nvSpPr>
          <p:spPr>
            <a:xfrm>
              <a:off x="5879755" y="48095"/>
              <a:ext cx="94210" cy="69428"/>
            </a:xfrm>
            <a:custGeom>
              <a:rect b="b" l="l" r="r" t="t"/>
              <a:pathLst>
                <a:path extrusionOk="0" h="706" w="958">
                  <a:moveTo>
                    <a:pt x="958" y="1"/>
                  </a:moveTo>
                  <a:cubicBezTo>
                    <a:pt x="957" y="1"/>
                    <a:pt x="1" y="41"/>
                    <a:pt x="343" y="680"/>
                  </a:cubicBezTo>
                  <a:cubicBezTo>
                    <a:pt x="343" y="680"/>
                    <a:pt x="412" y="706"/>
                    <a:pt x="503" y="706"/>
                  </a:cubicBezTo>
                  <a:cubicBezTo>
                    <a:pt x="684" y="706"/>
                    <a:pt x="953" y="604"/>
                    <a:pt x="95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2"/>
            <p:cNvSpPr/>
            <p:nvPr/>
          </p:nvSpPr>
          <p:spPr>
            <a:xfrm>
              <a:off x="5959017" y="47604"/>
              <a:ext cx="121942" cy="115845"/>
            </a:xfrm>
            <a:custGeom>
              <a:rect b="b" l="l" r="r" t="t"/>
              <a:pathLst>
                <a:path extrusionOk="0" h="1178" w="1240">
                  <a:moveTo>
                    <a:pt x="352" y="0"/>
                  </a:moveTo>
                  <a:cubicBezTo>
                    <a:pt x="286" y="0"/>
                    <a:pt x="231" y="6"/>
                    <a:pt x="198" y="11"/>
                  </a:cubicBezTo>
                  <a:cubicBezTo>
                    <a:pt x="174" y="18"/>
                    <a:pt x="157" y="35"/>
                    <a:pt x="152" y="59"/>
                  </a:cubicBezTo>
                  <a:cubicBezTo>
                    <a:pt x="0" y="1014"/>
                    <a:pt x="910" y="1153"/>
                    <a:pt x="1148" y="1177"/>
                  </a:cubicBezTo>
                  <a:cubicBezTo>
                    <a:pt x="1177" y="1177"/>
                    <a:pt x="1206" y="1153"/>
                    <a:pt x="1206" y="1124"/>
                  </a:cubicBezTo>
                  <a:cubicBezTo>
                    <a:pt x="1239" y="132"/>
                    <a:pt x="663" y="0"/>
                    <a:pt x="35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2"/>
            <p:cNvSpPr/>
            <p:nvPr/>
          </p:nvSpPr>
          <p:spPr>
            <a:xfrm>
              <a:off x="5973178" y="47800"/>
              <a:ext cx="105617" cy="116041"/>
            </a:xfrm>
            <a:custGeom>
              <a:rect b="b" l="l" r="r" t="t"/>
              <a:pathLst>
                <a:path extrusionOk="0" h="1180" w="1074">
                  <a:moveTo>
                    <a:pt x="24" y="0"/>
                  </a:moveTo>
                  <a:cubicBezTo>
                    <a:pt x="20" y="0"/>
                    <a:pt x="16" y="1"/>
                    <a:pt x="13" y="4"/>
                  </a:cubicBezTo>
                  <a:cubicBezTo>
                    <a:pt x="1" y="16"/>
                    <a:pt x="1" y="27"/>
                    <a:pt x="13" y="39"/>
                  </a:cubicBezTo>
                  <a:lnTo>
                    <a:pt x="1033" y="1175"/>
                  </a:lnTo>
                  <a:cubicBezTo>
                    <a:pt x="1036" y="1178"/>
                    <a:pt x="1040" y="1179"/>
                    <a:pt x="1045" y="1179"/>
                  </a:cubicBezTo>
                  <a:cubicBezTo>
                    <a:pt x="1051" y="1179"/>
                    <a:pt x="1057" y="1178"/>
                    <a:pt x="1062" y="1175"/>
                  </a:cubicBezTo>
                  <a:cubicBezTo>
                    <a:pt x="1073" y="1164"/>
                    <a:pt x="1073" y="1151"/>
                    <a:pt x="1062" y="1140"/>
                  </a:cubicBezTo>
                  <a:lnTo>
                    <a:pt x="42" y="9"/>
                  </a:lnTo>
                  <a:cubicBezTo>
                    <a:pt x="38" y="3"/>
                    <a:pt x="31" y="0"/>
                    <a:pt x="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2"/>
            <p:cNvSpPr/>
            <p:nvPr/>
          </p:nvSpPr>
          <p:spPr>
            <a:xfrm>
              <a:off x="5991568" y="70419"/>
              <a:ext cx="65593" cy="62446"/>
            </a:xfrm>
            <a:custGeom>
              <a:rect b="b" l="l" r="r" t="t"/>
              <a:pathLst>
                <a:path extrusionOk="0" h="635" w="667">
                  <a:moveTo>
                    <a:pt x="637" y="1"/>
                  </a:moveTo>
                  <a:lnTo>
                    <a:pt x="139" y="122"/>
                  </a:lnTo>
                  <a:lnTo>
                    <a:pt x="0" y="603"/>
                  </a:lnTo>
                  <a:cubicBezTo>
                    <a:pt x="0" y="621"/>
                    <a:pt x="6" y="632"/>
                    <a:pt x="17" y="632"/>
                  </a:cubicBezTo>
                  <a:cubicBezTo>
                    <a:pt x="18" y="634"/>
                    <a:pt x="21" y="634"/>
                    <a:pt x="23" y="634"/>
                  </a:cubicBezTo>
                  <a:cubicBezTo>
                    <a:pt x="29" y="634"/>
                    <a:pt x="37" y="630"/>
                    <a:pt x="40" y="626"/>
                  </a:cubicBezTo>
                  <a:cubicBezTo>
                    <a:pt x="40" y="626"/>
                    <a:pt x="40" y="621"/>
                    <a:pt x="46" y="621"/>
                  </a:cubicBezTo>
                  <a:lnTo>
                    <a:pt x="174" y="162"/>
                  </a:lnTo>
                  <a:lnTo>
                    <a:pt x="648" y="46"/>
                  </a:lnTo>
                  <a:cubicBezTo>
                    <a:pt x="661" y="41"/>
                    <a:pt x="666" y="30"/>
                    <a:pt x="666" y="17"/>
                  </a:cubicBezTo>
                  <a:cubicBezTo>
                    <a:pt x="661" y="6"/>
                    <a:pt x="648" y="1"/>
                    <a:pt x="6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2"/>
            <p:cNvSpPr/>
            <p:nvPr/>
          </p:nvSpPr>
          <p:spPr>
            <a:xfrm>
              <a:off x="6014285" y="94905"/>
              <a:ext cx="57627" cy="55070"/>
            </a:xfrm>
            <a:custGeom>
              <a:rect b="b" l="l" r="r" t="t"/>
              <a:pathLst>
                <a:path extrusionOk="0" h="560" w="586">
                  <a:moveTo>
                    <a:pt x="551" y="1"/>
                  </a:moveTo>
                  <a:lnTo>
                    <a:pt x="117" y="110"/>
                  </a:lnTo>
                  <a:lnTo>
                    <a:pt x="0" y="528"/>
                  </a:lnTo>
                  <a:cubicBezTo>
                    <a:pt x="0" y="546"/>
                    <a:pt x="7" y="557"/>
                    <a:pt x="18" y="557"/>
                  </a:cubicBezTo>
                  <a:cubicBezTo>
                    <a:pt x="20" y="559"/>
                    <a:pt x="22" y="559"/>
                    <a:pt x="24" y="559"/>
                  </a:cubicBezTo>
                  <a:cubicBezTo>
                    <a:pt x="30" y="559"/>
                    <a:pt x="37" y="555"/>
                    <a:pt x="42" y="551"/>
                  </a:cubicBezTo>
                  <a:lnTo>
                    <a:pt x="47" y="546"/>
                  </a:lnTo>
                  <a:lnTo>
                    <a:pt x="152" y="151"/>
                  </a:lnTo>
                  <a:lnTo>
                    <a:pt x="563" y="46"/>
                  </a:lnTo>
                  <a:cubicBezTo>
                    <a:pt x="575" y="41"/>
                    <a:pt x="586" y="30"/>
                    <a:pt x="580" y="17"/>
                  </a:cubicBezTo>
                  <a:cubicBezTo>
                    <a:pt x="580" y="6"/>
                    <a:pt x="563" y="1"/>
                    <a:pt x="55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2"/>
            <p:cNvSpPr/>
            <p:nvPr/>
          </p:nvSpPr>
          <p:spPr>
            <a:xfrm>
              <a:off x="6037591" y="118606"/>
              <a:ext cx="40614" cy="40811"/>
            </a:xfrm>
            <a:custGeom>
              <a:rect b="b" l="l" r="r" t="t"/>
              <a:pathLst>
                <a:path extrusionOk="0" h="415" w="413">
                  <a:moveTo>
                    <a:pt x="387" y="1"/>
                  </a:moveTo>
                  <a:cubicBezTo>
                    <a:pt x="384" y="1"/>
                    <a:pt x="381" y="1"/>
                    <a:pt x="378" y="3"/>
                  </a:cubicBezTo>
                  <a:lnTo>
                    <a:pt x="70" y="84"/>
                  </a:lnTo>
                  <a:lnTo>
                    <a:pt x="1" y="385"/>
                  </a:lnTo>
                  <a:cubicBezTo>
                    <a:pt x="1" y="402"/>
                    <a:pt x="6" y="415"/>
                    <a:pt x="19" y="415"/>
                  </a:cubicBezTo>
                  <a:cubicBezTo>
                    <a:pt x="30" y="415"/>
                    <a:pt x="36" y="415"/>
                    <a:pt x="41" y="409"/>
                  </a:cubicBezTo>
                  <a:cubicBezTo>
                    <a:pt x="41" y="409"/>
                    <a:pt x="48" y="402"/>
                    <a:pt x="48" y="397"/>
                  </a:cubicBezTo>
                  <a:lnTo>
                    <a:pt x="105" y="118"/>
                  </a:lnTo>
                  <a:lnTo>
                    <a:pt x="389" y="43"/>
                  </a:lnTo>
                  <a:cubicBezTo>
                    <a:pt x="402" y="43"/>
                    <a:pt x="413" y="27"/>
                    <a:pt x="407" y="14"/>
                  </a:cubicBezTo>
                  <a:cubicBezTo>
                    <a:pt x="403" y="6"/>
                    <a:pt x="395" y="1"/>
                    <a:pt x="3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2"/>
            <p:cNvSpPr/>
            <p:nvPr/>
          </p:nvSpPr>
          <p:spPr>
            <a:xfrm>
              <a:off x="5973867" y="50751"/>
              <a:ext cx="58217" cy="52219"/>
            </a:xfrm>
            <a:custGeom>
              <a:rect b="b" l="l" r="r" t="t"/>
              <a:pathLst>
                <a:path extrusionOk="0" h="531" w="592">
                  <a:moveTo>
                    <a:pt x="566" y="1"/>
                  </a:moveTo>
                  <a:cubicBezTo>
                    <a:pt x="563" y="1"/>
                    <a:pt x="560" y="1"/>
                    <a:pt x="557" y="3"/>
                  </a:cubicBezTo>
                  <a:lnTo>
                    <a:pt x="168" y="160"/>
                  </a:lnTo>
                  <a:lnTo>
                    <a:pt x="6" y="501"/>
                  </a:lnTo>
                  <a:cubicBezTo>
                    <a:pt x="1" y="508"/>
                    <a:pt x="6" y="525"/>
                    <a:pt x="12" y="530"/>
                  </a:cubicBezTo>
                  <a:cubicBezTo>
                    <a:pt x="23" y="530"/>
                    <a:pt x="35" y="530"/>
                    <a:pt x="41" y="525"/>
                  </a:cubicBezTo>
                  <a:cubicBezTo>
                    <a:pt x="41" y="525"/>
                    <a:pt x="41" y="519"/>
                    <a:pt x="47" y="519"/>
                  </a:cubicBezTo>
                  <a:lnTo>
                    <a:pt x="202" y="195"/>
                  </a:lnTo>
                  <a:lnTo>
                    <a:pt x="574" y="43"/>
                  </a:lnTo>
                  <a:cubicBezTo>
                    <a:pt x="585" y="38"/>
                    <a:pt x="592" y="27"/>
                    <a:pt x="585" y="14"/>
                  </a:cubicBezTo>
                  <a:cubicBezTo>
                    <a:pt x="581" y="6"/>
                    <a:pt x="574" y="1"/>
                    <a:pt x="5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2"/>
            <p:cNvSpPr/>
            <p:nvPr/>
          </p:nvSpPr>
          <p:spPr>
            <a:xfrm>
              <a:off x="5974457" y="48095"/>
              <a:ext cx="97455" cy="72870"/>
            </a:xfrm>
            <a:custGeom>
              <a:rect b="b" l="l" r="r" t="t"/>
              <a:pathLst>
                <a:path extrusionOk="0" h="741" w="991">
                  <a:moveTo>
                    <a:pt x="0" y="1"/>
                  </a:moveTo>
                  <a:cubicBezTo>
                    <a:pt x="0" y="635"/>
                    <a:pt x="283" y="741"/>
                    <a:pt x="472" y="741"/>
                  </a:cubicBezTo>
                  <a:cubicBezTo>
                    <a:pt x="567" y="741"/>
                    <a:pt x="637" y="714"/>
                    <a:pt x="637" y="714"/>
                  </a:cubicBezTo>
                  <a:cubicBezTo>
                    <a:pt x="991" y="48"/>
                    <a:pt x="0" y="1"/>
                    <a:pt x="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2"/>
            <p:cNvSpPr/>
            <p:nvPr/>
          </p:nvSpPr>
          <p:spPr>
            <a:xfrm>
              <a:off x="6055293" y="52619"/>
              <a:ext cx="239458" cy="460133"/>
            </a:xfrm>
            <a:custGeom>
              <a:rect b="b" l="l" r="r" t="t"/>
              <a:pathLst>
                <a:path extrusionOk="0" h="4679" w="2435">
                  <a:moveTo>
                    <a:pt x="60" y="1"/>
                  </a:moveTo>
                  <a:cubicBezTo>
                    <a:pt x="35" y="1"/>
                    <a:pt x="12" y="22"/>
                    <a:pt x="7" y="48"/>
                  </a:cubicBezTo>
                  <a:cubicBezTo>
                    <a:pt x="0" y="77"/>
                    <a:pt x="24" y="106"/>
                    <a:pt x="53" y="112"/>
                  </a:cubicBezTo>
                  <a:cubicBezTo>
                    <a:pt x="117" y="118"/>
                    <a:pt x="1549" y="337"/>
                    <a:pt x="1549" y="2047"/>
                  </a:cubicBezTo>
                  <a:cubicBezTo>
                    <a:pt x="1549" y="3827"/>
                    <a:pt x="2303" y="4633"/>
                    <a:pt x="2337" y="4662"/>
                  </a:cubicBezTo>
                  <a:cubicBezTo>
                    <a:pt x="2348" y="4673"/>
                    <a:pt x="2360" y="4679"/>
                    <a:pt x="2378" y="4679"/>
                  </a:cubicBezTo>
                  <a:cubicBezTo>
                    <a:pt x="2389" y="4679"/>
                    <a:pt x="2400" y="4673"/>
                    <a:pt x="2412" y="4668"/>
                  </a:cubicBezTo>
                  <a:cubicBezTo>
                    <a:pt x="2435" y="4644"/>
                    <a:pt x="2435" y="4609"/>
                    <a:pt x="2412" y="4586"/>
                  </a:cubicBezTo>
                  <a:cubicBezTo>
                    <a:pt x="2407" y="4580"/>
                    <a:pt x="1658" y="3780"/>
                    <a:pt x="1658" y="2047"/>
                  </a:cubicBezTo>
                  <a:cubicBezTo>
                    <a:pt x="1658" y="245"/>
                    <a:pt x="82" y="8"/>
                    <a:pt x="70" y="2"/>
                  </a:cubicBezTo>
                  <a:cubicBezTo>
                    <a:pt x="67" y="1"/>
                    <a:pt x="63" y="1"/>
                    <a:pt x="6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2"/>
            <p:cNvSpPr/>
            <p:nvPr/>
          </p:nvSpPr>
          <p:spPr>
            <a:xfrm>
              <a:off x="6088925" y="1285"/>
              <a:ext cx="149477" cy="85162"/>
            </a:xfrm>
            <a:custGeom>
              <a:rect b="b" l="l" r="r" t="t"/>
              <a:pathLst>
                <a:path extrusionOk="0" h="866" w="1520">
                  <a:moveTo>
                    <a:pt x="750" y="0"/>
                  </a:moveTo>
                  <a:cubicBezTo>
                    <a:pt x="275" y="0"/>
                    <a:pt x="66" y="420"/>
                    <a:pt x="13" y="546"/>
                  </a:cubicBezTo>
                  <a:cubicBezTo>
                    <a:pt x="1" y="564"/>
                    <a:pt x="6" y="594"/>
                    <a:pt x="24" y="605"/>
                  </a:cubicBezTo>
                  <a:cubicBezTo>
                    <a:pt x="244" y="795"/>
                    <a:pt x="452" y="865"/>
                    <a:pt x="638" y="865"/>
                  </a:cubicBezTo>
                  <a:cubicBezTo>
                    <a:pt x="1076" y="865"/>
                    <a:pt x="1400" y="478"/>
                    <a:pt x="1501" y="343"/>
                  </a:cubicBezTo>
                  <a:cubicBezTo>
                    <a:pt x="1520" y="321"/>
                    <a:pt x="1514" y="286"/>
                    <a:pt x="1485" y="268"/>
                  </a:cubicBezTo>
                  <a:cubicBezTo>
                    <a:pt x="1189" y="73"/>
                    <a:pt x="946" y="0"/>
                    <a:pt x="7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2"/>
            <p:cNvSpPr/>
            <p:nvPr/>
          </p:nvSpPr>
          <p:spPr>
            <a:xfrm>
              <a:off x="6087253" y="28132"/>
              <a:ext cx="152230" cy="32157"/>
            </a:xfrm>
            <a:custGeom>
              <a:rect b="b" l="l" r="r" t="t"/>
              <a:pathLst>
                <a:path extrusionOk="0" h="327" w="1548">
                  <a:moveTo>
                    <a:pt x="1518" y="1"/>
                  </a:moveTo>
                  <a:lnTo>
                    <a:pt x="18" y="279"/>
                  </a:lnTo>
                  <a:cubicBezTo>
                    <a:pt x="6" y="279"/>
                    <a:pt x="1" y="291"/>
                    <a:pt x="1" y="308"/>
                  </a:cubicBezTo>
                  <a:cubicBezTo>
                    <a:pt x="6" y="321"/>
                    <a:pt x="18" y="326"/>
                    <a:pt x="30" y="326"/>
                  </a:cubicBezTo>
                  <a:lnTo>
                    <a:pt x="1531" y="48"/>
                  </a:lnTo>
                  <a:cubicBezTo>
                    <a:pt x="1542" y="48"/>
                    <a:pt x="1548" y="35"/>
                    <a:pt x="1548" y="24"/>
                  </a:cubicBezTo>
                  <a:cubicBezTo>
                    <a:pt x="1542" y="8"/>
                    <a:pt x="1531" y="1"/>
                    <a:pt x="15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2"/>
            <p:cNvSpPr/>
            <p:nvPr/>
          </p:nvSpPr>
          <p:spPr>
            <a:xfrm>
              <a:off x="6132883" y="7"/>
              <a:ext cx="37074" cy="86933"/>
            </a:xfrm>
            <a:custGeom>
              <a:rect b="b" l="l" r="r" t="t"/>
              <a:pathLst>
                <a:path extrusionOk="0" h="884" w="377">
                  <a:moveTo>
                    <a:pt x="173" y="1"/>
                  </a:moveTo>
                  <a:cubicBezTo>
                    <a:pt x="163" y="1"/>
                    <a:pt x="157" y="6"/>
                    <a:pt x="157" y="15"/>
                  </a:cubicBezTo>
                  <a:lnTo>
                    <a:pt x="0" y="508"/>
                  </a:lnTo>
                  <a:lnTo>
                    <a:pt x="337" y="878"/>
                  </a:lnTo>
                  <a:cubicBezTo>
                    <a:pt x="339" y="881"/>
                    <a:pt x="345" y="883"/>
                    <a:pt x="351" y="883"/>
                  </a:cubicBezTo>
                  <a:cubicBezTo>
                    <a:pt x="358" y="883"/>
                    <a:pt x="365" y="881"/>
                    <a:pt x="371" y="878"/>
                  </a:cubicBezTo>
                  <a:cubicBezTo>
                    <a:pt x="377" y="872"/>
                    <a:pt x="377" y="861"/>
                    <a:pt x="377" y="856"/>
                  </a:cubicBezTo>
                  <a:cubicBezTo>
                    <a:pt x="377" y="856"/>
                    <a:pt x="371" y="850"/>
                    <a:pt x="371" y="843"/>
                  </a:cubicBezTo>
                  <a:lnTo>
                    <a:pt x="46" y="495"/>
                  </a:lnTo>
                  <a:lnTo>
                    <a:pt x="198" y="32"/>
                  </a:lnTo>
                  <a:cubicBezTo>
                    <a:pt x="203" y="21"/>
                    <a:pt x="198" y="8"/>
                    <a:pt x="185" y="3"/>
                  </a:cubicBezTo>
                  <a:cubicBezTo>
                    <a:pt x="181" y="1"/>
                    <a:pt x="177" y="1"/>
                    <a:pt x="17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2"/>
            <p:cNvSpPr/>
            <p:nvPr/>
          </p:nvSpPr>
          <p:spPr>
            <a:xfrm>
              <a:off x="6163074" y="597"/>
              <a:ext cx="33731" cy="75918"/>
            </a:xfrm>
            <a:custGeom>
              <a:rect b="b" l="l" r="r" t="t"/>
              <a:pathLst>
                <a:path extrusionOk="0" h="772" w="343">
                  <a:moveTo>
                    <a:pt x="158" y="0"/>
                  </a:moveTo>
                  <a:cubicBezTo>
                    <a:pt x="149" y="0"/>
                    <a:pt x="140" y="6"/>
                    <a:pt x="140" y="15"/>
                  </a:cubicBezTo>
                  <a:lnTo>
                    <a:pt x="0" y="443"/>
                  </a:lnTo>
                  <a:lnTo>
                    <a:pt x="302" y="762"/>
                  </a:lnTo>
                  <a:cubicBezTo>
                    <a:pt x="305" y="768"/>
                    <a:pt x="311" y="771"/>
                    <a:pt x="316" y="771"/>
                  </a:cubicBezTo>
                  <a:cubicBezTo>
                    <a:pt x="322" y="771"/>
                    <a:pt x="327" y="768"/>
                    <a:pt x="330" y="762"/>
                  </a:cubicBezTo>
                  <a:cubicBezTo>
                    <a:pt x="337" y="756"/>
                    <a:pt x="343" y="751"/>
                    <a:pt x="337" y="745"/>
                  </a:cubicBezTo>
                  <a:cubicBezTo>
                    <a:pt x="337" y="740"/>
                    <a:pt x="337" y="733"/>
                    <a:pt x="330" y="733"/>
                  </a:cubicBezTo>
                  <a:lnTo>
                    <a:pt x="52" y="432"/>
                  </a:lnTo>
                  <a:lnTo>
                    <a:pt x="180" y="32"/>
                  </a:lnTo>
                  <a:cubicBezTo>
                    <a:pt x="185" y="21"/>
                    <a:pt x="180" y="9"/>
                    <a:pt x="169" y="2"/>
                  </a:cubicBezTo>
                  <a:cubicBezTo>
                    <a:pt x="165" y="1"/>
                    <a:pt x="162" y="0"/>
                    <a:pt x="15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2"/>
            <p:cNvSpPr/>
            <p:nvPr/>
          </p:nvSpPr>
          <p:spPr>
            <a:xfrm>
              <a:off x="6190413" y="7481"/>
              <a:ext cx="26355" cy="53694"/>
            </a:xfrm>
            <a:custGeom>
              <a:rect b="b" l="l" r="r" t="t"/>
              <a:pathLst>
                <a:path extrusionOk="0" h="546" w="268">
                  <a:moveTo>
                    <a:pt x="116" y="1"/>
                  </a:moveTo>
                  <a:cubicBezTo>
                    <a:pt x="107" y="1"/>
                    <a:pt x="99" y="11"/>
                    <a:pt x="99" y="20"/>
                  </a:cubicBezTo>
                  <a:lnTo>
                    <a:pt x="1" y="328"/>
                  </a:lnTo>
                  <a:lnTo>
                    <a:pt x="233" y="542"/>
                  </a:lnTo>
                  <a:cubicBezTo>
                    <a:pt x="236" y="545"/>
                    <a:pt x="241" y="546"/>
                    <a:pt x="247" y="546"/>
                  </a:cubicBezTo>
                  <a:cubicBezTo>
                    <a:pt x="252" y="546"/>
                    <a:pt x="258" y="545"/>
                    <a:pt x="261" y="542"/>
                  </a:cubicBezTo>
                  <a:cubicBezTo>
                    <a:pt x="268" y="536"/>
                    <a:pt x="268" y="531"/>
                    <a:pt x="268" y="518"/>
                  </a:cubicBezTo>
                  <a:cubicBezTo>
                    <a:pt x="268" y="518"/>
                    <a:pt x="268" y="513"/>
                    <a:pt x="261" y="507"/>
                  </a:cubicBezTo>
                  <a:lnTo>
                    <a:pt x="52" y="309"/>
                  </a:lnTo>
                  <a:lnTo>
                    <a:pt x="140" y="31"/>
                  </a:lnTo>
                  <a:cubicBezTo>
                    <a:pt x="145" y="20"/>
                    <a:pt x="134" y="9"/>
                    <a:pt x="122" y="2"/>
                  </a:cubicBezTo>
                  <a:cubicBezTo>
                    <a:pt x="120" y="1"/>
                    <a:pt x="118" y="1"/>
                    <a:pt x="1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2"/>
            <p:cNvSpPr/>
            <p:nvPr/>
          </p:nvSpPr>
          <p:spPr>
            <a:xfrm>
              <a:off x="6111248" y="11513"/>
              <a:ext cx="23995" cy="74640"/>
            </a:xfrm>
            <a:custGeom>
              <a:rect b="b" l="l" r="r" t="t"/>
              <a:pathLst>
                <a:path extrusionOk="0" h="759" w="244">
                  <a:moveTo>
                    <a:pt x="85" y="1"/>
                  </a:moveTo>
                  <a:cubicBezTo>
                    <a:pt x="77" y="1"/>
                    <a:pt x="70" y="11"/>
                    <a:pt x="70" y="19"/>
                  </a:cubicBezTo>
                  <a:lnTo>
                    <a:pt x="0" y="431"/>
                  </a:lnTo>
                  <a:lnTo>
                    <a:pt x="203" y="750"/>
                  </a:lnTo>
                  <a:cubicBezTo>
                    <a:pt x="207" y="756"/>
                    <a:pt x="214" y="759"/>
                    <a:pt x="220" y="759"/>
                  </a:cubicBezTo>
                  <a:cubicBezTo>
                    <a:pt x="225" y="759"/>
                    <a:pt x="229" y="758"/>
                    <a:pt x="231" y="755"/>
                  </a:cubicBezTo>
                  <a:cubicBezTo>
                    <a:pt x="244" y="750"/>
                    <a:pt x="244" y="744"/>
                    <a:pt x="244" y="733"/>
                  </a:cubicBezTo>
                  <a:lnTo>
                    <a:pt x="244" y="726"/>
                  </a:lnTo>
                  <a:lnTo>
                    <a:pt x="46" y="420"/>
                  </a:lnTo>
                  <a:lnTo>
                    <a:pt x="110" y="25"/>
                  </a:lnTo>
                  <a:cubicBezTo>
                    <a:pt x="116" y="14"/>
                    <a:pt x="105" y="3"/>
                    <a:pt x="92" y="3"/>
                  </a:cubicBezTo>
                  <a:cubicBezTo>
                    <a:pt x="90" y="1"/>
                    <a:pt x="88" y="1"/>
                    <a:pt x="8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2"/>
            <p:cNvSpPr/>
            <p:nvPr/>
          </p:nvSpPr>
          <p:spPr>
            <a:xfrm>
              <a:off x="6087253" y="16823"/>
              <a:ext cx="92440" cy="59496"/>
            </a:xfrm>
            <a:custGeom>
              <a:rect b="b" l="l" r="r" t="t"/>
              <a:pathLst>
                <a:path extrusionOk="0" h="605" w="940">
                  <a:moveTo>
                    <a:pt x="593" y="0"/>
                  </a:moveTo>
                  <a:cubicBezTo>
                    <a:pt x="290" y="0"/>
                    <a:pt x="1" y="423"/>
                    <a:pt x="1" y="423"/>
                  </a:cubicBezTo>
                  <a:cubicBezTo>
                    <a:pt x="220" y="556"/>
                    <a:pt x="389" y="604"/>
                    <a:pt x="519" y="604"/>
                  </a:cubicBezTo>
                  <a:cubicBezTo>
                    <a:pt x="872" y="604"/>
                    <a:pt x="940" y="249"/>
                    <a:pt x="940" y="249"/>
                  </a:cubicBezTo>
                  <a:cubicBezTo>
                    <a:pt x="833" y="66"/>
                    <a:pt x="712" y="0"/>
                    <a:pt x="5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2"/>
            <p:cNvSpPr/>
            <p:nvPr/>
          </p:nvSpPr>
          <p:spPr>
            <a:xfrm>
              <a:off x="6148323" y="65403"/>
              <a:ext cx="108862" cy="62053"/>
            </a:xfrm>
            <a:custGeom>
              <a:rect b="b" l="l" r="r" t="t"/>
              <a:pathLst>
                <a:path extrusionOk="0" h="631" w="1107">
                  <a:moveTo>
                    <a:pt x="546" y="0"/>
                  </a:moveTo>
                  <a:cubicBezTo>
                    <a:pt x="200" y="0"/>
                    <a:pt x="48" y="305"/>
                    <a:pt x="11" y="399"/>
                  </a:cubicBezTo>
                  <a:cubicBezTo>
                    <a:pt x="0" y="410"/>
                    <a:pt x="6" y="428"/>
                    <a:pt x="17" y="440"/>
                  </a:cubicBezTo>
                  <a:cubicBezTo>
                    <a:pt x="179" y="579"/>
                    <a:pt x="331" y="630"/>
                    <a:pt x="468" y="630"/>
                  </a:cubicBezTo>
                  <a:cubicBezTo>
                    <a:pt x="787" y="630"/>
                    <a:pt x="1022" y="350"/>
                    <a:pt x="1095" y="248"/>
                  </a:cubicBezTo>
                  <a:cubicBezTo>
                    <a:pt x="1106" y="231"/>
                    <a:pt x="1101" y="207"/>
                    <a:pt x="1084" y="196"/>
                  </a:cubicBezTo>
                  <a:cubicBezTo>
                    <a:pt x="867" y="53"/>
                    <a:pt x="690" y="0"/>
                    <a:pt x="54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2"/>
            <p:cNvSpPr/>
            <p:nvPr/>
          </p:nvSpPr>
          <p:spPr>
            <a:xfrm>
              <a:off x="6147044" y="85170"/>
              <a:ext cx="111321" cy="23012"/>
            </a:xfrm>
            <a:custGeom>
              <a:rect b="b" l="l" r="r" t="t"/>
              <a:pathLst>
                <a:path extrusionOk="0" h="234" w="1132">
                  <a:moveTo>
                    <a:pt x="1108" y="1"/>
                  </a:moveTo>
                  <a:lnTo>
                    <a:pt x="19" y="204"/>
                  </a:lnTo>
                  <a:cubicBezTo>
                    <a:pt x="6" y="204"/>
                    <a:pt x="1" y="209"/>
                    <a:pt x="1" y="221"/>
                  </a:cubicBezTo>
                  <a:cubicBezTo>
                    <a:pt x="6" y="227"/>
                    <a:pt x="13" y="233"/>
                    <a:pt x="24" y="233"/>
                  </a:cubicBezTo>
                  <a:lnTo>
                    <a:pt x="1114" y="30"/>
                  </a:lnTo>
                  <a:cubicBezTo>
                    <a:pt x="1126" y="30"/>
                    <a:pt x="1132" y="24"/>
                    <a:pt x="1132" y="12"/>
                  </a:cubicBezTo>
                  <a:cubicBezTo>
                    <a:pt x="1126" y="6"/>
                    <a:pt x="1119" y="1"/>
                    <a:pt x="110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2"/>
            <p:cNvSpPr/>
            <p:nvPr/>
          </p:nvSpPr>
          <p:spPr>
            <a:xfrm>
              <a:off x="6180185" y="64420"/>
              <a:ext cx="27437" cy="63528"/>
            </a:xfrm>
            <a:custGeom>
              <a:rect b="b" l="l" r="r" t="t"/>
              <a:pathLst>
                <a:path extrusionOk="0" h="646" w="279">
                  <a:moveTo>
                    <a:pt x="128" y="1"/>
                  </a:moveTo>
                  <a:cubicBezTo>
                    <a:pt x="123" y="1"/>
                    <a:pt x="116" y="6"/>
                    <a:pt x="116" y="14"/>
                  </a:cubicBezTo>
                  <a:lnTo>
                    <a:pt x="0" y="369"/>
                  </a:lnTo>
                  <a:lnTo>
                    <a:pt x="249" y="640"/>
                  </a:lnTo>
                  <a:cubicBezTo>
                    <a:pt x="252" y="644"/>
                    <a:pt x="257" y="645"/>
                    <a:pt x="261" y="645"/>
                  </a:cubicBezTo>
                  <a:cubicBezTo>
                    <a:pt x="266" y="645"/>
                    <a:pt x="270" y="644"/>
                    <a:pt x="273" y="640"/>
                  </a:cubicBezTo>
                  <a:cubicBezTo>
                    <a:pt x="279" y="635"/>
                    <a:pt x="279" y="629"/>
                    <a:pt x="279" y="623"/>
                  </a:cubicBezTo>
                  <a:lnTo>
                    <a:pt x="273" y="618"/>
                  </a:lnTo>
                  <a:lnTo>
                    <a:pt x="35" y="362"/>
                  </a:lnTo>
                  <a:lnTo>
                    <a:pt x="145" y="21"/>
                  </a:lnTo>
                  <a:cubicBezTo>
                    <a:pt x="151" y="14"/>
                    <a:pt x="145" y="3"/>
                    <a:pt x="134" y="3"/>
                  </a:cubicBezTo>
                  <a:cubicBezTo>
                    <a:pt x="132" y="2"/>
                    <a:pt x="130" y="1"/>
                    <a:pt x="1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2"/>
            <p:cNvSpPr/>
            <p:nvPr/>
          </p:nvSpPr>
          <p:spPr>
            <a:xfrm>
              <a:off x="6202312" y="64715"/>
              <a:ext cx="24782" cy="55169"/>
            </a:xfrm>
            <a:custGeom>
              <a:rect b="b" l="l" r="r" t="t"/>
              <a:pathLst>
                <a:path extrusionOk="0" h="561" w="252">
                  <a:moveTo>
                    <a:pt x="123" y="0"/>
                  </a:moveTo>
                  <a:cubicBezTo>
                    <a:pt x="118" y="0"/>
                    <a:pt x="105" y="6"/>
                    <a:pt x="99" y="11"/>
                  </a:cubicBezTo>
                  <a:lnTo>
                    <a:pt x="1" y="324"/>
                  </a:lnTo>
                  <a:lnTo>
                    <a:pt x="222" y="556"/>
                  </a:lnTo>
                  <a:cubicBezTo>
                    <a:pt x="225" y="559"/>
                    <a:pt x="229" y="561"/>
                    <a:pt x="233" y="561"/>
                  </a:cubicBezTo>
                  <a:cubicBezTo>
                    <a:pt x="237" y="561"/>
                    <a:pt x="241" y="559"/>
                    <a:pt x="244" y="556"/>
                  </a:cubicBezTo>
                  <a:cubicBezTo>
                    <a:pt x="244" y="556"/>
                    <a:pt x="251" y="551"/>
                    <a:pt x="251" y="545"/>
                  </a:cubicBezTo>
                  <a:cubicBezTo>
                    <a:pt x="251" y="540"/>
                    <a:pt x="244" y="540"/>
                    <a:pt x="244" y="533"/>
                  </a:cubicBezTo>
                  <a:lnTo>
                    <a:pt x="42" y="319"/>
                  </a:lnTo>
                  <a:lnTo>
                    <a:pt x="134" y="24"/>
                  </a:lnTo>
                  <a:cubicBezTo>
                    <a:pt x="134" y="11"/>
                    <a:pt x="129" y="6"/>
                    <a:pt x="12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2"/>
            <p:cNvSpPr/>
            <p:nvPr/>
          </p:nvSpPr>
          <p:spPr>
            <a:xfrm>
              <a:off x="6222275" y="69829"/>
              <a:ext cx="19570" cy="39238"/>
            </a:xfrm>
            <a:custGeom>
              <a:rect b="b" l="l" r="r" t="t"/>
              <a:pathLst>
                <a:path extrusionOk="0" h="399" w="199">
                  <a:moveTo>
                    <a:pt x="94" y="1"/>
                  </a:moveTo>
                  <a:cubicBezTo>
                    <a:pt x="83" y="1"/>
                    <a:pt x="76" y="7"/>
                    <a:pt x="70" y="12"/>
                  </a:cubicBezTo>
                  <a:lnTo>
                    <a:pt x="1" y="237"/>
                  </a:lnTo>
                  <a:lnTo>
                    <a:pt x="169" y="395"/>
                  </a:lnTo>
                  <a:cubicBezTo>
                    <a:pt x="172" y="397"/>
                    <a:pt x="176" y="399"/>
                    <a:pt x="181" y="399"/>
                  </a:cubicBezTo>
                  <a:cubicBezTo>
                    <a:pt x="185" y="399"/>
                    <a:pt x="190" y="397"/>
                    <a:pt x="193" y="395"/>
                  </a:cubicBezTo>
                  <a:cubicBezTo>
                    <a:pt x="198" y="389"/>
                    <a:pt x="198" y="383"/>
                    <a:pt x="198" y="377"/>
                  </a:cubicBezTo>
                  <a:lnTo>
                    <a:pt x="193" y="371"/>
                  </a:lnTo>
                  <a:lnTo>
                    <a:pt x="41" y="226"/>
                  </a:lnTo>
                  <a:lnTo>
                    <a:pt x="105" y="23"/>
                  </a:lnTo>
                  <a:cubicBezTo>
                    <a:pt x="105" y="12"/>
                    <a:pt x="100" y="7"/>
                    <a:pt x="9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2"/>
            <p:cNvSpPr/>
            <p:nvPr/>
          </p:nvSpPr>
          <p:spPr>
            <a:xfrm>
              <a:off x="6164746" y="72582"/>
              <a:ext cx="17800" cy="54677"/>
            </a:xfrm>
            <a:custGeom>
              <a:rect b="b" l="l" r="r" t="t"/>
              <a:pathLst>
                <a:path extrusionOk="0" h="556" w="181">
                  <a:moveTo>
                    <a:pt x="70" y="1"/>
                  </a:moveTo>
                  <a:cubicBezTo>
                    <a:pt x="59" y="1"/>
                    <a:pt x="53" y="8"/>
                    <a:pt x="47" y="13"/>
                  </a:cubicBezTo>
                  <a:lnTo>
                    <a:pt x="0" y="314"/>
                  </a:lnTo>
                  <a:lnTo>
                    <a:pt x="146" y="546"/>
                  </a:lnTo>
                  <a:cubicBezTo>
                    <a:pt x="149" y="553"/>
                    <a:pt x="155" y="555"/>
                    <a:pt x="159" y="555"/>
                  </a:cubicBezTo>
                  <a:cubicBezTo>
                    <a:pt x="163" y="555"/>
                    <a:pt x="166" y="554"/>
                    <a:pt x="168" y="552"/>
                  </a:cubicBezTo>
                  <a:cubicBezTo>
                    <a:pt x="174" y="552"/>
                    <a:pt x="181" y="540"/>
                    <a:pt x="174" y="535"/>
                  </a:cubicBezTo>
                  <a:lnTo>
                    <a:pt x="174" y="529"/>
                  </a:lnTo>
                  <a:lnTo>
                    <a:pt x="35" y="308"/>
                  </a:lnTo>
                  <a:lnTo>
                    <a:pt x="82" y="19"/>
                  </a:lnTo>
                  <a:cubicBezTo>
                    <a:pt x="82" y="13"/>
                    <a:pt x="77" y="1"/>
                    <a:pt x="7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2"/>
            <p:cNvSpPr/>
            <p:nvPr/>
          </p:nvSpPr>
          <p:spPr>
            <a:xfrm>
              <a:off x="6147044" y="76319"/>
              <a:ext cx="67461" cy="43663"/>
            </a:xfrm>
            <a:custGeom>
              <a:rect b="b" l="l" r="r" t="t"/>
              <a:pathLst>
                <a:path extrusionOk="0" h="444" w="686">
                  <a:moveTo>
                    <a:pt x="433" y="1"/>
                  </a:moveTo>
                  <a:cubicBezTo>
                    <a:pt x="212" y="1"/>
                    <a:pt x="1" y="311"/>
                    <a:pt x="1" y="311"/>
                  </a:cubicBezTo>
                  <a:cubicBezTo>
                    <a:pt x="160" y="408"/>
                    <a:pt x="284" y="443"/>
                    <a:pt x="379" y="443"/>
                  </a:cubicBezTo>
                  <a:cubicBezTo>
                    <a:pt x="635" y="443"/>
                    <a:pt x="685" y="184"/>
                    <a:pt x="685" y="184"/>
                  </a:cubicBezTo>
                  <a:cubicBezTo>
                    <a:pt x="608" y="49"/>
                    <a:pt x="520" y="1"/>
                    <a:pt x="4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2"/>
            <p:cNvSpPr/>
            <p:nvPr/>
          </p:nvSpPr>
          <p:spPr>
            <a:xfrm>
              <a:off x="6185889" y="140437"/>
              <a:ext cx="114664" cy="71395"/>
            </a:xfrm>
            <a:custGeom>
              <a:rect b="b" l="l" r="r" t="t"/>
              <a:pathLst>
                <a:path extrusionOk="0" h="726" w="1166">
                  <a:moveTo>
                    <a:pt x="462" y="0"/>
                  </a:moveTo>
                  <a:cubicBezTo>
                    <a:pt x="254" y="0"/>
                    <a:pt x="83" y="112"/>
                    <a:pt x="23" y="158"/>
                  </a:cubicBezTo>
                  <a:cubicBezTo>
                    <a:pt x="6" y="169"/>
                    <a:pt x="1" y="187"/>
                    <a:pt x="6" y="204"/>
                  </a:cubicBezTo>
                  <a:cubicBezTo>
                    <a:pt x="146" y="619"/>
                    <a:pt x="427" y="725"/>
                    <a:pt x="679" y="725"/>
                  </a:cubicBezTo>
                  <a:cubicBezTo>
                    <a:pt x="877" y="725"/>
                    <a:pt x="1057" y="660"/>
                    <a:pt x="1136" y="627"/>
                  </a:cubicBezTo>
                  <a:cubicBezTo>
                    <a:pt x="1154" y="616"/>
                    <a:pt x="1165" y="592"/>
                    <a:pt x="1154" y="570"/>
                  </a:cubicBezTo>
                  <a:cubicBezTo>
                    <a:pt x="938" y="122"/>
                    <a:pt x="680"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2"/>
            <p:cNvSpPr/>
            <p:nvPr/>
          </p:nvSpPr>
          <p:spPr>
            <a:xfrm>
              <a:off x="6184709" y="155877"/>
              <a:ext cx="116926" cy="45335"/>
            </a:xfrm>
            <a:custGeom>
              <a:rect b="b" l="l" r="r" t="t"/>
              <a:pathLst>
                <a:path extrusionOk="0" h="461" w="1189">
                  <a:moveTo>
                    <a:pt x="24" y="1"/>
                  </a:moveTo>
                  <a:cubicBezTo>
                    <a:pt x="18" y="1"/>
                    <a:pt x="6" y="1"/>
                    <a:pt x="0" y="12"/>
                  </a:cubicBezTo>
                  <a:cubicBezTo>
                    <a:pt x="0" y="23"/>
                    <a:pt x="0" y="30"/>
                    <a:pt x="13" y="36"/>
                  </a:cubicBezTo>
                  <a:lnTo>
                    <a:pt x="1166" y="459"/>
                  </a:lnTo>
                  <a:cubicBezTo>
                    <a:pt x="1167" y="460"/>
                    <a:pt x="1169" y="461"/>
                    <a:pt x="1171" y="461"/>
                  </a:cubicBezTo>
                  <a:cubicBezTo>
                    <a:pt x="1177" y="461"/>
                    <a:pt x="1184" y="456"/>
                    <a:pt x="1188" y="447"/>
                  </a:cubicBezTo>
                  <a:cubicBezTo>
                    <a:pt x="1188" y="435"/>
                    <a:pt x="1183" y="429"/>
                    <a:pt x="1177" y="424"/>
                  </a:cubicBez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2"/>
            <p:cNvSpPr/>
            <p:nvPr/>
          </p:nvSpPr>
          <p:spPr>
            <a:xfrm>
              <a:off x="6219423" y="142404"/>
              <a:ext cx="33731" cy="67756"/>
            </a:xfrm>
            <a:custGeom>
              <a:rect b="b" l="l" r="r" t="t"/>
              <a:pathLst>
                <a:path extrusionOk="0" h="689" w="343">
                  <a:moveTo>
                    <a:pt x="325" y="0"/>
                  </a:moveTo>
                  <a:cubicBezTo>
                    <a:pt x="320" y="0"/>
                    <a:pt x="314" y="2"/>
                    <a:pt x="308" y="4"/>
                  </a:cubicBezTo>
                  <a:lnTo>
                    <a:pt x="1" y="277"/>
                  </a:lnTo>
                  <a:lnTo>
                    <a:pt x="88" y="671"/>
                  </a:lnTo>
                  <a:cubicBezTo>
                    <a:pt x="88" y="682"/>
                    <a:pt x="99" y="689"/>
                    <a:pt x="105" y="689"/>
                  </a:cubicBezTo>
                  <a:cubicBezTo>
                    <a:pt x="112" y="682"/>
                    <a:pt x="117" y="682"/>
                    <a:pt x="117" y="676"/>
                  </a:cubicBezTo>
                  <a:cubicBezTo>
                    <a:pt x="123" y="671"/>
                    <a:pt x="123" y="671"/>
                    <a:pt x="123" y="665"/>
                  </a:cubicBezTo>
                  <a:lnTo>
                    <a:pt x="42" y="294"/>
                  </a:lnTo>
                  <a:lnTo>
                    <a:pt x="332" y="34"/>
                  </a:lnTo>
                  <a:cubicBezTo>
                    <a:pt x="343" y="21"/>
                    <a:pt x="343" y="10"/>
                    <a:pt x="337" y="4"/>
                  </a:cubicBezTo>
                  <a:cubicBezTo>
                    <a:pt x="334" y="2"/>
                    <a:pt x="330" y="0"/>
                    <a:pt x="3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2"/>
            <p:cNvSpPr/>
            <p:nvPr/>
          </p:nvSpPr>
          <p:spPr>
            <a:xfrm>
              <a:off x="6242828" y="154303"/>
              <a:ext cx="29797" cy="59299"/>
            </a:xfrm>
            <a:custGeom>
              <a:rect b="b" l="l" r="r" t="t"/>
              <a:pathLst>
                <a:path extrusionOk="0" h="603" w="303">
                  <a:moveTo>
                    <a:pt x="285" y="0"/>
                  </a:moveTo>
                  <a:cubicBezTo>
                    <a:pt x="280" y="0"/>
                    <a:pt x="276" y="2"/>
                    <a:pt x="273" y="4"/>
                  </a:cubicBezTo>
                  <a:lnTo>
                    <a:pt x="0" y="248"/>
                  </a:lnTo>
                  <a:lnTo>
                    <a:pt x="76" y="584"/>
                  </a:lnTo>
                  <a:cubicBezTo>
                    <a:pt x="83" y="596"/>
                    <a:pt x="88" y="603"/>
                    <a:pt x="99" y="603"/>
                  </a:cubicBezTo>
                  <a:cubicBezTo>
                    <a:pt x="105" y="603"/>
                    <a:pt x="110" y="596"/>
                    <a:pt x="110" y="590"/>
                  </a:cubicBezTo>
                  <a:cubicBezTo>
                    <a:pt x="117" y="584"/>
                    <a:pt x="117" y="584"/>
                    <a:pt x="110" y="579"/>
                  </a:cubicBezTo>
                  <a:lnTo>
                    <a:pt x="41" y="260"/>
                  </a:lnTo>
                  <a:lnTo>
                    <a:pt x="297" y="34"/>
                  </a:lnTo>
                  <a:cubicBezTo>
                    <a:pt x="302" y="28"/>
                    <a:pt x="302" y="17"/>
                    <a:pt x="297" y="4"/>
                  </a:cubicBezTo>
                  <a:cubicBezTo>
                    <a:pt x="294" y="2"/>
                    <a:pt x="289" y="0"/>
                    <a:pt x="28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2"/>
            <p:cNvSpPr/>
            <p:nvPr/>
          </p:nvSpPr>
          <p:spPr>
            <a:xfrm>
              <a:off x="6263873" y="168562"/>
              <a:ext cx="21831" cy="42975"/>
            </a:xfrm>
            <a:custGeom>
              <a:rect b="b" l="l" r="r" t="t"/>
              <a:pathLst>
                <a:path extrusionOk="0" h="437" w="222">
                  <a:moveTo>
                    <a:pt x="204" y="0"/>
                  </a:moveTo>
                  <a:cubicBezTo>
                    <a:pt x="200" y="0"/>
                    <a:pt x="195" y="2"/>
                    <a:pt x="193" y="5"/>
                  </a:cubicBezTo>
                  <a:lnTo>
                    <a:pt x="1" y="179"/>
                  </a:lnTo>
                  <a:lnTo>
                    <a:pt x="70" y="423"/>
                  </a:lnTo>
                  <a:cubicBezTo>
                    <a:pt x="70" y="431"/>
                    <a:pt x="77" y="436"/>
                    <a:pt x="85" y="436"/>
                  </a:cubicBezTo>
                  <a:cubicBezTo>
                    <a:pt x="88" y="436"/>
                    <a:pt x="91" y="435"/>
                    <a:pt x="94" y="434"/>
                  </a:cubicBezTo>
                  <a:cubicBezTo>
                    <a:pt x="99" y="434"/>
                    <a:pt x="99" y="428"/>
                    <a:pt x="105" y="423"/>
                  </a:cubicBezTo>
                  <a:lnTo>
                    <a:pt x="105" y="410"/>
                  </a:lnTo>
                  <a:lnTo>
                    <a:pt x="42" y="190"/>
                  </a:lnTo>
                  <a:lnTo>
                    <a:pt x="216" y="33"/>
                  </a:lnTo>
                  <a:cubicBezTo>
                    <a:pt x="222" y="28"/>
                    <a:pt x="222" y="17"/>
                    <a:pt x="216" y="5"/>
                  </a:cubicBezTo>
                  <a:cubicBezTo>
                    <a:pt x="213" y="2"/>
                    <a:pt x="208"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2"/>
            <p:cNvSpPr/>
            <p:nvPr/>
          </p:nvSpPr>
          <p:spPr>
            <a:xfrm>
              <a:off x="6203000" y="137782"/>
              <a:ext cx="24585" cy="57529"/>
            </a:xfrm>
            <a:custGeom>
              <a:rect b="b" l="l" r="r" t="t"/>
              <a:pathLst>
                <a:path extrusionOk="0" h="585" w="250">
                  <a:moveTo>
                    <a:pt x="231" y="0"/>
                  </a:moveTo>
                  <a:cubicBezTo>
                    <a:pt x="226" y="0"/>
                    <a:pt x="220" y="2"/>
                    <a:pt x="215" y="5"/>
                  </a:cubicBezTo>
                  <a:lnTo>
                    <a:pt x="1" y="266"/>
                  </a:lnTo>
                  <a:lnTo>
                    <a:pt x="12" y="567"/>
                  </a:lnTo>
                  <a:cubicBezTo>
                    <a:pt x="12" y="579"/>
                    <a:pt x="17" y="584"/>
                    <a:pt x="28" y="584"/>
                  </a:cubicBezTo>
                  <a:cubicBezTo>
                    <a:pt x="41" y="584"/>
                    <a:pt x="47" y="579"/>
                    <a:pt x="47" y="573"/>
                  </a:cubicBezTo>
                  <a:lnTo>
                    <a:pt x="47" y="567"/>
                  </a:lnTo>
                  <a:lnTo>
                    <a:pt x="41" y="277"/>
                  </a:lnTo>
                  <a:lnTo>
                    <a:pt x="244" y="28"/>
                  </a:lnTo>
                  <a:cubicBezTo>
                    <a:pt x="250" y="22"/>
                    <a:pt x="250" y="11"/>
                    <a:pt x="244" y="5"/>
                  </a:cubicBezTo>
                  <a:cubicBezTo>
                    <a:pt x="241" y="2"/>
                    <a:pt x="236" y="0"/>
                    <a:pt x="23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2"/>
            <p:cNvSpPr/>
            <p:nvPr/>
          </p:nvSpPr>
          <p:spPr>
            <a:xfrm>
              <a:off x="6184709" y="147616"/>
              <a:ext cx="71100" cy="47597"/>
            </a:xfrm>
            <a:custGeom>
              <a:rect b="b" l="l" r="r" t="t"/>
              <a:pathLst>
                <a:path extrusionOk="0" h="484" w="723">
                  <a:moveTo>
                    <a:pt x="393" y="0"/>
                  </a:moveTo>
                  <a:cubicBezTo>
                    <a:pt x="203" y="0"/>
                    <a:pt x="0" y="96"/>
                    <a:pt x="0" y="96"/>
                  </a:cubicBezTo>
                  <a:cubicBezTo>
                    <a:pt x="164" y="401"/>
                    <a:pt x="327" y="484"/>
                    <a:pt x="456" y="484"/>
                  </a:cubicBezTo>
                  <a:cubicBezTo>
                    <a:pt x="612" y="484"/>
                    <a:pt x="719" y="363"/>
                    <a:pt x="719" y="363"/>
                  </a:cubicBezTo>
                  <a:cubicBezTo>
                    <a:pt x="722" y="76"/>
                    <a:pt x="563" y="0"/>
                    <a:pt x="39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2"/>
            <p:cNvSpPr/>
            <p:nvPr/>
          </p:nvSpPr>
          <p:spPr>
            <a:xfrm>
              <a:off x="6029724" y="38458"/>
              <a:ext cx="82704" cy="72575"/>
            </a:xfrm>
            <a:custGeom>
              <a:rect b="b" l="l" r="r" t="t"/>
              <a:pathLst>
                <a:path extrusionOk="0" h="738" w="841">
                  <a:moveTo>
                    <a:pt x="601" y="0"/>
                  </a:moveTo>
                  <a:cubicBezTo>
                    <a:pt x="62" y="0"/>
                    <a:pt x="5" y="549"/>
                    <a:pt x="0" y="702"/>
                  </a:cubicBezTo>
                  <a:cubicBezTo>
                    <a:pt x="0" y="719"/>
                    <a:pt x="17" y="737"/>
                    <a:pt x="35" y="737"/>
                  </a:cubicBezTo>
                  <a:cubicBezTo>
                    <a:pt x="840" y="725"/>
                    <a:pt x="765" y="157"/>
                    <a:pt x="742" y="29"/>
                  </a:cubicBezTo>
                  <a:cubicBezTo>
                    <a:pt x="736" y="18"/>
                    <a:pt x="725" y="7"/>
                    <a:pt x="707" y="7"/>
                  </a:cubicBezTo>
                  <a:cubicBezTo>
                    <a:pt x="670" y="2"/>
                    <a:pt x="634" y="0"/>
                    <a:pt x="60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2"/>
            <p:cNvSpPr/>
            <p:nvPr/>
          </p:nvSpPr>
          <p:spPr>
            <a:xfrm>
              <a:off x="6029134" y="37966"/>
              <a:ext cx="74148" cy="73460"/>
            </a:xfrm>
            <a:custGeom>
              <a:rect b="b" l="l" r="r" t="t"/>
              <a:pathLst>
                <a:path extrusionOk="0" h="747" w="754">
                  <a:moveTo>
                    <a:pt x="737" y="1"/>
                  </a:moveTo>
                  <a:cubicBezTo>
                    <a:pt x="732" y="1"/>
                    <a:pt x="728" y="2"/>
                    <a:pt x="725" y="5"/>
                  </a:cubicBezTo>
                  <a:lnTo>
                    <a:pt x="6" y="724"/>
                  </a:lnTo>
                  <a:cubicBezTo>
                    <a:pt x="1" y="730"/>
                    <a:pt x="1" y="735"/>
                    <a:pt x="6" y="742"/>
                  </a:cubicBezTo>
                  <a:cubicBezTo>
                    <a:pt x="9" y="745"/>
                    <a:pt x="13" y="746"/>
                    <a:pt x="18" y="746"/>
                  </a:cubicBezTo>
                  <a:cubicBezTo>
                    <a:pt x="22" y="746"/>
                    <a:pt x="26" y="745"/>
                    <a:pt x="30" y="742"/>
                  </a:cubicBezTo>
                  <a:lnTo>
                    <a:pt x="748" y="29"/>
                  </a:lnTo>
                  <a:cubicBezTo>
                    <a:pt x="753" y="23"/>
                    <a:pt x="753" y="12"/>
                    <a:pt x="748" y="5"/>
                  </a:cubicBezTo>
                  <a:cubicBezTo>
                    <a:pt x="745" y="2"/>
                    <a:pt x="741" y="1"/>
                    <a:pt x="73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2"/>
            <p:cNvSpPr/>
            <p:nvPr/>
          </p:nvSpPr>
          <p:spPr>
            <a:xfrm>
              <a:off x="6047327" y="52816"/>
              <a:ext cx="43466" cy="41598"/>
            </a:xfrm>
            <a:custGeom>
              <a:rect b="b" l="l" r="r" t="t"/>
              <a:pathLst>
                <a:path extrusionOk="0" h="423" w="442">
                  <a:moveTo>
                    <a:pt x="19" y="0"/>
                  </a:moveTo>
                  <a:cubicBezTo>
                    <a:pt x="12" y="0"/>
                    <a:pt x="1" y="6"/>
                    <a:pt x="1" y="11"/>
                  </a:cubicBezTo>
                  <a:cubicBezTo>
                    <a:pt x="1" y="17"/>
                    <a:pt x="1" y="22"/>
                    <a:pt x="6" y="28"/>
                  </a:cubicBezTo>
                  <a:lnTo>
                    <a:pt x="12" y="28"/>
                  </a:lnTo>
                  <a:lnTo>
                    <a:pt x="319" y="97"/>
                  </a:lnTo>
                  <a:lnTo>
                    <a:pt x="412" y="410"/>
                  </a:lnTo>
                  <a:cubicBezTo>
                    <a:pt x="412" y="423"/>
                    <a:pt x="424" y="423"/>
                    <a:pt x="429" y="423"/>
                  </a:cubicBezTo>
                  <a:cubicBezTo>
                    <a:pt x="442" y="423"/>
                    <a:pt x="442" y="410"/>
                    <a:pt x="442" y="405"/>
                  </a:cubicBezTo>
                  <a:lnTo>
                    <a:pt x="343" y="7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2"/>
            <p:cNvSpPr/>
            <p:nvPr/>
          </p:nvSpPr>
          <p:spPr>
            <a:xfrm>
              <a:off x="6036510" y="68649"/>
              <a:ext cx="38844" cy="36287"/>
            </a:xfrm>
            <a:custGeom>
              <a:rect b="b" l="l" r="r" t="t"/>
              <a:pathLst>
                <a:path extrusionOk="0" h="369" w="395">
                  <a:moveTo>
                    <a:pt x="24" y="0"/>
                  </a:moveTo>
                  <a:cubicBezTo>
                    <a:pt x="12" y="0"/>
                    <a:pt x="6" y="6"/>
                    <a:pt x="6" y="13"/>
                  </a:cubicBezTo>
                  <a:cubicBezTo>
                    <a:pt x="1" y="19"/>
                    <a:pt x="6" y="24"/>
                    <a:pt x="6" y="24"/>
                  </a:cubicBezTo>
                  <a:lnTo>
                    <a:pt x="12" y="30"/>
                  </a:lnTo>
                  <a:lnTo>
                    <a:pt x="279" y="88"/>
                  </a:lnTo>
                  <a:lnTo>
                    <a:pt x="360" y="361"/>
                  </a:lnTo>
                  <a:cubicBezTo>
                    <a:pt x="364" y="365"/>
                    <a:pt x="368" y="369"/>
                    <a:pt x="373" y="369"/>
                  </a:cubicBezTo>
                  <a:cubicBezTo>
                    <a:pt x="374" y="369"/>
                    <a:pt x="376" y="368"/>
                    <a:pt x="378" y="366"/>
                  </a:cubicBezTo>
                  <a:cubicBezTo>
                    <a:pt x="389" y="366"/>
                    <a:pt x="394" y="354"/>
                    <a:pt x="389" y="348"/>
                  </a:cubicBezTo>
                  <a:lnTo>
                    <a:pt x="303" y="64"/>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2"/>
            <p:cNvSpPr/>
            <p:nvPr/>
          </p:nvSpPr>
          <p:spPr>
            <a:xfrm>
              <a:off x="6031298" y="84678"/>
              <a:ext cx="28715" cy="25077"/>
            </a:xfrm>
            <a:custGeom>
              <a:rect b="b" l="l" r="r" t="t"/>
              <a:pathLst>
                <a:path extrusionOk="0" h="255" w="292">
                  <a:moveTo>
                    <a:pt x="19" y="0"/>
                  </a:moveTo>
                  <a:cubicBezTo>
                    <a:pt x="8" y="0"/>
                    <a:pt x="1" y="6"/>
                    <a:pt x="1" y="11"/>
                  </a:cubicBezTo>
                  <a:lnTo>
                    <a:pt x="1" y="24"/>
                  </a:lnTo>
                  <a:cubicBezTo>
                    <a:pt x="8" y="29"/>
                    <a:pt x="8" y="29"/>
                    <a:pt x="13" y="29"/>
                  </a:cubicBezTo>
                  <a:lnTo>
                    <a:pt x="198" y="59"/>
                  </a:lnTo>
                  <a:lnTo>
                    <a:pt x="257" y="244"/>
                  </a:lnTo>
                  <a:cubicBezTo>
                    <a:pt x="262" y="255"/>
                    <a:pt x="268" y="255"/>
                    <a:pt x="279" y="255"/>
                  </a:cubicBezTo>
                  <a:cubicBezTo>
                    <a:pt x="286" y="249"/>
                    <a:pt x="292" y="244"/>
                    <a:pt x="286" y="238"/>
                  </a:cubicBezTo>
                  <a:lnTo>
                    <a:pt x="222" y="35"/>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2"/>
            <p:cNvSpPr/>
            <p:nvPr/>
          </p:nvSpPr>
          <p:spPr>
            <a:xfrm>
              <a:off x="6066208" y="40228"/>
              <a:ext cx="37074" cy="36779"/>
            </a:xfrm>
            <a:custGeom>
              <a:rect b="b" l="l" r="r" t="t"/>
              <a:pathLst>
                <a:path extrusionOk="0" h="374" w="377">
                  <a:moveTo>
                    <a:pt x="23" y="0"/>
                  </a:moveTo>
                  <a:cubicBezTo>
                    <a:pt x="17" y="0"/>
                    <a:pt x="6" y="0"/>
                    <a:pt x="6" y="11"/>
                  </a:cubicBezTo>
                  <a:cubicBezTo>
                    <a:pt x="1" y="17"/>
                    <a:pt x="6" y="24"/>
                    <a:pt x="6" y="29"/>
                  </a:cubicBezTo>
                  <a:lnTo>
                    <a:pt x="12" y="29"/>
                  </a:lnTo>
                  <a:lnTo>
                    <a:pt x="232" y="121"/>
                  </a:lnTo>
                  <a:lnTo>
                    <a:pt x="348" y="365"/>
                  </a:lnTo>
                  <a:cubicBezTo>
                    <a:pt x="348" y="370"/>
                    <a:pt x="354" y="374"/>
                    <a:pt x="359" y="374"/>
                  </a:cubicBezTo>
                  <a:cubicBezTo>
                    <a:pt x="361" y="374"/>
                    <a:pt x="363" y="373"/>
                    <a:pt x="365" y="371"/>
                  </a:cubicBezTo>
                  <a:cubicBezTo>
                    <a:pt x="371" y="371"/>
                    <a:pt x="376" y="359"/>
                    <a:pt x="371" y="353"/>
                  </a:cubicBezTo>
                  <a:lnTo>
                    <a:pt x="255" y="99"/>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2"/>
            <p:cNvSpPr/>
            <p:nvPr/>
          </p:nvSpPr>
          <p:spPr>
            <a:xfrm>
              <a:off x="6040542" y="38458"/>
              <a:ext cx="62151" cy="48187"/>
            </a:xfrm>
            <a:custGeom>
              <a:rect b="b" l="l" r="r" t="t"/>
              <a:pathLst>
                <a:path extrusionOk="0" h="490" w="632">
                  <a:moveTo>
                    <a:pt x="632" y="0"/>
                  </a:moveTo>
                  <a:cubicBezTo>
                    <a:pt x="0" y="35"/>
                    <a:pt x="185" y="447"/>
                    <a:pt x="185" y="447"/>
                  </a:cubicBezTo>
                  <a:cubicBezTo>
                    <a:pt x="247" y="476"/>
                    <a:pt x="301" y="489"/>
                    <a:pt x="347" y="489"/>
                  </a:cubicBezTo>
                  <a:cubicBezTo>
                    <a:pt x="632" y="489"/>
                    <a:pt x="632" y="0"/>
                    <a:pt x="63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2"/>
            <p:cNvSpPr/>
            <p:nvPr/>
          </p:nvSpPr>
          <p:spPr>
            <a:xfrm>
              <a:off x="6092367" y="101494"/>
              <a:ext cx="105027" cy="96865"/>
            </a:xfrm>
            <a:custGeom>
              <a:rect b="b" l="l" r="r" t="t"/>
              <a:pathLst>
                <a:path extrusionOk="0" h="985" w="1068">
                  <a:moveTo>
                    <a:pt x="600" y="1"/>
                  </a:moveTo>
                  <a:cubicBezTo>
                    <a:pt x="596" y="1"/>
                    <a:pt x="591" y="2"/>
                    <a:pt x="586" y="3"/>
                  </a:cubicBezTo>
                  <a:cubicBezTo>
                    <a:pt x="0" y="270"/>
                    <a:pt x="256" y="827"/>
                    <a:pt x="337" y="966"/>
                  </a:cubicBezTo>
                  <a:cubicBezTo>
                    <a:pt x="341" y="978"/>
                    <a:pt x="355" y="984"/>
                    <a:pt x="369" y="984"/>
                  </a:cubicBezTo>
                  <a:cubicBezTo>
                    <a:pt x="374" y="984"/>
                    <a:pt x="379" y="984"/>
                    <a:pt x="383" y="982"/>
                  </a:cubicBezTo>
                  <a:cubicBezTo>
                    <a:pt x="1067" y="559"/>
                    <a:pt x="714" y="107"/>
                    <a:pt x="626" y="14"/>
                  </a:cubicBezTo>
                  <a:cubicBezTo>
                    <a:pt x="622" y="6"/>
                    <a:pt x="612" y="1"/>
                    <a:pt x="600"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2"/>
            <p:cNvSpPr/>
            <p:nvPr/>
          </p:nvSpPr>
          <p:spPr>
            <a:xfrm>
              <a:off x="6126000" y="100413"/>
              <a:ext cx="28027" cy="99520"/>
            </a:xfrm>
            <a:custGeom>
              <a:rect b="b" l="l" r="r" t="t"/>
              <a:pathLst>
                <a:path extrusionOk="0" h="1012" w="285">
                  <a:moveTo>
                    <a:pt x="267" y="0"/>
                  </a:moveTo>
                  <a:cubicBezTo>
                    <a:pt x="261" y="0"/>
                    <a:pt x="255" y="5"/>
                    <a:pt x="255" y="8"/>
                  </a:cubicBezTo>
                  <a:lnTo>
                    <a:pt x="1" y="993"/>
                  </a:lnTo>
                  <a:cubicBezTo>
                    <a:pt x="1" y="999"/>
                    <a:pt x="6" y="1011"/>
                    <a:pt x="12" y="1011"/>
                  </a:cubicBezTo>
                  <a:cubicBezTo>
                    <a:pt x="24" y="1011"/>
                    <a:pt x="30" y="1004"/>
                    <a:pt x="30" y="999"/>
                  </a:cubicBezTo>
                  <a:lnTo>
                    <a:pt x="284" y="20"/>
                  </a:lnTo>
                  <a:cubicBezTo>
                    <a:pt x="284" y="8"/>
                    <a:pt x="279" y="3"/>
                    <a:pt x="273" y="3"/>
                  </a:cubicBezTo>
                  <a:cubicBezTo>
                    <a:pt x="271" y="1"/>
                    <a:pt x="269" y="0"/>
                    <a:pt x="26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2"/>
            <p:cNvSpPr/>
            <p:nvPr/>
          </p:nvSpPr>
          <p:spPr>
            <a:xfrm>
              <a:off x="6112822" y="129620"/>
              <a:ext cx="57726" cy="25667"/>
            </a:xfrm>
            <a:custGeom>
              <a:rect b="b" l="l" r="r" t="t"/>
              <a:pathLst>
                <a:path extrusionOk="0" h="261" w="587">
                  <a:moveTo>
                    <a:pt x="332" y="1"/>
                  </a:moveTo>
                  <a:lnTo>
                    <a:pt x="13" y="105"/>
                  </a:lnTo>
                  <a:cubicBezTo>
                    <a:pt x="7" y="105"/>
                    <a:pt x="1" y="116"/>
                    <a:pt x="1" y="123"/>
                  </a:cubicBezTo>
                  <a:cubicBezTo>
                    <a:pt x="7" y="129"/>
                    <a:pt x="7" y="134"/>
                    <a:pt x="13" y="134"/>
                  </a:cubicBezTo>
                  <a:lnTo>
                    <a:pt x="25" y="134"/>
                  </a:lnTo>
                  <a:lnTo>
                    <a:pt x="320" y="36"/>
                  </a:lnTo>
                  <a:lnTo>
                    <a:pt x="563" y="255"/>
                  </a:lnTo>
                  <a:cubicBezTo>
                    <a:pt x="566" y="259"/>
                    <a:pt x="570" y="261"/>
                    <a:pt x="573" y="261"/>
                  </a:cubicBezTo>
                  <a:cubicBezTo>
                    <a:pt x="575" y="261"/>
                    <a:pt x="578" y="259"/>
                    <a:pt x="581" y="255"/>
                  </a:cubicBezTo>
                  <a:cubicBezTo>
                    <a:pt x="587" y="250"/>
                    <a:pt x="587" y="239"/>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2"/>
            <p:cNvSpPr/>
            <p:nvPr/>
          </p:nvSpPr>
          <p:spPr>
            <a:xfrm>
              <a:off x="6111740" y="150173"/>
              <a:ext cx="50842" cy="22225"/>
            </a:xfrm>
            <a:custGeom>
              <a:rect b="b" l="l" r="r" t="t"/>
              <a:pathLst>
                <a:path extrusionOk="0" h="226" w="517">
                  <a:moveTo>
                    <a:pt x="290" y="0"/>
                  </a:moveTo>
                  <a:lnTo>
                    <a:pt x="12" y="88"/>
                  </a:lnTo>
                  <a:cubicBezTo>
                    <a:pt x="6" y="94"/>
                    <a:pt x="1" y="99"/>
                    <a:pt x="6" y="105"/>
                  </a:cubicBezTo>
                  <a:cubicBezTo>
                    <a:pt x="6" y="110"/>
                    <a:pt x="12" y="116"/>
                    <a:pt x="12" y="116"/>
                  </a:cubicBezTo>
                  <a:lnTo>
                    <a:pt x="24" y="116"/>
                  </a:lnTo>
                  <a:lnTo>
                    <a:pt x="279" y="30"/>
                  </a:lnTo>
                  <a:lnTo>
                    <a:pt x="488" y="220"/>
                  </a:lnTo>
                  <a:cubicBezTo>
                    <a:pt x="490" y="224"/>
                    <a:pt x="495" y="225"/>
                    <a:pt x="499" y="225"/>
                  </a:cubicBezTo>
                  <a:cubicBezTo>
                    <a:pt x="503" y="225"/>
                    <a:pt x="508" y="224"/>
                    <a:pt x="511" y="220"/>
                  </a:cubicBezTo>
                  <a:cubicBezTo>
                    <a:pt x="517" y="215"/>
                    <a:pt x="517" y="204"/>
                    <a:pt x="511" y="198"/>
                  </a:cubicBezTo>
                  <a:lnTo>
                    <a:pt x="290"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2"/>
            <p:cNvSpPr/>
            <p:nvPr/>
          </p:nvSpPr>
          <p:spPr>
            <a:xfrm>
              <a:off x="6115182" y="167776"/>
              <a:ext cx="36582" cy="16521"/>
            </a:xfrm>
            <a:custGeom>
              <a:rect b="b" l="l" r="r" t="t"/>
              <a:pathLst>
                <a:path extrusionOk="0" h="168" w="372">
                  <a:moveTo>
                    <a:pt x="204" y="1"/>
                  </a:moveTo>
                  <a:lnTo>
                    <a:pt x="12" y="76"/>
                  </a:lnTo>
                  <a:cubicBezTo>
                    <a:pt x="6" y="83"/>
                    <a:pt x="1" y="89"/>
                    <a:pt x="6" y="94"/>
                  </a:cubicBezTo>
                  <a:cubicBezTo>
                    <a:pt x="6" y="100"/>
                    <a:pt x="12" y="105"/>
                    <a:pt x="12" y="105"/>
                  </a:cubicBezTo>
                  <a:lnTo>
                    <a:pt x="24" y="105"/>
                  </a:lnTo>
                  <a:lnTo>
                    <a:pt x="198" y="36"/>
                  </a:lnTo>
                  <a:lnTo>
                    <a:pt x="343" y="164"/>
                  </a:lnTo>
                  <a:cubicBezTo>
                    <a:pt x="346" y="166"/>
                    <a:pt x="350" y="168"/>
                    <a:pt x="354" y="168"/>
                  </a:cubicBezTo>
                  <a:cubicBezTo>
                    <a:pt x="358" y="168"/>
                    <a:pt x="362" y="166"/>
                    <a:pt x="365" y="164"/>
                  </a:cubicBezTo>
                  <a:cubicBezTo>
                    <a:pt x="372" y="158"/>
                    <a:pt x="372" y="146"/>
                    <a:pt x="365" y="140"/>
                  </a:cubicBezTo>
                  <a:lnTo>
                    <a:pt x="20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2"/>
            <p:cNvSpPr/>
            <p:nvPr/>
          </p:nvSpPr>
          <p:spPr>
            <a:xfrm>
              <a:off x="6123148" y="115950"/>
              <a:ext cx="49170" cy="18095"/>
            </a:xfrm>
            <a:custGeom>
              <a:rect b="b" l="l" r="r" t="t"/>
              <a:pathLst>
                <a:path extrusionOk="0" h="184" w="500">
                  <a:moveTo>
                    <a:pt x="262" y="1"/>
                  </a:moveTo>
                  <a:lnTo>
                    <a:pt x="13" y="35"/>
                  </a:lnTo>
                  <a:cubicBezTo>
                    <a:pt x="6" y="35"/>
                    <a:pt x="0" y="41"/>
                    <a:pt x="0" y="54"/>
                  </a:cubicBezTo>
                  <a:cubicBezTo>
                    <a:pt x="0" y="59"/>
                    <a:pt x="6" y="59"/>
                    <a:pt x="13" y="65"/>
                  </a:cubicBezTo>
                  <a:lnTo>
                    <a:pt x="18" y="65"/>
                  </a:lnTo>
                  <a:lnTo>
                    <a:pt x="256" y="30"/>
                  </a:lnTo>
                  <a:lnTo>
                    <a:pt x="476" y="180"/>
                  </a:lnTo>
                  <a:cubicBezTo>
                    <a:pt x="478" y="182"/>
                    <a:pt x="481" y="184"/>
                    <a:pt x="483" y="184"/>
                  </a:cubicBezTo>
                  <a:cubicBezTo>
                    <a:pt x="486" y="184"/>
                    <a:pt x="489" y="181"/>
                    <a:pt x="493" y="175"/>
                  </a:cubicBezTo>
                  <a:cubicBezTo>
                    <a:pt x="500" y="169"/>
                    <a:pt x="500" y="163"/>
                    <a:pt x="493" y="158"/>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2"/>
            <p:cNvSpPr/>
            <p:nvPr/>
          </p:nvSpPr>
          <p:spPr>
            <a:xfrm>
              <a:off x="6100923" y="100609"/>
              <a:ext cx="85654" cy="59889"/>
            </a:xfrm>
            <a:custGeom>
              <a:rect b="b" l="l" r="r" t="t"/>
              <a:pathLst>
                <a:path extrusionOk="0" h="609" w="871">
                  <a:moveTo>
                    <a:pt x="528" y="1"/>
                  </a:moveTo>
                  <a:lnTo>
                    <a:pt x="528" y="1"/>
                  </a:lnTo>
                  <a:cubicBezTo>
                    <a:pt x="1" y="349"/>
                    <a:pt x="371" y="609"/>
                    <a:pt x="371" y="609"/>
                  </a:cubicBezTo>
                  <a:cubicBezTo>
                    <a:pt x="870" y="563"/>
                    <a:pt x="528" y="1"/>
                    <a:pt x="52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2"/>
            <p:cNvSpPr/>
            <p:nvPr/>
          </p:nvSpPr>
          <p:spPr>
            <a:xfrm>
              <a:off x="6129933" y="153910"/>
              <a:ext cx="105027" cy="96668"/>
            </a:xfrm>
            <a:custGeom>
              <a:rect b="b" l="l" r="r" t="t"/>
              <a:pathLst>
                <a:path extrusionOk="0" h="983" w="1068">
                  <a:moveTo>
                    <a:pt x="604" y="1"/>
                  </a:moveTo>
                  <a:cubicBezTo>
                    <a:pt x="600" y="1"/>
                    <a:pt x="596" y="1"/>
                    <a:pt x="592" y="3"/>
                  </a:cubicBezTo>
                  <a:cubicBezTo>
                    <a:pt x="1" y="270"/>
                    <a:pt x="262" y="826"/>
                    <a:pt x="337" y="965"/>
                  </a:cubicBezTo>
                  <a:cubicBezTo>
                    <a:pt x="341" y="976"/>
                    <a:pt x="352" y="983"/>
                    <a:pt x="364" y="983"/>
                  </a:cubicBezTo>
                  <a:cubicBezTo>
                    <a:pt x="371" y="983"/>
                    <a:pt x="377" y="981"/>
                    <a:pt x="383" y="977"/>
                  </a:cubicBezTo>
                  <a:cubicBezTo>
                    <a:pt x="1068" y="554"/>
                    <a:pt x="720" y="107"/>
                    <a:pt x="632" y="8"/>
                  </a:cubicBezTo>
                  <a:cubicBezTo>
                    <a:pt x="625" y="4"/>
                    <a:pt x="614" y="1"/>
                    <a:pt x="60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2"/>
            <p:cNvSpPr/>
            <p:nvPr/>
          </p:nvSpPr>
          <p:spPr>
            <a:xfrm>
              <a:off x="6163664" y="152533"/>
              <a:ext cx="28519" cy="99422"/>
            </a:xfrm>
            <a:custGeom>
              <a:rect b="b" l="l" r="r" t="t"/>
              <a:pathLst>
                <a:path extrusionOk="0" h="1011" w="290">
                  <a:moveTo>
                    <a:pt x="273" y="0"/>
                  </a:moveTo>
                  <a:cubicBezTo>
                    <a:pt x="267" y="0"/>
                    <a:pt x="262" y="6"/>
                    <a:pt x="255" y="11"/>
                  </a:cubicBezTo>
                  <a:lnTo>
                    <a:pt x="6" y="991"/>
                  </a:lnTo>
                  <a:cubicBezTo>
                    <a:pt x="0" y="1003"/>
                    <a:pt x="6" y="1009"/>
                    <a:pt x="18" y="1009"/>
                  </a:cubicBezTo>
                  <a:cubicBezTo>
                    <a:pt x="20" y="1010"/>
                    <a:pt x="21" y="1011"/>
                    <a:pt x="23" y="1011"/>
                  </a:cubicBezTo>
                  <a:cubicBezTo>
                    <a:pt x="27" y="1011"/>
                    <a:pt x="31" y="1007"/>
                    <a:pt x="35" y="1003"/>
                  </a:cubicBezTo>
                  <a:lnTo>
                    <a:pt x="284" y="17"/>
                  </a:lnTo>
                  <a:cubicBezTo>
                    <a:pt x="289" y="11"/>
                    <a:pt x="284" y="6"/>
                    <a:pt x="2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2"/>
            <p:cNvSpPr/>
            <p:nvPr/>
          </p:nvSpPr>
          <p:spPr>
            <a:xfrm>
              <a:off x="6150486" y="182035"/>
              <a:ext cx="57726" cy="25667"/>
            </a:xfrm>
            <a:custGeom>
              <a:rect b="b" l="l" r="r" t="t"/>
              <a:pathLst>
                <a:path extrusionOk="0" h="261" w="587">
                  <a:moveTo>
                    <a:pt x="332" y="1"/>
                  </a:moveTo>
                  <a:lnTo>
                    <a:pt x="13" y="105"/>
                  </a:lnTo>
                  <a:cubicBezTo>
                    <a:pt x="6" y="105"/>
                    <a:pt x="0" y="112"/>
                    <a:pt x="6" y="123"/>
                  </a:cubicBezTo>
                  <a:cubicBezTo>
                    <a:pt x="6" y="129"/>
                    <a:pt x="13" y="129"/>
                    <a:pt x="19" y="134"/>
                  </a:cubicBezTo>
                  <a:lnTo>
                    <a:pt x="24" y="129"/>
                  </a:lnTo>
                  <a:lnTo>
                    <a:pt x="326" y="35"/>
                  </a:lnTo>
                  <a:lnTo>
                    <a:pt x="562" y="257"/>
                  </a:lnTo>
                  <a:cubicBezTo>
                    <a:pt x="566" y="259"/>
                    <a:pt x="570" y="261"/>
                    <a:pt x="575" y="261"/>
                  </a:cubicBezTo>
                  <a:cubicBezTo>
                    <a:pt x="579" y="261"/>
                    <a:pt x="583" y="259"/>
                    <a:pt x="586" y="257"/>
                  </a:cubicBezTo>
                  <a:cubicBezTo>
                    <a:pt x="586" y="251"/>
                    <a:pt x="586" y="238"/>
                    <a:pt x="581" y="233"/>
                  </a:cubicBezTo>
                  <a:lnTo>
                    <a:pt x="33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2"/>
            <p:cNvSpPr/>
            <p:nvPr/>
          </p:nvSpPr>
          <p:spPr>
            <a:xfrm>
              <a:off x="6149405" y="201998"/>
              <a:ext cx="50842" cy="22815"/>
            </a:xfrm>
            <a:custGeom>
              <a:rect b="b" l="l" r="r" t="t"/>
              <a:pathLst>
                <a:path extrusionOk="0" h="232" w="517">
                  <a:moveTo>
                    <a:pt x="290" y="1"/>
                  </a:moveTo>
                  <a:lnTo>
                    <a:pt x="17" y="94"/>
                  </a:lnTo>
                  <a:cubicBezTo>
                    <a:pt x="6" y="94"/>
                    <a:pt x="0" y="105"/>
                    <a:pt x="6" y="111"/>
                  </a:cubicBezTo>
                  <a:cubicBezTo>
                    <a:pt x="6" y="118"/>
                    <a:pt x="11" y="123"/>
                    <a:pt x="17" y="123"/>
                  </a:cubicBezTo>
                  <a:lnTo>
                    <a:pt x="24" y="123"/>
                  </a:lnTo>
                  <a:lnTo>
                    <a:pt x="284" y="35"/>
                  </a:lnTo>
                  <a:lnTo>
                    <a:pt x="487" y="227"/>
                  </a:lnTo>
                  <a:cubicBezTo>
                    <a:pt x="490" y="230"/>
                    <a:pt x="494" y="232"/>
                    <a:pt x="499" y="232"/>
                  </a:cubicBezTo>
                  <a:cubicBezTo>
                    <a:pt x="503" y="232"/>
                    <a:pt x="507" y="230"/>
                    <a:pt x="511" y="227"/>
                  </a:cubicBezTo>
                  <a:cubicBezTo>
                    <a:pt x="516" y="222"/>
                    <a:pt x="516" y="209"/>
                    <a:pt x="511" y="204"/>
                  </a:cubicBezTo>
                  <a:lnTo>
                    <a:pt x="290"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2"/>
            <p:cNvSpPr/>
            <p:nvPr/>
          </p:nvSpPr>
          <p:spPr>
            <a:xfrm>
              <a:off x="6152846" y="220388"/>
              <a:ext cx="36582" cy="16324"/>
            </a:xfrm>
            <a:custGeom>
              <a:rect b="b" l="l" r="r" t="t"/>
              <a:pathLst>
                <a:path extrusionOk="0" h="166" w="372">
                  <a:moveTo>
                    <a:pt x="209" y="0"/>
                  </a:moveTo>
                  <a:lnTo>
                    <a:pt x="11" y="75"/>
                  </a:lnTo>
                  <a:cubicBezTo>
                    <a:pt x="6" y="75"/>
                    <a:pt x="0" y="86"/>
                    <a:pt x="6" y="92"/>
                  </a:cubicBezTo>
                  <a:cubicBezTo>
                    <a:pt x="6" y="97"/>
                    <a:pt x="11" y="97"/>
                    <a:pt x="17" y="104"/>
                  </a:cubicBezTo>
                  <a:lnTo>
                    <a:pt x="24" y="104"/>
                  </a:lnTo>
                  <a:lnTo>
                    <a:pt x="203" y="28"/>
                  </a:lnTo>
                  <a:lnTo>
                    <a:pt x="348" y="161"/>
                  </a:lnTo>
                  <a:cubicBezTo>
                    <a:pt x="351" y="164"/>
                    <a:pt x="353" y="166"/>
                    <a:pt x="356" y="166"/>
                  </a:cubicBezTo>
                  <a:cubicBezTo>
                    <a:pt x="359" y="166"/>
                    <a:pt x="362" y="164"/>
                    <a:pt x="365" y="161"/>
                  </a:cubicBezTo>
                  <a:cubicBezTo>
                    <a:pt x="372" y="156"/>
                    <a:pt x="372" y="145"/>
                    <a:pt x="365" y="139"/>
                  </a:cubicBezTo>
                  <a:lnTo>
                    <a:pt x="20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2"/>
            <p:cNvSpPr/>
            <p:nvPr/>
          </p:nvSpPr>
          <p:spPr>
            <a:xfrm>
              <a:off x="6160714" y="168366"/>
              <a:ext cx="49268" cy="17898"/>
            </a:xfrm>
            <a:custGeom>
              <a:rect b="b" l="l" r="r" t="t"/>
              <a:pathLst>
                <a:path extrusionOk="0" h="182" w="501">
                  <a:moveTo>
                    <a:pt x="262" y="0"/>
                  </a:moveTo>
                  <a:lnTo>
                    <a:pt x="13" y="30"/>
                  </a:lnTo>
                  <a:cubicBezTo>
                    <a:pt x="6" y="30"/>
                    <a:pt x="1" y="42"/>
                    <a:pt x="1" y="48"/>
                  </a:cubicBezTo>
                  <a:cubicBezTo>
                    <a:pt x="1" y="53"/>
                    <a:pt x="6" y="59"/>
                    <a:pt x="13" y="59"/>
                  </a:cubicBezTo>
                  <a:lnTo>
                    <a:pt x="19" y="59"/>
                  </a:lnTo>
                  <a:lnTo>
                    <a:pt x="257" y="30"/>
                  </a:lnTo>
                  <a:lnTo>
                    <a:pt x="477" y="181"/>
                  </a:lnTo>
                  <a:cubicBezTo>
                    <a:pt x="482" y="181"/>
                    <a:pt x="493" y="181"/>
                    <a:pt x="500" y="174"/>
                  </a:cubicBezTo>
                  <a:cubicBezTo>
                    <a:pt x="500" y="169"/>
                    <a:pt x="500" y="158"/>
                    <a:pt x="493" y="152"/>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2"/>
            <p:cNvSpPr/>
            <p:nvPr/>
          </p:nvSpPr>
          <p:spPr>
            <a:xfrm>
              <a:off x="6139177" y="152533"/>
              <a:ext cx="84966" cy="60381"/>
            </a:xfrm>
            <a:custGeom>
              <a:rect b="b" l="l" r="r" t="t"/>
              <a:pathLst>
                <a:path extrusionOk="0" h="614" w="864">
                  <a:moveTo>
                    <a:pt x="522" y="0"/>
                  </a:moveTo>
                  <a:lnTo>
                    <a:pt x="522" y="0"/>
                  </a:lnTo>
                  <a:cubicBezTo>
                    <a:pt x="0" y="353"/>
                    <a:pt x="364" y="614"/>
                    <a:pt x="364" y="614"/>
                  </a:cubicBezTo>
                  <a:cubicBezTo>
                    <a:pt x="864" y="568"/>
                    <a:pt x="522" y="0"/>
                    <a:pt x="5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2"/>
            <p:cNvSpPr/>
            <p:nvPr/>
          </p:nvSpPr>
          <p:spPr>
            <a:xfrm>
              <a:off x="6144881" y="266411"/>
              <a:ext cx="83294" cy="77197"/>
            </a:xfrm>
            <a:custGeom>
              <a:rect b="b" l="l" r="r" t="t"/>
              <a:pathLst>
                <a:path extrusionOk="0" h="785" w="847">
                  <a:moveTo>
                    <a:pt x="631" y="0"/>
                  </a:moveTo>
                  <a:cubicBezTo>
                    <a:pt x="22" y="0"/>
                    <a:pt x="1" y="590"/>
                    <a:pt x="6" y="749"/>
                  </a:cubicBezTo>
                  <a:cubicBezTo>
                    <a:pt x="6" y="766"/>
                    <a:pt x="23" y="784"/>
                    <a:pt x="46" y="784"/>
                  </a:cubicBezTo>
                  <a:cubicBezTo>
                    <a:pt x="846" y="714"/>
                    <a:pt x="736" y="151"/>
                    <a:pt x="702" y="30"/>
                  </a:cubicBezTo>
                  <a:cubicBezTo>
                    <a:pt x="696" y="12"/>
                    <a:pt x="683" y="1"/>
                    <a:pt x="667" y="1"/>
                  </a:cubicBezTo>
                  <a:cubicBezTo>
                    <a:pt x="655" y="0"/>
                    <a:pt x="643" y="0"/>
                    <a:pt x="63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2"/>
            <p:cNvSpPr/>
            <p:nvPr/>
          </p:nvSpPr>
          <p:spPr>
            <a:xfrm>
              <a:off x="6145471" y="266018"/>
              <a:ext cx="69035" cy="77984"/>
            </a:xfrm>
            <a:custGeom>
              <a:rect b="b" l="l" r="r" t="t"/>
              <a:pathLst>
                <a:path extrusionOk="0" h="793" w="702">
                  <a:moveTo>
                    <a:pt x="680" y="1"/>
                  </a:moveTo>
                  <a:cubicBezTo>
                    <a:pt x="677" y="1"/>
                    <a:pt x="675" y="2"/>
                    <a:pt x="672" y="5"/>
                  </a:cubicBezTo>
                  <a:lnTo>
                    <a:pt x="6" y="770"/>
                  </a:lnTo>
                  <a:cubicBezTo>
                    <a:pt x="0" y="775"/>
                    <a:pt x="0" y="788"/>
                    <a:pt x="6" y="788"/>
                  </a:cubicBezTo>
                  <a:cubicBezTo>
                    <a:pt x="8" y="791"/>
                    <a:pt x="13" y="792"/>
                    <a:pt x="17" y="792"/>
                  </a:cubicBezTo>
                  <a:cubicBezTo>
                    <a:pt x="21" y="792"/>
                    <a:pt x="26" y="791"/>
                    <a:pt x="29" y="788"/>
                  </a:cubicBezTo>
                  <a:lnTo>
                    <a:pt x="696" y="29"/>
                  </a:lnTo>
                  <a:cubicBezTo>
                    <a:pt x="701" y="23"/>
                    <a:pt x="696" y="10"/>
                    <a:pt x="690" y="5"/>
                  </a:cubicBezTo>
                  <a:cubicBezTo>
                    <a:pt x="687" y="2"/>
                    <a:pt x="683" y="1"/>
                    <a:pt x="68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2"/>
            <p:cNvSpPr/>
            <p:nvPr/>
          </p:nvSpPr>
          <p:spPr>
            <a:xfrm>
              <a:off x="6159140" y="284112"/>
              <a:ext cx="46121" cy="38943"/>
            </a:xfrm>
            <a:custGeom>
              <a:rect b="b" l="l" r="r" t="t"/>
              <a:pathLst>
                <a:path extrusionOk="0" h="396" w="469">
                  <a:moveTo>
                    <a:pt x="17" y="0"/>
                  </a:moveTo>
                  <a:cubicBezTo>
                    <a:pt x="11" y="0"/>
                    <a:pt x="6" y="6"/>
                    <a:pt x="6" y="13"/>
                  </a:cubicBezTo>
                  <a:cubicBezTo>
                    <a:pt x="0" y="18"/>
                    <a:pt x="6" y="24"/>
                    <a:pt x="6" y="30"/>
                  </a:cubicBezTo>
                  <a:lnTo>
                    <a:pt x="17" y="30"/>
                  </a:lnTo>
                  <a:lnTo>
                    <a:pt x="324" y="82"/>
                  </a:lnTo>
                  <a:lnTo>
                    <a:pt x="440" y="383"/>
                  </a:lnTo>
                  <a:cubicBezTo>
                    <a:pt x="447" y="395"/>
                    <a:pt x="452" y="395"/>
                    <a:pt x="458" y="395"/>
                  </a:cubicBezTo>
                  <a:cubicBezTo>
                    <a:pt x="469" y="388"/>
                    <a:pt x="469" y="383"/>
                    <a:pt x="469" y="372"/>
                  </a:cubicBezTo>
                  <a:lnTo>
                    <a:pt x="348" y="53"/>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2"/>
            <p:cNvSpPr/>
            <p:nvPr/>
          </p:nvSpPr>
          <p:spPr>
            <a:xfrm>
              <a:off x="6149896" y="300634"/>
              <a:ext cx="40614" cy="33731"/>
            </a:xfrm>
            <a:custGeom>
              <a:rect b="b" l="l" r="r" t="t"/>
              <a:pathLst>
                <a:path extrusionOk="0" h="343" w="413">
                  <a:moveTo>
                    <a:pt x="19" y="1"/>
                  </a:moveTo>
                  <a:cubicBezTo>
                    <a:pt x="6" y="1"/>
                    <a:pt x="1" y="6"/>
                    <a:pt x="1" y="12"/>
                  </a:cubicBezTo>
                  <a:cubicBezTo>
                    <a:pt x="1" y="19"/>
                    <a:pt x="1" y="24"/>
                    <a:pt x="6" y="30"/>
                  </a:cubicBezTo>
                  <a:lnTo>
                    <a:pt x="12" y="30"/>
                  </a:lnTo>
                  <a:lnTo>
                    <a:pt x="279" y="70"/>
                  </a:lnTo>
                  <a:lnTo>
                    <a:pt x="383" y="332"/>
                  </a:lnTo>
                  <a:cubicBezTo>
                    <a:pt x="383" y="343"/>
                    <a:pt x="395" y="343"/>
                    <a:pt x="402" y="343"/>
                  </a:cubicBezTo>
                  <a:cubicBezTo>
                    <a:pt x="407" y="337"/>
                    <a:pt x="413" y="332"/>
                    <a:pt x="407" y="325"/>
                  </a:cubicBezTo>
                  <a:lnTo>
                    <a:pt x="303" y="47"/>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2"/>
            <p:cNvSpPr/>
            <p:nvPr/>
          </p:nvSpPr>
          <p:spPr>
            <a:xfrm>
              <a:off x="6145471" y="317057"/>
              <a:ext cx="30289" cy="23307"/>
            </a:xfrm>
            <a:custGeom>
              <a:rect b="b" l="l" r="r" t="t"/>
              <a:pathLst>
                <a:path extrusionOk="0" h="237" w="308">
                  <a:moveTo>
                    <a:pt x="13" y="0"/>
                  </a:moveTo>
                  <a:cubicBezTo>
                    <a:pt x="7" y="0"/>
                    <a:pt x="0" y="9"/>
                    <a:pt x="0" y="13"/>
                  </a:cubicBezTo>
                  <a:cubicBezTo>
                    <a:pt x="0" y="19"/>
                    <a:pt x="0" y="26"/>
                    <a:pt x="6" y="26"/>
                  </a:cubicBezTo>
                  <a:cubicBezTo>
                    <a:pt x="6" y="26"/>
                    <a:pt x="11" y="31"/>
                    <a:pt x="17" y="31"/>
                  </a:cubicBezTo>
                  <a:lnTo>
                    <a:pt x="203" y="48"/>
                  </a:lnTo>
                  <a:lnTo>
                    <a:pt x="273" y="227"/>
                  </a:lnTo>
                  <a:cubicBezTo>
                    <a:pt x="277" y="232"/>
                    <a:pt x="281" y="237"/>
                    <a:pt x="287" y="237"/>
                  </a:cubicBezTo>
                  <a:cubicBezTo>
                    <a:pt x="289" y="237"/>
                    <a:pt x="292" y="236"/>
                    <a:pt x="295" y="234"/>
                  </a:cubicBezTo>
                  <a:cubicBezTo>
                    <a:pt x="300" y="234"/>
                    <a:pt x="307" y="222"/>
                    <a:pt x="300" y="216"/>
                  </a:cubicBezTo>
                  <a:lnTo>
                    <a:pt x="225" y="19"/>
                  </a:lnTo>
                  <a:lnTo>
                    <a:pt x="17" y="2"/>
                  </a:lnTo>
                  <a:cubicBezTo>
                    <a:pt x="16" y="1"/>
                    <a:pt x="14"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2"/>
            <p:cNvSpPr/>
            <p:nvPr/>
          </p:nvSpPr>
          <p:spPr>
            <a:xfrm>
              <a:off x="6177333" y="270443"/>
              <a:ext cx="39434" cy="34124"/>
            </a:xfrm>
            <a:custGeom>
              <a:rect b="b" l="l" r="r" t="t"/>
              <a:pathLst>
                <a:path extrusionOk="0" h="347" w="401">
                  <a:moveTo>
                    <a:pt x="24" y="0"/>
                  </a:moveTo>
                  <a:cubicBezTo>
                    <a:pt x="18" y="0"/>
                    <a:pt x="6" y="0"/>
                    <a:pt x="6" y="13"/>
                  </a:cubicBezTo>
                  <a:cubicBezTo>
                    <a:pt x="0" y="18"/>
                    <a:pt x="6" y="24"/>
                    <a:pt x="6" y="24"/>
                  </a:cubicBezTo>
                  <a:lnTo>
                    <a:pt x="11" y="29"/>
                  </a:lnTo>
                  <a:lnTo>
                    <a:pt x="238" y="105"/>
                  </a:lnTo>
                  <a:lnTo>
                    <a:pt x="372" y="337"/>
                  </a:lnTo>
                  <a:cubicBezTo>
                    <a:pt x="372" y="343"/>
                    <a:pt x="375" y="346"/>
                    <a:pt x="380" y="346"/>
                  </a:cubicBezTo>
                  <a:cubicBezTo>
                    <a:pt x="383" y="346"/>
                    <a:pt x="386" y="345"/>
                    <a:pt x="388" y="342"/>
                  </a:cubicBezTo>
                  <a:cubicBezTo>
                    <a:pt x="394" y="342"/>
                    <a:pt x="401" y="331"/>
                    <a:pt x="394" y="326"/>
                  </a:cubicBezTo>
                  <a:lnTo>
                    <a:pt x="262" y="82"/>
                  </a:ln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2"/>
            <p:cNvSpPr/>
            <p:nvPr/>
          </p:nvSpPr>
          <p:spPr>
            <a:xfrm>
              <a:off x="6151765" y="266411"/>
              <a:ext cx="65494" cy="50153"/>
            </a:xfrm>
            <a:custGeom>
              <a:rect b="b" l="l" r="r" t="t"/>
              <a:pathLst>
                <a:path extrusionOk="0" h="510" w="666">
                  <a:moveTo>
                    <a:pt x="626" y="1"/>
                  </a:moveTo>
                  <a:lnTo>
                    <a:pt x="626" y="1"/>
                  </a:lnTo>
                  <a:cubicBezTo>
                    <a:pt x="0" y="76"/>
                    <a:pt x="214" y="477"/>
                    <a:pt x="214" y="477"/>
                  </a:cubicBezTo>
                  <a:cubicBezTo>
                    <a:pt x="271" y="499"/>
                    <a:pt x="320" y="509"/>
                    <a:pt x="363" y="509"/>
                  </a:cubicBezTo>
                  <a:cubicBezTo>
                    <a:pt x="666" y="509"/>
                    <a:pt x="626" y="1"/>
                    <a:pt x="6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2"/>
            <p:cNvSpPr/>
            <p:nvPr/>
          </p:nvSpPr>
          <p:spPr>
            <a:xfrm>
              <a:off x="6170449" y="365932"/>
              <a:ext cx="82704" cy="77394"/>
            </a:xfrm>
            <a:custGeom>
              <a:rect b="b" l="l" r="r" t="t"/>
              <a:pathLst>
                <a:path extrusionOk="0" h="787" w="841">
                  <a:moveTo>
                    <a:pt x="556" y="1"/>
                  </a:moveTo>
                  <a:cubicBezTo>
                    <a:pt x="552" y="1"/>
                    <a:pt x="549" y="1"/>
                    <a:pt x="546" y="3"/>
                  </a:cubicBezTo>
                  <a:cubicBezTo>
                    <a:pt x="1" y="113"/>
                    <a:pt x="105" y="629"/>
                    <a:pt x="145" y="762"/>
                  </a:cubicBezTo>
                  <a:cubicBezTo>
                    <a:pt x="145" y="781"/>
                    <a:pt x="169" y="786"/>
                    <a:pt x="180" y="786"/>
                  </a:cubicBezTo>
                  <a:cubicBezTo>
                    <a:pt x="841" y="559"/>
                    <a:pt x="632" y="113"/>
                    <a:pt x="581" y="15"/>
                  </a:cubicBezTo>
                  <a:cubicBezTo>
                    <a:pt x="577" y="6"/>
                    <a:pt x="566" y="1"/>
                    <a:pt x="556"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2"/>
            <p:cNvSpPr/>
            <p:nvPr/>
          </p:nvSpPr>
          <p:spPr>
            <a:xfrm>
              <a:off x="6184709" y="365047"/>
              <a:ext cx="42876" cy="78967"/>
            </a:xfrm>
            <a:custGeom>
              <a:rect b="b" l="l" r="r" t="t"/>
              <a:pathLst>
                <a:path extrusionOk="0" h="803" w="436">
                  <a:moveTo>
                    <a:pt x="430" y="1"/>
                  </a:moveTo>
                  <a:cubicBezTo>
                    <a:pt x="423" y="1"/>
                    <a:pt x="412" y="1"/>
                    <a:pt x="412" y="6"/>
                  </a:cubicBezTo>
                  <a:lnTo>
                    <a:pt x="6" y="783"/>
                  </a:lnTo>
                  <a:cubicBezTo>
                    <a:pt x="0" y="790"/>
                    <a:pt x="6" y="801"/>
                    <a:pt x="13" y="801"/>
                  </a:cubicBezTo>
                  <a:cubicBezTo>
                    <a:pt x="14" y="802"/>
                    <a:pt x="16" y="803"/>
                    <a:pt x="18" y="803"/>
                  </a:cubicBezTo>
                  <a:cubicBezTo>
                    <a:pt x="22" y="803"/>
                    <a:pt x="26" y="799"/>
                    <a:pt x="29" y="795"/>
                  </a:cubicBezTo>
                  <a:lnTo>
                    <a:pt x="436" y="17"/>
                  </a:lnTo>
                  <a:cubicBezTo>
                    <a:pt x="436" y="12"/>
                    <a:pt x="436" y="6"/>
                    <a:pt x="4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2"/>
            <p:cNvSpPr/>
            <p:nvPr/>
          </p:nvSpPr>
          <p:spPr>
            <a:xfrm>
              <a:off x="6185200" y="388452"/>
              <a:ext cx="46318" cy="26257"/>
            </a:xfrm>
            <a:custGeom>
              <a:rect b="b" l="l" r="r" t="t"/>
              <a:pathLst>
                <a:path extrusionOk="0" h="267" w="471">
                  <a:moveTo>
                    <a:pt x="297" y="1"/>
                  </a:moveTo>
                  <a:lnTo>
                    <a:pt x="13" y="23"/>
                  </a:lnTo>
                  <a:cubicBezTo>
                    <a:pt x="8" y="23"/>
                    <a:pt x="1" y="35"/>
                    <a:pt x="1" y="41"/>
                  </a:cubicBezTo>
                  <a:cubicBezTo>
                    <a:pt x="1" y="47"/>
                    <a:pt x="1" y="47"/>
                    <a:pt x="8" y="52"/>
                  </a:cubicBezTo>
                  <a:lnTo>
                    <a:pt x="13" y="52"/>
                  </a:lnTo>
                  <a:lnTo>
                    <a:pt x="286" y="30"/>
                  </a:lnTo>
                  <a:lnTo>
                    <a:pt x="442" y="261"/>
                  </a:lnTo>
                  <a:cubicBezTo>
                    <a:pt x="447" y="266"/>
                    <a:pt x="453" y="266"/>
                    <a:pt x="460" y="266"/>
                  </a:cubicBezTo>
                  <a:cubicBezTo>
                    <a:pt x="465" y="261"/>
                    <a:pt x="471" y="250"/>
                    <a:pt x="465" y="244"/>
                  </a:cubicBezTo>
                  <a:lnTo>
                    <a:pt x="297"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2"/>
            <p:cNvSpPr/>
            <p:nvPr/>
          </p:nvSpPr>
          <p:spPr>
            <a:xfrm>
              <a:off x="6180677" y="404383"/>
              <a:ext cx="40614" cy="23110"/>
            </a:xfrm>
            <a:custGeom>
              <a:rect b="b" l="l" r="r" t="t"/>
              <a:pathLst>
                <a:path extrusionOk="0" h="235" w="413">
                  <a:moveTo>
                    <a:pt x="262" y="0"/>
                  </a:moveTo>
                  <a:lnTo>
                    <a:pt x="12" y="24"/>
                  </a:lnTo>
                  <a:cubicBezTo>
                    <a:pt x="1" y="24"/>
                    <a:pt x="1" y="29"/>
                    <a:pt x="1" y="35"/>
                  </a:cubicBezTo>
                  <a:cubicBezTo>
                    <a:pt x="1" y="42"/>
                    <a:pt x="1" y="47"/>
                    <a:pt x="6" y="47"/>
                  </a:cubicBezTo>
                  <a:cubicBezTo>
                    <a:pt x="6" y="47"/>
                    <a:pt x="9" y="50"/>
                    <a:pt x="11" y="50"/>
                  </a:cubicBezTo>
                  <a:cubicBezTo>
                    <a:pt x="11" y="50"/>
                    <a:pt x="12" y="49"/>
                    <a:pt x="12" y="47"/>
                  </a:cubicBezTo>
                  <a:lnTo>
                    <a:pt x="244" y="29"/>
                  </a:lnTo>
                  <a:lnTo>
                    <a:pt x="383" y="227"/>
                  </a:lnTo>
                  <a:cubicBezTo>
                    <a:pt x="387" y="231"/>
                    <a:pt x="391" y="235"/>
                    <a:pt x="396" y="235"/>
                  </a:cubicBezTo>
                  <a:cubicBezTo>
                    <a:pt x="398" y="235"/>
                    <a:pt x="399" y="234"/>
                    <a:pt x="402" y="232"/>
                  </a:cubicBezTo>
                  <a:cubicBezTo>
                    <a:pt x="407" y="227"/>
                    <a:pt x="413" y="221"/>
                    <a:pt x="407" y="216"/>
                  </a:cubicBezTo>
                  <a:lnTo>
                    <a:pt x="26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2"/>
            <p:cNvSpPr/>
            <p:nvPr/>
          </p:nvSpPr>
          <p:spPr>
            <a:xfrm>
              <a:off x="6180185" y="418741"/>
              <a:ext cx="29797" cy="17013"/>
            </a:xfrm>
            <a:custGeom>
              <a:rect b="b" l="l" r="r" t="t"/>
              <a:pathLst>
                <a:path extrusionOk="0" h="173" w="303">
                  <a:moveTo>
                    <a:pt x="191" y="0"/>
                  </a:moveTo>
                  <a:lnTo>
                    <a:pt x="11" y="28"/>
                  </a:lnTo>
                  <a:cubicBezTo>
                    <a:pt x="6" y="28"/>
                    <a:pt x="0" y="35"/>
                    <a:pt x="0" y="40"/>
                  </a:cubicBezTo>
                  <a:cubicBezTo>
                    <a:pt x="0" y="46"/>
                    <a:pt x="6" y="46"/>
                    <a:pt x="6" y="52"/>
                  </a:cubicBezTo>
                  <a:lnTo>
                    <a:pt x="11" y="52"/>
                  </a:lnTo>
                  <a:lnTo>
                    <a:pt x="180" y="28"/>
                  </a:lnTo>
                  <a:lnTo>
                    <a:pt x="273" y="167"/>
                  </a:lnTo>
                  <a:cubicBezTo>
                    <a:pt x="276" y="170"/>
                    <a:pt x="279" y="172"/>
                    <a:pt x="281" y="172"/>
                  </a:cubicBezTo>
                  <a:cubicBezTo>
                    <a:pt x="284" y="172"/>
                    <a:pt x="287" y="170"/>
                    <a:pt x="290" y="167"/>
                  </a:cubicBezTo>
                  <a:cubicBezTo>
                    <a:pt x="295" y="161"/>
                    <a:pt x="302" y="156"/>
                    <a:pt x="295" y="150"/>
                  </a:cubicBezTo>
                  <a:lnTo>
                    <a:pt x="191"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2"/>
            <p:cNvSpPr/>
            <p:nvPr/>
          </p:nvSpPr>
          <p:spPr>
            <a:xfrm>
              <a:off x="6197788" y="375372"/>
              <a:ext cx="38844" cy="21536"/>
            </a:xfrm>
            <a:custGeom>
              <a:rect b="b" l="l" r="r" t="t"/>
              <a:pathLst>
                <a:path extrusionOk="0" h="219" w="395">
                  <a:moveTo>
                    <a:pt x="12" y="0"/>
                  </a:moveTo>
                  <a:cubicBezTo>
                    <a:pt x="6" y="0"/>
                    <a:pt x="1" y="6"/>
                    <a:pt x="1" y="11"/>
                  </a:cubicBezTo>
                  <a:cubicBezTo>
                    <a:pt x="1" y="17"/>
                    <a:pt x="1" y="24"/>
                    <a:pt x="6" y="24"/>
                  </a:cubicBezTo>
                  <a:lnTo>
                    <a:pt x="12" y="29"/>
                  </a:lnTo>
                  <a:lnTo>
                    <a:pt x="215" y="46"/>
                  </a:lnTo>
                  <a:lnTo>
                    <a:pt x="372" y="214"/>
                  </a:lnTo>
                  <a:cubicBezTo>
                    <a:pt x="375" y="217"/>
                    <a:pt x="378" y="219"/>
                    <a:pt x="381" y="219"/>
                  </a:cubicBezTo>
                  <a:cubicBezTo>
                    <a:pt x="383" y="219"/>
                    <a:pt x="386" y="217"/>
                    <a:pt x="389" y="214"/>
                  </a:cubicBezTo>
                  <a:cubicBezTo>
                    <a:pt x="394" y="214"/>
                    <a:pt x="394" y="203"/>
                    <a:pt x="389" y="198"/>
                  </a:cubicBezTo>
                  <a:lnTo>
                    <a:pt x="228" y="24"/>
                  </a:lnTo>
                  <a:lnTo>
                    <a:pt x="1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2"/>
            <p:cNvSpPr/>
            <p:nvPr/>
          </p:nvSpPr>
          <p:spPr>
            <a:xfrm>
              <a:off x="6176252" y="365047"/>
              <a:ext cx="66183" cy="48482"/>
            </a:xfrm>
            <a:custGeom>
              <a:rect b="b" l="l" r="r" t="t"/>
              <a:pathLst>
                <a:path extrusionOk="0" h="493" w="673">
                  <a:moveTo>
                    <a:pt x="516" y="1"/>
                  </a:moveTo>
                  <a:lnTo>
                    <a:pt x="516" y="1"/>
                  </a:lnTo>
                  <a:cubicBezTo>
                    <a:pt x="0" y="191"/>
                    <a:pt x="260" y="488"/>
                    <a:pt x="260" y="488"/>
                  </a:cubicBezTo>
                  <a:cubicBezTo>
                    <a:pt x="282" y="491"/>
                    <a:pt x="302" y="492"/>
                    <a:pt x="321" y="492"/>
                  </a:cubicBezTo>
                  <a:cubicBezTo>
                    <a:pt x="673" y="492"/>
                    <a:pt x="516" y="1"/>
                    <a:pt x="5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2"/>
            <p:cNvSpPr/>
            <p:nvPr/>
          </p:nvSpPr>
          <p:spPr>
            <a:xfrm>
              <a:off x="6195526" y="458273"/>
              <a:ext cx="83392" cy="77492"/>
            </a:xfrm>
            <a:custGeom>
              <a:rect b="b" l="l" r="r" t="t"/>
              <a:pathLst>
                <a:path extrusionOk="0" h="788" w="848">
                  <a:moveTo>
                    <a:pt x="561" y="1"/>
                  </a:moveTo>
                  <a:cubicBezTo>
                    <a:pt x="557" y="1"/>
                    <a:pt x="554" y="1"/>
                    <a:pt x="551" y="3"/>
                  </a:cubicBezTo>
                  <a:cubicBezTo>
                    <a:pt x="0" y="113"/>
                    <a:pt x="111" y="629"/>
                    <a:pt x="146" y="762"/>
                  </a:cubicBezTo>
                  <a:cubicBezTo>
                    <a:pt x="151" y="777"/>
                    <a:pt x="163" y="787"/>
                    <a:pt x="177" y="787"/>
                  </a:cubicBezTo>
                  <a:cubicBezTo>
                    <a:pt x="180" y="787"/>
                    <a:pt x="183" y="787"/>
                    <a:pt x="187" y="786"/>
                  </a:cubicBezTo>
                  <a:cubicBezTo>
                    <a:pt x="847" y="559"/>
                    <a:pt x="639" y="113"/>
                    <a:pt x="586" y="15"/>
                  </a:cubicBezTo>
                  <a:cubicBezTo>
                    <a:pt x="578" y="6"/>
                    <a:pt x="569" y="1"/>
                    <a:pt x="56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2"/>
            <p:cNvSpPr/>
            <p:nvPr/>
          </p:nvSpPr>
          <p:spPr>
            <a:xfrm>
              <a:off x="6210376" y="457388"/>
              <a:ext cx="42778" cy="79164"/>
            </a:xfrm>
            <a:custGeom>
              <a:rect b="b" l="l" r="r" t="t"/>
              <a:pathLst>
                <a:path extrusionOk="0" h="805" w="435">
                  <a:moveTo>
                    <a:pt x="424" y="1"/>
                  </a:moveTo>
                  <a:cubicBezTo>
                    <a:pt x="418" y="1"/>
                    <a:pt x="413" y="1"/>
                    <a:pt x="406" y="6"/>
                  </a:cubicBezTo>
                  <a:lnTo>
                    <a:pt x="1" y="783"/>
                  </a:lnTo>
                  <a:cubicBezTo>
                    <a:pt x="1" y="789"/>
                    <a:pt x="1" y="801"/>
                    <a:pt x="6" y="801"/>
                  </a:cubicBezTo>
                  <a:cubicBezTo>
                    <a:pt x="11" y="803"/>
                    <a:pt x="15" y="804"/>
                    <a:pt x="17" y="804"/>
                  </a:cubicBezTo>
                  <a:cubicBezTo>
                    <a:pt x="21" y="804"/>
                    <a:pt x="23" y="802"/>
                    <a:pt x="23" y="795"/>
                  </a:cubicBezTo>
                  <a:lnTo>
                    <a:pt x="429" y="17"/>
                  </a:lnTo>
                  <a:cubicBezTo>
                    <a:pt x="435" y="12"/>
                    <a:pt x="429" y="6"/>
                    <a:pt x="4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2"/>
            <p:cNvSpPr/>
            <p:nvPr/>
          </p:nvSpPr>
          <p:spPr>
            <a:xfrm>
              <a:off x="6210376" y="480793"/>
              <a:ext cx="46220" cy="26257"/>
            </a:xfrm>
            <a:custGeom>
              <a:rect b="b" l="l" r="r" t="t"/>
              <a:pathLst>
                <a:path extrusionOk="0" h="267" w="470">
                  <a:moveTo>
                    <a:pt x="301" y="1"/>
                  </a:moveTo>
                  <a:lnTo>
                    <a:pt x="17" y="23"/>
                  </a:lnTo>
                  <a:cubicBezTo>
                    <a:pt x="6" y="30"/>
                    <a:pt x="1" y="35"/>
                    <a:pt x="1" y="41"/>
                  </a:cubicBezTo>
                  <a:cubicBezTo>
                    <a:pt x="6" y="47"/>
                    <a:pt x="6" y="47"/>
                    <a:pt x="12" y="52"/>
                  </a:cubicBezTo>
                  <a:lnTo>
                    <a:pt x="17" y="52"/>
                  </a:lnTo>
                  <a:lnTo>
                    <a:pt x="290" y="30"/>
                  </a:lnTo>
                  <a:lnTo>
                    <a:pt x="447" y="261"/>
                  </a:lnTo>
                  <a:cubicBezTo>
                    <a:pt x="453" y="266"/>
                    <a:pt x="458" y="266"/>
                    <a:pt x="464" y="266"/>
                  </a:cubicBezTo>
                  <a:cubicBezTo>
                    <a:pt x="470" y="261"/>
                    <a:pt x="470" y="255"/>
                    <a:pt x="470" y="250"/>
                  </a:cubicBezTo>
                  <a:lnTo>
                    <a:pt x="301"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2"/>
            <p:cNvSpPr/>
            <p:nvPr/>
          </p:nvSpPr>
          <p:spPr>
            <a:xfrm>
              <a:off x="6205754" y="496626"/>
              <a:ext cx="40614" cy="23208"/>
            </a:xfrm>
            <a:custGeom>
              <a:rect b="b" l="l" r="r" t="t"/>
              <a:pathLst>
                <a:path extrusionOk="0" h="236" w="413">
                  <a:moveTo>
                    <a:pt x="262" y="1"/>
                  </a:moveTo>
                  <a:lnTo>
                    <a:pt x="13" y="25"/>
                  </a:lnTo>
                  <a:cubicBezTo>
                    <a:pt x="7" y="25"/>
                    <a:pt x="0" y="30"/>
                    <a:pt x="0" y="43"/>
                  </a:cubicBezTo>
                  <a:cubicBezTo>
                    <a:pt x="7" y="43"/>
                    <a:pt x="7" y="48"/>
                    <a:pt x="13" y="48"/>
                  </a:cubicBezTo>
                  <a:cubicBezTo>
                    <a:pt x="13" y="48"/>
                    <a:pt x="13" y="54"/>
                    <a:pt x="19" y="54"/>
                  </a:cubicBezTo>
                  <a:lnTo>
                    <a:pt x="251" y="30"/>
                  </a:lnTo>
                  <a:lnTo>
                    <a:pt x="390" y="228"/>
                  </a:lnTo>
                  <a:cubicBezTo>
                    <a:pt x="394" y="232"/>
                    <a:pt x="398" y="236"/>
                    <a:pt x="402" y="236"/>
                  </a:cubicBezTo>
                  <a:cubicBezTo>
                    <a:pt x="403" y="236"/>
                    <a:pt x="405" y="235"/>
                    <a:pt x="407" y="233"/>
                  </a:cubicBezTo>
                  <a:cubicBezTo>
                    <a:pt x="412" y="228"/>
                    <a:pt x="412" y="222"/>
                    <a:pt x="412" y="217"/>
                  </a:cubicBezTo>
                  <a:lnTo>
                    <a:pt x="262"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2"/>
            <p:cNvSpPr/>
            <p:nvPr/>
          </p:nvSpPr>
          <p:spPr>
            <a:xfrm>
              <a:off x="6205754" y="511082"/>
              <a:ext cx="29207" cy="17013"/>
            </a:xfrm>
            <a:custGeom>
              <a:rect b="b" l="l" r="r" t="t"/>
              <a:pathLst>
                <a:path extrusionOk="0" h="173" w="297">
                  <a:moveTo>
                    <a:pt x="187" y="0"/>
                  </a:moveTo>
                  <a:lnTo>
                    <a:pt x="13" y="28"/>
                  </a:lnTo>
                  <a:cubicBezTo>
                    <a:pt x="0" y="28"/>
                    <a:pt x="0" y="35"/>
                    <a:pt x="0" y="40"/>
                  </a:cubicBezTo>
                  <a:cubicBezTo>
                    <a:pt x="0" y="46"/>
                    <a:pt x="0" y="46"/>
                    <a:pt x="7" y="52"/>
                  </a:cubicBezTo>
                  <a:lnTo>
                    <a:pt x="13" y="52"/>
                  </a:lnTo>
                  <a:lnTo>
                    <a:pt x="174" y="28"/>
                  </a:lnTo>
                  <a:lnTo>
                    <a:pt x="273" y="167"/>
                  </a:lnTo>
                  <a:cubicBezTo>
                    <a:pt x="276" y="170"/>
                    <a:pt x="279" y="172"/>
                    <a:pt x="282" y="172"/>
                  </a:cubicBezTo>
                  <a:cubicBezTo>
                    <a:pt x="285" y="172"/>
                    <a:pt x="288" y="170"/>
                    <a:pt x="291" y="167"/>
                  </a:cubicBezTo>
                  <a:cubicBezTo>
                    <a:pt x="297" y="161"/>
                    <a:pt x="297" y="156"/>
                    <a:pt x="297" y="150"/>
                  </a:cubicBezTo>
                  <a:lnTo>
                    <a:pt x="18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2"/>
            <p:cNvSpPr/>
            <p:nvPr/>
          </p:nvSpPr>
          <p:spPr>
            <a:xfrm>
              <a:off x="6222865" y="467714"/>
              <a:ext cx="39434" cy="21635"/>
            </a:xfrm>
            <a:custGeom>
              <a:rect b="b" l="l" r="r" t="t"/>
              <a:pathLst>
                <a:path extrusionOk="0" h="220" w="401">
                  <a:moveTo>
                    <a:pt x="18" y="0"/>
                  </a:moveTo>
                  <a:cubicBezTo>
                    <a:pt x="13" y="0"/>
                    <a:pt x="7" y="6"/>
                    <a:pt x="0" y="11"/>
                  </a:cubicBezTo>
                  <a:cubicBezTo>
                    <a:pt x="0" y="17"/>
                    <a:pt x="7" y="24"/>
                    <a:pt x="13" y="29"/>
                  </a:cubicBezTo>
                  <a:lnTo>
                    <a:pt x="222" y="46"/>
                  </a:lnTo>
                  <a:lnTo>
                    <a:pt x="377" y="214"/>
                  </a:lnTo>
                  <a:cubicBezTo>
                    <a:pt x="383" y="220"/>
                    <a:pt x="390" y="220"/>
                    <a:pt x="395" y="220"/>
                  </a:cubicBezTo>
                  <a:cubicBezTo>
                    <a:pt x="401" y="214"/>
                    <a:pt x="401" y="203"/>
                    <a:pt x="395" y="198"/>
                  </a:cubicBezTo>
                  <a:lnTo>
                    <a:pt x="233" y="24"/>
                  </a:lnTo>
                  <a:lnTo>
                    <a:pt x="18"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2"/>
            <p:cNvSpPr/>
            <p:nvPr/>
          </p:nvSpPr>
          <p:spPr>
            <a:xfrm>
              <a:off x="6201820" y="457388"/>
              <a:ext cx="66183" cy="48383"/>
            </a:xfrm>
            <a:custGeom>
              <a:rect b="b" l="l" r="r" t="t"/>
              <a:pathLst>
                <a:path extrusionOk="0" h="492" w="673">
                  <a:moveTo>
                    <a:pt x="511" y="1"/>
                  </a:moveTo>
                  <a:lnTo>
                    <a:pt x="511" y="1"/>
                  </a:lnTo>
                  <a:cubicBezTo>
                    <a:pt x="0" y="191"/>
                    <a:pt x="262" y="488"/>
                    <a:pt x="262" y="488"/>
                  </a:cubicBezTo>
                  <a:cubicBezTo>
                    <a:pt x="283" y="491"/>
                    <a:pt x="304" y="492"/>
                    <a:pt x="322" y="492"/>
                  </a:cubicBezTo>
                  <a:cubicBezTo>
                    <a:pt x="672" y="492"/>
                    <a:pt x="511" y="1"/>
                    <a:pt x="5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2"/>
            <p:cNvSpPr/>
            <p:nvPr/>
          </p:nvSpPr>
          <p:spPr>
            <a:xfrm>
              <a:off x="6268003" y="492594"/>
              <a:ext cx="68445" cy="63528"/>
            </a:xfrm>
            <a:custGeom>
              <a:rect b="b" l="l" r="r" t="t"/>
              <a:pathLst>
                <a:path extrusionOk="0" h="646" w="696">
                  <a:moveTo>
                    <a:pt x="206" y="0"/>
                  </a:moveTo>
                  <a:cubicBezTo>
                    <a:pt x="149" y="0"/>
                    <a:pt x="102" y="9"/>
                    <a:pt x="76" y="14"/>
                  </a:cubicBezTo>
                  <a:cubicBezTo>
                    <a:pt x="63" y="20"/>
                    <a:pt x="52" y="31"/>
                    <a:pt x="52" y="42"/>
                  </a:cubicBezTo>
                  <a:cubicBezTo>
                    <a:pt x="0" y="598"/>
                    <a:pt x="528" y="646"/>
                    <a:pt x="667" y="646"/>
                  </a:cubicBezTo>
                  <a:cubicBezTo>
                    <a:pt x="683" y="646"/>
                    <a:pt x="696" y="633"/>
                    <a:pt x="696" y="616"/>
                  </a:cubicBezTo>
                  <a:cubicBezTo>
                    <a:pt x="678" y="85"/>
                    <a:pt x="390" y="0"/>
                    <a:pt x="206"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2"/>
            <p:cNvSpPr/>
            <p:nvPr/>
          </p:nvSpPr>
          <p:spPr>
            <a:xfrm>
              <a:off x="6272527" y="493381"/>
              <a:ext cx="64511" cy="63134"/>
            </a:xfrm>
            <a:custGeom>
              <a:rect b="b" l="l" r="r" t="t"/>
              <a:pathLst>
                <a:path extrusionOk="0" h="642" w="656">
                  <a:moveTo>
                    <a:pt x="14" y="1"/>
                  </a:moveTo>
                  <a:cubicBezTo>
                    <a:pt x="11" y="1"/>
                    <a:pt x="9" y="3"/>
                    <a:pt x="6" y="6"/>
                  </a:cubicBezTo>
                  <a:cubicBezTo>
                    <a:pt x="0" y="12"/>
                    <a:pt x="0" y="23"/>
                    <a:pt x="6" y="23"/>
                  </a:cubicBezTo>
                  <a:lnTo>
                    <a:pt x="632" y="638"/>
                  </a:lnTo>
                  <a:cubicBezTo>
                    <a:pt x="635" y="640"/>
                    <a:pt x="639" y="642"/>
                    <a:pt x="644" y="642"/>
                  </a:cubicBezTo>
                  <a:cubicBezTo>
                    <a:pt x="648" y="642"/>
                    <a:pt x="653" y="640"/>
                    <a:pt x="655" y="638"/>
                  </a:cubicBezTo>
                  <a:lnTo>
                    <a:pt x="655" y="620"/>
                  </a:lnTo>
                  <a:lnTo>
                    <a:pt x="24" y="6"/>
                  </a:lnTo>
                  <a:cubicBezTo>
                    <a:pt x="20" y="3"/>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2"/>
            <p:cNvSpPr/>
            <p:nvPr/>
          </p:nvSpPr>
          <p:spPr>
            <a:xfrm>
              <a:off x="6286196" y="503510"/>
              <a:ext cx="35402" cy="38451"/>
            </a:xfrm>
            <a:custGeom>
              <a:rect b="b" l="l" r="r" t="t"/>
              <a:pathLst>
                <a:path extrusionOk="0" h="391" w="360">
                  <a:moveTo>
                    <a:pt x="343" y="1"/>
                  </a:moveTo>
                  <a:lnTo>
                    <a:pt x="59" y="94"/>
                  </a:lnTo>
                  <a:lnTo>
                    <a:pt x="0" y="372"/>
                  </a:lnTo>
                  <a:cubicBezTo>
                    <a:pt x="0" y="377"/>
                    <a:pt x="0" y="390"/>
                    <a:pt x="12" y="390"/>
                  </a:cubicBezTo>
                  <a:cubicBezTo>
                    <a:pt x="12" y="390"/>
                    <a:pt x="17" y="390"/>
                    <a:pt x="24" y="383"/>
                  </a:cubicBezTo>
                  <a:lnTo>
                    <a:pt x="24" y="377"/>
                  </a:lnTo>
                  <a:lnTo>
                    <a:pt x="81" y="112"/>
                  </a:lnTo>
                  <a:lnTo>
                    <a:pt x="348" y="30"/>
                  </a:lnTo>
                  <a:cubicBezTo>
                    <a:pt x="354" y="24"/>
                    <a:pt x="359" y="19"/>
                    <a:pt x="359" y="13"/>
                  </a:cubicBezTo>
                  <a:cubicBezTo>
                    <a:pt x="354" y="7"/>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2"/>
            <p:cNvSpPr/>
            <p:nvPr/>
          </p:nvSpPr>
          <p:spPr>
            <a:xfrm>
              <a:off x="6299866" y="517179"/>
              <a:ext cx="30879" cy="33731"/>
            </a:xfrm>
            <a:custGeom>
              <a:rect b="b" l="l" r="r" t="t"/>
              <a:pathLst>
                <a:path extrusionOk="0" h="343" w="314">
                  <a:moveTo>
                    <a:pt x="295" y="1"/>
                  </a:moveTo>
                  <a:lnTo>
                    <a:pt x="52" y="83"/>
                  </a:lnTo>
                  <a:lnTo>
                    <a:pt x="1" y="326"/>
                  </a:lnTo>
                  <a:cubicBezTo>
                    <a:pt x="1" y="332"/>
                    <a:pt x="6" y="337"/>
                    <a:pt x="12" y="343"/>
                  </a:cubicBezTo>
                  <a:cubicBezTo>
                    <a:pt x="17" y="343"/>
                    <a:pt x="17" y="337"/>
                    <a:pt x="24" y="337"/>
                  </a:cubicBezTo>
                  <a:lnTo>
                    <a:pt x="24" y="332"/>
                  </a:lnTo>
                  <a:lnTo>
                    <a:pt x="76" y="99"/>
                  </a:lnTo>
                  <a:lnTo>
                    <a:pt x="302" y="24"/>
                  </a:lnTo>
                  <a:cubicBezTo>
                    <a:pt x="313" y="24"/>
                    <a:pt x="313" y="19"/>
                    <a:pt x="313" y="13"/>
                  </a:cubicBezTo>
                  <a:cubicBezTo>
                    <a:pt x="313" y="1"/>
                    <a:pt x="302" y="1"/>
                    <a:pt x="29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2"/>
            <p:cNvSpPr/>
            <p:nvPr/>
          </p:nvSpPr>
          <p:spPr>
            <a:xfrm>
              <a:off x="6313535" y="530357"/>
              <a:ext cx="21733" cy="25273"/>
            </a:xfrm>
            <a:custGeom>
              <a:rect b="b" l="l" r="r" t="t"/>
              <a:pathLst>
                <a:path extrusionOk="0" h="257" w="221">
                  <a:moveTo>
                    <a:pt x="204" y="0"/>
                  </a:moveTo>
                  <a:lnTo>
                    <a:pt x="30" y="59"/>
                  </a:lnTo>
                  <a:lnTo>
                    <a:pt x="1" y="238"/>
                  </a:lnTo>
                  <a:cubicBezTo>
                    <a:pt x="1" y="244"/>
                    <a:pt x="6" y="249"/>
                    <a:pt x="12" y="256"/>
                  </a:cubicBezTo>
                  <a:cubicBezTo>
                    <a:pt x="17" y="256"/>
                    <a:pt x="17" y="249"/>
                    <a:pt x="24" y="249"/>
                  </a:cubicBezTo>
                  <a:lnTo>
                    <a:pt x="30" y="244"/>
                  </a:lnTo>
                  <a:lnTo>
                    <a:pt x="52" y="82"/>
                  </a:lnTo>
                  <a:lnTo>
                    <a:pt x="209" y="24"/>
                  </a:lnTo>
                  <a:cubicBezTo>
                    <a:pt x="215" y="24"/>
                    <a:pt x="220" y="18"/>
                    <a:pt x="220" y="13"/>
                  </a:cubicBezTo>
                  <a:cubicBezTo>
                    <a:pt x="215" y="6"/>
                    <a:pt x="209" y="0"/>
                    <a:pt x="2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2"/>
            <p:cNvSpPr/>
            <p:nvPr/>
          </p:nvSpPr>
          <p:spPr>
            <a:xfrm>
              <a:off x="6274789" y="493283"/>
              <a:ext cx="31469" cy="32059"/>
            </a:xfrm>
            <a:custGeom>
              <a:rect b="b" l="l" r="r" t="t"/>
              <a:pathLst>
                <a:path extrusionOk="0" h="326" w="320">
                  <a:moveTo>
                    <a:pt x="301" y="0"/>
                  </a:moveTo>
                  <a:lnTo>
                    <a:pt x="87" y="105"/>
                  </a:lnTo>
                  <a:lnTo>
                    <a:pt x="1" y="308"/>
                  </a:lnTo>
                  <a:cubicBezTo>
                    <a:pt x="1" y="313"/>
                    <a:pt x="1" y="320"/>
                    <a:pt x="12" y="326"/>
                  </a:cubicBezTo>
                  <a:cubicBezTo>
                    <a:pt x="12" y="326"/>
                    <a:pt x="18" y="326"/>
                    <a:pt x="23" y="320"/>
                  </a:cubicBezTo>
                  <a:lnTo>
                    <a:pt x="29" y="320"/>
                  </a:lnTo>
                  <a:lnTo>
                    <a:pt x="105" y="128"/>
                  </a:lnTo>
                  <a:lnTo>
                    <a:pt x="314" y="24"/>
                  </a:lnTo>
                  <a:cubicBezTo>
                    <a:pt x="319" y="24"/>
                    <a:pt x="319" y="13"/>
                    <a:pt x="319" y="7"/>
                  </a:cubicBezTo>
                  <a:cubicBezTo>
                    <a:pt x="314" y="0"/>
                    <a:pt x="307" y="0"/>
                    <a:pt x="3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2"/>
            <p:cNvSpPr/>
            <p:nvPr/>
          </p:nvSpPr>
          <p:spPr>
            <a:xfrm>
              <a:off x="6273019" y="493971"/>
              <a:ext cx="55562" cy="39926"/>
            </a:xfrm>
            <a:custGeom>
              <a:rect b="b" l="l" r="r" t="t"/>
              <a:pathLst>
                <a:path extrusionOk="0" h="406" w="565">
                  <a:moveTo>
                    <a:pt x="7" y="0"/>
                  </a:moveTo>
                  <a:cubicBezTo>
                    <a:pt x="3" y="0"/>
                    <a:pt x="1" y="0"/>
                    <a:pt x="1" y="0"/>
                  </a:cubicBezTo>
                  <a:cubicBezTo>
                    <a:pt x="23" y="342"/>
                    <a:pt x="172" y="405"/>
                    <a:pt x="280" y="405"/>
                  </a:cubicBezTo>
                  <a:cubicBezTo>
                    <a:pt x="345" y="405"/>
                    <a:pt x="395" y="383"/>
                    <a:pt x="395" y="383"/>
                  </a:cubicBezTo>
                  <a:cubicBezTo>
                    <a:pt x="565" y="11"/>
                    <a:pt x="67" y="0"/>
                    <a:pt x="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2"/>
            <p:cNvSpPr/>
            <p:nvPr/>
          </p:nvSpPr>
          <p:spPr>
            <a:xfrm>
              <a:off x="6210966" y="257856"/>
              <a:ext cx="114566" cy="71493"/>
            </a:xfrm>
            <a:custGeom>
              <a:rect b="b" l="l" r="r" t="t"/>
              <a:pathLst>
                <a:path extrusionOk="0" h="727" w="1165">
                  <a:moveTo>
                    <a:pt x="462" y="0"/>
                  </a:moveTo>
                  <a:cubicBezTo>
                    <a:pt x="253" y="0"/>
                    <a:pt x="83" y="112"/>
                    <a:pt x="24" y="157"/>
                  </a:cubicBezTo>
                  <a:cubicBezTo>
                    <a:pt x="6" y="169"/>
                    <a:pt x="0" y="187"/>
                    <a:pt x="6" y="203"/>
                  </a:cubicBezTo>
                  <a:cubicBezTo>
                    <a:pt x="145" y="620"/>
                    <a:pt x="427" y="726"/>
                    <a:pt x="678" y="726"/>
                  </a:cubicBezTo>
                  <a:cubicBezTo>
                    <a:pt x="875" y="726"/>
                    <a:pt x="1053" y="661"/>
                    <a:pt x="1130" y="628"/>
                  </a:cubicBezTo>
                  <a:cubicBezTo>
                    <a:pt x="1154" y="615"/>
                    <a:pt x="1165" y="593"/>
                    <a:pt x="1154" y="569"/>
                  </a:cubicBezTo>
                  <a:cubicBezTo>
                    <a:pt x="937" y="122"/>
                    <a:pt x="679" y="0"/>
                    <a:pt x="462"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2"/>
            <p:cNvSpPr/>
            <p:nvPr/>
          </p:nvSpPr>
          <p:spPr>
            <a:xfrm>
              <a:off x="6209884" y="273295"/>
              <a:ext cx="116926" cy="45335"/>
            </a:xfrm>
            <a:custGeom>
              <a:rect b="b" l="l" r="r" t="t"/>
              <a:pathLst>
                <a:path extrusionOk="0" h="461" w="1189">
                  <a:moveTo>
                    <a:pt x="22" y="0"/>
                  </a:moveTo>
                  <a:cubicBezTo>
                    <a:pt x="17" y="0"/>
                    <a:pt x="6" y="0"/>
                    <a:pt x="0" y="12"/>
                  </a:cubicBezTo>
                  <a:cubicBezTo>
                    <a:pt x="0" y="24"/>
                    <a:pt x="0" y="35"/>
                    <a:pt x="11" y="35"/>
                  </a:cubicBezTo>
                  <a:lnTo>
                    <a:pt x="1165" y="458"/>
                  </a:lnTo>
                  <a:cubicBezTo>
                    <a:pt x="1166" y="460"/>
                    <a:pt x="1168" y="460"/>
                    <a:pt x="1170" y="460"/>
                  </a:cubicBezTo>
                  <a:cubicBezTo>
                    <a:pt x="1176" y="460"/>
                    <a:pt x="1184" y="455"/>
                    <a:pt x="1188" y="447"/>
                  </a:cubicBezTo>
                  <a:cubicBezTo>
                    <a:pt x="1188" y="441"/>
                    <a:pt x="1183" y="429"/>
                    <a:pt x="1176" y="423"/>
                  </a:cubicBez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2"/>
            <p:cNvSpPr/>
            <p:nvPr/>
          </p:nvSpPr>
          <p:spPr>
            <a:xfrm>
              <a:off x="6244598" y="259724"/>
              <a:ext cx="33731" cy="67855"/>
            </a:xfrm>
            <a:custGeom>
              <a:rect b="b" l="l" r="r" t="t"/>
              <a:pathLst>
                <a:path extrusionOk="0" h="690" w="343">
                  <a:moveTo>
                    <a:pt x="324" y="1"/>
                  </a:moveTo>
                  <a:cubicBezTo>
                    <a:pt x="319" y="1"/>
                    <a:pt x="314" y="2"/>
                    <a:pt x="308" y="5"/>
                  </a:cubicBezTo>
                  <a:lnTo>
                    <a:pt x="1" y="283"/>
                  </a:lnTo>
                  <a:lnTo>
                    <a:pt x="81" y="671"/>
                  </a:lnTo>
                  <a:cubicBezTo>
                    <a:pt x="87" y="684"/>
                    <a:pt x="92" y="689"/>
                    <a:pt x="105" y="689"/>
                  </a:cubicBezTo>
                  <a:cubicBezTo>
                    <a:pt x="110" y="684"/>
                    <a:pt x="116" y="684"/>
                    <a:pt x="116" y="678"/>
                  </a:cubicBezTo>
                  <a:cubicBezTo>
                    <a:pt x="122" y="671"/>
                    <a:pt x="122" y="671"/>
                    <a:pt x="122" y="666"/>
                  </a:cubicBezTo>
                  <a:lnTo>
                    <a:pt x="41" y="296"/>
                  </a:lnTo>
                  <a:lnTo>
                    <a:pt x="330" y="34"/>
                  </a:lnTo>
                  <a:cubicBezTo>
                    <a:pt x="343" y="29"/>
                    <a:pt x="343" y="17"/>
                    <a:pt x="336" y="5"/>
                  </a:cubicBezTo>
                  <a:cubicBezTo>
                    <a:pt x="333" y="2"/>
                    <a:pt x="329" y="1"/>
                    <a:pt x="3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2"/>
            <p:cNvSpPr/>
            <p:nvPr/>
          </p:nvSpPr>
          <p:spPr>
            <a:xfrm>
              <a:off x="6268003" y="271820"/>
              <a:ext cx="29600" cy="59201"/>
            </a:xfrm>
            <a:custGeom>
              <a:rect b="b" l="l" r="r" t="t"/>
              <a:pathLst>
                <a:path extrusionOk="0" h="602" w="301">
                  <a:moveTo>
                    <a:pt x="284" y="0"/>
                  </a:moveTo>
                  <a:cubicBezTo>
                    <a:pt x="280" y="0"/>
                    <a:pt x="275" y="2"/>
                    <a:pt x="272" y="4"/>
                  </a:cubicBezTo>
                  <a:lnTo>
                    <a:pt x="0" y="248"/>
                  </a:lnTo>
                  <a:lnTo>
                    <a:pt x="76" y="590"/>
                  </a:lnTo>
                  <a:cubicBezTo>
                    <a:pt x="81" y="595"/>
                    <a:pt x="87" y="601"/>
                    <a:pt x="98" y="601"/>
                  </a:cubicBezTo>
                  <a:cubicBezTo>
                    <a:pt x="105" y="601"/>
                    <a:pt x="110" y="595"/>
                    <a:pt x="110" y="590"/>
                  </a:cubicBezTo>
                  <a:cubicBezTo>
                    <a:pt x="110" y="583"/>
                    <a:pt x="116" y="583"/>
                    <a:pt x="110" y="577"/>
                  </a:cubicBezTo>
                  <a:lnTo>
                    <a:pt x="41" y="259"/>
                  </a:lnTo>
                  <a:lnTo>
                    <a:pt x="295" y="33"/>
                  </a:lnTo>
                  <a:cubicBezTo>
                    <a:pt x="301" y="27"/>
                    <a:pt x="301" y="15"/>
                    <a:pt x="295" y="4"/>
                  </a:cubicBezTo>
                  <a:cubicBezTo>
                    <a:pt x="293" y="2"/>
                    <a:pt x="288" y="0"/>
                    <a:pt x="28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2"/>
            <p:cNvSpPr/>
            <p:nvPr/>
          </p:nvSpPr>
          <p:spPr>
            <a:xfrm>
              <a:off x="6289048" y="285981"/>
              <a:ext cx="21733" cy="42876"/>
            </a:xfrm>
            <a:custGeom>
              <a:rect b="b" l="l" r="r" t="t"/>
              <a:pathLst>
                <a:path extrusionOk="0" h="436" w="221">
                  <a:moveTo>
                    <a:pt x="203" y="1"/>
                  </a:moveTo>
                  <a:cubicBezTo>
                    <a:pt x="198" y="1"/>
                    <a:pt x="194" y="2"/>
                    <a:pt x="191" y="5"/>
                  </a:cubicBezTo>
                  <a:lnTo>
                    <a:pt x="1" y="179"/>
                  </a:lnTo>
                  <a:lnTo>
                    <a:pt x="70" y="422"/>
                  </a:lnTo>
                  <a:cubicBezTo>
                    <a:pt x="70" y="430"/>
                    <a:pt x="76" y="436"/>
                    <a:pt x="84" y="436"/>
                  </a:cubicBezTo>
                  <a:cubicBezTo>
                    <a:pt x="86" y="436"/>
                    <a:pt x="89" y="435"/>
                    <a:pt x="92" y="433"/>
                  </a:cubicBezTo>
                  <a:cubicBezTo>
                    <a:pt x="99" y="433"/>
                    <a:pt x="99" y="428"/>
                    <a:pt x="105" y="422"/>
                  </a:cubicBezTo>
                  <a:lnTo>
                    <a:pt x="105" y="411"/>
                  </a:lnTo>
                  <a:lnTo>
                    <a:pt x="41" y="190"/>
                  </a:lnTo>
                  <a:lnTo>
                    <a:pt x="215" y="34"/>
                  </a:lnTo>
                  <a:cubicBezTo>
                    <a:pt x="220" y="29"/>
                    <a:pt x="220" y="16"/>
                    <a:pt x="215" y="5"/>
                  </a:cubicBezTo>
                  <a:cubicBezTo>
                    <a:pt x="212" y="2"/>
                    <a:pt x="208" y="1"/>
                    <a:pt x="20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2"/>
            <p:cNvSpPr/>
            <p:nvPr/>
          </p:nvSpPr>
          <p:spPr>
            <a:xfrm>
              <a:off x="6228077" y="255299"/>
              <a:ext cx="24585" cy="57529"/>
            </a:xfrm>
            <a:custGeom>
              <a:rect b="b" l="l" r="r" t="t"/>
              <a:pathLst>
                <a:path extrusionOk="0" h="585" w="250">
                  <a:moveTo>
                    <a:pt x="230" y="0"/>
                  </a:moveTo>
                  <a:cubicBezTo>
                    <a:pt x="223" y="0"/>
                    <a:pt x="218" y="3"/>
                    <a:pt x="214" y="10"/>
                  </a:cubicBezTo>
                  <a:lnTo>
                    <a:pt x="0" y="264"/>
                  </a:lnTo>
                  <a:lnTo>
                    <a:pt x="11" y="566"/>
                  </a:lnTo>
                  <a:cubicBezTo>
                    <a:pt x="11" y="577"/>
                    <a:pt x="17" y="584"/>
                    <a:pt x="29" y="584"/>
                  </a:cubicBezTo>
                  <a:cubicBezTo>
                    <a:pt x="35" y="584"/>
                    <a:pt x="46" y="577"/>
                    <a:pt x="46" y="572"/>
                  </a:cubicBezTo>
                  <a:lnTo>
                    <a:pt x="46" y="566"/>
                  </a:lnTo>
                  <a:lnTo>
                    <a:pt x="41" y="277"/>
                  </a:lnTo>
                  <a:lnTo>
                    <a:pt x="244" y="28"/>
                  </a:lnTo>
                  <a:cubicBezTo>
                    <a:pt x="249" y="21"/>
                    <a:pt x="249" y="10"/>
                    <a:pt x="244" y="4"/>
                  </a:cubicBezTo>
                  <a:cubicBezTo>
                    <a:pt x="239" y="2"/>
                    <a:pt x="234" y="0"/>
                    <a:pt x="23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2"/>
            <p:cNvSpPr/>
            <p:nvPr/>
          </p:nvSpPr>
          <p:spPr>
            <a:xfrm>
              <a:off x="6209884" y="265034"/>
              <a:ext cx="70903" cy="47892"/>
            </a:xfrm>
            <a:custGeom>
              <a:rect b="b" l="l" r="r" t="t"/>
              <a:pathLst>
                <a:path extrusionOk="0" h="487" w="721">
                  <a:moveTo>
                    <a:pt x="392" y="0"/>
                  </a:moveTo>
                  <a:cubicBezTo>
                    <a:pt x="202" y="0"/>
                    <a:pt x="0" y="96"/>
                    <a:pt x="0" y="96"/>
                  </a:cubicBezTo>
                  <a:cubicBezTo>
                    <a:pt x="162" y="402"/>
                    <a:pt x="325" y="486"/>
                    <a:pt x="454" y="486"/>
                  </a:cubicBezTo>
                  <a:cubicBezTo>
                    <a:pt x="610" y="486"/>
                    <a:pt x="718" y="363"/>
                    <a:pt x="718" y="363"/>
                  </a:cubicBezTo>
                  <a:cubicBezTo>
                    <a:pt x="721" y="76"/>
                    <a:pt x="561" y="0"/>
                    <a:pt x="39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2"/>
            <p:cNvSpPr/>
            <p:nvPr/>
          </p:nvSpPr>
          <p:spPr>
            <a:xfrm>
              <a:off x="6224635" y="356983"/>
              <a:ext cx="87228" cy="54382"/>
            </a:xfrm>
            <a:custGeom>
              <a:rect b="b" l="l" r="r" t="t"/>
              <a:pathLst>
                <a:path extrusionOk="0" h="553" w="887">
                  <a:moveTo>
                    <a:pt x="350" y="0"/>
                  </a:moveTo>
                  <a:cubicBezTo>
                    <a:pt x="191" y="0"/>
                    <a:pt x="60" y="84"/>
                    <a:pt x="12" y="118"/>
                  </a:cubicBezTo>
                  <a:cubicBezTo>
                    <a:pt x="0" y="129"/>
                    <a:pt x="0" y="141"/>
                    <a:pt x="0" y="158"/>
                  </a:cubicBezTo>
                  <a:cubicBezTo>
                    <a:pt x="107" y="472"/>
                    <a:pt x="321" y="553"/>
                    <a:pt x="513" y="553"/>
                  </a:cubicBezTo>
                  <a:cubicBezTo>
                    <a:pt x="665" y="553"/>
                    <a:pt x="803" y="502"/>
                    <a:pt x="864" y="476"/>
                  </a:cubicBezTo>
                  <a:cubicBezTo>
                    <a:pt x="881" y="471"/>
                    <a:pt x="887" y="447"/>
                    <a:pt x="881" y="431"/>
                  </a:cubicBezTo>
                  <a:cubicBezTo>
                    <a:pt x="715" y="92"/>
                    <a:pt x="517" y="0"/>
                    <a:pt x="35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2"/>
            <p:cNvSpPr/>
            <p:nvPr/>
          </p:nvSpPr>
          <p:spPr>
            <a:xfrm>
              <a:off x="6223553" y="368784"/>
              <a:ext cx="89588" cy="34517"/>
            </a:xfrm>
            <a:custGeom>
              <a:rect b="b" l="l" r="r" t="t"/>
              <a:pathLst>
                <a:path extrusionOk="0" h="351" w="911">
                  <a:moveTo>
                    <a:pt x="12" y="1"/>
                  </a:moveTo>
                  <a:cubicBezTo>
                    <a:pt x="8" y="1"/>
                    <a:pt x="4" y="5"/>
                    <a:pt x="0" y="9"/>
                  </a:cubicBezTo>
                  <a:cubicBezTo>
                    <a:pt x="0" y="14"/>
                    <a:pt x="0" y="27"/>
                    <a:pt x="11" y="27"/>
                  </a:cubicBezTo>
                  <a:lnTo>
                    <a:pt x="886" y="351"/>
                  </a:lnTo>
                  <a:cubicBezTo>
                    <a:pt x="892" y="351"/>
                    <a:pt x="904" y="345"/>
                    <a:pt x="904" y="340"/>
                  </a:cubicBezTo>
                  <a:cubicBezTo>
                    <a:pt x="910" y="334"/>
                    <a:pt x="904" y="327"/>
                    <a:pt x="898" y="322"/>
                  </a:cubicBezTo>
                  <a:lnTo>
                    <a:pt x="17" y="3"/>
                  </a:lnTo>
                  <a:cubicBezTo>
                    <a:pt x="15" y="2"/>
                    <a:pt x="14" y="1"/>
                    <a:pt x="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2"/>
            <p:cNvSpPr/>
            <p:nvPr/>
          </p:nvSpPr>
          <p:spPr>
            <a:xfrm>
              <a:off x="6250204" y="358360"/>
              <a:ext cx="25273" cy="51825"/>
            </a:xfrm>
            <a:custGeom>
              <a:rect b="b" l="l" r="r" t="t"/>
              <a:pathLst>
                <a:path extrusionOk="0" h="527" w="257">
                  <a:moveTo>
                    <a:pt x="245" y="1"/>
                  </a:moveTo>
                  <a:cubicBezTo>
                    <a:pt x="240" y="1"/>
                    <a:pt x="236" y="2"/>
                    <a:pt x="233" y="5"/>
                  </a:cubicBezTo>
                  <a:lnTo>
                    <a:pt x="1" y="213"/>
                  </a:lnTo>
                  <a:lnTo>
                    <a:pt x="65" y="515"/>
                  </a:lnTo>
                  <a:cubicBezTo>
                    <a:pt x="65" y="521"/>
                    <a:pt x="70" y="526"/>
                    <a:pt x="77" y="526"/>
                  </a:cubicBezTo>
                  <a:cubicBezTo>
                    <a:pt x="83" y="521"/>
                    <a:pt x="88" y="521"/>
                    <a:pt x="88" y="515"/>
                  </a:cubicBezTo>
                  <a:lnTo>
                    <a:pt x="88" y="510"/>
                  </a:lnTo>
                  <a:lnTo>
                    <a:pt x="30" y="225"/>
                  </a:lnTo>
                  <a:lnTo>
                    <a:pt x="251" y="23"/>
                  </a:lnTo>
                  <a:cubicBezTo>
                    <a:pt x="257" y="16"/>
                    <a:pt x="257" y="10"/>
                    <a:pt x="257" y="5"/>
                  </a:cubicBezTo>
                  <a:cubicBezTo>
                    <a:pt x="254" y="2"/>
                    <a:pt x="249" y="1"/>
                    <a:pt x="2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2"/>
            <p:cNvSpPr/>
            <p:nvPr/>
          </p:nvSpPr>
          <p:spPr>
            <a:xfrm>
              <a:off x="6268003" y="367505"/>
              <a:ext cx="22815" cy="45236"/>
            </a:xfrm>
            <a:custGeom>
              <a:rect b="b" l="l" r="r" t="t"/>
              <a:pathLst>
                <a:path extrusionOk="0" h="460" w="232">
                  <a:moveTo>
                    <a:pt x="214" y="1"/>
                  </a:moveTo>
                  <a:cubicBezTo>
                    <a:pt x="210" y="1"/>
                    <a:pt x="206" y="2"/>
                    <a:pt x="202" y="5"/>
                  </a:cubicBezTo>
                  <a:lnTo>
                    <a:pt x="0" y="190"/>
                  </a:lnTo>
                  <a:lnTo>
                    <a:pt x="57" y="445"/>
                  </a:lnTo>
                  <a:cubicBezTo>
                    <a:pt x="57" y="454"/>
                    <a:pt x="64" y="459"/>
                    <a:pt x="70" y="459"/>
                  </a:cubicBezTo>
                  <a:cubicBezTo>
                    <a:pt x="72" y="459"/>
                    <a:pt x="74" y="459"/>
                    <a:pt x="76" y="457"/>
                  </a:cubicBezTo>
                  <a:cubicBezTo>
                    <a:pt x="81" y="457"/>
                    <a:pt x="81" y="457"/>
                    <a:pt x="87" y="452"/>
                  </a:cubicBezTo>
                  <a:lnTo>
                    <a:pt x="87" y="439"/>
                  </a:lnTo>
                  <a:lnTo>
                    <a:pt x="28" y="196"/>
                  </a:lnTo>
                  <a:lnTo>
                    <a:pt x="226" y="22"/>
                  </a:lnTo>
                  <a:cubicBezTo>
                    <a:pt x="231" y="22"/>
                    <a:pt x="231" y="11"/>
                    <a:pt x="226" y="5"/>
                  </a:cubicBezTo>
                  <a:cubicBezTo>
                    <a:pt x="223" y="2"/>
                    <a:pt x="219" y="1"/>
                    <a:pt x="2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2"/>
            <p:cNvSpPr/>
            <p:nvPr/>
          </p:nvSpPr>
          <p:spPr>
            <a:xfrm>
              <a:off x="6283836" y="378323"/>
              <a:ext cx="16718" cy="32944"/>
            </a:xfrm>
            <a:custGeom>
              <a:rect b="b" l="l" r="r" t="t"/>
              <a:pathLst>
                <a:path extrusionOk="0" h="335" w="170">
                  <a:moveTo>
                    <a:pt x="157" y="1"/>
                  </a:moveTo>
                  <a:cubicBezTo>
                    <a:pt x="153" y="1"/>
                    <a:pt x="149" y="2"/>
                    <a:pt x="145" y="5"/>
                  </a:cubicBezTo>
                  <a:lnTo>
                    <a:pt x="1" y="138"/>
                  </a:lnTo>
                  <a:lnTo>
                    <a:pt x="54" y="323"/>
                  </a:lnTo>
                  <a:cubicBezTo>
                    <a:pt x="54" y="329"/>
                    <a:pt x="65" y="335"/>
                    <a:pt x="70" y="335"/>
                  </a:cubicBezTo>
                  <a:cubicBezTo>
                    <a:pt x="76" y="329"/>
                    <a:pt x="76" y="329"/>
                    <a:pt x="83" y="323"/>
                  </a:cubicBezTo>
                  <a:lnTo>
                    <a:pt x="83" y="318"/>
                  </a:lnTo>
                  <a:lnTo>
                    <a:pt x="30" y="150"/>
                  </a:lnTo>
                  <a:lnTo>
                    <a:pt x="164" y="29"/>
                  </a:lnTo>
                  <a:cubicBezTo>
                    <a:pt x="169" y="22"/>
                    <a:pt x="169" y="10"/>
                    <a:pt x="164" y="5"/>
                  </a:cubicBezTo>
                  <a:cubicBezTo>
                    <a:pt x="164" y="2"/>
                    <a:pt x="161" y="1"/>
                    <a:pt x="15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2"/>
            <p:cNvSpPr/>
            <p:nvPr/>
          </p:nvSpPr>
          <p:spPr>
            <a:xfrm>
              <a:off x="6237714" y="354918"/>
              <a:ext cx="18291" cy="43860"/>
            </a:xfrm>
            <a:custGeom>
              <a:rect b="b" l="l" r="r" t="t"/>
              <a:pathLst>
                <a:path extrusionOk="0" h="446" w="186">
                  <a:moveTo>
                    <a:pt x="172" y="1"/>
                  </a:moveTo>
                  <a:cubicBezTo>
                    <a:pt x="169" y="1"/>
                    <a:pt x="166" y="2"/>
                    <a:pt x="162" y="5"/>
                  </a:cubicBezTo>
                  <a:lnTo>
                    <a:pt x="1" y="203"/>
                  </a:lnTo>
                  <a:lnTo>
                    <a:pt x="7" y="433"/>
                  </a:lnTo>
                  <a:cubicBezTo>
                    <a:pt x="7" y="440"/>
                    <a:pt x="12" y="446"/>
                    <a:pt x="18" y="446"/>
                  </a:cubicBezTo>
                  <a:cubicBezTo>
                    <a:pt x="23" y="446"/>
                    <a:pt x="30" y="440"/>
                    <a:pt x="36" y="440"/>
                  </a:cubicBezTo>
                  <a:lnTo>
                    <a:pt x="36" y="433"/>
                  </a:lnTo>
                  <a:lnTo>
                    <a:pt x="30" y="214"/>
                  </a:lnTo>
                  <a:lnTo>
                    <a:pt x="186" y="23"/>
                  </a:lnTo>
                  <a:cubicBezTo>
                    <a:pt x="186" y="16"/>
                    <a:pt x="186" y="11"/>
                    <a:pt x="180" y="5"/>
                  </a:cubicBezTo>
                  <a:cubicBezTo>
                    <a:pt x="178" y="2"/>
                    <a:pt x="175" y="1"/>
                    <a:pt x="17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2"/>
            <p:cNvSpPr/>
            <p:nvPr/>
          </p:nvSpPr>
          <p:spPr>
            <a:xfrm>
              <a:off x="6223553" y="362391"/>
              <a:ext cx="54087" cy="36484"/>
            </a:xfrm>
            <a:custGeom>
              <a:rect b="b" l="l" r="r" t="t"/>
              <a:pathLst>
                <a:path extrusionOk="0" h="371" w="550">
                  <a:moveTo>
                    <a:pt x="299" y="1"/>
                  </a:moveTo>
                  <a:cubicBezTo>
                    <a:pt x="154" y="1"/>
                    <a:pt x="0" y="74"/>
                    <a:pt x="0" y="74"/>
                  </a:cubicBezTo>
                  <a:cubicBezTo>
                    <a:pt x="123" y="307"/>
                    <a:pt x="247" y="371"/>
                    <a:pt x="346" y="371"/>
                  </a:cubicBezTo>
                  <a:cubicBezTo>
                    <a:pt x="466" y="371"/>
                    <a:pt x="550" y="277"/>
                    <a:pt x="550" y="277"/>
                  </a:cubicBezTo>
                  <a:cubicBezTo>
                    <a:pt x="550" y="59"/>
                    <a:pt x="428" y="1"/>
                    <a:pt x="29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2"/>
            <p:cNvSpPr/>
            <p:nvPr/>
          </p:nvSpPr>
          <p:spPr>
            <a:xfrm>
              <a:off x="6248532" y="422084"/>
              <a:ext cx="87228" cy="54382"/>
            </a:xfrm>
            <a:custGeom>
              <a:rect b="b" l="l" r="r" t="t"/>
              <a:pathLst>
                <a:path extrusionOk="0" h="553" w="887">
                  <a:moveTo>
                    <a:pt x="351" y="0"/>
                  </a:moveTo>
                  <a:cubicBezTo>
                    <a:pt x="193" y="0"/>
                    <a:pt x="63" y="85"/>
                    <a:pt x="18" y="122"/>
                  </a:cubicBezTo>
                  <a:cubicBezTo>
                    <a:pt x="6" y="127"/>
                    <a:pt x="1" y="146"/>
                    <a:pt x="6" y="157"/>
                  </a:cubicBezTo>
                  <a:cubicBezTo>
                    <a:pt x="114" y="473"/>
                    <a:pt x="330" y="552"/>
                    <a:pt x="522" y="552"/>
                  </a:cubicBezTo>
                  <a:cubicBezTo>
                    <a:pt x="671" y="552"/>
                    <a:pt x="806" y="504"/>
                    <a:pt x="865" y="481"/>
                  </a:cubicBezTo>
                  <a:cubicBezTo>
                    <a:pt x="881" y="470"/>
                    <a:pt x="887" y="453"/>
                    <a:pt x="881" y="435"/>
                  </a:cubicBezTo>
                  <a:cubicBezTo>
                    <a:pt x="715" y="94"/>
                    <a:pt x="517" y="0"/>
                    <a:pt x="35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2"/>
            <p:cNvSpPr/>
            <p:nvPr/>
          </p:nvSpPr>
          <p:spPr>
            <a:xfrm>
              <a:off x="6247450" y="433983"/>
              <a:ext cx="89588" cy="34517"/>
            </a:xfrm>
            <a:custGeom>
              <a:rect b="b" l="l" r="r" t="t"/>
              <a:pathLst>
                <a:path extrusionOk="0" h="351" w="911">
                  <a:moveTo>
                    <a:pt x="23" y="1"/>
                  </a:moveTo>
                  <a:cubicBezTo>
                    <a:pt x="12" y="1"/>
                    <a:pt x="6" y="1"/>
                    <a:pt x="6" y="6"/>
                  </a:cubicBezTo>
                  <a:cubicBezTo>
                    <a:pt x="1" y="19"/>
                    <a:pt x="6" y="25"/>
                    <a:pt x="12" y="25"/>
                  </a:cubicBezTo>
                  <a:lnTo>
                    <a:pt x="887" y="349"/>
                  </a:lnTo>
                  <a:cubicBezTo>
                    <a:pt x="890" y="350"/>
                    <a:pt x="893" y="351"/>
                    <a:pt x="896" y="351"/>
                  </a:cubicBezTo>
                  <a:cubicBezTo>
                    <a:pt x="902" y="351"/>
                    <a:pt x="907" y="347"/>
                    <a:pt x="910" y="343"/>
                  </a:cubicBezTo>
                  <a:cubicBezTo>
                    <a:pt x="910" y="332"/>
                    <a:pt x="905" y="325"/>
                    <a:pt x="898" y="325"/>
                  </a:cubicBezTo>
                  <a:lnTo>
                    <a:pt x="23"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2"/>
            <p:cNvSpPr/>
            <p:nvPr/>
          </p:nvSpPr>
          <p:spPr>
            <a:xfrm>
              <a:off x="6274100" y="423363"/>
              <a:ext cx="25863" cy="51825"/>
            </a:xfrm>
            <a:custGeom>
              <a:rect b="b" l="l" r="r" t="t"/>
              <a:pathLst>
                <a:path extrusionOk="0" h="527" w="263">
                  <a:moveTo>
                    <a:pt x="248" y="0"/>
                  </a:moveTo>
                  <a:cubicBezTo>
                    <a:pt x="245" y="0"/>
                    <a:pt x="242" y="2"/>
                    <a:pt x="239" y="5"/>
                  </a:cubicBezTo>
                  <a:lnTo>
                    <a:pt x="1" y="219"/>
                  </a:lnTo>
                  <a:lnTo>
                    <a:pt x="65" y="515"/>
                  </a:lnTo>
                  <a:cubicBezTo>
                    <a:pt x="65" y="521"/>
                    <a:pt x="78" y="526"/>
                    <a:pt x="83" y="526"/>
                  </a:cubicBezTo>
                  <a:cubicBezTo>
                    <a:pt x="89" y="526"/>
                    <a:pt x="89" y="521"/>
                    <a:pt x="94" y="521"/>
                  </a:cubicBezTo>
                  <a:lnTo>
                    <a:pt x="94" y="509"/>
                  </a:lnTo>
                  <a:lnTo>
                    <a:pt x="30" y="224"/>
                  </a:lnTo>
                  <a:lnTo>
                    <a:pt x="257" y="28"/>
                  </a:lnTo>
                  <a:cubicBezTo>
                    <a:pt x="263" y="23"/>
                    <a:pt x="263" y="10"/>
                    <a:pt x="257" y="5"/>
                  </a:cubicBezTo>
                  <a:cubicBezTo>
                    <a:pt x="254" y="2"/>
                    <a:pt x="251"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2"/>
            <p:cNvSpPr/>
            <p:nvPr/>
          </p:nvSpPr>
          <p:spPr>
            <a:xfrm>
              <a:off x="6291900" y="432902"/>
              <a:ext cx="22815" cy="45138"/>
            </a:xfrm>
            <a:custGeom>
              <a:rect b="b" l="l" r="r" t="t"/>
              <a:pathLst>
                <a:path extrusionOk="0" h="459" w="232">
                  <a:moveTo>
                    <a:pt x="209" y="1"/>
                  </a:moveTo>
                  <a:lnTo>
                    <a:pt x="1" y="186"/>
                  </a:lnTo>
                  <a:lnTo>
                    <a:pt x="58" y="447"/>
                  </a:lnTo>
                  <a:cubicBezTo>
                    <a:pt x="63" y="453"/>
                    <a:pt x="70" y="458"/>
                    <a:pt x="76" y="458"/>
                  </a:cubicBezTo>
                  <a:cubicBezTo>
                    <a:pt x="82" y="458"/>
                    <a:pt x="87" y="453"/>
                    <a:pt x="87" y="447"/>
                  </a:cubicBezTo>
                  <a:lnTo>
                    <a:pt x="87" y="440"/>
                  </a:lnTo>
                  <a:lnTo>
                    <a:pt x="36" y="197"/>
                  </a:lnTo>
                  <a:lnTo>
                    <a:pt x="226" y="23"/>
                  </a:lnTo>
                  <a:cubicBezTo>
                    <a:pt x="232" y="17"/>
                    <a:pt x="232" y="12"/>
                    <a:pt x="226" y="6"/>
                  </a:cubicBezTo>
                  <a:cubicBezTo>
                    <a:pt x="221" y="1"/>
                    <a:pt x="215" y="1"/>
                    <a:pt x="2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2"/>
            <p:cNvSpPr/>
            <p:nvPr/>
          </p:nvSpPr>
          <p:spPr>
            <a:xfrm>
              <a:off x="6307831" y="443916"/>
              <a:ext cx="17210" cy="32354"/>
            </a:xfrm>
            <a:custGeom>
              <a:rect b="b" l="l" r="r" t="t"/>
              <a:pathLst>
                <a:path extrusionOk="0" h="329" w="175">
                  <a:moveTo>
                    <a:pt x="157" y="0"/>
                  </a:moveTo>
                  <a:cubicBezTo>
                    <a:pt x="153" y="0"/>
                    <a:pt x="148" y="1"/>
                    <a:pt x="145" y="4"/>
                  </a:cubicBezTo>
                  <a:lnTo>
                    <a:pt x="0" y="132"/>
                  </a:lnTo>
                  <a:lnTo>
                    <a:pt x="53" y="317"/>
                  </a:lnTo>
                  <a:cubicBezTo>
                    <a:pt x="59" y="328"/>
                    <a:pt x="64" y="328"/>
                    <a:pt x="70" y="328"/>
                  </a:cubicBezTo>
                  <a:cubicBezTo>
                    <a:pt x="75" y="328"/>
                    <a:pt x="82" y="323"/>
                    <a:pt x="82" y="323"/>
                  </a:cubicBezTo>
                  <a:lnTo>
                    <a:pt x="82" y="312"/>
                  </a:lnTo>
                  <a:lnTo>
                    <a:pt x="35" y="143"/>
                  </a:lnTo>
                  <a:lnTo>
                    <a:pt x="169" y="22"/>
                  </a:lnTo>
                  <a:cubicBezTo>
                    <a:pt x="174" y="15"/>
                    <a:pt x="174" y="10"/>
                    <a:pt x="169" y="4"/>
                  </a:cubicBezTo>
                  <a:cubicBezTo>
                    <a:pt x="166" y="1"/>
                    <a:pt x="162" y="0"/>
                    <a:pt x="15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2"/>
            <p:cNvSpPr/>
            <p:nvPr/>
          </p:nvSpPr>
          <p:spPr>
            <a:xfrm>
              <a:off x="6261709" y="420117"/>
              <a:ext cx="18783" cy="44253"/>
            </a:xfrm>
            <a:custGeom>
              <a:rect b="b" l="l" r="r" t="t"/>
              <a:pathLst>
                <a:path extrusionOk="0" h="450" w="191">
                  <a:moveTo>
                    <a:pt x="179" y="0"/>
                  </a:moveTo>
                  <a:cubicBezTo>
                    <a:pt x="174" y="0"/>
                    <a:pt x="167" y="4"/>
                    <a:pt x="162" y="8"/>
                  </a:cubicBezTo>
                  <a:lnTo>
                    <a:pt x="0" y="200"/>
                  </a:lnTo>
                  <a:lnTo>
                    <a:pt x="6" y="431"/>
                  </a:lnTo>
                  <a:cubicBezTo>
                    <a:pt x="6" y="444"/>
                    <a:pt x="12" y="449"/>
                    <a:pt x="23" y="449"/>
                  </a:cubicBezTo>
                  <a:cubicBezTo>
                    <a:pt x="30" y="449"/>
                    <a:pt x="35" y="444"/>
                    <a:pt x="35" y="438"/>
                  </a:cubicBezTo>
                  <a:lnTo>
                    <a:pt x="35" y="431"/>
                  </a:lnTo>
                  <a:lnTo>
                    <a:pt x="30" y="211"/>
                  </a:lnTo>
                  <a:lnTo>
                    <a:pt x="185" y="26"/>
                  </a:lnTo>
                  <a:cubicBezTo>
                    <a:pt x="191" y="21"/>
                    <a:pt x="191" y="8"/>
                    <a:pt x="185" y="3"/>
                  </a:cubicBezTo>
                  <a:cubicBezTo>
                    <a:pt x="184" y="1"/>
                    <a:pt x="182" y="0"/>
                    <a:pt x="17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2"/>
            <p:cNvSpPr/>
            <p:nvPr/>
          </p:nvSpPr>
          <p:spPr>
            <a:xfrm>
              <a:off x="6248040" y="427591"/>
              <a:ext cx="53890" cy="36287"/>
            </a:xfrm>
            <a:custGeom>
              <a:rect b="b" l="l" r="r" t="t"/>
              <a:pathLst>
                <a:path extrusionOk="0" h="369" w="548">
                  <a:moveTo>
                    <a:pt x="297" y="1"/>
                  </a:moveTo>
                  <a:cubicBezTo>
                    <a:pt x="153" y="1"/>
                    <a:pt x="0" y="71"/>
                    <a:pt x="0" y="71"/>
                  </a:cubicBezTo>
                  <a:cubicBezTo>
                    <a:pt x="124" y="305"/>
                    <a:pt x="246" y="369"/>
                    <a:pt x="344" y="369"/>
                  </a:cubicBezTo>
                  <a:cubicBezTo>
                    <a:pt x="463" y="369"/>
                    <a:pt x="544" y="275"/>
                    <a:pt x="544" y="275"/>
                  </a:cubicBezTo>
                  <a:cubicBezTo>
                    <a:pt x="547" y="58"/>
                    <a:pt x="426" y="1"/>
                    <a:pt x="2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2"/>
            <p:cNvSpPr/>
            <p:nvPr/>
          </p:nvSpPr>
          <p:spPr>
            <a:xfrm>
              <a:off x="5737948" y="68649"/>
              <a:ext cx="124302" cy="428074"/>
            </a:xfrm>
            <a:custGeom>
              <a:rect b="b" l="l" r="r" t="t"/>
              <a:pathLst>
                <a:path extrusionOk="0" h="4353" w="1264">
                  <a:moveTo>
                    <a:pt x="1201" y="0"/>
                  </a:moveTo>
                  <a:cubicBezTo>
                    <a:pt x="1192" y="0"/>
                    <a:pt x="1183" y="2"/>
                    <a:pt x="1176" y="6"/>
                  </a:cubicBezTo>
                  <a:cubicBezTo>
                    <a:pt x="1164" y="19"/>
                    <a:pt x="0" y="771"/>
                    <a:pt x="255" y="2343"/>
                  </a:cubicBezTo>
                  <a:cubicBezTo>
                    <a:pt x="493" y="3838"/>
                    <a:pt x="52" y="4256"/>
                    <a:pt x="52" y="4261"/>
                  </a:cubicBezTo>
                  <a:cubicBezTo>
                    <a:pt x="28" y="4278"/>
                    <a:pt x="22" y="4313"/>
                    <a:pt x="46" y="4336"/>
                  </a:cubicBezTo>
                  <a:cubicBezTo>
                    <a:pt x="57" y="4347"/>
                    <a:pt x="70" y="4353"/>
                    <a:pt x="86" y="4353"/>
                  </a:cubicBezTo>
                  <a:cubicBezTo>
                    <a:pt x="97" y="4353"/>
                    <a:pt x="110" y="4353"/>
                    <a:pt x="121" y="4342"/>
                  </a:cubicBezTo>
                  <a:cubicBezTo>
                    <a:pt x="139" y="4325"/>
                    <a:pt x="614" y="3890"/>
                    <a:pt x="359" y="2325"/>
                  </a:cubicBezTo>
                  <a:cubicBezTo>
                    <a:pt x="121" y="829"/>
                    <a:pt x="1223" y="110"/>
                    <a:pt x="1234" y="99"/>
                  </a:cubicBezTo>
                  <a:cubicBezTo>
                    <a:pt x="1258" y="88"/>
                    <a:pt x="1263" y="53"/>
                    <a:pt x="1252" y="24"/>
                  </a:cubicBezTo>
                  <a:cubicBezTo>
                    <a:pt x="1240" y="8"/>
                    <a:pt x="1220" y="0"/>
                    <a:pt x="1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2"/>
            <p:cNvSpPr/>
            <p:nvPr/>
          </p:nvSpPr>
          <p:spPr>
            <a:xfrm>
              <a:off x="5692220" y="141125"/>
              <a:ext cx="97062" cy="60479"/>
            </a:xfrm>
            <a:custGeom>
              <a:rect b="b" l="l" r="r" t="t"/>
              <a:pathLst>
                <a:path extrusionOk="0" h="615" w="987">
                  <a:moveTo>
                    <a:pt x="617" y="0"/>
                  </a:moveTo>
                  <a:cubicBezTo>
                    <a:pt x="263" y="0"/>
                    <a:pt x="67" y="357"/>
                    <a:pt x="13" y="469"/>
                  </a:cubicBezTo>
                  <a:cubicBezTo>
                    <a:pt x="1" y="493"/>
                    <a:pt x="13" y="515"/>
                    <a:pt x="30" y="521"/>
                  </a:cubicBezTo>
                  <a:cubicBezTo>
                    <a:pt x="191" y="588"/>
                    <a:pt x="326" y="614"/>
                    <a:pt x="438" y="614"/>
                  </a:cubicBezTo>
                  <a:cubicBezTo>
                    <a:pt x="854" y="614"/>
                    <a:pt x="962" y="245"/>
                    <a:pt x="980" y="145"/>
                  </a:cubicBezTo>
                  <a:cubicBezTo>
                    <a:pt x="987" y="127"/>
                    <a:pt x="980" y="111"/>
                    <a:pt x="963" y="104"/>
                  </a:cubicBezTo>
                  <a:cubicBezTo>
                    <a:pt x="835" y="30"/>
                    <a:pt x="719" y="0"/>
                    <a:pt x="617"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2"/>
            <p:cNvSpPr/>
            <p:nvPr/>
          </p:nvSpPr>
          <p:spPr>
            <a:xfrm>
              <a:off x="5691629" y="151648"/>
              <a:ext cx="98733" cy="40418"/>
            </a:xfrm>
            <a:custGeom>
              <a:rect b="b" l="l" r="r" t="t"/>
              <a:pathLst>
                <a:path extrusionOk="0" h="411" w="1004">
                  <a:moveTo>
                    <a:pt x="987" y="1"/>
                  </a:moveTo>
                  <a:cubicBezTo>
                    <a:pt x="984" y="1"/>
                    <a:pt x="982" y="1"/>
                    <a:pt x="980" y="4"/>
                  </a:cubicBezTo>
                  <a:lnTo>
                    <a:pt x="12" y="379"/>
                  </a:lnTo>
                  <a:cubicBezTo>
                    <a:pt x="1" y="386"/>
                    <a:pt x="1" y="392"/>
                    <a:pt x="1" y="403"/>
                  </a:cubicBezTo>
                  <a:cubicBezTo>
                    <a:pt x="5" y="407"/>
                    <a:pt x="9" y="411"/>
                    <a:pt x="15" y="411"/>
                  </a:cubicBezTo>
                  <a:cubicBezTo>
                    <a:pt x="18" y="411"/>
                    <a:pt x="21" y="410"/>
                    <a:pt x="25" y="408"/>
                  </a:cubicBezTo>
                  <a:lnTo>
                    <a:pt x="993" y="31"/>
                  </a:lnTo>
                  <a:cubicBezTo>
                    <a:pt x="998" y="26"/>
                    <a:pt x="1004" y="20"/>
                    <a:pt x="998" y="9"/>
                  </a:cubicBezTo>
                  <a:cubicBezTo>
                    <a:pt x="998" y="5"/>
                    <a:pt x="992" y="1"/>
                    <a:pt x="98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2"/>
            <p:cNvSpPr/>
            <p:nvPr/>
          </p:nvSpPr>
          <p:spPr>
            <a:xfrm>
              <a:off x="5731064" y="143682"/>
              <a:ext cx="29699" cy="56250"/>
            </a:xfrm>
            <a:custGeom>
              <a:rect b="b" l="l" r="r" t="t"/>
              <a:pathLst>
                <a:path extrusionOk="0" h="572" w="302">
                  <a:moveTo>
                    <a:pt x="22" y="0"/>
                  </a:moveTo>
                  <a:cubicBezTo>
                    <a:pt x="17" y="0"/>
                    <a:pt x="10" y="4"/>
                    <a:pt x="6" y="8"/>
                  </a:cubicBezTo>
                  <a:cubicBezTo>
                    <a:pt x="6" y="15"/>
                    <a:pt x="1" y="21"/>
                    <a:pt x="6" y="21"/>
                  </a:cubicBezTo>
                  <a:cubicBezTo>
                    <a:pt x="6" y="26"/>
                    <a:pt x="6" y="26"/>
                    <a:pt x="12" y="32"/>
                  </a:cubicBezTo>
                  <a:lnTo>
                    <a:pt x="272" y="224"/>
                  </a:lnTo>
                  <a:lnTo>
                    <a:pt x="231" y="553"/>
                  </a:lnTo>
                  <a:cubicBezTo>
                    <a:pt x="231" y="559"/>
                    <a:pt x="237" y="571"/>
                    <a:pt x="244" y="571"/>
                  </a:cubicBezTo>
                  <a:cubicBezTo>
                    <a:pt x="255" y="571"/>
                    <a:pt x="261" y="564"/>
                    <a:pt x="261" y="553"/>
                  </a:cubicBezTo>
                  <a:lnTo>
                    <a:pt x="301" y="206"/>
                  </a:lnTo>
                  <a:lnTo>
                    <a:pt x="28" y="2"/>
                  </a:lnTo>
                  <a:cubicBezTo>
                    <a:pt x="27" y="1"/>
                    <a:pt x="25"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2"/>
            <p:cNvSpPr/>
            <p:nvPr/>
          </p:nvSpPr>
          <p:spPr>
            <a:xfrm>
              <a:off x="5715035" y="154303"/>
              <a:ext cx="25667" cy="49072"/>
            </a:xfrm>
            <a:custGeom>
              <a:rect b="b" l="l" r="r" t="t"/>
              <a:pathLst>
                <a:path extrusionOk="0" h="499" w="261">
                  <a:moveTo>
                    <a:pt x="12" y="0"/>
                  </a:moveTo>
                  <a:cubicBezTo>
                    <a:pt x="8" y="0"/>
                    <a:pt x="4" y="2"/>
                    <a:pt x="1" y="4"/>
                  </a:cubicBezTo>
                  <a:lnTo>
                    <a:pt x="1" y="22"/>
                  </a:lnTo>
                  <a:cubicBezTo>
                    <a:pt x="1" y="22"/>
                    <a:pt x="1" y="28"/>
                    <a:pt x="6" y="28"/>
                  </a:cubicBezTo>
                  <a:lnTo>
                    <a:pt x="233" y="191"/>
                  </a:lnTo>
                  <a:lnTo>
                    <a:pt x="198" y="480"/>
                  </a:lnTo>
                  <a:cubicBezTo>
                    <a:pt x="198" y="486"/>
                    <a:pt x="204" y="498"/>
                    <a:pt x="209" y="498"/>
                  </a:cubicBezTo>
                  <a:cubicBezTo>
                    <a:pt x="221" y="498"/>
                    <a:pt x="226" y="491"/>
                    <a:pt x="226" y="480"/>
                  </a:cubicBezTo>
                  <a:lnTo>
                    <a:pt x="261" y="178"/>
                  </a:lnTo>
                  <a:lnTo>
                    <a:pt x="24" y="4"/>
                  </a:lnTo>
                  <a:cubicBezTo>
                    <a:pt x="21" y="2"/>
                    <a:pt x="16"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2"/>
            <p:cNvSpPr/>
            <p:nvPr/>
          </p:nvSpPr>
          <p:spPr>
            <a:xfrm>
              <a:off x="5703037" y="167087"/>
              <a:ext cx="20061" cy="34517"/>
            </a:xfrm>
            <a:custGeom>
              <a:rect b="b" l="l" r="r" t="t"/>
              <a:pathLst>
                <a:path extrusionOk="0" h="351" w="204">
                  <a:moveTo>
                    <a:pt x="18" y="0"/>
                  </a:moveTo>
                  <a:cubicBezTo>
                    <a:pt x="13" y="0"/>
                    <a:pt x="7" y="4"/>
                    <a:pt x="7" y="8"/>
                  </a:cubicBezTo>
                  <a:cubicBezTo>
                    <a:pt x="0" y="13"/>
                    <a:pt x="0" y="13"/>
                    <a:pt x="0" y="20"/>
                  </a:cubicBezTo>
                  <a:lnTo>
                    <a:pt x="7" y="26"/>
                  </a:lnTo>
                  <a:lnTo>
                    <a:pt x="174" y="136"/>
                  </a:lnTo>
                  <a:lnTo>
                    <a:pt x="152" y="333"/>
                  </a:lnTo>
                  <a:cubicBezTo>
                    <a:pt x="152" y="339"/>
                    <a:pt x="158" y="350"/>
                    <a:pt x="169" y="350"/>
                  </a:cubicBezTo>
                  <a:cubicBezTo>
                    <a:pt x="174" y="350"/>
                    <a:pt x="181" y="345"/>
                    <a:pt x="187" y="339"/>
                  </a:cubicBezTo>
                  <a:lnTo>
                    <a:pt x="204" y="118"/>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2"/>
            <p:cNvSpPr/>
            <p:nvPr/>
          </p:nvSpPr>
          <p:spPr>
            <a:xfrm>
              <a:off x="5754371" y="139552"/>
              <a:ext cx="21241" cy="48875"/>
            </a:xfrm>
            <a:custGeom>
              <a:rect b="b" l="l" r="r" t="t"/>
              <a:pathLst>
                <a:path extrusionOk="0" h="497" w="216">
                  <a:moveTo>
                    <a:pt x="16" y="0"/>
                  </a:moveTo>
                  <a:cubicBezTo>
                    <a:pt x="13" y="0"/>
                    <a:pt x="9" y="2"/>
                    <a:pt x="7" y="4"/>
                  </a:cubicBezTo>
                  <a:cubicBezTo>
                    <a:pt x="0" y="10"/>
                    <a:pt x="0" y="15"/>
                    <a:pt x="7" y="22"/>
                  </a:cubicBezTo>
                  <a:lnTo>
                    <a:pt x="7" y="28"/>
                  </a:lnTo>
                  <a:lnTo>
                    <a:pt x="174" y="207"/>
                  </a:lnTo>
                  <a:lnTo>
                    <a:pt x="186" y="480"/>
                  </a:lnTo>
                  <a:cubicBezTo>
                    <a:pt x="186" y="491"/>
                    <a:pt x="192" y="497"/>
                    <a:pt x="198" y="497"/>
                  </a:cubicBezTo>
                  <a:cubicBezTo>
                    <a:pt x="209" y="497"/>
                    <a:pt x="216" y="485"/>
                    <a:pt x="216" y="480"/>
                  </a:cubicBezTo>
                  <a:lnTo>
                    <a:pt x="203" y="196"/>
                  </a:lnTo>
                  <a:lnTo>
                    <a:pt x="29" y="10"/>
                  </a:lnTo>
                  <a:cubicBezTo>
                    <a:pt x="26" y="3"/>
                    <a:pt x="21" y="0"/>
                    <a:pt x="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2"/>
            <p:cNvSpPr/>
            <p:nvPr/>
          </p:nvSpPr>
          <p:spPr>
            <a:xfrm>
              <a:off x="5730376" y="146338"/>
              <a:ext cx="59496" cy="42090"/>
            </a:xfrm>
            <a:custGeom>
              <a:rect b="b" l="l" r="r" t="t"/>
              <a:pathLst>
                <a:path extrusionOk="0" h="428" w="605">
                  <a:moveTo>
                    <a:pt x="314" y="1"/>
                  </a:moveTo>
                  <a:cubicBezTo>
                    <a:pt x="1" y="1"/>
                    <a:pt x="1" y="301"/>
                    <a:pt x="1" y="301"/>
                  </a:cubicBezTo>
                  <a:cubicBezTo>
                    <a:pt x="80" y="393"/>
                    <a:pt x="156" y="428"/>
                    <a:pt x="225" y="428"/>
                  </a:cubicBezTo>
                  <a:cubicBezTo>
                    <a:pt x="449" y="428"/>
                    <a:pt x="604" y="63"/>
                    <a:pt x="604" y="63"/>
                  </a:cubicBezTo>
                  <a:cubicBezTo>
                    <a:pt x="486" y="19"/>
                    <a:pt x="391" y="1"/>
                    <a:pt x="3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2"/>
            <p:cNvSpPr/>
            <p:nvPr/>
          </p:nvSpPr>
          <p:spPr>
            <a:xfrm>
              <a:off x="5670093" y="229435"/>
              <a:ext cx="96373" cy="60577"/>
            </a:xfrm>
            <a:custGeom>
              <a:rect b="b" l="l" r="r" t="t"/>
              <a:pathLst>
                <a:path extrusionOk="0" h="616" w="980">
                  <a:moveTo>
                    <a:pt x="613" y="1"/>
                  </a:moveTo>
                  <a:cubicBezTo>
                    <a:pt x="257" y="1"/>
                    <a:pt x="60" y="358"/>
                    <a:pt x="6" y="470"/>
                  </a:cubicBezTo>
                  <a:cubicBezTo>
                    <a:pt x="0" y="492"/>
                    <a:pt x="6" y="510"/>
                    <a:pt x="22" y="522"/>
                  </a:cubicBezTo>
                  <a:cubicBezTo>
                    <a:pt x="185" y="588"/>
                    <a:pt x="321" y="615"/>
                    <a:pt x="433" y="615"/>
                  </a:cubicBezTo>
                  <a:cubicBezTo>
                    <a:pt x="851" y="615"/>
                    <a:pt x="956" y="245"/>
                    <a:pt x="979" y="145"/>
                  </a:cubicBezTo>
                  <a:cubicBezTo>
                    <a:pt x="979" y="128"/>
                    <a:pt x="974" y="110"/>
                    <a:pt x="961" y="104"/>
                  </a:cubicBezTo>
                  <a:cubicBezTo>
                    <a:pt x="832" y="30"/>
                    <a:pt x="716" y="1"/>
                    <a:pt x="6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2"/>
            <p:cNvSpPr/>
            <p:nvPr/>
          </p:nvSpPr>
          <p:spPr>
            <a:xfrm>
              <a:off x="5668815" y="239958"/>
              <a:ext cx="98733" cy="40516"/>
            </a:xfrm>
            <a:custGeom>
              <a:rect b="b" l="l" r="r" t="t"/>
              <a:pathLst>
                <a:path extrusionOk="0" h="412" w="1004">
                  <a:moveTo>
                    <a:pt x="990" y="1"/>
                  </a:moveTo>
                  <a:cubicBezTo>
                    <a:pt x="987" y="1"/>
                    <a:pt x="985" y="1"/>
                    <a:pt x="981" y="3"/>
                  </a:cubicBezTo>
                  <a:lnTo>
                    <a:pt x="13" y="380"/>
                  </a:lnTo>
                  <a:cubicBezTo>
                    <a:pt x="8" y="385"/>
                    <a:pt x="1" y="392"/>
                    <a:pt x="8" y="403"/>
                  </a:cubicBezTo>
                  <a:cubicBezTo>
                    <a:pt x="8" y="407"/>
                    <a:pt x="13" y="411"/>
                    <a:pt x="18" y="411"/>
                  </a:cubicBezTo>
                  <a:cubicBezTo>
                    <a:pt x="21" y="411"/>
                    <a:pt x="23" y="411"/>
                    <a:pt x="24" y="409"/>
                  </a:cubicBezTo>
                  <a:lnTo>
                    <a:pt x="992" y="32"/>
                  </a:lnTo>
                  <a:cubicBezTo>
                    <a:pt x="1004" y="26"/>
                    <a:pt x="1004" y="21"/>
                    <a:pt x="1004" y="10"/>
                  </a:cubicBezTo>
                  <a:cubicBezTo>
                    <a:pt x="1000" y="5"/>
                    <a:pt x="996" y="1"/>
                    <a:pt x="9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2"/>
            <p:cNvSpPr/>
            <p:nvPr/>
          </p:nvSpPr>
          <p:spPr>
            <a:xfrm>
              <a:off x="5708741" y="231992"/>
              <a:ext cx="29797" cy="56152"/>
            </a:xfrm>
            <a:custGeom>
              <a:rect b="b" l="l" r="r" t="t"/>
              <a:pathLst>
                <a:path extrusionOk="0" h="571" w="303">
                  <a:moveTo>
                    <a:pt x="18" y="1"/>
                  </a:moveTo>
                  <a:cubicBezTo>
                    <a:pt x="12" y="1"/>
                    <a:pt x="5" y="5"/>
                    <a:pt x="1" y="9"/>
                  </a:cubicBezTo>
                  <a:lnTo>
                    <a:pt x="1" y="21"/>
                  </a:lnTo>
                  <a:cubicBezTo>
                    <a:pt x="1" y="27"/>
                    <a:pt x="6" y="27"/>
                    <a:pt x="6" y="32"/>
                  </a:cubicBezTo>
                  <a:lnTo>
                    <a:pt x="268" y="223"/>
                  </a:lnTo>
                  <a:lnTo>
                    <a:pt x="228" y="554"/>
                  </a:lnTo>
                  <a:cubicBezTo>
                    <a:pt x="228" y="560"/>
                    <a:pt x="233" y="571"/>
                    <a:pt x="244" y="571"/>
                  </a:cubicBezTo>
                  <a:cubicBezTo>
                    <a:pt x="250" y="571"/>
                    <a:pt x="255" y="565"/>
                    <a:pt x="262" y="554"/>
                  </a:cubicBezTo>
                  <a:lnTo>
                    <a:pt x="303" y="206"/>
                  </a:lnTo>
                  <a:lnTo>
                    <a:pt x="24" y="3"/>
                  </a:lnTo>
                  <a:cubicBezTo>
                    <a:pt x="23" y="1"/>
                    <a:pt x="21"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2"/>
            <p:cNvSpPr/>
            <p:nvPr/>
          </p:nvSpPr>
          <p:spPr>
            <a:xfrm>
              <a:off x="5692220" y="242613"/>
              <a:ext cx="26355" cy="48973"/>
            </a:xfrm>
            <a:custGeom>
              <a:rect b="b" l="l" r="r" t="t"/>
              <a:pathLst>
                <a:path extrusionOk="0" h="498" w="268">
                  <a:moveTo>
                    <a:pt x="16" y="1"/>
                  </a:moveTo>
                  <a:cubicBezTo>
                    <a:pt x="13" y="1"/>
                    <a:pt x="10" y="2"/>
                    <a:pt x="6" y="5"/>
                  </a:cubicBezTo>
                  <a:cubicBezTo>
                    <a:pt x="1" y="11"/>
                    <a:pt x="1" y="18"/>
                    <a:pt x="1" y="23"/>
                  </a:cubicBezTo>
                  <a:cubicBezTo>
                    <a:pt x="6" y="23"/>
                    <a:pt x="6" y="29"/>
                    <a:pt x="6" y="29"/>
                  </a:cubicBezTo>
                  <a:lnTo>
                    <a:pt x="233" y="191"/>
                  </a:lnTo>
                  <a:lnTo>
                    <a:pt x="204" y="481"/>
                  </a:lnTo>
                  <a:cubicBezTo>
                    <a:pt x="198" y="486"/>
                    <a:pt x="204" y="497"/>
                    <a:pt x="215" y="497"/>
                  </a:cubicBezTo>
                  <a:cubicBezTo>
                    <a:pt x="222" y="497"/>
                    <a:pt x="233" y="492"/>
                    <a:pt x="233" y="481"/>
                  </a:cubicBezTo>
                  <a:lnTo>
                    <a:pt x="268" y="179"/>
                  </a:lnTo>
                  <a:lnTo>
                    <a:pt x="24" y="5"/>
                  </a:lnTo>
                  <a:cubicBezTo>
                    <a:pt x="21" y="2"/>
                    <a:pt x="19" y="1"/>
                    <a:pt x="1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2"/>
            <p:cNvSpPr/>
            <p:nvPr/>
          </p:nvSpPr>
          <p:spPr>
            <a:xfrm>
              <a:off x="5680910" y="255397"/>
              <a:ext cx="20061" cy="34517"/>
            </a:xfrm>
            <a:custGeom>
              <a:rect b="b" l="l" r="r" t="t"/>
              <a:pathLst>
                <a:path extrusionOk="0" h="351" w="204">
                  <a:moveTo>
                    <a:pt x="14" y="1"/>
                  </a:moveTo>
                  <a:cubicBezTo>
                    <a:pt x="8" y="1"/>
                    <a:pt x="4" y="5"/>
                    <a:pt x="0" y="9"/>
                  </a:cubicBezTo>
                  <a:lnTo>
                    <a:pt x="0" y="20"/>
                  </a:lnTo>
                  <a:cubicBezTo>
                    <a:pt x="0" y="27"/>
                    <a:pt x="0" y="27"/>
                    <a:pt x="6" y="27"/>
                  </a:cubicBezTo>
                  <a:lnTo>
                    <a:pt x="168" y="137"/>
                  </a:lnTo>
                  <a:lnTo>
                    <a:pt x="150" y="333"/>
                  </a:lnTo>
                  <a:cubicBezTo>
                    <a:pt x="150" y="340"/>
                    <a:pt x="156" y="351"/>
                    <a:pt x="163" y="351"/>
                  </a:cubicBezTo>
                  <a:cubicBezTo>
                    <a:pt x="168" y="351"/>
                    <a:pt x="180" y="345"/>
                    <a:pt x="180" y="333"/>
                  </a:cubicBezTo>
                  <a:lnTo>
                    <a:pt x="203" y="118"/>
                  </a:lnTo>
                  <a:lnTo>
                    <a:pt x="24" y="3"/>
                  </a:lnTo>
                  <a:cubicBezTo>
                    <a:pt x="20" y="1"/>
                    <a:pt x="17"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2"/>
            <p:cNvSpPr/>
            <p:nvPr/>
          </p:nvSpPr>
          <p:spPr>
            <a:xfrm>
              <a:off x="5732146" y="227960"/>
              <a:ext cx="20651" cy="48875"/>
            </a:xfrm>
            <a:custGeom>
              <a:rect b="b" l="l" r="r" t="t"/>
              <a:pathLst>
                <a:path extrusionOk="0" h="497" w="210">
                  <a:moveTo>
                    <a:pt x="13" y="0"/>
                  </a:moveTo>
                  <a:cubicBezTo>
                    <a:pt x="11" y="0"/>
                    <a:pt x="9" y="1"/>
                    <a:pt x="6" y="4"/>
                  </a:cubicBezTo>
                  <a:cubicBezTo>
                    <a:pt x="1" y="9"/>
                    <a:pt x="1" y="15"/>
                    <a:pt x="1" y="20"/>
                  </a:cubicBezTo>
                  <a:lnTo>
                    <a:pt x="1" y="27"/>
                  </a:lnTo>
                  <a:lnTo>
                    <a:pt x="175" y="207"/>
                  </a:lnTo>
                  <a:lnTo>
                    <a:pt x="180" y="479"/>
                  </a:lnTo>
                  <a:cubicBezTo>
                    <a:pt x="180" y="491"/>
                    <a:pt x="186" y="496"/>
                    <a:pt x="198" y="496"/>
                  </a:cubicBezTo>
                  <a:cubicBezTo>
                    <a:pt x="204" y="496"/>
                    <a:pt x="209" y="485"/>
                    <a:pt x="209" y="479"/>
                  </a:cubicBezTo>
                  <a:lnTo>
                    <a:pt x="204" y="194"/>
                  </a:lnTo>
                  <a:lnTo>
                    <a:pt x="24" y="9"/>
                  </a:lnTo>
                  <a:cubicBezTo>
                    <a:pt x="20" y="3"/>
                    <a:pt x="17"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2"/>
            <p:cNvSpPr/>
            <p:nvPr/>
          </p:nvSpPr>
          <p:spPr>
            <a:xfrm>
              <a:off x="5707856" y="234746"/>
              <a:ext cx="59692" cy="41991"/>
            </a:xfrm>
            <a:custGeom>
              <a:rect b="b" l="l" r="r" t="t"/>
              <a:pathLst>
                <a:path extrusionOk="0" h="427" w="607">
                  <a:moveTo>
                    <a:pt x="314" y="0"/>
                  </a:moveTo>
                  <a:cubicBezTo>
                    <a:pt x="1" y="0"/>
                    <a:pt x="4" y="299"/>
                    <a:pt x="4" y="299"/>
                  </a:cubicBezTo>
                  <a:cubicBezTo>
                    <a:pt x="84" y="392"/>
                    <a:pt x="160" y="427"/>
                    <a:pt x="229" y="427"/>
                  </a:cubicBezTo>
                  <a:cubicBezTo>
                    <a:pt x="452" y="427"/>
                    <a:pt x="607" y="63"/>
                    <a:pt x="607" y="63"/>
                  </a:cubicBezTo>
                  <a:cubicBezTo>
                    <a:pt x="487" y="18"/>
                    <a:pt x="391"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2"/>
            <p:cNvSpPr/>
            <p:nvPr/>
          </p:nvSpPr>
          <p:spPr>
            <a:xfrm>
              <a:off x="5690056" y="304862"/>
              <a:ext cx="84769" cy="72870"/>
            </a:xfrm>
            <a:custGeom>
              <a:rect b="b" l="l" r="r" t="t"/>
              <a:pathLst>
                <a:path extrusionOk="0" h="741" w="862">
                  <a:moveTo>
                    <a:pt x="624" y="1"/>
                  </a:moveTo>
                  <a:cubicBezTo>
                    <a:pt x="81" y="1"/>
                    <a:pt x="11" y="549"/>
                    <a:pt x="0" y="706"/>
                  </a:cubicBezTo>
                  <a:cubicBezTo>
                    <a:pt x="0" y="723"/>
                    <a:pt x="17" y="741"/>
                    <a:pt x="35" y="741"/>
                  </a:cubicBezTo>
                  <a:cubicBezTo>
                    <a:pt x="43" y="741"/>
                    <a:pt x="51" y="741"/>
                    <a:pt x="58" y="741"/>
                  </a:cubicBezTo>
                  <a:cubicBezTo>
                    <a:pt x="862" y="741"/>
                    <a:pt x="805" y="165"/>
                    <a:pt x="782" y="38"/>
                  </a:cubicBezTo>
                  <a:cubicBezTo>
                    <a:pt x="776" y="22"/>
                    <a:pt x="765" y="10"/>
                    <a:pt x="753" y="10"/>
                  </a:cubicBezTo>
                  <a:cubicBezTo>
                    <a:pt x="707" y="4"/>
                    <a:pt x="664" y="1"/>
                    <a:pt x="62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2"/>
            <p:cNvSpPr/>
            <p:nvPr/>
          </p:nvSpPr>
          <p:spPr>
            <a:xfrm>
              <a:off x="5689368" y="305354"/>
              <a:ext cx="78180" cy="73165"/>
            </a:xfrm>
            <a:custGeom>
              <a:rect b="b" l="l" r="r" t="t"/>
              <a:pathLst>
                <a:path extrusionOk="0" h="744" w="795">
                  <a:moveTo>
                    <a:pt x="778" y="0"/>
                  </a:moveTo>
                  <a:cubicBezTo>
                    <a:pt x="773" y="0"/>
                    <a:pt x="769" y="2"/>
                    <a:pt x="765" y="5"/>
                  </a:cubicBezTo>
                  <a:lnTo>
                    <a:pt x="7" y="718"/>
                  </a:lnTo>
                  <a:cubicBezTo>
                    <a:pt x="0" y="723"/>
                    <a:pt x="0" y="729"/>
                    <a:pt x="7" y="736"/>
                  </a:cubicBezTo>
                  <a:cubicBezTo>
                    <a:pt x="11" y="740"/>
                    <a:pt x="18" y="744"/>
                    <a:pt x="23" y="744"/>
                  </a:cubicBezTo>
                  <a:cubicBezTo>
                    <a:pt x="26" y="744"/>
                    <a:pt x="28" y="743"/>
                    <a:pt x="30" y="741"/>
                  </a:cubicBezTo>
                  <a:lnTo>
                    <a:pt x="789" y="22"/>
                  </a:lnTo>
                  <a:cubicBezTo>
                    <a:pt x="795" y="17"/>
                    <a:pt x="795" y="11"/>
                    <a:pt x="789" y="5"/>
                  </a:cubicBezTo>
                  <a:cubicBezTo>
                    <a:pt x="786" y="2"/>
                    <a:pt x="782" y="0"/>
                    <a:pt x="77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2"/>
            <p:cNvSpPr/>
            <p:nvPr/>
          </p:nvSpPr>
          <p:spPr>
            <a:xfrm>
              <a:off x="5709822" y="318630"/>
              <a:ext cx="43466" cy="43860"/>
            </a:xfrm>
            <a:custGeom>
              <a:rect b="b" l="l" r="r" t="t"/>
              <a:pathLst>
                <a:path extrusionOk="0" h="446" w="442">
                  <a:moveTo>
                    <a:pt x="13" y="0"/>
                  </a:moveTo>
                  <a:cubicBezTo>
                    <a:pt x="7" y="0"/>
                    <a:pt x="1" y="5"/>
                    <a:pt x="1" y="10"/>
                  </a:cubicBezTo>
                  <a:lnTo>
                    <a:pt x="1" y="26"/>
                  </a:lnTo>
                  <a:cubicBezTo>
                    <a:pt x="8" y="26"/>
                    <a:pt x="8" y="32"/>
                    <a:pt x="13" y="32"/>
                  </a:cubicBezTo>
                  <a:lnTo>
                    <a:pt x="326" y="114"/>
                  </a:lnTo>
                  <a:lnTo>
                    <a:pt x="413" y="432"/>
                  </a:lnTo>
                  <a:cubicBezTo>
                    <a:pt x="413" y="441"/>
                    <a:pt x="419" y="446"/>
                    <a:pt x="425" y="446"/>
                  </a:cubicBezTo>
                  <a:cubicBezTo>
                    <a:pt x="427" y="446"/>
                    <a:pt x="429" y="445"/>
                    <a:pt x="431" y="444"/>
                  </a:cubicBezTo>
                  <a:cubicBezTo>
                    <a:pt x="436" y="444"/>
                    <a:pt x="442" y="432"/>
                    <a:pt x="442" y="427"/>
                  </a:cubicBezTo>
                  <a:lnTo>
                    <a:pt x="349" y="85"/>
                  </a:lnTo>
                  <a:lnTo>
                    <a:pt x="19" y="3"/>
                  </a:lnTo>
                  <a:cubicBezTo>
                    <a:pt x="17" y="1"/>
                    <a:pt x="15" y="0"/>
                    <a:pt x="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2"/>
            <p:cNvSpPr/>
            <p:nvPr/>
          </p:nvSpPr>
          <p:spPr>
            <a:xfrm>
              <a:off x="5698513" y="334266"/>
              <a:ext cx="38254" cy="38549"/>
            </a:xfrm>
            <a:custGeom>
              <a:rect b="b" l="l" r="r" t="t"/>
              <a:pathLst>
                <a:path extrusionOk="0" h="392" w="389">
                  <a:moveTo>
                    <a:pt x="19" y="1"/>
                  </a:moveTo>
                  <a:cubicBezTo>
                    <a:pt x="12" y="1"/>
                    <a:pt x="1" y="6"/>
                    <a:pt x="1" y="12"/>
                  </a:cubicBezTo>
                  <a:cubicBezTo>
                    <a:pt x="1" y="18"/>
                    <a:pt x="1" y="24"/>
                    <a:pt x="6" y="30"/>
                  </a:cubicBezTo>
                  <a:lnTo>
                    <a:pt x="12" y="36"/>
                  </a:lnTo>
                  <a:lnTo>
                    <a:pt x="279" y="100"/>
                  </a:lnTo>
                  <a:lnTo>
                    <a:pt x="359" y="378"/>
                  </a:lnTo>
                  <a:cubicBezTo>
                    <a:pt x="359" y="386"/>
                    <a:pt x="363" y="391"/>
                    <a:pt x="369" y="391"/>
                  </a:cubicBezTo>
                  <a:cubicBezTo>
                    <a:pt x="372" y="391"/>
                    <a:pt x="374" y="390"/>
                    <a:pt x="377" y="389"/>
                  </a:cubicBezTo>
                  <a:cubicBezTo>
                    <a:pt x="383" y="389"/>
                    <a:pt x="389" y="378"/>
                    <a:pt x="389" y="372"/>
                  </a:cubicBezTo>
                  <a:lnTo>
                    <a:pt x="308" y="76"/>
                  </a:lnTo>
                  <a:lnTo>
                    <a:pt x="19"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2"/>
            <p:cNvSpPr/>
            <p:nvPr/>
          </p:nvSpPr>
          <p:spPr>
            <a:xfrm>
              <a:off x="5692220" y="350591"/>
              <a:ext cx="28715" cy="26748"/>
            </a:xfrm>
            <a:custGeom>
              <a:rect b="b" l="l" r="r" t="t"/>
              <a:pathLst>
                <a:path extrusionOk="0" h="272" w="292">
                  <a:moveTo>
                    <a:pt x="13" y="1"/>
                  </a:moveTo>
                  <a:cubicBezTo>
                    <a:pt x="7" y="1"/>
                    <a:pt x="1" y="6"/>
                    <a:pt x="1" y="14"/>
                  </a:cubicBezTo>
                  <a:cubicBezTo>
                    <a:pt x="1" y="20"/>
                    <a:pt x="1" y="25"/>
                    <a:pt x="6" y="25"/>
                  </a:cubicBezTo>
                  <a:cubicBezTo>
                    <a:pt x="6" y="32"/>
                    <a:pt x="13" y="32"/>
                    <a:pt x="13" y="32"/>
                  </a:cubicBezTo>
                  <a:lnTo>
                    <a:pt x="204" y="67"/>
                  </a:lnTo>
                  <a:lnTo>
                    <a:pt x="262" y="258"/>
                  </a:lnTo>
                  <a:cubicBezTo>
                    <a:pt x="262" y="266"/>
                    <a:pt x="268" y="272"/>
                    <a:pt x="273" y="272"/>
                  </a:cubicBezTo>
                  <a:cubicBezTo>
                    <a:pt x="275" y="272"/>
                    <a:pt x="277" y="271"/>
                    <a:pt x="279" y="269"/>
                  </a:cubicBezTo>
                  <a:cubicBezTo>
                    <a:pt x="284" y="269"/>
                    <a:pt x="291" y="258"/>
                    <a:pt x="291" y="252"/>
                  </a:cubicBezTo>
                  <a:lnTo>
                    <a:pt x="227" y="43"/>
                  </a:lnTo>
                  <a:lnTo>
                    <a:pt x="19" y="3"/>
                  </a:lnTo>
                  <a:cubicBezTo>
                    <a:pt x="17" y="2"/>
                    <a:pt x="15"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2"/>
            <p:cNvSpPr/>
            <p:nvPr/>
          </p:nvSpPr>
          <p:spPr>
            <a:xfrm>
              <a:off x="5729884" y="306141"/>
              <a:ext cx="36582" cy="38746"/>
            </a:xfrm>
            <a:custGeom>
              <a:rect b="b" l="l" r="r" t="t"/>
              <a:pathLst>
                <a:path extrusionOk="0" h="394" w="372">
                  <a:moveTo>
                    <a:pt x="15" y="1"/>
                  </a:moveTo>
                  <a:cubicBezTo>
                    <a:pt x="9" y="1"/>
                    <a:pt x="4" y="5"/>
                    <a:pt x="0" y="9"/>
                  </a:cubicBezTo>
                  <a:cubicBezTo>
                    <a:pt x="0" y="14"/>
                    <a:pt x="0" y="20"/>
                    <a:pt x="6" y="25"/>
                  </a:cubicBezTo>
                  <a:lnTo>
                    <a:pt x="6" y="32"/>
                  </a:lnTo>
                  <a:lnTo>
                    <a:pt x="232" y="137"/>
                  </a:lnTo>
                  <a:lnTo>
                    <a:pt x="342" y="386"/>
                  </a:lnTo>
                  <a:cubicBezTo>
                    <a:pt x="342" y="390"/>
                    <a:pt x="348" y="393"/>
                    <a:pt x="354" y="393"/>
                  </a:cubicBezTo>
                  <a:cubicBezTo>
                    <a:pt x="356" y="393"/>
                    <a:pt x="358" y="393"/>
                    <a:pt x="360" y="391"/>
                  </a:cubicBezTo>
                  <a:cubicBezTo>
                    <a:pt x="371" y="391"/>
                    <a:pt x="371" y="380"/>
                    <a:pt x="371" y="373"/>
                  </a:cubicBezTo>
                  <a:lnTo>
                    <a:pt x="256" y="113"/>
                  </a:lnTo>
                  <a:lnTo>
                    <a:pt x="24" y="3"/>
                  </a:lnTo>
                  <a:cubicBezTo>
                    <a:pt x="20" y="1"/>
                    <a:pt x="18" y="1"/>
                    <a:pt x="1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2"/>
            <p:cNvSpPr/>
            <p:nvPr/>
          </p:nvSpPr>
          <p:spPr>
            <a:xfrm>
              <a:off x="5703037" y="305846"/>
              <a:ext cx="63921" cy="48285"/>
            </a:xfrm>
            <a:custGeom>
              <a:rect b="b" l="l" r="r" t="t"/>
              <a:pathLst>
                <a:path extrusionOk="0" h="491" w="650">
                  <a:moveTo>
                    <a:pt x="650" y="0"/>
                  </a:moveTo>
                  <a:lnTo>
                    <a:pt x="650" y="0"/>
                  </a:lnTo>
                  <a:cubicBezTo>
                    <a:pt x="0" y="12"/>
                    <a:pt x="174" y="440"/>
                    <a:pt x="174" y="440"/>
                  </a:cubicBezTo>
                  <a:cubicBezTo>
                    <a:pt x="243" y="476"/>
                    <a:pt x="302" y="491"/>
                    <a:pt x="352" y="491"/>
                  </a:cubicBezTo>
                  <a:cubicBezTo>
                    <a:pt x="638" y="491"/>
                    <a:pt x="650" y="0"/>
                    <a:pt x="65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2"/>
            <p:cNvSpPr/>
            <p:nvPr/>
          </p:nvSpPr>
          <p:spPr>
            <a:xfrm>
              <a:off x="5691138" y="476073"/>
              <a:ext cx="85556" cy="79557"/>
            </a:xfrm>
            <a:custGeom>
              <a:rect b="b" l="l" r="r" t="t"/>
              <a:pathLst>
                <a:path extrusionOk="0" h="809" w="870">
                  <a:moveTo>
                    <a:pt x="644" y="1"/>
                  </a:moveTo>
                  <a:cubicBezTo>
                    <a:pt x="11" y="1"/>
                    <a:pt x="0" y="613"/>
                    <a:pt x="6" y="773"/>
                  </a:cubicBezTo>
                  <a:cubicBezTo>
                    <a:pt x="12" y="796"/>
                    <a:pt x="30" y="808"/>
                    <a:pt x="46" y="808"/>
                  </a:cubicBezTo>
                  <a:cubicBezTo>
                    <a:pt x="870" y="726"/>
                    <a:pt x="747" y="153"/>
                    <a:pt x="713" y="25"/>
                  </a:cubicBezTo>
                  <a:cubicBezTo>
                    <a:pt x="707" y="14"/>
                    <a:pt x="690" y="1"/>
                    <a:pt x="678" y="1"/>
                  </a:cubicBezTo>
                  <a:cubicBezTo>
                    <a:pt x="666" y="1"/>
                    <a:pt x="655" y="1"/>
                    <a:pt x="644"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2"/>
            <p:cNvSpPr/>
            <p:nvPr/>
          </p:nvSpPr>
          <p:spPr>
            <a:xfrm>
              <a:off x="5691629" y="475286"/>
              <a:ext cx="70313" cy="81229"/>
            </a:xfrm>
            <a:custGeom>
              <a:rect b="b" l="l" r="r" t="t"/>
              <a:pathLst>
                <a:path extrusionOk="0" h="826" w="715">
                  <a:moveTo>
                    <a:pt x="695" y="0"/>
                  </a:moveTo>
                  <a:cubicBezTo>
                    <a:pt x="692" y="0"/>
                    <a:pt x="689" y="3"/>
                    <a:pt x="685" y="9"/>
                  </a:cubicBezTo>
                  <a:lnTo>
                    <a:pt x="7" y="798"/>
                  </a:lnTo>
                  <a:cubicBezTo>
                    <a:pt x="1" y="804"/>
                    <a:pt x="1" y="816"/>
                    <a:pt x="7" y="822"/>
                  </a:cubicBezTo>
                  <a:cubicBezTo>
                    <a:pt x="9" y="824"/>
                    <a:pt x="14" y="826"/>
                    <a:pt x="18" y="826"/>
                  </a:cubicBezTo>
                  <a:cubicBezTo>
                    <a:pt x="23" y="826"/>
                    <a:pt x="27" y="824"/>
                    <a:pt x="30" y="822"/>
                  </a:cubicBezTo>
                  <a:lnTo>
                    <a:pt x="708" y="27"/>
                  </a:lnTo>
                  <a:cubicBezTo>
                    <a:pt x="715" y="22"/>
                    <a:pt x="708" y="9"/>
                    <a:pt x="702" y="4"/>
                  </a:cubicBezTo>
                  <a:cubicBezTo>
                    <a:pt x="700" y="1"/>
                    <a:pt x="697" y="0"/>
                    <a:pt x="69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2"/>
            <p:cNvSpPr/>
            <p:nvPr/>
          </p:nvSpPr>
          <p:spPr>
            <a:xfrm>
              <a:off x="5705397" y="494856"/>
              <a:ext cx="47892" cy="38943"/>
            </a:xfrm>
            <a:custGeom>
              <a:rect b="b" l="l" r="r" t="t"/>
              <a:pathLst>
                <a:path extrusionOk="0" h="396" w="487">
                  <a:moveTo>
                    <a:pt x="12" y="0"/>
                  </a:moveTo>
                  <a:cubicBezTo>
                    <a:pt x="6" y="0"/>
                    <a:pt x="0" y="5"/>
                    <a:pt x="0" y="13"/>
                  </a:cubicBezTo>
                  <a:cubicBezTo>
                    <a:pt x="0" y="19"/>
                    <a:pt x="6" y="26"/>
                    <a:pt x="6" y="26"/>
                  </a:cubicBezTo>
                  <a:cubicBezTo>
                    <a:pt x="11" y="31"/>
                    <a:pt x="11" y="31"/>
                    <a:pt x="18" y="31"/>
                  </a:cubicBezTo>
                  <a:lnTo>
                    <a:pt x="337" y="77"/>
                  </a:lnTo>
                  <a:lnTo>
                    <a:pt x="458" y="385"/>
                  </a:lnTo>
                  <a:cubicBezTo>
                    <a:pt x="458" y="396"/>
                    <a:pt x="470" y="396"/>
                    <a:pt x="476" y="396"/>
                  </a:cubicBezTo>
                  <a:cubicBezTo>
                    <a:pt x="487" y="390"/>
                    <a:pt x="487" y="385"/>
                    <a:pt x="487" y="379"/>
                  </a:cubicBezTo>
                  <a:lnTo>
                    <a:pt x="359" y="48"/>
                  </a:lnTo>
                  <a:lnTo>
                    <a:pt x="18" y="2"/>
                  </a:lnTo>
                  <a:cubicBezTo>
                    <a:pt x="16" y="1"/>
                    <a:pt x="14" y="0"/>
                    <a:pt x="1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2"/>
            <p:cNvSpPr/>
            <p:nvPr/>
          </p:nvSpPr>
          <p:spPr>
            <a:xfrm>
              <a:off x="5695661" y="511574"/>
              <a:ext cx="42385" cy="34517"/>
            </a:xfrm>
            <a:custGeom>
              <a:rect b="b" l="l" r="r" t="t"/>
              <a:pathLst>
                <a:path extrusionOk="0" h="351" w="431">
                  <a:moveTo>
                    <a:pt x="24" y="1"/>
                  </a:moveTo>
                  <a:cubicBezTo>
                    <a:pt x="13" y="1"/>
                    <a:pt x="6" y="6"/>
                    <a:pt x="6" y="17"/>
                  </a:cubicBezTo>
                  <a:cubicBezTo>
                    <a:pt x="0" y="23"/>
                    <a:pt x="6" y="30"/>
                    <a:pt x="6" y="30"/>
                  </a:cubicBezTo>
                  <a:cubicBezTo>
                    <a:pt x="13" y="30"/>
                    <a:pt x="13" y="35"/>
                    <a:pt x="18" y="35"/>
                  </a:cubicBezTo>
                  <a:lnTo>
                    <a:pt x="297" y="70"/>
                  </a:lnTo>
                  <a:lnTo>
                    <a:pt x="401" y="343"/>
                  </a:lnTo>
                  <a:cubicBezTo>
                    <a:pt x="401" y="347"/>
                    <a:pt x="406" y="351"/>
                    <a:pt x="412" y="351"/>
                  </a:cubicBezTo>
                  <a:cubicBezTo>
                    <a:pt x="414" y="351"/>
                    <a:pt x="416" y="350"/>
                    <a:pt x="418" y="348"/>
                  </a:cubicBezTo>
                  <a:cubicBezTo>
                    <a:pt x="430" y="348"/>
                    <a:pt x="430" y="336"/>
                    <a:pt x="430" y="330"/>
                  </a:cubicBezTo>
                  <a:lnTo>
                    <a:pt x="313" y="41"/>
                  </a:lnTo>
                  <a:lnTo>
                    <a:pt x="24"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2"/>
            <p:cNvSpPr/>
            <p:nvPr/>
          </p:nvSpPr>
          <p:spPr>
            <a:xfrm>
              <a:off x="5691629" y="528685"/>
              <a:ext cx="30879" cy="23700"/>
            </a:xfrm>
            <a:custGeom>
              <a:rect b="b" l="l" r="r" t="t"/>
              <a:pathLst>
                <a:path extrusionOk="0" h="241" w="314">
                  <a:moveTo>
                    <a:pt x="19" y="0"/>
                  </a:moveTo>
                  <a:cubicBezTo>
                    <a:pt x="7" y="0"/>
                    <a:pt x="1" y="6"/>
                    <a:pt x="1" y="12"/>
                  </a:cubicBezTo>
                  <a:cubicBezTo>
                    <a:pt x="1" y="17"/>
                    <a:pt x="1" y="23"/>
                    <a:pt x="7" y="23"/>
                  </a:cubicBezTo>
                  <a:cubicBezTo>
                    <a:pt x="7" y="30"/>
                    <a:pt x="12" y="30"/>
                    <a:pt x="12" y="30"/>
                  </a:cubicBezTo>
                  <a:lnTo>
                    <a:pt x="210" y="46"/>
                  </a:lnTo>
                  <a:lnTo>
                    <a:pt x="285" y="231"/>
                  </a:lnTo>
                  <a:cubicBezTo>
                    <a:pt x="289" y="236"/>
                    <a:pt x="293" y="241"/>
                    <a:pt x="298" y="241"/>
                  </a:cubicBezTo>
                  <a:cubicBezTo>
                    <a:pt x="300" y="241"/>
                    <a:pt x="301" y="240"/>
                    <a:pt x="303" y="238"/>
                  </a:cubicBezTo>
                  <a:cubicBezTo>
                    <a:pt x="314" y="238"/>
                    <a:pt x="314" y="226"/>
                    <a:pt x="314" y="220"/>
                  </a:cubicBezTo>
                  <a:lnTo>
                    <a:pt x="233" y="17"/>
                  </a:lnTo>
                  <a:lnTo>
                    <a:pt x="19"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2"/>
            <p:cNvSpPr/>
            <p:nvPr/>
          </p:nvSpPr>
          <p:spPr>
            <a:xfrm>
              <a:off x="5724279" y="480302"/>
              <a:ext cx="40418" cy="34812"/>
            </a:xfrm>
            <a:custGeom>
              <a:rect b="b" l="l" r="r" t="t"/>
              <a:pathLst>
                <a:path extrusionOk="0" h="354" w="411">
                  <a:moveTo>
                    <a:pt x="17" y="0"/>
                  </a:moveTo>
                  <a:cubicBezTo>
                    <a:pt x="11" y="0"/>
                    <a:pt x="0" y="0"/>
                    <a:pt x="0" y="11"/>
                  </a:cubicBezTo>
                  <a:cubicBezTo>
                    <a:pt x="0" y="17"/>
                    <a:pt x="0" y="22"/>
                    <a:pt x="6" y="28"/>
                  </a:cubicBezTo>
                  <a:lnTo>
                    <a:pt x="11" y="28"/>
                  </a:lnTo>
                  <a:lnTo>
                    <a:pt x="243" y="110"/>
                  </a:lnTo>
                  <a:lnTo>
                    <a:pt x="376" y="348"/>
                  </a:lnTo>
                  <a:cubicBezTo>
                    <a:pt x="383" y="353"/>
                    <a:pt x="394" y="353"/>
                    <a:pt x="399" y="353"/>
                  </a:cubicBezTo>
                  <a:cubicBezTo>
                    <a:pt x="405" y="348"/>
                    <a:pt x="410" y="335"/>
                    <a:pt x="405" y="330"/>
                  </a:cubicBezTo>
                  <a:lnTo>
                    <a:pt x="260" y="81"/>
                  </a:lnTo>
                  <a:lnTo>
                    <a:pt x="17"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2"/>
            <p:cNvSpPr/>
            <p:nvPr/>
          </p:nvSpPr>
          <p:spPr>
            <a:xfrm>
              <a:off x="5697432" y="475581"/>
              <a:ext cx="67756" cy="51727"/>
            </a:xfrm>
            <a:custGeom>
              <a:rect b="b" l="l" r="r" t="t"/>
              <a:pathLst>
                <a:path extrusionOk="0" h="526" w="689">
                  <a:moveTo>
                    <a:pt x="643" y="1"/>
                  </a:moveTo>
                  <a:lnTo>
                    <a:pt x="643" y="1"/>
                  </a:lnTo>
                  <a:cubicBezTo>
                    <a:pt x="0" y="88"/>
                    <a:pt x="226" y="493"/>
                    <a:pt x="226" y="493"/>
                  </a:cubicBezTo>
                  <a:cubicBezTo>
                    <a:pt x="283" y="516"/>
                    <a:pt x="333" y="526"/>
                    <a:pt x="376" y="526"/>
                  </a:cubicBezTo>
                  <a:cubicBezTo>
                    <a:pt x="688" y="526"/>
                    <a:pt x="643" y="1"/>
                    <a:pt x="6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2"/>
            <p:cNvSpPr/>
            <p:nvPr/>
          </p:nvSpPr>
          <p:spPr>
            <a:xfrm>
              <a:off x="5777186" y="126768"/>
              <a:ext cx="97652" cy="90374"/>
            </a:xfrm>
            <a:custGeom>
              <a:rect b="b" l="l" r="r" t="t"/>
              <a:pathLst>
                <a:path extrusionOk="0" h="919" w="993">
                  <a:moveTo>
                    <a:pt x="279" y="1"/>
                  </a:moveTo>
                  <a:cubicBezTo>
                    <a:pt x="267" y="1"/>
                    <a:pt x="249" y="13"/>
                    <a:pt x="244" y="24"/>
                  </a:cubicBezTo>
                  <a:cubicBezTo>
                    <a:pt x="0" y="639"/>
                    <a:pt x="592" y="870"/>
                    <a:pt x="742" y="917"/>
                  </a:cubicBezTo>
                  <a:cubicBezTo>
                    <a:pt x="746" y="918"/>
                    <a:pt x="750" y="919"/>
                    <a:pt x="753" y="919"/>
                  </a:cubicBezTo>
                  <a:cubicBezTo>
                    <a:pt x="773" y="919"/>
                    <a:pt x="789" y="908"/>
                    <a:pt x="789" y="894"/>
                  </a:cubicBezTo>
                  <a:cubicBezTo>
                    <a:pt x="992" y="94"/>
                    <a:pt x="412" y="13"/>
                    <a:pt x="279"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2"/>
            <p:cNvSpPr/>
            <p:nvPr/>
          </p:nvSpPr>
          <p:spPr>
            <a:xfrm>
              <a:off x="5801082" y="125883"/>
              <a:ext cx="54284" cy="92046"/>
            </a:xfrm>
            <a:custGeom>
              <a:rect b="b" l="l" r="r" t="t"/>
              <a:pathLst>
                <a:path extrusionOk="0" h="936" w="552">
                  <a:moveTo>
                    <a:pt x="22" y="0"/>
                  </a:moveTo>
                  <a:cubicBezTo>
                    <a:pt x="18" y="0"/>
                    <a:pt x="15" y="2"/>
                    <a:pt x="12" y="4"/>
                  </a:cubicBezTo>
                  <a:cubicBezTo>
                    <a:pt x="1" y="4"/>
                    <a:pt x="1" y="15"/>
                    <a:pt x="6" y="22"/>
                  </a:cubicBezTo>
                  <a:lnTo>
                    <a:pt x="522" y="926"/>
                  </a:lnTo>
                  <a:cubicBezTo>
                    <a:pt x="522" y="933"/>
                    <a:pt x="526" y="936"/>
                    <a:pt x="531" y="936"/>
                  </a:cubicBezTo>
                  <a:cubicBezTo>
                    <a:pt x="534" y="936"/>
                    <a:pt x="538" y="934"/>
                    <a:pt x="541" y="932"/>
                  </a:cubicBezTo>
                  <a:cubicBezTo>
                    <a:pt x="546" y="932"/>
                    <a:pt x="552" y="919"/>
                    <a:pt x="546" y="914"/>
                  </a:cubicBezTo>
                  <a:lnTo>
                    <a:pt x="30" y="10"/>
                  </a:lnTo>
                  <a:cubicBezTo>
                    <a:pt x="30" y="3"/>
                    <a:pt x="26"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2"/>
            <p:cNvSpPr/>
            <p:nvPr/>
          </p:nvSpPr>
          <p:spPr>
            <a:xfrm>
              <a:off x="5801082" y="152533"/>
              <a:ext cx="52514" cy="32452"/>
            </a:xfrm>
            <a:custGeom>
              <a:rect b="b" l="l" r="r" t="t"/>
              <a:pathLst>
                <a:path extrusionOk="0" h="330" w="534">
                  <a:moveTo>
                    <a:pt x="517" y="0"/>
                  </a:moveTo>
                  <a:lnTo>
                    <a:pt x="169" y="6"/>
                  </a:lnTo>
                  <a:lnTo>
                    <a:pt x="6" y="308"/>
                  </a:lnTo>
                  <a:cubicBezTo>
                    <a:pt x="1" y="319"/>
                    <a:pt x="6" y="324"/>
                    <a:pt x="12" y="330"/>
                  </a:cubicBezTo>
                  <a:lnTo>
                    <a:pt x="30" y="330"/>
                  </a:lnTo>
                  <a:cubicBezTo>
                    <a:pt x="30" y="330"/>
                    <a:pt x="30" y="324"/>
                    <a:pt x="36" y="324"/>
                  </a:cubicBezTo>
                  <a:lnTo>
                    <a:pt x="186" y="40"/>
                  </a:lnTo>
                  <a:lnTo>
                    <a:pt x="522" y="29"/>
                  </a:lnTo>
                  <a:cubicBezTo>
                    <a:pt x="528" y="29"/>
                    <a:pt x="534" y="22"/>
                    <a:pt x="534" y="11"/>
                  </a:cubicBezTo>
                  <a:cubicBezTo>
                    <a:pt x="534" y="6"/>
                    <a:pt x="528" y="0"/>
                    <a:pt x="5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2"/>
            <p:cNvSpPr/>
            <p:nvPr/>
          </p:nvSpPr>
          <p:spPr>
            <a:xfrm>
              <a:off x="5814260" y="170726"/>
              <a:ext cx="45630" cy="29207"/>
            </a:xfrm>
            <a:custGeom>
              <a:rect b="b" l="l" r="r" t="t"/>
              <a:pathLst>
                <a:path extrusionOk="0" h="297" w="464">
                  <a:moveTo>
                    <a:pt x="447" y="0"/>
                  </a:moveTo>
                  <a:lnTo>
                    <a:pt x="139" y="11"/>
                  </a:lnTo>
                  <a:lnTo>
                    <a:pt x="0" y="273"/>
                  </a:lnTo>
                  <a:cubicBezTo>
                    <a:pt x="0" y="284"/>
                    <a:pt x="0" y="289"/>
                    <a:pt x="11" y="296"/>
                  </a:cubicBezTo>
                  <a:lnTo>
                    <a:pt x="24" y="296"/>
                  </a:lnTo>
                  <a:cubicBezTo>
                    <a:pt x="30" y="296"/>
                    <a:pt x="30" y="289"/>
                    <a:pt x="30" y="289"/>
                  </a:cubicBezTo>
                  <a:lnTo>
                    <a:pt x="156" y="40"/>
                  </a:lnTo>
                  <a:lnTo>
                    <a:pt x="447" y="35"/>
                  </a:lnTo>
                  <a:cubicBezTo>
                    <a:pt x="458" y="35"/>
                    <a:pt x="464" y="24"/>
                    <a:pt x="464" y="18"/>
                  </a:cubicBezTo>
                  <a:cubicBezTo>
                    <a:pt x="464" y="11"/>
                    <a:pt x="458" y="0"/>
                    <a:pt x="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2"/>
            <p:cNvSpPr/>
            <p:nvPr/>
          </p:nvSpPr>
          <p:spPr>
            <a:xfrm>
              <a:off x="5828421" y="187247"/>
              <a:ext cx="32059" cy="22225"/>
            </a:xfrm>
            <a:custGeom>
              <a:rect b="b" l="l" r="r" t="t"/>
              <a:pathLst>
                <a:path extrusionOk="0" h="226" w="326">
                  <a:moveTo>
                    <a:pt x="308" y="0"/>
                  </a:moveTo>
                  <a:lnTo>
                    <a:pt x="94" y="12"/>
                  </a:lnTo>
                  <a:lnTo>
                    <a:pt x="1" y="209"/>
                  </a:lnTo>
                  <a:cubicBezTo>
                    <a:pt x="1" y="215"/>
                    <a:pt x="1" y="220"/>
                    <a:pt x="12" y="226"/>
                  </a:cubicBezTo>
                  <a:lnTo>
                    <a:pt x="25" y="226"/>
                  </a:lnTo>
                  <a:cubicBezTo>
                    <a:pt x="30" y="226"/>
                    <a:pt x="30" y="220"/>
                    <a:pt x="30" y="220"/>
                  </a:cubicBezTo>
                  <a:lnTo>
                    <a:pt x="111" y="41"/>
                  </a:lnTo>
                  <a:lnTo>
                    <a:pt x="314" y="35"/>
                  </a:lnTo>
                  <a:cubicBezTo>
                    <a:pt x="320" y="35"/>
                    <a:pt x="325" y="24"/>
                    <a:pt x="325" y="17"/>
                  </a:cubicBezTo>
                  <a:cubicBezTo>
                    <a:pt x="325" y="12"/>
                    <a:pt x="320" y="0"/>
                    <a:pt x="30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2"/>
            <p:cNvSpPr/>
            <p:nvPr/>
          </p:nvSpPr>
          <p:spPr>
            <a:xfrm>
              <a:off x="5794297" y="135422"/>
              <a:ext cx="45630" cy="27437"/>
            </a:xfrm>
            <a:custGeom>
              <a:rect b="b" l="l" r="r" t="t"/>
              <a:pathLst>
                <a:path extrusionOk="0" h="279" w="464">
                  <a:moveTo>
                    <a:pt x="441" y="0"/>
                  </a:moveTo>
                  <a:lnTo>
                    <a:pt x="163" y="52"/>
                  </a:lnTo>
                  <a:lnTo>
                    <a:pt x="0" y="255"/>
                  </a:lnTo>
                  <a:cubicBezTo>
                    <a:pt x="0" y="260"/>
                    <a:pt x="0" y="266"/>
                    <a:pt x="6" y="273"/>
                  </a:cubicBezTo>
                  <a:cubicBezTo>
                    <a:pt x="11" y="278"/>
                    <a:pt x="18" y="278"/>
                    <a:pt x="24" y="278"/>
                  </a:cubicBezTo>
                  <a:lnTo>
                    <a:pt x="29" y="273"/>
                  </a:lnTo>
                  <a:lnTo>
                    <a:pt x="180" y="81"/>
                  </a:lnTo>
                  <a:lnTo>
                    <a:pt x="447" y="35"/>
                  </a:lnTo>
                  <a:cubicBezTo>
                    <a:pt x="458" y="29"/>
                    <a:pt x="463" y="23"/>
                    <a:pt x="463" y="17"/>
                  </a:cubicBezTo>
                  <a:cubicBezTo>
                    <a:pt x="458" y="6"/>
                    <a:pt x="452"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2"/>
            <p:cNvSpPr/>
            <p:nvPr/>
          </p:nvSpPr>
          <p:spPr>
            <a:xfrm>
              <a:off x="5790953" y="126276"/>
              <a:ext cx="75820" cy="55562"/>
            </a:xfrm>
            <a:custGeom>
              <a:rect b="b" l="l" r="r" t="t"/>
              <a:pathLst>
                <a:path extrusionOk="0" h="565" w="771">
                  <a:moveTo>
                    <a:pt x="115" y="0"/>
                  </a:moveTo>
                  <a:lnTo>
                    <a:pt x="115" y="0"/>
                  </a:lnTo>
                  <a:cubicBezTo>
                    <a:pt x="1" y="518"/>
                    <a:pt x="289" y="564"/>
                    <a:pt x="396" y="564"/>
                  </a:cubicBezTo>
                  <a:cubicBezTo>
                    <a:pt x="420" y="564"/>
                    <a:pt x="435" y="562"/>
                    <a:pt x="435" y="562"/>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2"/>
            <p:cNvSpPr/>
            <p:nvPr/>
          </p:nvSpPr>
          <p:spPr>
            <a:xfrm>
              <a:off x="5745323" y="191574"/>
              <a:ext cx="97455" cy="90276"/>
            </a:xfrm>
            <a:custGeom>
              <a:rect b="b" l="l" r="r" t="t"/>
              <a:pathLst>
                <a:path extrusionOk="0" h="918" w="991">
                  <a:moveTo>
                    <a:pt x="275" y="1"/>
                  </a:moveTo>
                  <a:cubicBezTo>
                    <a:pt x="260" y="1"/>
                    <a:pt x="248" y="11"/>
                    <a:pt x="244" y="26"/>
                  </a:cubicBezTo>
                  <a:cubicBezTo>
                    <a:pt x="0" y="641"/>
                    <a:pt x="591" y="866"/>
                    <a:pt x="747" y="912"/>
                  </a:cubicBezTo>
                  <a:cubicBezTo>
                    <a:pt x="752" y="916"/>
                    <a:pt x="757" y="917"/>
                    <a:pt x="763" y="917"/>
                  </a:cubicBezTo>
                  <a:cubicBezTo>
                    <a:pt x="776" y="917"/>
                    <a:pt x="789" y="906"/>
                    <a:pt x="795" y="890"/>
                  </a:cubicBezTo>
                  <a:cubicBezTo>
                    <a:pt x="991" y="90"/>
                    <a:pt x="418" y="8"/>
                    <a:pt x="284" y="2"/>
                  </a:cubicBezTo>
                  <a:cubicBezTo>
                    <a:pt x="281" y="1"/>
                    <a:pt x="278" y="1"/>
                    <a:pt x="275"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2"/>
            <p:cNvSpPr/>
            <p:nvPr/>
          </p:nvSpPr>
          <p:spPr>
            <a:xfrm>
              <a:off x="5769220" y="190394"/>
              <a:ext cx="54284" cy="92341"/>
            </a:xfrm>
            <a:custGeom>
              <a:rect b="b" l="l" r="r" t="t"/>
              <a:pathLst>
                <a:path extrusionOk="0" h="939" w="552">
                  <a:moveTo>
                    <a:pt x="18" y="1"/>
                  </a:moveTo>
                  <a:cubicBezTo>
                    <a:pt x="16" y="1"/>
                    <a:pt x="13" y="2"/>
                    <a:pt x="12" y="3"/>
                  </a:cubicBezTo>
                  <a:cubicBezTo>
                    <a:pt x="6" y="9"/>
                    <a:pt x="1" y="14"/>
                    <a:pt x="6" y="27"/>
                  </a:cubicBezTo>
                  <a:lnTo>
                    <a:pt x="522" y="931"/>
                  </a:lnTo>
                  <a:cubicBezTo>
                    <a:pt x="522" y="935"/>
                    <a:pt x="528" y="939"/>
                    <a:pt x="533" y="939"/>
                  </a:cubicBezTo>
                  <a:cubicBezTo>
                    <a:pt x="535" y="939"/>
                    <a:pt x="537" y="938"/>
                    <a:pt x="539" y="937"/>
                  </a:cubicBezTo>
                  <a:cubicBezTo>
                    <a:pt x="552" y="931"/>
                    <a:pt x="552" y="924"/>
                    <a:pt x="545" y="913"/>
                  </a:cubicBezTo>
                  <a:lnTo>
                    <a:pt x="30" y="9"/>
                  </a:lnTo>
                  <a:cubicBezTo>
                    <a:pt x="30" y="5"/>
                    <a:pt x="24"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2"/>
            <p:cNvSpPr/>
            <p:nvPr/>
          </p:nvSpPr>
          <p:spPr>
            <a:xfrm>
              <a:off x="5769810" y="216946"/>
              <a:ext cx="51924" cy="33042"/>
            </a:xfrm>
            <a:custGeom>
              <a:rect b="b" l="l" r="r" t="t"/>
              <a:pathLst>
                <a:path extrusionOk="0" h="336" w="528">
                  <a:moveTo>
                    <a:pt x="516" y="0"/>
                  </a:moveTo>
                  <a:lnTo>
                    <a:pt x="163" y="11"/>
                  </a:lnTo>
                  <a:lnTo>
                    <a:pt x="0" y="313"/>
                  </a:lnTo>
                  <a:cubicBezTo>
                    <a:pt x="0" y="319"/>
                    <a:pt x="0" y="330"/>
                    <a:pt x="6" y="336"/>
                  </a:cubicBezTo>
                  <a:cubicBezTo>
                    <a:pt x="11" y="336"/>
                    <a:pt x="17" y="336"/>
                    <a:pt x="24" y="330"/>
                  </a:cubicBezTo>
                  <a:cubicBezTo>
                    <a:pt x="24" y="330"/>
                    <a:pt x="29" y="330"/>
                    <a:pt x="29" y="324"/>
                  </a:cubicBezTo>
                  <a:lnTo>
                    <a:pt x="180" y="41"/>
                  </a:lnTo>
                  <a:lnTo>
                    <a:pt x="516" y="35"/>
                  </a:lnTo>
                  <a:cubicBezTo>
                    <a:pt x="522" y="35"/>
                    <a:pt x="527" y="23"/>
                    <a:pt x="527" y="17"/>
                  </a:cubicBezTo>
                  <a:cubicBezTo>
                    <a:pt x="527" y="11"/>
                    <a:pt x="522" y="0"/>
                    <a:pt x="51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2"/>
            <p:cNvSpPr/>
            <p:nvPr/>
          </p:nvSpPr>
          <p:spPr>
            <a:xfrm>
              <a:off x="5782398" y="235631"/>
              <a:ext cx="45630" cy="29109"/>
            </a:xfrm>
            <a:custGeom>
              <a:rect b="b" l="l" r="r" t="t"/>
              <a:pathLst>
                <a:path extrusionOk="0" h="296" w="464">
                  <a:moveTo>
                    <a:pt x="445" y="1"/>
                  </a:moveTo>
                  <a:lnTo>
                    <a:pt x="139" y="6"/>
                  </a:lnTo>
                  <a:lnTo>
                    <a:pt x="6" y="274"/>
                  </a:lnTo>
                  <a:cubicBezTo>
                    <a:pt x="0" y="279"/>
                    <a:pt x="0" y="290"/>
                    <a:pt x="11" y="290"/>
                  </a:cubicBezTo>
                  <a:cubicBezTo>
                    <a:pt x="14" y="294"/>
                    <a:pt x="17" y="295"/>
                    <a:pt x="19" y="295"/>
                  </a:cubicBezTo>
                  <a:cubicBezTo>
                    <a:pt x="21" y="295"/>
                    <a:pt x="22" y="294"/>
                    <a:pt x="22" y="290"/>
                  </a:cubicBezTo>
                  <a:cubicBezTo>
                    <a:pt x="28" y="290"/>
                    <a:pt x="28" y="290"/>
                    <a:pt x="28" y="285"/>
                  </a:cubicBezTo>
                  <a:lnTo>
                    <a:pt x="162" y="41"/>
                  </a:lnTo>
                  <a:lnTo>
                    <a:pt x="445" y="30"/>
                  </a:lnTo>
                  <a:cubicBezTo>
                    <a:pt x="458" y="30"/>
                    <a:pt x="463" y="25"/>
                    <a:pt x="463" y="19"/>
                  </a:cubicBezTo>
                  <a:cubicBezTo>
                    <a:pt x="463" y="6"/>
                    <a:pt x="458" y="1"/>
                    <a:pt x="44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2"/>
            <p:cNvSpPr/>
            <p:nvPr/>
          </p:nvSpPr>
          <p:spPr>
            <a:xfrm>
              <a:off x="5796559" y="252250"/>
              <a:ext cx="31961" cy="22225"/>
            </a:xfrm>
            <a:custGeom>
              <a:rect b="b" l="l" r="r" t="t"/>
              <a:pathLst>
                <a:path extrusionOk="0" h="226" w="325">
                  <a:moveTo>
                    <a:pt x="314" y="0"/>
                  </a:moveTo>
                  <a:lnTo>
                    <a:pt x="93" y="6"/>
                  </a:lnTo>
                  <a:lnTo>
                    <a:pt x="6" y="203"/>
                  </a:lnTo>
                  <a:cubicBezTo>
                    <a:pt x="1" y="209"/>
                    <a:pt x="6" y="220"/>
                    <a:pt x="12" y="226"/>
                  </a:cubicBezTo>
                  <a:cubicBezTo>
                    <a:pt x="18" y="226"/>
                    <a:pt x="23" y="226"/>
                    <a:pt x="23" y="220"/>
                  </a:cubicBezTo>
                  <a:cubicBezTo>
                    <a:pt x="30" y="220"/>
                    <a:pt x="30" y="220"/>
                    <a:pt x="30" y="214"/>
                  </a:cubicBezTo>
                  <a:lnTo>
                    <a:pt x="111" y="41"/>
                  </a:lnTo>
                  <a:lnTo>
                    <a:pt x="314" y="29"/>
                  </a:lnTo>
                  <a:cubicBezTo>
                    <a:pt x="319" y="29"/>
                    <a:pt x="325" y="24"/>
                    <a:pt x="325" y="17"/>
                  </a:cubicBezTo>
                  <a:cubicBezTo>
                    <a:pt x="325" y="6"/>
                    <a:pt x="319" y="0"/>
                    <a:pt x="31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2"/>
            <p:cNvSpPr/>
            <p:nvPr/>
          </p:nvSpPr>
          <p:spPr>
            <a:xfrm>
              <a:off x="5762435" y="200326"/>
              <a:ext cx="45630" cy="27339"/>
            </a:xfrm>
            <a:custGeom>
              <a:rect b="b" l="l" r="r" t="t"/>
              <a:pathLst>
                <a:path extrusionOk="0" h="278" w="464">
                  <a:moveTo>
                    <a:pt x="447" y="1"/>
                  </a:moveTo>
                  <a:lnTo>
                    <a:pt x="161" y="47"/>
                  </a:lnTo>
                  <a:lnTo>
                    <a:pt x="6" y="250"/>
                  </a:lnTo>
                  <a:cubicBezTo>
                    <a:pt x="0" y="256"/>
                    <a:pt x="0" y="267"/>
                    <a:pt x="6" y="274"/>
                  </a:cubicBezTo>
                  <a:cubicBezTo>
                    <a:pt x="8" y="276"/>
                    <a:pt x="11" y="278"/>
                    <a:pt x="14" y="278"/>
                  </a:cubicBezTo>
                  <a:cubicBezTo>
                    <a:pt x="17" y="278"/>
                    <a:pt x="20" y="276"/>
                    <a:pt x="22" y="274"/>
                  </a:cubicBezTo>
                  <a:lnTo>
                    <a:pt x="29" y="267"/>
                  </a:lnTo>
                  <a:lnTo>
                    <a:pt x="180" y="76"/>
                  </a:lnTo>
                  <a:lnTo>
                    <a:pt x="452" y="30"/>
                  </a:lnTo>
                  <a:cubicBezTo>
                    <a:pt x="458" y="30"/>
                    <a:pt x="463" y="23"/>
                    <a:pt x="463" y="12"/>
                  </a:cubicBezTo>
                  <a:cubicBezTo>
                    <a:pt x="458" y="7"/>
                    <a:pt x="452" y="1"/>
                    <a:pt x="4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2"/>
            <p:cNvSpPr/>
            <p:nvPr/>
          </p:nvSpPr>
          <p:spPr>
            <a:xfrm>
              <a:off x="5759091" y="190689"/>
              <a:ext cx="75722" cy="56054"/>
            </a:xfrm>
            <a:custGeom>
              <a:rect b="b" l="l" r="r" t="t"/>
              <a:pathLst>
                <a:path extrusionOk="0" h="570" w="770">
                  <a:moveTo>
                    <a:pt x="115" y="0"/>
                  </a:moveTo>
                  <a:lnTo>
                    <a:pt x="115" y="0"/>
                  </a:lnTo>
                  <a:cubicBezTo>
                    <a:pt x="1" y="523"/>
                    <a:pt x="288" y="570"/>
                    <a:pt x="395" y="570"/>
                  </a:cubicBezTo>
                  <a:cubicBezTo>
                    <a:pt x="419" y="570"/>
                    <a:pt x="433" y="568"/>
                    <a:pt x="433" y="568"/>
                  </a:cubicBezTo>
                  <a:cubicBezTo>
                    <a:pt x="770" y="174"/>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2"/>
            <p:cNvSpPr/>
            <p:nvPr/>
          </p:nvSpPr>
          <p:spPr>
            <a:xfrm>
              <a:off x="5764598" y="288538"/>
              <a:ext cx="78180" cy="71395"/>
            </a:xfrm>
            <a:custGeom>
              <a:rect b="b" l="l" r="r" t="t"/>
              <a:pathLst>
                <a:path extrusionOk="0" h="726" w="795">
                  <a:moveTo>
                    <a:pt x="235" y="0"/>
                  </a:moveTo>
                  <a:cubicBezTo>
                    <a:pt x="163" y="0"/>
                    <a:pt x="103" y="12"/>
                    <a:pt x="70" y="19"/>
                  </a:cubicBezTo>
                  <a:cubicBezTo>
                    <a:pt x="59" y="25"/>
                    <a:pt x="48" y="37"/>
                    <a:pt x="48" y="54"/>
                  </a:cubicBezTo>
                  <a:cubicBezTo>
                    <a:pt x="0" y="686"/>
                    <a:pt x="604" y="726"/>
                    <a:pt x="760" y="726"/>
                  </a:cubicBezTo>
                  <a:cubicBezTo>
                    <a:pt x="778" y="726"/>
                    <a:pt x="795" y="709"/>
                    <a:pt x="795" y="686"/>
                  </a:cubicBezTo>
                  <a:cubicBezTo>
                    <a:pt x="760" y="99"/>
                    <a:pt x="446" y="0"/>
                    <a:pt x="23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2"/>
            <p:cNvSpPr/>
            <p:nvPr/>
          </p:nvSpPr>
          <p:spPr>
            <a:xfrm>
              <a:off x="5768728" y="290013"/>
              <a:ext cx="74640" cy="69821"/>
            </a:xfrm>
            <a:custGeom>
              <a:rect b="b" l="l" r="r" t="t"/>
              <a:pathLst>
                <a:path extrusionOk="0" h="710" w="759">
                  <a:moveTo>
                    <a:pt x="11" y="0"/>
                  </a:moveTo>
                  <a:cubicBezTo>
                    <a:pt x="7" y="0"/>
                    <a:pt x="3" y="2"/>
                    <a:pt x="0" y="4"/>
                  </a:cubicBezTo>
                  <a:cubicBezTo>
                    <a:pt x="0" y="10"/>
                    <a:pt x="0" y="22"/>
                    <a:pt x="6" y="28"/>
                  </a:cubicBezTo>
                  <a:lnTo>
                    <a:pt x="736" y="705"/>
                  </a:lnTo>
                  <a:cubicBezTo>
                    <a:pt x="739" y="708"/>
                    <a:pt x="743" y="710"/>
                    <a:pt x="746" y="710"/>
                  </a:cubicBezTo>
                  <a:cubicBezTo>
                    <a:pt x="750" y="710"/>
                    <a:pt x="753" y="708"/>
                    <a:pt x="753" y="705"/>
                  </a:cubicBezTo>
                  <a:cubicBezTo>
                    <a:pt x="758" y="700"/>
                    <a:pt x="758" y="694"/>
                    <a:pt x="753" y="689"/>
                  </a:cubicBezTo>
                  <a:lnTo>
                    <a:pt x="22" y="4"/>
                  </a:lnTo>
                  <a:cubicBezTo>
                    <a:pt x="20" y="2"/>
                    <a:pt x="15" y="0"/>
                    <a:pt x="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2"/>
            <p:cNvSpPr/>
            <p:nvPr/>
          </p:nvSpPr>
          <p:spPr>
            <a:xfrm>
              <a:off x="5784561" y="300142"/>
              <a:ext cx="40024" cy="44548"/>
            </a:xfrm>
            <a:custGeom>
              <a:rect b="b" l="l" r="r" t="t"/>
              <a:pathLst>
                <a:path extrusionOk="0" h="453" w="407">
                  <a:moveTo>
                    <a:pt x="383" y="0"/>
                  </a:moveTo>
                  <a:lnTo>
                    <a:pt x="64" y="110"/>
                  </a:lnTo>
                  <a:lnTo>
                    <a:pt x="6" y="434"/>
                  </a:lnTo>
                  <a:cubicBezTo>
                    <a:pt x="0" y="441"/>
                    <a:pt x="6" y="447"/>
                    <a:pt x="19" y="452"/>
                  </a:cubicBezTo>
                  <a:cubicBezTo>
                    <a:pt x="24" y="452"/>
                    <a:pt x="24" y="452"/>
                    <a:pt x="30" y="447"/>
                  </a:cubicBezTo>
                  <a:lnTo>
                    <a:pt x="35" y="441"/>
                  </a:lnTo>
                  <a:lnTo>
                    <a:pt x="88" y="134"/>
                  </a:lnTo>
                  <a:lnTo>
                    <a:pt x="396" y="29"/>
                  </a:lnTo>
                  <a:cubicBezTo>
                    <a:pt x="401" y="29"/>
                    <a:pt x="407" y="17"/>
                    <a:pt x="401" y="11"/>
                  </a:cubicBezTo>
                  <a:cubicBezTo>
                    <a:pt x="401" y="6"/>
                    <a:pt x="396" y="0"/>
                    <a:pt x="38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2"/>
            <p:cNvSpPr/>
            <p:nvPr/>
          </p:nvSpPr>
          <p:spPr>
            <a:xfrm>
              <a:off x="5800591" y="315385"/>
              <a:ext cx="34812" cy="38943"/>
            </a:xfrm>
            <a:custGeom>
              <a:rect b="b" l="l" r="r" t="t"/>
              <a:pathLst>
                <a:path extrusionOk="0" h="396" w="354">
                  <a:moveTo>
                    <a:pt x="330" y="1"/>
                  </a:moveTo>
                  <a:lnTo>
                    <a:pt x="52" y="100"/>
                  </a:lnTo>
                  <a:lnTo>
                    <a:pt x="6" y="378"/>
                  </a:lnTo>
                  <a:cubicBezTo>
                    <a:pt x="0" y="383"/>
                    <a:pt x="6" y="396"/>
                    <a:pt x="17" y="396"/>
                  </a:cubicBezTo>
                  <a:cubicBezTo>
                    <a:pt x="24" y="396"/>
                    <a:pt x="24" y="396"/>
                    <a:pt x="29" y="390"/>
                  </a:cubicBezTo>
                  <a:lnTo>
                    <a:pt x="35" y="383"/>
                  </a:lnTo>
                  <a:lnTo>
                    <a:pt x="81" y="118"/>
                  </a:lnTo>
                  <a:lnTo>
                    <a:pt x="342" y="30"/>
                  </a:lnTo>
                  <a:cubicBezTo>
                    <a:pt x="348" y="25"/>
                    <a:pt x="354" y="19"/>
                    <a:pt x="354" y="13"/>
                  </a:cubicBezTo>
                  <a:cubicBezTo>
                    <a:pt x="348" y="1"/>
                    <a:pt x="342" y="1"/>
                    <a:pt x="33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2"/>
            <p:cNvSpPr/>
            <p:nvPr/>
          </p:nvSpPr>
          <p:spPr>
            <a:xfrm>
              <a:off x="5816522" y="330332"/>
              <a:ext cx="24585" cy="29109"/>
            </a:xfrm>
            <a:custGeom>
              <a:rect b="b" l="l" r="r" t="t"/>
              <a:pathLst>
                <a:path extrusionOk="0" h="296" w="250">
                  <a:moveTo>
                    <a:pt x="226" y="0"/>
                  </a:moveTo>
                  <a:lnTo>
                    <a:pt x="29" y="76"/>
                  </a:lnTo>
                  <a:lnTo>
                    <a:pt x="1" y="279"/>
                  </a:lnTo>
                  <a:cubicBezTo>
                    <a:pt x="1" y="284"/>
                    <a:pt x="7" y="290"/>
                    <a:pt x="18" y="295"/>
                  </a:cubicBezTo>
                  <a:cubicBezTo>
                    <a:pt x="18" y="295"/>
                    <a:pt x="23" y="290"/>
                    <a:pt x="29" y="290"/>
                  </a:cubicBezTo>
                  <a:lnTo>
                    <a:pt x="29" y="279"/>
                  </a:lnTo>
                  <a:lnTo>
                    <a:pt x="52" y="92"/>
                  </a:lnTo>
                  <a:lnTo>
                    <a:pt x="237" y="30"/>
                  </a:lnTo>
                  <a:cubicBezTo>
                    <a:pt x="244" y="30"/>
                    <a:pt x="250" y="17"/>
                    <a:pt x="244" y="12"/>
                  </a:cubicBezTo>
                  <a:cubicBezTo>
                    <a:pt x="244" y="6"/>
                    <a:pt x="232" y="0"/>
                    <a:pt x="22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2"/>
            <p:cNvSpPr/>
            <p:nvPr/>
          </p:nvSpPr>
          <p:spPr>
            <a:xfrm>
              <a:off x="5771384" y="288931"/>
              <a:ext cx="35599" cy="37173"/>
            </a:xfrm>
            <a:custGeom>
              <a:rect b="b" l="l" r="r" t="t"/>
              <a:pathLst>
                <a:path extrusionOk="0" h="378" w="362">
                  <a:moveTo>
                    <a:pt x="347" y="1"/>
                  </a:moveTo>
                  <a:cubicBezTo>
                    <a:pt x="343" y="1"/>
                    <a:pt x="340" y="2"/>
                    <a:pt x="338" y="4"/>
                  </a:cubicBezTo>
                  <a:lnTo>
                    <a:pt x="94" y="125"/>
                  </a:lnTo>
                  <a:lnTo>
                    <a:pt x="8" y="357"/>
                  </a:lnTo>
                  <a:cubicBezTo>
                    <a:pt x="1" y="363"/>
                    <a:pt x="8" y="374"/>
                    <a:pt x="13" y="374"/>
                  </a:cubicBezTo>
                  <a:cubicBezTo>
                    <a:pt x="15" y="376"/>
                    <a:pt x="17" y="377"/>
                    <a:pt x="19" y="377"/>
                  </a:cubicBezTo>
                  <a:cubicBezTo>
                    <a:pt x="23" y="377"/>
                    <a:pt x="26" y="374"/>
                    <a:pt x="30" y="374"/>
                  </a:cubicBezTo>
                  <a:lnTo>
                    <a:pt x="30" y="369"/>
                  </a:lnTo>
                  <a:lnTo>
                    <a:pt x="118" y="149"/>
                  </a:lnTo>
                  <a:lnTo>
                    <a:pt x="349" y="26"/>
                  </a:lnTo>
                  <a:cubicBezTo>
                    <a:pt x="356" y="21"/>
                    <a:pt x="361" y="15"/>
                    <a:pt x="356" y="10"/>
                  </a:cubicBezTo>
                  <a:cubicBezTo>
                    <a:pt x="356" y="3"/>
                    <a:pt x="351" y="1"/>
                    <a:pt x="3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2"/>
            <p:cNvSpPr/>
            <p:nvPr/>
          </p:nvSpPr>
          <p:spPr>
            <a:xfrm>
              <a:off x="5768728" y="290308"/>
              <a:ext cx="62151" cy="44745"/>
            </a:xfrm>
            <a:custGeom>
              <a:rect b="b" l="l" r="r" t="t"/>
              <a:pathLst>
                <a:path extrusionOk="0" h="455" w="632">
                  <a:moveTo>
                    <a:pt x="24" y="1"/>
                  </a:moveTo>
                  <a:cubicBezTo>
                    <a:pt x="9" y="1"/>
                    <a:pt x="0" y="1"/>
                    <a:pt x="0" y="1"/>
                  </a:cubicBezTo>
                  <a:cubicBezTo>
                    <a:pt x="35" y="380"/>
                    <a:pt x="198" y="454"/>
                    <a:pt x="320" y="454"/>
                  </a:cubicBezTo>
                  <a:cubicBezTo>
                    <a:pt x="397" y="454"/>
                    <a:pt x="458" y="424"/>
                    <a:pt x="458" y="424"/>
                  </a:cubicBezTo>
                  <a:cubicBezTo>
                    <a:pt x="631" y="24"/>
                    <a:pt x="13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2"/>
            <p:cNvSpPr/>
            <p:nvPr/>
          </p:nvSpPr>
          <p:spPr>
            <a:xfrm>
              <a:off x="5766368" y="391992"/>
              <a:ext cx="78180" cy="71297"/>
            </a:xfrm>
            <a:custGeom>
              <a:rect b="b" l="l" r="r" t="t"/>
              <a:pathLst>
                <a:path extrusionOk="0" h="725" w="795">
                  <a:moveTo>
                    <a:pt x="239" y="0"/>
                  </a:moveTo>
                  <a:cubicBezTo>
                    <a:pt x="167" y="0"/>
                    <a:pt x="107" y="13"/>
                    <a:pt x="76" y="22"/>
                  </a:cubicBezTo>
                  <a:cubicBezTo>
                    <a:pt x="59" y="22"/>
                    <a:pt x="46" y="34"/>
                    <a:pt x="46" y="51"/>
                  </a:cubicBezTo>
                  <a:cubicBezTo>
                    <a:pt x="0" y="689"/>
                    <a:pt x="603" y="724"/>
                    <a:pt x="760" y="724"/>
                  </a:cubicBezTo>
                  <a:cubicBezTo>
                    <a:pt x="782" y="724"/>
                    <a:pt x="795" y="706"/>
                    <a:pt x="795" y="689"/>
                  </a:cubicBezTo>
                  <a:cubicBezTo>
                    <a:pt x="760" y="103"/>
                    <a:pt x="447" y="0"/>
                    <a:pt x="2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2"/>
            <p:cNvSpPr/>
            <p:nvPr/>
          </p:nvSpPr>
          <p:spPr>
            <a:xfrm>
              <a:off x="5770302" y="393565"/>
              <a:ext cx="75328" cy="70116"/>
            </a:xfrm>
            <a:custGeom>
              <a:rect b="b" l="l" r="r" t="t"/>
              <a:pathLst>
                <a:path extrusionOk="0" h="713" w="766">
                  <a:moveTo>
                    <a:pt x="24" y="0"/>
                  </a:moveTo>
                  <a:cubicBezTo>
                    <a:pt x="19" y="0"/>
                    <a:pt x="12" y="0"/>
                    <a:pt x="6" y="6"/>
                  </a:cubicBezTo>
                  <a:cubicBezTo>
                    <a:pt x="1" y="13"/>
                    <a:pt x="1" y="18"/>
                    <a:pt x="6" y="24"/>
                  </a:cubicBezTo>
                  <a:lnTo>
                    <a:pt x="737" y="708"/>
                  </a:lnTo>
                  <a:cubicBezTo>
                    <a:pt x="739" y="711"/>
                    <a:pt x="744" y="712"/>
                    <a:pt x="748" y="712"/>
                  </a:cubicBezTo>
                  <a:cubicBezTo>
                    <a:pt x="753" y="712"/>
                    <a:pt x="758" y="711"/>
                    <a:pt x="760" y="708"/>
                  </a:cubicBezTo>
                  <a:cubicBezTo>
                    <a:pt x="766" y="701"/>
                    <a:pt x="766" y="690"/>
                    <a:pt x="760" y="685"/>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2"/>
            <p:cNvSpPr/>
            <p:nvPr/>
          </p:nvSpPr>
          <p:spPr>
            <a:xfrm>
              <a:off x="5786921" y="403596"/>
              <a:ext cx="39336" cy="44155"/>
            </a:xfrm>
            <a:custGeom>
              <a:rect b="b" l="l" r="r" t="t"/>
              <a:pathLst>
                <a:path extrusionOk="0" h="449" w="400">
                  <a:moveTo>
                    <a:pt x="386" y="0"/>
                  </a:moveTo>
                  <a:cubicBezTo>
                    <a:pt x="383" y="0"/>
                    <a:pt x="380" y="1"/>
                    <a:pt x="377" y="2"/>
                  </a:cubicBezTo>
                  <a:lnTo>
                    <a:pt x="59" y="112"/>
                  </a:lnTo>
                  <a:lnTo>
                    <a:pt x="0" y="432"/>
                  </a:lnTo>
                  <a:cubicBezTo>
                    <a:pt x="0" y="443"/>
                    <a:pt x="0" y="449"/>
                    <a:pt x="11" y="449"/>
                  </a:cubicBezTo>
                  <a:cubicBezTo>
                    <a:pt x="17" y="449"/>
                    <a:pt x="24" y="449"/>
                    <a:pt x="24" y="443"/>
                  </a:cubicBezTo>
                  <a:cubicBezTo>
                    <a:pt x="24" y="443"/>
                    <a:pt x="29" y="443"/>
                    <a:pt x="29" y="438"/>
                  </a:cubicBezTo>
                  <a:lnTo>
                    <a:pt x="86" y="130"/>
                  </a:lnTo>
                  <a:lnTo>
                    <a:pt x="388" y="32"/>
                  </a:lnTo>
                  <a:cubicBezTo>
                    <a:pt x="394" y="26"/>
                    <a:pt x="399" y="21"/>
                    <a:pt x="399" y="8"/>
                  </a:cubicBezTo>
                  <a:cubicBezTo>
                    <a:pt x="395" y="4"/>
                    <a:pt x="391" y="0"/>
                    <a:pt x="3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2"/>
            <p:cNvSpPr/>
            <p:nvPr/>
          </p:nvSpPr>
          <p:spPr>
            <a:xfrm>
              <a:off x="5802853" y="419036"/>
              <a:ext cx="34321" cy="38746"/>
            </a:xfrm>
            <a:custGeom>
              <a:rect b="b" l="l" r="r" t="t"/>
              <a:pathLst>
                <a:path extrusionOk="0" h="394" w="349">
                  <a:moveTo>
                    <a:pt x="335" y="0"/>
                  </a:moveTo>
                  <a:cubicBezTo>
                    <a:pt x="334" y="0"/>
                    <a:pt x="332" y="1"/>
                    <a:pt x="331" y="3"/>
                  </a:cubicBezTo>
                  <a:lnTo>
                    <a:pt x="52" y="94"/>
                  </a:lnTo>
                  <a:lnTo>
                    <a:pt x="1" y="373"/>
                  </a:lnTo>
                  <a:cubicBezTo>
                    <a:pt x="1" y="385"/>
                    <a:pt x="1" y="391"/>
                    <a:pt x="12" y="391"/>
                  </a:cubicBezTo>
                  <a:cubicBezTo>
                    <a:pt x="14" y="393"/>
                    <a:pt x="16" y="393"/>
                    <a:pt x="17" y="393"/>
                  </a:cubicBezTo>
                  <a:cubicBezTo>
                    <a:pt x="21" y="393"/>
                    <a:pt x="23" y="391"/>
                    <a:pt x="23" y="391"/>
                  </a:cubicBezTo>
                  <a:cubicBezTo>
                    <a:pt x="23" y="385"/>
                    <a:pt x="29" y="385"/>
                    <a:pt x="29" y="380"/>
                  </a:cubicBezTo>
                  <a:lnTo>
                    <a:pt x="76" y="118"/>
                  </a:lnTo>
                  <a:lnTo>
                    <a:pt x="336" y="25"/>
                  </a:lnTo>
                  <a:cubicBezTo>
                    <a:pt x="349" y="25"/>
                    <a:pt x="349" y="14"/>
                    <a:pt x="349" y="8"/>
                  </a:cubicBezTo>
                  <a:cubicBezTo>
                    <a:pt x="344" y="4"/>
                    <a:pt x="339" y="0"/>
                    <a:pt x="33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2"/>
            <p:cNvSpPr/>
            <p:nvPr/>
          </p:nvSpPr>
          <p:spPr>
            <a:xfrm>
              <a:off x="5818194" y="433787"/>
              <a:ext cx="24585" cy="28814"/>
            </a:xfrm>
            <a:custGeom>
              <a:rect b="b" l="l" r="r" t="t"/>
              <a:pathLst>
                <a:path extrusionOk="0" h="293" w="250">
                  <a:moveTo>
                    <a:pt x="233" y="1"/>
                  </a:moveTo>
                  <a:cubicBezTo>
                    <a:pt x="231" y="1"/>
                    <a:pt x="229" y="1"/>
                    <a:pt x="227" y="3"/>
                  </a:cubicBezTo>
                  <a:lnTo>
                    <a:pt x="30" y="72"/>
                  </a:lnTo>
                  <a:lnTo>
                    <a:pt x="6" y="276"/>
                  </a:lnTo>
                  <a:cubicBezTo>
                    <a:pt x="1" y="287"/>
                    <a:pt x="6" y="292"/>
                    <a:pt x="19" y="292"/>
                  </a:cubicBezTo>
                  <a:cubicBezTo>
                    <a:pt x="24" y="292"/>
                    <a:pt x="24" y="292"/>
                    <a:pt x="30" y="287"/>
                  </a:cubicBezTo>
                  <a:lnTo>
                    <a:pt x="35" y="281"/>
                  </a:lnTo>
                  <a:lnTo>
                    <a:pt x="59" y="96"/>
                  </a:lnTo>
                  <a:lnTo>
                    <a:pt x="239" y="32"/>
                  </a:lnTo>
                  <a:cubicBezTo>
                    <a:pt x="244" y="27"/>
                    <a:pt x="250" y="21"/>
                    <a:pt x="244" y="8"/>
                  </a:cubicBezTo>
                  <a:cubicBezTo>
                    <a:pt x="244" y="5"/>
                    <a:pt x="239" y="1"/>
                    <a:pt x="23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2"/>
            <p:cNvSpPr/>
            <p:nvPr/>
          </p:nvSpPr>
          <p:spPr>
            <a:xfrm>
              <a:off x="5773252" y="392189"/>
              <a:ext cx="35304" cy="37369"/>
            </a:xfrm>
            <a:custGeom>
              <a:rect b="b" l="l" r="r" t="t"/>
              <a:pathLst>
                <a:path extrusionOk="0" h="380" w="359">
                  <a:moveTo>
                    <a:pt x="343" y="1"/>
                  </a:moveTo>
                  <a:cubicBezTo>
                    <a:pt x="340" y="1"/>
                    <a:pt x="338" y="1"/>
                    <a:pt x="337" y="3"/>
                  </a:cubicBezTo>
                  <a:lnTo>
                    <a:pt x="93" y="131"/>
                  </a:lnTo>
                  <a:lnTo>
                    <a:pt x="6" y="356"/>
                  </a:lnTo>
                  <a:cubicBezTo>
                    <a:pt x="0" y="367"/>
                    <a:pt x="6" y="374"/>
                    <a:pt x="11" y="380"/>
                  </a:cubicBezTo>
                  <a:cubicBezTo>
                    <a:pt x="17" y="380"/>
                    <a:pt x="24" y="380"/>
                    <a:pt x="29" y="374"/>
                  </a:cubicBezTo>
                  <a:lnTo>
                    <a:pt x="35" y="367"/>
                  </a:lnTo>
                  <a:lnTo>
                    <a:pt x="115" y="148"/>
                  </a:lnTo>
                  <a:lnTo>
                    <a:pt x="348" y="27"/>
                  </a:lnTo>
                  <a:cubicBezTo>
                    <a:pt x="359" y="27"/>
                    <a:pt x="359" y="14"/>
                    <a:pt x="353" y="9"/>
                  </a:cubicBezTo>
                  <a:cubicBezTo>
                    <a:pt x="353" y="5"/>
                    <a:pt x="348" y="1"/>
                    <a:pt x="34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2"/>
            <p:cNvSpPr/>
            <p:nvPr/>
          </p:nvSpPr>
          <p:spPr>
            <a:xfrm>
              <a:off x="5770892" y="394057"/>
              <a:ext cx="61856" cy="44745"/>
            </a:xfrm>
            <a:custGeom>
              <a:rect b="b" l="l" r="r" t="t"/>
              <a:pathLst>
                <a:path extrusionOk="0" h="455" w="629">
                  <a:moveTo>
                    <a:pt x="22" y="0"/>
                  </a:moveTo>
                  <a:cubicBezTo>
                    <a:pt x="8" y="0"/>
                    <a:pt x="0" y="1"/>
                    <a:pt x="0" y="1"/>
                  </a:cubicBezTo>
                  <a:cubicBezTo>
                    <a:pt x="33" y="381"/>
                    <a:pt x="195" y="454"/>
                    <a:pt x="316" y="454"/>
                  </a:cubicBezTo>
                  <a:cubicBezTo>
                    <a:pt x="393" y="454"/>
                    <a:pt x="452" y="425"/>
                    <a:pt x="452" y="425"/>
                  </a:cubicBezTo>
                  <a:cubicBezTo>
                    <a:pt x="628" y="22"/>
                    <a:pt x="133" y="0"/>
                    <a:pt x="2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2"/>
            <p:cNvSpPr/>
            <p:nvPr/>
          </p:nvSpPr>
          <p:spPr>
            <a:xfrm>
              <a:off x="5736178" y="42490"/>
              <a:ext cx="142003" cy="88408"/>
            </a:xfrm>
            <a:custGeom>
              <a:rect b="b" l="l" r="r" t="t"/>
              <a:pathLst>
                <a:path extrusionOk="0" h="899" w="1444">
                  <a:moveTo>
                    <a:pt x="903" y="0"/>
                  </a:moveTo>
                  <a:cubicBezTo>
                    <a:pt x="383" y="0"/>
                    <a:pt x="92" y="523"/>
                    <a:pt x="11" y="689"/>
                  </a:cubicBezTo>
                  <a:cubicBezTo>
                    <a:pt x="0" y="719"/>
                    <a:pt x="11" y="748"/>
                    <a:pt x="40" y="759"/>
                  </a:cubicBezTo>
                  <a:cubicBezTo>
                    <a:pt x="281" y="859"/>
                    <a:pt x="480" y="899"/>
                    <a:pt x="646" y="899"/>
                  </a:cubicBezTo>
                  <a:cubicBezTo>
                    <a:pt x="1252" y="899"/>
                    <a:pt x="1405" y="359"/>
                    <a:pt x="1437" y="209"/>
                  </a:cubicBezTo>
                  <a:cubicBezTo>
                    <a:pt x="1444" y="186"/>
                    <a:pt x="1431" y="162"/>
                    <a:pt x="1409" y="151"/>
                  </a:cubicBezTo>
                  <a:cubicBezTo>
                    <a:pt x="1221" y="43"/>
                    <a:pt x="1052" y="0"/>
                    <a:pt x="903"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2"/>
            <p:cNvSpPr/>
            <p:nvPr/>
          </p:nvSpPr>
          <p:spPr>
            <a:xfrm>
              <a:off x="5734998" y="57634"/>
              <a:ext cx="144855" cy="59496"/>
            </a:xfrm>
            <a:custGeom>
              <a:rect b="b" l="l" r="r" t="t"/>
              <a:pathLst>
                <a:path extrusionOk="0" h="605" w="1473">
                  <a:moveTo>
                    <a:pt x="1447" y="0"/>
                  </a:moveTo>
                  <a:cubicBezTo>
                    <a:pt x="1444" y="0"/>
                    <a:pt x="1441" y="1"/>
                    <a:pt x="1438" y="3"/>
                  </a:cubicBezTo>
                  <a:lnTo>
                    <a:pt x="18" y="559"/>
                  </a:lnTo>
                  <a:cubicBezTo>
                    <a:pt x="6" y="565"/>
                    <a:pt x="1" y="577"/>
                    <a:pt x="6" y="588"/>
                  </a:cubicBezTo>
                  <a:cubicBezTo>
                    <a:pt x="12" y="599"/>
                    <a:pt x="23" y="605"/>
                    <a:pt x="36" y="605"/>
                  </a:cubicBezTo>
                  <a:lnTo>
                    <a:pt x="1456" y="43"/>
                  </a:lnTo>
                  <a:cubicBezTo>
                    <a:pt x="1467" y="43"/>
                    <a:pt x="1473" y="26"/>
                    <a:pt x="1467" y="14"/>
                  </a:cubicBezTo>
                  <a:cubicBezTo>
                    <a:pt x="1463" y="6"/>
                    <a:pt x="1455" y="0"/>
                    <a:pt x="144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2"/>
            <p:cNvSpPr/>
            <p:nvPr/>
          </p:nvSpPr>
          <p:spPr>
            <a:xfrm>
              <a:off x="5793215" y="46424"/>
              <a:ext cx="43270" cy="81819"/>
            </a:xfrm>
            <a:custGeom>
              <a:rect b="b" l="l" r="r" t="t"/>
              <a:pathLst>
                <a:path extrusionOk="0" h="832" w="440">
                  <a:moveTo>
                    <a:pt x="24" y="1"/>
                  </a:moveTo>
                  <a:cubicBezTo>
                    <a:pt x="17" y="1"/>
                    <a:pt x="9" y="5"/>
                    <a:pt x="6" y="12"/>
                  </a:cubicBezTo>
                  <a:cubicBezTo>
                    <a:pt x="0" y="18"/>
                    <a:pt x="0" y="23"/>
                    <a:pt x="6" y="30"/>
                  </a:cubicBezTo>
                  <a:cubicBezTo>
                    <a:pt x="6" y="36"/>
                    <a:pt x="6" y="36"/>
                    <a:pt x="11" y="41"/>
                  </a:cubicBezTo>
                  <a:lnTo>
                    <a:pt x="394" y="320"/>
                  </a:lnTo>
                  <a:lnTo>
                    <a:pt x="335" y="806"/>
                  </a:lnTo>
                  <a:cubicBezTo>
                    <a:pt x="335" y="818"/>
                    <a:pt x="342" y="830"/>
                    <a:pt x="353" y="830"/>
                  </a:cubicBezTo>
                  <a:cubicBezTo>
                    <a:pt x="355" y="831"/>
                    <a:pt x="357" y="831"/>
                    <a:pt x="359" y="831"/>
                  </a:cubicBezTo>
                  <a:cubicBezTo>
                    <a:pt x="369" y="831"/>
                    <a:pt x="378" y="821"/>
                    <a:pt x="383" y="812"/>
                  </a:cubicBezTo>
                  <a:lnTo>
                    <a:pt x="440" y="302"/>
                  </a:lnTo>
                  <a:lnTo>
                    <a:pt x="35" y="7"/>
                  </a:lnTo>
                  <a:cubicBezTo>
                    <a:pt x="33" y="2"/>
                    <a:pt x="29"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2"/>
            <p:cNvSpPr/>
            <p:nvPr/>
          </p:nvSpPr>
          <p:spPr>
            <a:xfrm>
              <a:off x="5769220" y="61961"/>
              <a:ext cx="38254" cy="71198"/>
            </a:xfrm>
            <a:custGeom>
              <a:rect b="b" l="l" r="r" t="t"/>
              <a:pathLst>
                <a:path extrusionOk="0" h="724" w="389">
                  <a:moveTo>
                    <a:pt x="21" y="1"/>
                  </a:moveTo>
                  <a:cubicBezTo>
                    <a:pt x="15" y="1"/>
                    <a:pt x="10" y="4"/>
                    <a:pt x="6" y="11"/>
                  </a:cubicBezTo>
                  <a:cubicBezTo>
                    <a:pt x="1" y="17"/>
                    <a:pt x="1" y="23"/>
                    <a:pt x="1" y="28"/>
                  </a:cubicBezTo>
                  <a:cubicBezTo>
                    <a:pt x="6" y="34"/>
                    <a:pt x="6" y="39"/>
                    <a:pt x="12" y="39"/>
                  </a:cubicBezTo>
                  <a:lnTo>
                    <a:pt x="343" y="277"/>
                  </a:lnTo>
                  <a:lnTo>
                    <a:pt x="290" y="700"/>
                  </a:lnTo>
                  <a:cubicBezTo>
                    <a:pt x="290" y="712"/>
                    <a:pt x="301" y="724"/>
                    <a:pt x="314" y="724"/>
                  </a:cubicBezTo>
                  <a:cubicBezTo>
                    <a:pt x="325" y="724"/>
                    <a:pt x="336" y="718"/>
                    <a:pt x="336" y="707"/>
                  </a:cubicBezTo>
                  <a:lnTo>
                    <a:pt x="389" y="260"/>
                  </a:lnTo>
                  <a:lnTo>
                    <a:pt x="35" y="4"/>
                  </a:lnTo>
                  <a:cubicBezTo>
                    <a:pt x="30" y="2"/>
                    <a:pt x="26"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2"/>
            <p:cNvSpPr/>
            <p:nvPr/>
          </p:nvSpPr>
          <p:spPr>
            <a:xfrm>
              <a:off x="5752109" y="80449"/>
              <a:ext cx="29699" cy="50350"/>
            </a:xfrm>
            <a:custGeom>
              <a:rect b="b" l="l" r="r" t="t"/>
              <a:pathLst>
                <a:path extrusionOk="0" h="512" w="302">
                  <a:moveTo>
                    <a:pt x="25" y="1"/>
                  </a:moveTo>
                  <a:cubicBezTo>
                    <a:pt x="17" y="1"/>
                    <a:pt x="10" y="4"/>
                    <a:pt x="6" y="8"/>
                  </a:cubicBezTo>
                  <a:cubicBezTo>
                    <a:pt x="1" y="20"/>
                    <a:pt x="1" y="25"/>
                    <a:pt x="1" y="32"/>
                  </a:cubicBezTo>
                  <a:cubicBezTo>
                    <a:pt x="6" y="38"/>
                    <a:pt x="6" y="38"/>
                    <a:pt x="12" y="43"/>
                  </a:cubicBezTo>
                  <a:lnTo>
                    <a:pt x="250" y="193"/>
                  </a:lnTo>
                  <a:lnTo>
                    <a:pt x="221" y="490"/>
                  </a:lnTo>
                  <a:cubicBezTo>
                    <a:pt x="221" y="501"/>
                    <a:pt x="226" y="512"/>
                    <a:pt x="244" y="512"/>
                  </a:cubicBezTo>
                  <a:cubicBezTo>
                    <a:pt x="255" y="512"/>
                    <a:pt x="266" y="506"/>
                    <a:pt x="266" y="490"/>
                  </a:cubicBezTo>
                  <a:lnTo>
                    <a:pt x="301" y="171"/>
                  </a:lnTo>
                  <a:lnTo>
                    <a:pt x="36" y="3"/>
                  </a:lnTo>
                  <a:cubicBezTo>
                    <a:pt x="32" y="1"/>
                    <a:pt x="28" y="1"/>
                    <a:pt x="2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2"/>
            <p:cNvSpPr/>
            <p:nvPr/>
          </p:nvSpPr>
          <p:spPr>
            <a:xfrm>
              <a:off x="5827339" y="40425"/>
              <a:ext cx="30879" cy="71100"/>
            </a:xfrm>
            <a:custGeom>
              <a:rect b="b" l="l" r="r" t="t"/>
              <a:pathLst>
                <a:path extrusionOk="0" h="723" w="314">
                  <a:moveTo>
                    <a:pt x="24" y="1"/>
                  </a:moveTo>
                  <a:cubicBezTo>
                    <a:pt x="18" y="1"/>
                    <a:pt x="12" y="4"/>
                    <a:pt x="6" y="9"/>
                  </a:cubicBezTo>
                  <a:cubicBezTo>
                    <a:pt x="1" y="15"/>
                    <a:pt x="1" y="22"/>
                    <a:pt x="1" y="33"/>
                  </a:cubicBezTo>
                  <a:lnTo>
                    <a:pt x="6" y="38"/>
                  </a:lnTo>
                  <a:lnTo>
                    <a:pt x="255" y="300"/>
                  </a:lnTo>
                  <a:lnTo>
                    <a:pt x="267" y="699"/>
                  </a:lnTo>
                  <a:cubicBezTo>
                    <a:pt x="267" y="710"/>
                    <a:pt x="279" y="723"/>
                    <a:pt x="290" y="723"/>
                  </a:cubicBezTo>
                  <a:cubicBezTo>
                    <a:pt x="301" y="723"/>
                    <a:pt x="314" y="710"/>
                    <a:pt x="314" y="699"/>
                  </a:cubicBezTo>
                  <a:lnTo>
                    <a:pt x="296" y="282"/>
                  </a:lnTo>
                  <a:lnTo>
                    <a:pt x="41" y="9"/>
                  </a:lnTo>
                  <a:cubicBezTo>
                    <a:pt x="36" y="4"/>
                    <a:pt x="30"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2"/>
            <p:cNvSpPr/>
            <p:nvPr/>
          </p:nvSpPr>
          <p:spPr>
            <a:xfrm>
              <a:off x="5791543" y="50062"/>
              <a:ext cx="87818" cy="61463"/>
            </a:xfrm>
            <a:custGeom>
              <a:rect b="b" l="l" r="r" t="t"/>
              <a:pathLst>
                <a:path extrusionOk="0" h="625" w="893">
                  <a:moveTo>
                    <a:pt x="464" y="0"/>
                  </a:moveTo>
                  <a:cubicBezTo>
                    <a:pt x="1" y="0"/>
                    <a:pt x="5" y="438"/>
                    <a:pt x="5" y="438"/>
                  </a:cubicBezTo>
                  <a:cubicBezTo>
                    <a:pt x="122" y="573"/>
                    <a:pt x="233" y="625"/>
                    <a:pt x="335" y="625"/>
                  </a:cubicBezTo>
                  <a:cubicBezTo>
                    <a:pt x="663" y="625"/>
                    <a:pt x="892" y="91"/>
                    <a:pt x="892" y="91"/>
                  </a:cubicBezTo>
                  <a:cubicBezTo>
                    <a:pt x="717" y="26"/>
                    <a:pt x="577" y="0"/>
                    <a:pt x="4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2"/>
            <p:cNvSpPr/>
            <p:nvPr/>
          </p:nvSpPr>
          <p:spPr>
            <a:xfrm>
              <a:off x="5691629" y="404186"/>
              <a:ext cx="85556" cy="67265"/>
            </a:xfrm>
            <a:custGeom>
              <a:rect b="b" l="l" r="r" t="t"/>
              <a:pathLst>
                <a:path extrusionOk="0" h="684" w="870">
                  <a:moveTo>
                    <a:pt x="620" y="0"/>
                  </a:moveTo>
                  <a:cubicBezTo>
                    <a:pt x="156" y="0"/>
                    <a:pt x="32" y="486"/>
                    <a:pt x="7" y="628"/>
                  </a:cubicBezTo>
                  <a:cubicBezTo>
                    <a:pt x="1" y="652"/>
                    <a:pt x="19" y="670"/>
                    <a:pt x="36" y="670"/>
                  </a:cubicBezTo>
                  <a:cubicBezTo>
                    <a:pt x="105" y="679"/>
                    <a:pt x="169" y="683"/>
                    <a:pt x="227" y="683"/>
                  </a:cubicBezTo>
                  <a:cubicBezTo>
                    <a:pt x="856" y="683"/>
                    <a:pt x="869" y="183"/>
                    <a:pt x="859" y="60"/>
                  </a:cubicBezTo>
                  <a:cubicBezTo>
                    <a:pt x="859" y="49"/>
                    <a:pt x="847" y="31"/>
                    <a:pt x="836" y="31"/>
                  </a:cubicBezTo>
                  <a:cubicBezTo>
                    <a:pt x="757" y="10"/>
                    <a:pt x="685" y="0"/>
                    <a:pt x="62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2"/>
            <p:cNvSpPr/>
            <p:nvPr/>
          </p:nvSpPr>
          <p:spPr>
            <a:xfrm>
              <a:off x="5691138" y="406841"/>
              <a:ext cx="86146" cy="63626"/>
            </a:xfrm>
            <a:custGeom>
              <a:rect b="b" l="l" r="r" t="t"/>
              <a:pathLst>
                <a:path extrusionOk="0" h="647" w="876">
                  <a:moveTo>
                    <a:pt x="861" y="1"/>
                  </a:moveTo>
                  <a:cubicBezTo>
                    <a:pt x="858" y="1"/>
                    <a:pt x="855" y="2"/>
                    <a:pt x="852" y="4"/>
                  </a:cubicBezTo>
                  <a:lnTo>
                    <a:pt x="12" y="619"/>
                  </a:lnTo>
                  <a:cubicBezTo>
                    <a:pt x="6" y="625"/>
                    <a:pt x="0" y="636"/>
                    <a:pt x="6" y="643"/>
                  </a:cubicBezTo>
                  <a:cubicBezTo>
                    <a:pt x="9" y="646"/>
                    <a:pt x="13" y="647"/>
                    <a:pt x="18" y="647"/>
                  </a:cubicBezTo>
                  <a:cubicBezTo>
                    <a:pt x="22" y="647"/>
                    <a:pt x="27" y="646"/>
                    <a:pt x="30" y="643"/>
                  </a:cubicBezTo>
                  <a:lnTo>
                    <a:pt x="870" y="28"/>
                  </a:lnTo>
                  <a:cubicBezTo>
                    <a:pt x="875" y="22"/>
                    <a:pt x="875" y="17"/>
                    <a:pt x="870" y="10"/>
                  </a:cubicBezTo>
                  <a:cubicBezTo>
                    <a:pt x="870" y="3"/>
                    <a:pt x="866" y="1"/>
                    <a:pt x="86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2"/>
            <p:cNvSpPr/>
            <p:nvPr/>
          </p:nvSpPr>
          <p:spPr>
            <a:xfrm>
              <a:off x="5717985" y="413528"/>
              <a:ext cx="38746" cy="48482"/>
            </a:xfrm>
            <a:custGeom>
              <a:rect b="b" l="l" r="r" t="t"/>
              <a:pathLst>
                <a:path extrusionOk="0" h="493" w="394">
                  <a:moveTo>
                    <a:pt x="22" y="0"/>
                  </a:moveTo>
                  <a:cubicBezTo>
                    <a:pt x="17" y="0"/>
                    <a:pt x="6" y="0"/>
                    <a:pt x="6" y="11"/>
                  </a:cubicBezTo>
                  <a:cubicBezTo>
                    <a:pt x="0" y="18"/>
                    <a:pt x="6" y="24"/>
                    <a:pt x="6" y="24"/>
                  </a:cubicBezTo>
                  <a:cubicBezTo>
                    <a:pt x="6" y="29"/>
                    <a:pt x="11" y="29"/>
                    <a:pt x="11" y="29"/>
                  </a:cubicBezTo>
                  <a:lnTo>
                    <a:pt x="313" y="150"/>
                  </a:lnTo>
                  <a:lnTo>
                    <a:pt x="359" y="482"/>
                  </a:lnTo>
                  <a:cubicBezTo>
                    <a:pt x="359" y="487"/>
                    <a:pt x="370" y="493"/>
                    <a:pt x="377" y="493"/>
                  </a:cubicBezTo>
                  <a:cubicBezTo>
                    <a:pt x="388" y="493"/>
                    <a:pt x="394" y="482"/>
                    <a:pt x="388" y="476"/>
                  </a:cubicBezTo>
                  <a:lnTo>
                    <a:pt x="342" y="128"/>
                  </a:lnTo>
                  <a:lnTo>
                    <a:pt x="22"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2"/>
            <p:cNvSpPr/>
            <p:nvPr/>
          </p:nvSpPr>
          <p:spPr>
            <a:xfrm>
              <a:off x="5704807" y="428083"/>
              <a:ext cx="34321" cy="42188"/>
            </a:xfrm>
            <a:custGeom>
              <a:rect b="b" l="l" r="r" t="t"/>
              <a:pathLst>
                <a:path extrusionOk="0" h="429" w="349">
                  <a:moveTo>
                    <a:pt x="18" y="0"/>
                  </a:moveTo>
                  <a:cubicBezTo>
                    <a:pt x="12" y="0"/>
                    <a:pt x="6" y="4"/>
                    <a:pt x="6" y="9"/>
                  </a:cubicBezTo>
                  <a:cubicBezTo>
                    <a:pt x="0" y="15"/>
                    <a:pt x="0" y="21"/>
                    <a:pt x="6" y="26"/>
                  </a:cubicBezTo>
                  <a:cubicBezTo>
                    <a:pt x="6" y="26"/>
                    <a:pt x="12" y="26"/>
                    <a:pt x="12" y="32"/>
                  </a:cubicBezTo>
                  <a:lnTo>
                    <a:pt x="273" y="130"/>
                  </a:lnTo>
                  <a:lnTo>
                    <a:pt x="313" y="414"/>
                  </a:lnTo>
                  <a:cubicBezTo>
                    <a:pt x="313" y="423"/>
                    <a:pt x="320" y="429"/>
                    <a:pt x="325" y="429"/>
                  </a:cubicBezTo>
                  <a:cubicBezTo>
                    <a:pt x="327" y="429"/>
                    <a:pt x="329" y="428"/>
                    <a:pt x="330" y="427"/>
                  </a:cubicBezTo>
                  <a:cubicBezTo>
                    <a:pt x="343" y="427"/>
                    <a:pt x="348" y="420"/>
                    <a:pt x="343" y="409"/>
                  </a:cubicBezTo>
                  <a:lnTo>
                    <a:pt x="302" y="107"/>
                  </a:lnTo>
                  <a:lnTo>
                    <a:pt x="24" y="2"/>
                  </a:lnTo>
                  <a:cubicBezTo>
                    <a:pt x="22" y="1"/>
                    <a:pt x="20"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2"/>
            <p:cNvSpPr/>
            <p:nvPr/>
          </p:nvSpPr>
          <p:spPr>
            <a:xfrm>
              <a:off x="5696842" y="443227"/>
              <a:ext cx="25667" cy="29600"/>
            </a:xfrm>
            <a:custGeom>
              <a:rect b="b" l="l" r="r" t="t"/>
              <a:pathLst>
                <a:path extrusionOk="0" h="301" w="261">
                  <a:moveTo>
                    <a:pt x="23" y="0"/>
                  </a:moveTo>
                  <a:cubicBezTo>
                    <a:pt x="12" y="0"/>
                    <a:pt x="6" y="6"/>
                    <a:pt x="1" y="11"/>
                  </a:cubicBezTo>
                  <a:cubicBezTo>
                    <a:pt x="1" y="17"/>
                    <a:pt x="1" y="22"/>
                    <a:pt x="6" y="22"/>
                  </a:cubicBezTo>
                  <a:cubicBezTo>
                    <a:pt x="6" y="29"/>
                    <a:pt x="12" y="29"/>
                    <a:pt x="12" y="29"/>
                  </a:cubicBezTo>
                  <a:lnTo>
                    <a:pt x="197" y="92"/>
                  </a:lnTo>
                  <a:lnTo>
                    <a:pt x="226" y="289"/>
                  </a:lnTo>
                  <a:cubicBezTo>
                    <a:pt x="232" y="295"/>
                    <a:pt x="237" y="301"/>
                    <a:pt x="244" y="301"/>
                  </a:cubicBezTo>
                  <a:cubicBezTo>
                    <a:pt x="255" y="301"/>
                    <a:pt x="261" y="289"/>
                    <a:pt x="261" y="284"/>
                  </a:cubicBezTo>
                  <a:lnTo>
                    <a:pt x="226" y="70"/>
                  </a:ln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2"/>
            <p:cNvSpPr/>
            <p:nvPr/>
          </p:nvSpPr>
          <p:spPr>
            <a:xfrm>
              <a:off x="5739521" y="403596"/>
              <a:ext cx="31961" cy="42778"/>
            </a:xfrm>
            <a:custGeom>
              <a:rect b="b" l="l" r="r" t="t"/>
              <a:pathLst>
                <a:path extrusionOk="0" h="435" w="325">
                  <a:moveTo>
                    <a:pt x="18" y="0"/>
                  </a:moveTo>
                  <a:cubicBezTo>
                    <a:pt x="13" y="0"/>
                    <a:pt x="6" y="4"/>
                    <a:pt x="6" y="8"/>
                  </a:cubicBezTo>
                  <a:cubicBezTo>
                    <a:pt x="1" y="15"/>
                    <a:pt x="1" y="21"/>
                    <a:pt x="6" y="26"/>
                  </a:cubicBezTo>
                  <a:lnTo>
                    <a:pt x="6" y="32"/>
                  </a:lnTo>
                  <a:lnTo>
                    <a:pt x="215" y="160"/>
                  </a:lnTo>
                  <a:lnTo>
                    <a:pt x="297" y="420"/>
                  </a:lnTo>
                  <a:cubicBezTo>
                    <a:pt x="297" y="429"/>
                    <a:pt x="303" y="434"/>
                    <a:pt x="309" y="434"/>
                  </a:cubicBezTo>
                  <a:cubicBezTo>
                    <a:pt x="310" y="434"/>
                    <a:pt x="312" y="434"/>
                    <a:pt x="314" y="432"/>
                  </a:cubicBezTo>
                  <a:cubicBezTo>
                    <a:pt x="325" y="432"/>
                    <a:pt x="325" y="420"/>
                    <a:pt x="325" y="414"/>
                  </a:cubicBezTo>
                  <a:lnTo>
                    <a:pt x="244" y="142"/>
                  </a:lnTo>
                  <a:lnTo>
                    <a:pt x="24" y="2"/>
                  </a:lnTo>
                  <a:cubicBezTo>
                    <a:pt x="23" y="1"/>
                    <a:pt x="21"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2"/>
            <p:cNvSpPr/>
            <p:nvPr/>
          </p:nvSpPr>
          <p:spPr>
            <a:xfrm>
              <a:off x="5714838" y="407136"/>
              <a:ext cx="61856" cy="45335"/>
            </a:xfrm>
            <a:custGeom>
              <a:rect b="b" l="l" r="r" t="t"/>
              <a:pathLst>
                <a:path extrusionOk="0" h="461" w="629">
                  <a:moveTo>
                    <a:pt x="512" y="1"/>
                  </a:moveTo>
                  <a:cubicBezTo>
                    <a:pt x="0" y="1"/>
                    <a:pt x="107" y="389"/>
                    <a:pt x="107" y="389"/>
                  </a:cubicBezTo>
                  <a:cubicBezTo>
                    <a:pt x="182" y="440"/>
                    <a:pt x="246" y="460"/>
                    <a:pt x="302" y="460"/>
                  </a:cubicBezTo>
                  <a:cubicBezTo>
                    <a:pt x="562" y="460"/>
                    <a:pt x="629" y="7"/>
                    <a:pt x="629" y="7"/>
                  </a:cubicBezTo>
                  <a:cubicBezTo>
                    <a:pt x="586" y="3"/>
                    <a:pt x="547" y="1"/>
                    <a:pt x="51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32"/>
          <p:cNvGrpSpPr/>
          <p:nvPr/>
        </p:nvGrpSpPr>
        <p:grpSpPr>
          <a:xfrm>
            <a:off x="7740810" y="15750"/>
            <a:ext cx="1010808" cy="1914793"/>
            <a:chOff x="6601968" y="9251"/>
            <a:chExt cx="408209" cy="773247"/>
          </a:xfrm>
        </p:grpSpPr>
        <p:sp>
          <p:nvSpPr>
            <p:cNvPr id="4796" name="Google Shape;4796;p32"/>
            <p:cNvSpPr/>
            <p:nvPr/>
          </p:nvSpPr>
          <p:spPr>
            <a:xfrm>
              <a:off x="6623012" y="15053"/>
              <a:ext cx="387165" cy="767445"/>
            </a:xfrm>
            <a:custGeom>
              <a:rect b="b" l="l" r="r" t="t"/>
              <a:pathLst>
                <a:path extrusionOk="0" h="7804" w="3937">
                  <a:moveTo>
                    <a:pt x="1263" y="1"/>
                  </a:moveTo>
                  <a:cubicBezTo>
                    <a:pt x="1249" y="1"/>
                    <a:pt x="1236" y="8"/>
                    <a:pt x="1230" y="24"/>
                  </a:cubicBezTo>
                  <a:cubicBezTo>
                    <a:pt x="1230" y="190"/>
                    <a:pt x="1133" y="232"/>
                    <a:pt x="996" y="232"/>
                  </a:cubicBezTo>
                  <a:cubicBezTo>
                    <a:pt x="860" y="232"/>
                    <a:pt x="685" y="190"/>
                    <a:pt x="529" y="190"/>
                  </a:cubicBezTo>
                  <a:cubicBezTo>
                    <a:pt x="411" y="190"/>
                    <a:pt x="304" y="214"/>
                    <a:pt x="232" y="296"/>
                  </a:cubicBezTo>
                  <a:cubicBezTo>
                    <a:pt x="180" y="670"/>
                    <a:pt x="391" y="981"/>
                    <a:pt x="631" y="981"/>
                  </a:cubicBezTo>
                  <a:cubicBezTo>
                    <a:pt x="790" y="981"/>
                    <a:pt x="961" y="846"/>
                    <a:pt x="1078" y="505"/>
                  </a:cubicBezTo>
                  <a:lnTo>
                    <a:pt x="1078" y="505"/>
                  </a:lnTo>
                  <a:cubicBezTo>
                    <a:pt x="966" y="1284"/>
                    <a:pt x="923" y="1344"/>
                    <a:pt x="737" y="1344"/>
                  </a:cubicBezTo>
                  <a:cubicBezTo>
                    <a:pt x="703" y="1344"/>
                    <a:pt x="665" y="1342"/>
                    <a:pt x="620" y="1342"/>
                  </a:cubicBezTo>
                  <a:cubicBezTo>
                    <a:pt x="483" y="1342"/>
                    <a:pt x="289" y="1361"/>
                    <a:pt x="0" y="1514"/>
                  </a:cubicBezTo>
                  <a:cubicBezTo>
                    <a:pt x="19" y="1906"/>
                    <a:pt x="218" y="2151"/>
                    <a:pt x="430" y="2151"/>
                  </a:cubicBezTo>
                  <a:cubicBezTo>
                    <a:pt x="619" y="2151"/>
                    <a:pt x="817" y="1956"/>
                    <a:pt x="904" y="1497"/>
                  </a:cubicBezTo>
                  <a:lnTo>
                    <a:pt x="904" y="1497"/>
                  </a:lnTo>
                  <a:cubicBezTo>
                    <a:pt x="737" y="3131"/>
                    <a:pt x="1247" y="2249"/>
                    <a:pt x="174" y="3044"/>
                  </a:cubicBezTo>
                  <a:cubicBezTo>
                    <a:pt x="295" y="3288"/>
                    <a:pt x="477" y="3427"/>
                    <a:pt x="627" y="3427"/>
                  </a:cubicBezTo>
                  <a:cubicBezTo>
                    <a:pt x="794" y="3427"/>
                    <a:pt x="924" y="3257"/>
                    <a:pt x="893" y="2870"/>
                  </a:cubicBezTo>
                  <a:lnTo>
                    <a:pt x="893" y="2870"/>
                  </a:lnTo>
                  <a:cubicBezTo>
                    <a:pt x="1056" y="4191"/>
                    <a:pt x="1235" y="3450"/>
                    <a:pt x="366" y="4133"/>
                  </a:cubicBezTo>
                  <a:cubicBezTo>
                    <a:pt x="462" y="4399"/>
                    <a:pt x="631" y="4535"/>
                    <a:pt x="781" y="4535"/>
                  </a:cubicBezTo>
                  <a:cubicBezTo>
                    <a:pt x="975" y="4535"/>
                    <a:pt x="1136" y="4310"/>
                    <a:pt x="1067" y="3849"/>
                  </a:cubicBezTo>
                  <a:lnTo>
                    <a:pt x="1067" y="3849"/>
                  </a:lnTo>
                  <a:cubicBezTo>
                    <a:pt x="1455" y="5449"/>
                    <a:pt x="1850" y="4661"/>
                    <a:pt x="934" y="5566"/>
                  </a:cubicBezTo>
                  <a:cubicBezTo>
                    <a:pt x="1054" y="5783"/>
                    <a:pt x="1222" y="5890"/>
                    <a:pt x="1364" y="5890"/>
                  </a:cubicBezTo>
                  <a:cubicBezTo>
                    <a:pt x="1577" y="5890"/>
                    <a:pt x="1730" y="5651"/>
                    <a:pt x="1578" y="5189"/>
                  </a:cubicBezTo>
                  <a:lnTo>
                    <a:pt x="1578" y="5189"/>
                  </a:lnTo>
                  <a:cubicBezTo>
                    <a:pt x="2279" y="6539"/>
                    <a:pt x="2313" y="5628"/>
                    <a:pt x="1774" y="6800"/>
                  </a:cubicBezTo>
                  <a:cubicBezTo>
                    <a:pt x="1911" y="6919"/>
                    <a:pt x="2056" y="6974"/>
                    <a:pt x="2178" y="6974"/>
                  </a:cubicBezTo>
                  <a:cubicBezTo>
                    <a:pt x="2456" y="6974"/>
                    <a:pt x="2612" y="6688"/>
                    <a:pt x="2273" y="6249"/>
                  </a:cubicBezTo>
                  <a:lnTo>
                    <a:pt x="2273" y="6249"/>
                  </a:lnTo>
                  <a:cubicBezTo>
                    <a:pt x="3044" y="7222"/>
                    <a:pt x="3033" y="6602"/>
                    <a:pt x="2557" y="7658"/>
                  </a:cubicBezTo>
                  <a:cubicBezTo>
                    <a:pt x="2713" y="7757"/>
                    <a:pt x="2859" y="7803"/>
                    <a:pt x="2977" y="7803"/>
                  </a:cubicBezTo>
                  <a:cubicBezTo>
                    <a:pt x="3264" y="7803"/>
                    <a:pt x="3381" y="7528"/>
                    <a:pt x="3060" y="7083"/>
                  </a:cubicBezTo>
                  <a:lnTo>
                    <a:pt x="3060" y="7083"/>
                  </a:lnTo>
                  <a:cubicBezTo>
                    <a:pt x="3233" y="7290"/>
                    <a:pt x="3413" y="7382"/>
                    <a:pt x="3558" y="7382"/>
                  </a:cubicBezTo>
                  <a:cubicBezTo>
                    <a:pt x="3797" y="7382"/>
                    <a:pt x="3936" y="7130"/>
                    <a:pt x="3774" y="6736"/>
                  </a:cubicBezTo>
                  <a:cubicBezTo>
                    <a:pt x="3754" y="6735"/>
                    <a:pt x="3736" y="6734"/>
                    <a:pt x="3717" y="6734"/>
                  </a:cubicBezTo>
                  <a:cubicBezTo>
                    <a:pt x="3341" y="6734"/>
                    <a:pt x="3202" y="6888"/>
                    <a:pt x="3050" y="6888"/>
                  </a:cubicBezTo>
                  <a:cubicBezTo>
                    <a:pt x="2928" y="6888"/>
                    <a:pt x="2797" y="6788"/>
                    <a:pt x="2528" y="6428"/>
                  </a:cubicBezTo>
                  <a:lnTo>
                    <a:pt x="2528" y="6428"/>
                  </a:lnTo>
                  <a:cubicBezTo>
                    <a:pt x="2620" y="6521"/>
                    <a:pt x="2705" y="6559"/>
                    <a:pt x="2780" y="6559"/>
                  </a:cubicBezTo>
                  <a:cubicBezTo>
                    <a:pt x="3098" y="6559"/>
                    <a:pt x="3219" y="5878"/>
                    <a:pt x="2803" y="5878"/>
                  </a:cubicBezTo>
                  <a:cubicBezTo>
                    <a:pt x="2677" y="5878"/>
                    <a:pt x="2502" y="5941"/>
                    <a:pt x="2268" y="6104"/>
                  </a:cubicBezTo>
                  <a:cubicBezTo>
                    <a:pt x="1913" y="5681"/>
                    <a:pt x="2046" y="5844"/>
                    <a:pt x="2302" y="5489"/>
                  </a:cubicBezTo>
                  <a:cubicBezTo>
                    <a:pt x="2400" y="5293"/>
                    <a:pt x="2458" y="5101"/>
                    <a:pt x="2204" y="5037"/>
                  </a:cubicBezTo>
                  <a:cubicBezTo>
                    <a:pt x="2093" y="5061"/>
                    <a:pt x="1999" y="5073"/>
                    <a:pt x="1918" y="5073"/>
                  </a:cubicBezTo>
                  <a:cubicBezTo>
                    <a:pt x="1553" y="5073"/>
                    <a:pt x="1456" y="4833"/>
                    <a:pt x="1329" y="4411"/>
                  </a:cubicBezTo>
                  <a:lnTo>
                    <a:pt x="1329" y="4411"/>
                  </a:lnTo>
                  <a:cubicBezTo>
                    <a:pt x="1377" y="4460"/>
                    <a:pt x="1427" y="4481"/>
                    <a:pt x="1475" y="4481"/>
                  </a:cubicBezTo>
                  <a:cubicBezTo>
                    <a:pt x="1666" y="4481"/>
                    <a:pt x="1837" y="4153"/>
                    <a:pt x="1878" y="3977"/>
                  </a:cubicBezTo>
                  <a:cubicBezTo>
                    <a:pt x="1177" y="3589"/>
                    <a:pt x="1043" y="4017"/>
                    <a:pt x="986" y="2957"/>
                  </a:cubicBezTo>
                  <a:lnTo>
                    <a:pt x="986" y="2957"/>
                  </a:lnTo>
                  <a:cubicBezTo>
                    <a:pt x="1038" y="3237"/>
                    <a:pt x="1158" y="3348"/>
                    <a:pt x="1287" y="3348"/>
                  </a:cubicBezTo>
                  <a:cubicBezTo>
                    <a:pt x="1463" y="3348"/>
                    <a:pt x="1654" y="3141"/>
                    <a:pt x="1704" y="2870"/>
                  </a:cubicBezTo>
                  <a:cubicBezTo>
                    <a:pt x="1091" y="2493"/>
                    <a:pt x="829" y="2916"/>
                    <a:pt x="952" y="1920"/>
                  </a:cubicBezTo>
                  <a:lnTo>
                    <a:pt x="952" y="1920"/>
                  </a:lnTo>
                  <a:cubicBezTo>
                    <a:pt x="947" y="2205"/>
                    <a:pt x="1071" y="2311"/>
                    <a:pt x="1227" y="2311"/>
                  </a:cubicBezTo>
                  <a:cubicBezTo>
                    <a:pt x="1453" y="2311"/>
                    <a:pt x="1746" y="2085"/>
                    <a:pt x="1797" y="1861"/>
                  </a:cubicBezTo>
                  <a:cubicBezTo>
                    <a:pt x="1094" y="1097"/>
                    <a:pt x="830" y="1747"/>
                    <a:pt x="1142" y="581"/>
                  </a:cubicBezTo>
                  <a:lnTo>
                    <a:pt x="1142" y="581"/>
                  </a:lnTo>
                  <a:cubicBezTo>
                    <a:pt x="1031" y="1076"/>
                    <a:pt x="1209" y="1246"/>
                    <a:pt x="1426" y="1246"/>
                  </a:cubicBezTo>
                  <a:cubicBezTo>
                    <a:pt x="1730" y="1246"/>
                    <a:pt x="2110" y="910"/>
                    <a:pt x="1867" y="673"/>
                  </a:cubicBezTo>
                  <a:cubicBezTo>
                    <a:pt x="1699" y="424"/>
                    <a:pt x="1062" y="372"/>
                    <a:pt x="1305" y="53"/>
                  </a:cubicBezTo>
                  <a:cubicBezTo>
                    <a:pt x="1316" y="23"/>
                    <a:pt x="1288" y="1"/>
                    <a:pt x="1263" y="1"/>
                  </a:cubicBezTo>
                  <a:close/>
                </a:path>
              </a:pathLst>
            </a:custGeom>
            <a:solidFill>
              <a:srgbClr val="AA4DAD">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2"/>
            <p:cNvSpPr/>
            <p:nvPr/>
          </p:nvSpPr>
          <p:spPr>
            <a:xfrm>
              <a:off x="6709257" y="36196"/>
              <a:ext cx="113976" cy="96177"/>
            </a:xfrm>
            <a:custGeom>
              <a:rect b="b" l="l" r="r" t="t"/>
              <a:pathLst>
                <a:path extrusionOk="0" h="978" w="1159">
                  <a:moveTo>
                    <a:pt x="201" y="1"/>
                  </a:moveTo>
                  <a:lnTo>
                    <a:pt x="201" y="1"/>
                  </a:lnTo>
                  <a:cubicBezTo>
                    <a:pt x="0" y="757"/>
                    <a:pt x="142" y="977"/>
                    <a:pt x="357" y="977"/>
                  </a:cubicBezTo>
                  <a:cubicBezTo>
                    <a:pt x="543" y="977"/>
                    <a:pt x="785" y="811"/>
                    <a:pt x="904" y="684"/>
                  </a:cubicBezTo>
                  <a:cubicBezTo>
                    <a:pt x="1158" y="418"/>
                    <a:pt x="201" y="1"/>
                    <a:pt x="201"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2"/>
            <p:cNvSpPr/>
            <p:nvPr/>
          </p:nvSpPr>
          <p:spPr>
            <a:xfrm>
              <a:off x="6718993" y="38458"/>
              <a:ext cx="64806" cy="55169"/>
            </a:xfrm>
            <a:custGeom>
              <a:rect b="b" l="l" r="r" t="t"/>
              <a:pathLst>
                <a:path extrusionOk="0" h="561" w="659">
                  <a:moveTo>
                    <a:pt x="115" y="0"/>
                  </a:moveTo>
                  <a:lnTo>
                    <a:pt x="115" y="0"/>
                  </a:lnTo>
                  <a:cubicBezTo>
                    <a:pt x="0" y="434"/>
                    <a:pt x="81" y="560"/>
                    <a:pt x="203" y="560"/>
                  </a:cubicBezTo>
                  <a:cubicBezTo>
                    <a:pt x="309" y="560"/>
                    <a:pt x="447" y="465"/>
                    <a:pt x="514" y="395"/>
                  </a:cubicBezTo>
                  <a:cubicBezTo>
                    <a:pt x="659" y="238"/>
                    <a:pt x="115" y="0"/>
                    <a:pt x="1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2"/>
            <p:cNvSpPr/>
            <p:nvPr/>
          </p:nvSpPr>
          <p:spPr>
            <a:xfrm>
              <a:off x="6719976" y="34229"/>
              <a:ext cx="30289" cy="76804"/>
            </a:xfrm>
            <a:custGeom>
              <a:rect b="b" l="l" r="r" t="t"/>
              <a:pathLst>
                <a:path extrusionOk="0" h="781" w="308">
                  <a:moveTo>
                    <a:pt x="90" y="1"/>
                  </a:moveTo>
                  <a:cubicBezTo>
                    <a:pt x="87" y="1"/>
                    <a:pt x="84" y="1"/>
                    <a:pt x="81" y="3"/>
                  </a:cubicBezTo>
                  <a:cubicBezTo>
                    <a:pt x="70" y="8"/>
                    <a:pt x="70" y="21"/>
                    <a:pt x="70" y="32"/>
                  </a:cubicBezTo>
                  <a:cubicBezTo>
                    <a:pt x="76" y="32"/>
                    <a:pt x="255" y="449"/>
                    <a:pt x="6" y="745"/>
                  </a:cubicBezTo>
                  <a:cubicBezTo>
                    <a:pt x="0" y="757"/>
                    <a:pt x="0" y="768"/>
                    <a:pt x="12" y="773"/>
                  </a:cubicBezTo>
                  <a:cubicBezTo>
                    <a:pt x="12" y="780"/>
                    <a:pt x="23" y="780"/>
                    <a:pt x="30" y="780"/>
                  </a:cubicBezTo>
                  <a:cubicBezTo>
                    <a:pt x="30" y="780"/>
                    <a:pt x="35" y="780"/>
                    <a:pt x="41" y="773"/>
                  </a:cubicBezTo>
                  <a:cubicBezTo>
                    <a:pt x="308" y="455"/>
                    <a:pt x="110" y="15"/>
                    <a:pt x="110" y="15"/>
                  </a:cubicBezTo>
                  <a:cubicBezTo>
                    <a:pt x="106" y="6"/>
                    <a:pt x="98" y="1"/>
                    <a:pt x="9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2"/>
            <p:cNvSpPr/>
            <p:nvPr/>
          </p:nvSpPr>
          <p:spPr>
            <a:xfrm>
              <a:off x="6726762" y="34229"/>
              <a:ext cx="66183" cy="43073"/>
            </a:xfrm>
            <a:custGeom>
              <a:rect b="b" l="l" r="r" t="t"/>
              <a:pathLst>
                <a:path extrusionOk="0" h="438" w="673">
                  <a:moveTo>
                    <a:pt x="21" y="1"/>
                  </a:moveTo>
                  <a:cubicBezTo>
                    <a:pt x="18" y="1"/>
                    <a:pt x="15" y="1"/>
                    <a:pt x="12" y="3"/>
                  </a:cubicBezTo>
                  <a:cubicBezTo>
                    <a:pt x="1" y="8"/>
                    <a:pt x="1" y="21"/>
                    <a:pt x="1" y="32"/>
                  </a:cubicBezTo>
                  <a:cubicBezTo>
                    <a:pt x="180" y="379"/>
                    <a:pt x="404" y="438"/>
                    <a:pt x="537" y="438"/>
                  </a:cubicBezTo>
                  <a:cubicBezTo>
                    <a:pt x="584" y="438"/>
                    <a:pt x="620" y="430"/>
                    <a:pt x="638" y="426"/>
                  </a:cubicBezTo>
                  <a:cubicBezTo>
                    <a:pt x="649" y="426"/>
                    <a:pt x="656" y="420"/>
                    <a:pt x="656" y="420"/>
                  </a:cubicBezTo>
                  <a:cubicBezTo>
                    <a:pt x="667" y="414"/>
                    <a:pt x="673" y="403"/>
                    <a:pt x="667" y="398"/>
                  </a:cubicBezTo>
                  <a:cubicBezTo>
                    <a:pt x="663" y="388"/>
                    <a:pt x="655" y="383"/>
                    <a:pt x="647" y="383"/>
                  </a:cubicBezTo>
                  <a:cubicBezTo>
                    <a:pt x="644" y="383"/>
                    <a:pt x="641" y="384"/>
                    <a:pt x="638" y="385"/>
                  </a:cubicBezTo>
                  <a:cubicBezTo>
                    <a:pt x="634" y="387"/>
                    <a:pt x="595" y="401"/>
                    <a:pt x="534" y="401"/>
                  </a:cubicBezTo>
                  <a:cubicBezTo>
                    <a:pt x="413" y="401"/>
                    <a:pt x="208" y="344"/>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2"/>
            <p:cNvSpPr/>
            <p:nvPr/>
          </p:nvSpPr>
          <p:spPr>
            <a:xfrm>
              <a:off x="6726762" y="34229"/>
              <a:ext cx="77590" cy="63626"/>
            </a:xfrm>
            <a:custGeom>
              <a:rect b="b" l="l" r="r" t="t"/>
              <a:pathLst>
                <a:path extrusionOk="0" h="647" w="789">
                  <a:moveTo>
                    <a:pt x="26" y="1"/>
                  </a:moveTo>
                  <a:cubicBezTo>
                    <a:pt x="24" y="1"/>
                    <a:pt x="21" y="1"/>
                    <a:pt x="18" y="3"/>
                  </a:cubicBezTo>
                  <a:cubicBezTo>
                    <a:pt x="7" y="3"/>
                    <a:pt x="1" y="15"/>
                    <a:pt x="1" y="26"/>
                  </a:cubicBezTo>
                  <a:cubicBezTo>
                    <a:pt x="134" y="490"/>
                    <a:pt x="737" y="641"/>
                    <a:pt x="760" y="647"/>
                  </a:cubicBezTo>
                  <a:lnTo>
                    <a:pt x="772" y="647"/>
                  </a:lnTo>
                  <a:cubicBezTo>
                    <a:pt x="777" y="647"/>
                    <a:pt x="783" y="641"/>
                    <a:pt x="783" y="634"/>
                  </a:cubicBezTo>
                  <a:cubicBezTo>
                    <a:pt x="788" y="623"/>
                    <a:pt x="777" y="612"/>
                    <a:pt x="772" y="606"/>
                  </a:cubicBezTo>
                  <a:cubicBezTo>
                    <a:pt x="766" y="606"/>
                    <a:pt x="169" y="455"/>
                    <a:pt x="41" y="15"/>
                  </a:cubicBezTo>
                  <a:cubicBezTo>
                    <a:pt x="37" y="6"/>
                    <a:pt x="33" y="1"/>
                    <a:pt x="2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2"/>
            <p:cNvSpPr/>
            <p:nvPr/>
          </p:nvSpPr>
          <p:spPr>
            <a:xfrm>
              <a:off x="6726762" y="34229"/>
              <a:ext cx="40614" cy="100012"/>
            </a:xfrm>
            <a:custGeom>
              <a:rect b="b" l="l" r="r" t="t"/>
              <a:pathLst>
                <a:path extrusionOk="0" h="1017" w="413">
                  <a:moveTo>
                    <a:pt x="21" y="1"/>
                  </a:moveTo>
                  <a:cubicBezTo>
                    <a:pt x="18" y="1"/>
                    <a:pt x="15" y="1"/>
                    <a:pt x="12" y="3"/>
                  </a:cubicBezTo>
                  <a:cubicBezTo>
                    <a:pt x="1" y="8"/>
                    <a:pt x="1" y="21"/>
                    <a:pt x="1" y="32"/>
                  </a:cubicBezTo>
                  <a:cubicBezTo>
                    <a:pt x="360" y="751"/>
                    <a:pt x="87" y="976"/>
                    <a:pt x="82" y="976"/>
                  </a:cubicBezTo>
                  <a:cubicBezTo>
                    <a:pt x="76" y="989"/>
                    <a:pt x="70" y="1000"/>
                    <a:pt x="82" y="1006"/>
                  </a:cubicBezTo>
                  <a:cubicBezTo>
                    <a:pt x="82" y="1017"/>
                    <a:pt x="93" y="1017"/>
                    <a:pt x="100" y="1017"/>
                  </a:cubicBezTo>
                  <a:cubicBezTo>
                    <a:pt x="105" y="1017"/>
                    <a:pt x="105" y="1011"/>
                    <a:pt x="105" y="1011"/>
                  </a:cubicBezTo>
                  <a:cubicBezTo>
                    <a:pt x="122" y="1000"/>
                    <a:pt x="413" y="768"/>
                    <a:pt x="41" y="15"/>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
            <p:cNvSpPr/>
            <p:nvPr/>
          </p:nvSpPr>
          <p:spPr>
            <a:xfrm>
              <a:off x="6726270" y="33148"/>
              <a:ext cx="49072" cy="91161"/>
            </a:xfrm>
            <a:custGeom>
              <a:rect b="b" l="l" r="r" t="t"/>
              <a:pathLst>
                <a:path extrusionOk="0" h="927" w="499">
                  <a:moveTo>
                    <a:pt x="21" y="0"/>
                  </a:moveTo>
                  <a:cubicBezTo>
                    <a:pt x="18" y="0"/>
                    <a:pt x="15" y="1"/>
                    <a:pt x="12" y="3"/>
                  </a:cubicBezTo>
                  <a:cubicBezTo>
                    <a:pt x="6" y="8"/>
                    <a:pt x="0" y="19"/>
                    <a:pt x="6" y="32"/>
                  </a:cubicBezTo>
                  <a:lnTo>
                    <a:pt x="458" y="912"/>
                  </a:lnTo>
                  <a:cubicBezTo>
                    <a:pt x="458" y="920"/>
                    <a:pt x="464" y="926"/>
                    <a:pt x="471" y="926"/>
                  </a:cubicBezTo>
                  <a:cubicBezTo>
                    <a:pt x="474" y="926"/>
                    <a:pt x="477" y="925"/>
                    <a:pt x="480" y="923"/>
                  </a:cubicBezTo>
                  <a:cubicBezTo>
                    <a:pt x="493" y="918"/>
                    <a:pt x="498" y="907"/>
                    <a:pt x="493" y="896"/>
                  </a:cubicBezTo>
                  <a:lnTo>
                    <a:pt x="41" y="8"/>
                  </a:lnTo>
                  <a:cubicBezTo>
                    <a:pt x="37" y="4"/>
                    <a:pt x="29"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2"/>
            <p:cNvSpPr/>
            <p:nvPr/>
          </p:nvSpPr>
          <p:spPr>
            <a:xfrm>
              <a:off x="6627241" y="28034"/>
              <a:ext cx="97848" cy="80344"/>
            </a:xfrm>
            <a:custGeom>
              <a:rect b="b" l="l" r="r" t="t"/>
              <a:pathLst>
                <a:path extrusionOk="0" h="817" w="995">
                  <a:moveTo>
                    <a:pt x="409" y="0"/>
                  </a:moveTo>
                  <a:cubicBezTo>
                    <a:pt x="191" y="0"/>
                    <a:pt x="1" y="46"/>
                    <a:pt x="21" y="210"/>
                  </a:cubicBezTo>
                  <a:cubicBezTo>
                    <a:pt x="49" y="430"/>
                    <a:pt x="198" y="816"/>
                    <a:pt x="424" y="816"/>
                  </a:cubicBezTo>
                  <a:cubicBezTo>
                    <a:pt x="582" y="816"/>
                    <a:pt x="777" y="630"/>
                    <a:pt x="995" y="71"/>
                  </a:cubicBezTo>
                  <a:cubicBezTo>
                    <a:pt x="995" y="71"/>
                    <a:pt x="681" y="0"/>
                    <a:pt x="40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2"/>
            <p:cNvSpPr/>
            <p:nvPr/>
          </p:nvSpPr>
          <p:spPr>
            <a:xfrm>
              <a:off x="6666872" y="32164"/>
              <a:ext cx="55365" cy="45826"/>
            </a:xfrm>
            <a:custGeom>
              <a:rect b="b" l="l" r="r" t="t"/>
              <a:pathLst>
                <a:path extrusionOk="0" h="466" w="563">
                  <a:moveTo>
                    <a:pt x="231" y="1"/>
                  </a:moveTo>
                  <a:cubicBezTo>
                    <a:pt x="108" y="1"/>
                    <a:pt x="0" y="27"/>
                    <a:pt x="13" y="122"/>
                  </a:cubicBezTo>
                  <a:cubicBezTo>
                    <a:pt x="26" y="246"/>
                    <a:pt x="111" y="466"/>
                    <a:pt x="239" y="466"/>
                  </a:cubicBezTo>
                  <a:cubicBezTo>
                    <a:pt x="329" y="466"/>
                    <a:pt x="440" y="360"/>
                    <a:pt x="563" y="42"/>
                  </a:cubicBezTo>
                  <a:cubicBezTo>
                    <a:pt x="563" y="42"/>
                    <a:pt x="384" y="1"/>
                    <a:pt x="23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2"/>
            <p:cNvSpPr/>
            <p:nvPr/>
          </p:nvSpPr>
          <p:spPr>
            <a:xfrm>
              <a:off x="6682312" y="32951"/>
              <a:ext cx="45138" cy="66773"/>
            </a:xfrm>
            <a:custGeom>
              <a:rect b="b" l="l" r="r" t="t"/>
              <a:pathLst>
                <a:path extrusionOk="0" h="679" w="459">
                  <a:moveTo>
                    <a:pt x="438" y="1"/>
                  </a:moveTo>
                  <a:cubicBezTo>
                    <a:pt x="433" y="1"/>
                    <a:pt x="428" y="2"/>
                    <a:pt x="424" y="5"/>
                  </a:cubicBezTo>
                  <a:cubicBezTo>
                    <a:pt x="418" y="5"/>
                    <a:pt x="1" y="248"/>
                    <a:pt x="36" y="660"/>
                  </a:cubicBezTo>
                  <a:lnTo>
                    <a:pt x="36" y="671"/>
                  </a:lnTo>
                  <a:cubicBezTo>
                    <a:pt x="40" y="675"/>
                    <a:pt x="44" y="679"/>
                    <a:pt x="47" y="679"/>
                  </a:cubicBezTo>
                  <a:cubicBezTo>
                    <a:pt x="49" y="679"/>
                    <a:pt x="51" y="678"/>
                    <a:pt x="52" y="676"/>
                  </a:cubicBezTo>
                  <a:cubicBezTo>
                    <a:pt x="65" y="676"/>
                    <a:pt x="76" y="671"/>
                    <a:pt x="76" y="660"/>
                  </a:cubicBezTo>
                  <a:cubicBezTo>
                    <a:pt x="47" y="272"/>
                    <a:pt x="440" y="39"/>
                    <a:pt x="440" y="39"/>
                  </a:cubicBezTo>
                  <a:cubicBezTo>
                    <a:pt x="453" y="34"/>
                    <a:pt x="459" y="21"/>
                    <a:pt x="453" y="10"/>
                  </a:cubicBezTo>
                  <a:cubicBezTo>
                    <a:pt x="450" y="4"/>
                    <a:pt x="444" y="1"/>
                    <a:pt x="43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2"/>
            <p:cNvSpPr/>
            <p:nvPr/>
          </p:nvSpPr>
          <p:spPr>
            <a:xfrm>
              <a:off x="6651039" y="26854"/>
              <a:ext cx="76410" cy="20356"/>
            </a:xfrm>
            <a:custGeom>
              <a:rect b="b" l="l" r="r" t="t"/>
              <a:pathLst>
                <a:path extrusionOk="0" h="207" w="777">
                  <a:moveTo>
                    <a:pt x="19" y="0"/>
                  </a:moveTo>
                  <a:cubicBezTo>
                    <a:pt x="16" y="0"/>
                    <a:pt x="13" y="1"/>
                    <a:pt x="11" y="3"/>
                  </a:cubicBezTo>
                  <a:cubicBezTo>
                    <a:pt x="0" y="8"/>
                    <a:pt x="0" y="26"/>
                    <a:pt x="6" y="32"/>
                  </a:cubicBezTo>
                  <a:cubicBezTo>
                    <a:pt x="6" y="32"/>
                    <a:pt x="6" y="37"/>
                    <a:pt x="11" y="43"/>
                  </a:cubicBezTo>
                  <a:cubicBezTo>
                    <a:pt x="46" y="86"/>
                    <a:pt x="161" y="206"/>
                    <a:pt x="376" y="206"/>
                  </a:cubicBezTo>
                  <a:cubicBezTo>
                    <a:pt x="480" y="206"/>
                    <a:pt x="606" y="178"/>
                    <a:pt x="758" y="101"/>
                  </a:cubicBezTo>
                  <a:cubicBezTo>
                    <a:pt x="771" y="96"/>
                    <a:pt x="777" y="83"/>
                    <a:pt x="771" y="72"/>
                  </a:cubicBezTo>
                  <a:cubicBezTo>
                    <a:pt x="767" y="68"/>
                    <a:pt x="760" y="64"/>
                    <a:pt x="752" y="64"/>
                  </a:cubicBezTo>
                  <a:cubicBezTo>
                    <a:pt x="748" y="64"/>
                    <a:pt x="745" y="65"/>
                    <a:pt x="742" y="67"/>
                  </a:cubicBezTo>
                  <a:cubicBezTo>
                    <a:pt x="593" y="141"/>
                    <a:pt x="472" y="167"/>
                    <a:pt x="374" y="167"/>
                  </a:cubicBezTo>
                  <a:cubicBezTo>
                    <a:pt x="143" y="167"/>
                    <a:pt x="45" y="21"/>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2"/>
            <p:cNvSpPr/>
            <p:nvPr/>
          </p:nvSpPr>
          <p:spPr>
            <a:xfrm>
              <a:off x="6628716" y="32951"/>
              <a:ext cx="98733" cy="18390"/>
            </a:xfrm>
            <a:custGeom>
              <a:rect b="b" l="l" r="r" t="t"/>
              <a:pathLst>
                <a:path extrusionOk="0" h="187" w="1004">
                  <a:moveTo>
                    <a:pt x="978" y="1"/>
                  </a:moveTo>
                  <a:cubicBezTo>
                    <a:pt x="974" y="1"/>
                    <a:pt x="971" y="2"/>
                    <a:pt x="969" y="5"/>
                  </a:cubicBezTo>
                  <a:cubicBezTo>
                    <a:pt x="830" y="110"/>
                    <a:pt x="661" y="143"/>
                    <a:pt x="506" y="143"/>
                  </a:cubicBezTo>
                  <a:cubicBezTo>
                    <a:pt x="253" y="143"/>
                    <a:pt x="33" y="56"/>
                    <a:pt x="30" y="56"/>
                  </a:cubicBezTo>
                  <a:cubicBezTo>
                    <a:pt x="27" y="55"/>
                    <a:pt x="24" y="54"/>
                    <a:pt x="21" y="54"/>
                  </a:cubicBezTo>
                  <a:cubicBezTo>
                    <a:pt x="13" y="54"/>
                    <a:pt x="5" y="59"/>
                    <a:pt x="1" y="69"/>
                  </a:cubicBezTo>
                  <a:cubicBezTo>
                    <a:pt x="1" y="74"/>
                    <a:pt x="1" y="80"/>
                    <a:pt x="6" y="85"/>
                  </a:cubicBezTo>
                  <a:cubicBezTo>
                    <a:pt x="6" y="91"/>
                    <a:pt x="12" y="91"/>
                    <a:pt x="12" y="91"/>
                  </a:cubicBezTo>
                  <a:cubicBezTo>
                    <a:pt x="26" y="98"/>
                    <a:pt x="250" y="186"/>
                    <a:pt x="508" y="186"/>
                  </a:cubicBezTo>
                  <a:cubicBezTo>
                    <a:pt x="670" y="186"/>
                    <a:pt x="847" y="151"/>
                    <a:pt x="992" y="39"/>
                  </a:cubicBezTo>
                  <a:cubicBezTo>
                    <a:pt x="998" y="28"/>
                    <a:pt x="1004" y="16"/>
                    <a:pt x="998" y="10"/>
                  </a:cubicBezTo>
                  <a:cubicBezTo>
                    <a:pt x="991" y="4"/>
                    <a:pt x="984" y="1"/>
                    <a:pt x="97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2"/>
            <p:cNvSpPr/>
            <p:nvPr/>
          </p:nvSpPr>
          <p:spPr>
            <a:xfrm>
              <a:off x="6650351" y="32951"/>
              <a:ext cx="77099" cy="77394"/>
            </a:xfrm>
            <a:custGeom>
              <a:rect b="b" l="l" r="r" t="t"/>
              <a:pathLst>
                <a:path extrusionOk="0" h="787" w="784">
                  <a:moveTo>
                    <a:pt x="763" y="1"/>
                  </a:moveTo>
                  <a:cubicBezTo>
                    <a:pt x="758" y="1"/>
                    <a:pt x="753" y="2"/>
                    <a:pt x="749" y="5"/>
                  </a:cubicBezTo>
                  <a:cubicBezTo>
                    <a:pt x="0" y="393"/>
                    <a:pt x="99" y="758"/>
                    <a:pt x="105" y="770"/>
                  </a:cubicBezTo>
                  <a:cubicBezTo>
                    <a:pt x="105" y="775"/>
                    <a:pt x="105" y="775"/>
                    <a:pt x="112" y="775"/>
                  </a:cubicBezTo>
                  <a:cubicBezTo>
                    <a:pt x="117" y="786"/>
                    <a:pt x="123" y="786"/>
                    <a:pt x="128" y="786"/>
                  </a:cubicBezTo>
                  <a:cubicBezTo>
                    <a:pt x="139" y="781"/>
                    <a:pt x="146" y="770"/>
                    <a:pt x="146" y="758"/>
                  </a:cubicBezTo>
                  <a:cubicBezTo>
                    <a:pt x="146" y="758"/>
                    <a:pt x="53" y="411"/>
                    <a:pt x="765" y="39"/>
                  </a:cubicBezTo>
                  <a:cubicBezTo>
                    <a:pt x="778" y="34"/>
                    <a:pt x="784" y="21"/>
                    <a:pt x="778" y="10"/>
                  </a:cubicBezTo>
                  <a:cubicBezTo>
                    <a:pt x="775" y="4"/>
                    <a:pt x="769" y="1"/>
                    <a:pt x="76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2"/>
            <p:cNvSpPr/>
            <p:nvPr/>
          </p:nvSpPr>
          <p:spPr>
            <a:xfrm>
              <a:off x="6636682" y="31968"/>
              <a:ext cx="91358" cy="48580"/>
            </a:xfrm>
            <a:custGeom>
              <a:rect b="b" l="l" r="r" t="t"/>
              <a:pathLst>
                <a:path extrusionOk="0" h="494" w="929">
                  <a:moveTo>
                    <a:pt x="909" y="1"/>
                  </a:moveTo>
                  <a:cubicBezTo>
                    <a:pt x="906" y="1"/>
                    <a:pt x="902" y="1"/>
                    <a:pt x="899" y="3"/>
                  </a:cubicBezTo>
                  <a:lnTo>
                    <a:pt x="13" y="455"/>
                  </a:lnTo>
                  <a:cubicBezTo>
                    <a:pt x="0" y="461"/>
                    <a:pt x="0" y="472"/>
                    <a:pt x="7" y="483"/>
                  </a:cubicBezTo>
                  <a:cubicBezTo>
                    <a:pt x="11" y="491"/>
                    <a:pt x="16" y="494"/>
                    <a:pt x="21" y="494"/>
                  </a:cubicBezTo>
                  <a:cubicBezTo>
                    <a:pt x="24" y="494"/>
                    <a:pt x="27" y="492"/>
                    <a:pt x="29" y="490"/>
                  </a:cubicBezTo>
                  <a:lnTo>
                    <a:pt x="917" y="44"/>
                  </a:lnTo>
                  <a:cubicBezTo>
                    <a:pt x="928" y="38"/>
                    <a:pt x="928" y="26"/>
                    <a:pt x="928" y="15"/>
                  </a:cubicBezTo>
                  <a:cubicBezTo>
                    <a:pt x="924" y="6"/>
                    <a:pt x="917" y="1"/>
                    <a:pt x="90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2"/>
            <p:cNvSpPr/>
            <p:nvPr/>
          </p:nvSpPr>
          <p:spPr>
            <a:xfrm>
              <a:off x="6695293" y="143879"/>
              <a:ext cx="107977" cy="93915"/>
            </a:xfrm>
            <a:custGeom>
              <a:rect b="b" l="l" r="r" t="t"/>
              <a:pathLst>
                <a:path extrusionOk="0" h="955" w="1098">
                  <a:moveTo>
                    <a:pt x="100" y="0"/>
                  </a:moveTo>
                  <a:cubicBezTo>
                    <a:pt x="1" y="734"/>
                    <a:pt x="145" y="955"/>
                    <a:pt x="340" y="955"/>
                  </a:cubicBezTo>
                  <a:cubicBezTo>
                    <a:pt x="532" y="955"/>
                    <a:pt x="774" y="741"/>
                    <a:pt x="883" y="592"/>
                  </a:cubicBezTo>
                  <a:cubicBezTo>
                    <a:pt x="1097" y="291"/>
                    <a:pt x="100" y="1"/>
                    <a:pt x="1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2"/>
            <p:cNvSpPr/>
            <p:nvPr/>
          </p:nvSpPr>
          <p:spPr>
            <a:xfrm>
              <a:off x="6701095" y="146239"/>
              <a:ext cx="61659" cy="53595"/>
            </a:xfrm>
            <a:custGeom>
              <a:rect b="b" l="l" r="r" t="t"/>
              <a:pathLst>
                <a:path extrusionOk="0" h="545" w="627">
                  <a:moveTo>
                    <a:pt x="59" y="0"/>
                  </a:moveTo>
                  <a:cubicBezTo>
                    <a:pt x="1" y="418"/>
                    <a:pt x="82" y="545"/>
                    <a:pt x="194" y="545"/>
                  </a:cubicBezTo>
                  <a:cubicBezTo>
                    <a:pt x="303" y="545"/>
                    <a:pt x="442" y="423"/>
                    <a:pt x="505" y="337"/>
                  </a:cubicBezTo>
                  <a:cubicBezTo>
                    <a:pt x="626" y="168"/>
                    <a:pt x="59" y="0"/>
                    <a:pt x="5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2"/>
            <p:cNvSpPr/>
            <p:nvPr/>
          </p:nvSpPr>
          <p:spPr>
            <a:xfrm>
              <a:off x="6702865" y="142011"/>
              <a:ext cx="28519" cy="77099"/>
            </a:xfrm>
            <a:custGeom>
              <a:rect b="b" l="l" r="r" t="t"/>
              <a:pathLst>
                <a:path extrusionOk="0" h="784" w="290">
                  <a:moveTo>
                    <a:pt x="19" y="0"/>
                  </a:moveTo>
                  <a:cubicBezTo>
                    <a:pt x="16" y="0"/>
                    <a:pt x="13" y="1"/>
                    <a:pt x="12" y="3"/>
                  </a:cubicBezTo>
                  <a:cubicBezTo>
                    <a:pt x="1" y="8"/>
                    <a:pt x="1" y="19"/>
                    <a:pt x="6" y="32"/>
                  </a:cubicBezTo>
                  <a:cubicBezTo>
                    <a:pt x="6" y="38"/>
                    <a:pt x="244" y="426"/>
                    <a:pt x="30" y="750"/>
                  </a:cubicBezTo>
                  <a:cubicBezTo>
                    <a:pt x="23" y="762"/>
                    <a:pt x="30" y="773"/>
                    <a:pt x="35" y="779"/>
                  </a:cubicBezTo>
                  <a:cubicBezTo>
                    <a:pt x="38" y="782"/>
                    <a:pt x="41" y="783"/>
                    <a:pt x="44" y="783"/>
                  </a:cubicBezTo>
                  <a:cubicBezTo>
                    <a:pt x="46" y="783"/>
                    <a:pt x="49" y="782"/>
                    <a:pt x="52" y="779"/>
                  </a:cubicBezTo>
                  <a:cubicBezTo>
                    <a:pt x="58" y="779"/>
                    <a:pt x="64" y="779"/>
                    <a:pt x="64" y="773"/>
                  </a:cubicBezTo>
                  <a:cubicBezTo>
                    <a:pt x="290" y="426"/>
                    <a:pt x="41" y="14"/>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2"/>
            <p:cNvSpPr/>
            <p:nvPr/>
          </p:nvSpPr>
          <p:spPr>
            <a:xfrm>
              <a:off x="6702865" y="142011"/>
              <a:ext cx="70116" cy="36878"/>
            </a:xfrm>
            <a:custGeom>
              <a:rect b="b" l="l" r="r" t="t"/>
              <a:pathLst>
                <a:path extrusionOk="0" h="375" w="713">
                  <a:moveTo>
                    <a:pt x="18" y="0"/>
                  </a:moveTo>
                  <a:cubicBezTo>
                    <a:pt x="15" y="0"/>
                    <a:pt x="13" y="1"/>
                    <a:pt x="12" y="3"/>
                  </a:cubicBezTo>
                  <a:cubicBezTo>
                    <a:pt x="1" y="8"/>
                    <a:pt x="1" y="19"/>
                    <a:pt x="6" y="32"/>
                  </a:cubicBezTo>
                  <a:cubicBezTo>
                    <a:pt x="195" y="313"/>
                    <a:pt x="391" y="374"/>
                    <a:pt x="526" y="374"/>
                  </a:cubicBezTo>
                  <a:cubicBezTo>
                    <a:pt x="602" y="374"/>
                    <a:pt x="658" y="355"/>
                    <a:pt x="684" y="345"/>
                  </a:cubicBezTo>
                  <a:cubicBezTo>
                    <a:pt x="696" y="338"/>
                    <a:pt x="702" y="338"/>
                    <a:pt x="702" y="338"/>
                  </a:cubicBezTo>
                  <a:cubicBezTo>
                    <a:pt x="713" y="332"/>
                    <a:pt x="713" y="321"/>
                    <a:pt x="707" y="310"/>
                  </a:cubicBezTo>
                  <a:cubicBezTo>
                    <a:pt x="704" y="303"/>
                    <a:pt x="698" y="300"/>
                    <a:pt x="692" y="300"/>
                  </a:cubicBezTo>
                  <a:cubicBezTo>
                    <a:pt x="688" y="300"/>
                    <a:pt x="683" y="301"/>
                    <a:pt x="678" y="303"/>
                  </a:cubicBezTo>
                  <a:cubicBezTo>
                    <a:pt x="673" y="306"/>
                    <a:pt x="616" y="336"/>
                    <a:pt x="528" y="336"/>
                  </a:cubicBezTo>
                  <a:cubicBezTo>
                    <a:pt x="405" y="336"/>
                    <a:pt x="223" y="278"/>
                    <a:pt x="41" y="8"/>
                  </a:cubicBezTo>
                  <a:cubicBezTo>
                    <a:pt x="33" y="4"/>
                    <a:pt x="24"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
            <p:cNvSpPr/>
            <p:nvPr/>
          </p:nvSpPr>
          <p:spPr>
            <a:xfrm>
              <a:off x="6702865" y="142011"/>
              <a:ext cx="84376" cy="53792"/>
            </a:xfrm>
            <a:custGeom>
              <a:rect b="b" l="l" r="r" t="t"/>
              <a:pathLst>
                <a:path extrusionOk="0" h="547" w="858">
                  <a:moveTo>
                    <a:pt x="21" y="1"/>
                  </a:moveTo>
                  <a:cubicBezTo>
                    <a:pt x="18" y="1"/>
                    <a:pt x="15" y="1"/>
                    <a:pt x="12" y="3"/>
                  </a:cubicBezTo>
                  <a:cubicBezTo>
                    <a:pt x="1" y="8"/>
                    <a:pt x="1" y="19"/>
                    <a:pt x="1" y="25"/>
                  </a:cubicBezTo>
                  <a:cubicBezTo>
                    <a:pt x="191" y="466"/>
                    <a:pt x="806" y="547"/>
                    <a:pt x="835" y="547"/>
                  </a:cubicBezTo>
                  <a:lnTo>
                    <a:pt x="841" y="547"/>
                  </a:lnTo>
                  <a:cubicBezTo>
                    <a:pt x="846" y="547"/>
                    <a:pt x="852" y="536"/>
                    <a:pt x="852" y="530"/>
                  </a:cubicBezTo>
                  <a:cubicBezTo>
                    <a:pt x="857" y="519"/>
                    <a:pt x="846" y="512"/>
                    <a:pt x="835" y="506"/>
                  </a:cubicBezTo>
                  <a:cubicBezTo>
                    <a:pt x="830" y="506"/>
                    <a:pt x="220" y="431"/>
                    <a:pt x="41" y="14"/>
                  </a:cubicBezTo>
                  <a:cubicBezTo>
                    <a:pt x="37" y="6"/>
                    <a:pt x="29"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2"/>
            <p:cNvSpPr/>
            <p:nvPr/>
          </p:nvSpPr>
          <p:spPr>
            <a:xfrm>
              <a:off x="6702865" y="142011"/>
              <a:ext cx="49662" cy="98242"/>
            </a:xfrm>
            <a:custGeom>
              <a:rect b="b" l="l" r="r" t="t"/>
              <a:pathLst>
                <a:path extrusionOk="0" h="999" w="505">
                  <a:moveTo>
                    <a:pt x="19" y="0"/>
                  </a:moveTo>
                  <a:cubicBezTo>
                    <a:pt x="16" y="0"/>
                    <a:pt x="13" y="1"/>
                    <a:pt x="12" y="3"/>
                  </a:cubicBezTo>
                  <a:cubicBezTo>
                    <a:pt x="1" y="8"/>
                    <a:pt x="1" y="19"/>
                    <a:pt x="6" y="32"/>
                  </a:cubicBezTo>
                  <a:cubicBezTo>
                    <a:pt x="453" y="704"/>
                    <a:pt x="204" y="958"/>
                    <a:pt x="204" y="964"/>
                  </a:cubicBezTo>
                  <a:cubicBezTo>
                    <a:pt x="197" y="971"/>
                    <a:pt x="197" y="982"/>
                    <a:pt x="204" y="993"/>
                  </a:cubicBezTo>
                  <a:cubicBezTo>
                    <a:pt x="209" y="999"/>
                    <a:pt x="220" y="999"/>
                    <a:pt x="226" y="999"/>
                  </a:cubicBezTo>
                  <a:cubicBezTo>
                    <a:pt x="226" y="993"/>
                    <a:pt x="231" y="993"/>
                    <a:pt x="231" y="993"/>
                  </a:cubicBezTo>
                  <a:cubicBezTo>
                    <a:pt x="244" y="982"/>
                    <a:pt x="504" y="709"/>
                    <a:pt x="41" y="8"/>
                  </a:cubicBezTo>
                  <a:cubicBezTo>
                    <a:pt x="37" y="4"/>
                    <a:pt x="27"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2"/>
            <p:cNvSpPr/>
            <p:nvPr/>
          </p:nvSpPr>
          <p:spPr>
            <a:xfrm>
              <a:off x="6702275" y="140634"/>
              <a:ext cx="59397" cy="85064"/>
            </a:xfrm>
            <a:custGeom>
              <a:rect b="b" l="l" r="r" t="t"/>
              <a:pathLst>
                <a:path extrusionOk="0" h="865" w="604">
                  <a:moveTo>
                    <a:pt x="23" y="1"/>
                  </a:moveTo>
                  <a:cubicBezTo>
                    <a:pt x="19" y="1"/>
                    <a:pt x="14" y="2"/>
                    <a:pt x="12" y="4"/>
                  </a:cubicBezTo>
                  <a:cubicBezTo>
                    <a:pt x="1" y="11"/>
                    <a:pt x="1" y="22"/>
                    <a:pt x="7" y="33"/>
                  </a:cubicBezTo>
                  <a:lnTo>
                    <a:pt x="563" y="857"/>
                  </a:lnTo>
                  <a:cubicBezTo>
                    <a:pt x="567" y="861"/>
                    <a:pt x="574" y="865"/>
                    <a:pt x="579" y="865"/>
                  </a:cubicBezTo>
                  <a:cubicBezTo>
                    <a:pt x="581" y="865"/>
                    <a:pt x="584" y="864"/>
                    <a:pt x="585" y="863"/>
                  </a:cubicBezTo>
                  <a:lnTo>
                    <a:pt x="592" y="863"/>
                  </a:lnTo>
                  <a:cubicBezTo>
                    <a:pt x="603" y="857"/>
                    <a:pt x="603" y="839"/>
                    <a:pt x="598" y="833"/>
                  </a:cubicBezTo>
                  <a:lnTo>
                    <a:pt x="41" y="11"/>
                  </a:lnTo>
                  <a:cubicBezTo>
                    <a:pt x="38" y="4"/>
                    <a:pt x="30" y="1"/>
                    <a:pt x="2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2"/>
            <p:cNvSpPr/>
            <p:nvPr/>
          </p:nvSpPr>
          <p:spPr>
            <a:xfrm>
              <a:off x="6601968" y="142109"/>
              <a:ext cx="99225" cy="81229"/>
            </a:xfrm>
            <a:custGeom>
              <a:rect b="b" l="l" r="r" t="t"/>
              <a:pathLst>
                <a:path extrusionOk="0" h="826" w="1009">
                  <a:moveTo>
                    <a:pt x="713" y="1"/>
                  </a:moveTo>
                  <a:cubicBezTo>
                    <a:pt x="413" y="1"/>
                    <a:pt x="0" y="42"/>
                    <a:pt x="64" y="274"/>
                  </a:cubicBezTo>
                  <a:cubicBezTo>
                    <a:pt x="117" y="479"/>
                    <a:pt x="301" y="825"/>
                    <a:pt x="515" y="825"/>
                  </a:cubicBezTo>
                  <a:cubicBezTo>
                    <a:pt x="677" y="825"/>
                    <a:pt x="856" y="626"/>
                    <a:pt x="1008" y="13"/>
                  </a:cubicBezTo>
                  <a:cubicBezTo>
                    <a:pt x="1008" y="13"/>
                    <a:pt x="878" y="1"/>
                    <a:pt x="713"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2"/>
            <p:cNvSpPr/>
            <p:nvPr/>
          </p:nvSpPr>
          <p:spPr>
            <a:xfrm>
              <a:off x="6641795" y="143879"/>
              <a:ext cx="56546" cy="46318"/>
            </a:xfrm>
            <a:custGeom>
              <a:rect b="b" l="l" r="r" t="t"/>
              <a:pathLst>
                <a:path extrusionOk="0" h="471" w="575">
                  <a:moveTo>
                    <a:pt x="421" y="0"/>
                  </a:moveTo>
                  <a:cubicBezTo>
                    <a:pt x="249" y="0"/>
                    <a:pt x="1" y="23"/>
                    <a:pt x="36" y="158"/>
                  </a:cubicBezTo>
                  <a:cubicBezTo>
                    <a:pt x="69" y="273"/>
                    <a:pt x="175" y="471"/>
                    <a:pt x="296" y="471"/>
                  </a:cubicBezTo>
                  <a:cubicBezTo>
                    <a:pt x="389" y="471"/>
                    <a:pt x="490" y="357"/>
                    <a:pt x="574" y="6"/>
                  </a:cubicBezTo>
                  <a:cubicBezTo>
                    <a:pt x="574" y="6"/>
                    <a:pt x="507" y="0"/>
                    <a:pt x="4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2"/>
            <p:cNvSpPr/>
            <p:nvPr/>
          </p:nvSpPr>
          <p:spPr>
            <a:xfrm>
              <a:off x="6661857" y="141224"/>
              <a:ext cx="41696" cy="71198"/>
            </a:xfrm>
            <a:custGeom>
              <a:rect b="b" l="l" r="r" t="t"/>
              <a:pathLst>
                <a:path extrusionOk="0" h="724" w="424">
                  <a:moveTo>
                    <a:pt x="397" y="1"/>
                  </a:moveTo>
                  <a:cubicBezTo>
                    <a:pt x="392" y="1"/>
                    <a:pt x="387" y="2"/>
                    <a:pt x="383" y="5"/>
                  </a:cubicBezTo>
                  <a:cubicBezTo>
                    <a:pt x="383" y="5"/>
                    <a:pt x="0" y="300"/>
                    <a:pt x="81" y="706"/>
                  </a:cubicBezTo>
                  <a:cubicBezTo>
                    <a:pt x="81" y="712"/>
                    <a:pt x="81" y="712"/>
                    <a:pt x="86" y="717"/>
                  </a:cubicBezTo>
                  <a:cubicBezTo>
                    <a:pt x="92" y="723"/>
                    <a:pt x="99" y="723"/>
                    <a:pt x="105" y="723"/>
                  </a:cubicBezTo>
                  <a:cubicBezTo>
                    <a:pt x="116" y="717"/>
                    <a:pt x="121" y="706"/>
                    <a:pt x="121" y="701"/>
                  </a:cubicBezTo>
                  <a:cubicBezTo>
                    <a:pt x="41" y="318"/>
                    <a:pt x="405" y="40"/>
                    <a:pt x="412" y="40"/>
                  </a:cubicBezTo>
                  <a:cubicBezTo>
                    <a:pt x="418" y="27"/>
                    <a:pt x="423" y="16"/>
                    <a:pt x="412" y="11"/>
                  </a:cubicBezTo>
                  <a:cubicBezTo>
                    <a:pt x="408" y="4"/>
                    <a:pt x="403" y="1"/>
                    <a:pt x="39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2"/>
            <p:cNvSpPr/>
            <p:nvPr/>
          </p:nvSpPr>
          <p:spPr>
            <a:xfrm>
              <a:off x="6626356" y="141224"/>
              <a:ext cx="77197" cy="19373"/>
            </a:xfrm>
            <a:custGeom>
              <a:rect b="b" l="l" r="r" t="t"/>
              <a:pathLst>
                <a:path extrusionOk="0" h="197" w="785">
                  <a:moveTo>
                    <a:pt x="759" y="1"/>
                  </a:moveTo>
                  <a:cubicBezTo>
                    <a:pt x="755" y="1"/>
                    <a:pt x="752" y="2"/>
                    <a:pt x="749" y="5"/>
                  </a:cubicBezTo>
                  <a:cubicBezTo>
                    <a:pt x="579" y="120"/>
                    <a:pt x="440" y="157"/>
                    <a:pt x="331" y="157"/>
                  </a:cubicBezTo>
                  <a:cubicBezTo>
                    <a:pt x="143" y="157"/>
                    <a:pt x="46" y="47"/>
                    <a:pt x="43" y="40"/>
                  </a:cubicBezTo>
                  <a:cubicBezTo>
                    <a:pt x="39" y="34"/>
                    <a:pt x="33" y="31"/>
                    <a:pt x="28" y="31"/>
                  </a:cubicBezTo>
                  <a:cubicBezTo>
                    <a:pt x="22" y="31"/>
                    <a:pt x="16" y="34"/>
                    <a:pt x="13" y="40"/>
                  </a:cubicBezTo>
                  <a:cubicBezTo>
                    <a:pt x="1" y="46"/>
                    <a:pt x="1" y="57"/>
                    <a:pt x="8" y="62"/>
                  </a:cubicBezTo>
                  <a:cubicBezTo>
                    <a:pt x="13" y="68"/>
                    <a:pt x="13" y="68"/>
                    <a:pt x="19" y="75"/>
                  </a:cubicBezTo>
                  <a:cubicBezTo>
                    <a:pt x="54" y="109"/>
                    <a:pt x="160" y="196"/>
                    <a:pt x="335" y="196"/>
                  </a:cubicBezTo>
                  <a:cubicBezTo>
                    <a:pt x="451" y="196"/>
                    <a:pt x="597" y="158"/>
                    <a:pt x="773" y="40"/>
                  </a:cubicBezTo>
                  <a:cubicBezTo>
                    <a:pt x="779" y="33"/>
                    <a:pt x="784" y="16"/>
                    <a:pt x="773" y="11"/>
                  </a:cubicBezTo>
                  <a:cubicBezTo>
                    <a:pt x="769" y="4"/>
                    <a:pt x="764" y="1"/>
                    <a:pt x="7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2"/>
            <p:cNvSpPr/>
            <p:nvPr/>
          </p:nvSpPr>
          <p:spPr>
            <a:xfrm>
              <a:off x="6605901" y="141224"/>
              <a:ext cx="97062" cy="25077"/>
            </a:xfrm>
            <a:custGeom>
              <a:rect b="b" l="l" r="r" t="t"/>
              <a:pathLst>
                <a:path extrusionOk="0" h="255" w="987">
                  <a:moveTo>
                    <a:pt x="964" y="0"/>
                  </a:moveTo>
                  <a:cubicBezTo>
                    <a:pt x="959" y="0"/>
                    <a:pt x="955" y="2"/>
                    <a:pt x="952" y="5"/>
                  </a:cubicBezTo>
                  <a:cubicBezTo>
                    <a:pt x="790" y="170"/>
                    <a:pt x="556" y="210"/>
                    <a:pt x="365" y="210"/>
                  </a:cubicBezTo>
                  <a:cubicBezTo>
                    <a:pt x="179" y="210"/>
                    <a:pt x="32" y="172"/>
                    <a:pt x="29" y="172"/>
                  </a:cubicBezTo>
                  <a:cubicBezTo>
                    <a:pt x="18" y="172"/>
                    <a:pt x="7" y="179"/>
                    <a:pt x="0" y="190"/>
                  </a:cubicBezTo>
                  <a:cubicBezTo>
                    <a:pt x="0" y="196"/>
                    <a:pt x="0" y="201"/>
                    <a:pt x="7" y="207"/>
                  </a:cubicBezTo>
                  <a:cubicBezTo>
                    <a:pt x="13" y="214"/>
                    <a:pt x="13" y="214"/>
                    <a:pt x="18" y="214"/>
                  </a:cubicBezTo>
                  <a:cubicBezTo>
                    <a:pt x="30" y="217"/>
                    <a:pt x="175" y="254"/>
                    <a:pt x="361" y="254"/>
                  </a:cubicBezTo>
                  <a:cubicBezTo>
                    <a:pt x="560" y="254"/>
                    <a:pt x="806" y="211"/>
                    <a:pt x="981" y="33"/>
                  </a:cubicBezTo>
                  <a:cubicBezTo>
                    <a:pt x="987" y="27"/>
                    <a:pt x="987" y="16"/>
                    <a:pt x="981" y="5"/>
                  </a:cubicBezTo>
                  <a:cubicBezTo>
                    <a:pt x="975" y="2"/>
                    <a:pt x="969" y="0"/>
                    <a:pt x="9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2"/>
            <p:cNvSpPr/>
            <p:nvPr/>
          </p:nvSpPr>
          <p:spPr>
            <a:xfrm>
              <a:off x="6631568" y="141224"/>
              <a:ext cx="71985" cy="84474"/>
            </a:xfrm>
            <a:custGeom>
              <a:rect b="b" l="l" r="r" t="t"/>
              <a:pathLst>
                <a:path extrusionOk="0" h="859" w="732">
                  <a:moveTo>
                    <a:pt x="706" y="1"/>
                  </a:moveTo>
                  <a:cubicBezTo>
                    <a:pt x="702" y="1"/>
                    <a:pt x="699" y="2"/>
                    <a:pt x="696" y="5"/>
                  </a:cubicBezTo>
                  <a:cubicBezTo>
                    <a:pt x="1" y="485"/>
                    <a:pt x="145" y="833"/>
                    <a:pt x="151" y="845"/>
                  </a:cubicBezTo>
                  <a:cubicBezTo>
                    <a:pt x="151" y="851"/>
                    <a:pt x="157" y="851"/>
                    <a:pt x="157" y="851"/>
                  </a:cubicBezTo>
                  <a:cubicBezTo>
                    <a:pt x="161" y="855"/>
                    <a:pt x="166" y="859"/>
                    <a:pt x="172" y="859"/>
                  </a:cubicBezTo>
                  <a:cubicBezTo>
                    <a:pt x="174" y="859"/>
                    <a:pt x="177" y="858"/>
                    <a:pt x="180" y="857"/>
                  </a:cubicBezTo>
                  <a:cubicBezTo>
                    <a:pt x="186" y="851"/>
                    <a:pt x="191" y="840"/>
                    <a:pt x="191" y="827"/>
                  </a:cubicBezTo>
                  <a:cubicBezTo>
                    <a:pt x="186" y="827"/>
                    <a:pt x="52" y="498"/>
                    <a:pt x="720" y="40"/>
                  </a:cubicBezTo>
                  <a:cubicBezTo>
                    <a:pt x="726" y="33"/>
                    <a:pt x="731" y="16"/>
                    <a:pt x="720" y="11"/>
                  </a:cubicBezTo>
                  <a:cubicBezTo>
                    <a:pt x="716" y="4"/>
                    <a:pt x="711" y="1"/>
                    <a:pt x="70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2"/>
            <p:cNvSpPr/>
            <p:nvPr/>
          </p:nvSpPr>
          <p:spPr>
            <a:xfrm>
              <a:off x="6618489" y="140240"/>
              <a:ext cx="85556" cy="58906"/>
            </a:xfrm>
            <a:custGeom>
              <a:rect b="b" l="l" r="r" t="t"/>
              <a:pathLst>
                <a:path extrusionOk="0" h="599" w="870">
                  <a:moveTo>
                    <a:pt x="845" y="0"/>
                  </a:moveTo>
                  <a:cubicBezTo>
                    <a:pt x="842" y="0"/>
                    <a:pt x="838" y="1"/>
                    <a:pt x="835" y="3"/>
                  </a:cubicBezTo>
                  <a:lnTo>
                    <a:pt x="11" y="565"/>
                  </a:lnTo>
                  <a:cubicBezTo>
                    <a:pt x="6" y="572"/>
                    <a:pt x="0" y="583"/>
                    <a:pt x="6" y="588"/>
                  </a:cubicBezTo>
                  <a:lnTo>
                    <a:pt x="11" y="594"/>
                  </a:lnTo>
                  <a:cubicBezTo>
                    <a:pt x="15" y="597"/>
                    <a:pt x="19" y="598"/>
                    <a:pt x="24" y="598"/>
                  </a:cubicBezTo>
                  <a:cubicBezTo>
                    <a:pt x="28" y="598"/>
                    <a:pt x="32" y="597"/>
                    <a:pt x="35" y="594"/>
                  </a:cubicBezTo>
                  <a:lnTo>
                    <a:pt x="859" y="37"/>
                  </a:lnTo>
                  <a:cubicBezTo>
                    <a:pt x="870" y="32"/>
                    <a:pt x="870" y="21"/>
                    <a:pt x="864" y="8"/>
                  </a:cubicBezTo>
                  <a:cubicBezTo>
                    <a:pt x="860" y="4"/>
                    <a:pt x="853" y="0"/>
                    <a:pt x="84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2"/>
            <p:cNvSpPr/>
            <p:nvPr/>
          </p:nvSpPr>
          <p:spPr>
            <a:xfrm>
              <a:off x="6699423" y="272213"/>
              <a:ext cx="83294" cy="68740"/>
            </a:xfrm>
            <a:custGeom>
              <a:rect b="b" l="l" r="r" t="t"/>
              <a:pathLst>
                <a:path extrusionOk="0" h="699" w="847">
                  <a:moveTo>
                    <a:pt x="30" y="0"/>
                  </a:moveTo>
                  <a:cubicBezTo>
                    <a:pt x="11" y="0"/>
                    <a:pt x="1" y="0"/>
                    <a:pt x="1" y="0"/>
                  </a:cubicBezTo>
                  <a:cubicBezTo>
                    <a:pt x="91" y="529"/>
                    <a:pt x="232" y="698"/>
                    <a:pt x="369" y="698"/>
                  </a:cubicBezTo>
                  <a:cubicBezTo>
                    <a:pt x="540" y="698"/>
                    <a:pt x="705" y="434"/>
                    <a:pt x="760" y="273"/>
                  </a:cubicBezTo>
                  <a:cubicBezTo>
                    <a:pt x="847" y="14"/>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2"/>
            <p:cNvSpPr/>
            <p:nvPr/>
          </p:nvSpPr>
          <p:spPr>
            <a:xfrm>
              <a:off x="6701095" y="273295"/>
              <a:ext cx="47892" cy="39238"/>
            </a:xfrm>
            <a:custGeom>
              <a:rect b="b" l="l" r="r" t="t"/>
              <a:pathLst>
                <a:path extrusionOk="0" h="399" w="487">
                  <a:moveTo>
                    <a:pt x="19" y="0"/>
                  </a:moveTo>
                  <a:cubicBezTo>
                    <a:pt x="7" y="0"/>
                    <a:pt x="0" y="0"/>
                    <a:pt x="0" y="0"/>
                  </a:cubicBezTo>
                  <a:cubicBezTo>
                    <a:pt x="52" y="302"/>
                    <a:pt x="132" y="398"/>
                    <a:pt x="211" y="398"/>
                  </a:cubicBezTo>
                  <a:cubicBezTo>
                    <a:pt x="309" y="398"/>
                    <a:pt x="403" y="247"/>
                    <a:pt x="436" y="158"/>
                  </a:cubicBezTo>
                  <a:cubicBezTo>
                    <a:pt x="486" y="9"/>
                    <a:pt x="108" y="0"/>
                    <a:pt x="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2"/>
            <p:cNvSpPr/>
            <p:nvPr/>
          </p:nvSpPr>
          <p:spPr>
            <a:xfrm>
              <a:off x="6697653" y="270148"/>
              <a:ext cx="32157" cy="60282"/>
            </a:xfrm>
            <a:custGeom>
              <a:rect b="b" l="l" r="r" t="t"/>
              <a:pathLst>
                <a:path extrusionOk="0" h="613" w="327">
                  <a:moveTo>
                    <a:pt x="24" y="1"/>
                  </a:moveTo>
                  <a:cubicBezTo>
                    <a:pt x="18" y="1"/>
                    <a:pt x="11" y="5"/>
                    <a:pt x="6" y="9"/>
                  </a:cubicBezTo>
                  <a:cubicBezTo>
                    <a:pt x="1" y="16"/>
                    <a:pt x="1" y="27"/>
                    <a:pt x="6" y="32"/>
                  </a:cubicBezTo>
                  <a:cubicBezTo>
                    <a:pt x="6" y="32"/>
                    <a:pt x="291" y="281"/>
                    <a:pt x="204" y="594"/>
                  </a:cubicBezTo>
                  <a:cubicBezTo>
                    <a:pt x="204" y="600"/>
                    <a:pt x="209" y="612"/>
                    <a:pt x="215" y="612"/>
                  </a:cubicBezTo>
                  <a:lnTo>
                    <a:pt x="233" y="612"/>
                  </a:lnTo>
                  <a:cubicBezTo>
                    <a:pt x="233" y="607"/>
                    <a:pt x="233" y="607"/>
                    <a:pt x="239" y="600"/>
                  </a:cubicBezTo>
                  <a:cubicBezTo>
                    <a:pt x="326" y="270"/>
                    <a:pt x="30" y="9"/>
                    <a:pt x="30" y="3"/>
                  </a:cubicBezTo>
                  <a:cubicBezTo>
                    <a:pt x="28" y="2"/>
                    <a:pt x="26" y="1"/>
                    <a:pt x="2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2"/>
            <p:cNvSpPr/>
            <p:nvPr/>
          </p:nvSpPr>
          <p:spPr>
            <a:xfrm>
              <a:off x="6697653" y="270148"/>
              <a:ext cx="62938" cy="18685"/>
            </a:xfrm>
            <a:custGeom>
              <a:rect b="b" l="l" r="r" t="t"/>
              <a:pathLst>
                <a:path extrusionOk="0" h="190" w="640">
                  <a:moveTo>
                    <a:pt x="21" y="1"/>
                  </a:moveTo>
                  <a:cubicBezTo>
                    <a:pt x="15" y="1"/>
                    <a:pt x="11" y="5"/>
                    <a:pt x="6" y="9"/>
                  </a:cubicBezTo>
                  <a:cubicBezTo>
                    <a:pt x="1" y="16"/>
                    <a:pt x="1" y="27"/>
                    <a:pt x="6" y="32"/>
                  </a:cubicBezTo>
                  <a:cubicBezTo>
                    <a:pt x="157" y="153"/>
                    <a:pt x="284" y="189"/>
                    <a:pt x="384" y="189"/>
                  </a:cubicBezTo>
                  <a:cubicBezTo>
                    <a:pt x="510" y="189"/>
                    <a:pt x="592" y="130"/>
                    <a:pt x="621" y="108"/>
                  </a:cubicBezTo>
                  <a:lnTo>
                    <a:pt x="627" y="102"/>
                  </a:lnTo>
                  <a:cubicBezTo>
                    <a:pt x="639" y="96"/>
                    <a:pt x="639" y="85"/>
                    <a:pt x="627" y="78"/>
                  </a:cubicBezTo>
                  <a:cubicBezTo>
                    <a:pt x="624" y="76"/>
                    <a:pt x="620" y="74"/>
                    <a:pt x="615" y="74"/>
                  </a:cubicBezTo>
                  <a:cubicBezTo>
                    <a:pt x="611" y="74"/>
                    <a:pt x="607" y="76"/>
                    <a:pt x="604" y="78"/>
                  </a:cubicBezTo>
                  <a:cubicBezTo>
                    <a:pt x="600" y="82"/>
                    <a:pt x="525" y="157"/>
                    <a:pt x="391" y="157"/>
                  </a:cubicBezTo>
                  <a:cubicBezTo>
                    <a:pt x="298" y="157"/>
                    <a:pt x="176" y="122"/>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2"/>
            <p:cNvSpPr/>
            <p:nvPr/>
          </p:nvSpPr>
          <p:spPr>
            <a:xfrm>
              <a:off x="6697653" y="270148"/>
              <a:ext cx="78770" cy="24782"/>
            </a:xfrm>
            <a:custGeom>
              <a:rect b="b" l="l" r="r" t="t"/>
              <a:pathLst>
                <a:path extrusionOk="0" h="252" w="801">
                  <a:moveTo>
                    <a:pt x="13" y="1"/>
                  </a:moveTo>
                  <a:cubicBezTo>
                    <a:pt x="11" y="1"/>
                    <a:pt x="8" y="2"/>
                    <a:pt x="6" y="3"/>
                  </a:cubicBezTo>
                  <a:cubicBezTo>
                    <a:pt x="1" y="9"/>
                    <a:pt x="1" y="21"/>
                    <a:pt x="6" y="32"/>
                  </a:cubicBezTo>
                  <a:cubicBezTo>
                    <a:pt x="164" y="215"/>
                    <a:pt x="416" y="252"/>
                    <a:pt x="590" y="252"/>
                  </a:cubicBezTo>
                  <a:cubicBezTo>
                    <a:pt x="699" y="252"/>
                    <a:pt x="777" y="238"/>
                    <a:pt x="784" y="236"/>
                  </a:cubicBezTo>
                  <a:cubicBezTo>
                    <a:pt x="789" y="236"/>
                    <a:pt x="789" y="236"/>
                    <a:pt x="795" y="230"/>
                  </a:cubicBezTo>
                  <a:cubicBezTo>
                    <a:pt x="795" y="230"/>
                    <a:pt x="800" y="224"/>
                    <a:pt x="800" y="217"/>
                  </a:cubicBezTo>
                  <a:cubicBezTo>
                    <a:pt x="795" y="206"/>
                    <a:pt x="789" y="201"/>
                    <a:pt x="778" y="201"/>
                  </a:cubicBezTo>
                  <a:cubicBezTo>
                    <a:pt x="775" y="201"/>
                    <a:pt x="696" y="215"/>
                    <a:pt x="586" y="215"/>
                  </a:cubicBezTo>
                  <a:cubicBezTo>
                    <a:pt x="417" y="215"/>
                    <a:pt x="177" y="181"/>
                    <a:pt x="30" y="9"/>
                  </a:cubicBezTo>
                  <a:cubicBezTo>
                    <a:pt x="26" y="5"/>
                    <a:pt x="19" y="1"/>
                    <a:pt x="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2"/>
            <p:cNvSpPr/>
            <p:nvPr/>
          </p:nvSpPr>
          <p:spPr>
            <a:xfrm>
              <a:off x="6697653" y="270148"/>
              <a:ext cx="56054" cy="72772"/>
            </a:xfrm>
            <a:custGeom>
              <a:rect b="b" l="l" r="r" t="t"/>
              <a:pathLst>
                <a:path extrusionOk="0" h="740" w="570">
                  <a:moveTo>
                    <a:pt x="21" y="1"/>
                  </a:moveTo>
                  <a:cubicBezTo>
                    <a:pt x="15" y="1"/>
                    <a:pt x="11" y="5"/>
                    <a:pt x="6" y="9"/>
                  </a:cubicBezTo>
                  <a:cubicBezTo>
                    <a:pt x="1" y="16"/>
                    <a:pt x="1" y="27"/>
                    <a:pt x="6" y="32"/>
                  </a:cubicBezTo>
                  <a:cubicBezTo>
                    <a:pt x="522" y="450"/>
                    <a:pt x="396" y="711"/>
                    <a:pt x="389" y="717"/>
                  </a:cubicBezTo>
                  <a:cubicBezTo>
                    <a:pt x="389" y="722"/>
                    <a:pt x="389" y="733"/>
                    <a:pt x="401" y="739"/>
                  </a:cubicBezTo>
                  <a:cubicBezTo>
                    <a:pt x="407" y="739"/>
                    <a:pt x="412" y="739"/>
                    <a:pt x="418" y="733"/>
                  </a:cubicBezTo>
                  <a:lnTo>
                    <a:pt x="424" y="733"/>
                  </a:lnTo>
                  <a:cubicBezTo>
                    <a:pt x="430" y="722"/>
                    <a:pt x="570" y="444"/>
                    <a:pt x="30" y="3"/>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2"/>
            <p:cNvSpPr/>
            <p:nvPr/>
          </p:nvSpPr>
          <p:spPr>
            <a:xfrm>
              <a:off x="6696571" y="269460"/>
              <a:ext cx="67363" cy="53399"/>
            </a:xfrm>
            <a:custGeom>
              <a:rect b="b" l="l" r="r" t="t"/>
              <a:pathLst>
                <a:path extrusionOk="0" h="543" w="685">
                  <a:moveTo>
                    <a:pt x="18" y="0"/>
                  </a:moveTo>
                  <a:cubicBezTo>
                    <a:pt x="13" y="0"/>
                    <a:pt x="9" y="2"/>
                    <a:pt x="6" y="5"/>
                  </a:cubicBezTo>
                  <a:cubicBezTo>
                    <a:pt x="1" y="16"/>
                    <a:pt x="6" y="23"/>
                    <a:pt x="12" y="28"/>
                  </a:cubicBezTo>
                  <a:lnTo>
                    <a:pt x="656" y="537"/>
                  </a:lnTo>
                  <a:cubicBezTo>
                    <a:pt x="658" y="541"/>
                    <a:pt x="661" y="543"/>
                    <a:pt x="664" y="543"/>
                  </a:cubicBezTo>
                  <a:cubicBezTo>
                    <a:pt x="667" y="543"/>
                    <a:pt x="670" y="541"/>
                    <a:pt x="672" y="537"/>
                  </a:cubicBezTo>
                  <a:lnTo>
                    <a:pt x="678" y="537"/>
                  </a:lnTo>
                  <a:cubicBezTo>
                    <a:pt x="685" y="532"/>
                    <a:pt x="678" y="521"/>
                    <a:pt x="672" y="515"/>
                  </a:cubicBezTo>
                  <a:lnTo>
                    <a:pt x="30" y="5"/>
                  </a:lnTo>
                  <a:cubicBezTo>
                    <a:pt x="27"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2"/>
            <p:cNvSpPr/>
            <p:nvPr/>
          </p:nvSpPr>
          <p:spPr>
            <a:xfrm>
              <a:off x="6613375" y="272213"/>
              <a:ext cx="86048" cy="75820"/>
            </a:xfrm>
            <a:custGeom>
              <a:rect b="b" l="l" r="r" t="t"/>
              <a:pathLst>
                <a:path extrusionOk="0" h="771" w="875">
                  <a:moveTo>
                    <a:pt x="841" y="0"/>
                  </a:moveTo>
                  <a:lnTo>
                    <a:pt x="841" y="0"/>
                  </a:lnTo>
                  <a:cubicBezTo>
                    <a:pt x="841" y="0"/>
                    <a:pt x="1" y="180"/>
                    <a:pt x="162" y="440"/>
                  </a:cubicBezTo>
                  <a:cubicBezTo>
                    <a:pt x="245" y="573"/>
                    <a:pt x="439" y="770"/>
                    <a:pt x="599" y="770"/>
                  </a:cubicBezTo>
                  <a:cubicBezTo>
                    <a:pt x="752" y="770"/>
                    <a:pt x="875" y="590"/>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2"/>
            <p:cNvSpPr/>
            <p:nvPr/>
          </p:nvSpPr>
          <p:spPr>
            <a:xfrm>
              <a:off x="6647598" y="273787"/>
              <a:ext cx="48678" cy="43565"/>
            </a:xfrm>
            <a:custGeom>
              <a:rect b="b" l="l" r="r" t="t"/>
              <a:pathLst>
                <a:path extrusionOk="0" h="443" w="495">
                  <a:moveTo>
                    <a:pt x="475" y="1"/>
                  </a:moveTo>
                  <a:lnTo>
                    <a:pt x="475" y="1"/>
                  </a:lnTo>
                  <a:cubicBezTo>
                    <a:pt x="475" y="1"/>
                    <a:pt x="1" y="105"/>
                    <a:pt x="87" y="257"/>
                  </a:cubicBezTo>
                  <a:cubicBezTo>
                    <a:pt x="134" y="331"/>
                    <a:pt x="245" y="442"/>
                    <a:pt x="336" y="442"/>
                  </a:cubicBezTo>
                  <a:cubicBezTo>
                    <a:pt x="424" y="442"/>
                    <a:pt x="495" y="339"/>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2"/>
            <p:cNvSpPr/>
            <p:nvPr/>
          </p:nvSpPr>
          <p:spPr>
            <a:xfrm>
              <a:off x="6672084" y="270640"/>
              <a:ext cx="25667" cy="63233"/>
            </a:xfrm>
            <a:custGeom>
              <a:rect b="b" l="l" r="r" t="t"/>
              <a:pathLst>
                <a:path extrusionOk="0" h="643" w="261">
                  <a:moveTo>
                    <a:pt x="242" y="0"/>
                  </a:moveTo>
                  <a:cubicBezTo>
                    <a:pt x="236" y="0"/>
                    <a:pt x="231" y="3"/>
                    <a:pt x="231" y="11"/>
                  </a:cubicBezTo>
                  <a:cubicBezTo>
                    <a:pt x="226" y="11"/>
                    <a:pt x="1" y="335"/>
                    <a:pt x="162" y="637"/>
                  </a:cubicBezTo>
                  <a:lnTo>
                    <a:pt x="169" y="642"/>
                  </a:lnTo>
                  <a:lnTo>
                    <a:pt x="186" y="642"/>
                  </a:lnTo>
                  <a:cubicBezTo>
                    <a:pt x="191" y="637"/>
                    <a:pt x="197" y="624"/>
                    <a:pt x="191" y="619"/>
                  </a:cubicBezTo>
                  <a:cubicBezTo>
                    <a:pt x="35" y="335"/>
                    <a:pt x="255" y="33"/>
                    <a:pt x="255" y="27"/>
                  </a:cubicBezTo>
                  <a:cubicBezTo>
                    <a:pt x="261" y="22"/>
                    <a:pt x="261" y="11"/>
                    <a:pt x="255" y="4"/>
                  </a:cubicBezTo>
                  <a:cubicBezTo>
                    <a:pt x="251" y="2"/>
                    <a:pt x="246" y="0"/>
                    <a:pt x="2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2"/>
            <p:cNvSpPr/>
            <p:nvPr/>
          </p:nvSpPr>
          <p:spPr>
            <a:xfrm>
              <a:off x="6638452" y="270640"/>
              <a:ext cx="59299" cy="27339"/>
            </a:xfrm>
            <a:custGeom>
              <a:rect b="b" l="l" r="r" t="t"/>
              <a:pathLst>
                <a:path extrusionOk="0" h="278" w="603">
                  <a:moveTo>
                    <a:pt x="586" y="0"/>
                  </a:moveTo>
                  <a:cubicBezTo>
                    <a:pt x="581" y="0"/>
                    <a:pt x="578" y="3"/>
                    <a:pt x="573" y="11"/>
                  </a:cubicBezTo>
                  <a:cubicBezTo>
                    <a:pt x="421" y="200"/>
                    <a:pt x="279" y="246"/>
                    <a:pt x="178" y="246"/>
                  </a:cubicBezTo>
                  <a:cubicBezTo>
                    <a:pt x="87" y="246"/>
                    <a:pt x="29" y="209"/>
                    <a:pt x="24" y="207"/>
                  </a:cubicBezTo>
                  <a:cubicBezTo>
                    <a:pt x="22" y="205"/>
                    <a:pt x="20" y="205"/>
                    <a:pt x="17" y="205"/>
                  </a:cubicBezTo>
                  <a:cubicBezTo>
                    <a:pt x="11" y="205"/>
                    <a:pt x="4" y="208"/>
                    <a:pt x="0" y="212"/>
                  </a:cubicBezTo>
                  <a:cubicBezTo>
                    <a:pt x="0" y="225"/>
                    <a:pt x="0" y="231"/>
                    <a:pt x="6" y="236"/>
                  </a:cubicBezTo>
                  <a:cubicBezTo>
                    <a:pt x="6" y="236"/>
                    <a:pt x="11" y="242"/>
                    <a:pt x="17" y="242"/>
                  </a:cubicBezTo>
                  <a:cubicBezTo>
                    <a:pt x="41" y="254"/>
                    <a:pt x="97" y="277"/>
                    <a:pt x="174" y="277"/>
                  </a:cubicBezTo>
                  <a:cubicBezTo>
                    <a:pt x="284" y="277"/>
                    <a:pt x="437" y="229"/>
                    <a:pt x="597" y="27"/>
                  </a:cubicBezTo>
                  <a:cubicBezTo>
                    <a:pt x="603" y="22"/>
                    <a:pt x="603" y="11"/>
                    <a:pt x="597" y="4"/>
                  </a:cubicBezTo>
                  <a:cubicBezTo>
                    <a:pt x="593" y="2"/>
                    <a:pt x="589" y="0"/>
                    <a:pt x="58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2"/>
            <p:cNvSpPr/>
            <p:nvPr/>
          </p:nvSpPr>
          <p:spPr>
            <a:xfrm>
              <a:off x="6625274" y="270738"/>
              <a:ext cx="72477" cy="39729"/>
            </a:xfrm>
            <a:custGeom>
              <a:rect b="b" l="l" r="r" t="t"/>
              <a:pathLst>
                <a:path extrusionOk="0" h="404" w="737">
                  <a:moveTo>
                    <a:pt x="719" y="0"/>
                  </a:moveTo>
                  <a:cubicBezTo>
                    <a:pt x="713" y="0"/>
                    <a:pt x="706" y="5"/>
                    <a:pt x="702" y="10"/>
                  </a:cubicBezTo>
                  <a:cubicBezTo>
                    <a:pt x="528" y="339"/>
                    <a:pt x="24" y="369"/>
                    <a:pt x="19" y="369"/>
                  </a:cubicBezTo>
                  <a:cubicBezTo>
                    <a:pt x="12" y="369"/>
                    <a:pt x="1" y="374"/>
                    <a:pt x="1" y="385"/>
                  </a:cubicBezTo>
                  <a:cubicBezTo>
                    <a:pt x="1" y="392"/>
                    <a:pt x="6" y="398"/>
                    <a:pt x="12" y="398"/>
                  </a:cubicBezTo>
                  <a:cubicBezTo>
                    <a:pt x="12" y="403"/>
                    <a:pt x="19" y="403"/>
                    <a:pt x="19" y="403"/>
                  </a:cubicBezTo>
                  <a:cubicBezTo>
                    <a:pt x="41" y="403"/>
                    <a:pt x="552" y="374"/>
                    <a:pt x="731" y="26"/>
                  </a:cubicBezTo>
                  <a:cubicBezTo>
                    <a:pt x="737" y="15"/>
                    <a:pt x="737" y="3"/>
                    <a:pt x="726" y="3"/>
                  </a:cubicBezTo>
                  <a:cubicBezTo>
                    <a:pt x="724" y="1"/>
                    <a:pt x="722" y="0"/>
                    <a:pt x="71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2"/>
            <p:cNvSpPr/>
            <p:nvPr/>
          </p:nvSpPr>
          <p:spPr>
            <a:xfrm>
              <a:off x="6652711" y="270640"/>
              <a:ext cx="45040" cy="79754"/>
            </a:xfrm>
            <a:custGeom>
              <a:rect b="b" l="l" r="r" t="t"/>
              <a:pathLst>
                <a:path extrusionOk="0" h="811" w="458">
                  <a:moveTo>
                    <a:pt x="441" y="0"/>
                  </a:moveTo>
                  <a:cubicBezTo>
                    <a:pt x="436" y="0"/>
                    <a:pt x="433" y="3"/>
                    <a:pt x="428" y="11"/>
                  </a:cubicBezTo>
                  <a:cubicBezTo>
                    <a:pt x="0" y="555"/>
                    <a:pt x="198" y="792"/>
                    <a:pt x="209" y="804"/>
                  </a:cubicBezTo>
                  <a:lnTo>
                    <a:pt x="214" y="811"/>
                  </a:lnTo>
                  <a:cubicBezTo>
                    <a:pt x="220" y="811"/>
                    <a:pt x="227" y="811"/>
                    <a:pt x="232" y="804"/>
                  </a:cubicBezTo>
                  <a:cubicBezTo>
                    <a:pt x="238" y="798"/>
                    <a:pt x="238" y="787"/>
                    <a:pt x="232" y="781"/>
                  </a:cubicBezTo>
                  <a:cubicBezTo>
                    <a:pt x="232" y="781"/>
                    <a:pt x="46" y="555"/>
                    <a:pt x="452" y="27"/>
                  </a:cubicBezTo>
                  <a:cubicBezTo>
                    <a:pt x="458" y="22"/>
                    <a:pt x="458" y="11"/>
                    <a:pt x="452" y="4"/>
                  </a:cubicBezTo>
                  <a:cubicBezTo>
                    <a:pt x="448" y="2"/>
                    <a:pt x="444" y="0"/>
                    <a:pt x="44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2"/>
            <p:cNvSpPr/>
            <p:nvPr/>
          </p:nvSpPr>
          <p:spPr>
            <a:xfrm>
              <a:off x="6644746" y="269656"/>
              <a:ext cx="53595" cy="66675"/>
            </a:xfrm>
            <a:custGeom>
              <a:rect b="b" l="l" r="r" t="t"/>
              <a:pathLst>
                <a:path extrusionOk="0" h="678" w="545">
                  <a:moveTo>
                    <a:pt x="529" y="0"/>
                  </a:moveTo>
                  <a:cubicBezTo>
                    <a:pt x="521" y="0"/>
                    <a:pt x="514" y="4"/>
                    <a:pt x="509" y="8"/>
                  </a:cubicBezTo>
                  <a:lnTo>
                    <a:pt x="6" y="652"/>
                  </a:lnTo>
                  <a:cubicBezTo>
                    <a:pt x="0" y="658"/>
                    <a:pt x="0" y="669"/>
                    <a:pt x="6" y="675"/>
                  </a:cubicBezTo>
                  <a:lnTo>
                    <a:pt x="11" y="675"/>
                  </a:lnTo>
                  <a:cubicBezTo>
                    <a:pt x="13" y="677"/>
                    <a:pt x="15" y="677"/>
                    <a:pt x="16" y="677"/>
                  </a:cubicBezTo>
                  <a:cubicBezTo>
                    <a:pt x="20" y="677"/>
                    <a:pt x="25" y="673"/>
                    <a:pt x="30" y="669"/>
                  </a:cubicBezTo>
                  <a:lnTo>
                    <a:pt x="539" y="26"/>
                  </a:lnTo>
                  <a:cubicBezTo>
                    <a:pt x="544" y="21"/>
                    <a:pt x="544" y="8"/>
                    <a:pt x="539" y="3"/>
                  </a:cubicBezTo>
                  <a:cubicBezTo>
                    <a:pt x="535" y="1"/>
                    <a:pt x="532" y="0"/>
                    <a:pt x="52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2"/>
            <p:cNvSpPr/>
            <p:nvPr/>
          </p:nvSpPr>
          <p:spPr>
            <a:xfrm>
              <a:off x="6716534" y="381076"/>
              <a:ext cx="83294" cy="68740"/>
            </a:xfrm>
            <a:custGeom>
              <a:rect b="b" l="l" r="r" t="t"/>
              <a:pathLst>
                <a:path extrusionOk="0" h="699" w="847">
                  <a:moveTo>
                    <a:pt x="30" y="0"/>
                  </a:moveTo>
                  <a:cubicBezTo>
                    <a:pt x="11" y="0"/>
                    <a:pt x="1" y="1"/>
                    <a:pt x="1" y="1"/>
                  </a:cubicBezTo>
                  <a:cubicBezTo>
                    <a:pt x="91" y="529"/>
                    <a:pt x="231" y="698"/>
                    <a:pt x="368" y="698"/>
                  </a:cubicBezTo>
                  <a:cubicBezTo>
                    <a:pt x="540" y="698"/>
                    <a:pt x="705" y="433"/>
                    <a:pt x="760" y="272"/>
                  </a:cubicBezTo>
                  <a:cubicBezTo>
                    <a:pt x="847" y="15"/>
                    <a:pt x="179" y="0"/>
                    <a:pt x="3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2"/>
            <p:cNvSpPr/>
            <p:nvPr/>
          </p:nvSpPr>
          <p:spPr>
            <a:xfrm>
              <a:off x="6718206" y="382158"/>
              <a:ext cx="48187" cy="39336"/>
            </a:xfrm>
            <a:custGeom>
              <a:rect b="b" l="l" r="r" t="t"/>
              <a:pathLst>
                <a:path extrusionOk="0" h="400" w="490">
                  <a:moveTo>
                    <a:pt x="6" y="1"/>
                  </a:moveTo>
                  <a:cubicBezTo>
                    <a:pt x="2" y="1"/>
                    <a:pt x="0" y="1"/>
                    <a:pt x="0" y="1"/>
                  </a:cubicBezTo>
                  <a:cubicBezTo>
                    <a:pt x="52" y="303"/>
                    <a:pt x="133" y="400"/>
                    <a:pt x="211" y="400"/>
                  </a:cubicBezTo>
                  <a:cubicBezTo>
                    <a:pt x="309" y="400"/>
                    <a:pt x="403" y="250"/>
                    <a:pt x="436" y="156"/>
                  </a:cubicBezTo>
                  <a:cubicBezTo>
                    <a:pt x="489" y="6"/>
                    <a:pt x="62" y="1"/>
                    <a:pt x="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2"/>
            <p:cNvSpPr/>
            <p:nvPr/>
          </p:nvSpPr>
          <p:spPr>
            <a:xfrm>
              <a:off x="6714764" y="379404"/>
              <a:ext cx="32649" cy="60184"/>
            </a:xfrm>
            <a:custGeom>
              <a:rect b="b" l="l" r="r" t="t"/>
              <a:pathLst>
                <a:path extrusionOk="0" h="612" w="332">
                  <a:moveTo>
                    <a:pt x="18" y="1"/>
                  </a:moveTo>
                  <a:cubicBezTo>
                    <a:pt x="14" y="1"/>
                    <a:pt x="10" y="2"/>
                    <a:pt x="6" y="5"/>
                  </a:cubicBezTo>
                  <a:cubicBezTo>
                    <a:pt x="1" y="11"/>
                    <a:pt x="1" y="23"/>
                    <a:pt x="6" y="29"/>
                  </a:cubicBezTo>
                  <a:cubicBezTo>
                    <a:pt x="13" y="29"/>
                    <a:pt x="291" y="278"/>
                    <a:pt x="204" y="591"/>
                  </a:cubicBezTo>
                  <a:cubicBezTo>
                    <a:pt x="204" y="596"/>
                    <a:pt x="209" y="609"/>
                    <a:pt x="215" y="609"/>
                  </a:cubicBezTo>
                  <a:cubicBezTo>
                    <a:pt x="217" y="611"/>
                    <a:pt x="219" y="611"/>
                    <a:pt x="221" y="611"/>
                  </a:cubicBezTo>
                  <a:cubicBezTo>
                    <a:pt x="225" y="611"/>
                    <a:pt x="229" y="609"/>
                    <a:pt x="233" y="609"/>
                  </a:cubicBezTo>
                  <a:cubicBezTo>
                    <a:pt x="233" y="602"/>
                    <a:pt x="238" y="602"/>
                    <a:pt x="238" y="596"/>
                  </a:cubicBezTo>
                  <a:cubicBezTo>
                    <a:pt x="332" y="267"/>
                    <a:pt x="30" y="5"/>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2"/>
            <p:cNvSpPr/>
            <p:nvPr/>
          </p:nvSpPr>
          <p:spPr>
            <a:xfrm>
              <a:off x="6714764" y="379404"/>
              <a:ext cx="62839" cy="18488"/>
            </a:xfrm>
            <a:custGeom>
              <a:rect b="b" l="l" r="r" t="t"/>
              <a:pathLst>
                <a:path extrusionOk="0" h="188" w="639">
                  <a:moveTo>
                    <a:pt x="18" y="1"/>
                  </a:moveTo>
                  <a:cubicBezTo>
                    <a:pt x="14" y="1"/>
                    <a:pt x="10" y="2"/>
                    <a:pt x="6" y="5"/>
                  </a:cubicBezTo>
                  <a:cubicBezTo>
                    <a:pt x="1" y="11"/>
                    <a:pt x="1" y="23"/>
                    <a:pt x="6" y="29"/>
                  </a:cubicBezTo>
                  <a:cubicBezTo>
                    <a:pt x="159" y="151"/>
                    <a:pt x="290" y="188"/>
                    <a:pt x="391" y="188"/>
                  </a:cubicBezTo>
                  <a:cubicBezTo>
                    <a:pt x="515" y="188"/>
                    <a:pt x="596" y="132"/>
                    <a:pt x="621" y="109"/>
                  </a:cubicBezTo>
                  <a:cubicBezTo>
                    <a:pt x="626" y="104"/>
                    <a:pt x="632" y="98"/>
                    <a:pt x="632" y="98"/>
                  </a:cubicBezTo>
                  <a:cubicBezTo>
                    <a:pt x="639" y="93"/>
                    <a:pt x="639" y="80"/>
                    <a:pt x="632" y="75"/>
                  </a:cubicBezTo>
                  <a:cubicBezTo>
                    <a:pt x="626" y="72"/>
                    <a:pt x="622" y="70"/>
                    <a:pt x="618" y="70"/>
                  </a:cubicBezTo>
                  <a:cubicBezTo>
                    <a:pt x="614" y="70"/>
                    <a:pt x="610" y="72"/>
                    <a:pt x="604" y="75"/>
                  </a:cubicBezTo>
                  <a:cubicBezTo>
                    <a:pt x="600" y="78"/>
                    <a:pt x="524" y="154"/>
                    <a:pt x="387" y="154"/>
                  </a:cubicBezTo>
                  <a:cubicBezTo>
                    <a:pt x="294" y="154"/>
                    <a:pt x="174" y="119"/>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2"/>
            <p:cNvSpPr/>
            <p:nvPr/>
          </p:nvSpPr>
          <p:spPr>
            <a:xfrm>
              <a:off x="6714764" y="379404"/>
              <a:ext cx="78770" cy="24388"/>
            </a:xfrm>
            <a:custGeom>
              <a:rect b="b" l="l" r="r" t="t"/>
              <a:pathLst>
                <a:path extrusionOk="0" h="248" w="801">
                  <a:moveTo>
                    <a:pt x="21" y="1"/>
                  </a:moveTo>
                  <a:cubicBezTo>
                    <a:pt x="17" y="1"/>
                    <a:pt x="12" y="2"/>
                    <a:pt x="6" y="5"/>
                  </a:cubicBezTo>
                  <a:cubicBezTo>
                    <a:pt x="1" y="11"/>
                    <a:pt x="1" y="23"/>
                    <a:pt x="6" y="29"/>
                  </a:cubicBezTo>
                  <a:cubicBezTo>
                    <a:pt x="165" y="211"/>
                    <a:pt x="418" y="248"/>
                    <a:pt x="592" y="248"/>
                  </a:cubicBezTo>
                  <a:cubicBezTo>
                    <a:pt x="699" y="248"/>
                    <a:pt x="777" y="234"/>
                    <a:pt x="784" y="232"/>
                  </a:cubicBezTo>
                  <a:cubicBezTo>
                    <a:pt x="789" y="232"/>
                    <a:pt x="789" y="232"/>
                    <a:pt x="795" y="226"/>
                  </a:cubicBezTo>
                  <a:cubicBezTo>
                    <a:pt x="800" y="226"/>
                    <a:pt x="800" y="219"/>
                    <a:pt x="800" y="214"/>
                  </a:cubicBezTo>
                  <a:cubicBezTo>
                    <a:pt x="795" y="203"/>
                    <a:pt x="789" y="197"/>
                    <a:pt x="778" y="197"/>
                  </a:cubicBezTo>
                  <a:cubicBezTo>
                    <a:pt x="775" y="199"/>
                    <a:pt x="698" y="214"/>
                    <a:pt x="590" y="214"/>
                  </a:cubicBezTo>
                  <a:cubicBezTo>
                    <a:pt x="422" y="214"/>
                    <a:pt x="178" y="178"/>
                    <a:pt x="30" y="5"/>
                  </a:cubicBezTo>
                  <a:cubicBezTo>
                    <a:pt x="27" y="2"/>
                    <a:pt x="24" y="1"/>
                    <a:pt x="2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2"/>
            <p:cNvSpPr/>
            <p:nvPr/>
          </p:nvSpPr>
          <p:spPr>
            <a:xfrm>
              <a:off x="6714764" y="379404"/>
              <a:ext cx="56054" cy="72575"/>
            </a:xfrm>
            <a:custGeom>
              <a:rect b="b" l="l" r="r" t="t"/>
              <a:pathLst>
                <a:path extrusionOk="0" h="738" w="570">
                  <a:moveTo>
                    <a:pt x="18" y="1"/>
                  </a:moveTo>
                  <a:cubicBezTo>
                    <a:pt x="14" y="1"/>
                    <a:pt x="10" y="2"/>
                    <a:pt x="6" y="5"/>
                  </a:cubicBezTo>
                  <a:cubicBezTo>
                    <a:pt x="1" y="11"/>
                    <a:pt x="1" y="23"/>
                    <a:pt x="6" y="29"/>
                  </a:cubicBezTo>
                  <a:cubicBezTo>
                    <a:pt x="522" y="446"/>
                    <a:pt x="396" y="713"/>
                    <a:pt x="396" y="713"/>
                  </a:cubicBezTo>
                  <a:cubicBezTo>
                    <a:pt x="389" y="719"/>
                    <a:pt x="389" y="730"/>
                    <a:pt x="401" y="735"/>
                  </a:cubicBezTo>
                  <a:cubicBezTo>
                    <a:pt x="403" y="737"/>
                    <a:pt x="405" y="738"/>
                    <a:pt x="407" y="738"/>
                  </a:cubicBezTo>
                  <a:cubicBezTo>
                    <a:pt x="410" y="738"/>
                    <a:pt x="414" y="735"/>
                    <a:pt x="418" y="735"/>
                  </a:cubicBezTo>
                  <a:lnTo>
                    <a:pt x="423" y="730"/>
                  </a:lnTo>
                  <a:cubicBezTo>
                    <a:pt x="430" y="719"/>
                    <a:pt x="569" y="440"/>
                    <a:pt x="30" y="5"/>
                  </a:cubicBezTo>
                  <a:cubicBezTo>
                    <a:pt x="27" y="2"/>
                    <a:pt x="23" y="1"/>
                    <a:pt x="18"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2"/>
            <p:cNvSpPr/>
            <p:nvPr/>
          </p:nvSpPr>
          <p:spPr>
            <a:xfrm>
              <a:off x="6714174" y="378421"/>
              <a:ext cx="66871" cy="53202"/>
            </a:xfrm>
            <a:custGeom>
              <a:rect b="b" l="l" r="r" t="t"/>
              <a:pathLst>
                <a:path extrusionOk="0" h="541" w="680">
                  <a:moveTo>
                    <a:pt x="18" y="0"/>
                  </a:moveTo>
                  <a:cubicBezTo>
                    <a:pt x="14" y="0"/>
                    <a:pt x="10" y="3"/>
                    <a:pt x="7" y="9"/>
                  </a:cubicBezTo>
                  <a:cubicBezTo>
                    <a:pt x="1" y="15"/>
                    <a:pt x="1" y="28"/>
                    <a:pt x="7" y="33"/>
                  </a:cubicBezTo>
                  <a:lnTo>
                    <a:pt x="651" y="537"/>
                  </a:lnTo>
                  <a:cubicBezTo>
                    <a:pt x="653" y="539"/>
                    <a:pt x="656" y="541"/>
                    <a:pt x="659" y="541"/>
                  </a:cubicBezTo>
                  <a:cubicBezTo>
                    <a:pt x="662" y="541"/>
                    <a:pt x="664" y="539"/>
                    <a:pt x="667" y="537"/>
                  </a:cubicBezTo>
                  <a:lnTo>
                    <a:pt x="673" y="537"/>
                  </a:lnTo>
                  <a:cubicBezTo>
                    <a:pt x="680" y="531"/>
                    <a:pt x="680" y="520"/>
                    <a:pt x="667" y="514"/>
                  </a:cubicBezTo>
                  <a:lnTo>
                    <a:pt x="30" y="4"/>
                  </a:lnTo>
                  <a:cubicBezTo>
                    <a:pt x="26" y="2"/>
                    <a:pt x="22" y="0"/>
                    <a:pt x="1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2"/>
            <p:cNvSpPr/>
            <p:nvPr/>
          </p:nvSpPr>
          <p:spPr>
            <a:xfrm>
              <a:off x="6630486" y="381666"/>
              <a:ext cx="86048" cy="75328"/>
            </a:xfrm>
            <a:custGeom>
              <a:rect b="b" l="l" r="r" t="t"/>
              <a:pathLst>
                <a:path extrusionOk="0" h="766" w="875">
                  <a:moveTo>
                    <a:pt x="841" y="0"/>
                  </a:moveTo>
                  <a:cubicBezTo>
                    <a:pt x="841" y="0"/>
                    <a:pt x="1" y="174"/>
                    <a:pt x="162" y="434"/>
                  </a:cubicBezTo>
                  <a:cubicBezTo>
                    <a:pt x="245" y="568"/>
                    <a:pt x="439" y="765"/>
                    <a:pt x="600" y="765"/>
                  </a:cubicBezTo>
                  <a:cubicBezTo>
                    <a:pt x="753" y="765"/>
                    <a:pt x="875" y="586"/>
                    <a:pt x="841"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2"/>
            <p:cNvSpPr/>
            <p:nvPr/>
          </p:nvSpPr>
          <p:spPr>
            <a:xfrm>
              <a:off x="6664709" y="383240"/>
              <a:ext cx="48678" cy="42975"/>
            </a:xfrm>
            <a:custGeom>
              <a:rect b="b" l="l" r="r" t="t"/>
              <a:pathLst>
                <a:path extrusionOk="0" h="437" w="495">
                  <a:moveTo>
                    <a:pt x="475" y="1"/>
                  </a:moveTo>
                  <a:cubicBezTo>
                    <a:pt x="475" y="1"/>
                    <a:pt x="0" y="100"/>
                    <a:pt x="92" y="250"/>
                  </a:cubicBezTo>
                  <a:cubicBezTo>
                    <a:pt x="140" y="325"/>
                    <a:pt x="250" y="437"/>
                    <a:pt x="340" y="437"/>
                  </a:cubicBezTo>
                  <a:cubicBezTo>
                    <a:pt x="426" y="437"/>
                    <a:pt x="494" y="335"/>
                    <a:pt x="47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2"/>
            <p:cNvSpPr/>
            <p:nvPr/>
          </p:nvSpPr>
          <p:spPr>
            <a:xfrm>
              <a:off x="6689196" y="379601"/>
              <a:ext cx="25667" cy="63528"/>
            </a:xfrm>
            <a:custGeom>
              <a:rect b="b" l="l" r="r" t="t"/>
              <a:pathLst>
                <a:path extrusionOk="0" h="646" w="261">
                  <a:moveTo>
                    <a:pt x="246" y="1"/>
                  </a:moveTo>
                  <a:cubicBezTo>
                    <a:pt x="240" y="1"/>
                    <a:pt x="236" y="5"/>
                    <a:pt x="231" y="9"/>
                  </a:cubicBezTo>
                  <a:cubicBezTo>
                    <a:pt x="226" y="9"/>
                    <a:pt x="0" y="334"/>
                    <a:pt x="162" y="635"/>
                  </a:cubicBezTo>
                  <a:lnTo>
                    <a:pt x="169" y="642"/>
                  </a:lnTo>
                  <a:cubicBezTo>
                    <a:pt x="172" y="644"/>
                    <a:pt x="174" y="646"/>
                    <a:pt x="177" y="646"/>
                  </a:cubicBezTo>
                  <a:cubicBezTo>
                    <a:pt x="180" y="646"/>
                    <a:pt x="183" y="644"/>
                    <a:pt x="185" y="642"/>
                  </a:cubicBezTo>
                  <a:cubicBezTo>
                    <a:pt x="191" y="635"/>
                    <a:pt x="197" y="629"/>
                    <a:pt x="191" y="618"/>
                  </a:cubicBezTo>
                  <a:cubicBezTo>
                    <a:pt x="41" y="340"/>
                    <a:pt x="255" y="32"/>
                    <a:pt x="255" y="27"/>
                  </a:cubicBezTo>
                  <a:cubicBezTo>
                    <a:pt x="261" y="21"/>
                    <a:pt x="261" y="9"/>
                    <a:pt x="255" y="3"/>
                  </a:cubicBezTo>
                  <a:cubicBezTo>
                    <a:pt x="252" y="1"/>
                    <a:pt x="249" y="1"/>
                    <a:pt x="24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2"/>
            <p:cNvSpPr/>
            <p:nvPr/>
          </p:nvSpPr>
          <p:spPr>
            <a:xfrm>
              <a:off x="6655563" y="379503"/>
              <a:ext cx="59299" cy="27339"/>
            </a:xfrm>
            <a:custGeom>
              <a:rect b="b" l="l" r="r" t="t"/>
              <a:pathLst>
                <a:path extrusionOk="0" h="278" w="603">
                  <a:moveTo>
                    <a:pt x="588" y="0"/>
                  </a:moveTo>
                  <a:cubicBezTo>
                    <a:pt x="583" y="0"/>
                    <a:pt x="577" y="3"/>
                    <a:pt x="573" y="10"/>
                  </a:cubicBezTo>
                  <a:cubicBezTo>
                    <a:pt x="419" y="202"/>
                    <a:pt x="276" y="248"/>
                    <a:pt x="176" y="248"/>
                  </a:cubicBezTo>
                  <a:cubicBezTo>
                    <a:pt x="88" y="248"/>
                    <a:pt x="32" y="212"/>
                    <a:pt x="29" y="207"/>
                  </a:cubicBezTo>
                  <a:cubicBezTo>
                    <a:pt x="17" y="207"/>
                    <a:pt x="6" y="207"/>
                    <a:pt x="6" y="213"/>
                  </a:cubicBezTo>
                  <a:cubicBezTo>
                    <a:pt x="0" y="225"/>
                    <a:pt x="0" y="231"/>
                    <a:pt x="6" y="236"/>
                  </a:cubicBezTo>
                  <a:cubicBezTo>
                    <a:pt x="6" y="236"/>
                    <a:pt x="11" y="242"/>
                    <a:pt x="17" y="242"/>
                  </a:cubicBezTo>
                  <a:cubicBezTo>
                    <a:pt x="41" y="254"/>
                    <a:pt x="98" y="278"/>
                    <a:pt x="176" y="278"/>
                  </a:cubicBezTo>
                  <a:cubicBezTo>
                    <a:pt x="287" y="278"/>
                    <a:pt x="440" y="229"/>
                    <a:pt x="597" y="28"/>
                  </a:cubicBezTo>
                  <a:cubicBezTo>
                    <a:pt x="603" y="22"/>
                    <a:pt x="603" y="10"/>
                    <a:pt x="597" y="4"/>
                  </a:cubicBezTo>
                  <a:cubicBezTo>
                    <a:pt x="595" y="2"/>
                    <a:pt x="591" y="0"/>
                    <a:pt x="58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2"/>
            <p:cNvSpPr/>
            <p:nvPr/>
          </p:nvSpPr>
          <p:spPr>
            <a:xfrm>
              <a:off x="6642386" y="379601"/>
              <a:ext cx="72477" cy="39729"/>
            </a:xfrm>
            <a:custGeom>
              <a:rect b="b" l="l" r="r" t="t"/>
              <a:pathLst>
                <a:path extrusionOk="0" h="404" w="737">
                  <a:moveTo>
                    <a:pt x="719" y="1"/>
                  </a:moveTo>
                  <a:cubicBezTo>
                    <a:pt x="714" y="1"/>
                    <a:pt x="707" y="5"/>
                    <a:pt x="707" y="9"/>
                  </a:cubicBezTo>
                  <a:cubicBezTo>
                    <a:pt x="533" y="345"/>
                    <a:pt x="24" y="369"/>
                    <a:pt x="19" y="369"/>
                  </a:cubicBezTo>
                  <a:cubicBezTo>
                    <a:pt x="12" y="369"/>
                    <a:pt x="1" y="380"/>
                    <a:pt x="6" y="386"/>
                  </a:cubicBezTo>
                  <a:cubicBezTo>
                    <a:pt x="6" y="391"/>
                    <a:pt x="6" y="398"/>
                    <a:pt x="12" y="404"/>
                  </a:cubicBezTo>
                  <a:lnTo>
                    <a:pt x="24" y="404"/>
                  </a:lnTo>
                  <a:cubicBezTo>
                    <a:pt x="41" y="404"/>
                    <a:pt x="552" y="374"/>
                    <a:pt x="737" y="27"/>
                  </a:cubicBezTo>
                  <a:cubicBezTo>
                    <a:pt x="737" y="16"/>
                    <a:pt x="737" y="9"/>
                    <a:pt x="725" y="3"/>
                  </a:cubicBezTo>
                  <a:cubicBezTo>
                    <a:pt x="724" y="1"/>
                    <a:pt x="722" y="1"/>
                    <a:pt x="71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2"/>
            <p:cNvSpPr/>
            <p:nvPr/>
          </p:nvSpPr>
          <p:spPr>
            <a:xfrm>
              <a:off x="6669724" y="379503"/>
              <a:ext cx="45138" cy="79655"/>
            </a:xfrm>
            <a:custGeom>
              <a:rect b="b" l="l" r="r" t="t"/>
              <a:pathLst>
                <a:path extrusionOk="0" h="810" w="459">
                  <a:moveTo>
                    <a:pt x="444" y="0"/>
                  </a:moveTo>
                  <a:cubicBezTo>
                    <a:pt x="439" y="0"/>
                    <a:pt x="433" y="3"/>
                    <a:pt x="429" y="10"/>
                  </a:cubicBezTo>
                  <a:cubicBezTo>
                    <a:pt x="1" y="560"/>
                    <a:pt x="204" y="793"/>
                    <a:pt x="210" y="804"/>
                  </a:cubicBezTo>
                  <a:lnTo>
                    <a:pt x="215" y="809"/>
                  </a:lnTo>
                  <a:cubicBezTo>
                    <a:pt x="221" y="809"/>
                    <a:pt x="228" y="809"/>
                    <a:pt x="233" y="804"/>
                  </a:cubicBezTo>
                  <a:cubicBezTo>
                    <a:pt x="239" y="798"/>
                    <a:pt x="239" y="793"/>
                    <a:pt x="233" y="782"/>
                  </a:cubicBezTo>
                  <a:cubicBezTo>
                    <a:pt x="233" y="782"/>
                    <a:pt x="47" y="555"/>
                    <a:pt x="453" y="28"/>
                  </a:cubicBezTo>
                  <a:cubicBezTo>
                    <a:pt x="459" y="22"/>
                    <a:pt x="459" y="10"/>
                    <a:pt x="453" y="4"/>
                  </a:cubicBezTo>
                  <a:cubicBezTo>
                    <a:pt x="451" y="2"/>
                    <a:pt x="447" y="0"/>
                    <a:pt x="44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2"/>
            <p:cNvSpPr/>
            <p:nvPr/>
          </p:nvSpPr>
          <p:spPr>
            <a:xfrm>
              <a:off x="6661857" y="378913"/>
              <a:ext cx="53595" cy="66281"/>
            </a:xfrm>
            <a:custGeom>
              <a:rect b="b" l="l" r="r" t="t"/>
              <a:pathLst>
                <a:path extrusionOk="0" h="674" w="545">
                  <a:moveTo>
                    <a:pt x="525" y="0"/>
                  </a:moveTo>
                  <a:cubicBezTo>
                    <a:pt x="522" y="0"/>
                    <a:pt x="519" y="2"/>
                    <a:pt x="516" y="4"/>
                  </a:cubicBezTo>
                  <a:lnTo>
                    <a:pt x="6" y="649"/>
                  </a:lnTo>
                  <a:cubicBezTo>
                    <a:pt x="0" y="654"/>
                    <a:pt x="0" y="665"/>
                    <a:pt x="6" y="671"/>
                  </a:cubicBezTo>
                  <a:lnTo>
                    <a:pt x="11" y="671"/>
                  </a:lnTo>
                  <a:cubicBezTo>
                    <a:pt x="13" y="672"/>
                    <a:pt x="15" y="673"/>
                    <a:pt x="16" y="673"/>
                  </a:cubicBezTo>
                  <a:cubicBezTo>
                    <a:pt x="20" y="673"/>
                    <a:pt x="24" y="669"/>
                    <a:pt x="29" y="665"/>
                  </a:cubicBezTo>
                  <a:lnTo>
                    <a:pt x="539" y="28"/>
                  </a:lnTo>
                  <a:cubicBezTo>
                    <a:pt x="544" y="16"/>
                    <a:pt x="544" y="10"/>
                    <a:pt x="539" y="4"/>
                  </a:cubicBezTo>
                  <a:cubicBezTo>
                    <a:pt x="533" y="2"/>
                    <a:pt x="529" y="0"/>
                    <a:pt x="52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2"/>
            <p:cNvSpPr/>
            <p:nvPr/>
          </p:nvSpPr>
          <p:spPr>
            <a:xfrm>
              <a:off x="6765016" y="504985"/>
              <a:ext cx="80835" cy="66281"/>
            </a:xfrm>
            <a:custGeom>
              <a:rect b="b" l="l" r="r" t="t"/>
              <a:pathLst>
                <a:path extrusionOk="0" h="674" w="822">
                  <a:moveTo>
                    <a:pt x="440" y="0"/>
                  </a:moveTo>
                  <a:cubicBezTo>
                    <a:pt x="228" y="0"/>
                    <a:pt x="0" y="44"/>
                    <a:pt x="0" y="44"/>
                  </a:cubicBezTo>
                  <a:cubicBezTo>
                    <a:pt x="168" y="517"/>
                    <a:pt x="326" y="674"/>
                    <a:pt x="457" y="674"/>
                  </a:cubicBezTo>
                  <a:cubicBezTo>
                    <a:pt x="642" y="674"/>
                    <a:pt x="773" y="360"/>
                    <a:pt x="800" y="183"/>
                  </a:cubicBezTo>
                  <a:cubicBezTo>
                    <a:pt x="822" y="38"/>
                    <a:pt x="638" y="0"/>
                    <a:pt x="44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2"/>
            <p:cNvSpPr/>
            <p:nvPr/>
          </p:nvSpPr>
          <p:spPr>
            <a:xfrm>
              <a:off x="6767278" y="507935"/>
              <a:ext cx="45925" cy="37763"/>
            </a:xfrm>
            <a:custGeom>
              <a:rect b="b" l="l" r="r" t="t"/>
              <a:pathLst>
                <a:path extrusionOk="0" h="384" w="467">
                  <a:moveTo>
                    <a:pt x="247" y="1"/>
                  </a:moveTo>
                  <a:cubicBezTo>
                    <a:pt x="127" y="1"/>
                    <a:pt x="1" y="25"/>
                    <a:pt x="1" y="25"/>
                  </a:cubicBezTo>
                  <a:cubicBezTo>
                    <a:pt x="96" y="294"/>
                    <a:pt x="186" y="383"/>
                    <a:pt x="261" y="383"/>
                  </a:cubicBezTo>
                  <a:cubicBezTo>
                    <a:pt x="365" y="383"/>
                    <a:pt x="439" y="206"/>
                    <a:pt x="453" y="107"/>
                  </a:cubicBezTo>
                  <a:cubicBezTo>
                    <a:pt x="466" y="23"/>
                    <a:pt x="360" y="1"/>
                    <a:pt x="24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2"/>
            <p:cNvSpPr/>
            <p:nvPr/>
          </p:nvSpPr>
          <p:spPr>
            <a:xfrm>
              <a:off x="6763148" y="507935"/>
              <a:ext cx="36681" cy="55857"/>
            </a:xfrm>
            <a:custGeom>
              <a:rect b="b" l="l" r="r" t="t"/>
              <a:pathLst>
                <a:path extrusionOk="0" h="568" w="373">
                  <a:moveTo>
                    <a:pt x="22" y="1"/>
                  </a:moveTo>
                  <a:cubicBezTo>
                    <a:pt x="16" y="1"/>
                    <a:pt x="12" y="4"/>
                    <a:pt x="8" y="8"/>
                  </a:cubicBezTo>
                  <a:cubicBezTo>
                    <a:pt x="1" y="14"/>
                    <a:pt x="1" y="25"/>
                    <a:pt x="13" y="32"/>
                  </a:cubicBezTo>
                  <a:cubicBezTo>
                    <a:pt x="13" y="32"/>
                    <a:pt x="338" y="228"/>
                    <a:pt x="303" y="547"/>
                  </a:cubicBezTo>
                  <a:cubicBezTo>
                    <a:pt x="303" y="559"/>
                    <a:pt x="308" y="565"/>
                    <a:pt x="321" y="565"/>
                  </a:cubicBezTo>
                  <a:cubicBezTo>
                    <a:pt x="323" y="566"/>
                    <a:pt x="324" y="567"/>
                    <a:pt x="326" y="567"/>
                  </a:cubicBezTo>
                  <a:cubicBezTo>
                    <a:pt x="329" y="567"/>
                    <a:pt x="332" y="563"/>
                    <a:pt x="332" y="559"/>
                  </a:cubicBezTo>
                  <a:cubicBezTo>
                    <a:pt x="338" y="559"/>
                    <a:pt x="338" y="554"/>
                    <a:pt x="338" y="554"/>
                  </a:cubicBezTo>
                  <a:cubicBezTo>
                    <a:pt x="372" y="211"/>
                    <a:pt x="30" y="3"/>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2"/>
            <p:cNvSpPr/>
            <p:nvPr/>
          </p:nvSpPr>
          <p:spPr>
            <a:xfrm>
              <a:off x="6763148" y="504395"/>
              <a:ext cx="63429" cy="16128"/>
            </a:xfrm>
            <a:custGeom>
              <a:rect b="b" l="l" r="r" t="t"/>
              <a:pathLst>
                <a:path extrusionOk="0" h="164" w="645">
                  <a:moveTo>
                    <a:pt x="624" y="0"/>
                  </a:moveTo>
                  <a:cubicBezTo>
                    <a:pt x="619" y="0"/>
                    <a:pt x="613" y="3"/>
                    <a:pt x="610" y="10"/>
                  </a:cubicBezTo>
                  <a:cubicBezTo>
                    <a:pt x="606" y="17"/>
                    <a:pt x="526" y="132"/>
                    <a:pt x="345" y="132"/>
                  </a:cubicBezTo>
                  <a:cubicBezTo>
                    <a:pt x="262" y="132"/>
                    <a:pt x="158" y="108"/>
                    <a:pt x="30" y="39"/>
                  </a:cubicBezTo>
                  <a:cubicBezTo>
                    <a:pt x="27" y="37"/>
                    <a:pt x="24" y="37"/>
                    <a:pt x="22" y="37"/>
                  </a:cubicBezTo>
                  <a:cubicBezTo>
                    <a:pt x="16" y="37"/>
                    <a:pt x="12" y="40"/>
                    <a:pt x="8" y="44"/>
                  </a:cubicBezTo>
                  <a:cubicBezTo>
                    <a:pt x="1" y="50"/>
                    <a:pt x="8" y="61"/>
                    <a:pt x="13" y="68"/>
                  </a:cubicBezTo>
                  <a:cubicBezTo>
                    <a:pt x="143" y="139"/>
                    <a:pt x="251" y="163"/>
                    <a:pt x="338" y="163"/>
                  </a:cubicBezTo>
                  <a:cubicBezTo>
                    <a:pt x="508" y="163"/>
                    <a:pt x="600" y="69"/>
                    <a:pt x="627" y="39"/>
                  </a:cubicBezTo>
                  <a:lnTo>
                    <a:pt x="639" y="26"/>
                  </a:lnTo>
                  <a:cubicBezTo>
                    <a:pt x="645" y="21"/>
                    <a:pt x="639" y="10"/>
                    <a:pt x="634" y="4"/>
                  </a:cubicBezTo>
                  <a:cubicBezTo>
                    <a:pt x="631" y="2"/>
                    <a:pt x="627" y="0"/>
                    <a:pt x="62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
            <p:cNvSpPr/>
            <p:nvPr/>
          </p:nvSpPr>
          <p:spPr>
            <a:xfrm>
              <a:off x="6763148" y="507837"/>
              <a:ext cx="81130" cy="16423"/>
            </a:xfrm>
            <a:custGeom>
              <a:rect b="b" l="l" r="r" t="t"/>
              <a:pathLst>
                <a:path extrusionOk="0" h="167" w="825">
                  <a:moveTo>
                    <a:pt x="21" y="0"/>
                  </a:moveTo>
                  <a:cubicBezTo>
                    <a:pt x="16" y="0"/>
                    <a:pt x="11" y="3"/>
                    <a:pt x="8" y="9"/>
                  </a:cubicBezTo>
                  <a:cubicBezTo>
                    <a:pt x="1" y="15"/>
                    <a:pt x="1" y="26"/>
                    <a:pt x="13" y="33"/>
                  </a:cubicBezTo>
                  <a:cubicBezTo>
                    <a:pt x="137" y="135"/>
                    <a:pt x="291" y="166"/>
                    <a:pt x="431" y="166"/>
                  </a:cubicBezTo>
                  <a:cubicBezTo>
                    <a:pt x="631" y="166"/>
                    <a:pt x="803" y="103"/>
                    <a:pt x="813" y="96"/>
                  </a:cubicBezTo>
                  <a:cubicBezTo>
                    <a:pt x="819" y="96"/>
                    <a:pt x="819" y="96"/>
                    <a:pt x="819" y="90"/>
                  </a:cubicBezTo>
                  <a:cubicBezTo>
                    <a:pt x="824" y="90"/>
                    <a:pt x="824" y="85"/>
                    <a:pt x="824" y="79"/>
                  </a:cubicBezTo>
                  <a:cubicBezTo>
                    <a:pt x="820" y="71"/>
                    <a:pt x="816" y="65"/>
                    <a:pt x="810" y="65"/>
                  </a:cubicBezTo>
                  <a:cubicBezTo>
                    <a:pt x="807" y="65"/>
                    <a:pt x="804" y="66"/>
                    <a:pt x="801" y="68"/>
                  </a:cubicBezTo>
                  <a:cubicBezTo>
                    <a:pt x="798" y="68"/>
                    <a:pt x="629" y="129"/>
                    <a:pt x="432" y="129"/>
                  </a:cubicBezTo>
                  <a:cubicBezTo>
                    <a:pt x="297" y="129"/>
                    <a:pt x="148" y="100"/>
                    <a:pt x="30" y="4"/>
                  </a:cubicBezTo>
                  <a:cubicBezTo>
                    <a:pt x="28" y="2"/>
                    <a:pt x="25" y="0"/>
                    <a:pt x="2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2"/>
            <p:cNvSpPr/>
            <p:nvPr/>
          </p:nvSpPr>
          <p:spPr>
            <a:xfrm>
              <a:off x="6763148" y="507935"/>
              <a:ext cx="62348" cy="65003"/>
            </a:xfrm>
            <a:custGeom>
              <a:rect b="b" l="l" r="r" t="t"/>
              <a:pathLst>
                <a:path extrusionOk="0" h="661" w="634">
                  <a:moveTo>
                    <a:pt x="22" y="1"/>
                  </a:moveTo>
                  <a:cubicBezTo>
                    <a:pt x="16" y="1"/>
                    <a:pt x="12" y="4"/>
                    <a:pt x="8" y="8"/>
                  </a:cubicBezTo>
                  <a:cubicBezTo>
                    <a:pt x="1" y="14"/>
                    <a:pt x="8" y="25"/>
                    <a:pt x="13" y="32"/>
                  </a:cubicBezTo>
                  <a:cubicBezTo>
                    <a:pt x="592" y="356"/>
                    <a:pt x="511" y="634"/>
                    <a:pt x="511" y="640"/>
                  </a:cubicBezTo>
                  <a:cubicBezTo>
                    <a:pt x="506" y="645"/>
                    <a:pt x="511" y="658"/>
                    <a:pt x="523" y="658"/>
                  </a:cubicBezTo>
                  <a:cubicBezTo>
                    <a:pt x="525" y="660"/>
                    <a:pt x="526" y="660"/>
                    <a:pt x="528" y="660"/>
                  </a:cubicBezTo>
                  <a:cubicBezTo>
                    <a:pt x="533" y="660"/>
                    <a:pt x="537" y="656"/>
                    <a:pt x="541" y="651"/>
                  </a:cubicBezTo>
                  <a:lnTo>
                    <a:pt x="541" y="645"/>
                  </a:lnTo>
                  <a:cubicBezTo>
                    <a:pt x="546" y="634"/>
                    <a:pt x="634" y="338"/>
                    <a:pt x="30" y="3"/>
                  </a:cubicBezTo>
                  <a:cubicBezTo>
                    <a:pt x="27" y="1"/>
                    <a:pt x="24" y="1"/>
                    <a:pt x="2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2"/>
            <p:cNvSpPr/>
            <p:nvPr/>
          </p:nvSpPr>
          <p:spPr>
            <a:xfrm>
              <a:off x="6762656" y="507149"/>
              <a:ext cx="74247" cy="41794"/>
            </a:xfrm>
            <a:custGeom>
              <a:rect b="b" l="l" r="r" t="t"/>
              <a:pathLst>
                <a:path extrusionOk="0" h="425" w="755">
                  <a:moveTo>
                    <a:pt x="14" y="1"/>
                  </a:moveTo>
                  <a:cubicBezTo>
                    <a:pt x="9" y="1"/>
                    <a:pt x="4" y="4"/>
                    <a:pt x="0" y="11"/>
                  </a:cubicBezTo>
                  <a:cubicBezTo>
                    <a:pt x="0" y="16"/>
                    <a:pt x="0" y="28"/>
                    <a:pt x="13" y="33"/>
                  </a:cubicBezTo>
                  <a:lnTo>
                    <a:pt x="731" y="423"/>
                  </a:lnTo>
                  <a:cubicBezTo>
                    <a:pt x="732" y="424"/>
                    <a:pt x="734" y="425"/>
                    <a:pt x="736" y="425"/>
                  </a:cubicBezTo>
                  <a:cubicBezTo>
                    <a:pt x="740" y="425"/>
                    <a:pt x="745" y="421"/>
                    <a:pt x="749" y="416"/>
                  </a:cubicBezTo>
                  <a:lnTo>
                    <a:pt x="754" y="416"/>
                  </a:lnTo>
                  <a:cubicBezTo>
                    <a:pt x="754" y="410"/>
                    <a:pt x="754" y="399"/>
                    <a:pt x="743" y="393"/>
                  </a:cubicBezTo>
                  <a:lnTo>
                    <a:pt x="24" y="5"/>
                  </a:lnTo>
                  <a:cubicBezTo>
                    <a:pt x="22" y="2"/>
                    <a:pt x="18" y="1"/>
                    <a:pt x="1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2"/>
            <p:cNvSpPr/>
            <p:nvPr/>
          </p:nvSpPr>
          <p:spPr>
            <a:xfrm>
              <a:off x="6683492" y="510394"/>
              <a:ext cx="93128" cy="79065"/>
            </a:xfrm>
            <a:custGeom>
              <a:rect b="b" l="l" r="r" t="t"/>
              <a:pathLst>
                <a:path extrusionOk="0" h="804" w="947">
                  <a:moveTo>
                    <a:pt x="800" y="0"/>
                  </a:moveTo>
                  <a:cubicBezTo>
                    <a:pt x="800" y="0"/>
                    <a:pt x="0" y="320"/>
                    <a:pt x="203" y="551"/>
                  </a:cubicBezTo>
                  <a:cubicBezTo>
                    <a:pt x="302" y="658"/>
                    <a:pt x="502" y="803"/>
                    <a:pt x="657" y="803"/>
                  </a:cubicBezTo>
                  <a:cubicBezTo>
                    <a:pt x="830" y="803"/>
                    <a:pt x="947" y="621"/>
                    <a:pt x="800"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2"/>
            <p:cNvSpPr/>
            <p:nvPr/>
          </p:nvSpPr>
          <p:spPr>
            <a:xfrm>
              <a:off x="6716043" y="512656"/>
              <a:ext cx="52907" cy="44843"/>
            </a:xfrm>
            <a:custGeom>
              <a:rect b="b" l="l" r="r" t="t"/>
              <a:pathLst>
                <a:path extrusionOk="0" h="456" w="538">
                  <a:moveTo>
                    <a:pt x="452" y="1"/>
                  </a:moveTo>
                  <a:cubicBezTo>
                    <a:pt x="452" y="1"/>
                    <a:pt x="0" y="180"/>
                    <a:pt x="116" y="314"/>
                  </a:cubicBezTo>
                  <a:cubicBezTo>
                    <a:pt x="170" y="374"/>
                    <a:pt x="284" y="456"/>
                    <a:pt x="372" y="456"/>
                  </a:cubicBezTo>
                  <a:cubicBezTo>
                    <a:pt x="471" y="456"/>
                    <a:pt x="537" y="353"/>
                    <a:pt x="4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2"/>
            <p:cNvSpPr/>
            <p:nvPr/>
          </p:nvSpPr>
          <p:spPr>
            <a:xfrm>
              <a:off x="6743381" y="508722"/>
              <a:ext cx="24585" cy="63626"/>
            </a:xfrm>
            <a:custGeom>
              <a:rect b="b" l="l" r="r" t="t"/>
              <a:pathLst>
                <a:path extrusionOk="0" h="647" w="250">
                  <a:moveTo>
                    <a:pt x="196" y="0"/>
                  </a:moveTo>
                  <a:cubicBezTo>
                    <a:pt x="185" y="0"/>
                    <a:pt x="180" y="0"/>
                    <a:pt x="174" y="12"/>
                  </a:cubicBezTo>
                  <a:cubicBezTo>
                    <a:pt x="174" y="12"/>
                    <a:pt x="0" y="372"/>
                    <a:pt x="214" y="637"/>
                  </a:cubicBezTo>
                  <a:cubicBezTo>
                    <a:pt x="220" y="643"/>
                    <a:pt x="220" y="643"/>
                    <a:pt x="226" y="643"/>
                  </a:cubicBezTo>
                  <a:cubicBezTo>
                    <a:pt x="227" y="645"/>
                    <a:pt x="229" y="646"/>
                    <a:pt x="231" y="646"/>
                  </a:cubicBezTo>
                  <a:cubicBezTo>
                    <a:pt x="234" y="646"/>
                    <a:pt x="237" y="643"/>
                    <a:pt x="237" y="643"/>
                  </a:cubicBezTo>
                  <a:cubicBezTo>
                    <a:pt x="249" y="637"/>
                    <a:pt x="249" y="626"/>
                    <a:pt x="244" y="621"/>
                  </a:cubicBezTo>
                  <a:cubicBezTo>
                    <a:pt x="41" y="365"/>
                    <a:pt x="202" y="30"/>
                    <a:pt x="202" y="24"/>
                  </a:cubicBezTo>
                  <a:cubicBezTo>
                    <a:pt x="209" y="17"/>
                    <a:pt x="202" y="6"/>
                    <a:pt x="1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2"/>
            <p:cNvSpPr/>
            <p:nvPr/>
          </p:nvSpPr>
          <p:spPr>
            <a:xfrm>
              <a:off x="6708470" y="508919"/>
              <a:ext cx="55464" cy="34321"/>
            </a:xfrm>
            <a:custGeom>
              <a:rect b="b" l="l" r="r" t="t"/>
              <a:pathLst>
                <a:path extrusionOk="0" h="349" w="564">
                  <a:moveTo>
                    <a:pt x="542" y="0"/>
                  </a:moveTo>
                  <a:cubicBezTo>
                    <a:pt x="538" y="0"/>
                    <a:pt x="532" y="3"/>
                    <a:pt x="529" y="10"/>
                  </a:cubicBezTo>
                  <a:cubicBezTo>
                    <a:pt x="388" y="269"/>
                    <a:pt x="226" y="318"/>
                    <a:pt x="124" y="318"/>
                  </a:cubicBezTo>
                  <a:cubicBezTo>
                    <a:pt x="66" y="318"/>
                    <a:pt x="28" y="302"/>
                    <a:pt x="24" y="300"/>
                  </a:cubicBezTo>
                  <a:cubicBezTo>
                    <a:pt x="19" y="300"/>
                    <a:pt x="7" y="300"/>
                    <a:pt x="1" y="311"/>
                  </a:cubicBezTo>
                  <a:cubicBezTo>
                    <a:pt x="1" y="317"/>
                    <a:pt x="7" y="328"/>
                    <a:pt x="13" y="335"/>
                  </a:cubicBezTo>
                  <a:lnTo>
                    <a:pt x="24" y="335"/>
                  </a:lnTo>
                  <a:cubicBezTo>
                    <a:pt x="43" y="340"/>
                    <a:pt x="78" y="348"/>
                    <a:pt x="123" y="348"/>
                  </a:cubicBezTo>
                  <a:cubicBezTo>
                    <a:pt x="234" y="348"/>
                    <a:pt x="409" y="298"/>
                    <a:pt x="557" y="22"/>
                  </a:cubicBezTo>
                  <a:cubicBezTo>
                    <a:pt x="564" y="15"/>
                    <a:pt x="557" y="4"/>
                    <a:pt x="551" y="4"/>
                  </a:cubicBezTo>
                  <a:cubicBezTo>
                    <a:pt x="549" y="2"/>
                    <a:pt x="546" y="0"/>
                    <a:pt x="5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2"/>
            <p:cNvSpPr/>
            <p:nvPr/>
          </p:nvSpPr>
          <p:spPr>
            <a:xfrm>
              <a:off x="6698931" y="508722"/>
              <a:ext cx="65003" cy="50842"/>
            </a:xfrm>
            <a:custGeom>
              <a:rect b="b" l="l" r="r" t="t"/>
              <a:pathLst>
                <a:path extrusionOk="0" h="517" w="661">
                  <a:moveTo>
                    <a:pt x="648" y="0"/>
                  </a:moveTo>
                  <a:cubicBezTo>
                    <a:pt x="637" y="0"/>
                    <a:pt x="626" y="6"/>
                    <a:pt x="626" y="12"/>
                  </a:cubicBezTo>
                  <a:cubicBezTo>
                    <a:pt x="509" y="372"/>
                    <a:pt x="17" y="482"/>
                    <a:pt x="11" y="487"/>
                  </a:cubicBezTo>
                  <a:cubicBezTo>
                    <a:pt x="6" y="487"/>
                    <a:pt x="0" y="498"/>
                    <a:pt x="0" y="504"/>
                  </a:cubicBezTo>
                  <a:cubicBezTo>
                    <a:pt x="0" y="511"/>
                    <a:pt x="6" y="516"/>
                    <a:pt x="11" y="516"/>
                  </a:cubicBezTo>
                  <a:lnTo>
                    <a:pt x="17" y="516"/>
                  </a:lnTo>
                  <a:cubicBezTo>
                    <a:pt x="41" y="511"/>
                    <a:pt x="539" y="400"/>
                    <a:pt x="654" y="24"/>
                  </a:cubicBezTo>
                  <a:cubicBezTo>
                    <a:pt x="661" y="12"/>
                    <a:pt x="654" y="6"/>
                    <a:pt x="6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2"/>
            <p:cNvSpPr/>
            <p:nvPr/>
          </p:nvSpPr>
          <p:spPr>
            <a:xfrm>
              <a:off x="6728433" y="508919"/>
              <a:ext cx="35501" cy="81917"/>
            </a:xfrm>
            <a:custGeom>
              <a:rect b="b" l="l" r="r" t="t"/>
              <a:pathLst>
                <a:path extrusionOk="0" h="833" w="361">
                  <a:moveTo>
                    <a:pt x="339" y="0"/>
                  </a:moveTo>
                  <a:cubicBezTo>
                    <a:pt x="335" y="0"/>
                    <a:pt x="329" y="3"/>
                    <a:pt x="326" y="10"/>
                  </a:cubicBezTo>
                  <a:cubicBezTo>
                    <a:pt x="1" y="624"/>
                    <a:pt x="239" y="822"/>
                    <a:pt x="250" y="833"/>
                  </a:cubicBezTo>
                  <a:lnTo>
                    <a:pt x="257" y="833"/>
                  </a:lnTo>
                  <a:cubicBezTo>
                    <a:pt x="262" y="833"/>
                    <a:pt x="268" y="833"/>
                    <a:pt x="273" y="827"/>
                  </a:cubicBezTo>
                  <a:cubicBezTo>
                    <a:pt x="279" y="822"/>
                    <a:pt x="279" y="809"/>
                    <a:pt x="268" y="804"/>
                  </a:cubicBezTo>
                  <a:cubicBezTo>
                    <a:pt x="268" y="804"/>
                    <a:pt x="48" y="613"/>
                    <a:pt x="354" y="22"/>
                  </a:cubicBezTo>
                  <a:cubicBezTo>
                    <a:pt x="361" y="15"/>
                    <a:pt x="354" y="4"/>
                    <a:pt x="348" y="4"/>
                  </a:cubicBezTo>
                  <a:cubicBezTo>
                    <a:pt x="346" y="2"/>
                    <a:pt x="343" y="0"/>
                    <a:pt x="339"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2"/>
            <p:cNvSpPr/>
            <p:nvPr/>
          </p:nvSpPr>
          <p:spPr>
            <a:xfrm>
              <a:off x="6721648" y="507935"/>
              <a:ext cx="42286" cy="74050"/>
            </a:xfrm>
            <a:custGeom>
              <a:rect b="b" l="l" r="r" t="t"/>
              <a:pathLst>
                <a:path extrusionOk="0" h="753" w="430">
                  <a:moveTo>
                    <a:pt x="413" y="1"/>
                  </a:moveTo>
                  <a:cubicBezTo>
                    <a:pt x="406" y="1"/>
                    <a:pt x="401" y="4"/>
                    <a:pt x="401" y="8"/>
                  </a:cubicBezTo>
                  <a:lnTo>
                    <a:pt x="6" y="728"/>
                  </a:lnTo>
                  <a:cubicBezTo>
                    <a:pt x="0" y="733"/>
                    <a:pt x="6" y="744"/>
                    <a:pt x="13" y="750"/>
                  </a:cubicBezTo>
                  <a:lnTo>
                    <a:pt x="18" y="750"/>
                  </a:lnTo>
                  <a:cubicBezTo>
                    <a:pt x="20" y="751"/>
                    <a:pt x="22" y="752"/>
                    <a:pt x="24" y="752"/>
                  </a:cubicBezTo>
                  <a:cubicBezTo>
                    <a:pt x="29" y="752"/>
                    <a:pt x="35" y="748"/>
                    <a:pt x="35" y="744"/>
                  </a:cubicBezTo>
                  <a:lnTo>
                    <a:pt x="430" y="25"/>
                  </a:lnTo>
                  <a:cubicBezTo>
                    <a:pt x="430" y="14"/>
                    <a:pt x="430" y="8"/>
                    <a:pt x="423" y="3"/>
                  </a:cubicBezTo>
                  <a:cubicBezTo>
                    <a:pt x="420" y="1"/>
                    <a:pt x="416" y="1"/>
                    <a:pt x="41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2"/>
            <p:cNvSpPr/>
            <p:nvPr/>
          </p:nvSpPr>
          <p:spPr>
            <a:xfrm>
              <a:off x="6828151" y="586804"/>
              <a:ext cx="81917" cy="68150"/>
            </a:xfrm>
            <a:custGeom>
              <a:rect b="b" l="l" r="r" t="t"/>
              <a:pathLst>
                <a:path extrusionOk="0" h="693" w="833">
                  <a:moveTo>
                    <a:pt x="644" y="0"/>
                  </a:moveTo>
                  <a:cubicBezTo>
                    <a:pt x="413" y="0"/>
                    <a:pt x="1" y="250"/>
                    <a:pt x="1" y="250"/>
                  </a:cubicBezTo>
                  <a:cubicBezTo>
                    <a:pt x="273" y="576"/>
                    <a:pt x="459" y="692"/>
                    <a:pt x="583" y="692"/>
                  </a:cubicBezTo>
                  <a:cubicBezTo>
                    <a:pt x="812" y="692"/>
                    <a:pt x="833" y="300"/>
                    <a:pt x="795" y="105"/>
                  </a:cubicBezTo>
                  <a:cubicBezTo>
                    <a:pt x="781" y="29"/>
                    <a:pt x="723" y="0"/>
                    <a:pt x="64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2"/>
            <p:cNvSpPr/>
            <p:nvPr/>
          </p:nvSpPr>
          <p:spPr>
            <a:xfrm>
              <a:off x="6830511" y="597622"/>
              <a:ext cx="46712" cy="38844"/>
            </a:xfrm>
            <a:custGeom>
              <a:rect b="b" l="l" r="r" t="t"/>
              <a:pathLst>
                <a:path extrusionOk="0" h="395" w="475">
                  <a:moveTo>
                    <a:pt x="366" y="1"/>
                  </a:moveTo>
                  <a:cubicBezTo>
                    <a:pt x="233" y="1"/>
                    <a:pt x="0" y="140"/>
                    <a:pt x="0" y="140"/>
                  </a:cubicBezTo>
                  <a:cubicBezTo>
                    <a:pt x="156" y="328"/>
                    <a:pt x="263" y="395"/>
                    <a:pt x="334" y="395"/>
                  </a:cubicBezTo>
                  <a:cubicBezTo>
                    <a:pt x="464" y="395"/>
                    <a:pt x="475" y="171"/>
                    <a:pt x="452" y="59"/>
                  </a:cubicBezTo>
                  <a:cubicBezTo>
                    <a:pt x="444" y="16"/>
                    <a:pt x="410" y="1"/>
                    <a:pt x="366"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2"/>
            <p:cNvSpPr/>
            <p:nvPr/>
          </p:nvSpPr>
          <p:spPr>
            <a:xfrm>
              <a:off x="6826577" y="609521"/>
              <a:ext cx="48973" cy="42876"/>
            </a:xfrm>
            <a:custGeom>
              <a:rect b="b" l="l" r="r" t="t"/>
              <a:pathLst>
                <a:path extrusionOk="0" h="436" w="498">
                  <a:moveTo>
                    <a:pt x="17" y="1"/>
                  </a:moveTo>
                  <a:cubicBezTo>
                    <a:pt x="11" y="1"/>
                    <a:pt x="0" y="8"/>
                    <a:pt x="0" y="13"/>
                  </a:cubicBezTo>
                  <a:cubicBezTo>
                    <a:pt x="0" y="24"/>
                    <a:pt x="6" y="30"/>
                    <a:pt x="11" y="35"/>
                  </a:cubicBezTo>
                  <a:cubicBezTo>
                    <a:pt x="17" y="35"/>
                    <a:pt x="383" y="112"/>
                    <a:pt x="463" y="425"/>
                  </a:cubicBezTo>
                  <a:cubicBezTo>
                    <a:pt x="469" y="430"/>
                    <a:pt x="476" y="436"/>
                    <a:pt x="487" y="436"/>
                  </a:cubicBezTo>
                  <a:cubicBezTo>
                    <a:pt x="492" y="430"/>
                    <a:pt x="492" y="430"/>
                    <a:pt x="498" y="425"/>
                  </a:cubicBezTo>
                  <a:lnTo>
                    <a:pt x="498" y="412"/>
                  </a:lnTo>
                  <a:cubicBezTo>
                    <a:pt x="412" y="83"/>
                    <a:pt x="24" y="1"/>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2"/>
            <p:cNvSpPr/>
            <p:nvPr/>
          </p:nvSpPr>
          <p:spPr>
            <a:xfrm>
              <a:off x="6826577" y="586313"/>
              <a:ext cx="58217" cy="27732"/>
            </a:xfrm>
            <a:custGeom>
              <a:rect b="b" l="l" r="r" t="t"/>
              <a:pathLst>
                <a:path extrusionOk="0" h="282" w="592">
                  <a:moveTo>
                    <a:pt x="573" y="0"/>
                  </a:moveTo>
                  <a:cubicBezTo>
                    <a:pt x="568" y="0"/>
                    <a:pt x="556" y="0"/>
                    <a:pt x="556" y="11"/>
                  </a:cubicBezTo>
                  <a:cubicBezTo>
                    <a:pt x="551" y="21"/>
                    <a:pt x="491" y="248"/>
                    <a:pt x="153" y="248"/>
                  </a:cubicBezTo>
                  <a:cubicBezTo>
                    <a:pt x="112" y="248"/>
                    <a:pt x="67" y="244"/>
                    <a:pt x="17" y="237"/>
                  </a:cubicBezTo>
                  <a:cubicBezTo>
                    <a:pt x="11" y="237"/>
                    <a:pt x="0" y="244"/>
                    <a:pt x="0" y="255"/>
                  </a:cubicBezTo>
                  <a:cubicBezTo>
                    <a:pt x="0" y="260"/>
                    <a:pt x="6" y="271"/>
                    <a:pt x="17" y="271"/>
                  </a:cubicBezTo>
                  <a:cubicBezTo>
                    <a:pt x="66" y="279"/>
                    <a:pt x="111" y="282"/>
                    <a:pt x="152" y="282"/>
                  </a:cubicBezTo>
                  <a:cubicBezTo>
                    <a:pt x="472" y="282"/>
                    <a:pt x="565" y="85"/>
                    <a:pt x="586" y="35"/>
                  </a:cubicBezTo>
                  <a:cubicBezTo>
                    <a:pt x="586" y="22"/>
                    <a:pt x="586" y="22"/>
                    <a:pt x="591" y="17"/>
                  </a:cubicBezTo>
                  <a:cubicBezTo>
                    <a:pt x="591" y="11"/>
                    <a:pt x="586" y="0"/>
                    <a:pt x="57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2"/>
            <p:cNvSpPr/>
            <p:nvPr/>
          </p:nvSpPr>
          <p:spPr>
            <a:xfrm>
              <a:off x="6826577" y="589165"/>
              <a:ext cx="78180" cy="26748"/>
            </a:xfrm>
            <a:custGeom>
              <a:rect b="b" l="l" r="r" t="t"/>
              <a:pathLst>
                <a:path extrusionOk="0" h="272" w="795">
                  <a:moveTo>
                    <a:pt x="782" y="1"/>
                  </a:moveTo>
                  <a:cubicBezTo>
                    <a:pt x="778" y="1"/>
                    <a:pt x="773" y="2"/>
                    <a:pt x="771" y="6"/>
                  </a:cubicBezTo>
                  <a:cubicBezTo>
                    <a:pt x="766" y="6"/>
                    <a:pt x="493" y="237"/>
                    <a:pt x="197" y="237"/>
                  </a:cubicBezTo>
                  <a:cubicBezTo>
                    <a:pt x="139" y="237"/>
                    <a:pt x="81" y="228"/>
                    <a:pt x="24" y="208"/>
                  </a:cubicBezTo>
                  <a:cubicBezTo>
                    <a:pt x="11" y="208"/>
                    <a:pt x="6" y="208"/>
                    <a:pt x="0" y="220"/>
                  </a:cubicBezTo>
                  <a:cubicBezTo>
                    <a:pt x="0" y="231"/>
                    <a:pt x="0" y="237"/>
                    <a:pt x="11" y="242"/>
                  </a:cubicBezTo>
                  <a:cubicBezTo>
                    <a:pt x="71" y="263"/>
                    <a:pt x="132" y="272"/>
                    <a:pt x="191" y="272"/>
                  </a:cubicBezTo>
                  <a:cubicBezTo>
                    <a:pt x="499" y="272"/>
                    <a:pt x="774" y="39"/>
                    <a:pt x="789" y="28"/>
                  </a:cubicBezTo>
                  <a:cubicBezTo>
                    <a:pt x="794" y="28"/>
                    <a:pt x="794" y="23"/>
                    <a:pt x="794" y="23"/>
                  </a:cubicBezTo>
                  <a:lnTo>
                    <a:pt x="794" y="6"/>
                  </a:lnTo>
                  <a:cubicBezTo>
                    <a:pt x="792" y="2"/>
                    <a:pt x="787" y="1"/>
                    <a:pt x="78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2"/>
            <p:cNvSpPr/>
            <p:nvPr/>
          </p:nvSpPr>
          <p:spPr>
            <a:xfrm>
              <a:off x="6826577" y="609521"/>
              <a:ext cx="71296" cy="44548"/>
            </a:xfrm>
            <a:custGeom>
              <a:rect b="b" l="l" r="r" t="t"/>
              <a:pathLst>
                <a:path extrusionOk="0" h="453" w="725">
                  <a:moveTo>
                    <a:pt x="17" y="1"/>
                  </a:moveTo>
                  <a:cubicBezTo>
                    <a:pt x="11" y="1"/>
                    <a:pt x="0" y="8"/>
                    <a:pt x="0" y="13"/>
                  </a:cubicBezTo>
                  <a:cubicBezTo>
                    <a:pt x="0" y="24"/>
                    <a:pt x="6" y="35"/>
                    <a:pt x="11" y="35"/>
                  </a:cubicBezTo>
                  <a:cubicBezTo>
                    <a:pt x="672" y="140"/>
                    <a:pt x="690" y="430"/>
                    <a:pt x="690" y="436"/>
                  </a:cubicBezTo>
                  <a:cubicBezTo>
                    <a:pt x="690" y="442"/>
                    <a:pt x="696" y="453"/>
                    <a:pt x="707" y="453"/>
                  </a:cubicBezTo>
                  <a:cubicBezTo>
                    <a:pt x="712" y="453"/>
                    <a:pt x="719" y="447"/>
                    <a:pt x="725" y="442"/>
                  </a:cubicBezTo>
                  <a:lnTo>
                    <a:pt x="725" y="436"/>
                  </a:lnTo>
                  <a:cubicBezTo>
                    <a:pt x="725" y="418"/>
                    <a:pt x="707" y="112"/>
                    <a:pt x="17"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2"/>
            <p:cNvSpPr/>
            <p:nvPr/>
          </p:nvSpPr>
          <p:spPr>
            <a:xfrm>
              <a:off x="6825397" y="609029"/>
              <a:ext cx="83294" cy="15538"/>
            </a:xfrm>
            <a:custGeom>
              <a:rect b="b" l="l" r="r" t="t"/>
              <a:pathLst>
                <a:path extrusionOk="0" h="158" w="847">
                  <a:moveTo>
                    <a:pt x="23" y="0"/>
                  </a:moveTo>
                  <a:cubicBezTo>
                    <a:pt x="12" y="0"/>
                    <a:pt x="6" y="6"/>
                    <a:pt x="1" y="18"/>
                  </a:cubicBezTo>
                  <a:cubicBezTo>
                    <a:pt x="1" y="24"/>
                    <a:pt x="6" y="35"/>
                    <a:pt x="18" y="35"/>
                  </a:cubicBezTo>
                  <a:lnTo>
                    <a:pt x="829" y="157"/>
                  </a:lnTo>
                  <a:cubicBezTo>
                    <a:pt x="836" y="157"/>
                    <a:pt x="841" y="152"/>
                    <a:pt x="847" y="145"/>
                  </a:cubicBezTo>
                  <a:lnTo>
                    <a:pt x="847" y="139"/>
                  </a:lnTo>
                  <a:cubicBezTo>
                    <a:pt x="847" y="134"/>
                    <a:pt x="841" y="122"/>
                    <a:pt x="829" y="122"/>
                  </a:cubicBezTo>
                  <a:lnTo>
                    <a:pt x="23"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2"/>
            <p:cNvSpPr/>
            <p:nvPr/>
          </p:nvSpPr>
          <p:spPr>
            <a:xfrm>
              <a:off x="6762656" y="612963"/>
              <a:ext cx="105420" cy="81032"/>
            </a:xfrm>
            <a:custGeom>
              <a:rect b="b" l="l" r="r" t="t"/>
              <a:pathLst>
                <a:path extrusionOk="0" h="824" w="1072">
                  <a:moveTo>
                    <a:pt x="639" y="0"/>
                  </a:moveTo>
                  <a:cubicBezTo>
                    <a:pt x="639" y="0"/>
                    <a:pt x="0" y="580"/>
                    <a:pt x="273" y="725"/>
                  </a:cubicBezTo>
                  <a:cubicBezTo>
                    <a:pt x="367" y="774"/>
                    <a:pt x="522" y="824"/>
                    <a:pt x="655" y="824"/>
                  </a:cubicBezTo>
                  <a:cubicBezTo>
                    <a:pt x="901" y="824"/>
                    <a:pt x="1071" y="655"/>
                    <a:pt x="639"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2"/>
            <p:cNvSpPr/>
            <p:nvPr/>
          </p:nvSpPr>
          <p:spPr>
            <a:xfrm>
              <a:off x="6789503" y="615815"/>
              <a:ext cx="59496" cy="45826"/>
            </a:xfrm>
            <a:custGeom>
              <a:rect b="b" l="l" r="r" t="t"/>
              <a:pathLst>
                <a:path extrusionOk="0" h="466" w="605">
                  <a:moveTo>
                    <a:pt x="359" y="1"/>
                  </a:moveTo>
                  <a:cubicBezTo>
                    <a:pt x="359" y="1"/>
                    <a:pt x="0" y="326"/>
                    <a:pt x="150" y="407"/>
                  </a:cubicBezTo>
                  <a:cubicBezTo>
                    <a:pt x="207" y="436"/>
                    <a:pt x="298" y="465"/>
                    <a:pt x="375" y="465"/>
                  </a:cubicBezTo>
                  <a:cubicBezTo>
                    <a:pt x="513" y="465"/>
                    <a:pt x="605" y="370"/>
                    <a:pt x="35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2"/>
            <p:cNvSpPr/>
            <p:nvPr/>
          </p:nvSpPr>
          <p:spPr>
            <a:xfrm>
              <a:off x="6820283" y="611684"/>
              <a:ext cx="31370" cy="58414"/>
            </a:xfrm>
            <a:custGeom>
              <a:rect b="b" l="l" r="r" t="t"/>
              <a:pathLst>
                <a:path extrusionOk="0" h="594" w="319">
                  <a:moveTo>
                    <a:pt x="49" y="1"/>
                  </a:moveTo>
                  <a:cubicBezTo>
                    <a:pt x="42" y="1"/>
                    <a:pt x="35" y="9"/>
                    <a:pt x="35" y="13"/>
                  </a:cubicBezTo>
                  <a:cubicBezTo>
                    <a:pt x="35" y="20"/>
                    <a:pt x="0" y="414"/>
                    <a:pt x="289" y="593"/>
                  </a:cubicBezTo>
                  <a:lnTo>
                    <a:pt x="302" y="593"/>
                  </a:lnTo>
                  <a:cubicBezTo>
                    <a:pt x="307" y="593"/>
                    <a:pt x="313" y="593"/>
                    <a:pt x="313" y="588"/>
                  </a:cubicBezTo>
                  <a:cubicBezTo>
                    <a:pt x="319" y="577"/>
                    <a:pt x="319" y="570"/>
                    <a:pt x="307" y="564"/>
                  </a:cubicBezTo>
                  <a:cubicBezTo>
                    <a:pt x="35" y="396"/>
                    <a:pt x="70" y="20"/>
                    <a:pt x="70" y="20"/>
                  </a:cubicBezTo>
                  <a:cubicBezTo>
                    <a:pt x="70" y="8"/>
                    <a:pt x="64" y="2"/>
                    <a:pt x="53" y="2"/>
                  </a:cubicBezTo>
                  <a:cubicBezTo>
                    <a:pt x="52" y="1"/>
                    <a:pt x="50" y="1"/>
                    <a:pt x="4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2"/>
            <p:cNvSpPr/>
            <p:nvPr/>
          </p:nvSpPr>
          <p:spPr>
            <a:xfrm>
              <a:off x="6785471" y="611684"/>
              <a:ext cx="41696" cy="48678"/>
            </a:xfrm>
            <a:custGeom>
              <a:rect b="b" l="l" r="r" t="t"/>
              <a:pathLst>
                <a:path extrusionOk="0" h="495" w="424">
                  <a:moveTo>
                    <a:pt x="404" y="0"/>
                  </a:moveTo>
                  <a:cubicBezTo>
                    <a:pt x="397" y="0"/>
                    <a:pt x="393" y="5"/>
                    <a:pt x="389" y="13"/>
                  </a:cubicBezTo>
                  <a:cubicBezTo>
                    <a:pt x="328" y="449"/>
                    <a:pt x="60" y="460"/>
                    <a:pt x="22" y="460"/>
                  </a:cubicBezTo>
                  <a:cubicBezTo>
                    <a:pt x="19" y="460"/>
                    <a:pt x="18" y="460"/>
                    <a:pt x="17" y="460"/>
                  </a:cubicBezTo>
                  <a:cubicBezTo>
                    <a:pt x="6" y="460"/>
                    <a:pt x="1" y="465"/>
                    <a:pt x="1" y="478"/>
                  </a:cubicBezTo>
                  <a:cubicBezTo>
                    <a:pt x="1" y="489"/>
                    <a:pt x="6" y="495"/>
                    <a:pt x="17" y="495"/>
                  </a:cubicBezTo>
                  <a:lnTo>
                    <a:pt x="30" y="495"/>
                  </a:lnTo>
                  <a:cubicBezTo>
                    <a:pt x="94" y="489"/>
                    <a:pt x="360" y="449"/>
                    <a:pt x="424" y="20"/>
                  </a:cubicBezTo>
                  <a:cubicBezTo>
                    <a:pt x="424" y="8"/>
                    <a:pt x="418" y="2"/>
                    <a:pt x="412" y="2"/>
                  </a:cubicBezTo>
                  <a:cubicBezTo>
                    <a:pt x="409" y="1"/>
                    <a:pt x="406" y="0"/>
                    <a:pt x="40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2"/>
            <p:cNvSpPr/>
            <p:nvPr/>
          </p:nvSpPr>
          <p:spPr>
            <a:xfrm>
              <a:off x="6782029" y="611881"/>
              <a:ext cx="46908" cy="69035"/>
            </a:xfrm>
            <a:custGeom>
              <a:rect b="b" l="l" r="r" t="t"/>
              <a:pathLst>
                <a:path extrusionOk="0" h="702" w="477">
                  <a:moveTo>
                    <a:pt x="442" y="0"/>
                  </a:moveTo>
                  <a:cubicBezTo>
                    <a:pt x="429" y="0"/>
                    <a:pt x="424" y="6"/>
                    <a:pt x="424" y="18"/>
                  </a:cubicBezTo>
                  <a:cubicBezTo>
                    <a:pt x="442" y="388"/>
                    <a:pt x="18" y="667"/>
                    <a:pt x="12" y="667"/>
                  </a:cubicBezTo>
                  <a:cubicBezTo>
                    <a:pt x="6" y="672"/>
                    <a:pt x="1" y="685"/>
                    <a:pt x="6" y="690"/>
                  </a:cubicBezTo>
                  <a:cubicBezTo>
                    <a:pt x="12" y="696"/>
                    <a:pt x="18" y="701"/>
                    <a:pt x="25" y="701"/>
                  </a:cubicBezTo>
                  <a:cubicBezTo>
                    <a:pt x="25" y="701"/>
                    <a:pt x="30" y="701"/>
                    <a:pt x="30" y="696"/>
                  </a:cubicBezTo>
                  <a:cubicBezTo>
                    <a:pt x="47" y="685"/>
                    <a:pt x="477" y="412"/>
                    <a:pt x="459" y="11"/>
                  </a:cubicBezTo>
                  <a:cubicBezTo>
                    <a:pt x="459" y="6"/>
                    <a:pt x="453" y="0"/>
                    <a:pt x="442"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2"/>
            <p:cNvSpPr/>
            <p:nvPr/>
          </p:nvSpPr>
          <p:spPr>
            <a:xfrm>
              <a:off x="6814481" y="611684"/>
              <a:ext cx="32157" cy="80049"/>
            </a:xfrm>
            <a:custGeom>
              <a:rect b="b" l="l" r="r" t="t"/>
              <a:pathLst>
                <a:path extrusionOk="0" h="814" w="327">
                  <a:moveTo>
                    <a:pt x="111" y="1"/>
                  </a:moveTo>
                  <a:cubicBezTo>
                    <a:pt x="103" y="1"/>
                    <a:pt x="98" y="9"/>
                    <a:pt x="94" y="13"/>
                  </a:cubicBezTo>
                  <a:cubicBezTo>
                    <a:pt x="1" y="703"/>
                    <a:pt x="291" y="808"/>
                    <a:pt x="302" y="813"/>
                  </a:cubicBezTo>
                  <a:lnTo>
                    <a:pt x="308" y="813"/>
                  </a:lnTo>
                  <a:cubicBezTo>
                    <a:pt x="321" y="813"/>
                    <a:pt x="326" y="808"/>
                    <a:pt x="326" y="802"/>
                  </a:cubicBezTo>
                  <a:cubicBezTo>
                    <a:pt x="326" y="797"/>
                    <a:pt x="326" y="785"/>
                    <a:pt x="314" y="778"/>
                  </a:cubicBezTo>
                  <a:cubicBezTo>
                    <a:pt x="314" y="778"/>
                    <a:pt x="42" y="674"/>
                    <a:pt x="129" y="20"/>
                  </a:cubicBezTo>
                  <a:cubicBezTo>
                    <a:pt x="129" y="8"/>
                    <a:pt x="123" y="2"/>
                    <a:pt x="117" y="2"/>
                  </a:cubicBezTo>
                  <a:cubicBezTo>
                    <a:pt x="115" y="1"/>
                    <a:pt x="113" y="1"/>
                    <a:pt x="1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2"/>
            <p:cNvSpPr/>
            <p:nvPr/>
          </p:nvSpPr>
          <p:spPr>
            <a:xfrm>
              <a:off x="6811728" y="610799"/>
              <a:ext cx="15439" cy="82704"/>
            </a:xfrm>
            <a:custGeom>
              <a:rect b="b" l="l" r="r" t="t"/>
              <a:pathLst>
                <a:path extrusionOk="0" h="841" w="157">
                  <a:moveTo>
                    <a:pt x="140" y="0"/>
                  </a:moveTo>
                  <a:cubicBezTo>
                    <a:pt x="133" y="0"/>
                    <a:pt x="122" y="6"/>
                    <a:pt x="122" y="11"/>
                  </a:cubicBezTo>
                  <a:lnTo>
                    <a:pt x="1" y="822"/>
                  </a:lnTo>
                  <a:cubicBezTo>
                    <a:pt x="1" y="835"/>
                    <a:pt x="6" y="840"/>
                    <a:pt x="17" y="840"/>
                  </a:cubicBezTo>
                  <a:cubicBezTo>
                    <a:pt x="29" y="840"/>
                    <a:pt x="36" y="835"/>
                    <a:pt x="36" y="829"/>
                  </a:cubicBezTo>
                  <a:lnTo>
                    <a:pt x="157" y="17"/>
                  </a:lnTo>
                  <a:cubicBezTo>
                    <a:pt x="157" y="6"/>
                    <a:pt x="151" y="0"/>
                    <a:pt x="14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2"/>
            <p:cNvSpPr/>
            <p:nvPr/>
          </p:nvSpPr>
          <p:spPr>
            <a:xfrm>
              <a:off x="6905741" y="669115"/>
              <a:ext cx="81917" cy="67855"/>
            </a:xfrm>
            <a:custGeom>
              <a:rect b="b" l="l" r="r" t="t"/>
              <a:pathLst>
                <a:path extrusionOk="0" h="690" w="833">
                  <a:moveTo>
                    <a:pt x="645" y="0"/>
                  </a:moveTo>
                  <a:cubicBezTo>
                    <a:pt x="413" y="0"/>
                    <a:pt x="0" y="247"/>
                    <a:pt x="0" y="247"/>
                  </a:cubicBezTo>
                  <a:cubicBezTo>
                    <a:pt x="272" y="574"/>
                    <a:pt x="458" y="690"/>
                    <a:pt x="582" y="690"/>
                  </a:cubicBezTo>
                  <a:cubicBezTo>
                    <a:pt x="811" y="690"/>
                    <a:pt x="833" y="297"/>
                    <a:pt x="795" y="103"/>
                  </a:cubicBezTo>
                  <a:cubicBezTo>
                    <a:pt x="780" y="28"/>
                    <a:pt x="722" y="0"/>
                    <a:pt x="645"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2"/>
            <p:cNvSpPr/>
            <p:nvPr/>
          </p:nvSpPr>
          <p:spPr>
            <a:xfrm>
              <a:off x="6908102" y="680031"/>
              <a:ext cx="46712" cy="38746"/>
            </a:xfrm>
            <a:custGeom>
              <a:rect b="b" l="l" r="r" t="t"/>
              <a:pathLst>
                <a:path extrusionOk="0" h="394" w="475">
                  <a:moveTo>
                    <a:pt x="364" y="0"/>
                  </a:moveTo>
                  <a:cubicBezTo>
                    <a:pt x="232" y="0"/>
                    <a:pt x="0" y="142"/>
                    <a:pt x="0" y="142"/>
                  </a:cubicBezTo>
                  <a:cubicBezTo>
                    <a:pt x="155" y="327"/>
                    <a:pt x="261" y="393"/>
                    <a:pt x="332" y="393"/>
                  </a:cubicBezTo>
                  <a:cubicBezTo>
                    <a:pt x="463" y="393"/>
                    <a:pt x="475" y="170"/>
                    <a:pt x="452" y="61"/>
                  </a:cubicBezTo>
                  <a:cubicBezTo>
                    <a:pt x="443" y="17"/>
                    <a:pt x="410" y="0"/>
                    <a:pt x="364"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2"/>
            <p:cNvSpPr/>
            <p:nvPr/>
          </p:nvSpPr>
          <p:spPr>
            <a:xfrm>
              <a:off x="6904070" y="691635"/>
              <a:ext cx="49072" cy="42876"/>
            </a:xfrm>
            <a:custGeom>
              <a:rect b="b" l="l" r="r" t="t"/>
              <a:pathLst>
                <a:path extrusionOk="0" h="436" w="499">
                  <a:moveTo>
                    <a:pt x="17" y="0"/>
                  </a:moveTo>
                  <a:cubicBezTo>
                    <a:pt x="12" y="0"/>
                    <a:pt x="1" y="7"/>
                    <a:pt x="1" y="18"/>
                  </a:cubicBezTo>
                  <a:cubicBezTo>
                    <a:pt x="1" y="24"/>
                    <a:pt x="6" y="35"/>
                    <a:pt x="12" y="35"/>
                  </a:cubicBezTo>
                  <a:cubicBezTo>
                    <a:pt x="17" y="35"/>
                    <a:pt x="383" y="111"/>
                    <a:pt x="464" y="424"/>
                  </a:cubicBezTo>
                  <a:cubicBezTo>
                    <a:pt x="470" y="430"/>
                    <a:pt x="475" y="436"/>
                    <a:pt x="488" y="436"/>
                  </a:cubicBezTo>
                  <a:cubicBezTo>
                    <a:pt x="493" y="436"/>
                    <a:pt x="493" y="430"/>
                    <a:pt x="499" y="424"/>
                  </a:cubicBezTo>
                  <a:lnTo>
                    <a:pt x="499" y="412"/>
                  </a:lnTo>
                  <a:cubicBezTo>
                    <a:pt x="411" y="82"/>
                    <a:pt x="23" y="7"/>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2"/>
            <p:cNvSpPr/>
            <p:nvPr/>
          </p:nvSpPr>
          <p:spPr>
            <a:xfrm>
              <a:off x="6904070" y="668329"/>
              <a:ext cx="58217" cy="27830"/>
            </a:xfrm>
            <a:custGeom>
              <a:rect b="b" l="l" r="r" t="t"/>
              <a:pathLst>
                <a:path extrusionOk="0" h="283" w="592">
                  <a:moveTo>
                    <a:pt x="574" y="1"/>
                  </a:moveTo>
                  <a:cubicBezTo>
                    <a:pt x="568" y="1"/>
                    <a:pt x="557" y="6"/>
                    <a:pt x="557" y="12"/>
                  </a:cubicBezTo>
                  <a:cubicBezTo>
                    <a:pt x="551" y="22"/>
                    <a:pt x="491" y="248"/>
                    <a:pt x="154" y="248"/>
                  </a:cubicBezTo>
                  <a:cubicBezTo>
                    <a:pt x="113" y="248"/>
                    <a:pt x="67" y="245"/>
                    <a:pt x="17" y="237"/>
                  </a:cubicBezTo>
                  <a:cubicBezTo>
                    <a:pt x="12" y="237"/>
                    <a:pt x="1" y="244"/>
                    <a:pt x="1" y="255"/>
                  </a:cubicBezTo>
                  <a:cubicBezTo>
                    <a:pt x="1" y="261"/>
                    <a:pt x="6" y="272"/>
                    <a:pt x="12" y="272"/>
                  </a:cubicBezTo>
                  <a:cubicBezTo>
                    <a:pt x="62" y="279"/>
                    <a:pt x="107" y="283"/>
                    <a:pt x="149" y="283"/>
                  </a:cubicBezTo>
                  <a:cubicBezTo>
                    <a:pt x="471" y="283"/>
                    <a:pt x="565" y="86"/>
                    <a:pt x="585" y="36"/>
                  </a:cubicBezTo>
                  <a:lnTo>
                    <a:pt x="585" y="23"/>
                  </a:lnTo>
                  <a:cubicBezTo>
                    <a:pt x="592" y="12"/>
                    <a:pt x="585" y="6"/>
                    <a:pt x="5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2"/>
            <p:cNvSpPr/>
            <p:nvPr/>
          </p:nvSpPr>
          <p:spPr>
            <a:xfrm>
              <a:off x="6904070" y="671279"/>
              <a:ext cx="78082" cy="26945"/>
            </a:xfrm>
            <a:custGeom>
              <a:rect b="b" l="l" r="r" t="t"/>
              <a:pathLst>
                <a:path extrusionOk="0" h="274" w="794">
                  <a:moveTo>
                    <a:pt x="780" y="0"/>
                  </a:moveTo>
                  <a:cubicBezTo>
                    <a:pt x="776" y="0"/>
                    <a:pt x="771" y="2"/>
                    <a:pt x="766" y="6"/>
                  </a:cubicBezTo>
                  <a:cubicBezTo>
                    <a:pt x="766" y="10"/>
                    <a:pt x="489" y="241"/>
                    <a:pt x="191" y="241"/>
                  </a:cubicBezTo>
                  <a:cubicBezTo>
                    <a:pt x="135" y="241"/>
                    <a:pt x="78" y="233"/>
                    <a:pt x="23" y="214"/>
                  </a:cubicBezTo>
                  <a:cubicBezTo>
                    <a:pt x="20" y="212"/>
                    <a:pt x="17" y="211"/>
                    <a:pt x="14" y="211"/>
                  </a:cubicBezTo>
                  <a:cubicBezTo>
                    <a:pt x="9" y="211"/>
                    <a:pt x="5" y="216"/>
                    <a:pt x="1" y="220"/>
                  </a:cubicBezTo>
                  <a:cubicBezTo>
                    <a:pt x="1" y="231"/>
                    <a:pt x="1" y="236"/>
                    <a:pt x="12" y="242"/>
                  </a:cubicBezTo>
                  <a:cubicBezTo>
                    <a:pt x="74" y="264"/>
                    <a:pt x="137" y="274"/>
                    <a:pt x="198" y="274"/>
                  </a:cubicBezTo>
                  <a:cubicBezTo>
                    <a:pt x="503" y="274"/>
                    <a:pt x="774" y="43"/>
                    <a:pt x="788" y="28"/>
                  </a:cubicBezTo>
                  <a:cubicBezTo>
                    <a:pt x="794" y="28"/>
                    <a:pt x="794" y="28"/>
                    <a:pt x="794" y="22"/>
                  </a:cubicBezTo>
                  <a:lnTo>
                    <a:pt x="794" y="6"/>
                  </a:lnTo>
                  <a:cubicBezTo>
                    <a:pt x="788" y="2"/>
                    <a:pt x="784" y="0"/>
                    <a:pt x="78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2"/>
            <p:cNvSpPr/>
            <p:nvPr/>
          </p:nvSpPr>
          <p:spPr>
            <a:xfrm>
              <a:off x="6904070" y="691635"/>
              <a:ext cx="71296" cy="44548"/>
            </a:xfrm>
            <a:custGeom>
              <a:rect b="b" l="l" r="r" t="t"/>
              <a:pathLst>
                <a:path extrusionOk="0" h="453" w="725">
                  <a:moveTo>
                    <a:pt x="17" y="0"/>
                  </a:moveTo>
                  <a:cubicBezTo>
                    <a:pt x="12" y="0"/>
                    <a:pt x="1" y="7"/>
                    <a:pt x="1" y="18"/>
                  </a:cubicBezTo>
                  <a:cubicBezTo>
                    <a:pt x="1" y="24"/>
                    <a:pt x="6" y="35"/>
                    <a:pt x="12" y="35"/>
                  </a:cubicBezTo>
                  <a:cubicBezTo>
                    <a:pt x="673" y="139"/>
                    <a:pt x="689" y="436"/>
                    <a:pt x="689" y="436"/>
                  </a:cubicBezTo>
                  <a:cubicBezTo>
                    <a:pt x="689" y="447"/>
                    <a:pt x="696" y="452"/>
                    <a:pt x="707" y="452"/>
                  </a:cubicBezTo>
                  <a:cubicBezTo>
                    <a:pt x="713" y="452"/>
                    <a:pt x="719" y="447"/>
                    <a:pt x="724" y="441"/>
                  </a:cubicBezTo>
                  <a:lnTo>
                    <a:pt x="724" y="436"/>
                  </a:lnTo>
                  <a:cubicBezTo>
                    <a:pt x="724" y="424"/>
                    <a:pt x="707" y="111"/>
                    <a:pt x="1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2"/>
            <p:cNvSpPr/>
            <p:nvPr/>
          </p:nvSpPr>
          <p:spPr>
            <a:xfrm>
              <a:off x="6902889" y="691635"/>
              <a:ext cx="83392" cy="14948"/>
            </a:xfrm>
            <a:custGeom>
              <a:rect b="b" l="l" r="r" t="t"/>
              <a:pathLst>
                <a:path extrusionOk="0" h="152" w="848">
                  <a:moveTo>
                    <a:pt x="24" y="0"/>
                  </a:moveTo>
                  <a:cubicBezTo>
                    <a:pt x="13" y="0"/>
                    <a:pt x="0" y="7"/>
                    <a:pt x="0" y="13"/>
                  </a:cubicBezTo>
                  <a:cubicBezTo>
                    <a:pt x="0" y="24"/>
                    <a:pt x="6" y="29"/>
                    <a:pt x="18" y="29"/>
                  </a:cubicBezTo>
                  <a:lnTo>
                    <a:pt x="824" y="152"/>
                  </a:lnTo>
                  <a:cubicBezTo>
                    <a:pt x="835" y="152"/>
                    <a:pt x="840" y="152"/>
                    <a:pt x="847" y="139"/>
                  </a:cubicBezTo>
                  <a:cubicBezTo>
                    <a:pt x="847" y="128"/>
                    <a:pt x="840" y="123"/>
                    <a:pt x="829" y="123"/>
                  </a:cubicBezTo>
                  <a:lnTo>
                    <a:pt x="24" y="0"/>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2"/>
            <p:cNvSpPr/>
            <p:nvPr/>
          </p:nvSpPr>
          <p:spPr>
            <a:xfrm>
              <a:off x="6840247" y="695667"/>
              <a:ext cx="104929" cy="80835"/>
            </a:xfrm>
            <a:custGeom>
              <a:rect b="b" l="l" r="r" t="t"/>
              <a:pathLst>
                <a:path extrusionOk="0" h="822" w="1067">
                  <a:moveTo>
                    <a:pt x="637" y="1"/>
                  </a:moveTo>
                  <a:cubicBezTo>
                    <a:pt x="637" y="1"/>
                    <a:pt x="0" y="574"/>
                    <a:pt x="267" y="719"/>
                  </a:cubicBezTo>
                  <a:cubicBezTo>
                    <a:pt x="363" y="770"/>
                    <a:pt x="522" y="822"/>
                    <a:pt x="657" y="822"/>
                  </a:cubicBezTo>
                  <a:cubicBezTo>
                    <a:pt x="901" y="822"/>
                    <a:pt x="1067" y="651"/>
                    <a:pt x="637" y="1"/>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2"/>
            <p:cNvSpPr/>
            <p:nvPr/>
          </p:nvSpPr>
          <p:spPr>
            <a:xfrm>
              <a:off x="6866504" y="697929"/>
              <a:ext cx="60282" cy="46121"/>
            </a:xfrm>
            <a:custGeom>
              <a:rect b="b" l="l" r="r" t="t"/>
              <a:pathLst>
                <a:path extrusionOk="0" h="469" w="613">
                  <a:moveTo>
                    <a:pt x="365" y="0"/>
                  </a:moveTo>
                  <a:cubicBezTo>
                    <a:pt x="365" y="0"/>
                    <a:pt x="0" y="326"/>
                    <a:pt x="156" y="412"/>
                  </a:cubicBezTo>
                  <a:cubicBezTo>
                    <a:pt x="211" y="440"/>
                    <a:pt x="301" y="469"/>
                    <a:pt x="377" y="469"/>
                  </a:cubicBezTo>
                  <a:cubicBezTo>
                    <a:pt x="518" y="469"/>
                    <a:pt x="612" y="372"/>
                    <a:pt x="36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2"/>
            <p:cNvSpPr/>
            <p:nvPr/>
          </p:nvSpPr>
          <p:spPr>
            <a:xfrm>
              <a:off x="6897776" y="693897"/>
              <a:ext cx="31469" cy="58316"/>
            </a:xfrm>
            <a:custGeom>
              <a:rect b="b" l="l" r="r" t="t"/>
              <a:pathLst>
                <a:path extrusionOk="0" h="593" w="320">
                  <a:moveTo>
                    <a:pt x="52" y="1"/>
                  </a:moveTo>
                  <a:cubicBezTo>
                    <a:pt x="47" y="1"/>
                    <a:pt x="36" y="6"/>
                    <a:pt x="36" y="19"/>
                  </a:cubicBezTo>
                  <a:cubicBezTo>
                    <a:pt x="36" y="19"/>
                    <a:pt x="1" y="413"/>
                    <a:pt x="290" y="592"/>
                  </a:cubicBezTo>
                  <a:lnTo>
                    <a:pt x="301" y="592"/>
                  </a:lnTo>
                  <a:cubicBezTo>
                    <a:pt x="308" y="592"/>
                    <a:pt x="314" y="592"/>
                    <a:pt x="314" y="586"/>
                  </a:cubicBezTo>
                  <a:cubicBezTo>
                    <a:pt x="319" y="581"/>
                    <a:pt x="319" y="568"/>
                    <a:pt x="308" y="563"/>
                  </a:cubicBezTo>
                  <a:cubicBezTo>
                    <a:pt x="36" y="395"/>
                    <a:pt x="70" y="24"/>
                    <a:pt x="70" y="19"/>
                  </a:cubicBezTo>
                  <a:cubicBezTo>
                    <a:pt x="70" y="12"/>
                    <a:pt x="65" y="1"/>
                    <a:pt x="52"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2"/>
            <p:cNvSpPr/>
            <p:nvPr/>
          </p:nvSpPr>
          <p:spPr>
            <a:xfrm>
              <a:off x="6863062" y="693897"/>
              <a:ext cx="41696" cy="48580"/>
            </a:xfrm>
            <a:custGeom>
              <a:rect b="b" l="l" r="r" t="t"/>
              <a:pathLst>
                <a:path extrusionOk="0" h="494" w="424">
                  <a:moveTo>
                    <a:pt x="411" y="1"/>
                  </a:moveTo>
                  <a:cubicBezTo>
                    <a:pt x="400" y="1"/>
                    <a:pt x="389" y="6"/>
                    <a:pt x="389" y="12"/>
                  </a:cubicBezTo>
                  <a:cubicBezTo>
                    <a:pt x="326" y="458"/>
                    <a:pt x="45" y="464"/>
                    <a:pt x="19" y="464"/>
                  </a:cubicBezTo>
                  <a:cubicBezTo>
                    <a:pt x="18" y="464"/>
                    <a:pt x="17" y="464"/>
                    <a:pt x="17" y="464"/>
                  </a:cubicBezTo>
                  <a:cubicBezTo>
                    <a:pt x="15" y="463"/>
                    <a:pt x="13" y="463"/>
                    <a:pt x="12" y="463"/>
                  </a:cubicBezTo>
                  <a:cubicBezTo>
                    <a:pt x="4" y="463"/>
                    <a:pt x="0" y="472"/>
                    <a:pt x="0" y="477"/>
                  </a:cubicBezTo>
                  <a:cubicBezTo>
                    <a:pt x="0" y="488"/>
                    <a:pt x="6" y="493"/>
                    <a:pt x="17" y="493"/>
                  </a:cubicBezTo>
                  <a:lnTo>
                    <a:pt x="28" y="493"/>
                  </a:lnTo>
                  <a:cubicBezTo>
                    <a:pt x="92" y="493"/>
                    <a:pt x="359" y="453"/>
                    <a:pt x="423" y="19"/>
                  </a:cubicBezTo>
                  <a:cubicBezTo>
                    <a:pt x="423" y="12"/>
                    <a:pt x="418" y="1"/>
                    <a:pt x="41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2"/>
            <p:cNvSpPr/>
            <p:nvPr/>
          </p:nvSpPr>
          <p:spPr>
            <a:xfrm>
              <a:off x="6859620" y="693897"/>
              <a:ext cx="46712" cy="69035"/>
            </a:xfrm>
            <a:custGeom>
              <a:rect b="b" l="l" r="r" t="t"/>
              <a:pathLst>
                <a:path extrusionOk="0" h="702" w="475">
                  <a:moveTo>
                    <a:pt x="440" y="1"/>
                  </a:moveTo>
                  <a:cubicBezTo>
                    <a:pt x="429" y="1"/>
                    <a:pt x="424" y="6"/>
                    <a:pt x="424" y="19"/>
                  </a:cubicBezTo>
                  <a:cubicBezTo>
                    <a:pt x="440" y="395"/>
                    <a:pt x="17" y="667"/>
                    <a:pt x="12" y="673"/>
                  </a:cubicBezTo>
                  <a:cubicBezTo>
                    <a:pt x="1" y="680"/>
                    <a:pt x="1" y="685"/>
                    <a:pt x="6" y="696"/>
                  </a:cubicBezTo>
                  <a:cubicBezTo>
                    <a:pt x="6" y="702"/>
                    <a:pt x="17" y="702"/>
                    <a:pt x="23" y="702"/>
                  </a:cubicBezTo>
                  <a:lnTo>
                    <a:pt x="28" y="702"/>
                  </a:lnTo>
                  <a:cubicBezTo>
                    <a:pt x="47" y="691"/>
                    <a:pt x="475" y="413"/>
                    <a:pt x="458" y="19"/>
                  </a:cubicBezTo>
                  <a:cubicBezTo>
                    <a:pt x="458" y="6"/>
                    <a:pt x="453" y="1"/>
                    <a:pt x="44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2"/>
            <p:cNvSpPr/>
            <p:nvPr/>
          </p:nvSpPr>
          <p:spPr>
            <a:xfrm>
              <a:off x="6892072" y="693897"/>
              <a:ext cx="31960" cy="79852"/>
            </a:xfrm>
            <a:custGeom>
              <a:rect b="b" l="l" r="r" t="t"/>
              <a:pathLst>
                <a:path extrusionOk="0" h="812" w="325">
                  <a:moveTo>
                    <a:pt x="110" y="1"/>
                  </a:moveTo>
                  <a:cubicBezTo>
                    <a:pt x="105" y="1"/>
                    <a:pt x="94" y="6"/>
                    <a:pt x="94" y="12"/>
                  </a:cubicBezTo>
                  <a:cubicBezTo>
                    <a:pt x="0" y="702"/>
                    <a:pt x="290" y="812"/>
                    <a:pt x="302" y="812"/>
                  </a:cubicBezTo>
                  <a:lnTo>
                    <a:pt x="308" y="812"/>
                  </a:lnTo>
                  <a:cubicBezTo>
                    <a:pt x="313" y="812"/>
                    <a:pt x="319" y="812"/>
                    <a:pt x="324" y="801"/>
                  </a:cubicBezTo>
                  <a:cubicBezTo>
                    <a:pt x="324" y="795"/>
                    <a:pt x="324" y="784"/>
                    <a:pt x="313" y="784"/>
                  </a:cubicBezTo>
                  <a:cubicBezTo>
                    <a:pt x="313" y="784"/>
                    <a:pt x="35" y="680"/>
                    <a:pt x="128" y="19"/>
                  </a:cubicBezTo>
                  <a:cubicBezTo>
                    <a:pt x="128" y="12"/>
                    <a:pt x="123" y="1"/>
                    <a:pt x="110"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2"/>
            <p:cNvSpPr/>
            <p:nvPr/>
          </p:nvSpPr>
          <p:spPr>
            <a:xfrm>
              <a:off x="6889220" y="692815"/>
              <a:ext cx="15538" cy="83294"/>
            </a:xfrm>
            <a:custGeom>
              <a:rect b="b" l="l" r="r" t="t"/>
              <a:pathLst>
                <a:path extrusionOk="0" h="847" w="158">
                  <a:moveTo>
                    <a:pt x="139" y="1"/>
                  </a:moveTo>
                  <a:cubicBezTo>
                    <a:pt x="134" y="1"/>
                    <a:pt x="123" y="6"/>
                    <a:pt x="123" y="17"/>
                  </a:cubicBezTo>
                  <a:lnTo>
                    <a:pt x="0" y="823"/>
                  </a:lnTo>
                  <a:cubicBezTo>
                    <a:pt x="0" y="835"/>
                    <a:pt x="6" y="841"/>
                    <a:pt x="18" y="846"/>
                  </a:cubicBezTo>
                  <a:cubicBezTo>
                    <a:pt x="29" y="846"/>
                    <a:pt x="35" y="841"/>
                    <a:pt x="35" y="830"/>
                  </a:cubicBezTo>
                  <a:lnTo>
                    <a:pt x="157" y="17"/>
                  </a:lnTo>
                  <a:cubicBezTo>
                    <a:pt x="157" y="12"/>
                    <a:pt x="152" y="1"/>
                    <a:pt x="13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2"/>
            <p:cNvSpPr/>
            <p:nvPr/>
          </p:nvSpPr>
          <p:spPr>
            <a:xfrm>
              <a:off x="6688606" y="9251"/>
              <a:ext cx="254799" cy="721324"/>
            </a:xfrm>
            <a:custGeom>
              <a:rect b="b" l="l" r="r" t="t"/>
              <a:pathLst>
                <a:path extrusionOk="0" h="7335" w="2591">
                  <a:moveTo>
                    <a:pt x="451" y="0"/>
                  </a:moveTo>
                  <a:cubicBezTo>
                    <a:pt x="436" y="0"/>
                    <a:pt x="421" y="8"/>
                    <a:pt x="411" y="26"/>
                  </a:cubicBezTo>
                  <a:cubicBezTo>
                    <a:pt x="406" y="37"/>
                    <a:pt x="1" y="1086"/>
                    <a:pt x="58" y="2500"/>
                  </a:cubicBezTo>
                  <a:cubicBezTo>
                    <a:pt x="111" y="3809"/>
                    <a:pt x="580" y="5711"/>
                    <a:pt x="2521" y="7322"/>
                  </a:cubicBezTo>
                  <a:lnTo>
                    <a:pt x="2521" y="7329"/>
                  </a:lnTo>
                  <a:cubicBezTo>
                    <a:pt x="2528" y="7333"/>
                    <a:pt x="2535" y="7334"/>
                    <a:pt x="2543" y="7334"/>
                  </a:cubicBezTo>
                  <a:cubicBezTo>
                    <a:pt x="2557" y="7334"/>
                    <a:pt x="2572" y="7328"/>
                    <a:pt x="2580" y="7316"/>
                  </a:cubicBezTo>
                  <a:cubicBezTo>
                    <a:pt x="2591" y="7299"/>
                    <a:pt x="2591" y="7276"/>
                    <a:pt x="2574" y="7259"/>
                  </a:cubicBezTo>
                  <a:cubicBezTo>
                    <a:pt x="655" y="5665"/>
                    <a:pt x="191" y="3793"/>
                    <a:pt x="140" y="2506"/>
                  </a:cubicBezTo>
                  <a:cubicBezTo>
                    <a:pt x="82" y="1104"/>
                    <a:pt x="488" y="66"/>
                    <a:pt x="488" y="54"/>
                  </a:cubicBezTo>
                  <a:cubicBezTo>
                    <a:pt x="499" y="37"/>
                    <a:pt x="488" y="8"/>
                    <a:pt x="464" y="2"/>
                  </a:cubicBezTo>
                  <a:cubicBezTo>
                    <a:pt x="460" y="1"/>
                    <a:pt x="455" y="0"/>
                    <a:pt x="45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1" name="Shape 10041"/>
        <p:cNvGrpSpPr/>
        <p:nvPr/>
      </p:nvGrpSpPr>
      <p:grpSpPr>
        <a:xfrm>
          <a:off x="0" y="0"/>
          <a:ext cx="0" cy="0"/>
          <a:chOff x="0" y="0"/>
          <a:chExt cx="0" cy="0"/>
        </a:xfrm>
      </p:grpSpPr>
      <p:sp>
        <p:nvSpPr>
          <p:cNvPr id="10042" name="Google Shape;10042;p59"/>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Citations</a:t>
            </a:r>
            <a:endParaRPr/>
          </a:p>
        </p:txBody>
      </p:sp>
      <p:sp>
        <p:nvSpPr>
          <p:cNvPr id="10043" name="Google Shape;10043;p59"/>
          <p:cNvSpPr txBox="1"/>
          <p:nvPr>
            <p:ph idx="1" type="body"/>
          </p:nvPr>
        </p:nvSpPr>
        <p:spPr>
          <a:xfrm>
            <a:off x="720000" y="1076050"/>
            <a:ext cx="7704000" cy="352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latin typeface="DM Serif Display"/>
                <a:ea typeface="DM Serif Display"/>
                <a:cs typeface="DM Serif Display"/>
                <a:sym typeface="DM Serif Display"/>
              </a:rPr>
              <a:t>Spotify x Billboard Top 20 Albums Five Year Analysis Project</a:t>
            </a:r>
            <a:endParaRPr b="1" sz="1700">
              <a:latin typeface="DM Serif Display"/>
              <a:ea typeface="DM Serif Display"/>
              <a:cs typeface="DM Serif Display"/>
              <a:sym typeface="DM Serif Display"/>
            </a:endParaRPr>
          </a:p>
          <a:p>
            <a:pPr indent="457200" lvl="0" marL="0" rtl="0" algn="l">
              <a:lnSpc>
                <a:spcPct val="100000"/>
              </a:lnSpc>
              <a:spcBef>
                <a:spcPts val="0"/>
              </a:spcBef>
              <a:spcAft>
                <a:spcPts val="0"/>
              </a:spcAft>
              <a:buNone/>
            </a:pPr>
            <a:r>
              <a:rPr lang="en" sz="1400"/>
              <a:t>By </a:t>
            </a:r>
            <a:r>
              <a:rPr lang="en" sz="1400"/>
              <a:t>Bianca</a:t>
            </a:r>
            <a:r>
              <a:rPr lang="en" sz="1400"/>
              <a:t> </a:t>
            </a:r>
            <a:r>
              <a:rPr lang="en" sz="1400"/>
              <a:t>Serrano</a:t>
            </a:r>
            <a:r>
              <a:rPr lang="en" sz="1400"/>
              <a:t> and Katie Ravenwood</a:t>
            </a:r>
            <a:endParaRPr sz="1400"/>
          </a:p>
          <a:p>
            <a:pPr indent="457200" lvl="0" marL="0" rtl="0" algn="l">
              <a:lnSpc>
                <a:spcPct val="100000"/>
              </a:lnSpc>
              <a:spcBef>
                <a:spcPts val="0"/>
              </a:spcBef>
              <a:spcAft>
                <a:spcPts val="0"/>
              </a:spcAft>
              <a:buNone/>
            </a:pPr>
            <a:r>
              <a:rPr lang="en" sz="1000"/>
              <a:t>https://github.com/Beeserra/Spotify-Five-Year-Analysis-Project</a:t>
            </a:r>
            <a:endParaRPr sz="1000"/>
          </a:p>
          <a:p>
            <a:pPr indent="0" lvl="0" marL="0" rtl="0" algn="l">
              <a:spcBef>
                <a:spcPts val="0"/>
              </a:spcBef>
              <a:spcAft>
                <a:spcPts val="0"/>
              </a:spcAft>
              <a:buNone/>
            </a:pPr>
            <a:r>
              <a:t/>
            </a:r>
            <a:endParaRPr sz="1400"/>
          </a:p>
          <a:p>
            <a:pPr indent="0" lvl="0" marL="0" rtl="0" algn="l">
              <a:spcBef>
                <a:spcPts val="0"/>
              </a:spcBef>
              <a:spcAft>
                <a:spcPts val="0"/>
              </a:spcAft>
              <a:buNone/>
            </a:pPr>
            <a:r>
              <a:rPr b="1" lang="en" sz="1700">
                <a:latin typeface="DM Serif Display"/>
                <a:ea typeface="DM Serif Display"/>
                <a:cs typeface="DM Serif Display"/>
                <a:sym typeface="DM Serif Display"/>
              </a:rPr>
              <a:t>Get Tracks’ Audio Features</a:t>
            </a:r>
            <a:endParaRPr sz="1400"/>
          </a:p>
          <a:p>
            <a:pPr indent="457200" lvl="0" marL="0" rtl="0" algn="l">
              <a:spcBef>
                <a:spcPts val="0"/>
              </a:spcBef>
              <a:spcAft>
                <a:spcPts val="0"/>
              </a:spcAft>
              <a:buNone/>
            </a:pPr>
            <a:r>
              <a:rPr lang="en" sz="1000"/>
              <a:t>https://developer.spotify.com/documentation/web-api/reference/#/operations/get-several-audio-features</a:t>
            </a:r>
            <a:endParaRPr sz="1000"/>
          </a:p>
          <a:p>
            <a:pPr indent="457200" lvl="0" marL="0" rtl="0" algn="l">
              <a:spcBef>
                <a:spcPts val="0"/>
              </a:spcBef>
              <a:spcAft>
                <a:spcPts val="0"/>
              </a:spcAft>
              <a:buNone/>
            </a:pPr>
            <a:r>
              <a:t/>
            </a:r>
            <a:endParaRPr sz="1000"/>
          </a:p>
          <a:p>
            <a:pPr indent="0" lvl="0" marL="0" rtl="0" algn="l">
              <a:lnSpc>
                <a:spcPct val="100000"/>
              </a:lnSpc>
              <a:spcBef>
                <a:spcPts val="0"/>
              </a:spcBef>
              <a:spcAft>
                <a:spcPts val="0"/>
              </a:spcAft>
              <a:buNone/>
            </a:pPr>
            <a:r>
              <a:rPr b="1" lang="en" sz="1750">
                <a:latin typeface="DM Serif Display"/>
                <a:ea typeface="DM Serif Display"/>
                <a:cs typeface="DM Serif Display"/>
                <a:sym typeface="DM Serif Display"/>
              </a:rPr>
              <a:t>Feature Selection Techniques</a:t>
            </a:r>
            <a:endParaRPr b="1" sz="1750">
              <a:latin typeface="DM Serif Display"/>
              <a:ea typeface="DM Serif Display"/>
              <a:cs typeface="DM Serif Display"/>
              <a:sym typeface="DM Serif Display"/>
            </a:endParaRPr>
          </a:p>
          <a:p>
            <a:pPr indent="457200" lvl="0" marL="0" rtl="0" algn="l">
              <a:lnSpc>
                <a:spcPct val="100000"/>
              </a:lnSpc>
              <a:spcBef>
                <a:spcPts val="800"/>
              </a:spcBef>
              <a:spcAft>
                <a:spcPts val="0"/>
              </a:spcAft>
              <a:buNone/>
            </a:pPr>
            <a:r>
              <a:rPr lang="en" sz="1450"/>
              <a:t>By Maria Gusarova</a:t>
            </a:r>
            <a:endParaRPr sz="1450"/>
          </a:p>
          <a:p>
            <a:pPr indent="0" lvl="0" marL="457200" rtl="0" algn="l">
              <a:spcBef>
                <a:spcPts val="0"/>
              </a:spcBef>
              <a:spcAft>
                <a:spcPts val="0"/>
              </a:spcAft>
              <a:buNone/>
            </a:pPr>
            <a:r>
              <a:rPr lang="en" sz="1050">
                <a:uFill>
                  <a:noFill/>
                </a:uFill>
                <a:hlinkClick r:id="rId3"/>
              </a:rPr>
              <a:t>https://medium.com/@data.science.enthusiast/feature-selection-techniques-forward-backward-wrapper-selection-9587f3c70cfa</a:t>
            </a:r>
            <a:endParaRPr sz="2400"/>
          </a:p>
          <a:p>
            <a:pPr indent="0" lvl="0" marL="457200" rtl="0" algn="l">
              <a:spcBef>
                <a:spcPts val="0"/>
              </a:spcBef>
              <a:spcAft>
                <a:spcPts val="0"/>
              </a:spcAft>
              <a:buNone/>
            </a:pPr>
            <a:r>
              <a:t/>
            </a:r>
            <a:endParaRPr sz="2400"/>
          </a:p>
          <a:p>
            <a:pPr indent="0" lvl="0" marL="0" rtl="0" algn="l">
              <a:lnSpc>
                <a:spcPct val="100000"/>
              </a:lnSpc>
              <a:spcBef>
                <a:spcPts val="0"/>
              </a:spcBef>
              <a:spcAft>
                <a:spcPts val="0"/>
              </a:spcAft>
              <a:buNone/>
            </a:pPr>
            <a:r>
              <a:rPr b="1" lang="en" sz="1700">
                <a:latin typeface="DM Serif Display"/>
                <a:ea typeface="DM Serif Display"/>
                <a:cs typeface="DM Serif Display"/>
                <a:sym typeface="DM Serif Display"/>
              </a:rPr>
              <a:t>Feature Selection Using Random forest</a:t>
            </a:r>
            <a:endParaRPr b="1" sz="1700">
              <a:latin typeface="DM Serif Display"/>
              <a:ea typeface="DM Serif Display"/>
              <a:cs typeface="DM Serif Display"/>
              <a:sym typeface="DM Serif Display"/>
            </a:endParaRPr>
          </a:p>
          <a:p>
            <a:pPr indent="0" lvl="0" marL="0" rtl="0" algn="l">
              <a:lnSpc>
                <a:spcPct val="100000"/>
              </a:lnSpc>
              <a:spcBef>
                <a:spcPts val="0"/>
              </a:spcBef>
              <a:spcAft>
                <a:spcPts val="0"/>
              </a:spcAft>
              <a:buNone/>
            </a:pPr>
            <a:r>
              <a:rPr b="1" lang="en" sz="1700">
                <a:latin typeface="DM Serif Display"/>
                <a:ea typeface="DM Serif Display"/>
                <a:cs typeface="DM Serif Display"/>
                <a:sym typeface="DM Serif Display"/>
              </a:rPr>
              <a:t>	</a:t>
            </a:r>
            <a:r>
              <a:rPr lang="en" sz="1400"/>
              <a:t>By Akash Dubey</a:t>
            </a:r>
            <a:endParaRPr sz="1400"/>
          </a:p>
          <a:p>
            <a:pPr indent="457200" lvl="0" marL="0" rtl="0" algn="l">
              <a:lnSpc>
                <a:spcPct val="100000"/>
              </a:lnSpc>
              <a:spcBef>
                <a:spcPts val="0"/>
              </a:spcBef>
              <a:spcAft>
                <a:spcPts val="0"/>
              </a:spcAft>
              <a:buNone/>
            </a:pPr>
            <a:r>
              <a:rPr lang="en" sz="1000"/>
              <a:t>https://towardsdatascience.com/feature-selection-using-random-forest-26d7b747597f</a:t>
            </a:r>
            <a:endParaRPr sz="1000"/>
          </a:p>
          <a:p>
            <a:pPr indent="0" lvl="0" marL="0" rtl="0" algn="l">
              <a:spcBef>
                <a:spcPts val="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9" name="Shape 4899"/>
        <p:cNvGrpSpPr/>
        <p:nvPr/>
      </p:nvGrpSpPr>
      <p:grpSpPr>
        <a:xfrm>
          <a:off x="0" y="0"/>
          <a:ext cx="0" cy="0"/>
          <a:chOff x="0" y="0"/>
          <a:chExt cx="0" cy="0"/>
        </a:xfrm>
      </p:grpSpPr>
      <p:sp>
        <p:nvSpPr>
          <p:cNvPr id="4900" name="Google Shape;4900;p33"/>
          <p:cNvSpPr txBox="1"/>
          <p:nvPr>
            <p:ph type="title"/>
          </p:nvPr>
        </p:nvSpPr>
        <p:spPr>
          <a:xfrm>
            <a:off x="921607" y="1866776"/>
            <a:ext cx="3067500" cy="47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Finding the Data</a:t>
            </a:r>
            <a:endParaRPr/>
          </a:p>
        </p:txBody>
      </p:sp>
      <p:sp>
        <p:nvSpPr>
          <p:cNvPr id="4901" name="Google Shape;4901;p33"/>
          <p:cNvSpPr txBox="1"/>
          <p:nvPr>
            <p:ph idx="1" type="subTitle"/>
          </p:nvPr>
        </p:nvSpPr>
        <p:spPr>
          <a:xfrm>
            <a:off x="921600" y="2343778"/>
            <a:ext cx="3067500" cy="170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Used Spotify’s API and spotipy to create own dataset.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dataset contains tracks from Spotify’s mood playlists.</a:t>
            </a:r>
            <a:endParaRPr/>
          </a:p>
          <a:p>
            <a:pPr indent="0" lvl="0" marL="45720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Merged </a:t>
            </a:r>
            <a:r>
              <a:rPr lang="en"/>
              <a:t>playlists</a:t>
            </a:r>
            <a:r>
              <a:rPr lang="en"/>
              <a:t> together to achieve a count of 200 tracks per mood.   </a:t>
            </a:r>
            <a:endParaRPr/>
          </a:p>
        </p:txBody>
      </p:sp>
      <p:grpSp>
        <p:nvGrpSpPr>
          <p:cNvPr id="4902" name="Google Shape;4902;p33"/>
          <p:cNvGrpSpPr/>
          <p:nvPr/>
        </p:nvGrpSpPr>
        <p:grpSpPr>
          <a:xfrm>
            <a:off x="4429175" y="979038"/>
            <a:ext cx="3994825" cy="3185420"/>
            <a:chOff x="4429175" y="979038"/>
            <a:chExt cx="3994825" cy="3185420"/>
          </a:xfrm>
        </p:grpSpPr>
        <p:pic>
          <p:nvPicPr>
            <p:cNvPr id="4903" name="Google Shape;4903;p33"/>
            <p:cNvPicPr preferRelativeResize="0"/>
            <p:nvPr/>
          </p:nvPicPr>
          <p:blipFill>
            <a:blip r:embed="rId3">
              <a:alphaModFix/>
            </a:blip>
            <a:stretch>
              <a:fillRect/>
            </a:stretch>
          </p:blipFill>
          <p:spPr>
            <a:xfrm>
              <a:off x="4549925" y="1093000"/>
              <a:ext cx="3753326" cy="2111249"/>
            </a:xfrm>
            <a:prstGeom prst="rect">
              <a:avLst/>
            </a:prstGeom>
            <a:noFill/>
            <a:ln>
              <a:noFill/>
            </a:ln>
          </p:spPr>
        </p:pic>
        <p:sp>
          <p:nvSpPr>
            <p:cNvPr id="4904" name="Google Shape;4904;p33"/>
            <p:cNvSpPr/>
            <p:nvPr/>
          </p:nvSpPr>
          <p:spPr>
            <a:xfrm>
              <a:off x="4429175" y="979038"/>
              <a:ext cx="3994825" cy="3185420"/>
            </a:xfrm>
            <a:custGeom>
              <a:rect b="b" l="l" r="r" t="t"/>
              <a:pathLst>
                <a:path extrusionOk="0" h="109230" w="136985">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33"/>
          <p:cNvGrpSpPr/>
          <p:nvPr/>
        </p:nvGrpSpPr>
        <p:grpSpPr>
          <a:xfrm>
            <a:off x="2819705" y="1113079"/>
            <a:ext cx="1043704" cy="634883"/>
            <a:chOff x="7720736" y="2292795"/>
            <a:chExt cx="294782" cy="179320"/>
          </a:xfrm>
        </p:grpSpPr>
        <p:sp>
          <p:nvSpPr>
            <p:cNvPr id="4906" name="Google Shape;4906;p33"/>
            <p:cNvSpPr/>
            <p:nvPr/>
          </p:nvSpPr>
          <p:spPr>
            <a:xfrm>
              <a:off x="7819588" y="2308717"/>
              <a:ext cx="93011" cy="163398"/>
            </a:xfrm>
            <a:custGeom>
              <a:rect b="b" l="l" r="r" t="t"/>
              <a:pathLst>
                <a:path extrusionOk="0" h="2853" w="1624">
                  <a:moveTo>
                    <a:pt x="667" y="1"/>
                  </a:moveTo>
                  <a:lnTo>
                    <a:pt x="441" y="70"/>
                  </a:lnTo>
                  <a:lnTo>
                    <a:pt x="546" y="394"/>
                  </a:lnTo>
                  <a:lnTo>
                    <a:pt x="0" y="458"/>
                  </a:lnTo>
                  <a:lnTo>
                    <a:pt x="227" y="2852"/>
                  </a:lnTo>
                  <a:lnTo>
                    <a:pt x="1624" y="2684"/>
                  </a:lnTo>
                  <a:lnTo>
                    <a:pt x="1305" y="307"/>
                  </a:lnTo>
                  <a:lnTo>
                    <a:pt x="778" y="365"/>
                  </a:lnTo>
                  <a:lnTo>
                    <a:pt x="667"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3"/>
            <p:cNvSpPr/>
            <p:nvPr/>
          </p:nvSpPr>
          <p:spPr>
            <a:xfrm>
              <a:off x="7723313" y="2301730"/>
              <a:ext cx="80067" cy="123537"/>
            </a:xfrm>
            <a:custGeom>
              <a:rect b="b" l="l" r="r" t="t"/>
              <a:pathLst>
                <a:path extrusionOk="0" h="2157" w="1398">
                  <a:moveTo>
                    <a:pt x="777" y="0"/>
                  </a:moveTo>
                  <a:lnTo>
                    <a:pt x="546" y="35"/>
                  </a:lnTo>
                  <a:lnTo>
                    <a:pt x="587" y="348"/>
                  </a:lnTo>
                  <a:lnTo>
                    <a:pt x="52" y="308"/>
                  </a:lnTo>
                  <a:lnTo>
                    <a:pt x="1" y="2052"/>
                  </a:lnTo>
                  <a:lnTo>
                    <a:pt x="1398" y="2156"/>
                  </a:lnTo>
                  <a:lnTo>
                    <a:pt x="1357" y="406"/>
                  </a:lnTo>
                  <a:lnTo>
                    <a:pt x="830" y="366"/>
                  </a:lnTo>
                  <a:lnTo>
                    <a:pt x="777" y="0"/>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3"/>
            <p:cNvSpPr/>
            <p:nvPr/>
          </p:nvSpPr>
          <p:spPr>
            <a:xfrm>
              <a:off x="7915519" y="2318682"/>
              <a:ext cx="99998" cy="141807"/>
            </a:xfrm>
            <a:custGeom>
              <a:rect b="b" l="l" r="r" t="t"/>
              <a:pathLst>
                <a:path extrusionOk="0" h="2476" w="1746">
                  <a:moveTo>
                    <a:pt x="743" y="1"/>
                  </a:moveTo>
                  <a:lnTo>
                    <a:pt x="516" y="70"/>
                  </a:lnTo>
                  <a:lnTo>
                    <a:pt x="644" y="469"/>
                  </a:lnTo>
                  <a:lnTo>
                    <a:pt x="0" y="585"/>
                  </a:lnTo>
                  <a:lnTo>
                    <a:pt x="366" y="2475"/>
                  </a:lnTo>
                  <a:lnTo>
                    <a:pt x="1746" y="2237"/>
                  </a:lnTo>
                  <a:lnTo>
                    <a:pt x="1287" y="359"/>
                  </a:lnTo>
                  <a:lnTo>
                    <a:pt x="876" y="435"/>
                  </a:lnTo>
                  <a:lnTo>
                    <a:pt x="743" y="1"/>
                  </a:ln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3"/>
            <p:cNvSpPr/>
            <p:nvPr/>
          </p:nvSpPr>
          <p:spPr>
            <a:xfrm>
              <a:off x="7817240" y="2317021"/>
              <a:ext cx="92724" cy="146102"/>
            </a:xfrm>
            <a:custGeom>
              <a:rect b="b" l="l" r="r" t="t"/>
              <a:pathLst>
                <a:path extrusionOk="0" h="2551" w="1619">
                  <a:moveTo>
                    <a:pt x="1306" y="0"/>
                  </a:moveTo>
                  <a:lnTo>
                    <a:pt x="1" y="156"/>
                  </a:lnTo>
                  <a:lnTo>
                    <a:pt x="228" y="2550"/>
                  </a:lnTo>
                  <a:lnTo>
                    <a:pt x="1619" y="2382"/>
                  </a:lnTo>
                  <a:lnTo>
                    <a:pt x="1306"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3"/>
            <p:cNvSpPr/>
            <p:nvPr/>
          </p:nvSpPr>
          <p:spPr>
            <a:xfrm>
              <a:off x="7823883" y="2327273"/>
              <a:ext cx="79723" cy="125541"/>
            </a:xfrm>
            <a:custGeom>
              <a:rect b="b" l="l" r="r" t="t"/>
              <a:pathLst>
                <a:path extrusionOk="0" h="2192" w="1392">
                  <a:moveTo>
                    <a:pt x="1120" y="1"/>
                  </a:moveTo>
                  <a:lnTo>
                    <a:pt x="0" y="134"/>
                  </a:lnTo>
                  <a:lnTo>
                    <a:pt x="192" y="2192"/>
                  </a:lnTo>
                  <a:lnTo>
                    <a:pt x="1391" y="2047"/>
                  </a:lnTo>
                  <a:lnTo>
                    <a:pt x="1120"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3"/>
            <p:cNvSpPr/>
            <p:nvPr/>
          </p:nvSpPr>
          <p:spPr>
            <a:xfrm>
              <a:off x="7842497" y="2299725"/>
              <a:ext cx="24284" cy="41580"/>
            </a:xfrm>
            <a:custGeom>
              <a:rect b="b" l="l" r="r" t="t"/>
              <a:pathLst>
                <a:path extrusionOk="0" h="726" w="424">
                  <a:moveTo>
                    <a:pt x="226" y="1"/>
                  </a:moveTo>
                  <a:lnTo>
                    <a:pt x="1" y="70"/>
                  </a:lnTo>
                  <a:lnTo>
                    <a:pt x="204" y="725"/>
                  </a:lnTo>
                  <a:lnTo>
                    <a:pt x="424" y="656"/>
                  </a:lnTo>
                  <a:lnTo>
                    <a:pt x="22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3"/>
            <p:cNvSpPr/>
            <p:nvPr/>
          </p:nvSpPr>
          <p:spPr>
            <a:xfrm>
              <a:off x="7720736" y="2310320"/>
              <a:ext cx="80010" cy="106011"/>
            </a:xfrm>
            <a:custGeom>
              <a:rect b="b" l="l" r="r" t="t"/>
              <a:pathLst>
                <a:path extrusionOk="0" h="1851" w="1397">
                  <a:moveTo>
                    <a:pt x="57" y="1"/>
                  </a:moveTo>
                  <a:lnTo>
                    <a:pt x="0" y="1746"/>
                  </a:lnTo>
                  <a:lnTo>
                    <a:pt x="1397" y="1851"/>
                  </a:lnTo>
                  <a:lnTo>
                    <a:pt x="1362" y="99"/>
                  </a:lnTo>
                  <a:lnTo>
                    <a:pt x="5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3"/>
            <p:cNvSpPr/>
            <p:nvPr/>
          </p:nvSpPr>
          <p:spPr>
            <a:xfrm>
              <a:off x="7726692" y="2317651"/>
              <a:ext cx="68727" cy="91063"/>
            </a:xfrm>
            <a:custGeom>
              <a:rect b="b" l="l" r="r" t="t"/>
              <a:pathLst>
                <a:path extrusionOk="0" h="1590" w="1200">
                  <a:moveTo>
                    <a:pt x="46" y="1"/>
                  </a:moveTo>
                  <a:lnTo>
                    <a:pt x="0" y="1501"/>
                  </a:lnTo>
                  <a:lnTo>
                    <a:pt x="1199" y="1589"/>
                  </a:lnTo>
                  <a:lnTo>
                    <a:pt x="1170" y="88"/>
                  </a:lnTo>
                  <a:lnTo>
                    <a:pt x="46"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3"/>
            <p:cNvSpPr/>
            <p:nvPr/>
          </p:nvSpPr>
          <p:spPr>
            <a:xfrm>
              <a:off x="7751835" y="2292795"/>
              <a:ext cx="19014" cy="40835"/>
            </a:xfrm>
            <a:custGeom>
              <a:rect b="b" l="l" r="r" t="t"/>
              <a:pathLst>
                <a:path extrusionOk="0" h="713" w="332">
                  <a:moveTo>
                    <a:pt x="239" y="1"/>
                  </a:moveTo>
                  <a:lnTo>
                    <a:pt x="1" y="35"/>
                  </a:lnTo>
                  <a:lnTo>
                    <a:pt x="100" y="713"/>
                  </a:lnTo>
                  <a:lnTo>
                    <a:pt x="332" y="683"/>
                  </a:lnTo>
                  <a:lnTo>
                    <a:pt x="239" y="1"/>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3"/>
            <p:cNvSpPr/>
            <p:nvPr/>
          </p:nvSpPr>
          <p:spPr>
            <a:xfrm>
              <a:off x="7912885" y="2330251"/>
              <a:ext cx="100284" cy="121246"/>
            </a:xfrm>
            <a:custGeom>
              <a:rect b="b" l="l" r="r" t="t"/>
              <a:pathLst>
                <a:path extrusionOk="0" h="2117" w="1751">
                  <a:moveTo>
                    <a:pt x="1292" y="0"/>
                  </a:moveTo>
                  <a:lnTo>
                    <a:pt x="0" y="221"/>
                  </a:lnTo>
                  <a:lnTo>
                    <a:pt x="372" y="2116"/>
                  </a:lnTo>
                  <a:lnTo>
                    <a:pt x="1750" y="1878"/>
                  </a:lnTo>
                  <a:lnTo>
                    <a:pt x="1292" y="0"/>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3"/>
            <p:cNvSpPr/>
            <p:nvPr/>
          </p:nvSpPr>
          <p:spPr>
            <a:xfrm>
              <a:off x="7919872" y="2338899"/>
              <a:ext cx="86367" cy="103950"/>
            </a:xfrm>
            <a:custGeom>
              <a:rect b="b" l="l" r="r" t="t"/>
              <a:pathLst>
                <a:path extrusionOk="0" h="1815" w="1508">
                  <a:moveTo>
                    <a:pt x="1113" y="1"/>
                  </a:moveTo>
                  <a:lnTo>
                    <a:pt x="1" y="186"/>
                  </a:lnTo>
                  <a:lnTo>
                    <a:pt x="319" y="1815"/>
                  </a:lnTo>
                  <a:lnTo>
                    <a:pt x="1507" y="1612"/>
                  </a:lnTo>
                  <a:lnTo>
                    <a:pt x="1113"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3"/>
            <p:cNvSpPr/>
            <p:nvPr/>
          </p:nvSpPr>
          <p:spPr>
            <a:xfrm>
              <a:off x="7942724" y="2309690"/>
              <a:ext cx="24627" cy="41580"/>
            </a:xfrm>
            <a:custGeom>
              <a:rect b="b" l="l" r="r" t="t"/>
              <a:pathLst>
                <a:path extrusionOk="0" h="726" w="430">
                  <a:moveTo>
                    <a:pt x="228" y="0"/>
                  </a:moveTo>
                  <a:lnTo>
                    <a:pt x="1" y="70"/>
                  </a:lnTo>
                  <a:lnTo>
                    <a:pt x="204" y="725"/>
                  </a:lnTo>
                  <a:lnTo>
                    <a:pt x="429" y="656"/>
                  </a:lnTo>
                  <a:lnTo>
                    <a:pt x="228" y="0"/>
                  </a:ln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18" name="Google Shape;4918;p33" title="Screen Recording 2022-10-31 at 6.15.31 PM.mov">
            <a:hlinkClick r:id="rId4"/>
          </p:cNvPr>
          <p:cNvPicPr preferRelativeResize="0"/>
          <p:nvPr/>
        </p:nvPicPr>
        <p:blipFill>
          <a:blip r:embed="rId5">
            <a:alphaModFix/>
          </a:blip>
          <a:stretch>
            <a:fillRect/>
          </a:stretch>
        </p:blipFill>
        <p:spPr>
          <a:xfrm>
            <a:off x="4593825" y="1113075"/>
            <a:ext cx="3644350" cy="217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918"/>
                                        </p:tgtEl>
                                        <p:attrNameLst>
                                          <p:attrName>style.visibility</p:attrName>
                                        </p:attrNameLst>
                                      </p:cBhvr>
                                      <p:to>
                                        <p:strVal val="visible"/>
                                      </p:to>
                                    </p:set>
                                    <p:animEffect filter="fade" transition="in">
                                      <p:cBhvr>
                                        <p:cTn dur="1000"/>
                                        <p:tgtEl>
                                          <p:spTgt spid="4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sp>
        <p:nvSpPr>
          <p:cNvPr id="4923" name="Google Shape;4923;p34"/>
          <p:cNvSpPr txBox="1"/>
          <p:nvPr>
            <p:ph idx="15" type="title"/>
          </p:nvPr>
        </p:nvSpPr>
        <p:spPr>
          <a:xfrm>
            <a:off x="553125" y="3803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Moods</a:t>
            </a:r>
            <a:endParaRPr i="1"/>
          </a:p>
        </p:txBody>
      </p:sp>
      <p:sp>
        <p:nvSpPr>
          <p:cNvPr id="4924" name="Google Shape;4924;p34"/>
          <p:cNvSpPr txBox="1"/>
          <p:nvPr>
            <p:ph idx="2" type="title"/>
          </p:nvPr>
        </p:nvSpPr>
        <p:spPr>
          <a:xfrm>
            <a:off x="2185371" y="958188"/>
            <a:ext cx="830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25" name="Google Shape;4925;p34"/>
          <p:cNvSpPr txBox="1"/>
          <p:nvPr>
            <p:ph idx="4" type="title"/>
          </p:nvPr>
        </p:nvSpPr>
        <p:spPr>
          <a:xfrm>
            <a:off x="5085590" y="1453896"/>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Chill</a:t>
            </a:r>
            <a:endParaRPr/>
          </a:p>
        </p:txBody>
      </p:sp>
      <p:sp>
        <p:nvSpPr>
          <p:cNvPr id="4926" name="Google Shape;4926;p34"/>
          <p:cNvSpPr txBox="1"/>
          <p:nvPr>
            <p:ph idx="7" type="title"/>
          </p:nvPr>
        </p:nvSpPr>
        <p:spPr>
          <a:xfrm>
            <a:off x="3210113" y="2598813"/>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Sad</a:t>
            </a:r>
            <a:endParaRPr/>
          </a:p>
        </p:txBody>
      </p:sp>
      <p:sp>
        <p:nvSpPr>
          <p:cNvPr id="4927" name="Google Shape;4927;p34"/>
          <p:cNvSpPr txBox="1"/>
          <p:nvPr>
            <p:ph idx="8" type="title"/>
          </p:nvPr>
        </p:nvSpPr>
        <p:spPr>
          <a:xfrm>
            <a:off x="3952825" y="2099258"/>
            <a:ext cx="830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28" name="Google Shape;4928;p34"/>
          <p:cNvSpPr txBox="1"/>
          <p:nvPr>
            <p:ph idx="9" type="subTitle"/>
          </p:nvPr>
        </p:nvSpPr>
        <p:spPr>
          <a:xfrm>
            <a:off x="1442485" y="3994639"/>
            <a:ext cx="2316000" cy="543300"/>
          </a:xfrm>
          <a:prstGeom prst="rect">
            <a:avLst/>
          </a:prstGeom>
        </p:spPr>
        <p:txBody>
          <a:bodyPr anchorCtr="0" anchor="t" bIns="91425" lIns="91425" spcFirstLastPara="1" rIns="91425" wrap="square" tIns="91425">
            <a:noAutofit/>
          </a:bodyPr>
          <a:lstStyle/>
          <a:p>
            <a:pPr indent="0" lvl="0" marL="0" marR="73577" rtl="0" algn="ctr">
              <a:spcBef>
                <a:spcPts val="0"/>
              </a:spcBef>
              <a:spcAft>
                <a:spcPts val="0"/>
              </a:spcAft>
              <a:buNone/>
            </a:pPr>
            <a:r>
              <a:rPr lang="en" sz="1300"/>
              <a:t>Love songs that make your heartbeat flutter and give you dreamy eyes.</a:t>
            </a:r>
            <a:endParaRPr sz="1300"/>
          </a:p>
        </p:txBody>
      </p:sp>
      <p:sp>
        <p:nvSpPr>
          <p:cNvPr id="4929" name="Google Shape;4929;p34"/>
          <p:cNvSpPr txBox="1"/>
          <p:nvPr>
            <p:ph idx="13" type="title"/>
          </p:nvPr>
        </p:nvSpPr>
        <p:spPr>
          <a:xfrm>
            <a:off x="1442612" y="3622363"/>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Romance</a:t>
            </a:r>
            <a:endParaRPr/>
          </a:p>
        </p:txBody>
      </p:sp>
      <p:sp>
        <p:nvSpPr>
          <p:cNvPr id="4930" name="Google Shape;4930;p34"/>
          <p:cNvSpPr txBox="1"/>
          <p:nvPr>
            <p:ph idx="14" type="title"/>
          </p:nvPr>
        </p:nvSpPr>
        <p:spPr>
          <a:xfrm>
            <a:off x="2185247" y="3122811"/>
            <a:ext cx="830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931" name="Google Shape;4931;p34"/>
          <p:cNvSpPr txBox="1"/>
          <p:nvPr>
            <p:ph idx="3" type="subTitle"/>
          </p:nvPr>
        </p:nvSpPr>
        <p:spPr>
          <a:xfrm>
            <a:off x="5085360" y="1837944"/>
            <a:ext cx="2316000" cy="543300"/>
          </a:xfrm>
          <a:prstGeom prst="rect">
            <a:avLst/>
          </a:prstGeom>
        </p:spPr>
        <p:txBody>
          <a:bodyPr anchorCtr="0" anchor="t" bIns="91425" lIns="91425" spcFirstLastPara="1" rIns="91425" wrap="square" tIns="91425">
            <a:noAutofit/>
          </a:bodyPr>
          <a:lstStyle/>
          <a:p>
            <a:pPr indent="0" lvl="0" marL="0" marR="16427" rtl="0" algn="ctr">
              <a:spcBef>
                <a:spcPts val="0"/>
              </a:spcBef>
              <a:spcAft>
                <a:spcPts val="0"/>
              </a:spcAft>
              <a:buNone/>
            </a:pPr>
            <a:r>
              <a:rPr lang="en" sz="1300"/>
              <a:t>Music to wind down with and relax.</a:t>
            </a:r>
            <a:endParaRPr sz="1300"/>
          </a:p>
        </p:txBody>
      </p:sp>
      <p:sp>
        <p:nvSpPr>
          <p:cNvPr id="4932" name="Google Shape;4932;p34"/>
          <p:cNvSpPr txBox="1"/>
          <p:nvPr>
            <p:ph idx="5" type="title"/>
          </p:nvPr>
        </p:nvSpPr>
        <p:spPr>
          <a:xfrm>
            <a:off x="5828197" y="960120"/>
            <a:ext cx="830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33" name="Google Shape;4933;p34"/>
          <p:cNvSpPr txBox="1"/>
          <p:nvPr>
            <p:ph idx="1" type="subTitle"/>
          </p:nvPr>
        </p:nvSpPr>
        <p:spPr>
          <a:xfrm>
            <a:off x="1442550" y="1841407"/>
            <a:ext cx="2316000" cy="543300"/>
          </a:xfrm>
          <a:prstGeom prst="rect">
            <a:avLst/>
          </a:prstGeom>
        </p:spPr>
        <p:txBody>
          <a:bodyPr anchorCtr="0" anchor="t" bIns="91425" lIns="91425" spcFirstLastPara="1" rIns="91425" wrap="square" tIns="91425">
            <a:noAutofit/>
          </a:bodyPr>
          <a:lstStyle/>
          <a:p>
            <a:pPr indent="0" lvl="0" marL="0" marR="23369" rtl="0" algn="ctr">
              <a:spcBef>
                <a:spcPts val="0"/>
              </a:spcBef>
              <a:spcAft>
                <a:spcPts val="0"/>
              </a:spcAft>
              <a:buNone/>
            </a:pPr>
            <a:r>
              <a:rPr lang="en" sz="1300"/>
              <a:t>Positive, upbeat music to put you in a good mood.</a:t>
            </a:r>
            <a:endParaRPr sz="1300"/>
          </a:p>
        </p:txBody>
      </p:sp>
      <p:sp>
        <p:nvSpPr>
          <p:cNvPr id="4934" name="Google Shape;4934;p34"/>
          <p:cNvSpPr txBox="1"/>
          <p:nvPr>
            <p:ph type="title"/>
          </p:nvPr>
        </p:nvSpPr>
        <p:spPr>
          <a:xfrm>
            <a:off x="1442650" y="1457713"/>
            <a:ext cx="2316000" cy="439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Happy</a:t>
            </a:r>
            <a:endParaRPr/>
          </a:p>
          <a:p>
            <a:pPr indent="0" lvl="0" marL="0" rtl="0" algn="ctr">
              <a:spcBef>
                <a:spcPts val="0"/>
              </a:spcBef>
              <a:spcAft>
                <a:spcPts val="0"/>
              </a:spcAft>
              <a:buNone/>
            </a:pPr>
            <a:r>
              <a:t/>
            </a:r>
            <a:endParaRPr/>
          </a:p>
        </p:txBody>
      </p:sp>
      <p:grpSp>
        <p:nvGrpSpPr>
          <p:cNvPr id="4935" name="Google Shape;4935;p34"/>
          <p:cNvGrpSpPr/>
          <p:nvPr/>
        </p:nvGrpSpPr>
        <p:grpSpPr>
          <a:xfrm>
            <a:off x="260047" y="1400009"/>
            <a:ext cx="628125" cy="745384"/>
            <a:chOff x="405041" y="1049594"/>
            <a:chExt cx="338192" cy="401327"/>
          </a:xfrm>
        </p:grpSpPr>
        <p:sp>
          <p:nvSpPr>
            <p:cNvPr id="4936" name="Google Shape;4936;p34"/>
            <p:cNvSpPr/>
            <p:nvPr/>
          </p:nvSpPr>
          <p:spPr>
            <a:xfrm>
              <a:off x="604672" y="1312360"/>
              <a:ext cx="138561" cy="138561"/>
            </a:xfrm>
            <a:custGeom>
              <a:rect b="b" l="l" r="r" t="t"/>
              <a:pathLst>
                <a:path extrusionOk="0" h="1409" w="1409">
                  <a:moveTo>
                    <a:pt x="0" y="1"/>
                  </a:moveTo>
                  <a:lnTo>
                    <a:pt x="0" y="1408"/>
                  </a:lnTo>
                  <a:lnTo>
                    <a:pt x="1408" y="1408"/>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4"/>
            <p:cNvSpPr/>
            <p:nvPr/>
          </p:nvSpPr>
          <p:spPr>
            <a:xfrm>
              <a:off x="614211" y="1322096"/>
              <a:ext cx="119286" cy="119286"/>
            </a:xfrm>
            <a:custGeom>
              <a:rect b="b" l="l" r="r" t="t"/>
              <a:pathLst>
                <a:path extrusionOk="0" h="1213" w="1213">
                  <a:moveTo>
                    <a:pt x="1" y="0"/>
                  </a:moveTo>
                  <a:lnTo>
                    <a:pt x="1" y="1212"/>
                  </a:lnTo>
                  <a:lnTo>
                    <a:pt x="1212" y="1212"/>
                  </a:lnTo>
                  <a:lnTo>
                    <a:pt x="1212" y="0"/>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4"/>
            <p:cNvSpPr/>
            <p:nvPr/>
          </p:nvSpPr>
          <p:spPr>
            <a:xfrm>
              <a:off x="659939" y="1263977"/>
              <a:ext cx="27437" cy="83294"/>
            </a:xfrm>
            <a:custGeom>
              <a:rect b="b" l="l" r="r" t="t"/>
              <a:pathLst>
                <a:path extrusionOk="0" h="847" w="279">
                  <a:moveTo>
                    <a:pt x="0" y="0"/>
                  </a:moveTo>
                  <a:lnTo>
                    <a:pt x="0"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4"/>
            <p:cNvSpPr/>
            <p:nvPr/>
          </p:nvSpPr>
          <p:spPr>
            <a:xfrm>
              <a:off x="408483" y="1312360"/>
              <a:ext cx="138168" cy="138561"/>
            </a:xfrm>
            <a:custGeom>
              <a:rect b="b" l="l" r="r" t="t"/>
              <a:pathLst>
                <a:path extrusionOk="0" h="1409" w="1405">
                  <a:moveTo>
                    <a:pt x="1" y="1"/>
                  </a:moveTo>
                  <a:lnTo>
                    <a:pt x="1" y="1408"/>
                  </a:lnTo>
                  <a:lnTo>
                    <a:pt x="1404" y="1408"/>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4"/>
            <p:cNvSpPr/>
            <p:nvPr/>
          </p:nvSpPr>
          <p:spPr>
            <a:xfrm>
              <a:off x="417628" y="1322096"/>
              <a:ext cx="119778" cy="119286"/>
            </a:xfrm>
            <a:custGeom>
              <a:rect b="b" l="l" r="r" t="t"/>
              <a:pathLst>
                <a:path extrusionOk="0" h="1213" w="1218">
                  <a:moveTo>
                    <a:pt x="1" y="0"/>
                  </a:moveTo>
                  <a:lnTo>
                    <a:pt x="1" y="1212"/>
                  </a:lnTo>
                  <a:lnTo>
                    <a:pt x="1218" y="1212"/>
                  </a:lnTo>
                  <a:lnTo>
                    <a:pt x="1218"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4"/>
            <p:cNvSpPr/>
            <p:nvPr/>
          </p:nvSpPr>
          <p:spPr>
            <a:xfrm>
              <a:off x="463750" y="1263977"/>
              <a:ext cx="27437" cy="83294"/>
            </a:xfrm>
            <a:custGeom>
              <a:rect b="b" l="l" r="r" t="t"/>
              <a:pathLst>
                <a:path extrusionOk="0" h="847" w="279">
                  <a:moveTo>
                    <a:pt x="1" y="0"/>
                  </a:moveTo>
                  <a:lnTo>
                    <a:pt x="1" y="846"/>
                  </a:lnTo>
                  <a:lnTo>
                    <a:pt x="279" y="846"/>
                  </a:lnTo>
                  <a:lnTo>
                    <a:pt x="279"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4"/>
            <p:cNvSpPr/>
            <p:nvPr/>
          </p:nvSpPr>
          <p:spPr>
            <a:xfrm>
              <a:off x="604672" y="1097978"/>
              <a:ext cx="138561" cy="138758"/>
            </a:xfrm>
            <a:custGeom>
              <a:rect b="b" l="l" r="r" t="t"/>
              <a:pathLst>
                <a:path extrusionOk="0" h="1411" w="1409">
                  <a:moveTo>
                    <a:pt x="0" y="1"/>
                  </a:moveTo>
                  <a:lnTo>
                    <a:pt x="0" y="1410"/>
                  </a:lnTo>
                  <a:lnTo>
                    <a:pt x="1408" y="1410"/>
                  </a:lnTo>
                  <a:lnTo>
                    <a:pt x="1408"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4"/>
            <p:cNvSpPr/>
            <p:nvPr/>
          </p:nvSpPr>
          <p:spPr>
            <a:xfrm>
              <a:off x="614211" y="1107714"/>
              <a:ext cx="119286" cy="119286"/>
            </a:xfrm>
            <a:custGeom>
              <a:rect b="b" l="l" r="r" t="t"/>
              <a:pathLst>
                <a:path extrusionOk="0" h="1213" w="1213">
                  <a:moveTo>
                    <a:pt x="1" y="1"/>
                  </a:moveTo>
                  <a:lnTo>
                    <a:pt x="1" y="1212"/>
                  </a:lnTo>
                  <a:lnTo>
                    <a:pt x="1212" y="1212"/>
                  </a:lnTo>
                  <a:lnTo>
                    <a:pt x="1212" y="1"/>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4"/>
            <p:cNvSpPr/>
            <p:nvPr/>
          </p:nvSpPr>
          <p:spPr>
            <a:xfrm>
              <a:off x="659939" y="1049594"/>
              <a:ext cx="27437" cy="83982"/>
            </a:xfrm>
            <a:custGeom>
              <a:rect b="b" l="l" r="r" t="t"/>
              <a:pathLst>
                <a:path extrusionOk="0" h="854" w="279">
                  <a:moveTo>
                    <a:pt x="0" y="1"/>
                  </a:moveTo>
                  <a:lnTo>
                    <a:pt x="0"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4"/>
            <p:cNvSpPr/>
            <p:nvPr/>
          </p:nvSpPr>
          <p:spPr>
            <a:xfrm>
              <a:off x="405041" y="1097978"/>
              <a:ext cx="138168" cy="138758"/>
            </a:xfrm>
            <a:custGeom>
              <a:rect b="b" l="l" r="r" t="t"/>
              <a:pathLst>
                <a:path extrusionOk="0" h="1411" w="1405">
                  <a:moveTo>
                    <a:pt x="1" y="1"/>
                  </a:moveTo>
                  <a:lnTo>
                    <a:pt x="1" y="1410"/>
                  </a:lnTo>
                  <a:lnTo>
                    <a:pt x="1404" y="1410"/>
                  </a:lnTo>
                  <a:lnTo>
                    <a:pt x="1404"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4"/>
            <p:cNvSpPr/>
            <p:nvPr/>
          </p:nvSpPr>
          <p:spPr>
            <a:xfrm>
              <a:off x="414285" y="1107714"/>
              <a:ext cx="119778" cy="119286"/>
            </a:xfrm>
            <a:custGeom>
              <a:rect b="b" l="l" r="r" t="t"/>
              <a:pathLst>
                <a:path extrusionOk="0" h="1213" w="1218">
                  <a:moveTo>
                    <a:pt x="0" y="1"/>
                  </a:moveTo>
                  <a:lnTo>
                    <a:pt x="0" y="1212"/>
                  </a:lnTo>
                  <a:lnTo>
                    <a:pt x="1217" y="1212"/>
                  </a:lnTo>
                  <a:lnTo>
                    <a:pt x="1217" y="1"/>
                  </a:ln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4"/>
            <p:cNvSpPr/>
            <p:nvPr/>
          </p:nvSpPr>
          <p:spPr>
            <a:xfrm>
              <a:off x="460308" y="1049594"/>
              <a:ext cx="27535" cy="83982"/>
            </a:xfrm>
            <a:custGeom>
              <a:rect b="b" l="l" r="r" t="t"/>
              <a:pathLst>
                <a:path extrusionOk="0" h="854" w="280">
                  <a:moveTo>
                    <a:pt x="1" y="1"/>
                  </a:moveTo>
                  <a:lnTo>
                    <a:pt x="1" y="853"/>
                  </a:lnTo>
                  <a:lnTo>
                    <a:pt x="279" y="853"/>
                  </a:lnTo>
                  <a:lnTo>
                    <a:pt x="279"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34"/>
          <p:cNvGrpSpPr/>
          <p:nvPr/>
        </p:nvGrpSpPr>
        <p:grpSpPr>
          <a:xfrm>
            <a:off x="720001" y="2404055"/>
            <a:ext cx="876705" cy="1475056"/>
            <a:chOff x="798403" y="875630"/>
            <a:chExt cx="472032" cy="794194"/>
          </a:xfrm>
        </p:grpSpPr>
        <p:sp>
          <p:nvSpPr>
            <p:cNvPr id="4949" name="Google Shape;4949;p34"/>
            <p:cNvSpPr/>
            <p:nvPr/>
          </p:nvSpPr>
          <p:spPr>
            <a:xfrm>
              <a:off x="798403" y="889988"/>
              <a:ext cx="449315" cy="779836"/>
            </a:xfrm>
            <a:custGeom>
              <a:rect b="b" l="l" r="r" t="t"/>
              <a:pathLst>
                <a:path extrusionOk="0" h="7930" w="4569">
                  <a:moveTo>
                    <a:pt x="2603" y="436"/>
                  </a:moveTo>
                  <a:lnTo>
                    <a:pt x="4173" y="2151"/>
                  </a:lnTo>
                  <a:lnTo>
                    <a:pt x="458" y="2151"/>
                  </a:lnTo>
                  <a:lnTo>
                    <a:pt x="1971" y="447"/>
                  </a:lnTo>
                  <a:cubicBezTo>
                    <a:pt x="2017" y="575"/>
                    <a:pt x="2140" y="668"/>
                    <a:pt x="2284" y="668"/>
                  </a:cubicBezTo>
                  <a:cubicBezTo>
                    <a:pt x="2434" y="668"/>
                    <a:pt x="2557" y="569"/>
                    <a:pt x="2603" y="436"/>
                  </a:cubicBezTo>
                  <a:close/>
                  <a:moveTo>
                    <a:pt x="2284" y="0"/>
                  </a:moveTo>
                  <a:cubicBezTo>
                    <a:pt x="2121" y="0"/>
                    <a:pt x="1988" y="117"/>
                    <a:pt x="1960" y="273"/>
                  </a:cubicBezTo>
                  <a:lnTo>
                    <a:pt x="291" y="2151"/>
                  </a:lnTo>
                  <a:lnTo>
                    <a:pt x="70" y="2151"/>
                  </a:lnTo>
                  <a:cubicBezTo>
                    <a:pt x="35" y="2151"/>
                    <a:pt x="0" y="2180"/>
                    <a:pt x="0" y="2220"/>
                  </a:cubicBezTo>
                  <a:lnTo>
                    <a:pt x="0" y="2928"/>
                  </a:lnTo>
                  <a:cubicBezTo>
                    <a:pt x="0" y="2963"/>
                    <a:pt x="35" y="2998"/>
                    <a:pt x="70" y="2998"/>
                  </a:cubicBezTo>
                  <a:lnTo>
                    <a:pt x="117" y="2998"/>
                  </a:lnTo>
                  <a:cubicBezTo>
                    <a:pt x="117" y="2998"/>
                    <a:pt x="545" y="5449"/>
                    <a:pt x="117" y="7929"/>
                  </a:cubicBezTo>
                  <a:lnTo>
                    <a:pt x="4451" y="7929"/>
                  </a:lnTo>
                  <a:cubicBezTo>
                    <a:pt x="4451" y="7929"/>
                    <a:pt x="4138" y="4695"/>
                    <a:pt x="4451" y="2998"/>
                  </a:cubicBezTo>
                  <a:lnTo>
                    <a:pt x="4499" y="2998"/>
                  </a:lnTo>
                  <a:cubicBezTo>
                    <a:pt x="4539" y="2998"/>
                    <a:pt x="4568" y="2963"/>
                    <a:pt x="4568" y="2928"/>
                  </a:cubicBezTo>
                  <a:lnTo>
                    <a:pt x="4568" y="2394"/>
                  </a:lnTo>
                  <a:lnTo>
                    <a:pt x="4568" y="2220"/>
                  </a:lnTo>
                  <a:cubicBezTo>
                    <a:pt x="4568" y="2180"/>
                    <a:pt x="4539" y="2151"/>
                    <a:pt x="4499" y="2151"/>
                  </a:cubicBezTo>
                  <a:lnTo>
                    <a:pt x="4347" y="2151"/>
                  </a:lnTo>
                  <a:lnTo>
                    <a:pt x="2608" y="262"/>
                  </a:lnTo>
                  <a:cubicBezTo>
                    <a:pt x="2574" y="111"/>
                    <a:pt x="2447" y="0"/>
                    <a:pt x="228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4"/>
            <p:cNvSpPr/>
            <p:nvPr/>
          </p:nvSpPr>
          <p:spPr>
            <a:xfrm>
              <a:off x="827511" y="879170"/>
              <a:ext cx="442923" cy="240048"/>
            </a:xfrm>
            <a:custGeom>
              <a:rect b="b" l="l" r="r" t="t"/>
              <a:pathLst>
                <a:path extrusionOk="0" h="2441" w="4504">
                  <a:moveTo>
                    <a:pt x="2214" y="0"/>
                  </a:moveTo>
                  <a:cubicBezTo>
                    <a:pt x="2144" y="0"/>
                    <a:pt x="2069" y="30"/>
                    <a:pt x="2023" y="88"/>
                  </a:cubicBezTo>
                  <a:lnTo>
                    <a:pt x="0" y="2360"/>
                  </a:lnTo>
                  <a:lnTo>
                    <a:pt x="92" y="2440"/>
                  </a:lnTo>
                  <a:lnTo>
                    <a:pt x="2116" y="169"/>
                  </a:lnTo>
                  <a:cubicBezTo>
                    <a:pt x="2144" y="139"/>
                    <a:pt x="2179" y="123"/>
                    <a:pt x="2214" y="123"/>
                  </a:cubicBezTo>
                  <a:lnTo>
                    <a:pt x="2220" y="123"/>
                  </a:lnTo>
                  <a:cubicBezTo>
                    <a:pt x="2255" y="123"/>
                    <a:pt x="2296" y="139"/>
                    <a:pt x="2318" y="169"/>
                  </a:cubicBezTo>
                  <a:lnTo>
                    <a:pt x="4411" y="2440"/>
                  </a:lnTo>
                  <a:lnTo>
                    <a:pt x="4503" y="2360"/>
                  </a:lnTo>
                  <a:lnTo>
                    <a:pt x="2411" y="82"/>
                  </a:lnTo>
                  <a:cubicBezTo>
                    <a:pt x="2360" y="30"/>
                    <a:pt x="2290" y="0"/>
                    <a:pt x="22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4"/>
            <p:cNvSpPr/>
            <p:nvPr/>
          </p:nvSpPr>
          <p:spPr>
            <a:xfrm>
              <a:off x="1002361" y="875630"/>
              <a:ext cx="85752" cy="65396"/>
            </a:xfrm>
            <a:custGeom>
              <a:rect b="b" l="l" r="r" t="t"/>
              <a:pathLst>
                <a:path extrusionOk="0" h="665" w="872">
                  <a:moveTo>
                    <a:pt x="436" y="0"/>
                  </a:moveTo>
                  <a:cubicBezTo>
                    <a:pt x="188" y="0"/>
                    <a:pt x="1" y="276"/>
                    <a:pt x="170" y="541"/>
                  </a:cubicBezTo>
                  <a:cubicBezTo>
                    <a:pt x="187" y="564"/>
                    <a:pt x="205" y="587"/>
                    <a:pt x="227" y="598"/>
                  </a:cubicBezTo>
                  <a:cubicBezTo>
                    <a:pt x="298" y="644"/>
                    <a:pt x="371" y="664"/>
                    <a:pt x="438" y="664"/>
                  </a:cubicBezTo>
                  <a:cubicBezTo>
                    <a:pt x="688" y="664"/>
                    <a:pt x="871" y="388"/>
                    <a:pt x="703" y="124"/>
                  </a:cubicBezTo>
                  <a:cubicBezTo>
                    <a:pt x="691" y="100"/>
                    <a:pt x="668" y="77"/>
                    <a:pt x="644" y="66"/>
                  </a:cubicBezTo>
                  <a:cubicBezTo>
                    <a:pt x="574" y="20"/>
                    <a:pt x="503" y="0"/>
                    <a:pt x="4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4"/>
            <p:cNvSpPr/>
            <p:nvPr/>
          </p:nvSpPr>
          <p:spPr>
            <a:xfrm>
              <a:off x="1027241" y="894413"/>
              <a:ext cx="36582" cy="27634"/>
            </a:xfrm>
            <a:custGeom>
              <a:rect b="b" l="l" r="r" t="t"/>
              <a:pathLst>
                <a:path extrusionOk="0" h="281" w="372">
                  <a:moveTo>
                    <a:pt x="182" y="1"/>
                  </a:moveTo>
                  <a:cubicBezTo>
                    <a:pt x="77" y="1"/>
                    <a:pt x="1" y="120"/>
                    <a:pt x="73" y="233"/>
                  </a:cubicBezTo>
                  <a:cubicBezTo>
                    <a:pt x="78" y="240"/>
                    <a:pt x="85" y="246"/>
                    <a:pt x="96" y="251"/>
                  </a:cubicBezTo>
                  <a:cubicBezTo>
                    <a:pt x="126" y="271"/>
                    <a:pt x="157" y="280"/>
                    <a:pt x="185" y="280"/>
                  </a:cubicBezTo>
                  <a:cubicBezTo>
                    <a:pt x="291" y="280"/>
                    <a:pt x="372" y="162"/>
                    <a:pt x="299" y="48"/>
                  </a:cubicBezTo>
                  <a:cubicBezTo>
                    <a:pt x="294" y="43"/>
                    <a:pt x="281" y="37"/>
                    <a:pt x="276" y="32"/>
                  </a:cubicBezTo>
                  <a:cubicBezTo>
                    <a:pt x="244" y="10"/>
                    <a:pt x="212" y="1"/>
                    <a:pt x="182"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4"/>
            <p:cNvSpPr/>
            <p:nvPr/>
          </p:nvSpPr>
          <p:spPr>
            <a:xfrm>
              <a:off x="820628" y="1086669"/>
              <a:ext cx="449217" cy="83294"/>
            </a:xfrm>
            <a:custGeom>
              <a:rect b="b" l="l" r="r" t="t"/>
              <a:pathLst>
                <a:path extrusionOk="0" h="847" w="4568">
                  <a:moveTo>
                    <a:pt x="41" y="1"/>
                  </a:moveTo>
                  <a:cubicBezTo>
                    <a:pt x="18" y="1"/>
                    <a:pt x="1" y="17"/>
                    <a:pt x="1" y="41"/>
                  </a:cubicBezTo>
                  <a:lnTo>
                    <a:pt x="1" y="811"/>
                  </a:lnTo>
                  <a:cubicBezTo>
                    <a:pt x="1" y="830"/>
                    <a:pt x="18" y="846"/>
                    <a:pt x="41" y="846"/>
                  </a:cubicBezTo>
                  <a:lnTo>
                    <a:pt x="4533" y="846"/>
                  </a:lnTo>
                  <a:cubicBezTo>
                    <a:pt x="4551" y="846"/>
                    <a:pt x="4568" y="830"/>
                    <a:pt x="4568" y="811"/>
                  </a:cubicBezTo>
                  <a:lnTo>
                    <a:pt x="4568" y="41"/>
                  </a:lnTo>
                  <a:cubicBezTo>
                    <a:pt x="4568" y="17"/>
                    <a:pt x="4551" y="1"/>
                    <a:pt x="45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4"/>
            <p:cNvSpPr/>
            <p:nvPr/>
          </p:nvSpPr>
          <p:spPr>
            <a:xfrm>
              <a:off x="832035" y="1169865"/>
              <a:ext cx="426501" cy="485111"/>
            </a:xfrm>
            <a:custGeom>
              <a:rect b="b" l="l" r="r" t="t"/>
              <a:pathLst>
                <a:path extrusionOk="0" h="4933" w="4337">
                  <a:moveTo>
                    <a:pt x="0" y="0"/>
                  </a:moveTo>
                  <a:cubicBezTo>
                    <a:pt x="0" y="0"/>
                    <a:pt x="429" y="2453"/>
                    <a:pt x="0" y="4933"/>
                  </a:cubicBezTo>
                  <a:lnTo>
                    <a:pt x="4336" y="4933"/>
                  </a:lnTo>
                  <a:cubicBezTo>
                    <a:pt x="4336" y="4933"/>
                    <a:pt x="4023" y="1704"/>
                    <a:pt x="43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4"/>
            <p:cNvSpPr/>
            <p:nvPr/>
          </p:nvSpPr>
          <p:spPr>
            <a:xfrm>
              <a:off x="820628" y="1086669"/>
              <a:ext cx="449217" cy="28519"/>
            </a:xfrm>
            <a:custGeom>
              <a:rect b="b" l="l" r="r" t="t"/>
              <a:pathLst>
                <a:path extrusionOk="0" h="290" w="4568">
                  <a:moveTo>
                    <a:pt x="41" y="1"/>
                  </a:moveTo>
                  <a:cubicBezTo>
                    <a:pt x="18" y="1"/>
                    <a:pt x="1" y="17"/>
                    <a:pt x="1" y="41"/>
                  </a:cubicBezTo>
                  <a:lnTo>
                    <a:pt x="1" y="290"/>
                  </a:lnTo>
                  <a:lnTo>
                    <a:pt x="4568" y="290"/>
                  </a:lnTo>
                  <a:lnTo>
                    <a:pt x="4568" y="41"/>
                  </a:lnTo>
                  <a:cubicBezTo>
                    <a:pt x="4568" y="17"/>
                    <a:pt x="4551" y="1"/>
                    <a:pt x="453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4"/>
            <p:cNvSpPr/>
            <p:nvPr/>
          </p:nvSpPr>
          <p:spPr>
            <a:xfrm>
              <a:off x="832035" y="1169865"/>
              <a:ext cx="426501" cy="30879"/>
            </a:xfrm>
            <a:custGeom>
              <a:rect b="b" l="l" r="r" t="t"/>
              <a:pathLst>
                <a:path extrusionOk="0" h="314" w="4337">
                  <a:moveTo>
                    <a:pt x="0" y="0"/>
                  </a:moveTo>
                  <a:cubicBezTo>
                    <a:pt x="29" y="75"/>
                    <a:pt x="46" y="313"/>
                    <a:pt x="46" y="313"/>
                  </a:cubicBezTo>
                  <a:lnTo>
                    <a:pt x="4289" y="313"/>
                  </a:lnTo>
                  <a:cubicBezTo>
                    <a:pt x="4313" y="180"/>
                    <a:pt x="4336" y="0"/>
                    <a:pt x="4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4"/>
            <p:cNvSpPr/>
            <p:nvPr/>
          </p:nvSpPr>
          <p:spPr>
            <a:xfrm>
              <a:off x="891924" y="1343632"/>
              <a:ext cx="157934" cy="191566"/>
            </a:xfrm>
            <a:custGeom>
              <a:rect b="b" l="l" r="r" t="t"/>
              <a:pathLst>
                <a:path extrusionOk="0" h="1948" w="1606">
                  <a:moveTo>
                    <a:pt x="740" y="1"/>
                  </a:moveTo>
                  <a:cubicBezTo>
                    <a:pt x="650" y="1"/>
                    <a:pt x="558" y="28"/>
                    <a:pt x="469" y="94"/>
                  </a:cubicBezTo>
                  <a:cubicBezTo>
                    <a:pt x="1" y="448"/>
                    <a:pt x="127" y="1138"/>
                    <a:pt x="718" y="1224"/>
                  </a:cubicBezTo>
                  <a:cubicBezTo>
                    <a:pt x="718" y="1224"/>
                    <a:pt x="405" y="1491"/>
                    <a:pt x="632" y="1786"/>
                  </a:cubicBezTo>
                  <a:cubicBezTo>
                    <a:pt x="718" y="1898"/>
                    <a:pt x="847" y="1948"/>
                    <a:pt x="981" y="1948"/>
                  </a:cubicBezTo>
                  <a:cubicBezTo>
                    <a:pt x="1208" y="1948"/>
                    <a:pt x="1450" y="1806"/>
                    <a:pt x="1531" y="1584"/>
                  </a:cubicBezTo>
                  <a:cubicBezTo>
                    <a:pt x="1606" y="1387"/>
                    <a:pt x="1577" y="1074"/>
                    <a:pt x="1536" y="830"/>
                  </a:cubicBezTo>
                  <a:cubicBezTo>
                    <a:pt x="1489" y="534"/>
                    <a:pt x="1328" y="268"/>
                    <a:pt x="1072" y="111"/>
                  </a:cubicBezTo>
                  <a:cubicBezTo>
                    <a:pt x="971" y="46"/>
                    <a:pt x="857" y="1"/>
                    <a:pt x="7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4"/>
            <p:cNvSpPr/>
            <p:nvPr/>
          </p:nvSpPr>
          <p:spPr>
            <a:xfrm>
              <a:off x="965385" y="1456921"/>
              <a:ext cx="66773" cy="55365"/>
            </a:xfrm>
            <a:custGeom>
              <a:rect b="b" l="l" r="r" t="t"/>
              <a:pathLst>
                <a:path extrusionOk="0" h="563" w="679">
                  <a:moveTo>
                    <a:pt x="563" y="0"/>
                  </a:moveTo>
                  <a:cubicBezTo>
                    <a:pt x="552" y="0"/>
                    <a:pt x="540" y="3"/>
                    <a:pt x="528" y="8"/>
                  </a:cubicBezTo>
                  <a:cubicBezTo>
                    <a:pt x="297" y="101"/>
                    <a:pt x="1" y="275"/>
                    <a:pt x="140" y="489"/>
                  </a:cubicBezTo>
                  <a:cubicBezTo>
                    <a:pt x="173" y="541"/>
                    <a:pt x="212" y="563"/>
                    <a:pt x="252" y="563"/>
                  </a:cubicBezTo>
                  <a:cubicBezTo>
                    <a:pt x="385" y="563"/>
                    <a:pt x="542" y="328"/>
                    <a:pt x="645" y="142"/>
                  </a:cubicBezTo>
                  <a:cubicBezTo>
                    <a:pt x="679" y="78"/>
                    <a:pt x="630" y="0"/>
                    <a:pt x="56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4"/>
            <p:cNvSpPr/>
            <p:nvPr/>
          </p:nvSpPr>
          <p:spPr>
            <a:xfrm>
              <a:off x="981414" y="1482784"/>
              <a:ext cx="21143" cy="20651"/>
            </a:xfrm>
            <a:custGeom>
              <a:rect b="b" l="l" r="r" t="t"/>
              <a:pathLst>
                <a:path extrusionOk="0" h="210" w="215">
                  <a:moveTo>
                    <a:pt x="105" y="1"/>
                  </a:moveTo>
                  <a:cubicBezTo>
                    <a:pt x="46" y="1"/>
                    <a:pt x="0" y="47"/>
                    <a:pt x="0" y="105"/>
                  </a:cubicBezTo>
                  <a:cubicBezTo>
                    <a:pt x="0" y="162"/>
                    <a:pt x="46" y="210"/>
                    <a:pt x="105" y="210"/>
                  </a:cubicBezTo>
                  <a:cubicBezTo>
                    <a:pt x="162" y="210"/>
                    <a:pt x="215" y="162"/>
                    <a:pt x="215" y="105"/>
                  </a:cubicBezTo>
                  <a:cubicBezTo>
                    <a:pt x="215" y="47"/>
                    <a:pt x="169"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4"/>
            <p:cNvSpPr/>
            <p:nvPr/>
          </p:nvSpPr>
          <p:spPr>
            <a:xfrm>
              <a:off x="1003049" y="1469115"/>
              <a:ext cx="14849" cy="14948"/>
            </a:xfrm>
            <a:custGeom>
              <a:rect b="b" l="l" r="r" t="t"/>
              <a:pathLst>
                <a:path extrusionOk="0" h="152" w="151">
                  <a:moveTo>
                    <a:pt x="81" y="1"/>
                  </a:moveTo>
                  <a:cubicBezTo>
                    <a:pt x="35" y="1"/>
                    <a:pt x="6" y="30"/>
                    <a:pt x="0" y="76"/>
                  </a:cubicBezTo>
                  <a:cubicBezTo>
                    <a:pt x="0" y="116"/>
                    <a:pt x="35" y="151"/>
                    <a:pt x="75" y="151"/>
                  </a:cubicBezTo>
                  <a:cubicBezTo>
                    <a:pt x="116" y="151"/>
                    <a:pt x="150" y="116"/>
                    <a:pt x="150" y="76"/>
                  </a:cubicBezTo>
                  <a:cubicBezTo>
                    <a:pt x="150" y="36"/>
                    <a:pt x="122" y="1"/>
                    <a:pt x="8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4"/>
            <p:cNvSpPr/>
            <p:nvPr/>
          </p:nvSpPr>
          <p:spPr>
            <a:xfrm>
              <a:off x="952306" y="1480522"/>
              <a:ext cx="16619" cy="16619"/>
            </a:xfrm>
            <a:custGeom>
              <a:rect b="b" l="l" r="r" t="t"/>
              <a:pathLst>
                <a:path extrusionOk="0" h="169" w="169">
                  <a:moveTo>
                    <a:pt x="88" y="0"/>
                  </a:moveTo>
                  <a:cubicBezTo>
                    <a:pt x="40" y="0"/>
                    <a:pt x="0" y="41"/>
                    <a:pt x="0" y="88"/>
                  </a:cubicBezTo>
                  <a:cubicBezTo>
                    <a:pt x="0" y="134"/>
                    <a:pt x="35" y="169"/>
                    <a:pt x="82" y="169"/>
                  </a:cubicBezTo>
                  <a:cubicBezTo>
                    <a:pt x="128" y="169"/>
                    <a:pt x="168" y="134"/>
                    <a:pt x="168" y="88"/>
                  </a:cubicBezTo>
                  <a:cubicBezTo>
                    <a:pt x="168" y="41"/>
                    <a:pt x="134" y="0"/>
                    <a:pt x="8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4"/>
            <p:cNvSpPr/>
            <p:nvPr/>
          </p:nvSpPr>
          <p:spPr>
            <a:xfrm>
              <a:off x="959091" y="1501665"/>
              <a:ext cx="12096" cy="10719"/>
            </a:xfrm>
            <a:custGeom>
              <a:rect b="b" l="l" r="r" t="t"/>
              <a:pathLst>
                <a:path extrusionOk="0" h="109" w="123">
                  <a:moveTo>
                    <a:pt x="58" y="1"/>
                  </a:moveTo>
                  <a:cubicBezTo>
                    <a:pt x="51" y="1"/>
                    <a:pt x="43" y="2"/>
                    <a:pt x="35" y="5"/>
                  </a:cubicBezTo>
                  <a:cubicBezTo>
                    <a:pt x="13" y="18"/>
                    <a:pt x="1" y="47"/>
                    <a:pt x="13" y="75"/>
                  </a:cubicBezTo>
                  <a:cubicBezTo>
                    <a:pt x="21" y="96"/>
                    <a:pt x="39" y="109"/>
                    <a:pt x="60" y="109"/>
                  </a:cubicBezTo>
                  <a:cubicBezTo>
                    <a:pt x="67" y="109"/>
                    <a:pt x="75" y="107"/>
                    <a:pt x="83" y="104"/>
                  </a:cubicBezTo>
                  <a:cubicBezTo>
                    <a:pt x="110" y="93"/>
                    <a:pt x="123" y="58"/>
                    <a:pt x="110" y="34"/>
                  </a:cubicBezTo>
                  <a:cubicBezTo>
                    <a:pt x="102" y="13"/>
                    <a:pt x="81" y="1"/>
                    <a:pt x="5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4"/>
            <p:cNvSpPr/>
            <p:nvPr/>
          </p:nvSpPr>
          <p:spPr>
            <a:xfrm>
              <a:off x="968237" y="1514253"/>
              <a:ext cx="11997" cy="10719"/>
            </a:xfrm>
            <a:custGeom>
              <a:rect b="b" l="l" r="r" t="t"/>
              <a:pathLst>
                <a:path extrusionOk="0" h="109" w="122">
                  <a:moveTo>
                    <a:pt x="63" y="1"/>
                  </a:moveTo>
                  <a:cubicBezTo>
                    <a:pt x="56" y="1"/>
                    <a:pt x="49" y="2"/>
                    <a:pt x="41" y="5"/>
                  </a:cubicBezTo>
                  <a:cubicBezTo>
                    <a:pt x="12" y="16"/>
                    <a:pt x="1" y="45"/>
                    <a:pt x="12" y="75"/>
                  </a:cubicBezTo>
                  <a:cubicBezTo>
                    <a:pt x="21" y="96"/>
                    <a:pt x="43" y="108"/>
                    <a:pt x="65" y="108"/>
                  </a:cubicBezTo>
                  <a:cubicBezTo>
                    <a:pt x="72" y="108"/>
                    <a:pt x="80" y="107"/>
                    <a:pt x="87" y="104"/>
                  </a:cubicBezTo>
                  <a:cubicBezTo>
                    <a:pt x="111" y="93"/>
                    <a:pt x="122" y="58"/>
                    <a:pt x="111" y="34"/>
                  </a:cubicBezTo>
                  <a:cubicBezTo>
                    <a:pt x="102" y="13"/>
                    <a:pt x="84" y="1"/>
                    <a:pt x="6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4"/>
            <p:cNvSpPr/>
            <p:nvPr/>
          </p:nvSpPr>
          <p:spPr>
            <a:xfrm>
              <a:off x="984856" y="1521629"/>
              <a:ext cx="7474" cy="6490"/>
            </a:xfrm>
            <a:custGeom>
              <a:rect b="b" l="l" r="r" t="t"/>
              <a:pathLst>
                <a:path extrusionOk="0" h="66" w="76">
                  <a:moveTo>
                    <a:pt x="37" y="1"/>
                  </a:moveTo>
                  <a:cubicBezTo>
                    <a:pt x="32" y="1"/>
                    <a:pt x="27" y="2"/>
                    <a:pt x="22" y="5"/>
                  </a:cubicBezTo>
                  <a:cubicBezTo>
                    <a:pt x="6" y="11"/>
                    <a:pt x="0" y="29"/>
                    <a:pt x="6" y="46"/>
                  </a:cubicBezTo>
                  <a:cubicBezTo>
                    <a:pt x="10" y="59"/>
                    <a:pt x="24" y="66"/>
                    <a:pt x="36" y="66"/>
                  </a:cubicBezTo>
                  <a:cubicBezTo>
                    <a:pt x="40" y="66"/>
                    <a:pt x="43" y="65"/>
                    <a:pt x="46" y="64"/>
                  </a:cubicBezTo>
                  <a:cubicBezTo>
                    <a:pt x="64" y="58"/>
                    <a:pt x="75" y="34"/>
                    <a:pt x="64" y="23"/>
                  </a:cubicBezTo>
                  <a:cubicBezTo>
                    <a:pt x="59" y="10"/>
                    <a:pt x="49" y="1"/>
                    <a:pt x="3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4"/>
            <p:cNvSpPr/>
            <p:nvPr/>
          </p:nvSpPr>
          <p:spPr>
            <a:xfrm>
              <a:off x="947782" y="1365366"/>
              <a:ext cx="62151" cy="61659"/>
            </a:xfrm>
            <a:custGeom>
              <a:rect b="b" l="l" r="r" t="t"/>
              <a:pathLst>
                <a:path extrusionOk="0" h="627" w="632">
                  <a:moveTo>
                    <a:pt x="319" y="0"/>
                  </a:moveTo>
                  <a:cubicBezTo>
                    <a:pt x="145" y="0"/>
                    <a:pt x="6" y="139"/>
                    <a:pt x="6" y="313"/>
                  </a:cubicBezTo>
                  <a:cubicBezTo>
                    <a:pt x="0" y="487"/>
                    <a:pt x="139" y="626"/>
                    <a:pt x="313" y="626"/>
                  </a:cubicBezTo>
                  <a:cubicBezTo>
                    <a:pt x="317" y="626"/>
                    <a:pt x="321" y="626"/>
                    <a:pt x="326" y="626"/>
                  </a:cubicBezTo>
                  <a:cubicBezTo>
                    <a:pt x="494" y="626"/>
                    <a:pt x="626" y="490"/>
                    <a:pt x="626" y="320"/>
                  </a:cubicBezTo>
                  <a:cubicBezTo>
                    <a:pt x="632" y="146"/>
                    <a:pt x="493" y="7"/>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
            <p:cNvSpPr/>
            <p:nvPr/>
          </p:nvSpPr>
          <p:spPr>
            <a:xfrm>
              <a:off x="915821" y="1387001"/>
              <a:ext cx="92243" cy="66380"/>
            </a:xfrm>
            <a:custGeom>
              <a:rect b="b" l="l" r="r" t="t"/>
              <a:pathLst>
                <a:path extrusionOk="0" h="675" w="938">
                  <a:moveTo>
                    <a:pt x="165" y="1"/>
                  </a:moveTo>
                  <a:cubicBezTo>
                    <a:pt x="99" y="1"/>
                    <a:pt x="18" y="54"/>
                    <a:pt x="12" y="163"/>
                  </a:cubicBezTo>
                  <a:cubicBezTo>
                    <a:pt x="1" y="250"/>
                    <a:pt x="29" y="424"/>
                    <a:pt x="180" y="552"/>
                  </a:cubicBezTo>
                  <a:cubicBezTo>
                    <a:pt x="294" y="648"/>
                    <a:pt x="415" y="674"/>
                    <a:pt x="530" y="674"/>
                  </a:cubicBezTo>
                  <a:cubicBezTo>
                    <a:pt x="567" y="674"/>
                    <a:pt x="603" y="672"/>
                    <a:pt x="638" y="668"/>
                  </a:cubicBezTo>
                  <a:cubicBezTo>
                    <a:pt x="737" y="662"/>
                    <a:pt x="829" y="622"/>
                    <a:pt x="898" y="569"/>
                  </a:cubicBezTo>
                  <a:cubicBezTo>
                    <a:pt x="938" y="541"/>
                    <a:pt x="924" y="482"/>
                    <a:pt x="878" y="482"/>
                  </a:cubicBezTo>
                  <a:cubicBezTo>
                    <a:pt x="876" y="482"/>
                    <a:pt x="873" y="482"/>
                    <a:pt x="870" y="483"/>
                  </a:cubicBezTo>
                  <a:cubicBezTo>
                    <a:pt x="801" y="483"/>
                    <a:pt x="713" y="483"/>
                    <a:pt x="627" y="470"/>
                  </a:cubicBezTo>
                  <a:cubicBezTo>
                    <a:pt x="528" y="459"/>
                    <a:pt x="435" y="419"/>
                    <a:pt x="360" y="349"/>
                  </a:cubicBezTo>
                  <a:cubicBezTo>
                    <a:pt x="296" y="291"/>
                    <a:pt x="237" y="204"/>
                    <a:pt x="250" y="87"/>
                  </a:cubicBezTo>
                  <a:cubicBezTo>
                    <a:pt x="255" y="30"/>
                    <a:pt x="214" y="1"/>
                    <a:pt x="1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4"/>
            <p:cNvSpPr/>
            <p:nvPr/>
          </p:nvSpPr>
          <p:spPr>
            <a:xfrm>
              <a:off x="928310" y="1363104"/>
              <a:ext cx="20061" cy="20651"/>
            </a:xfrm>
            <a:custGeom>
              <a:rect b="b" l="l" r="r" t="t"/>
              <a:pathLst>
                <a:path extrusionOk="0" h="210" w="204">
                  <a:moveTo>
                    <a:pt x="105" y="1"/>
                  </a:moveTo>
                  <a:cubicBezTo>
                    <a:pt x="48" y="1"/>
                    <a:pt x="1" y="47"/>
                    <a:pt x="1" y="105"/>
                  </a:cubicBezTo>
                  <a:cubicBezTo>
                    <a:pt x="1" y="162"/>
                    <a:pt x="48" y="204"/>
                    <a:pt x="99" y="209"/>
                  </a:cubicBezTo>
                  <a:cubicBezTo>
                    <a:pt x="158" y="209"/>
                    <a:pt x="204" y="162"/>
                    <a:pt x="204" y="105"/>
                  </a:cubicBezTo>
                  <a:cubicBezTo>
                    <a:pt x="204" y="47"/>
                    <a:pt x="158" y="6"/>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4"/>
            <p:cNvSpPr/>
            <p:nvPr/>
          </p:nvSpPr>
          <p:spPr>
            <a:xfrm>
              <a:off x="948864" y="1352286"/>
              <a:ext cx="13178" cy="13178"/>
            </a:xfrm>
            <a:custGeom>
              <a:rect b="b" l="l" r="r" t="t"/>
              <a:pathLst>
                <a:path extrusionOk="0" h="134" w="134">
                  <a:moveTo>
                    <a:pt x="70" y="1"/>
                  </a:moveTo>
                  <a:cubicBezTo>
                    <a:pt x="29" y="1"/>
                    <a:pt x="0" y="29"/>
                    <a:pt x="0" y="63"/>
                  </a:cubicBezTo>
                  <a:cubicBezTo>
                    <a:pt x="0" y="105"/>
                    <a:pt x="29" y="133"/>
                    <a:pt x="70" y="133"/>
                  </a:cubicBezTo>
                  <a:cubicBezTo>
                    <a:pt x="105" y="133"/>
                    <a:pt x="134" y="105"/>
                    <a:pt x="134" y="70"/>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4"/>
            <p:cNvSpPr/>
            <p:nvPr/>
          </p:nvSpPr>
          <p:spPr>
            <a:xfrm>
              <a:off x="956928" y="1374511"/>
              <a:ext cx="43860" cy="43958"/>
            </a:xfrm>
            <a:custGeom>
              <a:rect b="b" l="l" r="r" t="t"/>
              <a:pathLst>
                <a:path extrusionOk="0" h="447" w="446">
                  <a:moveTo>
                    <a:pt x="226" y="0"/>
                  </a:moveTo>
                  <a:cubicBezTo>
                    <a:pt x="105" y="0"/>
                    <a:pt x="0" y="99"/>
                    <a:pt x="0" y="220"/>
                  </a:cubicBezTo>
                  <a:cubicBezTo>
                    <a:pt x="0" y="342"/>
                    <a:pt x="98" y="441"/>
                    <a:pt x="220" y="447"/>
                  </a:cubicBezTo>
                  <a:cubicBezTo>
                    <a:pt x="341" y="447"/>
                    <a:pt x="445" y="348"/>
                    <a:pt x="445" y="227"/>
                  </a:cubicBezTo>
                  <a:cubicBezTo>
                    <a:pt x="445" y="105"/>
                    <a:pt x="348" y="0"/>
                    <a:pt x="226"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4"/>
            <p:cNvSpPr/>
            <p:nvPr/>
          </p:nvSpPr>
          <p:spPr>
            <a:xfrm>
              <a:off x="965975" y="1383657"/>
              <a:ext cx="25765" cy="25667"/>
            </a:xfrm>
            <a:custGeom>
              <a:rect b="b" l="l" r="r" t="t"/>
              <a:pathLst>
                <a:path extrusionOk="0" h="261" w="262">
                  <a:moveTo>
                    <a:pt x="134" y="0"/>
                  </a:moveTo>
                  <a:cubicBezTo>
                    <a:pt x="59" y="0"/>
                    <a:pt x="0" y="57"/>
                    <a:pt x="0" y="127"/>
                  </a:cubicBezTo>
                  <a:cubicBezTo>
                    <a:pt x="0" y="197"/>
                    <a:pt x="59" y="255"/>
                    <a:pt x="128" y="261"/>
                  </a:cubicBezTo>
                  <a:cubicBezTo>
                    <a:pt x="203" y="261"/>
                    <a:pt x="262" y="204"/>
                    <a:pt x="262" y="134"/>
                  </a:cubicBezTo>
                  <a:cubicBezTo>
                    <a:pt x="262" y="57"/>
                    <a:pt x="203" y="0"/>
                    <a:pt x="13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4"/>
            <p:cNvSpPr/>
            <p:nvPr/>
          </p:nvSpPr>
          <p:spPr>
            <a:xfrm>
              <a:off x="917001" y="1392311"/>
              <a:ext cx="81622" cy="56644"/>
            </a:xfrm>
            <a:custGeom>
              <a:rect b="b" l="l" r="r" t="t"/>
              <a:pathLst>
                <a:path extrusionOk="0" h="576" w="830">
                  <a:moveTo>
                    <a:pt x="145" y="1"/>
                  </a:moveTo>
                  <a:cubicBezTo>
                    <a:pt x="104" y="1"/>
                    <a:pt x="49" y="36"/>
                    <a:pt x="29" y="109"/>
                  </a:cubicBezTo>
                  <a:cubicBezTo>
                    <a:pt x="0" y="207"/>
                    <a:pt x="86" y="381"/>
                    <a:pt x="191" y="469"/>
                  </a:cubicBezTo>
                  <a:cubicBezTo>
                    <a:pt x="281" y="544"/>
                    <a:pt x="433" y="575"/>
                    <a:pt x="536" y="575"/>
                  </a:cubicBezTo>
                  <a:cubicBezTo>
                    <a:pt x="552" y="575"/>
                    <a:pt x="567" y="575"/>
                    <a:pt x="580" y="573"/>
                  </a:cubicBezTo>
                  <a:cubicBezTo>
                    <a:pt x="643" y="568"/>
                    <a:pt x="754" y="555"/>
                    <a:pt x="800" y="520"/>
                  </a:cubicBezTo>
                  <a:cubicBezTo>
                    <a:pt x="829" y="498"/>
                    <a:pt x="817" y="456"/>
                    <a:pt x="782" y="456"/>
                  </a:cubicBezTo>
                  <a:cubicBezTo>
                    <a:pt x="736" y="456"/>
                    <a:pt x="672" y="456"/>
                    <a:pt x="615" y="451"/>
                  </a:cubicBezTo>
                  <a:cubicBezTo>
                    <a:pt x="545" y="440"/>
                    <a:pt x="417" y="422"/>
                    <a:pt x="313" y="335"/>
                  </a:cubicBezTo>
                  <a:cubicBezTo>
                    <a:pt x="267" y="295"/>
                    <a:pt x="185" y="138"/>
                    <a:pt x="198" y="57"/>
                  </a:cubicBezTo>
                  <a:cubicBezTo>
                    <a:pt x="200" y="20"/>
                    <a:pt x="176" y="1"/>
                    <a:pt x="1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4"/>
            <p:cNvSpPr/>
            <p:nvPr/>
          </p:nvSpPr>
          <p:spPr>
            <a:xfrm>
              <a:off x="1041205" y="1343632"/>
              <a:ext cx="157344" cy="191566"/>
            </a:xfrm>
            <a:custGeom>
              <a:rect b="b" l="l" r="r" t="t"/>
              <a:pathLst>
                <a:path extrusionOk="0" h="1948" w="1600">
                  <a:moveTo>
                    <a:pt x="863" y="1"/>
                  </a:moveTo>
                  <a:cubicBezTo>
                    <a:pt x="747" y="1"/>
                    <a:pt x="635" y="46"/>
                    <a:pt x="534" y="111"/>
                  </a:cubicBezTo>
                  <a:cubicBezTo>
                    <a:pt x="278" y="268"/>
                    <a:pt x="110" y="534"/>
                    <a:pt x="64" y="830"/>
                  </a:cubicBezTo>
                  <a:cubicBezTo>
                    <a:pt x="29" y="1074"/>
                    <a:pt x="0" y="1387"/>
                    <a:pt x="70" y="1584"/>
                  </a:cubicBezTo>
                  <a:cubicBezTo>
                    <a:pt x="154" y="1806"/>
                    <a:pt x="398" y="1948"/>
                    <a:pt x="624" y="1948"/>
                  </a:cubicBezTo>
                  <a:cubicBezTo>
                    <a:pt x="757" y="1948"/>
                    <a:pt x="885" y="1898"/>
                    <a:pt x="968" y="1786"/>
                  </a:cubicBezTo>
                  <a:cubicBezTo>
                    <a:pt x="1201" y="1491"/>
                    <a:pt x="888" y="1224"/>
                    <a:pt x="888" y="1224"/>
                  </a:cubicBezTo>
                  <a:cubicBezTo>
                    <a:pt x="1479" y="1138"/>
                    <a:pt x="1600" y="448"/>
                    <a:pt x="1137" y="94"/>
                  </a:cubicBezTo>
                  <a:cubicBezTo>
                    <a:pt x="1045" y="28"/>
                    <a:pt x="953" y="1"/>
                    <a:pt x="8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4"/>
            <p:cNvSpPr/>
            <p:nvPr/>
          </p:nvSpPr>
          <p:spPr>
            <a:xfrm>
              <a:off x="1058317" y="1456921"/>
              <a:ext cx="66773" cy="55365"/>
            </a:xfrm>
            <a:custGeom>
              <a:rect b="b" l="l" r="r" t="t"/>
              <a:pathLst>
                <a:path extrusionOk="0" h="563" w="679">
                  <a:moveTo>
                    <a:pt x="121" y="0"/>
                  </a:moveTo>
                  <a:cubicBezTo>
                    <a:pt x="54" y="0"/>
                    <a:pt x="0" y="78"/>
                    <a:pt x="35" y="142"/>
                  </a:cubicBezTo>
                  <a:cubicBezTo>
                    <a:pt x="137" y="328"/>
                    <a:pt x="294" y="563"/>
                    <a:pt x="427" y="563"/>
                  </a:cubicBezTo>
                  <a:cubicBezTo>
                    <a:pt x="468" y="563"/>
                    <a:pt x="506" y="541"/>
                    <a:pt x="540" y="489"/>
                  </a:cubicBezTo>
                  <a:cubicBezTo>
                    <a:pt x="679" y="275"/>
                    <a:pt x="383" y="101"/>
                    <a:pt x="157" y="8"/>
                  </a:cubicBezTo>
                  <a:cubicBezTo>
                    <a:pt x="145" y="3"/>
                    <a:pt x="133"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4"/>
            <p:cNvSpPr/>
            <p:nvPr/>
          </p:nvSpPr>
          <p:spPr>
            <a:xfrm>
              <a:off x="1088507" y="1482784"/>
              <a:ext cx="21143" cy="20651"/>
            </a:xfrm>
            <a:custGeom>
              <a:rect b="b" l="l" r="r" t="t"/>
              <a:pathLst>
                <a:path extrusionOk="0" h="210" w="215">
                  <a:moveTo>
                    <a:pt x="105" y="1"/>
                  </a:moveTo>
                  <a:cubicBezTo>
                    <a:pt x="46" y="1"/>
                    <a:pt x="0" y="47"/>
                    <a:pt x="0" y="105"/>
                  </a:cubicBezTo>
                  <a:cubicBezTo>
                    <a:pt x="0" y="162"/>
                    <a:pt x="46" y="210"/>
                    <a:pt x="105" y="210"/>
                  </a:cubicBezTo>
                  <a:cubicBezTo>
                    <a:pt x="163" y="210"/>
                    <a:pt x="215" y="162"/>
                    <a:pt x="215" y="105"/>
                  </a:cubicBezTo>
                  <a:cubicBezTo>
                    <a:pt x="209" y="47"/>
                    <a:pt x="163"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4"/>
            <p:cNvSpPr/>
            <p:nvPr/>
          </p:nvSpPr>
          <p:spPr>
            <a:xfrm>
              <a:off x="1072478" y="1469115"/>
              <a:ext cx="15046" cy="14948"/>
            </a:xfrm>
            <a:custGeom>
              <a:rect b="b" l="l" r="r" t="t"/>
              <a:pathLst>
                <a:path extrusionOk="0" h="152" w="153">
                  <a:moveTo>
                    <a:pt x="77" y="1"/>
                  </a:moveTo>
                  <a:cubicBezTo>
                    <a:pt x="36" y="1"/>
                    <a:pt x="1" y="36"/>
                    <a:pt x="1" y="76"/>
                  </a:cubicBezTo>
                  <a:cubicBezTo>
                    <a:pt x="1" y="116"/>
                    <a:pt x="36" y="151"/>
                    <a:pt x="77" y="151"/>
                  </a:cubicBezTo>
                  <a:cubicBezTo>
                    <a:pt x="118" y="151"/>
                    <a:pt x="152" y="116"/>
                    <a:pt x="152" y="76"/>
                  </a:cubicBezTo>
                  <a:cubicBezTo>
                    <a:pt x="152" y="30"/>
                    <a:pt x="118" y="1"/>
                    <a:pt x="7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4"/>
            <p:cNvSpPr/>
            <p:nvPr/>
          </p:nvSpPr>
          <p:spPr>
            <a:xfrm>
              <a:off x="1122140" y="1480522"/>
              <a:ext cx="16619" cy="16619"/>
            </a:xfrm>
            <a:custGeom>
              <a:rect b="b" l="l" r="r" t="t"/>
              <a:pathLst>
                <a:path extrusionOk="0" h="169" w="169">
                  <a:moveTo>
                    <a:pt x="81" y="0"/>
                  </a:moveTo>
                  <a:cubicBezTo>
                    <a:pt x="35" y="0"/>
                    <a:pt x="1" y="41"/>
                    <a:pt x="1" y="88"/>
                  </a:cubicBezTo>
                  <a:cubicBezTo>
                    <a:pt x="1" y="134"/>
                    <a:pt x="35" y="169"/>
                    <a:pt x="81" y="169"/>
                  </a:cubicBezTo>
                  <a:cubicBezTo>
                    <a:pt x="129" y="169"/>
                    <a:pt x="169" y="134"/>
                    <a:pt x="169" y="88"/>
                  </a:cubicBezTo>
                  <a:cubicBezTo>
                    <a:pt x="169" y="41"/>
                    <a:pt x="129" y="0"/>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4"/>
            <p:cNvSpPr/>
            <p:nvPr/>
          </p:nvSpPr>
          <p:spPr>
            <a:xfrm>
              <a:off x="1119878" y="1501665"/>
              <a:ext cx="12096" cy="10719"/>
            </a:xfrm>
            <a:custGeom>
              <a:rect b="b" l="l" r="r" t="t"/>
              <a:pathLst>
                <a:path extrusionOk="0" h="109" w="123">
                  <a:moveTo>
                    <a:pt x="60" y="1"/>
                  </a:moveTo>
                  <a:cubicBezTo>
                    <a:pt x="39" y="1"/>
                    <a:pt x="21" y="13"/>
                    <a:pt x="13" y="34"/>
                  </a:cubicBezTo>
                  <a:cubicBezTo>
                    <a:pt x="0" y="58"/>
                    <a:pt x="13" y="93"/>
                    <a:pt x="35" y="104"/>
                  </a:cubicBezTo>
                  <a:cubicBezTo>
                    <a:pt x="42" y="107"/>
                    <a:pt x="50" y="109"/>
                    <a:pt x="58" y="109"/>
                  </a:cubicBezTo>
                  <a:cubicBezTo>
                    <a:pt x="81" y="109"/>
                    <a:pt x="102" y="96"/>
                    <a:pt x="110" y="75"/>
                  </a:cubicBezTo>
                  <a:cubicBezTo>
                    <a:pt x="122" y="47"/>
                    <a:pt x="110" y="18"/>
                    <a:pt x="82" y="5"/>
                  </a:cubicBezTo>
                  <a:cubicBezTo>
                    <a:pt x="75" y="2"/>
                    <a:pt x="67" y="1"/>
                    <a:pt x="6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4"/>
            <p:cNvSpPr/>
            <p:nvPr/>
          </p:nvSpPr>
          <p:spPr>
            <a:xfrm>
              <a:off x="1110142" y="1514253"/>
              <a:ext cx="12096" cy="10719"/>
            </a:xfrm>
            <a:custGeom>
              <a:rect b="b" l="l" r="r" t="t"/>
              <a:pathLst>
                <a:path extrusionOk="0" h="109" w="123">
                  <a:moveTo>
                    <a:pt x="65" y="1"/>
                  </a:moveTo>
                  <a:cubicBezTo>
                    <a:pt x="42" y="1"/>
                    <a:pt x="21" y="13"/>
                    <a:pt x="13" y="34"/>
                  </a:cubicBezTo>
                  <a:cubicBezTo>
                    <a:pt x="0" y="58"/>
                    <a:pt x="13" y="93"/>
                    <a:pt x="42" y="104"/>
                  </a:cubicBezTo>
                  <a:cubicBezTo>
                    <a:pt x="49" y="107"/>
                    <a:pt x="56" y="108"/>
                    <a:pt x="63" y="108"/>
                  </a:cubicBezTo>
                  <a:cubicBezTo>
                    <a:pt x="84" y="108"/>
                    <a:pt x="102" y="96"/>
                    <a:pt x="112" y="75"/>
                  </a:cubicBezTo>
                  <a:cubicBezTo>
                    <a:pt x="123" y="45"/>
                    <a:pt x="112" y="16"/>
                    <a:pt x="88" y="5"/>
                  </a:cubicBezTo>
                  <a:cubicBezTo>
                    <a:pt x="80" y="2"/>
                    <a:pt x="73"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4"/>
            <p:cNvSpPr/>
            <p:nvPr/>
          </p:nvSpPr>
          <p:spPr>
            <a:xfrm>
              <a:off x="1098735" y="1521629"/>
              <a:ext cx="7474" cy="6490"/>
            </a:xfrm>
            <a:custGeom>
              <a:rect b="b" l="l" r="r" t="t"/>
              <a:pathLst>
                <a:path extrusionOk="0" h="66" w="76">
                  <a:moveTo>
                    <a:pt x="39" y="1"/>
                  </a:moveTo>
                  <a:cubicBezTo>
                    <a:pt x="27" y="1"/>
                    <a:pt x="15" y="10"/>
                    <a:pt x="6" y="23"/>
                  </a:cubicBezTo>
                  <a:cubicBezTo>
                    <a:pt x="1" y="34"/>
                    <a:pt x="6" y="58"/>
                    <a:pt x="24" y="64"/>
                  </a:cubicBezTo>
                  <a:cubicBezTo>
                    <a:pt x="29" y="65"/>
                    <a:pt x="33" y="66"/>
                    <a:pt x="37" y="66"/>
                  </a:cubicBezTo>
                  <a:cubicBezTo>
                    <a:pt x="50" y="66"/>
                    <a:pt x="62" y="59"/>
                    <a:pt x="70" y="46"/>
                  </a:cubicBezTo>
                  <a:cubicBezTo>
                    <a:pt x="76" y="29"/>
                    <a:pt x="70" y="11"/>
                    <a:pt x="54" y="5"/>
                  </a:cubicBezTo>
                  <a:cubicBezTo>
                    <a:pt x="49" y="2"/>
                    <a:pt x="44" y="1"/>
                    <a:pt x="3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4"/>
            <p:cNvSpPr/>
            <p:nvPr/>
          </p:nvSpPr>
          <p:spPr>
            <a:xfrm>
              <a:off x="1081132" y="1365366"/>
              <a:ext cx="61659" cy="61659"/>
            </a:xfrm>
            <a:custGeom>
              <a:rect b="b" l="l" r="r" t="t"/>
              <a:pathLst>
                <a:path extrusionOk="0" h="627" w="627">
                  <a:moveTo>
                    <a:pt x="308" y="0"/>
                  </a:moveTo>
                  <a:cubicBezTo>
                    <a:pt x="139" y="7"/>
                    <a:pt x="0" y="146"/>
                    <a:pt x="0" y="320"/>
                  </a:cubicBezTo>
                  <a:cubicBezTo>
                    <a:pt x="0" y="490"/>
                    <a:pt x="138" y="626"/>
                    <a:pt x="301" y="626"/>
                  </a:cubicBezTo>
                  <a:cubicBezTo>
                    <a:pt x="305" y="626"/>
                    <a:pt x="309" y="626"/>
                    <a:pt x="313" y="626"/>
                  </a:cubicBezTo>
                  <a:cubicBezTo>
                    <a:pt x="487" y="626"/>
                    <a:pt x="626" y="487"/>
                    <a:pt x="626" y="313"/>
                  </a:cubicBezTo>
                  <a:cubicBezTo>
                    <a:pt x="626" y="139"/>
                    <a:pt x="482" y="0"/>
                    <a:pt x="3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4"/>
            <p:cNvSpPr/>
            <p:nvPr/>
          </p:nvSpPr>
          <p:spPr>
            <a:xfrm>
              <a:off x="1082410" y="1387001"/>
              <a:ext cx="92243" cy="66380"/>
            </a:xfrm>
            <a:custGeom>
              <a:rect b="b" l="l" r="r" t="t"/>
              <a:pathLst>
                <a:path extrusionOk="0" h="675" w="938">
                  <a:moveTo>
                    <a:pt x="774" y="1"/>
                  </a:moveTo>
                  <a:cubicBezTo>
                    <a:pt x="724" y="1"/>
                    <a:pt x="684" y="30"/>
                    <a:pt x="688" y="87"/>
                  </a:cubicBezTo>
                  <a:cubicBezTo>
                    <a:pt x="700" y="204"/>
                    <a:pt x="643" y="291"/>
                    <a:pt x="579" y="349"/>
                  </a:cubicBezTo>
                  <a:cubicBezTo>
                    <a:pt x="509" y="419"/>
                    <a:pt x="410" y="459"/>
                    <a:pt x="311" y="470"/>
                  </a:cubicBezTo>
                  <a:cubicBezTo>
                    <a:pt x="231" y="483"/>
                    <a:pt x="138" y="483"/>
                    <a:pt x="68" y="483"/>
                  </a:cubicBezTo>
                  <a:cubicBezTo>
                    <a:pt x="66" y="482"/>
                    <a:pt x="63" y="482"/>
                    <a:pt x="61" y="482"/>
                  </a:cubicBezTo>
                  <a:cubicBezTo>
                    <a:pt x="20" y="482"/>
                    <a:pt x="1" y="541"/>
                    <a:pt x="39" y="569"/>
                  </a:cubicBezTo>
                  <a:cubicBezTo>
                    <a:pt x="115" y="622"/>
                    <a:pt x="207" y="662"/>
                    <a:pt x="300" y="668"/>
                  </a:cubicBezTo>
                  <a:cubicBezTo>
                    <a:pt x="336" y="672"/>
                    <a:pt x="372" y="674"/>
                    <a:pt x="409" y="674"/>
                  </a:cubicBezTo>
                  <a:cubicBezTo>
                    <a:pt x="524" y="674"/>
                    <a:pt x="644" y="648"/>
                    <a:pt x="758" y="552"/>
                  </a:cubicBezTo>
                  <a:cubicBezTo>
                    <a:pt x="908" y="424"/>
                    <a:pt x="937" y="250"/>
                    <a:pt x="932" y="163"/>
                  </a:cubicBezTo>
                  <a:cubicBezTo>
                    <a:pt x="922" y="54"/>
                    <a:pt x="840" y="1"/>
                    <a:pt x="7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4"/>
            <p:cNvSpPr/>
            <p:nvPr/>
          </p:nvSpPr>
          <p:spPr>
            <a:xfrm>
              <a:off x="1142103" y="1363104"/>
              <a:ext cx="20651" cy="20651"/>
            </a:xfrm>
            <a:custGeom>
              <a:rect b="b" l="l" r="r" t="t"/>
              <a:pathLst>
                <a:path extrusionOk="0" h="210" w="210">
                  <a:moveTo>
                    <a:pt x="105" y="1"/>
                  </a:moveTo>
                  <a:cubicBezTo>
                    <a:pt x="47" y="6"/>
                    <a:pt x="1" y="47"/>
                    <a:pt x="6" y="105"/>
                  </a:cubicBezTo>
                  <a:cubicBezTo>
                    <a:pt x="6" y="162"/>
                    <a:pt x="52" y="209"/>
                    <a:pt x="105" y="209"/>
                  </a:cubicBezTo>
                  <a:cubicBezTo>
                    <a:pt x="162" y="204"/>
                    <a:pt x="209" y="162"/>
                    <a:pt x="209" y="105"/>
                  </a:cubicBezTo>
                  <a:cubicBezTo>
                    <a:pt x="204" y="47"/>
                    <a:pt x="162"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4"/>
            <p:cNvSpPr/>
            <p:nvPr/>
          </p:nvSpPr>
          <p:spPr>
            <a:xfrm>
              <a:off x="1128433" y="1352286"/>
              <a:ext cx="13768" cy="13178"/>
            </a:xfrm>
            <a:custGeom>
              <a:rect b="b" l="l" r="r" t="t"/>
              <a:pathLst>
                <a:path extrusionOk="0" h="134" w="140">
                  <a:moveTo>
                    <a:pt x="70" y="1"/>
                  </a:moveTo>
                  <a:cubicBezTo>
                    <a:pt x="30" y="1"/>
                    <a:pt x="1" y="29"/>
                    <a:pt x="1" y="70"/>
                  </a:cubicBezTo>
                  <a:cubicBezTo>
                    <a:pt x="1" y="105"/>
                    <a:pt x="35" y="133"/>
                    <a:pt x="70" y="133"/>
                  </a:cubicBezTo>
                  <a:cubicBezTo>
                    <a:pt x="105" y="133"/>
                    <a:pt x="140" y="105"/>
                    <a:pt x="134" y="63"/>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4"/>
            <p:cNvSpPr/>
            <p:nvPr/>
          </p:nvSpPr>
          <p:spPr>
            <a:xfrm>
              <a:off x="1090277" y="1374511"/>
              <a:ext cx="43368" cy="43958"/>
            </a:xfrm>
            <a:custGeom>
              <a:rect b="b" l="l" r="r" t="t"/>
              <a:pathLst>
                <a:path extrusionOk="0" h="447" w="441">
                  <a:moveTo>
                    <a:pt x="220" y="0"/>
                  </a:moveTo>
                  <a:cubicBezTo>
                    <a:pt x="92" y="0"/>
                    <a:pt x="1" y="105"/>
                    <a:pt x="1" y="227"/>
                  </a:cubicBezTo>
                  <a:cubicBezTo>
                    <a:pt x="1" y="348"/>
                    <a:pt x="98" y="447"/>
                    <a:pt x="220" y="447"/>
                  </a:cubicBezTo>
                  <a:cubicBezTo>
                    <a:pt x="341" y="441"/>
                    <a:pt x="440" y="342"/>
                    <a:pt x="440" y="220"/>
                  </a:cubicBezTo>
                  <a:cubicBezTo>
                    <a:pt x="440" y="99"/>
                    <a:pt x="341" y="0"/>
                    <a:pt x="220"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4"/>
            <p:cNvSpPr/>
            <p:nvPr/>
          </p:nvSpPr>
          <p:spPr>
            <a:xfrm>
              <a:off x="1099325" y="1383657"/>
              <a:ext cx="25273" cy="25667"/>
            </a:xfrm>
            <a:custGeom>
              <a:rect b="b" l="l" r="r" t="t"/>
              <a:pathLst>
                <a:path extrusionOk="0" h="261" w="257">
                  <a:moveTo>
                    <a:pt x="128" y="0"/>
                  </a:moveTo>
                  <a:cubicBezTo>
                    <a:pt x="59" y="0"/>
                    <a:pt x="0" y="57"/>
                    <a:pt x="0" y="134"/>
                  </a:cubicBezTo>
                  <a:cubicBezTo>
                    <a:pt x="0" y="204"/>
                    <a:pt x="59" y="261"/>
                    <a:pt x="128" y="261"/>
                  </a:cubicBezTo>
                  <a:cubicBezTo>
                    <a:pt x="198" y="255"/>
                    <a:pt x="256" y="197"/>
                    <a:pt x="256" y="127"/>
                  </a:cubicBezTo>
                  <a:cubicBezTo>
                    <a:pt x="256" y="57"/>
                    <a:pt x="198" y="0"/>
                    <a:pt x="12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4"/>
            <p:cNvSpPr/>
            <p:nvPr/>
          </p:nvSpPr>
          <p:spPr>
            <a:xfrm>
              <a:off x="1091949" y="1392311"/>
              <a:ext cx="81622" cy="56644"/>
            </a:xfrm>
            <a:custGeom>
              <a:rect b="b" l="l" r="r" t="t"/>
              <a:pathLst>
                <a:path extrusionOk="0" h="576" w="830">
                  <a:moveTo>
                    <a:pt x="685" y="1"/>
                  </a:moveTo>
                  <a:cubicBezTo>
                    <a:pt x="655" y="1"/>
                    <a:pt x="633" y="20"/>
                    <a:pt x="637" y="57"/>
                  </a:cubicBezTo>
                  <a:cubicBezTo>
                    <a:pt x="644" y="138"/>
                    <a:pt x="562" y="295"/>
                    <a:pt x="516" y="335"/>
                  </a:cubicBezTo>
                  <a:cubicBezTo>
                    <a:pt x="412" y="422"/>
                    <a:pt x="284" y="440"/>
                    <a:pt x="220" y="451"/>
                  </a:cubicBezTo>
                  <a:cubicBezTo>
                    <a:pt x="157" y="456"/>
                    <a:pt x="99" y="456"/>
                    <a:pt x="53" y="456"/>
                  </a:cubicBezTo>
                  <a:cubicBezTo>
                    <a:pt x="18" y="456"/>
                    <a:pt x="0" y="498"/>
                    <a:pt x="29" y="520"/>
                  </a:cubicBezTo>
                  <a:cubicBezTo>
                    <a:pt x="81" y="555"/>
                    <a:pt x="185" y="568"/>
                    <a:pt x="255" y="573"/>
                  </a:cubicBezTo>
                  <a:cubicBezTo>
                    <a:pt x="267" y="575"/>
                    <a:pt x="282" y="575"/>
                    <a:pt x="297" y="575"/>
                  </a:cubicBezTo>
                  <a:cubicBezTo>
                    <a:pt x="398" y="575"/>
                    <a:pt x="554" y="544"/>
                    <a:pt x="644" y="469"/>
                  </a:cubicBezTo>
                  <a:cubicBezTo>
                    <a:pt x="742" y="381"/>
                    <a:pt x="829" y="207"/>
                    <a:pt x="800" y="109"/>
                  </a:cubicBezTo>
                  <a:cubicBezTo>
                    <a:pt x="780" y="36"/>
                    <a:pt x="726"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4"/>
            <p:cNvSpPr/>
            <p:nvPr/>
          </p:nvSpPr>
          <p:spPr>
            <a:xfrm>
              <a:off x="1025864" y="1397523"/>
              <a:ext cx="38844" cy="137873"/>
            </a:xfrm>
            <a:custGeom>
              <a:rect b="b" l="l" r="r" t="t"/>
              <a:pathLst>
                <a:path extrusionOk="0" h="1402" w="395">
                  <a:moveTo>
                    <a:pt x="220" y="1"/>
                  </a:moveTo>
                  <a:cubicBezTo>
                    <a:pt x="209" y="1"/>
                    <a:pt x="198" y="6"/>
                    <a:pt x="191" y="15"/>
                  </a:cubicBezTo>
                  <a:cubicBezTo>
                    <a:pt x="134" y="138"/>
                    <a:pt x="0" y="537"/>
                    <a:pt x="197" y="1377"/>
                  </a:cubicBezTo>
                  <a:cubicBezTo>
                    <a:pt x="200" y="1394"/>
                    <a:pt x="212" y="1401"/>
                    <a:pt x="225" y="1401"/>
                  </a:cubicBezTo>
                  <a:cubicBezTo>
                    <a:pt x="238" y="1401"/>
                    <a:pt x="252" y="1392"/>
                    <a:pt x="255" y="1377"/>
                  </a:cubicBezTo>
                  <a:cubicBezTo>
                    <a:pt x="301" y="1059"/>
                    <a:pt x="394" y="288"/>
                    <a:pt x="244" y="15"/>
                  </a:cubicBezTo>
                  <a:cubicBezTo>
                    <a:pt x="238" y="5"/>
                    <a:pt x="229"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4"/>
            <p:cNvSpPr/>
            <p:nvPr/>
          </p:nvSpPr>
          <p:spPr>
            <a:xfrm>
              <a:off x="950634" y="1289938"/>
              <a:ext cx="95291" cy="110337"/>
            </a:xfrm>
            <a:custGeom>
              <a:rect b="b" l="l" r="r" t="t"/>
              <a:pathLst>
                <a:path extrusionOk="0" h="1122" w="969">
                  <a:moveTo>
                    <a:pt x="163" y="1"/>
                  </a:moveTo>
                  <a:cubicBezTo>
                    <a:pt x="113" y="1"/>
                    <a:pt x="63" y="11"/>
                    <a:pt x="11" y="31"/>
                  </a:cubicBezTo>
                  <a:cubicBezTo>
                    <a:pt x="6" y="37"/>
                    <a:pt x="0" y="44"/>
                    <a:pt x="6" y="49"/>
                  </a:cubicBezTo>
                  <a:cubicBezTo>
                    <a:pt x="6" y="53"/>
                    <a:pt x="11" y="57"/>
                    <a:pt x="17" y="57"/>
                  </a:cubicBezTo>
                  <a:cubicBezTo>
                    <a:pt x="19" y="57"/>
                    <a:pt x="21" y="56"/>
                    <a:pt x="23" y="55"/>
                  </a:cubicBezTo>
                  <a:cubicBezTo>
                    <a:pt x="68" y="37"/>
                    <a:pt x="114" y="28"/>
                    <a:pt x="160" y="28"/>
                  </a:cubicBezTo>
                  <a:cubicBezTo>
                    <a:pt x="219" y="28"/>
                    <a:pt x="277" y="43"/>
                    <a:pt x="336" y="72"/>
                  </a:cubicBezTo>
                  <a:cubicBezTo>
                    <a:pt x="725" y="269"/>
                    <a:pt x="939" y="1104"/>
                    <a:pt x="945" y="1115"/>
                  </a:cubicBezTo>
                  <a:cubicBezTo>
                    <a:pt x="945" y="1122"/>
                    <a:pt x="950" y="1122"/>
                    <a:pt x="956" y="1122"/>
                  </a:cubicBezTo>
                  <a:cubicBezTo>
                    <a:pt x="968" y="1122"/>
                    <a:pt x="968" y="1115"/>
                    <a:pt x="968" y="1109"/>
                  </a:cubicBezTo>
                  <a:cubicBezTo>
                    <a:pt x="962" y="1074"/>
                    <a:pt x="747" y="252"/>
                    <a:pt x="348" y="49"/>
                  </a:cubicBezTo>
                  <a:cubicBezTo>
                    <a:pt x="287" y="17"/>
                    <a:pt x="225" y="1"/>
                    <a:pt x="1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4"/>
            <p:cNvSpPr/>
            <p:nvPr/>
          </p:nvSpPr>
          <p:spPr>
            <a:xfrm>
              <a:off x="1048581" y="1289938"/>
              <a:ext cx="95291" cy="110337"/>
            </a:xfrm>
            <a:custGeom>
              <a:rect b="b" l="l" r="r" t="t"/>
              <a:pathLst>
                <a:path extrusionOk="0" h="1122" w="969">
                  <a:moveTo>
                    <a:pt x="808" y="1"/>
                  </a:moveTo>
                  <a:cubicBezTo>
                    <a:pt x="745" y="1"/>
                    <a:pt x="682" y="17"/>
                    <a:pt x="621" y="49"/>
                  </a:cubicBezTo>
                  <a:cubicBezTo>
                    <a:pt x="221" y="252"/>
                    <a:pt x="13" y="1074"/>
                    <a:pt x="0" y="1109"/>
                  </a:cubicBezTo>
                  <a:cubicBezTo>
                    <a:pt x="0" y="1115"/>
                    <a:pt x="7" y="1122"/>
                    <a:pt x="13" y="1122"/>
                  </a:cubicBezTo>
                  <a:cubicBezTo>
                    <a:pt x="18" y="1122"/>
                    <a:pt x="24" y="1122"/>
                    <a:pt x="30" y="1115"/>
                  </a:cubicBezTo>
                  <a:cubicBezTo>
                    <a:pt x="30" y="1104"/>
                    <a:pt x="244" y="269"/>
                    <a:pt x="633" y="72"/>
                  </a:cubicBezTo>
                  <a:cubicBezTo>
                    <a:pt x="692" y="43"/>
                    <a:pt x="750" y="28"/>
                    <a:pt x="810" y="28"/>
                  </a:cubicBezTo>
                  <a:cubicBezTo>
                    <a:pt x="856" y="28"/>
                    <a:pt x="903" y="37"/>
                    <a:pt x="952" y="55"/>
                  </a:cubicBezTo>
                  <a:cubicBezTo>
                    <a:pt x="953" y="56"/>
                    <a:pt x="955" y="57"/>
                    <a:pt x="957" y="57"/>
                  </a:cubicBezTo>
                  <a:cubicBezTo>
                    <a:pt x="961" y="57"/>
                    <a:pt x="965" y="53"/>
                    <a:pt x="968" y="49"/>
                  </a:cubicBezTo>
                  <a:cubicBezTo>
                    <a:pt x="968" y="44"/>
                    <a:pt x="963" y="37"/>
                    <a:pt x="957" y="31"/>
                  </a:cubicBezTo>
                  <a:cubicBezTo>
                    <a:pt x="909" y="11"/>
                    <a:pt x="859" y="1"/>
                    <a:pt x="80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4"/>
            <p:cNvSpPr/>
            <p:nvPr/>
          </p:nvSpPr>
          <p:spPr>
            <a:xfrm>
              <a:off x="870191" y="1266140"/>
              <a:ext cx="63921" cy="65593"/>
            </a:xfrm>
            <a:custGeom>
              <a:rect b="b" l="l" r="r" t="t"/>
              <a:pathLst>
                <a:path extrusionOk="0" h="667" w="650">
                  <a:moveTo>
                    <a:pt x="262" y="1"/>
                  </a:moveTo>
                  <a:lnTo>
                    <a:pt x="262" y="1"/>
                  </a:lnTo>
                  <a:cubicBezTo>
                    <a:pt x="0" y="337"/>
                    <a:pt x="222" y="599"/>
                    <a:pt x="348" y="656"/>
                  </a:cubicBezTo>
                  <a:cubicBezTo>
                    <a:pt x="364" y="663"/>
                    <a:pt x="382" y="667"/>
                    <a:pt x="399" y="667"/>
                  </a:cubicBezTo>
                  <a:cubicBezTo>
                    <a:pt x="519" y="667"/>
                    <a:pt x="649" y="507"/>
                    <a:pt x="569" y="401"/>
                  </a:cubicBezTo>
                  <a:cubicBezTo>
                    <a:pt x="476" y="279"/>
                    <a:pt x="487" y="83"/>
                    <a:pt x="487" y="83"/>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4"/>
            <p:cNvSpPr/>
            <p:nvPr/>
          </p:nvSpPr>
          <p:spPr>
            <a:xfrm>
              <a:off x="877567" y="1266140"/>
              <a:ext cx="42385" cy="65691"/>
            </a:xfrm>
            <a:custGeom>
              <a:rect b="b" l="l" r="r" t="t"/>
              <a:pathLst>
                <a:path extrusionOk="0" h="668" w="431">
                  <a:moveTo>
                    <a:pt x="187" y="1"/>
                  </a:moveTo>
                  <a:cubicBezTo>
                    <a:pt x="187" y="1"/>
                    <a:pt x="1" y="209"/>
                    <a:pt x="88" y="436"/>
                  </a:cubicBezTo>
                  <a:cubicBezTo>
                    <a:pt x="154" y="604"/>
                    <a:pt x="258" y="667"/>
                    <a:pt x="332" y="667"/>
                  </a:cubicBezTo>
                  <a:cubicBezTo>
                    <a:pt x="355" y="667"/>
                    <a:pt x="375" y="661"/>
                    <a:pt x="390" y="650"/>
                  </a:cubicBezTo>
                  <a:cubicBezTo>
                    <a:pt x="390" y="650"/>
                    <a:pt x="147" y="505"/>
                    <a:pt x="163" y="302"/>
                  </a:cubicBezTo>
                  <a:cubicBezTo>
                    <a:pt x="170" y="226"/>
                    <a:pt x="210" y="202"/>
                    <a:pt x="256" y="202"/>
                  </a:cubicBezTo>
                  <a:cubicBezTo>
                    <a:pt x="333" y="202"/>
                    <a:pt x="430" y="268"/>
                    <a:pt x="430" y="268"/>
                  </a:cubicBezTo>
                  <a:cubicBezTo>
                    <a:pt x="430" y="268"/>
                    <a:pt x="407" y="181"/>
                    <a:pt x="412" y="83"/>
                  </a:cubicBezTo>
                  <a:cubicBezTo>
                    <a:pt x="418" y="24"/>
                    <a:pt x="187" y="1"/>
                    <a:pt x="18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4"/>
            <p:cNvSpPr/>
            <p:nvPr/>
          </p:nvSpPr>
          <p:spPr>
            <a:xfrm>
              <a:off x="910708" y="1305378"/>
              <a:ext cx="15538" cy="21536"/>
            </a:xfrm>
            <a:custGeom>
              <a:rect b="b" l="l" r="r" t="t"/>
              <a:pathLst>
                <a:path extrusionOk="0" h="219" w="158">
                  <a:moveTo>
                    <a:pt x="104" y="0"/>
                  </a:moveTo>
                  <a:cubicBezTo>
                    <a:pt x="76" y="0"/>
                    <a:pt x="38" y="34"/>
                    <a:pt x="24" y="88"/>
                  </a:cubicBezTo>
                  <a:cubicBezTo>
                    <a:pt x="0" y="147"/>
                    <a:pt x="6" y="205"/>
                    <a:pt x="40" y="216"/>
                  </a:cubicBezTo>
                  <a:cubicBezTo>
                    <a:pt x="44" y="218"/>
                    <a:pt x="47" y="218"/>
                    <a:pt x="51" y="218"/>
                  </a:cubicBezTo>
                  <a:cubicBezTo>
                    <a:pt x="80" y="218"/>
                    <a:pt x="118" y="181"/>
                    <a:pt x="139" y="130"/>
                  </a:cubicBezTo>
                  <a:cubicBezTo>
                    <a:pt x="157" y="72"/>
                    <a:pt x="150" y="13"/>
                    <a:pt x="116" y="2"/>
                  </a:cubicBezTo>
                  <a:cubicBezTo>
                    <a:pt x="112" y="1"/>
                    <a:pt x="1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4"/>
            <p:cNvSpPr/>
            <p:nvPr/>
          </p:nvSpPr>
          <p:spPr>
            <a:xfrm>
              <a:off x="875895" y="1248537"/>
              <a:ext cx="65101" cy="34321"/>
            </a:xfrm>
            <a:custGeom>
              <a:rect b="b" l="l" r="r" t="t"/>
              <a:pathLst>
                <a:path extrusionOk="0" h="349" w="662">
                  <a:moveTo>
                    <a:pt x="81" y="0"/>
                  </a:moveTo>
                  <a:lnTo>
                    <a:pt x="81" y="0"/>
                  </a:lnTo>
                  <a:cubicBezTo>
                    <a:pt x="81" y="0"/>
                    <a:pt x="1" y="187"/>
                    <a:pt x="233" y="313"/>
                  </a:cubicBezTo>
                  <a:cubicBezTo>
                    <a:pt x="281" y="339"/>
                    <a:pt x="328" y="349"/>
                    <a:pt x="372" y="349"/>
                  </a:cubicBezTo>
                  <a:cubicBezTo>
                    <a:pt x="538" y="349"/>
                    <a:pt x="662" y="203"/>
                    <a:pt x="662" y="203"/>
                  </a:cubicBezTo>
                  <a:lnTo>
                    <a:pt x="8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4"/>
            <p:cNvSpPr/>
            <p:nvPr/>
          </p:nvSpPr>
          <p:spPr>
            <a:xfrm>
              <a:off x="882779" y="1249717"/>
              <a:ext cx="59299" cy="23208"/>
            </a:xfrm>
            <a:custGeom>
              <a:rect b="b" l="l" r="r" t="t"/>
              <a:pathLst>
                <a:path extrusionOk="0" h="236" w="603">
                  <a:moveTo>
                    <a:pt x="0" y="1"/>
                  </a:moveTo>
                  <a:lnTo>
                    <a:pt x="0" y="1"/>
                  </a:lnTo>
                  <a:cubicBezTo>
                    <a:pt x="48" y="67"/>
                    <a:pt x="77" y="78"/>
                    <a:pt x="90" y="78"/>
                  </a:cubicBezTo>
                  <a:cubicBezTo>
                    <a:pt x="96" y="78"/>
                    <a:pt x="99" y="76"/>
                    <a:pt x="99" y="76"/>
                  </a:cubicBezTo>
                  <a:cubicBezTo>
                    <a:pt x="134" y="136"/>
                    <a:pt x="169" y="140"/>
                    <a:pt x="178" y="140"/>
                  </a:cubicBezTo>
                  <a:cubicBezTo>
                    <a:pt x="179" y="140"/>
                    <a:pt x="180" y="140"/>
                    <a:pt x="180" y="140"/>
                  </a:cubicBezTo>
                  <a:cubicBezTo>
                    <a:pt x="226" y="203"/>
                    <a:pt x="278" y="210"/>
                    <a:pt x="299" y="210"/>
                  </a:cubicBezTo>
                  <a:cubicBezTo>
                    <a:pt x="305" y="210"/>
                    <a:pt x="308" y="209"/>
                    <a:pt x="308" y="209"/>
                  </a:cubicBezTo>
                  <a:cubicBezTo>
                    <a:pt x="333" y="229"/>
                    <a:pt x="357" y="235"/>
                    <a:pt x="376" y="235"/>
                  </a:cubicBezTo>
                  <a:cubicBezTo>
                    <a:pt x="408" y="235"/>
                    <a:pt x="429" y="220"/>
                    <a:pt x="429" y="220"/>
                  </a:cubicBezTo>
                  <a:cubicBezTo>
                    <a:pt x="448" y="231"/>
                    <a:pt x="468" y="235"/>
                    <a:pt x="486" y="235"/>
                  </a:cubicBezTo>
                  <a:cubicBezTo>
                    <a:pt x="550" y="235"/>
                    <a:pt x="603" y="186"/>
                    <a:pt x="603" y="186"/>
                  </a:cubicBezTo>
                  <a:lnTo>
                    <a:pt x="0" y="1"/>
                  </a:ln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4"/>
            <p:cNvSpPr/>
            <p:nvPr/>
          </p:nvSpPr>
          <p:spPr>
            <a:xfrm>
              <a:off x="895858" y="1257388"/>
              <a:ext cx="20651" cy="24290"/>
            </a:xfrm>
            <a:custGeom>
              <a:rect b="b" l="l" r="r" t="t"/>
              <a:pathLst>
                <a:path extrusionOk="0" h="247" w="210">
                  <a:moveTo>
                    <a:pt x="60" y="1"/>
                  </a:moveTo>
                  <a:cubicBezTo>
                    <a:pt x="57" y="1"/>
                    <a:pt x="56" y="3"/>
                    <a:pt x="52" y="3"/>
                  </a:cubicBezTo>
                  <a:cubicBezTo>
                    <a:pt x="52" y="9"/>
                    <a:pt x="1" y="159"/>
                    <a:pt x="36" y="223"/>
                  </a:cubicBezTo>
                  <a:cubicBezTo>
                    <a:pt x="41" y="236"/>
                    <a:pt x="52" y="241"/>
                    <a:pt x="65" y="247"/>
                  </a:cubicBezTo>
                  <a:lnTo>
                    <a:pt x="87" y="247"/>
                  </a:lnTo>
                  <a:cubicBezTo>
                    <a:pt x="157" y="229"/>
                    <a:pt x="210" y="67"/>
                    <a:pt x="210" y="62"/>
                  </a:cubicBezTo>
                  <a:cubicBezTo>
                    <a:pt x="210" y="55"/>
                    <a:pt x="210" y="49"/>
                    <a:pt x="204" y="49"/>
                  </a:cubicBezTo>
                  <a:cubicBezTo>
                    <a:pt x="197" y="49"/>
                    <a:pt x="197" y="49"/>
                    <a:pt x="191" y="55"/>
                  </a:cubicBezTo>
                  <a:cubicBezTo>
                    <a:pt x="181" y="104"/>
                    <a:pt x="134" y="230"/>
                    <a:pt x="81" y="230"/>
                  </a:cubicBezTo>
                  <a:cubicBezTo>
                    <a:pt x="77" y="230"/>
                    <a:pt x="74" y="230"/>
                    <a:pt x="70" y="229"/>
                  </a:cubicBezTo>
                  <a:cubicBezTo>
                    <a:pt x="58" y="229"/>
                    <a:pt x="52" y="223"/>
                    <a:pt x="47" y="212"/>
                  </a:cubicBezTo>
                  <a:cubicBezTo>
                    <a:pt x="18" y="159"/>
                    <a:pt x="70" y="14"/>
                    <a:pt x="70" y="9"/>
                  </a:cubicBezTo>
                  <a:cubicBezTo>
                    <a:pt x="70" y="9"/>
                    <a:pt x="70" y="3"/>
                    <a:pt x="65" y="3"/>
                  </a:cubicBezTo>
                  <a:cubicBezTo>
                    <a:pt x="63" y="1"/>
                    <a:pt x="61" y="1"/>
                    <a:pt x="6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4"/>
            <p:cNvSpPr/>
            <p:nvPr/>
          </p:nvSpPr>
          <p:spPr>
            <a:xfrm>
              <a:off x="889073" y="1253651"/>
              <a:ext cx="11997" cy="26257"/>
            </a:xfrm>
            <a:custGeom>
              <a:rect b="b" l="l" r="r" t="t"/>
              <a:pathLst>
                <a:path extrusionOk="0" h="267" w="122">
                  <a:moveTo>
                    <a:pt x="41" y="1"/>
                  </a:moveTo>
                  <a:cubicBezTo>
                    <a:pt x="35" y="1"/>
                    <a:pt x="30" y="1"/>
                    <a:pt x="30" y="7"/>
                  </a:cubicBezTo>
                  <a:cubicBezTo>
                    <a:pt x="30" y="12"/>
                    <a:pt x="0" y="169"/>
                    <a:pt x="52" y="232"/>
                  </a:cubicBezTo>
                  <a:cubicBezTo>
                    <a:pt x="64" y="256"/>
                    <a:pt x="87" y="267"/>
                    <a:pt x="110" y="267"/>
                  </a:cubicBezTo>
                  <a:lnTo>
                    <a:pt x="116" y="267"/>
                  </a:lnTo>
                  <a:lnTo>
                    <a:pt x="121" y="261"/>
                  </a:lnTo>
                  <a:cubicBezTo>
                    <a:pt x="121" y="256"/>
                    <a:pt x="116" y="250"/>
                    <a:pt x="110" y="250"/>
                  </a:cubicBezTo>
                  <a:cubicBezTo>
                    <a:pt x="92" y="250"/>
                    <a:pt x="75" y="244"/>
                    <a:pt x="64" y="226"/>
                  </a:cubicBezTo>
                  <a:cubicBezTo>
                    <a:pt x="17" y="162"/>
                    <a:pt x="46" y="12"/>
                    <a:pt x="46" y="12"/>
                  </a:cubicBezTo>
                  <a:cubicBezTo>
                    <a:pt x="46" y="7"/>
                    <a:pt x="46" y="1"/>
                    <a:pt x="4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4"/>
            <p:cNvSpPr/>
            <p:nvPr/>
          </p:nvSpPr>
          <p:spPr>
            <a:xfrm>
              <a:off x="876485" y="1249717"/>
              <a:ext cx="18291" cy="26257"/>
            </a:xfrm>
            <a:custGeom>
              <a:rect b="b" l="l" r="r" t="t"/>
              <a:pathLst>
                <a:path extrusionOk="0" h="267" w="186">
                  <a:moveTo>
                    <a:pt x="75" y="1"/>
                  </a:moveTo>
                  <a:cubicBezTo>
                    <a:pt x="70" y="1"/>
                    <a:pt x="64" y="1"/>
                    <a:pt x="64" y="6"/>
                  </a:cubicBezTo>
                  <a:cubicBezTo>
                    <a:pt x="64" y="6"/>
                    <a:pt x="0" y="186"/>
                    <a:pt x="174" y="266"/>
                  </a:cubicBezTo>
                  <a:lnTo>
                    <a:pt x="180" y="266"/>
                  </a:lnTo>
                  <a:lnTo>
                    <a:pt x="185" y="261"/>
                  </a:lnTo>
                  <a:cubicBezTo>
                    <a:pt x="185" y="255"/>
                    <a:pt x="185" y="255"/>
                    <a:pt x="180" y="250"/>
                  </a:cubicBezTo>
                  <a:cubicBezTo>
                    <a:pt x="18" y="175"/>
                    <a:pt x="75" y="17"/>
                    <a:pt x="75" y="12"/>
                  </a:cubicBezTo>
                  <a:cubicBezTo>
                    <a:pt x="81" y="6"/>
                    <a:pt x="75" y="1"/>
                    <a:pt x="7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4"/>
            <p:cNvSpPr/>
            <p:nvPr/>
          </p:nvSpPr>
          <p:spPr>
            <a:xfrm>
              <a:off x="904414" y="1265550"/>
              <a:ext cx="22913" cy="18095"/>
            </a:xfrm>
            <a:custGeom>
              <a:rect b="b" l="l" r="r" t="t"/>
              <a:pathLst>
                <a:path extrusionOk="0" h="184" w="233">
                  <a:moveTo>
                    <a:pt x="227" y="1"/>
                  </a:moveTo>
                  <a:cubicBezTo>
                    <a:pt x="221" y="1"/>
                    <a:pt x="214" y="1"/>
                    <a:pt x="214" y="7"/>
                  </a:cubicBezTo>
                  <a:cubicBezTo>
                    <a:pt x="214" y="7"/>
                    <a:pt x="174" y="135"/>
                    <a:pt x="104" y="164"/>
                  </a:cubicBezTo>
                  <a:cubicBezTo>
                    <a:pt x="95" y="167"/>
                    <a:pt x="85" y="169"/>
                    <a:pt x="76" y="169"/>
                  </a:cubicBezTo>
                  <a:cubicBezTo>
                    <a:pt x="56" y="169"/>
                    <a:pt x="36" y="162"/>
                    <a:pt x="13" y="146"/>
                  </a:cubicBezTo>
                  <a:cubicBezTo>
                    <a:pt x="13" y="146"/>
                    <a:pt x="6" y="146"/>
                    <a:pt x="0" y="153"/>
                  </a:cubicBezTo>
                  <a:cubicBezTo>
                    <a:pt x="0" y="153"/>
                    <a:pt x="0" y="158"/>
                    <a:pt x="6" y="164"/>
                  </a:cubicBezTo>
                  <a:cubicBezTo>
                    <a:pt x="27" y="176"/>
                    <a:pt x="49" y="183"/>
                    <a:pt x="71" y="183"/>
                  </a:cubicBezTo>
                  <a:cubicBezTo>
                    <a:pt x="78" y="183"/>
                    <a:pt x="86" y="182"/>
                    <a:pt x="93" y="180"/>
                  </a:cubicBezTo>
                  <a:lnTo>
                    <a:pt x="110" y="180"/>
                  </a:lnTo>
                  <a:cubicBezTo>
                    <a:pt x="192" y="153"/>
                    <a:pt x="227" y="19"/>
                    <a:pt x="227" y="14"/>
                  </a:cubicBezTo>
                  <a:cubicBezTo>
                    <a:pt x="232" y="7"/>
                    <a:pt x="227" y="1"/>
                    <a:pt x="22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4"/>
            <p:cNvSpPr/>
            <p:nvPr/>
          </p:nvSpPr>
          <p:spPr>
            <a:xfrm>
              <a:off x="914641" y="1269582"/>
              <a:ext cx="26355" cy="13669"/>
            </a:xfrm>
            <a:custGeom>
              <a:rect b="b" l="l" r="r" t="t"/>
              <a:pathLst>
                <a:path extrusionOk="0" h="139" w="268">
                  <a:moveTo>
                    <a:pt x="249" y="0"/>
                  </a:moveTo>
                  <a:cubicBezTo>
                    <a:pt x="249" y="0"/>
                    <a:pt x="126" y="124"/>
                    <a:pt x="24" y="124"/>
                  </a:cubicBezTo>
                  <a:cubicBezTo>
                    <a:pt x="18" y="124"/>
                    <a:pt x="12" y="124"/>
                    <a:pt x="6" y="123"/>
                  </a:cubicBezTo>
                  <a:cubicBezTo>
                    <a:pt x="6" y="121"/>
                    <a:pt x="6" y="120"/>
                    <a:pt x="5" y="120"/>
                  </a:cubicBezTo>
                  <a:cubicBezTo>
                    <a:pt x="3" y="120"/>
                    <a:pt x="0" y="124"/>
                    <a:pt x="0" y="128"/>
                  </a:cubicBezTo>
                  <a:cubicBezTo>
                    <a:pt x="0" y="128"/>
                    <a:pt x="0" y="134"/>
                    <a:pt x="6" y="134"/>
                  </a:cubicBezTo>
                  <a:cubicBezTo>
                    <a:pt x="15" y="137"/>
                    <a:pt x="26" y="138"/>
                    <a:pt x="36" y="138"/>
                  </a:cubicBezTo>
                  <a:cubicBezTo>
                    <a:pt x="46" y="138"/>
                    <a:pt x="56" y="137"/>
                    <a:pt x="64" y="134"/>
                  </a:cubicBezTo>
                  <a:cubicBezTo>
                    <a:pt x="163" y="117"/>
                    <a:pt x="256" y="18"/>
                    <a:pt x="262" y="13"/>
                  </a:cubicBezTo>
                  <a:cubicBezTo>
                    <a:pt x="268" y="13"/>
                    <a:pt x="268" y="7"/>
                    <a:pt x="262"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4"/>
            <p:cNvSpPr/>
            <p:nvPr/>
          </p:nvSpPr>
          <p:spPr>
            <a:xfrm>
              <a:off x="865668" y="1209299"/>
              <a:ext cx="91358" cy="62741"/>
            </a:xfrm>
            <a:custGeom>
              <a:rect b="b" l="l" r="r" t="t"/>
              <a:pathLst>
                <a:path extrusionOk="0" h="638" w="929">
                  <a:moveTo>
                    <a:pt x="594" y="0"/>
                  </a:moveTo>
                  <a:cubicBezTo>
                    <a:pt x="505" y="0"/>
                    <a:pt x="424" y="81"/>
                    <a:pt x="343" y="150"/>
                  </a:cubicBezTo>
                  <a:cubicBezTo>
                    <a:pt x="271" y="207"/>
                    <a:pt x="200" y="218"/>
                    <a:pt x="155" y="218"/>
                  </a:cubicBezTo>
                  <a:cubicBezTo>
                    <a:pt x="128" y="218"/>
                    <a:pt x="110" y="214"/>
                    <a:pt x="110" y="214"/>
                  </a:cubicBezTo>
                  <a:cubicBezTo>
                    <a:pt x="110" y="214"/>
                    <a:pt x="6" y="214"/>
                    <a:pt x="0" y="300"/>
                  </a:cubicBezTo>
                  <a:cubicBezTo>
                    <a:pt x="0" y="381"/>
                    <a:pt x="708" y="637"/>
                    <a:pt x="856" y="637"/>
                  </a:cubicBezTo>
                  <a:cubicBezTo>
                    <a:pt x="869" y="637"/>
                    <a:pt x="877" y="635"/>
                    <a:pt x="881" y="631"/>
                  </a:cubicBezTo>
                  <a:cubicBezTo>
                    <a:pt x="928" y="579"/>
                    <a:pt x="870" y="551"/>
                    <a:pt x="824" y="428"/>
                  </a:cubicBezTo>
                  <a:cubicBezTo>
                    <a:pt x="782" y="307"/>
                    <a:pt x="824" y="126"/>
                    <a:pt x="690" y="35"/>
                  </a:cubicBezTo>
                  <a:cubicBezTo>
                    <a:pt x="657" y="10"/>
                    <a:pt x="625" y="0"/>
                    <a:pt x="5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4"/>
            <p:cNvSpPr/>
            <p:nvPr/>
          </p:nvSpPr>
          <p:spPr>
            <a:xfrm>
              <a:off x="876485" y="1210381"/>
              <a:ext cx="58217" cy="43466"/>
            </a:xfrm>
            <a:custGeom>
              <a:rect b="b" l="l" r="r" t="t"/>
              <a:pathLst>
                <a:path extrusionOk="0" h="442" w="592">
                  <a:moveTo>
                    <a:pt x="429" y="0"/>
                  </a:moveTo>
                  <a:lnTo>
                    <a:pt x="429" y="0"/>
                  </a:lnTo>
                  <a:cubicBezTo>
                    <a:pt x="348" y="24"/>
                    <a:pt x="279" y="110"/>
                    <a:pt x="192" y="168"/>
                  </a:cubicBezTo>
                  <a:cubicBezTo>
                    <a:pt x="144" y="201"/>
                    <a:pt x="90" y="208"/>
                    <a:pt x="52" y="208"/>
                  </a:cubicBezTo>
                  <a:cubicBezTo>
                    <a:pt x="21" y="208"/>
                    <a:pt x="0" y="203"/>
                    <a:pt x="0" y="203"/>
                  </a:cubicBezTo>
                  <a:lnTo>
                    <a:pt x="0" y="203"/>
                  </a:lnTo>
                  <a:cubicBezTo>
                    <a:pt x="193" y="390"/>
                    <a:pt x="369" y="441"/>
                    <a:pt x="471" y="441"/>
                  </a:cubicBezTo>
                  <a:cubicBezTo>
                    <a:pt x="477" y="441"/>
                    <a:pt x="482" y="441"/>
                    <a:pt x="487" y="441"/>
                  </a:cubicBezTo>
                  <a:cubicBezTo>
                    <a:pt x="592" y="435"/>
                    <a:pt x="586" y="289"/>
                    <a:pt x="429" y="214"/>
                  </a:cubicBezTo>
                  <a:cubicBezTo>
                    <a:pt x="348" y="179"/>
                    <a:pt x="429" y="0"/>
                    <a:pt x="429"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4"/>
            <p:cNvSpPr/>
            <p:nvPr/>
          </p:nvSpPr>
          <p:spPr>
            <a:xfrm>
              <a:off x="897038" y="1223362"/>
              <a:ext cx="22323" cy="18980"/>
            </a:xfrm>
            <a:custGeom>
              <a:rect b="b" l="l" r="r" t="t"/>
              <a:pathLst>
                <a:path extrusionOk="0" h="193" w="227">
                  <a:moveTo>
                    <a:pt x="122" y="1"/>
                  </a:moveTo>
                  <a:cubicBezTo>
                    <a:pt x="118" y="1"/>
                    <a:pt x="114" y="1"/>
                    <a:pt x="110" y="2"/>
                  </a:cubicBezTo>
                  <a:cubicBezTo>
                    <a:pt x="40" y="2"/>
                    <a:pt x="0" y="71"/>
                    <a:pt x="24" y="135"/>
                  </a:cubicBezTo>
                  <a:cubicBezTo>
                    <a:pt x="40" y="170"/>
                    <a:pt x="75" y="192"/>
                    <a:pt x="115" y="192"/>
                  </a:cubicBezTo>
                  <a:cubicBezTo>
                    <a:pt x="185" y="187"/>
                    <a:pt x="227" y="117"/>
                    <a:pt x="203" y="60"/>
                  </a:cubicBezTo>
                  <a:cubicBezTo>
                    <a:pt x="187" y="22"/>
                    <a:pt x="157" y="1"/>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4"/>
            <p:cNvSpPr/>
            <p:nvPr/>
          </p:nvSpPr>
          <p:spPr>
            <a:xfrm>
              <a:off x="923295" y="1221690"/>
              <a:ext cx="5704" cy="5409"/>
            </a:xfrm>
            <a:custGeom>
              <a:rect b="b" l="l" r="r" t="t"/>
              <a:pathLst>
                <a:path extrusionOk="0" h="55" w="58">
                  <a:moveTo>
                    <a:pt x="22" y="0"/>
                  </a:moveTo>
                  <a:cubicBezTo>
                    <a:pt x="11" y="7"/>
                    <a:pt x="0" y="19"/>
                    <a:pt x="6" y="35"/>
                  </a:cubicBezTo>
                  <a:cubicBezTo>
                    <a:pt x="6" y="45"/>
                    <a:pt x="17" y="55"/>
                    <a:pt x="28" y="55"/>
                  </a:cubicBezTo>
                  <a:cubicBezTo>
                    <a:pt x="30" y="55"/>
                    <a:pt x="33" y="54"/>
                    <a:pt x="35" y="53"/>
                  </a:cubicBezTo>
                  <a:cubicBezTo>
                    <a:pt x="46" y="53"/>
                    <a:pt x="57" y="35"/>
                    <a:pt x="52" y="24"/>
                  </a:cubicBezTo>
                  <a:cubicBezTo>
                    <a:pt x="52" y="7"/>
                    <a:pt x="40" y="0"/>
                    <a:pt x="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4"/>
            <p:cNvSpPr/>
            <p:nvPr/>
          </p:nvSpPr>
          <p:spPr>
            <a:xfrm>
              <a:off x="921525" y="1236540"/>
              <a:ext cx="10817" cy="9932"/>
            </a:xfrm>
            <a:custGeom>
              <a:rect b="b" l="l" r="r" t="t"/>
              <a:pathLst>
                <a:path extrusionOk="0" h="101" w="110">
                  <a:moveTo>
                    <a:pt x="58" y="0"/>
                  </a:moveTo>
                  <a:cubicBezTo>
                    <a:pt x="54" y="0"/>
                    <a:pt x="51" y="0"/>
                    <a:pt x="47" y="1"/>
                  </a:cubicBezTo>
                  <a:cubicBezTo>
                    <a:pt x="18" y="7"/>
                    <a:pt x="0" y="36"/>
                    <a:pt x="6" y="58"/>
                  </a:cubicBezTo>
                  <a:cubicBezTo>
                    <a:pt x="12" y="84"/>
                    <a:pt x="34" y="101"/>
                    <a:pt x="59" y="101"/>
                  </a:cubicBezTo>
                  <a:cubicBezTo>
                    <a:pt x="62" y="101"/>
                    <a:pt x="66" y="101"/>
                    <a:pt x="70" y="100"/>
                  </a:cubicBezTo>
                  <a:cubicBezTo>
                    <a:pt x="93" y="93"/>
                    <a:pt x="110" y="65"/>
                    <a:pt x="104" y="41"/>
                  </a:cubicBezTo>
                  <a:cubicBezTo>
                    <a:pt x="100" y="16"/>
                    <a:pt x="81" y="0"/>
                    <a:pt x="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4"/>
            <p:cNvSpPr/>
            <p:nvPr/>
          </p:nvSpPr>
          <p:spPr>
            <a:xfrm>
              <a:off x="920542" y="1211463"/>
              <a:ext cx="24388" cy="26552"/>
            </a:xfrm>
            <a:custGeom>
              <a:rect b="b" l="l" r="r" t="t"/>
              <a:pathLst>
                <a:path extrusionOk="0" h="270" w="248">
                  <a:moveTo>
                    <a:pt x="57" y="0"/>
                  </a:moveTo>
                  <a:cubicBezTo>
                    <a:pt x="16" y="0"/>
                    <a:pt x="1" y="35"/>
                    <a:pt x="63" y="70"/>
                  </a:cubicBezTo>
                  <a:cubicBezTo>
                    <a:pt x="144" y="117"/>
                    <a:pt x="109" y="192"/>
                    <a:pt x="149" y="244"/>
                  </a:cubicBezTo>
                  <a:cubicBezTo>
                    <a:pt x="164" y="263"/>
                    <a:pt x="177" y="270"/>
                    <a:pt x="188" y="270"/>
                  </a:cubicBezTo>
                  <a:cubicBezTo>
                    <a:pt x="207" y="270"/>
                    <a:pt x="219" y="249"/>
                    <a:pt x="219" y="238"/>
                  </a:cubicBezTo>
                  <a:cubicBezTo>
                    <a:pt x="248" y="134"/>
                    <a:pt x="155" y="35"/>
                    <a:pt x="103" y="13"/>
                  </a:cubicBezTo>
                  <a:cubicBezTo>
                    <a:pt x="86" y="4"/>
                    <a:pt x="7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4"/>
            <p:cNvSpPr/>
            <p:nvPr/>
          </p:nvSpPr>
          <p:spPr>
            <a:xfrm>
              <a:off x="1162066" y="1266140"/>
              <a:ext cx="63331" cy="65593"/>
            </a:xfrm>
            <a:custGeom>
              <a:rect b="b" l="l" r="r" t="t"/>
              <a:pathLst>
                <a:path extrusionOk="0" h="667" w="644">
                  <a:moveTo>
                    <a:pt x="389" y="1"/>
                  </a:moveTo>
                  <a:lnTo>
                    <a:pt x="157" y="83"/>
                  </a:lnTo>
                  <a:cubicBezTo>
                    <a:pt x="157" y="83"/>
                    <a:pt x="175" y="279"/>
                    <a:pt x="82" y="401"/>
                  </a:cubicBezTo>
                  <a:cubicBezTo>
                    <a:pt x="0" y="507"/>
                    <a:pt x="132" y="667"/>
                    <a:pt x="247" y="667"/>
                  </a:cubicBezTo>
                  <a:cubicBezTo>
                    <a:pt x="264" y="667"/>
                    <a:pt x="280" y="663"/>
                    <a:pt x="296" y="656"/>
                  </a:cubicBezTo>
                  <a:cubicBezTo>
                    <a:pt x="424" y="599"/>
                    <a:pt x="644" y="337"/>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4"/>
            <p:cNvSpPr/>
            <p:nvPr/>
          </p:nvSpPr>
          <p:spPr>
            <a:xfrm>
              <a:off x="1175735" y="1266140"/>
              <a:ext cx="42778" cy="65691"/>
            </a:xfrm>
            <a:custGeom>
              <a:rect b="b" l="l" r="r" t="t"/>
              <a:pathLst>
                <a:path extrusionOk="0" h="668" w="435">
                  <a:moveTo>
                    <a:pt x="250" y="1"/>
                  </a:moveTo>
                  <a:cubicBezTo>
                    <a:pt x="250" y="1"/>
                    <a:pt x="18" y="24"/>
                    <a:pt x="18" y="83"/>
                  </a:cubicBezTo>
                  <a:cubicBezTo>
                    <a:pt x="23" y="181"/>
                    <a:pt x="1" y="268"/>
                    <a:pt x="1" y="268"/>
                  </a:cubicBezTo>
                  <a:cubicBezTo>
                    <a:pt x="1" y="268"/>
                    <a:pt x="100" y="202"/>
                    <a:pt x="177" y="202"/>
                  </a:cubicBezTo>
                  <a:cubicBezTo>
                    <a:pt x="224" y="202"/>
                    <a:pt x="262" y="226"/>
                    <a:pt x="267" y="302"/>
                  </a:cubicBezTo>
                  <a:cubicBezTo>
                    <a:pt x="285" y="505"/>
                    <a:pt x="41" y="650"/>
                    <a:pt x="41" y="650"/>
                  </a:cubicBezTo>
                  <a:cubicBezTo>
                    <a:pt x="56" y="661"/>
                    <a:pt x="77" y="667"/>
                    <a:pt x="100" y="667"/>
                  </a:cubicBezTo>
                  <a:cubicBezTo>
                    <a:pt x="175" y="667"/>
                    <a:pt x="282" y="604"/>
                    <a:pt x="349" y="436"/>
                  </a:cubicBezTo>
                  <a:cubicBezTo>
                    <a:pt x="435" y="209"/>
                    <a:pt x="250" y="1"/>
                    <a:pt x="25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4"/>
            <p:cNvSpPr/>
            <p:nvPr/>
          </p:nvSpPr>
          <p:spPr>
            <a:xfrm>
              <a:off x="1169441" y="1305378"/>
              <a:ext cx="15439" cy="21536"/>
            </a:xfrm>
            <a:custGeom>
              <a:rect b="b" l="l" r="r" t="t"/>
              <a:pathLst>
                <a:path extrusionOk="0" h="219" w="157">
                  <a:moveTo>
                    <a:pt x="54" y="0"/>
                  </a:moveTo>
                  <a:cubicBezTo>
                    <a:pt x="50" y="0"/>
                    <a:pt x="46" y="1"/>
                    <a:pt x="41" y="2"/>
                  </a:cubicBezTo>
                  <a:cubicBezTo>
                    <a:pt x="12" y="13"/>
                    <a:pt x="1" y="72"/>
                    <a:pt x="23" y="130"/>
                  </a:cubicBezTo>
                  <a:cubicBezTo>
                    <a:pt x="44" y="181"/>
                    <a:pt x="78" y="218"/>
                    <a:pt x="110" y="218"/>
                  </a:cubicBezTo>
                  <a:cubicBezTo>
                    <a:pt x="114" y="218"/>
                    <a:pt x="118" y="218"/>
                    <a:pt x="122" y="216"/>
                  </a:cubicBezTo>
                  <a:cubicBezTo>
                    <a:pt x="151" y="205"/>
                    <a:pt x="157" y="147"/>
                    <a:pt x="140" y="88"/>
                  </a:cubicBezTo>
                  <a:cubicBezTo>
                    <a:pt x="119" y="34"/>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4"/>
            <p:cNvSpPr/>
            <p:nvPr/>
          </p:nvSpPr>
          <p:spPr>
            <a:xfrm>
              <a:off x="1155280" y="1248537"/>
              <a:ext cx="64413" cy="34321"/>
            </a:xfrm>
            <a:custGeom>
              <a:rect b="b" l="l" r="r" t="t"/>
              <a:pathLst>
                <a:path extrusionOk="0" h="349" w="655">
                  <a:moveTo>
                    <a:pt x="579" y="0"/>
                  </a:moveTo>
                  <a:lnTo>
                    <a:pt x="0" y="203"/>
                  </a:lnTo>
                  <a:cubicBezTo>
                    <a:pt x="0" y="203"/>
                    <a:pt x="123" y="349"/>
                    <a:pt x="290" y="349"/>
                  </a:cubicBezTo>
                  <a:cubicBezTo>
                    <a:pt x="333" y="349"/>
                    <a:pt x="380" y="339"/>
                    <a:pt x="429" y="313"/>
                  </a:cubicBezTo>
                  <a:cubicBezTo>
                    <a:pt x="654" y="187"/>
                    <a:pt x="579" y="0"/>
                    <a:pt x="5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4"/>
            <p:cNvSpPr/>
            <p:nvPr/>
          </p:nvSpPr>
          <p:spPr>
            <a:xfrm>
              <a:off x="1154002" y="1249717"/>
              <a:ext cx="59496" cy="23208"/>
            </a:xfrm>
            <a:custGeom>
              <a:rect b="b" l="l" r="r" t="t"/>
              <a:pathLst>
                <a:path extrusionOk="0" h="236" w="605">
                  <a:moveTo>
                    <a:pt x="605" y="1"/>
                  </a:moveTo>
                  <a:lnTo>
                    <a:pt x="1" y="186"/>
                  </a:lnTo>
                  <a:cubicBezTo>
                    <a:pt x="1" y="186"/>
                    <a:pt x="54" y="235"/>
                    <a:pt x="116" y="235"/>
                  </a:cubicBezTo>
                  <a:cubicBezTo>
                    <a:pt x="133" y="235"/>
                    <a:pt x="151" y="231"/>
                    <a:pt x="169" y="220"/>
                  </a:cubicBezTo>
                  <a:cubicBezTo>
                    <a:pt x="169" y="220"/>
                    <a:pt x="193" y="235"/>
                    <a:pt x="225" y="235"/>
                  </a:cubicBezTo>
                  <a:cubicBezTo>
                    <a:pt x="245" y="235"/>
                    <a:pt x="269" y="229"/>
                    <a:pt x="292" y="209"/>
                  </a:cubicBezTo>
                  <a:cubicBezTo>
                    <a:pt x="292" y="209"/>
                    <a:pt x="295" y="210"/>
                    <a:pt x="301" y="210"/>
                  </a:cubicBezTo>
                  <a:cubicBezTo>
                    <a:pt x="323" y="210"/>
                    <a:pt x="378" y="203"/>
                    <a:pt x="418" y="140"/>
                  </a:cubicBezTo>
                  <a:cubicBezTo>
                    <a:pt x="418" y="140"/>
                    <a:pt x="419" y="140"/>
                    <a:pt x="421" y="140"/>
                  </a:cubicBezTo>
                  <a:cubicBezTo>
                    <a:pt x="431" y="140"/>
                    <a:pt x="470" y="136"/>
                    <a:pt x="500" y="76"/>
                  </a:cubicBezTo>
                  <a:cubicBezTo>
                    <a:pt x="500" y="76"/>
                    <a:pt x="503" y="78"/>
                    <a:pt x="509" y="78"/>
                  </a:cubicBezTo>
                  <a:cubicBezTo>
                    <a:pt x="522" y="78"/>
                    <a:pt x="552" y="67"/>
                    <a:pt x="60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4"/>
            <p:cNvSpPr/>
            <p:nvPr/>
          </p:nvSpPr>
          <p:spPr>
            <a:xfrm>
              <a:off x="1179177" y="1257388"/>
              <a:ext cx="20651" cy="24290"/>
            </a:xfrm>
            <a:custGeom>
              <a:rect b="b" l="l" r="r" t="t"/>
              <a:pathLst>
                <a:path extrusionOk="0" h="247" w="210">
                  <a:moveTo>
                    <a:pt x="151" y="1"/>
                  </a:moveTo>
                  <a:cubicBezTo>
                    <a:pt x="149" y="1"/>
                    <a:pt x="147" y="1"/>
                    <a:pt x="145" y="3"/>
                  </a:cubicBezTo>
                  <a:lnTo>
                    <a:pt x="140" y="9"/>
                  </a:lnTo>
                  <a:cubicBezTo>
                    <a:pt x="145" y="14"/>
                    <a:pt x="191" y="159"/>
                    <a:pt x="162" y="212"/>
                  </a:cubicBezTo>
                  <a:cubicBezTo>
                    <a:pt x="157" y="223"/>
                    <a:pt x="151" y="229"/>
                    <a:pt x="145" y="229"/>
                  </a:cubicBezTo>
                  <a:cubicBezTo>
                    <a:pt x="142" y="230"/>
                    <a:pt x="138" y="230"/>
                    <a:pt x="135" y="230"/>
                  </a:cubicBezTo>
                  <a:cubicBezTo>
                    <a:pt x="81" y="230"/>
                    <a:pt x="34" y="104"/>
                    <a:pt x="17" y="55"/>
                  </a:cubicBezTo>
                  <a:cubicBezTo>
                    <a:pt x="17" y="49"/>
                    <a:pt x="12" y="49"/>
                    <a:pt x="6" y="49"/>
                  </a:cubicBezTo>
                  <a:cubicBezTo>
                    <a:pt x="6" y="49"/>
                    <a:pt x="1" y="55"/>
                    <a:pt x="1" y="62"/>
                  </a:cubicBezTo>
                  <a:cubicBezTo>
                    <a:pt x="6" y="67"/>
                    <a:pt x="52" y="229"/>
                    <a:pt x="122" y="247"/>
                  </a:cubicBezTo>
                  <a:lnTo>
                    <a:pt x="145" y="247"/>
                  </a:lnTo>
                  <a:cubicBezTo>
                    <a:pt x="162" y="241"/>
                    <a:pt x="168" y="236"/>
                    <a:pt x="180" y="223"/>
                  </a:cubicBezTo>
                  <a:cubicBezTo>
                    <a:pt x="209" y="159"/>
                    <a:pt x="157" y="9"/>
                    <a:pt x="157" y="3"/>
                  </a:cubicBezTo>
                  <a:cubicBezTo>
                    <a:pt x="157" y="3"/>
                    <a:pt x="154" y="1"/>
                    <a:pt x="15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4"/>
            <p:cNvSpPr/>
            <p:nvPr/>
          </p:nvSpPr>
          <p:spPr>
            <a:xfrm>
              <a:off x="1195108" y="1253651"/>
              <a:ext cx="12096" cy="26257"/>
            </a:xfrm>
            <a:custGeom>
              <a:rect b="b" l="l" r="r" t="t"/>
              <a:pathLst>
                <a:path extrusionOk="0" h="267" w="123">
                  <a:moveTo>
                    <a:pt x="82" y="1"/>
                  </a:moveTo>
                  <a:cubicBezTo>
                    <a:pt x="75" y="1"/>
                    <a:pt x="70" y="7"/>
                    <a:pt x="75" y="12"/>
                  </a:cubicBezTo>
                  <a:cubicBezTo>
                    <a:pt x="75" y="12"/>
                    <a:pt x="104" y="162"/>
                    <a:pt x="59" y="226"/>
                  </a:cubicBezTo>
                  <a:cubicBezTo>
                    <a:pt x="47" y="244"/>
                    <a:pt x="29" y="250"/>
                    <a:pt x="6" y="250"/>
                  </a:cubicBezTo>
                  <a:cubicBezTo>
                    <a:pt x="0" y="250"/>
                    <a:pt x="0" y="256"/>
                    <a:pt x="0" y="261"/>
                  </a:cubicBezTo>
                  <a:cubicBezTo>
                    <a:pt x="0" y="261"/>
                    <a:pt x="0" y="267"/>
                    <a:pt x="6" y="267"/>
                  </a:cubicBezTo>
                  <a:cubicBezTo>
                    <a:pt x="35" y="267"/>
                    <a:pt x="53" y="256"/>
                    <a:pt x="70" y="232"/>
                  </a:cubicBezTo>
                  <a:cubicBezTo>
                    <a:pt x="123" y="169"/>
                    <a:pt x="88" y="12"/>
                    <a:pt x="88" y="7"/>
                  </a:cubicBezTo>
                  <a:cubicBezTo>
                    <a:pt x="88" y="1"/>
                    <a:pt x="82" y="1"/>
                    <a:pt x="82"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4"/>
            <p:cNvSpPr/>
            <p:nvPr/>
          </p:nvSpPr>
          <p:spPr>
            <a:xfrm>
              <a:off x="1201402" y="1249717"/>
              <a:ext cx="18291" cy="26257"/>
            </a:xfrm>
            <a:custGeom>
              <a:rect b="b" l="l" r="r" t="t"/>
              <a:pathLst>
                <a:path extrusionOk="0" h="267" w="186">
                  <a:moveTo>
                    <a:pt x="110" y="1"/>
                  </a:moveTo>
                  <a:cubicBezTo>
                    <a:pt x="104" y="1"/>
                    <a:pt x="104" y="6"/>
                    <a:pt x="104" y="12"/>
                  </a:cubicBezTo>
                  <a:cubicBezTo>
                    <a:pt x="104" y="17"/>
                    <a:pt x="163" y="175"/>
                    <a:pt x="6" y="250"/>
                  </a:cubicBezTo>
                  <a:cubicBezTo>
                    <a:pt x="0" y="255"/>
                    <a:pt x="0" y="255"/>
                    <a:pt x="0" y="261"/>
                  </a:cubicBezTo>
                  <a:cubicBezTo>
                    <a:pt x="0" y="266"/>
                    <a:pt x="0" y="266"/>
                    <a:pt x="6" y="266"/>
                  </a:cubicBezTo>
                  <a:lnTo>
                    <a:pt x="11" y="266"/>
                  </a:lnTo>
                  <a:cubicBezTo>
                    <a:pt x="185" y="186"/>
                    <a:pt x="123" y="6"/>
                    <a:pt x="123" y="6"/>
                  </a:cubicBezTo>
                  <a:cubicBezTo>
                    <a:pt x="116" y="1"/>
                    <a:pt x="116" y="1"/>
                    <a:pt x="11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4"/>
            <p:cNvSpPr/>
            <p:nvPr/>
          </p:nvSpPr>
          <p:spPr>
            <a:xfrm>
              <a:off x="1168950" y="1265550"/>
              <a:ext cx="22225" cy="18095"/>
            </a:xfrm>
            <a:custGeom>
              <a:rect b="b" l="l" r="r" t="t"/>
              <a:pathLst>
                <a:path extrusionOk="0" h="184" w="226">
                  <a:moveTo>
                    <a:pt x="6" y="1"/>
                  </a:moveTo>
                  <a:cubicBezTo>
                    <a:pt x="0" y="1"/>
                    <a:pt x="0" y="7"/>
                    <a:pt x="0" y="14"/>
                  </a:cubicBezTo>
                  <a:cubicBezTo>
                    <a:pt x="0" y="19"/>
                    <a:pt x="41" y="153"/>
                    <a:pt x="121" y="180"/>
                  </a:cubicBezTo>
                  <a:lnTo>
                    <a:pt x="133" y="180"/>
                  </a:lnTo>
                  <a:cubicBezTo>
                    <a:pt x="140" y="182"/>
                    <a:pt x="148" y="183"/>
                    <a:pt x="155" y="183"/>
                  </a:cubicBezTo>
                  <a:cubicBezTo>
                    <a:pt x="177" y="183"/>
                    <a:pt x="200" y="176"/>
                    <a:pt x="226" y="164"/>
                  </a:cubicBezTo>
                  <a:lnTo>
                    <a:pt x="226" y="153"/>
                  </a:lnTo>
                  <a:cubicBezTo>
                    <a:pt x="226" y="146"/>
                    <a:pt x="220" y="146"/>
                    <a:pt x="215" y="146"/>
                  </a:cubicBezTo>
                  <a:cubicBezTo>
                    <a:pt x="195" y="162"/>
                    <a:pt x="175" y="169"/>
                    <a:pt x="156" y="169"/>
                  </a:cubicBezTo>
                  <a:cubicBezTo>
                    <a:pt x="146" y="169"/>
                    <a:pt x="137" y="167"/>
                    <a:pt x="127" y="164"/>
                  </a:cubicBezTo>
                  <a:cubicBezTo>
                    <a:pt x="52" y="135"/>
                    <a:pt x="17" y="7"/>
                    <a:pt x="17" y="7"/>
                  </a:cubicBezTo>
                  <a:cubicBezTo>
                    <a:pt x="12" y="1"/>
                    <a:pt x="12" y="1"/>
                    <a:pt x="6"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4"/>
            <p:cNvSpPr/>
            <p:nvPr/>
          </p:nvSpPr>
          <p:spPr>
            <a:xfrm>
              <a:off x="1155280" y="1269582"/>
              <a:ext cx="26158" cy="13669"/>
            </a:xfrm>
            <a:custGeom>
              <a:rect b="b" l="l" r="r" t="t"/>
              <a:pathLst>
                <a:path extrusionOk="0" h="139" w="266">
                  <a:moveTo>
                    <a:pt x="0" y="0"/>
                  </a:moveTo>
                  <a:lnTo>
                    <a:pt x="0" y="13"/>
                  </a:lnTo>
                  <a:cubicBezTo>
                    <a:pt x="6" y="18"/>
                    <a:pt x="105" y="117"/>
                    <a:pt x="196" y="134"/>
                  </a:cubicBezTo>
                  <a:cubicBezTo>
                    <a:pt x="208" y="137"/>
                    <a:pt x="218" y="138"/>
                    <a:pt x="228" y="138"/>
                  </a:cubicBezTo>
                  <a:cubicBezTo>
                    <a:pt x="239" y="138"/>
                    <a:pt x="249" y="137"/>
                    <a:pt x="260" y="134"/>
                  </a:cubicBezTo>
                  <a:lnTo>
                    <a:pt x="266" y="128"/>
                  </a:lnTo>
                  <a:cubicBezTo>
                    <a:pt x="266" y="124"/>
                    <a:pt x="263" y="120"/>
                    <a:pt x="260" y="120"/>
                  </a:cubicBezTo>
                  <a:cubicBezTo>
                    <a:pt x="258" y="120"/>
                    <a:pt x="257" y="121"/>
                    <a:pt x="255" y="123"/>
                  </a:cubicBezTo>
                  <a:cubicBezTo>
                    <a:pt x="249" y="124"/>
                    <a:pt x="243" y="124"/>
                    <a:pt x="237" y="124"/>
                  </a:cubicBezTo>
                  <a:cubicBezTo>
                    <a:pt x="135" y="124"/>
                    <a:pt x="11" y="0"/>
                    <a:pt x="11"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4"/>
            <p:cNvSpPr/>
            <p:nvPr/>
          </p:nvSpPr>
          <p:spPr>
            <a:xfrm>
              <a:off x="1139251" y="1209299"/>
              <a:ext cx="91260" cy="62741"/>
            </a:xfrm>
            <a:custGeom>
              <a:rect b="b" l="l" r="r" t="t"/>
              <a:pathLst>
                <a:path extrusionOk="0" h="638" w="928">
                  <a:moveTo>
                    <a:pt x="331" y="0"/>
                  </a:moveTo>
                  <a:cubicBezTo>
                    <a:pt x="300" y="0"/>
                    <a:pt x="267" y="10"/>
                    <a:pt x="233" y="35"/>
                  </a:cubicBezTo>
                  <a:cubicBezTo>
                    <a:pt x="105" y="126"/>
                    <a:pt x="140" y="307"/>
                    <a:pt x="99" y="428"/>
                  </a:cubicBezTo>
                  <a:cubicBezTo>
                    <a:pt x="59" y="551"/>
                    <a:pt x="1" y="579"/>
                    <a:pt x="46" y="631"/>
                  </a:cubicBezTo>
                  <a:cubicBezTo>
                    <a:pt x="50" y="635"/>
                    <a:pt x="59" y="637"/>
                    <a:pt x="72" y="637"/>
                  </a:cubicBezTo>
                  <a:cubicBezTo>
                    <a:pt x="221" y="637"/>
                    <a:pt x="928" y="381"/>
                    <a:pt x="921" y="300"/>
                  </a:cubicBezTo>
                  <a:cubicBezTo>
                    <a:pt x="921" y="214"/>
                    <a:pt x="812" y="214"/>
                    <a:pt x="812" y="214"/>
                  </a:cubicBezTo>
                  <a:cubicBezTo>
                    <a:pt x="812" y="214"/>
                    <a:pt x="794" y="218"/>
                    <a:pt x="767" y="218"/>
                  </a:cubicBezTo>
                  <a:cubicBezTo>
                    <a:pt x="723" y="218"/>
                    <a:pt x="654" y="207"/>
                    <a:pt x="586" y="150"/>
                  </a:cubicBezTo>
                  <a:cubicBezTo>
                    <a:pt x="500" y="81"/>
                    <a:pt x="420"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4"/>
            <p:cNvSpPr/>
            <p:nvPr/>
          </p:nvSpPr>
          <p:spPr>
            <a:xfrm>
              <a:off x="1160886" y="1210381"/>
              <a:ext cx="58217" cy="43466"/>
            </a:xfrm>
            <a:custGeom>
              <a:rect b="b" l="l" r="r" t="t"/>
              <a:pathLst>
                <a:path extrusionOk="0" h="442" w="592">
                  <a:moveTo>
                    <a:pt x="163" y="0"/>
                  </a:moveTo>
                  <a:cubicBezTo>
                    <a:pt x="163" y="0"/>
                    <a:pt x="244" y="179"/>
                    <a:pt x="163" y="214"/>
                  </a:cubicBezTo>
                  <a:cubicBezTo>
                    <a:pt x="6" y="289"/>
                    <a:pt x="0" y="435"/>
                    <a:pt x="105" y="441"/>
                  </a:cubicBezTo>
                  <a:cubicBezTo>
                    <a:pt x="110" y="441"/>
                    <a:pt x="116" y="441"/>
                    <a:pt x="121" y="441"/>
                  </a:cubicBezTo>
                  <a:cubicBezTo>
                    <a:pt x="228" y="441"/>
                    <a:pt x="405" y="390"/>
                    <a:pt x="592" y="203"/>
                  </a:cubicBezTo>
                  <a:lnTo>
                    <a:pt x="592" y="203"/>
                  </a:lnTo>
                  <a:cubicBezTo>
                    <a:pt x="592" y="203"/>
                    <a:pt x="572" y="208"/>
                    <a:pt x="542" y="208"/>
                  </a:cubicBezTo>
                  <a:cubicBezTo>
                    <a:pt x="506" y="208"/>
                    <a:pt x="454" y="201"/>
                    <a:pt x="407" y="168"/>
                  </a:cubicBezTo>
                  <a:cubicBezTo>
                    <a:pt x="313" y="110"/>
                    <a:pt x="249" y="24"/>
                    <a:pt x="163"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4"/>
            <p:cNvSpPr/>
            <p:nvPr/>
          </p:nvSpPr>
          <p:spPr>
            <a:xfrm>
              <a:off x="1176325" y="1223362"/>
              <a:ext cx="22815" cy="18980"/>
            </a:xfrm>
            <a:custGeom>
              <a:rect b="b" l="l" r="r" t="t"/>
              <a:pathLst>
                <a:path extrusionOk="0" h="193" w="232">
                  <a:moveTo>
                    <a:pt x="105" y="1"/>
                  </a:moveTo>
                  <a:cubicBezTo>
                    <a:pt x="73" y="1"/>
                    <a:pt x="40" y="22"/>
                    <a:pt x="30" y="60"/>
                  </a:cubicBezTo>
                  <a:cubicBezTo>
                    <a:pt x="1" y="117"/>
                    <a:pt x="46" y="187"/>
                    <a:pt x="116" y="192"/>
                  </a:cubicBezTo>
                  <a:cubicBezTo>
                    <a:pt x="151" y="192"/>
                    <a:pt x="191" y="170"/>
                    <a:pt x="204" y="135"/>
                  </a:cubicBezTo>
                  <a:cubicBezTo>
                    <a:pt x="231" y="71"/>
                    <a:pt x="186" y="2"/>
                    <a:pt x="116" y="2"/>
                  </a:cubicBezTo>
                  <a:cubicBezTo>
                    <a:pt x="112" y="1"/>
                    <a:pt x="109"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4"/>
            <p:cNvSpPr/>
            <p:nvPr/>
          </p:nvSpPr>
          <p:spPr>
            <a:xfrm>
              <a:off x="1167180" y="1221690"/>
              <a:ext cx="5310" cy="5409"/>
            </a:xfrm>
            <a:custGeom>
              <a:rect b="b" l="l" r="r" t="t"/>
              <a:pathLst>
                <a:path extrusionOk="0" h="55" w="54">
                  <a:moveTo>
                    <a:pt x="30" y="0"/>
                  </a:moveTo>
                  <a:cubicBezTo>
                    <a:pt x="18" y="0"/>
                    <a:pt x="6" y="7"/>
                    <a:pt x="0" y="24"/>
                  </a:cubicBezTo>
                  <a:cubicBezTo>
                    <a:pt x="0" y="35"/>
                    <a:pt x="6" y="53"/>
                    <a:pt x="24" y="53"/>
                  </a:cubicBezTo>
                  <a:cubicBezTo>
                    <a:pt x="26" y="54"/>
                    <a:pt x="28" y="55"/>
                    <a:pt x="30" y="55"/>
                  </a:cubicBezTo>
                  <a:cubicBezTo>
                    <a:pt x="39" y="55"/>
                    <a:pt x="48" y="45"/>
                    <a:pt x="53" y="35"/>
                  </a:cubicBezTo>
                  <a:cubicBezTo>
                    <a:pt x="53" y="19"/>
                    <a:pt x="46" y="7"/>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4"/>
            <p:cNvSpPr/>
            <p:nvPr/>
          </p:nvSpPr>
          <p:spPr>
            <a:xfrm>
              <a:off x="1163148" y="1236540"/>
              <a:ext cx="10916" cy="9932"/>
            </a:xfrm>
            <a:custGeom>
              <a:rect b="b" l="l" r="r" t="t"/>
              <a:pathLst>
                <a:path extrusionOk="0" h="101" w="111">
                  <a:moveTo>
                    <a:pt x="59" y="0"/>
                  </a:moveTo>
                  <a:cubicBezTo>
                    <a:pt x="34" y="0"/>
                    <a:pt x="11" y="16"/>
                    <a:pt x="7" y="41"/>
                  </a:cubicBezTo>
                  <a:cubicBezTo>
                    <a:pt x="1" y="65"/>
                    <a:pt x="18" y="93"/>
                    <a:pt x="47" y="100"/>
                  </a:cubicBezTo>
                  <a:cubicBezTo>
                    <a:pt x="50" y="101"/>
                    <a:pt x="54" y="101"/>
                    <a:pt x="57" y="101"/>
                  </a:cubicBezTo>
                  <a:cubicBezTo>
                    <a:pt x="82" y="101"/>
                    <a:pt x="100" y="84"/>
                    <a:pt x="105" y="58"/>
                  </a:cubicBezTo>
                  <a:cubicBezTo>
                    <a:pt x="111" y="36"/>
                    <a:pt x="94" y="7"/>
                    <a:pt x="71" y="1"/>
                  </a:cubicBezTo>
                  <a:cubicBezTo>
                    <a:pt x="67" y="0"/>
                    <a:pt x="6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4"/>
            <p:cNvSpPr/>
            <p:nvPr/>
          </p:nvSpPr>
          <p:spPr>
            <a:xfrm>
              <a:off x="1151150" y="1211463"/>
              <a:ext cx="24290" cy="26552"/>
            </a:xfrm>
            <a:custGeom>
              <a:rect b="b" l="l" r="r" t="t"/>
              <a:pathLst>
                <a:path extrusionOk="0" h="270" w="247">
                  <a:moveTo>
                    <a:pt x="190" y="0"/>
                  </a:moveTo>
                  <a:cubicBezTo>
                    <a:pt x="176" y="0"/>
                    <a:pt x="158" y="4"/>
                    <a:pt x="140" y="13"/>
                  </a:cubicBezTo>
                  <a:cubicBezTo>
                    <a:pt x="88" y="35"/>
                    <a:pt x="1" y="134"/>
                    <a:pt x="24" y="238"/>
                  </a:cubicBezTo>
                  <a:cubicBezTo>
                    <a:pt x="28" y="249"/>
                    <a:pt x="41" y="270"/>
                    <a:pt x="59" y="270"/>
                  </a:cubicBezTo>
                  <a:cubicBezTo>
                    <a:pt x="69" y="270"/>
                    <a:pt x="81" y="263"/>
                    <a:pt x="94" y="244"/>
                  </a:cubicBezTo>
                  <a:cubicBezTo>
                    <a:pt x="134" y="192"/>
                    <a:pt x="99" y="117"/>
                    <a:pt x="181" y="70"/>
                  </a:cubicBezTo>
                  <a:cubicBezTo>
                    <a:pt x="246" y="35"/>
                    <a:pt x="23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4"/>
            <p:cNvSpPr/>
            <p:nvPr/>
          </p:nvSpPr>
          <p:spPr>
            <a:xfrm>
              <a:off x="1104537" y="1540412"/>
              <a:ext cx="108961" cy="81131"/>
            </a:xfrm>
            <a:custGeom>
              <a:rect b="b" l="l" r="r" t="t"/>
              <a:pathLst>
                <a:path extrusionOk="0" h="825" w="1108">
                  <a:moveTo>
                    <a:pt x="1078" y="1"/>
                  </a:moveTo>
                  <a:cubicBezTo>
                    <a:pt x="1073" y="6"/>
                    <a:pt x="1066" y="12"/>
                    <a:pt x="1066" y="17"/>
                  </a:cubicBezTo>
                  <a:cubicBezTo>
                    <a:pt x="1060" y="23"/>
                    <a:pt x="945" y="574"/>
                    <a:pt x="17" y="782"/>
                  </a:cubicBezTo>
                  <a:cubicBezTo>
                    <a:pt x="6" y="788"/>
                    <a:pt x="0" y="800"/>
                    <a:pt x="0" y="812"/>
                  </a:cubicBezTo>
                  <a:cubicBezTo>
                    <a:pt x="0" y="816"/>
                    <a:pt x="8" y="824"/>
                    <a:pt x="16" y="824"/>
                  </a:cubicBezTo>
                  <a:cubicBezTo>
                    <a:pt x="18" y="824"/>
                    <a:pt x="20" y="824"/>
                    <a:pt x="22" y="823"/>
                  </a:cubicBezTo>
                  <a:cubicBezTo>
                    <a:pt x="985" y="608"/>
                    <a:pt x="1101" y="46"/>
                    <a:pt x="1108" y="23"/>
                  </a:cubicBezTo>
                  <a:cubicBezTo>
                    <a:pt x="1108" y="12"/>
                    <a:pt x="1101" y="1"/>
                    <a:pt x="10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4"/>
            <p:cNvSpPr/>
            <p:nvPr/>
          </p:nvSpPr>
          <p:spPr>
            <a:xfrm>
              <a:off x="1126860" y="1567062"/>
              <a:ext cx="38746" cy="40614"/>
            </a:xfrm>
            <a:custGeom>
              <a:rect b="b" l="l" r="r" t="t"/>
              <a:pathLst>
                <a:path extrusionOk="0" h="413" w="394">
                  <a:moveTo>
                    <a:pt x="201" y="0"/>
                  </a:moveTo>
                  <a:cubicBezTo>
                    <a:pt x="0" y="0"/>
                    <a:pt x="191" y="413"/>
                    <a:pt x="191" y="413"/>
                  </a:cubicBezTo>
                  <a:cubicBezTo>
                    <a:pt x="191" y="413"/>
                    <a:pt x="394" y="24"/>
                    <a:pt x="213" y="1"/>
                  </a:cubicBezTo>
                  <a:cubicBezTo>
                    <a:pt x="209" y="1"/>
                    <a:pt x="205" y="0"/>
                    <a:pt x="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4"/>
            <p:cNvSpPr/>
            <p:nvPr/>
          </p:nvSpPr>
          <p:spPr>
            <a:xfrm>
              <a:off x="1144365" y="1606496"/>
              <a:ext cx="45728" cy="29305"/>
            </a:xfrm>
            <a:custGeom>
              <a:rect b="b" l="l" r="r" t="t"/>
              <a:pathLst>
                <a:path extrusionOk="0" h="298" w="465">
                  <a:moveTo>
                    <a:pt x="0" y="0"/>
                  </a:moveTo>
                  <a:cubicBezTo>
                    <a:pt x="0" y="0"/>
                    <a:pt x="139" y="298"/>
                    <a:pt x="258" y="298"/>
                  </a:cubicBezTo>
                  <a:cubicBezTo>
                    <a:pt x="277" y="298"/>
                    <a:pt x="296" y="290"/>
                    <a:pt x="313" y="273"/>
                  </a:cubicBezTo>
                  <a:cubicBezTo>
                    <a:pt x="465" y="110"/>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4"/>
            <p:cNvSpPr/>
            <p:nvPr/>
          </p:nvSpPr>
          <p:spPr>
            <a:xfrm>
              <a:off x="1165508" y="1590565"/>
              <a:ext cx="41893" cy="17996"/>
            </a:xfrm>
            <a:custGeom>
              <a:rect b="b" l="l" r="r" t="t"/>
              <a:pathLst>
                <a:path extrusionOk="0" h="183" w="426">
                  <a:moveTo>
                    <a:pt x="274" y="1"/>
                  </a:moveTo>
                  <a:cubicBezTo>
                    <a:pt x="155" y="1"/>
                    <a:pt x="1" y="53"/>
                    <a:pt x="1" y="53"/>
                  </a:cubicBezTo>
                  <a:cubicBezTo>
                    <a:pt x="1" y="53"/>
                    <a:pt x="195" y="183"/>
                    <a:pt x="316" y="183"/>
                  </a:cubicBezTo>
                  <a:cubicBezTo>
                    <a:pt x="360" y="183"/>
                    <a:pt x="395" y="165"/>
                    <a:pt x="405" y="117"/>
                  </a:cubicBezTo>
                  <a:cubicBezTo>
                    <a:pt x="425" y="27"/>
                    <a:pt x="359" y="1"/>
                    <a:pt x="2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4"/>
            <p:cNvSpPr/>
            <p:nvPr/>
          </p:nvSpPr>
          <p:spPr>
            <a:xfrm>
              <a:off x="1189503" y="1566078"/>
              <a:ext cx="40418" cy="17898"/>
            </a:xfrm>
            <a:custGeom>
              <a:rect b="b" l="l" r="r" t="t"/>
              <a:pathLst>
                <a:path extrusionOk="0" h="182" w="411">
                  <a:moveTo>
                    <a:pt x="315" y="0"/>
                  </a:moveTo>
                  <a:cubicBezTo>
                    <a:pt x="194" y="0"/>
                    <a:pt x="0" y="115"/>
                    <a:pt x="0" y="115"/>
                  </a:cubicBezTo>
                  <a:cubicBezTo>
                    <a:pt x="0" y="115"/>
                    <a:pt x="167" y="181"/>
                    <a:pt x="288" y="181"/>
                  </a:cubicBezTo>
                  <a:cubicBezTo>
                    <a:pt x="357" y="181"/>
                    <a:pt x="410" y="160"/>
                    <a:pt x="410" y="93"/>
                  </a:cubicBezTo>
                  <a:cubicBezTo>
                    <a:pt x="410" y="24"/>
                    <a:pt x="370" y="0"/>
                    <a:pt x="3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4"/>
            <p:cNvSpPr/>
            <p:nvPr/>
          </p:nvSpPr>
          <p:spPr>
            <a:xfrm>
              <a:off x="1149577" y="1555556"/>
              <a:ext cx="38156" cy="40811"/>
            </a:xfrm>
            <a:custGeom>
              <a:rect b="b" l="l" r="r" t="t"/>
              <a:pathLst>
                <a:path extrusionOk="0" h="415" w="388">
                  <a:moveTo>
                    <a:pt x="189" y="1"/>
                  </a:moveTo>
                  <a:cubicBezTo>
                    <a:pt x="0" y="1"/>
                    <a:pt x="174" y="414"/>
                    <a:pt x="174" y="414"/>
                  </a:cubicBezTo>
                  <a:cubicBezTo>
                    <a:pt x="174" y="414"/>
                    <a:pt x="388" y="32"/>
                    <a:pt x="209" y="2"/>
                  </a:cubicBezTo>
                  <a:cubicBezTo>
                    <a:pt x="201" y="1"/>
                    <a:pt x="195" y="1"/>
                    <a:pt x="1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4"/>
            <p:cNvSpPr/>
            <p:nvPr/>
          </p:nvSpPr>
          <p:spPr>
            <a:xfrm>
              <a:off x="1167966" y="1538641"/>
              <a:ext cx="38648" cy="40614"/>
            </a:xfrm>
            <a:custGeom>
              <a:rect b="b" l="l" r="r" t="t"/>
              <a:pathLst>
                <a:path extrusionOk="0" h="413" w="393">
                  <a:moveTo>
                    <a:pt x="200" y="0"/>
                  </a:moveTo>
                  <a:cubicBezTo>
                    <a:pt x="0" y="0"/>
                    <a:pt x="207" y="412"/>
                    <a:pt x="207" y="412"/>
                  </a:cubicBezTo>
                  <a:cubicBezTo>
                    <a:pt x="207" y="412"/>
                    <a:pt x="393" y="12"/>
                    <a:pt x="212" y="0"/>
                  </a:cubicBezTo>
                  <a:cubicBezTo>
                    <a:pt x="208" y="0"/>
                    <a:pt x="204" y="0"/>
                    <a:pt x="20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4"/>
            <p:cNvSpPr/>
            <p:nvPr/>
          </p:nvSpPr>
          <p:spPr>
            <a:xfrm>
              <a:off x="1196288" y="1528217"/>
              <a:ext cx="45138" cy="43073"/>
            </a:xfrm>
            <a:custGeom>
              <a:rect b="b" l="l" r="r" t="t"/>
              <a:pathLst>
                <a:path extrusionOk="0" h="438" w="459">
                  <a:moveTo>
                    <a:pt x="211" y="0"/>
                  </a:moveTo>
                  <a:cubicBezTo>
                    <a:pt x="58" y="0"/>
                    <a:pt x="1" y="438"/>
                    <a:pt x="1" y="438"/>
                  </a:cubicBezTo>
                  <a:cubicBezTo>
                    <a:pt x="1" y="438"/>
                    <a:pt x="458" y="170"/>
                    <a:pt x="284" y="31"/>
                  </a:cubicBezTo>
                  <a:cubicBezTo>
                    <a:pt x="258" y="10"/>
                    <a:pt x="233" y="0"/>
                    <a:pt x="2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4"/>
            <p:cNvSpPr/>
            <p:nvPr/>
          </p:nvSpPr>
          <p:spPr>
            <a:xfrm>
              <a:off x="886221" y="1540412"/>
              <a:ext cx="109452" cy="81131"/>
            </a:xfrm>
            <a:custGeom>
              <a:rect b="b" l="l" r="r" t="t"/>
              <a:pathLst>
                <a:path extrusionOk="0" h="825" w="1113">
                  <a:moveTo>
                    <a:pt x="24" y="1"/>
                  </a:moveTo>
                  <a:cubicBezTo>
                    <a:pt x="11" y="1"/>
                    <a:pt x="0" y="12"/>
                    <a:pt x="6" y="23"/>
                  </a:cubicBezTo>
                  <a:cubicBezTo>
                    <a:pt x="6" y="46"/>
                    <a:pt x="128" y="608"/>
                    <a:pt x="1084" y="823"/>
                  </a:cubicBezTo>
                  <a:cubicBezTo>
                    <a:pt x="1086" y="824"/>
                    <a:pt x="1088" y="824"/>
                    <a:pt x="1090" y="824"/>
                  </a:cubicBezTo>
                  <a:cubicBezTo>
                    <a:pt x="1099" y="824"/>
                    <a:pt x="1107" y="816"/>
                    <a:pt x="1107" y="812"/>
                  </a:cubicBezTo>
                  <a:cubicBezTo>
                    <a:pt x="1113" y="800"/>
                    <a:pt x="1107" y="788"/>
                    <a:pt x="1095" y="782"/>
                  </a:cubicBezTo>
                  <a:cubicBezTo>
                    <a:pt x="168" y="574"/>
                    <a:pt x="46" y="23"/>
                    <a:pt x="46" y="17"/>
                  </a:cubicBezTo>
                  <a:cubicBezTo>
                    <a:pt x="46" y="12"/>
                    <a:pt x="40" y="6"/>
                    <a:pt x="3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4"/>
            <p:cNvSpPr/>
            <p:nvPr/>
          </p:nvSpPr>
          <p:spPr>
            <a:xfrm>
              <a:off x="934113" y="1567062"/>
              <a:ext cx="39238" cy="40614"/>
            </a:xfrm>
            <a:custGeom>
              <a:rect b="b" l="l" r="r" t="t"/>
              <a:pathLst>
                <a:path extrusionOk="0" h="413" w="399">
                  <a:moveTo>
                    <a:pt x="197" y="0"/>
                  </a:moveTo>
                  <a:cubicBezTo>
                    <a:pt x="193" y="0"/>
                    <a:pt x="189" y="1"/>
                    <a:pt x="185" y="1"/>
                  </a:cubicBezTo>
                  <a:cubicBezTo>
                    <a:pt x="0" y="24"/>
                    <a:pt x="203" y="413"/>
                    <a:pt x="203" y="413"/>
                  </a:cubicBezTo>
                  <a:cubicBezTo>
                    <a:pt x="203" y="413"/>
                    <a:pt x="398" y="0"/>
                    <a:pt x="1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4"/>
            <p:cNvSpPr/>
            <p:nvPr/>
          </p:nvSpPr>
          <p:spPr>
            <a:xfrm>
              <a:off x="909626" y="1606496"/>
              <a:ext cx="45630" cy="29305"/>
            </a:xfrm>
            <a:custGeom>
              <a:rect b="b" l="l" r="r" t="t"/>
              <a:pathLst>
                <a:path extrusionOk="0" h="298" w="464">
                  <a:moveTo>
                    <a:pt x="463" y="0"/>
                  </a:moveTo>
                  <a:lnTo>
                    <a:pt x="463" y="0"/>
                  </a:lnTo>
                  <a:cubicBezTo>
                    <a:pt x="463" y="0"/>
                    <a:pt x="0" y="110"/>
                    <a:pt x="156" y="273"/>
                  </a:cubicBezTo>
                  <a:cubicBezTo>
                    <a:pt x="173" y="290"/>
                    <a:pt x="192" y="298"/>
                    <a:pt x="211" y="298"/>
                  </a:cubicBezTo>
                  <a:cubicBezTo>
                    <a:pt x="330" y="298"/>
                    <a:pt x="463" y="0"/>
                    <a:pt x="4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4"/>
            <p:cNvSpPr/>
            <p:nvPr/>
          </p:nvSpPr>
          <p:spPr>
            <a:xfrm>
              <a:off x="892515" y="1590565"/>
              <a:ext cx="42188" cy="17996"/>
            </a:xfrm>
            <a:custGeom>
              <a:rect b="b" l="l" r="r" t="t"/>
              <a:pathLst>
                <a:path extrusionOk="0" h="183" w="429">
                  <a:moveTo>
                    <a:pt x="153" y="1"/>
                  </a:moveTo>
                  <a:cubicBezTo>
                    <a:pt x="68" y="1"/>
                    <a:pt x="1" y="27"/>
                    <a:pt x="22" y="117"/>
                  </a:cubicBezTo>
                  <a:cubicBezTo>
                    <a:pt x="32" y="165"/>
                    <a:pt x="66" y="183"/>
                    <a:pt x="110" y="183"/>
                  </a:cubicBezTo>
                  <a:cubicBezTo>
                    <a:pt x="230" y="183"/>
                    <a:pt x="429" y="53"/>
                    <a:pt x="429" y="53"/>
                  </a:cubicBezTo>
                  <a:cubicBezTo>
                    <a:pt x="429" y="53"/>
                    <a:pt x="272" y="1"/>
                    <a:pt x="15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4"/>
            <p:cNvSpPr/>
            <p:nvPr/>
          </p:nvSpPr>
          <p:spPr>
            <a:xfrm>
              <a:off x="869601" y="1566078"/>
              <a:ext cx="40614" cy="17898"/>
            </a:xfrm>
            <a:custGeom>
              <a:rect b="b" l="l" r="r" t="t"/>
              <a:pathLst>
                <a:path extrusionOk="0" h="182" w="413">
                  <a:moveTo>
                    <a:pt x="96" y="0"/>
                  </a:moveTo>
                  <a:cubicBezTo>
                    <a:pt x="41" y="0"/>
                    <a:pt x="1" y="24"/>
                    <a:pt x="1" y="93"/>
                  </a:cubicBezTo>
                  <a:cubicBezTo>
                    <a:pt x="3" y="160"/>
                    <a:pt x="57" y="181"/>
                    <a:pt x="126" y="181"/>
                  </a:cubicBezTo>
                  <a:cubicBezTo>
                    <a:pt x="247" y="181"/>
                    <a:pt x="413" y="115"/>
                    <a:pt x="413" y="115"/>
                  </a:cubicBezTo>
                  <a:cubicBezTo>
                    <a:pt x="413" y="115"/>
                    <a:pt x="218" y="0"/>
                    <a:pt x="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4"/>
            <p:cNvSpPr/>
            <p:nvPr/>
          </p:nvSpPr>
          <p:spPr>
            <a:xfrm>
              <a:off x="911789" y="1555556"/>
              <a:ext cx="38353" cy="40811"/>
            </a:xfrm>
            <a:custGeom>
              <a:rect b="b" l="l" r="r" t="t"/>
              <a:pathLst>
                <a:path extrusionOk="0" h="415" w="390">
                  <a:moveTo>
                    <a:pt x="201" y="1"/>
                  </a:moveTo>
                  <a:cubicBezTo>
                    <a:pt x="195" y="1"/>
                    <a:pt x="188" y="1"/>
                    <a:pt x="181" y="2"/>
                  </a:cubicBezTo>
                  <a:cubicBezTo>
                    <a:pt x="0" y="32"/>
                    <a:pt x="216" y="414"/>
                    <a:pt x="216" y="414"/>
                  </a:cubicBezTo>
                  <a:cubicBezTo>
                    <a:pt x="216" y="414"/>
                    <a:pt x="389" y="1"/>
                    <a:pt x="2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4"/>
            <p:cNvSpPr/>
            <p:nvPr/>
          </p:nvSpPr>
          <p:spPr>
            <a:xfrm>
              <a:off x="893006" y="1538641"/>
              <a:ext cx="39238" cy="40614"/>
            </a:xfrm>
            <a:custGeom>
              <a:rect b="b" l="l" r="r" t="t"/>
              <a:pathLst>
                <a:path extrusionOk="0" h="413" w="399">
                  <a:moveTo>
                    <a:pt x="198" y="0"/>
                  </a:moveTo>
                  <a:cubicBezTo>
                    <a:pt x="194" y="0"/>
                    <a:pt x="190" y="0"/>
                    <a:pt x="186" y="0"/>
                  </a:cubicBezTo>
                  <a:cubicBezTo>
                    <a:pt x="1" y="12"/>
                    <a:pt x="186" y="412"/>
                    <a:pt x="186" y="412"/>
                  </a:cubicBezTo>
                  <a:cubicBezTo>
                    <a:pt x="186" y="412"/>
                    <a:pt x="399" y="0"/>
                    <a:pt x="19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4"/>
            <p:cNvSpPr/>
            <p:nvPr/>
          </p:nvSpPr>
          <p:spPr>
            <a:xfrm>
              <a:off x="858292" y="1528217"/>
              <a:ext cx="45630" cy="43073"/>
            </a:xfrm>
            <a:custGeom>
              <a:rect b="b" l="l" r="r" t="t"/>
              <a:pathLst>
                <a:path extrusionOk="0" h="438" w="464">
                  <a:moveTo>
                    <a:pt x="248" y="0"/>
                  </a:moveTo>
                  <a:cubicBezTo>
                    <a:pt x="225" y="0"/>
                    <a:pt x="201" y="10"/>
                    <a:pt x="174" y="31"/>
                  </a:cubicBezTo>
                  <a:cubicBezTo>
                    <a:pt x="0" y="170"/>
                    <a:pt x="464" y="438"/>
                    <a:pt x="464" y="438"/>
                  </a:cubicBezTo>
                  <a:cubicBezTo>
                    <a:pt x="464" y="438"/>
                    <a:pt x="402"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34"/>
          <p:cNvGrpSpPr/>
          <p:nvPr/>
        </p:nvGrpSpPr>
        <p:grpSpPr>
          <a:xfrm>
            <a:off x="7517401" y="2001793"/>
            <a:ext cx="1173209" cy="1650299"/>
            <a:chOff x="7517376" y="2210218"/>
            <a:chExt cx="1173209" cy="1650299"/>
          </a:xfrm>
        </p:grpSpPr>
        <p:grpSp>
          <p:nvGrpSpPr>
            <p:cNvPr id="5039" name="Google Shape;5039;p34"/>
            <p:cNvGrpSpPr/>
            <p:nvPr/>
          </p:nvGrpSpPr>
          <p:grpSpPr>
            <a:xfrm>
              <a:off x="8315472" y="2210218"/>
              <a:ext cx="288078" cy="814308"/>
              <a:chOff x="2719826" y="1663875"/>
              <a:chExt cx="135611" cy="383330"/>
            </a:xfrm>
          </p:grpSpPr>
          <p:sp>
            <p:nvSpPr>
              <p:cNvPr id="5040" name="Google Shape;5040;p34"/>
              <p:cNvSpPr/>
              <p:nvPr/>
            </p:nvSpPr>
            <p:spPr>
              <a:xfrm>
                <a:off x="2760834" y="1830956"/>
                <a:ext cx="53104" cy="8654"/>
              </a:xfrm>
              <a:custGeom>
                <a:rect b="b" l="l" r="r" t="t"/>
                <a:pathLst>
                  <a:path extrusionOk="0" h="88" w="540">
                    <a:moveTo>
                      <a:pt x="272" y="0"/>
                    </a:moveTo>
                    <a:cubicBezTo>
                      <a:pt x="226" y="0"/>
                      <a:pt x="1" y="7"/>
                      <a:pt x="1" y="88"/>
                    </a:cubicBezTo>
                    <a:lnTo>
                      <a:pt x="63" y="88"/>
                    </a:lnTo>
                    <a:cubicBezTo>
                      <a:pt x="70" y="77"/>
                      <a:pt x="140" y="53"/>
                      <a:pt x="272" y="53"/>
                    </a:cubicBezTo>
                    <a:cubicBezTo>
                      <a:pt x="400" y="53"/>
                      <a:pt x="470" y="77"/>
                      <a:pt x="481" y="88"/>
                    </a:cubicBezTo>
                    <a:lnTo>
                      <a:pt x="539" y="88"/>
                    </a:lnTo>
                    <a:cubicBezTo>
                      <a:pt x="539" y="7"/>
                      <a:pt x="314" y="0"/>
                      <a:pt x="27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4"/>
              <p:cNvSpPr/>
              <p:nvPr/>
            </p:nvSpPr>
            <p:spPr>
              <a:xfrm>
                <a:off x="2719826" y="1835971"/>
                <a:ext cx="135611" cy="211234"/>
              </a:xfrm>
              <a:custGeom>
                <a:rect b="b" l="l" r="r" t="t"/>
                <a:pathLst>
                  <a:path extrusionOk="0" h="2148" w="1379">
                    <a:moveTo>
                      <a:pt x="685" y="0"/>
                    </a:moveTo>
                    <a:cubicBezTo>
                      <a:pt x="615" y="0"/>
                      <a:pt x="544" y="10"/>
                      <a:pt x="475" y="31"/>
                    </a:cubicBezTo>
                    <a:lnTo>
                      <a:pt x="458" y="31"/>
                    </a:lnTo>
                    <a:lnTo>
                      <a:pt x="458" y="187"/>
                    </a:lnTo>
                    <a:cubicBezTo>
                      <a:pt x="458" y="187"/>
                      <a:pt x="28" y="379"/>
                      <a:pt x="28" y="588"/>
                    </a:cubicBezTo>
                    <a:lnTo>
                      <a:pt x="28" y="1897"/>
                    </a:lnTo>
                    <a:cubicBezTo>
                      <a:pt x="28" y="1897"/>
                      <a:pt x="0" y="2140"/>
                      <a:pt x="678" y="2147"/>
                    </a:cubicBezTo>
                    <a:lnTo>
                      <a:pt x="702" y="2147"/>
                    </a:lnTo>
                    <a:cubicBezTo>
                      <a:pt x="1379" y="2140"/>
                      <a:pt x="1350" y="1897"/>
                      <a:pt x="1350" y="1897"/>
                    </a:cubicBezTo>
                    <a:lnTo>
                      <a:pt x="1350" y="588"/>
                    </a:lnTo>
                    <a:cubicBezTo>
                      <a:pt x="1350" y="379"/>
                      <a:pt x="898" y="187"/>
                      <a:pt x="898" y="187"/>
                    </a:cubicBezTo>
                    <a:lnTo>
                      <a:pt x="898" y="26"/>
                    </a:lnTo>
                    <a:lnTo>
                      <a:pt x="881" y="26"/>
                    </a:lnTo>
                    <a:cubicBezTo>
                      <a:pt x="817" y="9"/>
                      <a:pt x="751" y="0"/>
                      <a:pt x="6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4"/>
              <p:cNvSpPr/>
              <p:nvPr/>
            </p:nvSpPr>
            <p:spPr>
              <a:xfrm>
                <a:off x="2730054" y="2013967"/>
                <a:ext cx="114664" cy="28519"/>
              </a:xfrm>
              <a:custGeom>
                <a:rect b="b" l="l" r="r" t="t"/>
                <a:pathLst>
                  <a:path extrusionOk="0" h="290" w="1166">
                    <a:moveTo>
                      <a:pt x="585" y="0"/>
                    </a:moveTo>
                    <a:cubicBezTo>
                      <a:pt x="261" y="0"/>
                      <a:pt x="1" y="64"/>
                      <a:pt x="1" y="145"/>
                    </a:cubicBezTo>
                    <a:cubicBezTo>
                      <a:pt x="1" y="226"/>
                      <a:pt x="261" y="290"/>
                      <a:pt x="585" y="290"/>
                    </a:cubicBezTo>
                    <a:cubicBezTo>
                      <a:pt x="905" y="290"/>
                      <a:pt x="1165" y="226"/>
                      <a:pt x="1165" y="145"/>
                    </a:cubicBezTo>
                    <a:cubicBezTo>
                      <a:pt x="1165" y="64"/>
                      <a:pt x="905" y="0"/>
                      <a:pt x="5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4"/>
              <p:cNvSpPr/>
              <p:nvPr/>
            </p:nvSpPr>
            <p:spPr>
              <a:xfrm>
                <a:off x="2758572" y="1663875"/>
                <a:ext cx="64511" cy="367398"/>
              </a:xfrm>
              <a:custGeom>
                <a:rect b="b" l="l" r="r" t="t"/>
                <a:pathLst>
                  <a:path extrusionOk="0" h="3736" w="656">
                    <a:moveTo>
                      <a:pt x="592" y="1"/>
                    </a:moveTo>
                    <a:cubicBezTo>
                      <a:pt x="567" y="1"/>
                      <a:pt x="545" y="22"/>
                      <a:pt x="538" y="48"/>
                    </a:cubicBezTo>
                    <a:lnTo>
                      <a:pt x="6" y="3670"/>
                    </a:lnTo>
                    <a:cubicBezTo>
                      <a:pt x="0" y="3700"/>
                      <a:pt x="24" y="3729"/>
                      <a:pt x="52" y="3734"/>
                    </a:cubicBezTo>
                    <a:cubicBezTo>
                      <a:pt x="54" y="3735"/>
                      <a:pt x="57" y="3735"/>
                      <a:pt x="60" y="3735"/>
                    </a:cubicBezTo>
                    <a:cubicBezTo>
                      <a:pt x="86" y="3735"/>
                      <a:pt x="111" y="3713"/>
                      <a:pt x="116" y="3688"/>
                    </a:cubicBezTo>
                    <a:lnTo>
                      <a:pt x="650" y="65"/>
                    </a:lnTo>
                    <a:cubicBezTo>
                      <a:pt x="655" y="37"/>
                      <a:pt x="632" y="8"/>
                      <a:pt x="602" y="2"/>
                    </a:cubicBezTo>
                    <a:cubicBezTo>
                      <a:pt x="599" y="1"/>
                      <a:pt x="595" y="1"/>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4"/>
              <p:cNvSpPr/>
              <p:nvPr/>
            </p:nvSpPr>
            <p:spPr>
              <a:xfrm>
                <a:off x="2804596" y="1663973"/>
                <a:ext cx="19570" cy="55169"/>
              </a:xfrm>
              <a:custGeom>
                <a:rect b="b" l="l" r="r" t="t"/>
                <a:pathLst>
                  <a:path extrusionOk="0" h="561" w="199">
                    <a:moveTo>
                      <a:pt x="126" y="0"/>
                    </a:moveTo>
                    <a:cubicBezTo>
                      <a:pt x="111" y="0"/>
                      <a:pt x="80" y="7"/>
                      <a:pt x="70" y="64"/>
                    </a:cubicBezTo>
                    <a:cubicBezTo>
                      <a:pt x="59" y="140"/>
                      <a:pt x="1" y="534"/>
                      <a:pt x="1" y="534"/>
                    </a:cubicBezTo>
                    <a:cubicBezTo>
                      <a:pt x="1" y="534"/>
                      <a:pt x="5" y="560"/>
                      <a:pt x="49" y="560"/>
                    </a:cubicBezTo>
                    <a:cubicBezTo>
                      <a:pt x="63" y="560"/>
                      <a:pt x="82" y="558"/>
                      <a:pt x="105" y="551"/>
                    </a:cubicBezTo>
                    <a:lnTo>
                      <a:pt x="182" y="82"/>
                    </a:lnTo>
                    <a:cubicBezTo>
                      <a:pt x="182" y="82"/>
                      <a:pt x="198" y="12"/>
                      <a:pt x="134" y="1"/>
                    </a:cubicBezTo>
                    <a:cubicBezTo>
                      <a:pt x="134" y="1"/>
                      <a:pt x="131" y="0"/>
                      <a:pt x="12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4"/>
              <p:cNvSpPr/>
              <p:nvPr/>
            </p:nvSpPr>
            <p:spPr>
              <a:xfrm>
                <a:off x="2719826" y="1838429"/>
                <a:ext cx="135611" cy="208776"/>
              </a:xfrm>
              <a:custGeom>
                <a:rect b="b" l="l" r="r" t="t"/>
                <a:pathLst>
                  <a:path extrusionOk="0" h="2123" w="1379">
                    <a:moveTo>
                      <a:pt x="898" y="1"/>
                    </a:moveTo>
                    <a:cubicBezTo>
                      <a:pt x="898" y="1"/>
                      <a:pt x="796" y="41"/>
                      <a:pt x="668" y="41"/>
                    </a:cubicBezTo>
                    <a:cubicBezTo>
                      <a:pt x="608" y="41"/>
                      <a:pt x="543" y="32"/>
                      <a:pt x="480" y="6"/>
                    </a:cubicBezTo>
                    <a:lnTo>
                      <a:pt x="458" y="6"/>
                    </a:lnTo>
                    <a:lnTo>
                      <a:pt x="458" y="162"/>
                    </a:lnTo>
                    <a:cubicBezTo>
                      <a:pt x="458" y="162"/>
                      <a:pt x="28" y="354"/>
                      <a:pt x="28" y="563"/>
                    </a:cubicBezTo>
                    <a:lnTo>
                      <a:pt x="28" y="1872"/>
                    </a:lnTo>
                    <a:cubicBezTo>
                      <a:pt x="28" y="1872"/>
                      <a:pt x="0" y="2115"/>
                      <a:pt x="678" y="2122"/>
                    </a:cubicBezTo>
                    <a:lnTo>
                      <a:pt x="702" y="2122"/>
                    </a:lnTo>
                    <a:cubicBezTo>
                      <a:pt x="1379" y="2115"/>
                      <a:pt x="1350" y="1872"/>
                      <a:pt x="1350" y="1872"/>
                    </a:cubicBezTo>
                    <a:lnTo>
                      <a:pt x="1350" y="563"/>
                    </a:lnTo>
                    <a:cubicBezTo>
                      <a:pt x="1350" y="354"/>
                      <a:pt x="898" y="162"/>
                      <a:pt x="898" y="162"/>
                    </a:cubicBezTo>
                    <a:lnTo>
                      <a:pt x="89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4"/>
              <p:cNvSpPr/>
              <p:nvPr/>
            </p:nvSpPr>
            <p:spPr>
              <a:xfrm>
                <a:off x="2735659" y="1862424"/>
                <a:ext cx="33731" cy="26650"/>
              </a:xfrm>
              <a:custGeom>
                <a:rect b="b" l="l" r="r" t="t"/>
                <a:pathLst>
                  <a:path extrusionOk="0" h="271" w="343">
                    <a:moveTo>
                      <a:pt x="272" y="1"/>
                    </a:moveTo>
                    <a:cubicBezTo>
                      <a:pt x="232" y="1"/>
                      <a:pt x="173" y="27"/>
                      <a:pt x="118" y="75"/>
                    </a:cubicBezTo>
                    <a:cubicBezTo>
                      <a:pt x="41" y="139"/>
                      <a:pt x="1" y="220"/>
                      <a:pt x="30" y="255"/>
                    </a:cubicBezTo>
                    <a:cubicBezTo>
                      <a:pt x="39" y="266"/>
                      <a:pt x="54" y="271"/>
                      <a:pt x="72" y="271"/>
                    </a:cubicBezTo>
                    <a:cubicBezTo>
                      <a:pt x="113" y="271"/>
                      <a:pt x="171" y="246"/>
                      <a:pt x="228" y="202"/>
                    </a:cubicBezTo>
                    <a:cubicBezTo>
                      <a:pt x="303" y="132"/>
                      <a:pt x="343" y="52"/>
                      <a:pt x="314" y="17"/>
                    </a:cubicBezTo>
                    <a:cubicBezTo>
                      <a:pt x="305" y="6"/>
                      <a:pt x="29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4"/>
              <p:cNvSpPr/>
              <p:nvPr/>
            </p:nvSpPr>
            <p:spPr>
              <a:xfrm>
                <a:off x="2731725" y="1894778"/>
                <a:ext cx="29207" cy="139643"/>
              </a:xfrm>
              <a:custGeom>
                <a:rect b="b" l="l" r="r" t="t"/>
                <a:pathLst>
                  <a:path extrusionOk="0" h="1420" w="297">
                    <a:moveTo>
                      <a:pt x="24" y="1"/>
                    </a:moveTo>
                    <a:cubicBezTo>
                      <a:pt x="24" y="1"/>
                      <a:pt x="0" y="1194"/>
                      <a:pt x="24" y="1322"/>
                    </a:cubicBezTo>
                    <a:cubicBezTo>
                      <a:pt x="43" y="1405"/>
                      <a:pt x="152" y="1420"/>
                      <a:pt x="226" y="1420"/>
                    </a:cubicBezTo>
                    <a:cubicBezTo>
                      <a:pt x="267" y="1420"/>
                      <a:pt x="297" y="1416"/>
                      <a:pt x="297" y="1416"/>
                    </a:cubicBezTo>
                    <a:lnTo>
                      <a:pt x="297" y="1"/>
                    </a:lnTo>
                    <a:cubicBezTo>
                      <a:pt x="248" y="30"/>
                      <a:pt x="202" y="40"/>
                      <a:pt x="161" y="40"/>
                    </a:cubicBezTo>
                    <a:cubicBezTo>
                      <a:pt x="80" y="40"/>
                      <a:pt x="24"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4"/>
              <p:cNvSpPr/>
              <p:nvPr/>
            </p:nvSpPr>
            <p:spPr>
              <a:xfrm>
                <a:off x="2760834" y="1839019"/>
                <a:ext cx="53104" cy="8556"/>
              </a:xfrm>
              <a:custGeom>
                <a:rect b="b" l="l" r="r" t="t"/>
                <a:pathLst>
                  <a:path extrusionOk="0" h="87" w="540">
                    <a:moveTo>
                      <a:pt x="1" y="0"/>
                    </a:moveTo>
                    <a:cubicBezTo>
                      <a:pt x="1" y="81"/>
                      <a:pt x="232" y="87"/>
                      <a:pt x="272" y="87"/>
                    </a:cubicBezTo>
                    <a:cubicBezTo>
                      <a:pt x="319" y="87"/>
                      <a:pt x="539" y="81"/>
                      <a:pt x="539" y="0"/>
                    </a:cubicBezTo>
                    <a:lnTo>
                      <a:pt x="481" y="0"/>
                    </a:lnTo>
                    <a:cubicBezTo>
                      <a:pt x="470" y="11"/>
                      <a:pt x="406" y="35"/>
                      <a:pt x="272" y="35"/>
                    </a:cubicBezTo>
                    <a:cubicBezTo>
                      <a:pt x="145" y="35"/>
                      <a:pt x="58" y="0"/>
                      <a:pt x="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34"/>
            <p:cNvGrpSpPr/>
            <p:nvPr/>
          </p:nvGrpSpPr>
          <p:grpSpPr>
            <a:xfrm>
              <a:off x="7612757" y="2296529"/>
              <a:ext cx="654080" cy="699827"/>
              <a:chOff x="2406270" y="1521039"/>
              <a:chExt cx="307904" cy="329439"/>
            </a:xfrm>
          </p:grpSpPr>
          <p:sp>
            <p:nvSpPr>
              <p:cNvPr id="5050" name="Google Shape;5050;p34"/>
              <p:cNvSpPr/>
              <p:nvPr/>
            </p:nvSpPr>
            <p:spPr>
              <a:xfrm>
                <a:off x="2406270" y="1521039"/>
                <a:ext cx="21241" cy="329439"/>
              </a:xfrm>
              <a:custGeom>
                <a:rect b="b" l="l" r="r" t="t"/>
                <a:pathLst>
                  <a:path extrusionOk="0" h="3350" w="216">
                    <a:moveTo>
                      <a:pt x="0" y="0"/>
                    </a:moveTo>
                    <a:lnTo>
                      <a:pt x="0" y="3350"/>
                    </a:lnTo>
                    <a:lnTo>
                      <a:pt x="216" y="3350"/>
                    </a:lnTo>
                    <a:lnTo>
                      <a:pt x="216"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4"/>
              <p:cNvSpPr/>
              <p:nvPr/>
            </p:nvSpPr>
            <p:spPr>
              <a:xfrm>
                <a:off x="2427413"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4"/>
              <p:cNvSpPr/>
              <p:nvPr/>
            </p:nvSpPr>
            <p:spPr>
              <a:xfrm>
                <a:off x="2406270" y="1549459"/>
                <a:ext cx="21241" cy="19471"/>
              </a:xfrm>
              <a:custGeom>
                <a:rect b="b" l="l" r="r" t="t"/>
                <a:pathLst>
                  <a:path extrusionOk="0" h="198" w="216">
                    <a:moveTo>
                      <a:pt x="0" y="0"/>
                    </a:moveTo>
                    <a:lnTo>
                      <a:pt x="0" y="198"/>
                    </a:lnTo>
                    <a:lnTo>
                      <a:pt x="216" y="198"/>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4"/>
              <p:cNvSpPr/>
              <p:nvPr/>
            </p:nvSpPr>
            <p:spPr>
              <a:xfrm>
                <a:off x="2406270" y="1578076"/>
                <a:ext cx="21241" cy="9637"/>
              </a:xfrm>
              <a:custGeom>
                <a:rect b="b" l="l" r="r" t="t"/>
                <a:pathLst>
                  <a:path extrusionOk="0" h="98" w="216">
                    <a:moveTo>
                      <a:pt x="0" y="0"/>
                    </a:moveTo>
                    <a:lnTo>
                      <a:pt x="0" y="97"/>
                    </a:lnTo>
                    <a:lnTo>
                      <a:pt x="216" y="97"/>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4"/>
              <p:cNvSpPr/>
              <p:nvPr/>
            </p:nvSpPr>
            <p:spPr>
              <a:xfrm>
                <a:off x="2406270" y="1597351"/>
                <a:ext cx="21241" cy="9834"/>
              </a:xfrm>
              <a:custGeom>
                <a:rect b="b" l="l" r="r" t="t"/>
                <a:pathLst>
                  <a:path extrusionOk="0" h="100" w="216">
                    <a:moveTo>
                      <a:pt x="0" y="0"/>
                    </a:moveTo>
                    <a:lnTo>
                      <a:pt x="0" y="99"/>
                    </a:lnTo>
                    <a:lnTo>
                      <a:pt x="216" y="99"/>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4"/>
              <p:cNvSpPr/>
              <p:nvPr/>
            </p:nvSpPr>
            <p:spPr>
              <a:xfrm>
                <a:off x="2446196" y="1521039"/>
                <a:ext cx="21143" cy="329439"/>
              </a:xfrm>
              <a:custGeom>
                <a:rect b="b" l="l" r="r" t="t"/>
                <a:pathLst>
                  <a:path extrusionOk="0" h="3350" w="215">
                    <a:moveTo>
                      <a:pt x="1" y="0"/>
                    </a:moveTo>
                    <a:lnTo>
                      <a:pt x="1" y="3350"/>
                    </a:lnTo>
                    <a:lnTo>
                      <a:pt x="215" y="3350"/>
                    </a:lnTo>
                    <a:lnTo>
                      <a:pt x="215"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4"/>
              <p:cNvSpPr/>
              <p:nvPr/>
            </p:nvSpPr>
            <p:spPr>
              <a:xfrm>
                <a:off x="2467241" y="1521039"/>
                <a:ext cx="57726" cy="329439"/>
              </a:xfrm>
              <a:custGeom>
                <a:rect b="b" l="l" r="r" t="t"/>
                <a:pathLst>
                  <a:path extrusionOk="0" h="3350" w="587">
                    <a:moveTo>
                      <a:pt x="1" y="0"/>
                    </a:moveTo>
                    <a:lnTo>
                      <a:pt x="1" y="3350"/>
                    </a:lnTo>
                    <a:lnTo>
                      <a:pt x="586" y="3350"/>
                    </a:lnTo>
                    <a:lnTo>
                      <a:pt x="586" y="591"/>
                    </a:lnTo>
                    <a:lnTo>
                      <a:pt x="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4"/>
              <p:cNvSpPr/>
              <p:nvPr/>
            </p:nvSpPr>
            <p:spPr>
              <a:xfrm>
                <a:off x="2446196" y="1549459"/>
                <a:ext cx="21143" cy="19471"/>
              </a:xfrm>
              <a:custGeom>
                <a:rect b="b" l="l" r="r" t="t"/>
                <a:pathLst>
                  <a:path extrusionOk="0" h="198" w="215">
                    <a:moveTo>
                      <a:pt x="1" y="0"/>
                    </a:moveTo>
                    <a:lnTo>
                      <a:pt x="1" y="198"/>
                    </a:lnTo>
                    <a:lnTo>
                      <a:pt x="215" y="198"/>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4"/>
              <p:cNvSpPr/>
              <p:nvPr/>
            </p:nvSpPr>
            <p:spPr>
              <a:xfrm>
                <a:off x="2446196" y="1578076"/>
                <a:ext cx="21143" cy="9637"/>
              </a:xfrm>
              <a:custGeom>
                <a:rect b="b" l="l" r="r" t="t"/>
                <a:pathLst>
                  <a:path extrusionOk="0" h="98" w="215">
                    <a:moveTo>
                      <a:pt x="1" y="0"/>
                    </a:moveTo>
                    <a:lnTo>
                      <a:pt x="1" y="97"/>
                    </a:lnTo>
                    <a:lnTo>
                      <a:pt x="215" y="97"/>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4"/>
              <p:cNvSpPr/>
              <p:nvPr/>
            </p:nvSpPr>
            <p:spPr>
              <a:xfrm>
                <a:off x="2446196" y="1597351"/>
                <a:ext cx="21143" cy="9834"/>
              </a:xfrm>
              <a:custGeom>
                <a:rect b="b" l="l" r="r" t="t"/>
                <a:pathLst>
                  <a:path extrusionOk="0" h="100" w="215">
                    <a:moveTo>
                      <a:pt x="1" y="0"/>
                    </a:moveTo>
                    <a:lnTo>
                      <a:pt x="1" y="99"/>
                    </a:lnTo>
                    <a:lnTo>
                      <a:pt x="215" y="99"/>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4"/>
              <p:cNvSpPr/>
              <p:nvPr/>
            </p:nvSpPr>
            <p:spPr>
              <a:xfrm>
                <a:off x="2497530" y="1521039"/>
                <a:ext cx="53104" cy="329439"/>
              </a:xfrm>
              <a:custGeom>
                <a:rect b="b" l="l" r="r" t="t"/>
                <a:pathLst>
                  <a:path extrusionOk="0" h="3350" w="540">
                    <a:moveTo>
                      <a:pt x="0" y="0"/>
                    </a:moveTo>
                    <a:lnTo>
                      <a:pt x="0" y="3350"/>
                    </a:lnTo>
                    <a:lnTo>
                      <a:pt x="540" y="3350"/>
                    </a:lnTo>
                    <a:lnTo>
                      <a:pt x="540"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4"/>
              <p:cNvSpPr/>
              <p:nvPr/>
            </p:nvSpPr>
            <p:spPr>
              <a:xfrm>
                <a:off x="2550535"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4"/>
              <p:cNvSpPr/>
              <p:nvPr/>
            </p:nvSpPr>
            <p:spPr>
              <a:xfrm>
                <a:off x="2497530" y="1549459"/>
                <a:ext cx="53104" cy="19471"/>
              </a:xfrm>
              <a:custGeom>
                <a:rect b="b" l="l" r="r" t="t"/>
                <a:pathLst>
                  <a:path extrusionOk="0" h="198" w="540">
                    <a:moveTo>
                      <a:pt x="0" y="0"/>
                    </a:moveTo>
                    <a:lnTo>
                      <a:pt x="0" y="198"/>
                    </a:lnTo>
                    <a:lnTo>
                      <a:pt x="540" y="198"/>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4"/>
              <p:cNvSpPr/>
              <p:nvPr/>
            </p:nvSpPr>
            <p:spPr>
              <a:xfrm>
                <a:off x="2497530" y="1578076"/>
                <a:ext cx="53104" cy="9637"/>
              </a:xfrm>
              <a:custGeom>
                <a:rect b="b" l="l" r="r" t="t"/>
                <a:pathLst>
                  <a:path extrusionOk="0" h="98" w="540">
                    <a:moveTo>
                      <a:pt x="0" y="0"/>
                    </a:moveTo>
                    <a:lnTo>
                      <a:pt x="0" y="97"/>
                    </a:lnTo>
                    <a:lnTo>
                      <a:pt x="540" y="97"/>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4"/>
              <p:cNvSpPr/>
              <p:nvPr/>
            </p:nvSpPr>
            <p:spPr>
              <a:xfrm>
                <a:off x="2497530" y="1597351"/>
                <a:ext cx="53104" cy="9834"/>
              </a:xfrm>
              <a:custGeom>
                <a:rect b="b" l="l" r="r" t="t"/>
                <a:pathLst>
                  <a:path extrusionOk="0" h="100" w="540">
                    <a:moveTo>
                      <a:pt x="0" y="0"/>
                    </a:moveTo>
                    <a:lnTo>
                      <a:pt x="0" y="99"/>
                    </a:lnTo>
                    <a:lnTo>
                      <a:pt x="540" y="99"/>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4"/>
              <p:cNvSpPr/>
              <p:nvPr/>
            </p:nvSpPr>
            <p:spPr>
              <a:xfrm>
                <a:off x="2574531" y="1521039"/>
                <a:ext cx="82704" cy="329439"/>
              </a:xfrm>
              <a:custGeom>
                <a:rect b="b" l="l" r="r" t="t"/>
                <a:pathLst>
                  <a:path extrusionOk="0" h="3350" w="841">
                    <a:moveTo>
                      <a:pt x="0" y="0"/>
                    </a:moveTo>
                    <a:lnTo>
                      <a:pt x="0" y="3350"/>
                    </a:lnTo>
                    <a:lnTo>
                      <a:pt x="841" y="3350"/>
                    </a:lnTo>
                    <a:lnTo>
                      <a:pt x="84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4"/>
              <p:cNvSpPr/>
              <p:nvPr/>
            </p:nvSpPr>
            <p:spPr>
              <a:xfrm>
                <a:off x="2657137" y="1521039"/>
                <a:ext cx="57037" cy="329439"/>
              </a:xfrm>
              <a:custGeom>
                <a:rect b="b" l="l" r="r" t="t"/>
                <a:pathLst>
                  <a:path extrusionOk="0" h="3350" w="580">
                    <a:moveTo>
                      <a:pt x="1" y="0"/>
                    </a:moveTo>
                    <a:lnTo>
                      <a:pt x="1" y="3350"/>
                    </a:lnTo>
                    <a:lnTo>
                      <a:pt x="579" y="3350"/>
                    </a:lnTo>
                    <a:lnTo>
                      <a:pt x="579" y="591"/>
                    </a:lnTo>
                    <a:lnTo>
                      <a:pt x="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4"/>
              <p:cNvSpPr/>
              <p:nvPr/>
            </p:nvSpPr>
            <p:spPr>
              <a:xfrm>
                <a:off x="2574531" y="1549459"/>
                <a:ext cx="82114" cy="19471"/>
              </a:xfrm>
              <a:custGeom>
                <a:rect b="b" l="l" r="r" t="t"/>
                <a:pathLst>
                  <a:path extrusionOk="0" h="198" w="835">
                    <a:moveTo>
                      <a:pt x="0" y="0"/>
                    </a:moveTo>
                    <a:lnTo>
                      <a:pt x="0" y="198"/>
                    </a:lnTo>
                    <a:lnTo>
                      <a:pt x="835" y="198"/>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4"/>
              <p:cNvSpPr/>
              <p:nvPr/>
            </p:nvSpPr>
            <p:spPr>
              <a:xfrm>
                <a:off x="2574531" y="1578076"/>
                <a:ext cx="82114" cy="9637"/>
              </a:xfrm>
              <a:custGeom>
                <a:rect b="b" l="l" r="r" t="t"/>
                <a:pathLst>
                  <a:path extrusionOk="0" h="98" w="835">
                    <a:moveTo>
                      <a:pt x="0" y="0"/>
                    </a:moveTo>
                    <a:lnTo>
                      <a:pt x="0" y="97"/>
                    </a:lnTo>
                    <a:lnTo>
                      <a:pt x="835" y="97"/>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4"/>
              <p:cNvSpPr/>
              <p:nvPr/>
            </p:nvSpPr>
            <p:spPr>
              <a:xfrm>
                <a:off x="2574531" y="1597351"/>
                <a:ext cx="82114" cy="9834"/>
              </a:xfrm>
              <a:custGeom>
                <a:rect b="b" l="l" r="r" t="t"/>
                <a:pathLst>
                  <a:path extrusionOk="0" h="100" w="835">
                    <a:moveTo>
                      <a:pt x="0" y="0"/>
                    </a:moveTo>
                    <a:lnTo>
                      <a:pt x="0" y="99"/>
                    </a:lnTo>
                    <a:lnTo>
                      <a:pt x="835" y="99"/>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0" name="Google Shape;5070;p34"/>
            <p:cNvSpPr/>
            <p:nvPr/>
          </p:nvSpPr>
          <p:spPr>
            <a:xfrm>
              <a:off x="7517475" y="316069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1" name="Google Shape;5071;p34"/>
            <p:cNvGrpSpPr/>
            <p:nvPr/>
          </p:nvGrpSpPr>
          <p:grpSpPr>
            <a:xfrm>
              <a:off x="7517376" y="2995625"/>
              <a:ext cx="1173209" cy="348870"/>
              <a:chOff x="2367032" y="2079514"/>
              <a:chExt cx="552280" cy="164228"/>
            </a:xfrm>
          </p:grpSpPr>
          <p:sp>
            <p:nvSpPr>
              <p:cNvPr id="5072" name="Google Shape;5072;p34"/>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4"/>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4"/>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4"/>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4"/>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4"/>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4"/>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4"/>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4"/>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4"/>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4"/>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4"/>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4"/>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4"/>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4"/>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4"/>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4"/>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89" name="Google Shape;5089;p34"/>
          <p:cNvSpPr txBox="1"/>
          <p:nvPr>
            <p:ph idx="3" type="subTitle"/>
          </p:nvPr>
        </p:nvSpPr>
        <p:spPr>
          <a:xfrm>
            <a:off x="3284135" y="2943507"/>
            <a:ext cx="2316000" cy="543300"/>
          </a:xfrm>
          <a:prstGeom prst="rect">
            <a:avLst/>
          </a:prstGeom>
        </p:spPr>
        <p:txBody>
          <a:bodyPr anchorCtr="0" anchor="t" bIns="91425" lIns="91425" spcFirstLastPara="1" rIns="91425" wrap="square" tIns="91425">
            <a:noAutofit/>
          </a:bodyPr>
          <a:lstStyle/>
          <a:p>
            <a:pPr indent="0" lvl="0" marL="0" marR="16427" rtl="0" algn="ctr">
              <a:spcBef>
                <a:spcPts val="0"/>
              </a:spcBef>
              <a:spcAft>
                <a:spcPts val="0"/>
              </a:spcAft>
              <a:buNone/>
            </a:pPr>
            <a:r>
              <a:rPr lang="en" sz="1300"/>
              <a:t>Music to cry along with and pour your heart into.</a:t>
            </a:r>
            <a:endParaRPr sz="1300"/>
          </a:p>
        </p:txBody>
      </p:sp>
      <p:sp>
        <p:nvSpPr>
          <p:cNvPr id="5090" name="Google Shape;5090;p34"/>
          <p:cNvSpPr txBox="1"/>
          <p:nvPr>
            <p:ph idx="9" type="subTitle"/>
          </p:nvPr>
        </p:nvSpPr>
        <p:spPr>
          <a:xfrm>
            <a:off x="5085547" y="3975339"/>
            <a:ext cx="2316000" cy="543300"/>
          </a:xfrm>
          <a:prstGeom prst="rect">
            <a:avLst/>
          </a:prstGeom>
        </p:spPr>
        <p:txBody>
          <a:bodyPr anchorCtr="0" anchor="t" bIns="91425" lIns="91425" spcFirstLastPara="1" rIns="91425" wrap="square" tIns="91425">
            <a:noAutofit/>
          </a:bodyPr>
          <a:lstStyle/>
          <a:p>
            <a:pPr indent="0" lvl="0" marL="0" marR="73577" rtl="0" algn="ctr">
              <a:spcBef>
                <a:spcPts val="0"/>
              </a:spcBef>
              <a:spcAft>
                <a:spcPts val="0"/>
              </a:spcAft>
              <a:buNone/>
            </a:pPr>
            <a:r>
              <a:rPr lang="en" sz="1300"/>
              <a:t>Music to boost your confidence and make you feel like a boss.</a:t>
            </a:r>
            <a:endParaRPr sz="1300"/>
          </a:p>
        </p:txBody>
      </p:sp>
      <p:sp>
        <p:nvSpPr>
          <p:cNvPr id="5091" name="Google Shape;5091;p34"/>
          <p:cNvSpPr txBox="1"/>
          <p:nvPr>
            <p:ph idx="13" type="title"/>
          </p:nvPr>
        </p:nvSpPr>
        <p:spPr>
          <a:xfrm>
            <a:off x="5085675" y="3603063"/>
            <a:ext cx="23160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Confidence</a:t>
            </a:r>
            <a:endParaRPr/>
          </a:p>
        </p:txBody>
      </p:sp>
      <p:sp>
        <p:nvSpPr>
          <p:cNvPr id="5092" name="Google Shape;5092;p34"/>
          <p:cNvSpPr txBox="1"/>
          <p:nvPr>
            <p:ph idx="14" type="title"/>
          </p:nvPr>
        </p:nvSpPr>
        <p:spPr>
          <a:xfrm>
            <a:off x="5828310" y="3103511"/>
            <a:ext cx="830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6" name="Shape 5096"/>
        <p:cNvGrpSpPr/>
        <p:nvPr/>
      </p:nvGrpSpPr>
      <p:grpSpPr>
        <a:xfrm>
          <a:off x="0" y="0"/>
          <a:ext cx="0" cy="0"/>
          <a:chOff x="0" y="0"/>
          <a:chExt cx="0" cy="0"/>
        </a:xfrm>
      </p:grpSpPr>
      <p:sp>
        <p:nvSpPr>
          <p:cNvPr id="5097" name="Google Shape;5097;p35"/>
          <p:cNvSpPr txBox="1"/>
          <p:nvPr>
            <p:ph type="title"/>
          </p:nvPr>
        </p:nvSpPr>
        <p:spPr>
          <a:xfrm>
            <a:off x="7200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 </a:t>
            </a:r>
            <a:r>
              <a:rPr i="1" lang="en"/>
              <a:t>Features</a:t>
            </a:r>
            <a:endParaRPr i="1"/>
          </a:p>
        </p:txBody>
      </p:sp>
      <p:grpSp>
        <p:nvGrpSpPr>
          <p:cNvPr id="5098" name="Google Shape;5098;p35"/>
          <p:cNvGrpSpPr/>
          <p:nvPr/>
        </p:nvGrpSpPr>
        <p:grpSpPr>
          <a:xfrm>
            <a:off x="1403226" y="1226628"/>
            <a:ext cx="288451" cy="363827"/>
            <a:chOff x="761207" y="1526035"/>
            <a:chExt cx="371046" cy="501900"/>
          </a:xfrm>
        </p:grpSpPr>
        <p:sp>
          <p:nvSpPr>
            <p:cNvPr id="5099" name="Google Shape;5099;p35"/>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5"/>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5"/>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35"/>
          <p:cNvGrpSpPr/>
          <p:nvPr/>
        </p:nvGrpSpPr>
        <p:grpSpPr>
          <a:xfrm>
            <a:off x="4961892" y="2235149"/>
            <a:ext cx="288451" cy="363827"/>
            <a:chOff x="761207" y="2686810"/>
            <a:chExt cx="371046" cy="501900"/>
          </a:xfrm>
        </p:grpSpPr>
        <p:sp>
          <p:nvSpPr>
            <p:cNvPr id="5103" name="Google Shape;5103;p35"/>
            <p:cNvSpPr/>
            <p:nvPr/>
          </p:nvSpPr>
          <p:spPr>
            <a:xfrm>
              <a:off x="761207" y="2817676"/>
              <a:ext cx="371046" cy="371034"/>
            </a:xfrm>
            <a:custGeom>
              <a:rect b="b" l="l" r="r" t="t"/>
              <a:pathLst>
                <a:path extrusionOk="0" h="1531" w="1531">
                  <a:moveTo>
                    <a:pt x="0" y="0"/>
                  </a:moveTo>
                  <a:lnTo>
                    <a:pt x="0" y="1531"/>
                  </a:lnTo>
                  <a:lnTo>
                    <a:pt x="1530" y="1531"/>
                  </a:lnTo>
                  <a:lnTo>
                    <a:pt x="15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5"/>
            <p:cNvSpPr/>
            <p:nvPr/>
          </p:nvSpPr>
          <p:spPr>
            <a:xfrm>
              <a:off x="786412" y="2842880"/>
              <a:ext cx="320393" cy="320626"/>
            </a:xfrm>
            <a:custGeom>
              <a:rect b="b" l="l" r="r" t="t"/>
              <a:pathLst>
                <a:path extrusionOk="0" h="1323" w="1322">
                  <a:moveTo>
                    <a:pt x="0" y="1"/>
                  </a:moveTo>
                  <a:lnTo>
                    <a:pt x="0" y="1322"/>
                  </a:lnTo>
                  <a:lnTo>
                    <a:pt x="1322" y="1322"/>
                  </a:lnTo>
                  <a:lnTo>
                    <a:pt x="13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5"/>
            <p:cNvSpPr/>
            <p:nvPr/>
          </p:nvSpPr>
          <p:spPr>
            <a:xfrm>
              <a:off x="910011" y="268681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35"/>
          <p:cNvGrpSpPr/>
          <p:nvPr/>
        </p:nvGrpSpPr>
        <p:grpSpPr>
          <a:xfrm>
            <a:off x="2799381" y="2235157"/>
            <a:ext cx="288451" cy="363827"/>
            <a:chOff x="761207" y="3736360"/>
            <a:chExt cx="371046" cy="501900"/>
          </a:xfrm>
        </p:grpSpPr>
        <p:sp>
          <p:nvSpPr>
            <p:cNvPr id="5107" name="Google Shape;5107;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35"/>
          <p:cNvGrpSpPr/>
          <p:nvPr/>
        </p:nvGrpSpPr>
        <p:grpSpPr>
          <a:xfrm>
            <a:off x="7056895" y="2235157"/>
            <a:ext cx="288451" cy="363827"/>
            <a:chOff x="761207" y="3736360"/>
            <a:chExt cx="371046" cy="501900"/>
          </a:xfrm>
        </p:grpSpPr>
        <p:sp>
          <p:nvSpPr>
            <p:cNvPr id="5111" name="Google Shape;5111;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35"/>
          <p:cNvGrpSpPr/>
          <p:nvPr/>
        </p:nvGrpSpPr>
        <p:grpSpPr>
          <a:xfrm>
            <a:off x="540323" y="2235139"/>
            <a:ext cx="288451" cy="363827"/>
            <a:chOff x="761207" y="1526035"/>
            <a:chExt cx="371046" cy="501900"/>
          </a:xfrm>
        </p:grpSpPr>
        <p:sp>
          <p:nvSpPr>
            <p:cNvPr id="5115" name="Google Shape;5115;p35"/>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5"/>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5"/>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35"/>
          <p:cNvGrpSpPr/>
          <p:nvPr/>
        </p:nvGrpSpPr>
        <p:grpSpPr>
          <a:xfrm>
            <a:off x="4409170" y="3196475"/>
            <a:ext cx="288451" cy="363827"/>
            <a:chOff x="761207" y="1526035"/>
            <a:chExt cx="371046" cy="501900"/>
          </a:xfrm>
        </p:grpSpPr>
        <p:sp>
          <p:nvSpPr>
            <p:cNvPr id="5119" name="Google Shape;5119;p35"/>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5"/>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5"/>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35"/>
          <p:cNvGrpSpPr/>
          <p:nvPr/>
        </p:nvGrpSpPr>
        <p:grpSpPr>
          <a:xfrm>
            <a:off x="828766" y="4339786"/>
            <a:ext cx="288451" cy="363827"/>
            <a:chOff x="761207" y="1526035"/>
            <a:chExt cx="371046" cy="501900"/>
          </a:xfrm>
        </p:grpSpPr>
        <p:sp>
          <p:nvSpPr>
            <p:cNvPr id="5123" name="Google Shape;5123;p35"/>
            <p:cNvSpPr/>
            <p:nvPr/>
          </p:nvSpPr>
          <p:spPr>
            <a:xfrm>
              <a:off x="761207" y="1656901"/>
              <a:ext cx="371046" cy="371034"/>
            </a:xfrm>
            <a:custGeom>
              <a:rect b="b" l="l" r="r" t="t"/>
              <a:pathLst>
                <a:path extrusionOk="0" h="1531" w="1531">
                  <a:moveTo>
                    <a:pt x="0" y="0"/>
                  </a:moveTo>
                  <a:lnTo>
                    <a:pt x="0" y="1531"/>
                  </a:lnTo>
                  <a:lnTo>
                    <a:pt x="1530" y="1531"/>
                  </a:lnTo>
                  <a:lnTo>
                    <a:pt x="1530"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5"/>
            <p:cNvSpPr/>
            <p:nvPr/>
          </p:nvSpPr>
          <p:spPr>
            <a:xfrm>
              <a:off x="786412" y="1682105"/>
              <a:ext cx="320393" cy="320626"/>
            </a:xfrm>
            <a:custGeom>
              <a:rect b="b" l="l" r="r" t="t"/>
              <a:pathLst>
                <a:path extrusionOk="0" h="1323" w="1322">
                  <a:moveTo>
                    <a:pt x="0" y="1"/>
                  </a:moveTo>
                  <a:lnTo>
                    <a:pt x="0" y="1322"/>
                  </a:lnTo>
                  <a:lnTo>
                    <a:pt x="1322" y="1322"/>
                  </a:lnTo>
                  <a:lnTo>
                    <a:pt x="1322"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5"/>
            <p:cNvSpPr/>
            <p:nvPr/>
          </p:nvSpPr>
          <p:spPr>
            <a:xfrm>
              <a:off x="910011" y="1526035"/>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35"/>
          <p:cNvGrpSpPr/>
          <p:nvPr/>
        </p:nvGrpSpPr>
        <p:grpSpPr>
          <a:xfrm>
            <a:off x="2328364" y="3196473"/>
            <a:ext cx="288451" cy="363827"/>
            <a:chOff x="761207" y="2686810"/>
            <a:chExt cx="371046" cy="501900"/>
          </a:xfrm>
        </p:grpSpPr>
        <p:sp>
          <p:nvSpPr>
            <p:cNvPr id="5127" name="Google Shape;5127;p35"/>
            <p:cNvSpPr/>
            <p:nvPr/>
          </p:nvSpPr>
          <p:spPr>
            <a:xfrm>
              <a:off x="761207" y="2817676"/>
              <a:ext cx="371046" cy="371034"/>
            </a:xfrm>
            <a:custGeom>
              <a:rect b="b" l="l" r="r" t="t"/>
              <a:pathLst>
                <a:path extrusionOk="0" h="1531" w="1531">
                  <a:moveTo>
                    <a:pt x="0" y="0"/>
                  </a:moveTo>
                  <a:lnTo>
                    <a:pt x="0" y="1531"/>
                  </a:lnTo>
                  <a:lnTo>
                    <a:pt x="1530" y="1531"/>
                  </a:lnTo>
                  <a:lnTo>
                    <a:pt x="15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5"/>
            <p:cNvSpPr/>
            <p:nvPr/>
          </p:nvSpPr>
          <p:spPr>
            <a:xfrm>
              <a:off x="786412" y="2842880"/>
              <a:ext cx="320393" cy="320626"/>
            </a:xfrm>
            <a:custGeom>
              <a:rect b="b" l="l" r="r" t="t"/>
              <a:pathLst>
                <a:path extrusionOk="0" h="1323" w="1322">
                  <a:moveTo>
                    <a:pt x="0" y="1"/>
                  </a:moveTo>
                  <a:lnTo>
                    <a:pt x="0" y="1322"/>
                  </a:lnTo>
                  <a:lnTo>
                    <a:pt x="1322" y="1322"/>
                  </a:lnTo>
                  <a:lnTo>
                    <a:pt x="13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5"/>
            <p:cNvSpPr/>
            <p:nvPr/>
          </p:nvSpPr>
          <p:spPr>
            <a:xfrm>
              <a:off x="910011" y="268681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35"/>
          <p:cNvGrpSpPr/>
          <p:nvPr/>
        </p:nvGrpSpPr>
        <p:grpSpPr>
          <a:xfrm>
            <a:off x="6229760" y="4343400"/>
            <a:ext cx="288451" cy="363827"/>
            <a:chOff x="761207" y="2686810"/>
            <a:chExt cx="371046" cy="501900"/>
          </a:xfrm>
        </p:grpSpPr>
        <p:sp>
          <p:nvSpPr>
            <p:cNvPr id="5131" name="Google Shape;5131;p35"/>
            <p:cNvSpPr/>
            <p:nvPr/>
          </p:nvSpPr>
          <p:spPr>
            <a:xfrm>
              <a:off x="761207" y="2817676"/>
              <a:ext cx="371046" cy="371034"/>
            </a:xfrm>
            <a:custGeom>
              <a:rect b="b" l="l" r="r" t="t"/>
              <a:pathLst>
                <a:path extrusionOk="0" h="1531" w="1531">
                  <a:moveTo>
                    <a:pt x="0" y="0"/>
                  </a:moveTo>
                  <a:lnTo>
                    <a:pt x="0" y="1531"/>
                  </a:lnTo>
                  <a:lnTo>
                    <a:pt x="1530" y="1531"/>
                  </a:lnTo>
                  <a:lnTo>
                    <a:pt x="15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
            <p:cNvSpPr/>
            <p:nvPr/>
          </p:nvSpPr>
          <p:spPr>
            <a:xfrm>
              <a:off x="786412" y="2842880"/>
              <a:ext cx="320393" cy="320626"/>
            </a:xfrm>
            <a:custGeom>
              <a:rect b="b" l="l" r="r" t="t"/>
              <a:pathLst>
                <a:path extrusionOk="0" h="1323" w="1322">
                  <a:moveTo>
                    <a:pt x="0" y="1"/>
                  </a:moveTo>
                  <a:lnTo>
                    <a:pt x="0" y="1322"/>
                  </a:lnTo>
                  <a:lnTo>
                    <a:pt x="1322" y="1322"/>
                  </a:lnTo>
                  <a:lnTo>
                    <a:pt x="13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5"/>
            <p:cNvSpPr/>
            <p:nvPr/>
          </p:nvSpPr>
          <p:spPr>
            <a:xfrm>
              <a:off x="910011" y="268681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35"/>
          <p:cNvGrpSpPr/>
          <p:nvPr/>
        </p:nvGrpSpPr>
        <p:grpSpPr>
          <a:xfrm>
            <a:off x="6577115" y="3196481"/>
            <a:ext cx="288451" cy="363827"/>
            <a:chOff x="761207" y="3736360"/>
            <a:chExt cx="371046" cy="501900"/>
          </a:xfrm>
        </p:grpSpPr>
        <p:sp>
          <p:nvSpPr>
            <p:cNvPr id="5135" name="Google Shape;5135;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35"/>
          <p:cNvGrpSpPr/>
          <p:nvPr/>
        </p:nvGrpSpPr>
        <p:grpSpPr>
          <a:xfrm>
            <a:off x="3350362" y="4343400"/>
            <a:ext cx="288451" cy="363827"/>
            <a:chOff x="761207" y="3736360"/>
            <a:chExt cx="371046" cy="501900"/>
          </a:xfrm>
        </p:grpSpPr>
        <p:sp>
          <p:nvSpPr>
            <p:cNvPr id="5139" name="Google Shape;5139;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35"/>
          <p:cNvGrpSpPr/>
          <p:nvPr/>
        </p:nvGrpSpPr>
        <p:grpSpPr>
          <a:xfrm>
            <a:off x="5874383" y="1226628"/>
            <a:ext cx="288451" cy="363827"/>
            <a:chOff x="761207" y="3736360"/>
            <a:chExt cx="371046" cy="501900"/>
          </a:xfrm>
        </p:grpSpPr>
        <p:sp>
          <p:nvSpPr>
            <p:cNvPr id="5143" name="Google Shape;5143;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35"/>
          <p:cNvGrpSpPr/>
          <p:nvPr/>
        </p:nvGrpSpPr>
        <p:grpSpPr>
          <a:xfrm>
            <a:off x="251867" y="3196481"/>
            <a:ext cx="288451" cy="363827"/>
            <a:chOff x="761207" y="3736360"/>
            <a:chExt cx="371046" cy="501900"/>
          </a:xfrm>
        </p:grpSpPr>
        <p:sp>
          <p:nvSpPr>
            <p:cNvPr id="5147" name="Google Shape;5147;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35"/>
          <p:cNvGrpSpPr/>
          <p:nvPr/>
        </p:nvGrpSpPr>
        <p:grpSpPr>
          <a:xfrm>
            <a:off x="3638801" y="1226617"/>
            <a:ext cx="288451" cy="363827"/>
            <a:chOff x="761207" y="3736360"/>
            <a:chExt cx="371046" cy="501900"/>
          </a:xfrm>
        </p:grpSpPr>
        <p:sp>
          <p:nvSpPr>
            <p:cNvPr id="5151" name="Google Shape;5151;p35"/>
            <p:cNvSpPr/>
            <p:nvPr/>
          </p:nvSpPr>
          <p:spPr>
            <a:xfrm>
              <a:off x="761207" y="3867226"/>
              <a:ext cx="371046" cy="371034"/>
            </a:xfrm>
            <a:custGeom>
              <a:rect b="b" l="l" r="r" t="t"/>
              <a:pathLst>
                <a:path extrusionOk="0" h="1531" w="1531">
                  <a:moveTo>
                    <a:pt x="0" y="0"/>
                  </a:moveTo>
                  <a:lnTo>
                    <a:pt x="0" y="1531"/>
                  </a:lnTo>
                  <a:lnTo>
                    <a:pt x="1530" y="1531"/>
                  </a:lnTo>
                  <a:lnTo>
                    <a:pt x="1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5"/>
            <p:cNvSpPr/>
            <p:nvPr/>
          </p:nvSpPr>
          <p:spPr>
            <a:xfrm>
              <a:off x="786412" y="3892430"/>
              <a:ext cx="320393" cy="320626"/>
            </a:xfrm>
            <a:custGeom>
              <a:rect b="b" l="l" r="r" t="t"/>
              <a:pathLst>
                <a:path extrusionOk="0" h="1323" w="1322">
                  <a:moveTo>
                    <a:pt x="0" y="1"/>
                  </a:moveTo>
                  <a:lnTo>
                    <a:pt x="0" y="1322"/>
                  </a:lnTo>
                  <a:lnTo>
                    <a:pt x="1322" y="1322"/>
                  </a:lnTo>
                  <a:lnTo>
                    <a:pt x="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5"/>
            <p:cNvSpPr/>
            <p:nvPr/>
          </p:nvSpPr>
          <p:spPr>
            <a:xfrm>
              <a:off x="910011" y="3736360"/>
              <a:ext cx="74888" cy="225141"/>
            </a:xfrm>
            <a:custGeom>
              <a:rect b="b" l="l" r="r" t="t"/>
              <a:pathLst>
                <a:path extrusionOk="0" h="929" w="309">
                  <a:moveTo>
                    <a:pt x="1" y="1"/>
                  </a:moveTo>
                  <a:lnTo>
                    <a:pt x="1" y="929"/>
                  </a:lnTo>
                  <a:lnTo>
                    <a:pt x="308" y="929"/>
                  </a:lnTo>
                  <a:lnTo>
                    <a:pt x="30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35"/>
          <p:cNvSpPr txBox="1"/>
          <p:nvPr/>
        </p:nvSpPr>
        <p:spPr>
          <a:xfrm>
            <a:off x="1761175" y="1123850"/>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Duration(ms): </a:t>
            </a:r>
            <a:r>
              <a:rPr lang="en" sz="1100">
                <a:solidFill>
                  <a:schemeClr val="accent6"/>
                </a:solidFill>
                <a:latin typeface="Inter"/>
                <a:ea typeface="Inter"/>
                <a:cs typeface="Inter"/>
                <a:sym typeface="Inter"/>
              </a:rPr>
              <a:t>The length of the track in milliseconds.</a:t>
            </a:r>
            <a:endParaRPr sz="1100">
              <a:solidFill>
                <a:schemeClr val="accent6"/>
              </a:solidFill>
              <a:latin typeface="Inter"/>
              <a:ea typeface="Inter"/>
              <a:cs typeface="Inter"/>
              <a:sym typeface="Inter"/>
            </a:endParaRPr>
          </a:p>
        </p:txBody>
      </p:sp>
      <p:sp>
        <p:nvSpPr>
          <p:cNvPr id="5155" name="Google Shape;5155;p35"/>
          <p:cNvSpPr txBox="1"/>
          <p:nvPr/>
        </p:nvSpPr>
        <p:spPr>
          <a:xfrm>
            <a:off x="3996763" y="1123850"/>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Popularity</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How many plays does the track have. </a:t>
            </a:r>
            <a:endParaRPr/>
          </a:p>
        </p:txBody>
      </p:sp>
      <p:sp>
        <p:nvSpPr>
          <p:cNvPr id="5156" name="Google Shape;5156;p35"/>
          <p:cNvSpPr txBox="1"/>
          <p:nvPr/>
        </p:nvSpPr>
        <p:spPr>
          <a:xfrm>
            <a:off x="943802" y="2160025"/>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Danceability(0 -&gt;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How suitable the track is for dancing.</a:t>
            </a:r>
            <a:endParaRPr/>
          </a:p>
        </p:txBody>
      </p:sp>
      <p:sp>
        <p:nvSpPr>
          <p:cNvPr id="5157" name="Google Shape;5157;p35"/>
          <p:cNvSpPr txBox="1"/>
          <p:nvPr/>
        </p:nvSpPr>
        <p:spPr>
          <a:xfrm>
            <a:off x="3120800" y="2160013"/>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Energy</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A measure of intensity and activity in a track.</a:t>
            </a:r>
            <a:endParaRPr/>
          </a:p>
        </p:txBody>
      </p:sp>
      <p:sp>
        <p:nvSpPr>
          <p:cNvPr id="5158" name="Google Shape;5158;p35"/>
          <p:cNvSpPr txBox="1"/>
          <p:nvPr/>
        </p:nvSpPr>
        <p:spPr>
          <a:xfrm>
            <a:off x="6232325" y="1124712"/>
            <a:ext cx="1808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Key(0 to 11)</a:t>
            </a:r>
            <a:r>
              <a:rPr lang="en">
                <a:solidFill>
                  <a:schemeClr val="accent6"/>
                </a:solidFill>
                <a:latin typeface="DM Serif Display"/>
                <a:ea typeface="DM Serif Display"/>
                <a:cs typeface="DM Serif Display"/>
                <a:sym typeface="DM Serif Display"/>
              </a:rPr>
              <a:t>: </a:t>
            </a:r>
            <a:r>
              <a:rPr lang="en" sz="1200">
                <a:solidFill>
                  <a:schemeClr val="accent6"/>
                </a:solidFill>
                <a:latin typeface="Inter"/>
                <a:ea typeface="Inter"/>
                <a:cs typeface="Inter"/>
                <a:sym typeface="Inter"/>
              </a:rPr>
              <a:t>Integers correlated to standard pitch class notation.</a:t>
            </a:r>
            <a:endParaRPr/>
          </a:p>
        </p:txBody>
      </p:sp>
      <p:sp>
        <p:nvSpPr>
          <p:cNvPr id="5159" name="Google Shape;5159;p35"/>
          <p:cNvSpPr txBox="1"/>
          <p:nvPr/>
        </p:nvSpPr>
        <p:spPr>
          <a:xfrm>
            <a:off x="5326875" y="2160150"/>
            <a:ext cx="18081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Loudness (-60 to 0)</a:t>
            </a:r>
            <a:r>
              <a:rPr lang="en">
                <a:solidFill>
                  <a:schemeClr val="accent6"/>
                </a:solidFill>
                <a:latin typeface="DM Serif Display"/>
                <a:ea typeface="DM Serif Display"/>
                <a:cs typeface="DM Serif Display"/>
                <a:sym typeface="DM Serif Display"/>
              </a:rPr>
              <a:t>:</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The average volume of a track in decibels with 0 being the loudest.</a:t>
            </a:r>
            <a:endParaRPr/>
          </a:p>
        </p:txBody>
      </p:sp>
      <p:sp>
        <p:nvSpPr>
          <p:cNvPr id="5160" name="Google Shape;5160;p35"/>
          <p:cNvSpPr txBox="1"/>
          <p:nvPr/>
        </p:nvSpPr>
        <p:spPr>
          <a:xfrm>
            <a:off x="7369050" y="2157984"/>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Mode(0/1)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Denotes if a track is in a minor(0) or major(1) key.</a:t>
            </a:r>
            <a:endParaRPr/>
          </a:p>
        </p:txBody>
      </p:sp>
      <p:sp>
        <p:nvSpPr>
          <p:cNvPr id="5161" name="Google Shape;5161;p35"/>
          <p:cNvSpPr txBox="1"/>
          <p:nvPr/>
        </p:nvSpPr>
        <p:spPr>
          <a:xfrm>
            <a:off x="520275" y="3156125"/>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Speechiness</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The spoken word value of a track</a:t>
            </a:r>
            <a:r>
              <a:rPr lang="en" sz="1100">
                <a:solidFill>
                  <a:schemeClr val="accent6"/>
                </a:solidFill>
                <a:latin typeface="Inter"/>
                <a:ea typeface="Inter"/>
                <a:cs typeface="Inter"/>
                <a:sym typeface="Inter"/>
              </a:rPr>
              <a:t>.</a:t>
            </a:r>
            <a:endParaRPr/>
          </a:p>
        </p:txBody>
      </p:sp>
      <p:sp>
        <p:nvSpPr>
          <p:cNvPr id="5162" name="Google Shape;5162;p35"/>
          <p:cNvSpPr txBox="1"/>
          <p:nvPr/>
        </p:nvSpPr>
        <p:spPr>
          <a:xfrm>
            <a:off x="2666725" y="3154680"/>
            <a:ext cx="1808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Acousticness</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How much electrical amplification the track contains.</a:t>
            </a:r>
            <a:endParaRPr/>
          </a:p>
        </p:txBody>
      </p:sp>
      <p:sp>
        <p:nvSpPr>
          <p:cNvPr id="5163" name="Google Shape;5163;p35"/>
          <p:cNvSpPr txBox="1"/>
          <p:nvPr/>
        </p:nvSpPr>
        <p:spPr>
          <a:xfrm>
            <a:off x="4702600" y="3154680"/>
            <a:ext cx="1808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Instrumentalness</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 Predicts how much vocals are on a track.</a:t>
            </a:r>
            <a:endParaRPr/>
          </a:p>
        </p:txBody>
      </p:sp>
      <p:sp>
        <p:nvSpPr>
          <p:cNvPr id="5164" name="Google Shape;5164;p35"/>
          <p:cNvSpPr txBox="1"/>
          <p:nvPr/>
        </p:nvSpPr>
        <p:spPr>
          <a:xfrm>
            <a:off x="6974600" y="3154680"/>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Liveness</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The likelihood the track was record live.</a:t>
            </a:r>
            <a:endParaRPr/>
          </a:p>
        </p:txBody>
      </p:sp>
      <p:sp>
        <p:nvSpPr>
          <p:cNvPr id="5165" name="Google Shape;5165;p35"/>
          <p:cNvSpPr txBox="1"/>
          <p:nvPr/>
        </p:nvSpPr>
        <p:spPr>
          <a:xfrm>
            <a:off x="1117225" y="4233672"/>
            <a:ext cx="180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Valence</a:t>
            </a:r>
            <a:r>
              <a:rPr lang="en">
                <a:solidFill>
                  <a:schemeClr val="accent6"/>
                </a:solidFill>
                <a:latin typeface="DM Serif Display"/>
                <a:ea typeface="DM Serif Display"/>
                <a:cs typeface="DM Serif Display"/>
                <a:sym typeface="DM Serif Display"/>
              </a:rPr>
              <a:t>(0 -&gt; 1)</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The positiveness of a track </a:t>
            </a:r>
            <a:r>
              <a:rPr lang="en" sz="1100">
                <a:solidFill>
                  <a:schemeClr val="accent6"/>
                </a:solidFill>
                <a:latin typeface="Inter"/>
                <a:ea typeface="Inter"/>
                <a:cs typeface="Inter"/>
                <a:sym typeface="Inter"/>
              </a:rPr>
              <a:t>.</a:t>
            </a:r>
            <a:endParaRPr/>
          </a:p>
        </p:txBody>
      </p:sp>
      <p:sp>
        <p:nvSpPr>
          <p:cNvPr id="5166" name="Google Shape;5166;p35"/>
          <p:cNvSpPr txBox="1"/>
          <p:nvPr/>
        </p:nvSpPr>
        <p:spPr>
          <a:xfrm>
            <a:off x="3765450" y="4233672"/>
            <a:ext cx="18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Tempo(bpm)</a:t>
            </a:r>
            <a:r>
              <a:rPr lang="en">
                <a:solidFill>
                  <a:schemeClr val="accent6"/>
                </a:solidFill>
                <a:latin typeface="DM Serif Display"/>
                <a:ea typeface="DM Serif Display"/>
                <a:cs typeface="DM Serif Display"/>
                <a:sym typeface="DM Serif Display"/>
              </a:rPr>
              <a:t>:</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The pace of track or how many beats per minute</a:t>
            </a:r>
            <a:r>
              <a:rPr lang="en" sz="1100">
                <a:solidFill>
                  <a:schemeClr val="accent6"/>
                </a:solidFill>
                <a:latin typeface="Inter"/>
                <a:ea typeface="Inter"/>
                <a:cs typeface="Inter"/>
                <a:sym typeface="Inter"/>
              </a:rPr>
              <a:t>.</a:t>
            </a:r>
            <a:endParaRPr/>
          </a:p>
        </p:txBody>
      </p:sp>
      <p:sp>
        <p:nvSpPr>
          <p:cNvPr id="5167" name="Google Shape;5167;p35"/>
          <p:cNvSpPr txBox="1"/>
          <p:nvPr/>
        </p:nvSpPr>
        <p:spPr>
          <a:xfrm>
            <a:off x="6615900" y="4231375"/>
            <a:ext cx="18081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DM Serif Display"/>
                <a:ea typeface="DM Serif Display"/>
                <a:cs typeface="DM Serif Display"/>
                <a:sym typeface="DM Serif Display"/>
              </a:rPr>
              <a:t>Explicit(T/F)</a:t>
            </a:r>
            <a:r>
              <a:rPr lang="en">
                <a:solidFill>
                  <a:schemeClr val="accent6"/>
                </a:solidFill>
                <a:latin typeface="DM Serif Display"/>
                <a:ea typeface="DM Serif Display"/>
                <a:cs typeface="DM Serif Display"/>
                <a:sym typeface="DM Serif Display"/>
              </a:rPr>
              <a:t>: </a:t>
            </a:r>
            <a:r>
              <a:rPr lang="en" sz="1100">
                <a:solidFill>
                  <a:schemeClr val="accent6"/>
                </a:solidFill>
                <a:latin typeface="Inter"/>
                <a:ea typeface="Inter"/>
                <a:cs typeface="Inter"/>
                <a:sym typeface="Inter"/>
              </a:rPr>
              <a:t>Whether the track contains explicit content</a:t>
            </a:r>
            <a:r>
              <a:rPr lang="en" sz="1100">
                <a:solidFill>
                  <a:schemeClr val="accent6"/>
                </a:solidFill>
                <a:latin typeface="Inter"/>
                <a:ea typeface="Inter"/>
                <a:cs typeface="Inter"/>
                <a:sym typeface="Inter"/>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1" name="Shape 5171"/>
        <p:cNvGrpSpPr/>
        <p:nvPr/>
      </p:nvGrpSpPr>
      <p:grpSpPr>
        <a:xfrm>
          <a:off x="0" y="0"/>
          <a:ext cx="0" cy="0"/>
          <a:chOff x="0" y="0"/>
          <a:chExt cx="0" cy="0"/>
        </a:xfrm>
      </p:grpSpPr>
      <p:grpSp>
        <p:nvGrpSpPr>
          <p:cNvPr id="5172" name="Google Shape;5172;p36"/>
          <p:cNvGrpSpPr/>
          <p:nvPr/>
        </p:nvGrpSpPr>
        <p:grpSpPr>
          <a:xfrm>
            <a:off x="7501426" y="1320500"/>
            <a:ext cx="1173209" cy="864892"/>
            <a:chOff x="4667626" y="4100775"/>
            <a:chExt cx="1173209" cy="864892"/>
          </a:xfrm>
        </p:grpSpPr>
        <p:sp>
          <p:nvSpPr>
            <p:cNvPr id="5173" name="Google Shape;5173;p36"/>
            <p:cNvSpPr/>
            <p:nvPr/>
          </p:nvSpPr>
          <p:spPr>
            <a:xfrm>
              <a:off x="4667725" y="426584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36"/>
            <p:cNvGrpSpPr/>
            <p:nvPr/>
          </p:nvGrpSpPr>
          <p:grpSpPr>
            <a:xfrm>
              <a:off x="4667626" y="4100775"/>
              <a:ext cx="1173209" cy="348870"/>
              <a:chOff x="2367032" y="2079514"/>
              <a:chExt cx="552280" cy="164228"/>
            </a:xfrm>
          </p:grpSpPr>
          <p:sp>
            <p:nvSpPr>
              <p:cNvPr id="5175" name="Google Shape;5175;p36"/>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6"/>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6"/>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6"/>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6"/>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6"/>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6"/>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6"/>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6"/>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6"/>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6"/>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6"/>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6"/>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6"/>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6"/>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6"/>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6"/>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92" name="Google Shape;5192;p36"/>
          <p:cNvSpPr txBox="1"/>
          <p:nvPr>
            <p:ph type="title"/>
          </p:nvPr>
        </p:nvSpPr>
        <p:spPr>
          <a:xfrm>
            <a:off x="1015700" y="1790700"/>
            <a:ext cx="71127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the </a:t>
            </a:r>
            <a:r>
              <a:rPr i="1" lang="en"/>
              <a:t>Difference?</a:t>
            </a:r>
            <a:endParaRPr i="1"/>
          </a:p>
        </p:txBody>
      </p:sp>
      <p:grpSp>
        <p:nvGrpSpPr>
          <p:cNvPr id="5193" name="Google Shape;5193;p36"/>
          <p:cNvGrpSpPr/>
          <p:nvPr/>
        </p:nvGrpSpPr>
        <p:grpSpPr>
          <a:xfrm>
            <a:off x="-82504" y="-310836"/>
            <a:ext cx="3331530" cy="1982900"/>
            <a:chOff x="68934" y="286889"/>
            <a:chExt cx="3331530" cy="1982900"/>
          </a:xfrm>
        </p:grpSpPr>
        <p:sp>
          <p:nvSpPr>
            <p:cNvPr id="5194" name="Google Shape;5194;p36"/>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6"/>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6"/>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6"/>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6"/>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6"/>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6"/>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6"/>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6"/>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36"/>
          <p:cNvGrpSpPr/>
          <p:nvPr/>
        </p:nvGrpSpPr>
        <p:grpSpPr>
          <a:xfrm>
            <a:off x="3089947" y="-350834"/>
            <a:ext cx="2964095" cy="1781664"/>
            <a:chOff x="1239062" y="1955549"/>
            <a:chExt cx="2614071" cy="1571409"/>
          </a:xfrm>
        </p:grpSpPr>
        <p:sp>
          <p:nvSpPr>
            <p:cNvPr id="5204" name="Google Shape;5204;p36"/>
            <p:cNvSpPr/>
            <p:nvPr/>
          </p:nvSpPr>
          <p:spPr>
            <a:xfrm>
              <a:off x="1247040" y="1955549"/>
              <a:ext cx="2606092" cy="1530272"/>
            </a:xfrm>
            <a:custGeom>
              <a:rect b="b" l="l" r="r" t="t"/>
              <a:pathLst>
                <a:path extrusionOk="0" h="9782" w="16659">
                  <a:moveTo>
                    <a:pt x="16611" y="1"/>
                  </a:moveTo>
                  <a:cubicBezTo>
                    <a:pt x="16605" y="1"/>
                    <a:pt x="16599" y="2"/>
                    <a:pt x="16594" y="5"/>
                  </a:cubicBezTo>
                  <a:cubicBezTo>
                    <a:pt x="15042" y="805"/>
                    <a:pt x="14652" y="1867"/>
                    <a:pt x="14312" y="2799"/>
                  </a:cubicBezTo>
                  <a:cubicBezTo>
                    <a:pt x="14125" y="3327"/>
                    <a:pt x="13946" y="3820"/>
                    <a:pt x="13569" y="4173"/>
                  </a:cubicBezTo>
                  <a:cubicBezTo>
                    <a:pt x="12787" y="4909"/>
                    <a:pt x="12427" y="4909"/>
                    <a:pt x="11709" y="4920"/>
                  </a:cubicBezTo>
                  <a:cubicBezTo>
                    <a:pt x="11482" y="4927"/>
                    <a:pt x="11228" y="4927"/>
                    <a:pt x="10915" y="4949"/>
                  </a:cubicBezTo>
                  <a:cubicBezTo>
                    <a:pt x="10260" y="5008"/>
                    <a:pt x="9617" y="5297"/>
                    <a:pt x="9152" y="5761"/>
                  </a:cubicBezTo>
                  <a:cubicBezTo>
                    <a:pt x="8665" y="6248"/>
                    <a:pt x="8416" y="6862"/>
                    <a:pt x="8446" y="7500"/>
                  </a:cubicBezTo>
                  <a:cubicBezTo>
                    <a:pt x="8486" y="8352"/>
                    <a:pt x="7739" y="9227"/>
                    <a:pt x="7020" y="9552"/>
                  </a:cubicBezTo>
                  <a:cubicBezTo>
                    <a:pt x="6808" y="9648"/>
                    <a:pt x="6604" y="9696"/>
                    <a:pt x="6416" y="9696"/>
                  </a:cubicBezTo>
                  <a:cubicBezTo>
                    <a:pt x="6162" y="9696"/>
                    <a:pt x="5937" y="9609"/>
                    <a:pt x="5757" y="9435"/>
                  </a:cubicBezTo>
                  <a:cubicBezTo>
                    <a:pt x="5263" y="8961"/>
                    <a:pt x="5402" y="8340"/>
                    <a:pt x="5530" y="7737"/>
                  </a:cubicBezTo>
                  <a:cubicBezTo>
                    <a:pt x="5645" y="7204"/>
                    <a:pt x="5768" y="6648"/>
                    <a:pt x="5426" y="6230"/>
                  </a:cubicBezTo>
                  <a:cubicBezTo>
                    <a:pt x="5124" y="5860"/>
                    <a:pt x="4679" y="5809"/>
                    <a:pt x="4221" y="5809"/>
                  </a:cubicBezTo>
                  <a:cubicBezTo>
                    <a:pt x="4134" y="5809"/>
                    <a:pt x="4047" y="5811"/>
                    <a:pt x="3960" y="5813"/>
                  </a:cubicBezTo>
                  <a:cubicBezTo>
                    <a:pt x="3866" y="5815"/>
                    <a:pt x="3772" y="5817"/>
                    <a:pt x="3678" y="5817"/>
                  </a:cubicBezTo>
                  <a:cubicBezTo>
                    <a:pt x="3223" y="5817"/>
                    <a:pt x="2783" y="5767"/>
                    <a:pt x="2470" y="5401"/>
                  </a:cubicBezTo>
                  <a:cubicBezTo>
                    <a:pt x="2082" y="4949"/>
                    <a:pt x="2203" y="4393"/>
                    <a:pt x="2336" y="3802"/>
                  </a:cubicBezTo>
                  <a:cubicBezTo>
                    <a:pt x="2453" y="3263"/>
                    <a:pt x="2574" y="2707"/>
                    <a:pt x="2279" y="2231"/>
                  </a:cubicBezTo>
                  <a:cubicBezTo>
                    <a:pt x="1924" y="1666"/>
                    <a:pt x="1254" y="1543"/>
                    <a:pt x="737" y="1543"/>
                  </a:cubicBezTo>
                  <a:cubicBezTo>
                    <a:pt x="358" y="1543"/>
                    <a:pt x="62" y="1609"/>
                    <a:pt x="35" y="1616"/>
                  </a:cubicBezTo>
                  <a:cubicBezTo>
                    <a:pt x="12" y="1623"/>
                    <a:pt x="1" y="1645"/>
                    <a:pt x="1" y="1663"/>
                  </a:cubicBezTo>
                  <a:cubicBezTo>
                    <a:pt x="6" y="1683"/>
                    <a:pt x="24" y="1699"/>
                    <a:pt x="45" y="1699"/>
                  </a:cubicBezTo>
                  <a:cubicBezTo>
                    <a:pt x="48" y="1699"/>
                    <a:pt x="51" y="1699"/>
                    <a:pt x="53" y="1698"/>
                  </a:cubicBezTo>
                  <a:cubicBezTo>
                    <a:pt x="61" y="1696"/>
                    <a:pt x="353" y="1630"/>
                    <a:pt x="730" y="1630"/>
                  </a:cubicBezTo>
                  <a:cubicBezTo>
                    <a:pt x="1230" y="1630"/>
                    <a:pt x="1879" y="1746"/>
                    <a:pt x="2210" y="2277"/>
                  </a:cubicBezTo>
                  <a:cubicBezTo>
                    <a:pt x="2488" y="2723"/>
                    <a:pt x="2365" y="3263"/>
                    <a:pt x="2256" y="3785"/>
                  </a:cubicBezTo>
                  <a:cubicBezTo>
                    <a:pt x="2128" y="4358"/>
                    <a:pt x="1994" y="4955"/>
                    <a:pt x="2389" y="5436"/>
                  </a:cubicBezTo>
                  <a:cubicBezTo>
                    <a:pt x="2395" y="5442"/>
                    <a:pt x="2400" y="5448"/>
                    <a:pt x="2406" y="5454"/>
                  </a:cubicBezTo>
                  <a:cubicBezTo>
                    <a:pt x="2745" y="5851"/>
                    <a:pt x="3218" y="5904"/>
                    <a:pt x="3700" y="5904"/>
                  </a:cubicBezTo>
                  <a:cubicBezTo>
                    <a:pt x="3786" y="5904"/>
                    <a:pt x="3873" y="5902"/>
                    <a:pt x="3960" y="5901"/>
                  </a:cubicBezTo>
                  <a:cubicBezTo>
                    <a:pt x="4066" y="5897"/>
                    <a:pt x="4170" y="5894"/>
                    <a:pt x="4273" y="5894"/>
                  </a:cubicBezTo>
                  <a:cubicBezTo>
                    <a:pt x="4702" y="5894"/>
                    <a:pt x="5091" y="5951"/>
                    <a:pt x="5362" y="6283"/>
                  </a:cubicBezTo>
                  <a:cubicBezTo>
                    <a:pt x="5680" y="6671"/>
                    <a:pt x="5565" y="7180"/>
                    <a:pt x="5449" y="7720"/>
                  </a:cubicBezTo>
                  <a:cubicBezTo>
                    <a:pt x="5327" y="8300"/>
                    <a:pt x="5193" y="8891"/>
                    <a:pt x="5588" y="9378"/>
                  </a:cubicBezTo>
                  <a:cubicBezTo>
                    <a:pt x="5623" y="9419"/>
                    <a:pt x="5658" y="9459"/>
                    <a:pt x="5698" y="9494"/>
                  </a:cubicBezTo>
                  <a:cubicBezTo>
                    <a:pt x="5898" y="9686"/>
                    <a:pt x="6144" y="9782"/>
                    <a:pt x="6420" y="9782"/>
                  </a:cubicBezTo>
                  <a:cubicBezTo>
                    <a:pt x="6618" y="9782"/>
                    <a:pt x="6832" y="9732"/>
                    <a:pt x="7055" y="9633"/>
                  </a:cubicBezTo>
                  <a:cubicBezTo>
                    <a:pt x="7796" y="9291"/>
                    <a:pt x="8574" y="8381"/>
                    <a:pt x="8526" y="7493"/>
                  </a:cubicBezTo>
                  <a:cubicBezTo>
                    <a:pt x="8469" y="6271"/>
                    <a:pt x="9564" y="5147"/>
                    <a:pt x="10926" y="5037"/>
                  </a:cubicBezTo>
                  <a:cubicBezTo>
                    <a:pt x="11233" y="5013"/>
                    <a:pt x="11482" y="5008"/>
                    <a:pt x="11709" y="5008"/>
                  </a:cubicBezTo>
                  <a:cubicBezTo>
                    <a:pt x="12427" y="4996"/>
                    <a:pt x="12822" y="4989"/>
                    <a:pt x="13627" y="4237"/>
                  </a:cubicBezTo>
                  <a:cubicBezTo>
                    <a:pt x="14015" y="3871"/>
                    <a:pt x="14200" y="3368"/>
                    <a:pt x="14392" y="2828"/>
                  </a:cubicBezTo>
                  <a:cubicBezTo>
                    <a:pt x="14729" y="1907"/>
                    <a:pt x="15105" y="864"/>
                    <a:pt x="16629" y="80"/>
                  </a:cubicBezTo>
                  <a:cubicBezTo>
                    <a:pt x="16653" y="69"/>
                    <a:pt x="16658" y="46"/>
                    <a:pt x="16653" y="23"/>
                  </a:cubicBezTo>
                  <a:cubicBezTo>
                    <a:pt x="16645" y="10"/>
                    <a:pt x="16627" y="1"/>
                    <a:pt x="1661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6"/>
            <p:cNvSpPr/>
            <p:nvPr/>
          </p:nvSpPr>
          <p:spPr>
            <a:xfrm>
              <a:off x="3091285" y="2675316"/>
              <a:ext cx="41143" cy="108881"/>
            </a:xfrm>
            <a:custGeom>
              <a:rect b="b" l="l" r="r" t="t"/>
              <a:pathLst>
                <a:path extrusionOk="0" h="696" w="263">
                  <a:moveTo>
                    <a:pt x="24" y="0"/>
                  </a:moveTo>
                  <a:lnTo>
                    <a:pt x="1" y="685"/>
                  </a:lnTo>
                  <a:lnTo>
                    <a:pt x="233" y="696"/>
                  </a:lnTo>
                  <a:lnTo>
                    <a:pt x="262" y="6"/>
                  </a:lnTo>
                  <a:lnTo>
                    <a:pt x="24"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6"/>
            <p:cNvSpPr/>
            <p:nvPr/>
          </p:nvSpPr>
          <p:spPr>
            <a:xfrm>
              <a:off x="2274367" y="3417922"/>
              <a:ext cx="40048" cy="109037"/>
            </a:xfrm>
            <a:custGeom>
              <a:rect b="b" l="l" r="r" t="t"/>
              <a:pathLst>
                <a:path extrusionOk="0" h="697" w="256">
                  <a:moveTo>
                    <a:pt x="24" y="1"/>
                  </a:moveTo>
                  <a:lnTo>
                    <a:pt x="1" y="691"/>
                  </a:lnTo>
                  <a:lnTo>
                    <a:pt x="233" y="696"/>
                  </a:lnTo>
                  <a:lnTo>
                    <a:pt x="255" y="12"/>
                  </a:lnTo>
                  <a:lnTo>
                    <a:pt x="24"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6"/>
            <p:cNvSpPr/>
            <p:nvPr/>
          </p:nvSpPr>
          <p:spPr>
            <a:xfrm>
              <a:off x="1675054" y="2792330"/>
              <a:ext cx="40830" cy="109037"/>
            </a:xfrm>
            <a:custGeom>
              <a:rect b="b" l="l" r="r" t="t"/>
              <a:pathLst>
                <a:path extrusionOk="0" h="697" w="261">
                  <a:moveTo>
                    <a:pt x="23" y="1"/>
                  </a:moveTo>
                  <a:lnTo>
                    <a:pt x="1" y="684"/>
                  </a:lnTo>
                  <a:lnTo>
                    <a:pt x="232" y="696"/>
                  </a:lnTo>
                  <a:lnTo>
                    <a:pt x="261" y="6"/>
                  </a:lnTo>
                  <a:lnTo>
                    <a:pt x="23"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6"/>
            <p:cNvSpPr/>
            <p:nvPr/>
          </p:nvSpPr>
          <p:spPr>
            <a:xfrm>
              <a:off x="1239062" y="2147654"/>
              <a:ext cx="39892" cy="108881"/>
            </a:xfrm>
            <a:custGeom>
              <a:rect b="b" l="l" r="r" t="t"/>
              <a:pathLst>
                <a:path extrusionOk="0" h="696" w="255">
                  <a:moveTo>
                    <a:pt x="22" y="0"/>
                  </a:moveTo>
                  <a:lnTo>
                    <a:pt x="0" y="690"/>
                  </a:lnTo>
                  <a:lnTo>
                    <a:pt x="231" y="696"/>
                  </a:lnTo>
                  <a:lnTo>
                    <a:pt x="255" y="13"/>
                  </a:lnTo>
                  <a:lnTo>
                    <a:pt x="22"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6"/>
            <p:cNvSpPr/>
            <p:nvPr/>
          </p:nvSpPr>
          <p:spPr>
            <a:xfrm>
              <a:off x="2524668" y="2982714"/>
              <a:ext cx="111540" cy="88074"/>
            </a:xfrm>
            <a:custGeom>
              <a:rect b="b" l="l" r="r" t="t"/>
              <a:pathLst>
                <a:path extrusionOk="0" h="563" w="713">
                  <a:moveTo>
                    <a:pt x="128" y="1"/>
                  </a:moveTo>
                  <a:lnTo>
                    <a:pt x="0" y="197"/>
                  </a:lnTo>
                  <a:lnTo>
                    <a:pt x="586" y="563"/>
                  </a:lnTo>
                  <a:lnTo>
                    <a:pt x="713" y="360"/>
                  </a:lnTo>
                  <a:lnTo>
                    <a:pt x="128"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6"/>
            <p:cNvSpPr/>
            <p:nvPr/>
          </p:nvSpPr>
          <p:spPr>
            <a:xfrm>
              <a:off x="3383354" y="2489469"/>
              <a:ext cx="110758" cy="87136"/>
            </a:xfrm>
            <a:custGeom>
              <a:rect b="b" l="l" r="r" t="t"/>
              <a:pathLst>
                <a:path extrusionOk="0" h="557" w="708">
                  <a:moveTo>
                    <a:pt x="121" y="0"/>
                  </a:moveTo>
                  <a:lnTo>
                    <a:pt x="0" y="198"/>
                  </a:lnTo>
                  <a:lnTo>
                    <a:pt x="586" y="557"/>
                  </a:lnTo>
                  <a:lnTo>
                    <a:pt x="707" y="359"/>
                  </a:lnTo>
                  <a:lnTo>
                    <a:pt x="121"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6"/>
            <p:cNvSpPr/>
            <p:nvPr/>
          </p:nvSpPr>
          <p:spPr>
            <a:xfrm>
              <a:off x="2053946" y="3057022"/>
              <a:ext cx="110914" cy="88231"/>
            </a:xfrm>
            <a:custGeom>
              <a:rect b="b" l="l" r="r" t="t"/>
              <a:pathLst>
                <a:path extrusionOk="0" h="564" w="709">
                  <a:moveTo>
                    <a:pt x="123" y="0"/>
                  </a:moveTo>
                  <a:lnTo>
                    <a:pt x="1" y="203"/>
                  </a:lnTo>
                  <a:lnTo>
                    <a:pt x="581" y="564"/>
                  </a:lnTo>
                  <a:lnTo>
                    <a:pt x="709" y="366"/>
                  </a:lnTo>
                  <a:lnTo>
                    <a:pt x="123" y="0"/>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6"/>
            <p:cNvSpPr/>
            <p:nvPr/>
          </p:nvSpPr>
          <p:spPr>
            <a:xfrm>
              <a:off x="1554597" y="2525762"/>
              <a:ext cx="110601" cy="87292"/>
            </a:xfrm>
            <a:custGeom>
              <a:rect b="b" l="l" r="r" t="t"/>
              <a:pathLst>
                <a:path extrusionOk="0" h="558" w="707">
                  <a:moveTo>
                    <a:pt x="121" y="1"/>
                  </a:moveTo>
                  <a:lnTo>
                    <a:pt x="0" y="197"/>
                  </a:lnTo>
                  <a:lnTo>
                    <a:pt x="584" y="557"/>
                  </a:lnTo>
                  <a:lnTo>
                    <a:pt x="707" y="360"/>
                  </a:lnTo>
                  <a:lnTo>
                    <a:pt x="121" y="1"/>
                  </a:lnTo>
                  <a:close/>
                </a:path>
              </a:pathLst>
            </a:custGeom>
            <a:solidFill>
              <a:srgbClr val="DD7CA4">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6"/>
            <p:cNvSpPr/>
            <p:nvPr/>
          </p:nvSpPr>
          <p:spPr>
            <a:xfrm>
              <a:off x="1385402" y="2115095"/>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6"/>
            <p:cNvSpPr/>
            <p:nvPr/>
          </p:nvSpPr>
          <p:spPr>
            <a:xfrm>
              <a:off x="1476752" y="2612614"/>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6"/>
            <p:cNvSpPr/>
            <p:nvPr/>
          </p:nvSpPr>
          <p:spPr>
            <a:xfrm>
              <a:off x="1814977" y="27628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6"/>
            <p:cNvSpPr/>
            <p:nvPr/>
          </p:nvSpPr>
          <p:spPr>
            <a:xfrm>
              <a:off x="1980402" y="325360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6"/>
            <p:cNvSpPr/>
            <p:nvPr/>
          </p:nvSpPr>
          <p:spPr>
            <a:xfrm>
              <a:off x="2382852" y="32051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6"/>
            <p:cNvSpPr/>
            <p:nvPr/>
          </p:nvSpPr>
          <p:spPr>
            <a:xfrm>
              <a:off x="2616627" y="26957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6"/>
            <p:cNvSpPr/>
            <p:nvPr/>
          </p:nvSpPr>
          <p:spPr>
            <a:xfrm>
              <a:off x="3176814" y="2562689"/>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6"/>
            <p:cNvSpPr/>
            <p:nvPr/>
          </p:nvSpPr>
          <p:spPr>
            <a:xfrm>
              <a:off x="3384114" y="2243652"/>
              <a:ext cx="227700" cy="2277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36"/>
          <p:cNvGrpSpPr/>
          <p:nvPr/>
        </p:nvGrpSpPr>
        <p:grpSpPr>
          <a:xfrm flipH="1">
            <a:off x="5895071" y="-310836"/>
            <a:ext cx="3331530" cy="1982900"/>
            <a:chOff x="68934" y="286889"/>
            <a:chExt cx="3331530" cy="1982900"/>
          </a:xfrm>
        </p:grpSpPr>
        <p:sp>
          <p:nvSpPr>
            <p:cNvPr id="5222" name="Google Shape;5222;p36"/>
            <p:cNvSpPr/>
            <p:nvPr/>
          </p:nvSpPr>
          <p:spPr>
            <a:xfrm>
              <a:off x="68934" y="286889"/>
              <a:ext cx="3331530" cy="1881725"/>
            </a:xfrm>
            <a:custGeom>
              <a:rect b="b" l="l" r="r" t="t"/>
              <a:pathLst>
                <a:path extrusionOk="0" h="7537" w="13344">
                  <a:moveTo>
                    <a:pt x="13296" y="0"/>
                  </a:moveTo>
                  <a:cubicBezTo>
                    <a:pt x="13278" y="0"/>
                    <a:pt x="13261" y="11"/>
                    <a:pt x="13257" y="31"/>
                  </a:cubicBezTo>
                  <a:cubicBezTo>
                    <a:pt x="13250" y="42"/>
                    <a:pt x="12787" y="1393"/>
                    <a:pt x="11906" y="2899"/>
                  </a:cubicBezTo>
                  <a:cubicBezTo>
                    <a:pt x="11088" y="4285"/>
                    <a:pt x="9744" y="6087"/>
                    <a:pt x="7947" y="6801"/>
                  </a:cubicBezTo>
                  <a:cubicBezTo>
                    <a:pt x="6742" y="7279"/>
                    <a:pt x="5649" y="7451"/>
                    <a:pt x="4701" y="7451"/>
                  </a:cubicBezTo>
                  <a:cubicBezTo>
                    <a:pt x="3697" y="7451"/>
                    <a:pt x="2856" y="7259"/>
                    <a:pt x="2215" y="7032"/>
                  </a:cubicBezTo>
                  <a:cubicBezTo>
                    <a:pt x="858" y="6557"/>
                    <a:pt x="82" y="5838"/>
                    <a:pt x="77" y="5827"/>
                  </a:cubicBezTo>
                  <a:cubicBezTo>
                    <a:pt x="68" y="5821"/>
                    <a:pt x="58" y="5818"/>
                    <a:pt x="48" y="5818"/>
                  </a:cubicBezTo>
                  <a:cubicBezTo>
                    <a:pt x="36" y="5818"/>
                    <a:pt x="24" y="5823"/>
                    <a:pt x="18" y="5833"/>
                  </a:cubicBezTo>
                  <a:cubicBezTo>
                    <a:pt x="0" y="5849"/>
                    <a:pt x="0" y="5873"/>
                    <a:pt x="18" y="5890"/>
                  </a:cubicBezTo>
                  <a:cubicBezTo>
                    <a:pt x="24" y="5897"/>
                    <a:pt x="813" y="6627"/>
                    <a:pt x="2180" y="7107"/>
                  </a:cubicBezTo>
                  <a:cubicBezTo>
                    <a:pt x="2835" y="7339"/>
                    <a:pt x="3686" y="7537"/>
                    <a:pt x="4707" y="7537"/>
                  </a:cubicBezTo>
                  <a:cubicBezTo>
                    <a:pt x="5663" y="7537"/>
                    <a:pt x="6765" y="7363"/>
                    <a:pt x="7976" y="6882"/>
                  </a:cubicBezTo>
                  <a:cubicBezTo>
                    <a:pt x="9796" y="6157"/>
                    <a:pt x="11158" y="4337"/>
                    <a:pt x="11976" y="2941"/>
                  </a:cubicBezTo>
                  <a:cubicBezTo>
                    <a:pt x="12862" y="1427"/>
                    <a:pt x="13332" y="71"/>
                    <a:pt x="13332" y="54"/>
                  </a:cubicBezTo>
                  <a:cubicBezTo>
                    <a:pt x="13343" y="36"/>
                    <a:pt x="13332" y="13"/>
                    <a:pt x="13308" y="2"/>
                  </a:cubicBezTo>
                  <a:cubicBezTo>
                    <a:pt x="13304" y="1"/>
                    <a:pt x="13300" y="0"/>
                    <a:pt x="1329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6"/>
            <p:cNvSpPr/>
            <p:nvPr/>
          </p:nvSpPr>
          <p:spPr>
            <a:xfrm>
              <a:off x="223237"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6"/>
            <p:cNvSpPr/>
            <p:nvPr/>
          </p:nvSpPr>
          <p:spPr>
            <a:xfrm>
              <a:off x="606012" y="1961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6"/>
            <p:cNvSpPr/>
            <p:nvPr/>
          </p:nvSpPr>
          <p:spPr>
            <a:xfrm>
              <a:off x="1093962" y="20555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6"/>
            <p:cNvSpPr/>
            <p:nvPr/>
          </p:nvSpPr>
          <p:spPr>
            <a:xfrm>
              <a:off x="1627612" y="19903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6"/>
            <p:cNvSpPr/>
            <p:nvPr/>
          </p:nvSpPr>
          <p:spPr>
            <a:xfrm>
              <a:off x="2113162" y="1804464"/>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6"/>
            <p:cNvSpPr/>
            <p:nvPr/>
          </p:nvSpPr>
          <p:spPr>
            <a:xfrm>
              <a:off x="2497237" y="149768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6"/>
            <p:cNvSpPr/>
            <p:nvPr/>
          </p:nvSpPr>
          <p:spPr>
            <a:xfrm>
              <a:off x="2789537" y="1132939"/>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6"/>
            <p:cNvSpPr/>
            <p:nvPr/>
          </p:nvSpPr>
          <p:spPr>
            <a:xfrm>
              <a:off x="3056812" y="704151"/>
              <a:ext cx="214200" cy="214200"/>
            </a:xfrm>
            <a:prstGeom prst="ellipse">
              <a:avLst/>
            </a:prstGeom>
            <a:gradFill>
              <a:gsLst>
                <a:gs pos="0">
                  <a:schemeClr val="accent6"/>
                </a:gs>
                <a:gs pos="100000">
                  <a:srgbClr val="FFF5FA">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36"/>
          <p:cNvGrpSpPr/>
          <p:nvPr/>
        </p:nvGrpSpPr>
        <p:grpSpPr>
          <a:xfrm>
            <a:off x="359676" y="2872055"/>
            <a:ext cx="876705" cy="1475056"/>
            <a:chOff x="798403" y="875630"/>
            <a:chExt cx="472032" cy="794194"/>
          </a:xfrm>
        </p:grpSpPr>
        <p:sp>
          <p:nvSpPr>
            <p:cNvPr id="5232" name="Google Shape;5232;p36"/>
            <p:cNvSpPr/>
            <p:nvPr/>
          </p:nvSpPr>
          <p:spPr>
            <a:xfrm>
              <a:off x="798403" y="889988"/>
              <a:ext cx="449315" cy="779836"/>
            </a:xfrm>
            <a:custGeom>
              <a:rect b="b" l="l" r="r" t="t"/>
              <a:pathLst>
                <a:path extrusionOk="0" h="7930" w="4569">
                  <a:moveTo>
                    <a:pt x="2603" y="436"/>
                  </a:moveTo>
                  <a:lnTo>
                    <a:pt x="4173" y="2151"/>
                  </a:lnTo>
                  <a:lnTo>
                    <a:pt x="458" y="2151"/>
                  </a:lnTo>
                  <a:lnTo>
                    <a:pt x="1971" y="447"/>
                  </a:lnTo>
                  <a:cubicBezTo>
                    <a:pt x="2017" y="575"/>
                    <a:pt x="2140" y="668"/>
                    <a:pt x="2284" y="668"/>
                  </a:cubicBezTo>
                  <a:cubicBezTo>
                    <a:pt x="2434" y="668"/>
                    <a:pt x="2557" y="569"/>
                    <a:pt x="2603" y="436"/>
                  </a:cubicBezTo>
                  <a:close/>
                  <a:moveTo>
                    <a:pt x="2284" y="0"/>
                  </a:moveTo>
                  <a:cubicBezTo>
                    <a:pt x="2121" y="0"/>
                    <a:pt x="1988" y="117"/>
                    <a:pt x="1960" y="273"/>
                  </a:cubicBezTo>
                  <a:lnTo>
                    <a:pt x="291" y="2151"/>
                  </a:lnTo>
                  <a:lnTo>
                    <a:pt x="70" y="2151"/>
                  </a:lnTo>
                  <a:cubicBezTo>
                    <a:pt x="35" y="2151"/>
                    <a:pt x="0" y="2180"/>
                    <a:pt x="0" y="2220"/>
                  </a:cubicBezTo>
                  <a:lnTo>
                    <a:pt x="0" y="2928"/>
                  </a:lnTo>
                  <a:cubicBezTo>
                    <a:pt x="0" y="2963"/>
                    <a:pt x="35" y="2998"/>
                    <a:pt x="70" y="2998"/>
                  </a:cubicBezTo>
                  <a:lnTo>
                    <a:pt x="117" y="2998"/>
                  </a:lnTo>
                  <a:cubicBezTo>
                    <a:pt x="117" y="2998"/>
                    <a:pt x="545" y="5449"/>
                    <a:pt x="117" y="7929"/>
                  </a:cubicBezTo>
                  <a:lnTo>
                    <a:pt x="4451" y="7929"/>
                  </a:lnTo>
                  <a:cubicBezTo>
                    <a:pt x="4451" y="7929"/>
                    <a:pt x="4138" y="4695"/>
                    <a:pt x="4451" y="2998"/>
                  </a:cubicBezTo>
                  <a:lnTo>
                    <a:pt x="4499" y="2998"/>
                  </a:lnTo>
                  <a:cubicBezTo>
                    <a:pt x="4539" y="2998"/>
                    <a:pt x="4568" y="2963"/>
                    <a:pt x="4568" y="2928"/>
                  </a:cubicBezTo>
                  <a:lnTo>
                    <a:pt x="4568" y="2394"/>
                  </a:lnTo>
                  <a:lnTo>
                    <a:pt x="4568" y="2220"/>
                  </a:lnTo>
                  <a:cubicBezTo>
                    <a:pt x="4568" y="2180"/>
                    <a:pt x="4539" y="2151"/>
                    <a:pt x="4499" y="2151"/>
                  </a:cubicBezTo>
                  <a:lnTo>
                    <a:pt x="4347" y="2151"/>
                  </a:lnTo>
                  <a:lnTo>
                    <a:pt x="2608" y="262"/>
                  </a:lnTo>
                  <a:cubicBezTo>
                    <a:pt x="2574" y="111"/>
                    <a:pt x="2447" y="0"/>
                    <a:pt x="2284" y="0"/>
                  </a:cubicBez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6"/>
            <p:cNvSpPr/>
            <p:nvPr/>
          </p:nvSpPr>
          <p:spPr>
            <a:xfrm>
              <a:off x="827511" y="879170"/>
              <a:ext cx="442923" cy="240048"/>
            </a:xfrm>
            <a:custGeom>
              <a:rect b="b" l="l" r="r" t="t"/>
              <a:pathLst>
                <a:path extrusionOk="0" h="2441" w="4504">
                  <a:moveTo>
                    <a:pt x="2214" y="0"/>
                  </a:moveTo>
                  <a:cubicBezTo>
                    <a:pt x="2144" y="0"/>
                    <a:pt x="2069" y="30"/>
                    <a:pt x="2023" y="88"/>
                  </a:cubicBezTo>
                  <a:lnTo>
                    <a:pt x="0" y="2360"/>
                  </a:lnTo>
                  <a:lnTo>
                    <a:pt x="92" y="2440"/>
                  </a:lnTo>
                  <a:lnTo>
                    <a:pt x="2116" y="169"/>
                  </a:lnTo>
                  <a:cubicBezTo>
                    <a:pt x="2144" y="139"/>
                    <a:pt x="2179" y="123"/>
                    <a:pt x="2214" y="123"/>
                  </a:cubicBezTo>
                  <a:lnTo>
                    <a:pt x="2220" y="123"/>
                  </a:lnTo>
                  <a:cubicBezTo>
                    <a:pt x="2255" y="123"/>
                    <a:pt x="2296" y="139"/>
                    <a:pt x="2318" y="169"/>
                  </a:cubicBezTo>
                  <a:lnTo>
                    <a:pt x="4411" y="2440"/>
                  </a:lnTo>
                  <a:lnTo>
                    <a:pt x="4503" y="2360"/>
                  </a:lnTo>
                  <a:lnTo>
                    <a:pt x="2411" y="82"/>
                  </a:lnTo>
                  <a:cubicBezTo>
                    <a:pt x="2360" y="30"/>
                    <a:pt x="2290" y="0"/>
                    <a:pt x="222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6"/>
            <p:cNvSpPr/>
            <p:nvPr/>
          </p:nvSpPr>
          <p:spPr>
            <a:xfrm>
              <a:off x="1002361" y="875630"/>
              <a:ext cx="85752" cy="65396"/>
            </a:xfrm>
            <a:custGeom>
              <a:rect b="b" l="l" r="r" t="t"/>
              <a:pathLst>
                <a:path extrusionOk="0" h="665" w="872">
                  <a:moveTo>
                    <a:pt x="436" y="0"/>
                  </a:moveTo>
                  <a:cubicBezTo>
                    <a:pt x="188" y="0"/>
                    <a:pt x="1" y="276"/>
                    <a:pt x="170" y="541"/>
                  </a:cubicBezTo>
                  <a:cubicBezTo>
                    <a:pt x="187" y="564"/>
                    <a:pt x="205" y="587"/>
                    <a:pt x="227" y="598"/>
                  </a:cubicBezTo>
                  <a:cubicBezTo>
                    <a:pt x="298" y="644"/>
                    <a:pt x="371" y="664"/>
                    <a:pt x="438" y="664"/>
                  </a:cubicBezTo>
                  <a:cubicBezTo>
                    <a:pt x="688" y="664"/>
                    <a:pt x="871" y="388"/>
                    <a:pt x="703" y="124"/>
                  </a:cubicBezTo>
                  <a:cubicBezTo>
                    <a:pt x="691" y="100"/>
                    <a:pt x="668" y="77"/>
                    <a:pt x="644" y="66"/>
                  </a:cubicBezTo>
                  <a:cubicBezTo>
                    <a:pt x="574" y="20"/>
                    <a:pt x="503" y="0"/>
                    <a:pt x="4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6"/>
            <p:cNvSpPr/>
            <p:nvPr/>
          </p:nvSpPr>
          <p:spPr>
            <a:xfrm>
              <a:off x="1027241" y="894413"/>
              <a:ext cx="36582" cy="27634"/>
            </a:xfrm>
            <a:custGeom>
              <a:rect b="b" l="l" r="r" t="t"/>
              <a:pathLst>
                <a:path extrusionOk="0" h="281" w="372">
                  <a:moveTo>
                    <a:pt x="182" y="1"/>
                  </a:moveTo>
                  <a:cubicBezTo>
                    <a:pt x="77" y="1"/>
                    <a:pt x="1" y="120"/>
                    <a:pt x="73" y="233"/>
                  </a:cubicBezTo>
                  <a:cubicBezTo>
                    <a:pt x="78" y="240"/>
                    <a:pt x="85" y="246"/>
                    <a:pt x="96" y="251"/>
                  </a:cubicBezTo>
                  <a:cubicBezTo>
                    <a:pt x="126" y="271"/>
                    <a:pt x="157" y="280"/>
                    <a:pt x="185" y="280"/>
                  </a:cubicBezTo>
                  <a:cubicBezTo>
                    <a:pt x="291" y="280"/>
                    <a:pt x="372" y="162"/>
                    <a:pt x="299" y="48"/>
                  </a:cubicBezTo>
                  <a:cubicBezTo>
                    <a:pt x="294" y="43"/>
                    <a:pt x="281" y="37"/>
                    <a:pt x="276" y="32"/>
                  </a:cubicBezTo>
                  <a:cubicBezTo>
                    <a:pt x="244" y="10"/>
                    <a:pt x="212" y="1"/>
                    <a:pt x="182" y="1"/>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6"/>
            <p:cNvSpPr/>
            <p:nvPr/>
          </p:nvSpPr>
          <p:spPr>
            <a:xfrm>
              <a:off x="820628" y="1086669"/>
              <a:ext cx="449217" cy="83294"/>
            </a:xfrm>
            <a:custGeom>
              <a:rect b="b" l="l" r="r" t="t"/>
              <a:pathLst>
                <a:path extrusionOk="0" h="847" w="4568">
                  <a:moveTo>
                    <a:pt x="41" y="1"/>
                  </a:moveTo>
                  <a:cubicBezTo>
                    <a:pt x="18" y="1"/>
                    <a:pt x="1" y="17"/>
                    <a:pt x="1" y="41"/>
                  </a:cubicBezTo>
                  <a:lnTo>
                    <a:pt x="1" y="811"/>
                  </a:lnTo>
                  <a:cubicBezTo>
                    <a:pt x="1" y="830"/>
                    <a:pt x="18" y="846"/>
                    <a:pt x="41" y="846"/>
                  </a:cubicBezTo>
                  <a:lnTo>
                    <a:pt x="4533" y="846"/>
                  </a:lnTo>
                  <a:cubicBezTo>
                    <a:pt x="4551" y="846"/>
                    <a:pt x="4568" y="830"/>
                    <a:pt x="4568" y="811"/>
                  </a:cubicBezTo>
                  <a:lnTo>
                    <a:pt x="4568" y="41"/>
                  </a:lnTo>
                  <a:cubicBezTo>
                    <a:pt x="4568" y="17"/>
                    <a:pt x="4551" y="1"/>
                    <a:pt x="45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6"/>
            <p:cNvSpPr/>
            <p:nvPr/>
          </p:nvSpPr>
          <p:spPr>
            <a:xfrm>
              <a:off x="832035" y="1169865"/>
              <a:ext cx="426501" cy="485111"/>
            </a:xfrm>
            <a:custGeom>
              <a:rect b="b" l="l" r="r" t="t"/>
              <a:pathLst>
                <a:path extrusionOk="0" h="4933" w="4337">
                  <a:moveTo>
                    <a:pt x="0" y="0"/>
                  </a:moveTo>
                  <a:cubicBezTo>
                    <a:pt x="0" y="0"/>
                    <a:pt x="429" y="2453"/>
                    <a:pt x="0" y="4933"/>
                  </a:cubicBezTo>
                  <a:lnTo>
                    <a:pt x="4336" y="4933"/>
                  </a:lnTo>
                  <a:cubicBezTo>
                    <a:pt x="4336" y="4933"/>
                    <a:pt x="4023" y="1704"/>
                    <a:pt x="433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6"/>
            <p:cNvSpPr/>
            <p:nvPr/>
          </p:nvSpPr>
          <p:spPr>
            <a:xfrm>
              <a:off x="820628" y="1086669"/>
              <a:ext cx="449217" cy="28519"/>
            </a:xfrm>
            <a:custGeom>
              <a:rect b="b" l="l" r="r" t="t"/>
              <a:pathLst>
                <a:path extrusionOk="0" h="290" w="4568">
                  <a:moveTo>
                    <a:pt x="41" y="1"/>
                  </a:moveTo>
                  <a:cubicBezTo>
                    <a:pt x="18" y="1"/>
                    <a:pt x="1" y="17"/>
                    <a:pt x="1" y="41"/>
                  </a:cubicBezTo>
                  <a:lnTo>
                    <a:pt x="1" y="290"/>
                  </a:lnTo>
                  <a:lnTo>
                    <a:pt x="4568" y="290"/>
                  </a:lnTo>
                  <a:lnTo>
                    <a:pt x="4568" y="41"/>
                  </a:lnTo>
                  <a:cubicBezTo>
                    <a:pt x="4568" y="17"/>
                    <a:pt x="4551" y="1"/>
                    <a:pt x="453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6"/>
            <p:cNvSpPr/>
            <p:nvPr/>
          </p:nvSpPr>
          <p:spPr>
            <a:xfrm>
              <a:off x="832035" y="1169865"/>
              <a:ext cx="426501" cy="30879"/>
            </a:xfrm>
            <a:custGeom>
              <a:rect b="b" l="l" r="r" t="t"/>
              <a:pathLst>
                <a:path extrusionOk="0" h="314" w="4337">
                  <a:moveTo>
                    <a:pt x="0" y="0"/>
                  </a:moveTo>
                  <a:cubicBezTo>
                    <a:pt x="29" y="75"/>
                    <a:pt x="46" y="313"/>
                    <a:pt x="46" y="313"/>
                  </a:cubicBezTo>
                  <a:lnTo>
                    <a:pt x="4289" y="313"/>
                  </a:lnTo>
                  <a:cubicBezTo>
                    <a:pt x="4313" y="180"/>
                    <a:pt x="4336" y="0"/>
                    <a:pt x="4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6"/>
            <p:cNvSpPr/>
            <p:nvPr/>
          </p:nvSpPr>
          <p:spPr>
            <a:xfrm>
              <a:off x="891924" y="1343632"/>
              <a:ext cx="157934" cy="191566"/>
            </a:xfrm>
            <a:custGeom>
              <a:rect b="b" l="l" r="r" t="t"/>
              <a:pathLst>
                <a:path extrusionOk="0" h="1948" w="1606">
                  <a:moveTo>
                    <a:pt x="740" y="1"/>
                  </a:moveTo>
                  <a:cubicBezTo>
                    <a:pt x="650" y="1"/>
                    <a:pt x="558" y="28"/>
                    <a:pt x="469" y="94"/>
                  </a:cubicBezTo>
                  <a:cubicBezTo>
                    <a:pt x="1" y="448"/>
                    <a:pt x="127" y="1138"/>
                    <a:pt x="718" y="1224"/>
                  </a:cubicBezTo>
                  <a:cubicBezTo>
                    <a:pt x="718" y="1224"/>
                    <a:pt x="405" y="1491"/>
                    <a:pt x="632" y="1786"/>
                  </a:cubicBezTo>
                  <a:cubicBezTo>
                    <a:pt x="718" y="1898"/>
                    <a:pt x="847" y="1948"/>
                    <a:pt x="981" y="1948"/>
                  </a:cubicBezTo>
                  <a:cubicBezTo>
                    <a:pt x="1208" y="1948"/>
                    <a:pt x="1450" y="1806"/>
                    <a:pt x="1531" y="1584"/>
                  </a:cubicBezTo>
                  <a:cubicBezTo>
                    <a:pt x="1606" y="1387"/>
                    <a:pt x="1577" y="1074"/>
                    <a:pt x="1536" y="830"/>
                  </a:cubicBezTo>
                  <a:cubicBezTo>
                    <a:pt x="1489" y="534"/>
                    <a:pt x="1328" y="268"/>
                    <a:pt x="1072" y="111"/>
                  </a:cubicBezTo>
                  <a:cubicBezTo>
                    <a:pt x="971" y="46"/>
                    <a:pt x="857" y="1"/>
                    <a:pt x="7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6"/>
            <p:cNvSpPr/>
            <p:nvPr/>
          </p:nvSpPr>
          <p:spPr>
            <a:xfrm>
              <a:off x="965385" y="1456921"/>
              <a:ext cx="66773" cy="55365"/>
            </a:xfrm>
            <a:custGeom>
              <a:rect b="b" l="l" r="r" t="t"/>
              <a:pathLst>
                <a:path extrusionOk="0" h="563" w="679">
                  <a:moveTo>
                    <a:pt x="563" y="0"/>
                  </a:moveTo>
                  <a:cubicBezTo>
                    <a:pt x="552" y="0"/>
                    <a:pt x="540" y="3"/>
                    <a:pt x="528" y="8"/>
                  </a:cubicBezTo>
                  <a:cubicBezTo>
                    <a:pt x="297" y="101"/>
                    <a:pt x="1" y="275"/>
                    <a:pt x="140" y="489"/>
                  </a:cubicBezTo>
                  <a:cubicBezTo>
                    <a:pt x="173" y="541"/>
                    <a:pt x="212" y="563"/>
                    <a:pt x="252" y="563"/>
                  </a:cubicBezTo>
                  <a:cubicBezTo>
                    <a:pt x="385" y="563"/>
                    <a:pt x="542" y="328"/>
                    <a:pt x="645" y="142"/>
                  </a:cubicBezTo>
                  <a:cubicBezTo>
                    <a:pt x="679" y="78"/>
                    <a:pt x="630" y="0"/>
                    <a:pt x="56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6"/>
            <p:cNvSpPr/>
            <p:nvPr/>
          </p:nvSpPr>
          <p:spPr>
            <a:xfrm>
              <a:off x="981414" y="1482784"/>
              <a:ext cx="21143" cy="20651"/>
            </a:xfrm>
            <a:custGeom>
              <a:rect b="b" l="l" r="r" t="t"/>
              <a:pathLst>
                <a:path extrusionOk="0" h="210" w="215">
                  <a:moveTo>
                    <a:pt x="105" y="1"/>
                  </a:moveTo>
                  <a:cubicBezTo>
                    <a:pt x="46" y="1"/>
                    <a:pt x="0" y="47"/>
                    <a:pt x="0" y="105"/>
                  </a:cubicBezTo>
                  <a:cubicBezTo>
                    <a:pt x="0" y="162"/>
                    <a:pt x="46" y="210"/>
                    <a:pt x="105" y="210"/>
                  </a:cubicBezTo>
                  <a:cubicBezTo>
                    <a:pt x="162" y="210"/>
                    <a:pt x="215" y="162"/>
                    <a:pt x="215" y="105"/>
                  </a:cubicBezTo>
                  <a:cubicBezTo>
                    <a:pt x="215" y="47"/>
                    <a:pt x="169"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6"/>
            <p:cNvSpPr/>
            <p:nvPr/>
          </p:nvSpPr>
          <p:spPr>
            <a:xfrm>
              <a:off x="1003049" y="1469115"/>
              <a:ext cx="14849" cy="14948"/>
            </a:xfrm>
            <a:custGeom>
              <a:rect b="b" l="l" r="r" t="t"/>
              <a:pathLst>
                <a:path extrusionOk="0" h="152" w="151">
                  <a:moveTo>
                    <a:pt x="81" y="1"/>
                  </a:moveTo>
                  <a:cubicBezTo>
                    <a:pt x="35" y="1"/>
                    <a:pt x="6" y="30"/>
                    <a:pt x="0" y="76"/>
                  </a:cubicBezTo>
                  <a:cubicBezTo>
                    <a:pt x="0" y="116"/>
                    <a:pt x="35" y="151"/>
                    <a:pt x="75" y="151"/>
                  </a:cubicBezTo>
                  <a:cubicBezTo>
                    <a:pt x="116" y="151"/>
                    <a:pt x="150" y="116"/>
                    <a:pt x="150" y="76"/>
                  </a:cubicBezTo>
                  <a:cubicBezTo>
                    <a:pt x="150" y="36"/>
                    <a:pt x="122" y="1"/>
                    <a:pt x="81"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6"/>
            <p:cNvSpPr/>
            <p:nvPr/>
          </p:nvSpPr>
          <p:spPr>
            <a:xfrm>
              <a:off x="952306" y="1480522"/>
              <a:ext cx="16619" cy="16619"/>
            </a:xfrm>
            <a:custGeom>
              <a:rect b="b" l="l" r="r" t="t"/>
              <a:pathLst>
                <a:path extrusionOk="0" h="169" w="169">
                  <a:moveTo>
                    <a:pt x="88" y="0"/>
                  </a:moveTo>
                  <a:cubicBezTo>
                    <a:pt x="40" y="0"/>
                    <a:pt x="0" y="41"/>
                    <a:pt x="0" y="88"/>
                  </a:cubicBezTo>
                  <a:cubicBezTo>
                    <a:pt x="0" y="134"/>
                    <a:pt x="35" y="169"/>
                    <a:pt x="82" y="169"/>
                  </a:cubicBezTo>
                  <a:cubicBezTo>
                    <a:pt x="128" y="169"/>
                    <a:pt x="168" y="134"/>
                    <a:pt x="168" y="88"/>
                  </a:cubicBezTo>
                  <a:cubicBezTo>
                    <a:pt x="168" y="41"/>
                    <a:pt x="134" y="0"/>
                    <a:pt x="8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6"/>
            <p:cNvSpPr/>
            <p:nvPr/>
          </p:nvSpPr>
          <p:spPr>
            <a:xfrm>
              <a:off x="959091" y="1501665"/>
              <a:ext cx="12096" cy="10719"/>
            </a:xfrm>
            <a:custGeom>
              <a:rect b="b" l="l" r="r" t="t"/>
              <a:pathLst>
                <a:path extrusionOk="0" h="109" w="123">
                  <a:moveTo>
                    <a:pt x="58" y="1"/>
                  </a:moveTo>
                  <a:cubicBezTo>
                    <a:pt x="51" y="1"/>
                    <a:pt x="43" y="2"/>
                    <a:pt x="35" y="5"/>
                  </a:cubicBezTo>
                  <a:cubicBezTo>
                    <a:pt x="13" y="18"/>
                    <a:pt x="1" y="47"/>
                    <a:pt x="13" y="75"/>
                  </a:cubicBezTo>
                  <a:cubicBezTo>
                    <a:pt x="21" y="96"/>
                    <a:pt x="39" y="109"/>
                    <a:pt x="60" y="109"/>
                  </a:cubicBezTo>
                  <a:cubicBezTo>
                    <a:pt x="67" y="109"/>
                    <a:pt x="75" y="107"/>
                    <a:pt x="83" y="104"/>
                  </a:cubicBezTo>
                  <a:cubicBezTo>
                    <a:pt x="110" y="93"/>
                    <a:pt x="123" y="58"/>
                    <a:pt x="110" y="34"/>
                  </a:cubicBezTo>
                  <a:cubicBezTo>
                    <a:pt x="102" y="13"/>
                    <a:pt x="81" y="1"/>
                    <a:pt x="58"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6"/>
            <p:cNvSpPr/>
            <p:nvPr/>
          </p:nvSpPr>
          <p:spPr>
            <a:xfrm>
              <a:off x="968237" y="1514253"/>
              <a:ext cx="11997" cy="10719"/>
            </a:xfrm>
            <a:custGeom>
              <a:rect b="b" l="l" r="r" t="t"/>
              <a:pathLst>
                <a:path extrusionOk="0" h="109" w="122">
                  <a:moveTo>
                    <a:pt x="63" y="1"/>
                  </a:moveTo>
                  <a:cubicBezTo>
                    <a:pt x="56" y="1"/>
                    <a:pt x="49" y="2"/>
                    <a:pt x="41" y="5"/>
                  </a:cubicBezTo>
                  <a:cubicBezTo>
                    <a:pt x="12" y="16"/>
                    <a:pt x="1" y="45"/>
                    <a:pt x="12" y="75"/>
                  </a:cubicBezTo>
                  <a:cubicBezTo>
                    <a:pt x="21" y="96"/>
                    <a:pt x="43" y="108"/>
                    <a:pt x="65" y="108"/>
                  </a:cubicBezTo>
                  <a:cubicBezTo>
                    <a:pt x="72" y="108"/>
                    <a:pt x="80" y="107"/>
                    <a:pt x="87" y="104"/>
                  </a:cubicBezTo>
                  <a:cubicBezTo>
                    <a:pt x="111" y="93"/>
                    <a:pt x="122" y="58"/>
                    <a:pt x="111" y="34"/>
                  </a:cubicBezTo>
                  <a:cubicBezTo>
                    <a:pt x="102" y="13"/>
                    <a:pt x="84" y="1"/>
                    <a:pt x="63"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6"/>
            <p:cNvSpPr/>
            <p:nvPr/>
          </p:nvSpPr>
          <p:spPr>
            <a:xfrm>
              <a:off x="984856" y="1521629"/>
              <a:ext cx="7474" cy="6490"/>
            </a:xfrm>
            <a:custGeom>
              <a:rect b="b" l="l" r="r" t="t"/>
              <a:pathLst>
                <a:path extrusionOk="0" h="66" w="76">
                  <a:moveTo>
                    <a:pt x="37" y="1"/>
                  </a:moveTo>
                  <a:cubicBezTo>
                    <a:pt x="32" y="1"/>
                    <a:pt x="27" y="2"/>
                    <a:pt x="22" y="5"/>
                  </a:cubicBezTo>
                  <a:cubicBezTo>
                    <a:pt x="6" y="11"/>
                    <a:pt x="0" y="29"/>
                    <a:pt x="6" y="46"/>
                  </a:cubicBezTo>
                  <a:cubicBezTo>
                    <a:pt x="10" y="59"/>
                    <a:pt x="24" y="66"/>
                    <a:pt x="36" y="66"/>
                  </a:cubicBezTo>
                  <a:cubicBezTo>
                    <a:pt x="40" y="66"/>
                    <a:pt x="43" y="65"/>
                    <a:pt x="46" y="64"/>
                  </a:cubicBezTo>
                  <a:cubicBezTo>
                    <a:pt x="64" y="58"/>
                    <a:pt x="75" y="34"/>
                    <a:pt x="64" y="23"/>
                  </a:cubicBezTo>
                  <a:cubicBezTo>
                    <a:pt x="59" y="10"/>
                    <a:pt x="49" y="1"/>
                    <a:pt x="3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
            <p:cNvSpPr/>
            <p:nvPr/>
          </p:nvSpPr>
          <p:spPr>
            <a:xfrm>
              <a:off x="947782" y="1365366"/>
              <a:ext cx="62151" cy="61659"/>
            </a:xfrm>
            <a:custGeom>
              <a:rect b="b" l="l" r="r" t="t"/>
              <a:pathLst>
                <a:path extrusionOk="0" h="627" w="632">
                  <a:moveTo>
                    <a:pt x="319" y="0"/>
                  </a:moveTo>
                  <a:cubicBezTo>
                    <a:pt x="145" y="0"/>
                    <a:pt x="6" y="139"/>
                    <a:pt x="6" y="313"/>
                  </a:cubicBezTo>
                  <a:cubicBezTo>
                    <a:pt x="0" y="487"/>
                    <a:pt x="139" y="626"/>
                    <a:pt x="313" y="626"/>
                  </a:cubicBezTo>
                  <a:cubicBezTo>
                    <a:pt x="317" y="626"/>
                    <a:pt x="321" y="626"/>
                    <a:pt x="326" y="626"/>
                  </a:cubicBezTo>
                  <a:cubicBezTo>
                    <a:pt x="494" y="626"/>
                    <a:pt x="626" y="490"/>
                    <a:pt x="626" y="320"/>
                  </a:cubicBezTo>
                  <a:cubicBezTo>
                    <a:pt x="632" y="146"/>
                    <a:pt x="493" y="7"/>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6"/>
            <p:cNvSpPr/>
            <p:nvPr/>
          </p:nvSpPr>
          <p:spPr>
            <a:xfrm>
              <a:off x="915821" y="1387001"/>
              <a:ext cx="92243" cy="66380"/>
            </a:xfrm>
            <a:custGeom>
              <a:rect b="b" l="l" r="r" t="t"/>
              <a:pathLst>
                <a:path extrusionOk="0" h="675" w="938">
                  <a:moveTo>
                    <a:pt x="165" y="1"/>
                  </a:moveTo>
                  <a:cubicBezTo>
                    <a:pt x="99" y="1"/>
                    <a:pt x="18" y="54"/>
                    <a:pt x="12" y="163"/>
                  </a:cubicBezTo>
                  <a:cubicBezTo>
                    <a:pt x="1" y="250"/>
                    <a:pt x="29" y="424"/>
                    <a:pt x="180" y="552"/>
                  </a:cubicBezTo>
                  <a:cubicBezTo>
                    <a:pt x="294" y="648"/>
                    <a:pt x="415" y="674"/>
                    <a:pt x="530" y="674"/>
                  </a:cubicBezTo>
                  <a:cubicBezTo>
                    <a:pt x="567" y="674"/>
                    <a:pt x="603" y="672"/>
                    <a:pt x="638" y="668"/>
                  </a:cubicBezTo>
                  <a:cubicBezTo>
                    <a:pt x="737" y="662"/>
                    <a:pt x="829" y="622"/>
                    <a:pt x="898" y="569"/>
                  </a:cubicBezTo>
                  <a:cubicBezTo>
                    <a:pt x="938" y="541"/>
                    <a:pt x="924" y="482"/>
                    <a:pt x="878" y="482"/>
                  </a:cubicBezTo>
                  <a:cubicBezTo>
                    <a:pt x="876" y="482"/>
                    <a:pt x="873" y="482"/>
                    <a:pt x="870" y="483"/>
                  </a:cubicBezTo>
                  <a:cubicBezTo>
                    <a:pt x="801" y="483"/>
                    <a:pt x="713" y="483"/>
                    <a:pt x="627" y="470"/>
                  </a:cubicBezTo>
                  <a:cubicBezTo>
                    <a:pt x="528" y="459"/>
                    <a:pt x="435" y="419"/>
                    <a:pt x="360" y="349"/>
                  </a:cubicBezTo>
                  <a:cubicBezTo>
                    <a:pt x="296" y="291"/>
                    <a:pt x="237" y="204"/>
                    <a:pt x="250" y="87"/>
                  </a:cubicBezTo>
                  <a:cubicBezTo>
                    <a:pt x="255" y="30"/>
                    <a:pt x="214" y="1"/>
                    <a:pt x="1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6"/>
            <p:cNvSpPr/>
            <p:nvPr/>
          </p:nvSpPr>
          <p:spPr>
            <a:xfrm>
              <a:off x="928310" y="1363104"/>
              <a:ext cx="20061" cy="20651"/>
            </a:xfrm>
            <a:custGeom>
              <a:rect b="b" l="l" r="r" t="t"/>
              <a:pathLst>
                <a:path extrusionOk="0" h="210" w="204">
                  <a:moveTo>
                    <a:pt x="105" y="1"/>
                  </a:moveTo>
                  <a:cubicBezTo>
                    <a:pt x="48" y="1"/>
                    <a:pt x="1" y="47"/>
                    <a:pt x="1" y="105"/>
                  </a:cubicBezTo>
                  <a:cubicBezTo>
                    <a:pt x="1" y="162"/>
                    <a:pt x="48" y="204"/>
                    <a:pt x="99" y="209"/>
                  </a:cubicBezTo>
                  <a:cubicBezTo>
                    <a:pt x="158" y="209"/>
                    <a:pt x="204" y="162"/>
                    <a:pt x="204" y="105"/>
                  </a:cubicBezTo>
                  <a:cubicBezTo>
                    <a:pt x="204" y="47"/>
                    <a:pt x="158" y="6"/>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6"/>
            <p:cNvSpPr/>
            <p:nvPr/>
          </p:nvSpPr>
          <p:spPr>
            <a:xfrm>
              <a:off x="948864" y="1352286"/>
              <a:ext cx="13178" cy="13178"/>
            </a:xfrm>
            <a:custGeom>
              <a:rect b="b" l="l" r="r" t="t"/>
              <a:pathLst>
                <a:path extrusionOk="0" h="134" w="134">
                  <a:moveTo>
                    <a:pt x="70" y="1"/>
                  </a:moveTo>
                  <a:cubicBezTo>
                    <a:pt x="29" y="1"/>
                    <a:pt x="0" y="29"/>
                    <a:pt x="0" y="63"/>
                  </a:cubicBezTo>
                  <a:cubicBezTo>
                    <a:pt x="0" y="105"/>
                    <a:pt x="29" y="133"/>
                    <a:pt x="70" y="133"/>
                  </a:cubicBezTo>
                  <a:cubicBezTo>
                    <a:pt x="105" y="133"/>
                    <a:pt x="134" y="105"/>
                    <a:pt x="134" y="70"/>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6"/>
            <p:cNvSpPr/>
            <p:nvPr/>
          </p:nvSpPr>
          <p:spPr>
            <a:xfrm>
              <a:off x="956928" y="1374511"/>
              <a:ext cx="43860" cy="43958"/>
            </a:xfrm>
            <a:custGeom>
              <a:rect b="b" l="l" r="r" t="t"/>
              <a:pathLst>
                <a:path extrusionOk="0" h="447" w="446">
                  <a:moveTo>
                    <a:pt x="226" y="0"/>
                  </a:moveTo>
                  <a:cubicBezTo>
                    <a:pt x="105" y="0"/>
                    <a:pt x="0" y="99"/>
                    <a:pt x="0" y="220"/>
                  </a:cubicBezTo>
                  <a:cubicBezTo>
                    <a:pt x="0" y="342"/>
                    <a:pt x="98" y="441"/>
                    <a:pt x="220" y="447"/>
                  </a:cubicBezTo>
                  <a:cubicBezTo>
                    <a:pt x="341" y="447"/>
                    <a:pt x="445" y="348"/>
                    <a:pt x="445" y="227"/>
                  </a:cubicBezTo>
                  <a:cubicBezTo>
                    <a:pt x="445" y="105"/>
                    <a:pt x="348" y="0"/>
                    <a:pt x="226"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6"/>
            <p:cNvSpPr/>
            <p:nvPr/>
          </p:nvSpPr>
          <p:spPr>
            <a:xfrm>
              <a:off x="965975" y="1383657"/>
              <a:ext cx="25765" cy="25667"/>
            </a:xfrm>
            <a:custGeom>
              <a:rect b="b" l="l" r="r" t="t"/>
              <a:pathLst>
                <a:path extrusionOk="0" h="261" w="262">
                  <a:moveTo>
                    <a:pt x="134" y="0"/>
                  </a:moveTo>
                  <a:cubicBezTo>
                    <a:pt x="59" y="0"/>
                    <a:pt x="0" y="57"/>
                    <a:pt x="0" y="127"/>
                  </a:cubicBezTo>
                  <a:cubicBezTo>
                    <a:pt x="0" y="197"/>
                    <a:pt x="59" y="255"/>
                    <a:pt x="128" y="261"/>
                  </a:cubicBezTo>
                  <a:cubicBezTo>
                    <a:pt x="203" y="261"/>
                    <a:pt x="262" y="204"/>
                    <a:pt x="262" y="134"/>
                  </a:cubicBezTo>
                  <a:cubicBezTo>
                    <a:pt x="262" y="57"/>
                    <a:pt x="203" y="0"/>
                    <a:pt x="134"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6"/>
            <p:cNvSpPr/>
            <p:nvPr/>
          </p:nvSpPr>
          <p:spPr>
            <a:xfrm>
              <a:off x="917001" y="1392311"/>
              <a:ext cx="81622" cy="56644"/>
            </a:xfrm>
            <a:custGeom>
              <a:rect b="b" l="l" r="r" t="t"/>
              <a:pathLst>
                <a:path extrusionOk="0" h="576" w="830">
                  <a:moveTo>
                    <a:pt x="145" y="1"/>
                  </a:moveTo>
                  <a:cubicBezTo>
                    <a:pt x="104" y="1"/>
                    <a:pt x="49" y="36"/>
                    <a:pt x="29" y="109"/>
                  </a:cubicBezTo>
                  <a:cubicBezTo>
                    <a:pt x="0" y="207"/>
                    <a:pt x="86" y="381"/>
                    <a:pt x="191" y="469"/>
                  </a:cubicBezTo>
                  <a:cubicBezTo>
                    <a:pt x="281" y="544"/>
                    <a:pt x="433" y="575"/>
                    <a:pt x="536" y="575"/>
                  </a:cubicBezTo>
                  <a:cubicBezTo>
                    <a:pt x="552" y="575"/>
                    <a:pt x="567" y="575"/>
                    <a:pt x="580" y="573"/>
                  </a:cubicBezTo>
                  <a:cubicBezTo>
                    <a:pt x="643" y="568"/>
                    <a:pt x="754" y="555"/>
                    <a:pt x="800" y="520"/>
                  </a:cubicBezTo>
                  <a:cubicBezTo>
                    <a:pt x="829" y="498"/>
                    <a:pt x="817" y="456"/>
                    <a:pt x="782" y="456"/>
                  </a:cubicBezTo>
                  <a:cubicBezTo>
                    <a:pt x="736" y="456"/>
                    <a:pt x="672" y="456"/>
                    <a:pt x="615" y="451"/>
                  </a:cubicBezTo>
                  <a:cubicBezTo>
                    <a:pt x="545" y="440"/>
                    <a:pt x="417" y="422"/>
                    <a:pt x="313" y="335"/>
                  </a:cubicBezTo>
                  <a:cubicBezTo>
                    <a:pt x="267" y="295"/>
                    <a:pt x="185" y="138"/>
                    <a:pt x="198" y="57"/>
                  </a:cubicBezTo>
                  <a:cubicBezTo>
                    <a:pt x="200" y="20"/>
                    <a:pt x="176" y="1"/>
                    <a:pt x="1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6"/>
            <p:cNvSpPr/>
            <p:nvPr/>
          </p:nvSpPr>
          <p:spPr>
            <a:xfrm>
              <a:off x="1041205" y="1343632"/>
              <a:ext cx="157344" cy="191566"/>
            </a:xfrm>
            <a:custGeom>
              <a:rect b="b" l="l" r="r" t="t"/>
              <a:pathLst>
                <a:path extrusionOk="0" h="1948" w="1600">
                  <a:moveTo>
                    <a:pt x="863" y="1"/>
                  </a:moveTo>
                  <a:cubicBezTo>
                    <a:pt x="747" y="1"/>
                    <a:pt x="635" y="46"/>
                    <a:pt x="534" y="111"/>
                  </a:cubicBezTo>
                  <a:cubicBezTo>
                    <a:pt x="278" y="268"/>
                    <a:pt x="110" y="534"/>
                    <a:pt x="64" y="830"/>
                  </a:cubicBezTo>
                  <a:cubicBezTo>
                    <a:pt x="29" y="1074"/>
                    <a:pt x="0" y="1387"/>
                    <a:pt x="70" y="1584"/>
                  </a:cubicBezTo>
                  <a:cubicBezTo>
                    <a:pt x="154" y="1806"/>
                    <a:pt x="398" y="1948"/>
                    <a:pt x="624" y="1948"/>
                  </a:cubicBezTo>
                  <a:cubicBezTo>
                    <a:pt x="757" y="1948"/>
                    <a:pt x="885" y="1898"/>
                    <a:pt x="968" y="1786"/>
                  </a:cubicBezTo>
                  <a:cubicBezTo>
                    <a:pt x="1201" y="1491"/>
                    <a:pt x="888" y="1224"/>
                    <a:pt x="888" y="1224"/>
                  </a:cubicBezTo>
                  <a:cubicBezTo>
                    <a:pt x="1479" y="1138"/>
                    <a:pt x="1600" y="448"/>
                    <a:pt x="1137" y="94"/>
                  </a:cubicBezTo>
                  <a:cubicBezTo>
                    <a:pt x="1045" y="28"/>
                    <a:pt x="953" y="1"/>
                    <a:pt x="8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6"/>
            <p:cNvSpPr/>
            <p:nvPr/>
          </p:nvSpPr>
          <p:spPr>
            <a:xfrm>
              <a:off x="1058317" y="1456921"/>
              <a:ext cx="66773" cy="55365"/>
            </a:xfrm>
            <a:custGeom>
              <a:rect b="b" l="l" r="r" t="t"/>
              <a:pathLst>
                <a:path extrusionOk="0" h="563" w="679">
                  <a:moveTo>
                    <a:pt x="121" y="0"/>
                  </a:moveTo>
                  <a:cubicBezTo>
                    <a:pt x="54" y="0"/>
                    <a:pt x="0" y="78"/>
                    <a:pt x="35" y="142"/>
                  </a:cubicBezTo>
                  <a:cubicBezTo>
                    <a:pt x="137" y="328"/>
                    <a:pt x="294" y="563"/>
                    <a:pt x="427" y="563"/>
                  </a:cubicBezTo>
                  <a:cubicBezTo>
                    <a:pt x="468" y="563"/>
                    <a:pt x="506" y="541"/>
                    <a:pt x="540" y="489"/>
                  </a:cubicBezTo>
                  <a:cubicBezTo>
                    <a:pt x="679" y="275"/>
                    <a:pt x="383" y="101"/>
                    <a:pt x="157" y="8"/>
                  </a:cubicBezTo>
                  <a:cubicBezTo>
                    <a:pt x="145" y="3"/>
                    <a:pt x="133"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6"/>
            <p:cNvSpPr/>
            <p:nvPr/>
          </p:nvSpPr>
          <p:spPr>
            <a:xfrm>
              <a:off x="1088507" y="1482784"/>
              <a:ext cx="21143" cy="20651"/>
            </a:xfrm>
            <a:custGeom>
              <a:rect b="b" l="l" r="r" t="t"/>
              <a:pathLst>
                <a:path extrusionOk="0" h="210" w="215">
                  <a:moveTo>
                    <a:pt x="105" y="1"/>
                  </a:moveTo>
                  <a:cubicBezTo>
                    <a:pt x="46" y="1"/>
                    <a:pt x="0" y="47"/>
                    <a:pt x="0" y="105"/>
                  </a:cubicBezTo>
                  <a:cubicBezTo>
                    <a:pt x="0" y="162"/>
                    <a:pt x="46" y="210"/>
                    <a:pt x="105" y="210"/>
                  </a:cubicBezTo>
                  <a:cubicBezTo>
                    <a:pt x="163" y="210"/>
                    <a:pt x="215" y="162"/>
                    <a:pt x="215" y="105"/>
                  </a:cubicBezTo>
                  <a:cubicBezTo>
                    <a:pt x="209" y="47"/>
                    <a:pt x="163"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6"/>
            <p:cNvSpPr/>
            <p:nvPr/>
          </p:nvSpPr>
          <p:spPr>
            <a:xfrm>
              <a:off x="1072478" y="1469115"/>
              <a:ext cx="15046" cy="14948"/>
            </a:xfrm>
            <a:custGeom>
              <a:rect b="b" l="l" r="r" t="t"/>
              <a:pathLst>
                <a:path extrusionOk="0" h="152" w="153">
                  <a:moveTo>
                    <a:pt x="77" y="1"/>
                  </a:moveTo>
                  <a:cubicBezTo>
                    <a:pt x="36" y="1"/>
                    <a:pt x="1" y="36"/>
                    <a:pt x="1" y="76"/>
                  </a:cubicBezTo>
                  <a:cubicBezTo>
                    <a:pt x="1" y="116"/>
                    <a:pt x="36" y="151"/>
                    <a:pt x="77" y="151"/>
                  </a:cubicBezTo>
                  <a:cubicBezTo>
                    <a:pt x="118" y="151"/>
                    <a:pt x="152" y="116"/>
                    <a:pt x="152" y="76"/>
                  </a:cubicBezTo>
                  <a:cubicBezTo>
                    <a:pt x="152" y="30"/>
                    <a:pt x="118" y="1"/>
                    <a:pt x="77"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6"/>
            <p:cNvSpPr/>
            <p:nvPr/>
          </p:nvSpPr>
          <p:spPr>
            <a:xfrm>
              <a:off x="1122140" y="1480522"/>
              <a:ext cx="16619" cy="16619"/>
            </a:xfrm>
            <a:custGeom>
              <a:rect b="b" l="l" r="r" t="t"/>
              <a:pathLst>
                <a:path extrusionOk="0" h="169" w="169">
                  <a:moveTo>
                    <a:pt x="81" y="0"/>
                  </a:moveTo>
                  <a:cubicBezTo>
                    <a:pt x="35" y="0"/>
                    <a:pt x="1" y="41"/>
                    <a:pt x="1" y="88"/>
                  </a:cubicBezTo>
                  <a:cubicBezTo>
                    <a:pt x="1" y="134"/>
                    <a:pt x="35" y="169"/>
                    <a:pt x="81" y="169"/>
                  </a:cubicBezTo>
                  <a:cubicBezTo>
                    <a:pt x="129" y="169"/>
                    <a:pt x="169" y="134"/>
                    <a:pt x="169" y="88"/>
                  </a:cubicBezTo>
                  <a:cubicBezTo>
                    <a:pt x="169" y="41"/>
                    <a:pt x="129" y="0"/>
                    <a:pt x="81"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6"/>
            <p:cNvSpPr/>
            <p:nvPr/>
          </p:nvSpPr>
          <p:spPr>
            <a:xfrm>
              <a:off x="1119878" y="1501665"/>
              <a:ext cx="12096" cy="10719"/>
            </a:xfrm>
            <a:custGeom>
              <a:rect b="b" l="l" r="r" t="t"/>
              <a:pathLst>
                <a:path extrusionOk="0" h="109" w="123">
                  <a:moveTo>
                    <a:pt x="60" y="1"/>
                  </a:moveTo>
                  <a:cubicBezTo>
                    <a:pt x="39" y="1"/>
                    <a:pt x="21" y="13"/>
                    <a:pt x="13" y="34"/>
                  </a:cubicBezTo>
                  <a:cubicBezTo>
                    <a:pt x="0" y="58"/>
                    <a:pt x="13" y="93"/>
                    <a:pt x="35" y="104"/>
                  </a:cubicBezTo>
                  <a:cubicBezTo>
                    <a:pt x="42" y="107"/>
                    <a:pt x="50" y="109"/>
                    <a:pt x="58" y="109"/>
                  </a:cubicBezTo>
                  <a:cubicBezTo>
                    <a:pt x="81" y="109"/>
                    <a:pt x="102" y="96"/>
                    <a:pt x="110" y="75"/>
                  </a:cubicBezTo>
                  <a:cubicBezTo>
                    <a:pt x="122" y="47"/>
                    <a:pt x="110" y="18"/>
                    <a:pt x="82" y="5"/>
                  </a:cubicBezTo>
                  <a:cubicBezTo>
                    <a:pt x="75" y="2"/>
                    <a:pt x="67" y="1"/>
                    <a:pt x="6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6"/>
            <p:cNvSpPr/>
            <p:nvPr/>
          </p:nvSpPr>
          <p:spPr>
            <a:xfrm>
              <a:off x="1110142" y="1514253"/>
              <a:ext cx="12096" cy="10719"/>
            </a:xfrm>
            <a:custGeom>
              <a:rect b="b" l="l" r="r" t="t"/>
              <a:pathLst>
                <a:path extrusionOk="0" h="109" w="123">
                  <a:moveTo>
                    <a:pt x="65" y="1"/>
                  </a:moveTo>
                  <a:cubicBezTo>
                    <a:pt x="42" y="1"/>
                    <a:pt x="21" y="13"/>
                    <a:pt x="13" y="34"/>
                  </a:cubicBezTo>
                  <a:cubicBezTo>
                    <a:pt x="0" y="58"/>
                    <a:pt x="13" y="93"/>
                    <a:pt x="42" y="104"/>
                  </a:cubicBezTo>
                  <a:cubicBezTo>
                    <a:pt x="49" y="107"/>
                    <a:pt x="56" y="108"/>
                    <a:pt x="63" y="108"/>
                  </a:cubicBezTo>
                  <a:cubicBezTo>
                    <a:pt x="84" y="108"/>
                    <a:pt x="102" y="96"/>
                    <a:pt x="112" y="75"/>
                  </a:cubicBezTo>
                  <a:cubicBezTo>
                    <a:pt x="123" y="45"/>
                    <a:pt x="112" y="16"/>
                    <a:pt x="88" y="5"/>
                  </a:cubicBezTo>
                  <a:cubicBezTo>
                    <a:pt x="80" y="2"/>
                    <a:pt x="73" y="1"/>
                    <a:pt x="6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6"/>
            <p:cNvSpPr/>
            <p:nvPr/>
          </p:nvSpPr>
          <p:spPr>
            <a:xfrm>
              <a:off x="1098735" y="1521629"/>
              <a:ext cx="7474" cy="6490"/>
            </a:xfrm>
            <a:custGeom>
              <a:rect b="b" l="l" r="r" t="t"/>
              <a:pathLst>
                <a:path extrusionOk="0" h="66" w="76">
                  <a:moveTo>
                    <a:pt x="39" y="1"/>
                  </a:moveTo>
                  <a:cubicBezTo>
                    <a:pt x="27" y="1"/>
                    <a:pt x="15" y="10"/>
                    <a:pt x="6" y="23"/>
                  </a:cubicBezTo>
                  <a:cubicBezTo>
                    <a:pt x="1" y="34"/>
                    <a:pt x="6" y="58"/>
                    <a:pt x="24" y="64"/>
                  </a:cubicBezTo>
                  <a:cubicBezTo>
                    <a:pt x="29" y="65"/>
                    <a:pt x="33" y="66"/>
                    <a:pt x="37" y="66"/>
                  </a:cubicBezTo>
                  <a:cubicBezTo>
                    <a:pt x="50" y="66"/>
                    <a:pt x="62" y="59"/>
                    <a:pt x="70" y="46"/>
                  </a:cubicBezTo>
                  <a:cubicBezTo>
                    <a:pt x="76" y="29"/>
                    <a:pt x="70" y="11"/>
                    <a:pt x="54" y="5"/>
                  </a:cubicBezTo>
                  <a:cubicBezTo>
                    <a:pt x="49" y="2"/>
                    <a:pt x="44" y="1"/>
                    <a:pt x="39"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6"/>
            <p:cNvSpPr/>
            <p:nvPr/>
          </p:nvSpPr>
          <p:spPr>
            <a:xfrm>
              <a:off x="1081132" y="1365366"/>
              <a:ext cx="61659" cy="61659"/>
            </a:xfrm>
            <a:custGeom>
              <a:rect b="b" l="l" r="r" t="t"/>
              <a:pathLst>
                <a:path extrusionOk="0" h="627" w="627">
                  <a:moveTo>
                    <a:pt x="308" y="0"/>
                  </a:moveTo>
                  <a:cubicBezTo>
                    <a:pt x="139" y="7"/>
                    <a:pt x="0" y="146"/>
                    <a:pt x="0" y="320"/>
                  </a:cubicBezTo>
                  <a:cubicBezTo>
                    <a:pt x="0" y="490"/>
                    <a:pt x="138" y="626"/>
                    <a:pt x="301" y="626"/>
                  </a:cubicBezTo>
                  <a:cubicBezTo>
                    <a:pt x="305" y="626"/>
                    <a:pt x="309" y="626"/>
                    <a:pt x="313" y="626"/>
                  </a:cubicBezTo>
                  <a:cubicBezTo>
                    <a:pt x="487" y="626"/>
                    <a:pt x="626" y="487"/>
                    <a:pt x="626" y="313"/>
                  </a:cubicBezTo>
                  <a:cubicBezTo>
                    <a:pt x="626" y="139"/>
                    <a:pt x="482" y="0"/>
                    <a:pt x="3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6"/>
            <p:cNvSpPr/>
            <p:nvPr/>
          </p:nvSpPr>
          <p:spPr>
            <a:xfrm>
              <a:off x="1082410" y="1387001"/>
              <a:ext cx="92243" cy="66380"/>
            </a:xfrm>
            <a:custGeom>
              <a:rect b="b" l="l" r="r" t="t"/>
              <a:pathLst>
                <a:path extrusionOk="0" h="675" w="938">
                  <a:moveTo>
                    <a:pt x="774" y="1"/>
                  </a:moveTo>
                  <a:cubicBezTo>
                    <a:pt x="724" y="1"/>
                    <a:pt x="684" y="30"/>
                    <a:pt x="688" y="87"/>
                  </a:cubicBezTo>
                  <a:cubicBezTo>
                    <a:pt x="700" y="204"/>
                    <a:pt x="643" y="291"/>
                    <a:pt x="579" y="349"/>
                  </a:cubicBezTo>
                  <a:cubicBezTo>
                    <a:pt x="509" y="419"/>
                    <a:pt x="410" y="459"/>
                    <a:pt x="311" y="470"/>
                  </a:cubicBezTo>
                  <a:cubicBezTo>
                    <a:pt x="231" y="483"/>
                    <a:pt x="138" y="483"/>
                    <a:pt x="68" y="483"/>
                  </a:cubicBezTo>
                  <a:cubicBezTo>
                    <a:pt x="66" y="482"/>
                    <a:pt x="63" y="482"/>
                    <a:pt x="61" y="482"/>
                  </a:cubicBezTo>
                  <a:cubicBezTo>
                    <a:pt x="20" y="482"/>
                    <a:pt x="1" y="541"/>
                    <a:pt x="39" y="569"/>
                  </a:cubicBezTo>
                  <a:cubicBezTo>
                    <a:pt x="115" y="622"/>
                    <a:pt x="207" y="662"/>
                    <a:pt x="300" y="668"/>
                  </a:cubicBezTo>
                  <a:cubicBezTo>
                    <a:pt x="336" y="672"/>
                    <a:pt x="372" y="674"/>
                    <a:pt x="409" y="674"/>
                  </a:cubicBezTo>
                  <a:cubicBezTo>
                    <a:pt x="524" y="674"/>
                    <a:pt x="644" y="648"/>
                    <a:pt x="758" y="552"/>
                  </a:cubicBezTo>
                  <a:cubicBezTo>
                    <a:pt x="908" y="424"/>
                    <a:pt x="937" y="250"/>
                    <a:pt x="932" y="163"/>
                  </a:cubicBezTo>
                  <a:cubicBezTo>
                    <a:pt x="922" y="54"/>
                    <a:pt x="840" y="1"/>
                    <a:pt x="774"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6"/>
            <p:cNvSpPr/>
            <p:nvPr/>
          </p:nvSpPr>
          <p:spPr>
            <a:xfrm>
              <a:off x="1142103" y="1363104"/>
              <a:ext cx="20651" cy="20651"/>
            </a:xfrm>
            <a:custGeom>
              <a:rect b="b" l="l" r="r" t="t"/>
              <a:pathLst>
                <a:path extrusionOk="0" h="210" w="210">
                  <a:moveTo>
                    <a:pt x="105" y="1"/>
                  </a:moveTo>
                  <a:cubicBezTo>
                    <a:pt x="47" y="6"/>
                    <a:pt x="1" y="47"/>
                    <a:pt x="6" y="105"/>
                  </a:cubicBezTo>
                  <a:cubicBezTo>
                    <a:pt x="6" y="162"/>
                    <a:pt x="52" y="209"/>
                    <a:pt x="105" y="209"/>
                  </a:cubicBezTo>
                  <a:cubicBezTo>
                    <a:pt x="162" y="204"/>
                    <a:pt x="209" y="162"/>
                    <a:pt x="209" y="105"/>
                  </a:cubicBezTo>
                  <a:cubicBezTo>
                    <a:pt x="204" y="47"/>
                    <a:pt x="162" y="1"/>
                    <a:pt x="105"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6"/>
            <p:cNvSpPr/>
            <p:nvPr/>
          </p:nvSpPr>
          <p:spPr>
            <a:xfrm>
              <a:off x="1128433" y="1352286"/>
              <a:ext cx="13768" cy="13178"/>
            </a:xfrm>
            <a:custGeom>
              <a:rect b="b" l="l" r="r" t="t"/>
              <a:pathLst>
                <a:path extrusionOk="0" h="134" w="140">
                  <a:moveTo>
                    <a:pt x="70" y="1"/>
                  </a:moveTo>
                  <a:cubicBezTo>
                    <a:pt x="30" y="1"/>
                    <a:pt x="1" y="29"/>
                    <a:pt x="1" y="70"/>
                  </a:cubicBezTo>
                  <a:cubicBezTo>
                    <a:pt x="1" y="105"/>
                    <a:pt x="35" y="133"/>
                    <a:pt x="70" y="133"/>
                  </a:cubicBezTo>
                  <a:cubicBezTo>
                    <a:pt x="105" y="133"/>
                    <a:pt x="140" y="105"/>
                    <a:pt x="134" y="63"/>
                  </a:cubicBezTo>
                  <a:cubicBezTo>
                    <a:pt x="134" y="29"/>
                    <a:pt x="105" y="1"/>
                    <a:pt x="70"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6"/>
            <p:cNvSpPr/>
            <p:nvPr/>
          </p:nvSpPr>
          <p:spPr>
            <a:xfrm>
              <a:off x="1090277" y="1374511"/>
              <a:ext cx="43368" cy="43958"/>
            </a:xfrm>
            <a:custGeom>
              <a:rect b="b" l="l" r="r" t="t"/>
              <a:pathLst>
                <a:path extrusionOk="0" h="447" w="441">
                  <a:moveTo>
                    <a:pt x="220" y="0"/>
                  </a:moveTo>
                  <a:cubicBezTo>
                    <a:pt x="92" y="0"/>
                    <a:pt x="1" y="105"/>
                    <a:pt x="1" y="227"/>
                  </a:cubicBezTo>
                  <a:cubicBezTo>
                    <a:pt x="1" y="348"/>
                    <a:pt x="98" y="447"/>
                    <a:pt x="220" y="447"/>
                  </a:cubicBezTo>
                  <a:cubicBezTo>
                    <a:pt x="341" y="441"/>
                    <a:pt x="440" y="342"/>
                    <a:pt x="440" y="220"/>
                  </a:cubicBezTo>
                  <a:cubicBezTo>
                    <a:pt x="440" y="99"/>
                    <a:pt x="341" y="0"/>
                    <a:pt x="220"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6"/>
            <p:cNvSpPr/>
            <p:nvPr/>
          </p:nvSpPr>
          <p:spPr>
            <a:xfrm>
              <a:off x="1099325" y="1383657"/>
              <a:ext cx="25273" cy="25667"/>
            </a:xfrm>
            <a:custGeom>
              <a:rect b="b" l="l" r="r" t="t"/>
              <a:pathLst>
                <a:path extrusionOk="0" h="261" w="257">
                  <a:moveTo>
                    <a:pt x="128" y="0"/>
                  </a:moveTo>
                  <a:cubicBezTo>
                    <a:pt x="59" y="0"/>
                    <a:pt x="0" y="57"/>
                    <a:pt x="0" y="134"/>
                  </a:cubicBezTo>
                  <a:cubicBezTo>
                    <a:pt x="0" y="204"/>
                    <a:pt x="59" y="261"/>
                    <a:pt x="128" y="261"/>
                  </a:cubicBezTo>
                  <a:cubicBezTo>
                    <a:pt x="198" y="255"/>
                    <a:pt x="256" y="197"/>
                    <a:pt x="256" y="127"/>
                  </a:cubicBezTo>
                  <a:cubicBezTo>
                    <a:pt x="256" y="57"/>
                    <a:pt x="198" y="0"/>
                    <a:pt x="128"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6"/>
            <p:cNvSpPr/>
            <p:nvPr/>
          </p:nvSpPr>
          <p:spPr>
            <a:xfrm>
              <a:off x="1091949" y="1392311"/>
              <a:ext cx="81622" cy="56644"/>
            </a:xfrm>
            <a:custGeom>
              <a:rect b="b" l="l" r="r" t="t"/>
              <a:pathLst>
                <a:path extrusionOk="0" h="576" w="830">
                  <a:moveTo>
                    <a:pt x="685" y="1"/>
                  </a:moveTo>
                  <a:cubicBezTo>
                    <a:pt x="655" y="1"/>
                    <a:pt x="633" y="20"/>
                    <a:pt x="637" y="57"/>
                  </a:cubicBezTo>
                  <a:cubicBezTo>
                    <a:pt x="644" y="138"/>
                    <a:pt x="562" y="295"/>
                    <a:pt x="516" y="335"/>
                  </a:cubicBezTo>
                  <a:cubicBezTo>
                    <a:pt x="412" y="422"/>
                    <a:pt x="284" y="440"/>
                    <a:pt x="220" y="451"/>
                  </a:cubicBezTo>
                  <a:cubicBezTo>
                    <a:pt x="157" y="456"/>
                    <a:pt x="99" y="456"/>
                    <a:pt x="53" y="456"/>
                  </a:cubicBezTo>
                  <a:cubicBezTo>
                    <a:pt x="18" y="456"/>
                    <a:pt x="0" y="498"/>
                    <a:pt x="29" y="520"/>
                  </a:cubicBezTo>
                  <a:cubicBezTo>
                    <a:pt x="81" y="555"/>
                    <a:pt x="185" y="568"/>
                    <a:pt x="255" y="573"/>
                  </a:cubicBezTo>
                  <a:cubicBezTo>
                    <a:pt x="267" y="575"/>
                    <a:pt x="282" y="575"/>
                    <a:pt x="297" y="575"/>
                  </a:cubicBezTo>
                  <a:cubicBezTo>
                    <a:pt x="398" y="575"/>
                    <a:pt x="554" y="544"/>
                    <a:pt x="644" y="469"/>
                  </a:cubicBezTo>
                  <a:cubicBezTo>
                    <a:pt x="742" y="381"/>
                    <a:pt x="829" y="207"/>
                    <a:pt x="800" y="109"/>
                  </a:cubicBezTo>
                  <a:cubicBezTo>
                    <a:pt x="780" y="36"/>
                    <a:pt x="726"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6"/>
            <p:cNvSpPr/>
            <p:nvPr/>
          </p:nvSpPr>
          <p:spPr>
            <a:xfrm>
              <a:off x="1025864" y="1397523"/>
              <a:ext cx="38844" cy="137873"/>
            </a:xfrm>
            <a:custGeom>
              <a:rect b="b" l="l" r="r" t="t"/>
              <a:pathLst>
                <a:path extrusionOk="0" h="1402" w="395">
                  <a:moveTo>
                    <a:pt x="220" y="1"/>
                  </a:moveTo>
                  <a:cubicBezTo>
                    <a:pt x="209" y="1"/>
                    <a:pt x="198" y="6"/>
                    <a:pt x="191" y="15"/>
                  </a:cubicBezTo>
                  <a:cubicBezTo>
                    <a:pt x="134" y="138"/>
                    <a:pt x="0" y="537"/>
                    <a:pt x="197" y="1377"/>
                  </a:cubicBezTo>
                  <a:cubicBezTo>
                    <a:pt x="200" y="1394"/>
                    <a:pt x="212" y="1401"/>
                    <a:pt x="225" y="1401"/>
                  </a:cubicBezTo>
                  <a:cubicBezTo>
                    <a:pt x="238" y="1401"/>
                    <a:pt x="252" y="1392"/>
                    <a:pt x="255" y="1377"/>
                  </a:cubicBezTo>
                  <a:cubicBezTo>
                    <a:pt x="301" y="1059"/>
                    <a:pt x="394" y="288"/>
                    <a:pt x="244" y="15"/>
                  </a:cubicBezTo>
                  <a:cubicBezTo>
                    <a:pt x="238" y="5"/>
                    <a:pt x="229"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6"/>
            <p:cNvSpPr/>
            <p:nvPr/>
          </p:nvSpPr>
          <p:spPr>
            <a:xfrm>
              <a:off x="950634" y="1289938"/>
              <a:ext cx="95291" cy="110337"/>
            </a:xfrm>
            <a:custGeom>
              <a:rect b="b" l="l" r="r" t="t"/>
              <a:pathLst>
                <a:path extrusionOk="0" h="1122" w="969">
                  <a:moveTo>
                    <a:pt x="163" y="1"/>
                  </a:moveTo>
                  <a:cubicBezTo>
                    <a:pt x="113" y="1"/>
                    <a:pt x="63" y="11"/>
                    <a:pt x="11" y="31"/>
                  </a:cubicBezTo>
                  <a:cubicBezTo>
                    <a:pt x="6" y="37"/>
                    <a:pt x="0" y="44"/>
                    <a:pt x="6" y="49"/>
                  </a:cubicBezTo>
                  <a:cubicBezTo>
                    <a:pt x="6" y="53"/>
                    <a:pt x="11" y="57"/>
                    <a:pt x="17" y="57"/>
                  </a:cubicBezTo>
                  <a:cubicBezTo>
                    <a:pt x="19" y="57"/>
                    <a:pt x="21" y="56"/>
                    <a:pt x="23" y="55"/>
                  </a:cubicBezTo>
                  <a:cubicBezTo>
                    <a:pt x="68" y="37"/>
                    <a:pt x="114" y="28"/>
                    <a:pt x="160" y="28"/>
                  </a:cubicBezTo>
                  <a:cubicBezTo>
                    <a:pt x="219" y="28"/>
                    <a:pt x="277" y="43"/>
                    <a:pt x="336" y="72"/>
                  </a:cubicBezTo>
                  <a:cubicBezTo>
                    <a:pt x="725" y="269"/>
                    <a:pt x="939" y="1104"/>
                    <a:pt x="945" y="1115"/>
                  </a:cubicBezTo>
                  <a:cubicBezTo>
                    <a:pt x="945" y="1122"/>
                    <a:pt x="950" y="1122"/>
                    <a:pt x="956" y="1122"/>
                  </a:cubicBezTo>
                  <a:cubicBezTo>
                    <a:pt x="968" y="1122"/>
                    <a:pt x="968" y="1115"/>
                    <a:pt x="968" y="1109"/>
                  </a:cubicBezTo>
                  <a:cubicBezTo>
                    <a:pt x="962" y="1074"/>
                    <a:pt x="747" y="252"/>
                    <a:pt x="348" y="49"/>
                  </a:cubicBezTo>
                  <a:cubicBezTo>
                    <a:pt x="287" y="17"/>
                    <a:pt x="225" y="1"/>
                    <a:pt x="16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6"/>
            <p:cNvSpPr/>
            <p:nvPr/>
          </p:nvSpPr>
          <p:spPr>
            <a:xfrm>
              <a:off x="1048581" y="1289938"/>
              <a:ext cx="95291" cy="110337"/>
            </a:xfrm>
            <a:custGeom>
              <a:rect b="b" l="l" r="r" t="t"/>
              <a:pathLst>
                <a:path extrusionOk="0" h="1122" w="969">
                  <a:moveTo>
                    <a:pt x="808" y="1"/>
                  </a:moveTo>
                  <a:cubicBezTo>
                    <a:pt x="745" y="1"/>
                    <a:pt x="682" y="17"/>
                    <a:pt x="621" y="49"/>
                  </a:cubicBezTo>
                  <a:cubicBezTo>
                    <a:pt x="221" y="252"/>
                    <a:pt x="13" y="1074"/>
                    <a:pt x="0" y="1109"/>
                  </a:cubicBezTo>
                  <a:cubicBezTo>
                    <a:pt x="0" y="1115"/>
                    <a:pt x="7" y="1122"/>
                    <a:pt x="13" y="1122"/>
                  </a:cubicBezTo>
                  <a:cubicBezTo>
                    <a:pt x="18" y="1122"/>
                    <a:pt x="24" y="1122"/>
                    <a:pt x="30" y="1115"/>
                  </a:cubicBezTo>
                  <a:cubicBezTo>
                    <a:pt x="30" y="1104"/>
                    <a:pt x="244" y="269"/>
                    <a:pt x="633" y="72"/>
                  </a:cubicBezTo>
                  <a:cubicBezTo>
                    <a:pt x="692" y="43"/>
                    <a:pt x="750" y="28"/>
                    <a:pt x="810" y="28"/>
                  </a:cubicBezTo>
                  <a:cubicBezTo>
                    <a:pt x="856" y="28"/>
                    <a:pt x="903" y="37"/>
                    <a:pt x="952" y="55"/>
                  </a:cubicBezTo>
                  <a:cubicBezTo>
                    <a:pt x="953" y="56"/>
                    <a:pt x="955" y="57"/>
                    <a:pt x="957" y="57"/>
                  </a:cubicBezTo>
                  <a:cubicBezTo>
                    <a:pt x="961" y="57"/>
                    <a:pt x="965" y="53"/>
                    <a:pt x="968" y="49"/>
                  </a:cubicBezTo>
                  <a:cubicBezTo>
                    <a:pt x="968" y="44"/>
                    <a:pt x="963" y="37"/>
                    <a:pt x="957" y="31"/>
                  </a:cubicBezTo>
                  <a:cubicBezTo>
                    <a:pt x="909" y="11"/>
                    <a:pt x="859" y="1"/>
                    <a:pt x="80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6"/>
            <p:cNvSpPr/>
            <p:nvPr/>
          </p:nvSpPr>
          <p:spPr>
            <a:xfrm>
              <a:off x="870191" y="1266140"/>
              <a:ext cx="63921" cy="65593"/>
            </a:xfrm>
            <a:custGeom>
              <a:rect b="b" l="l" r="r" t="t"/>
              <a:pathLst>
                <a:path extrusionOk="0" h="667" w="650">
                  <a:moveTo>
                    <a:pt x="262" y="1"/>
                  </a:moveTo>
                  <a:lnTo>
                    <a:pt x="262" y="1"/>
                  </a:lnTo>
                  <a:cubicBezTo>
                    <a:pt x="0" y="337"/>
                    <a:pt x="222" y="599"/>
                    <a:pt x="348" y="656"/>
                  </a:cubicBezTo>
                  <a:cubicBezTo>
                    <a:pt x="364" y="663"/>
                    <a:pt x="382" y="667"/>
                    <a:pt x="399" y="667"/>
                  </a:cubicBezTo>
                  <a:cubicBezTo>
                    <a:pt x="519" y="667"/>
                    <a:pt x="649" y="507"/>
                    <a:pt x="569" y="401"/>
                  </a:cubicBezTo>
                  <a:cubicBezTo>
                    <a:pt x="476" y="279"/>
                    <a:pt x="487" y="83"/>
                    <a:pt x="487" y="83"/>
                  </a:cubicBezTo>
                  <a:lnTo>
                    <a:pt x="26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6"/>
            <p:cNvSpPr/>
            <p:nvPr/>
          </p:nvSpPr>
          <p:spPr>
            <a:xfrm>
              <a:off x="877567" y="1266140"/>
              <a:ext cx="42385" cy="65691"/>
            </a:xfrm>
            <a:custGeom>
              <a:rect b="b" l="l" r="r" t="t"/>
              <a:pathLst>
                <a:path extrusionOk="0" h="668" w="431">
                  <a:moveTo>
                    <a:pt x="187" y="1"/>
                  </a:moveTo>
                  <a:cubicBezTo>
                    <a:pt x="187" y="1"/>
                    <a:pt x="1" y="209"/>
                    <a:pt x="88" y="436"/>
                  </a:cubicBezTo>
                  <a:cubicBezTo>
                    <a:pt x="154" y="604"/>
                    <a:pt x="258" y="667"/>
                    <a:pt x="332" y="667"/>
                  </a:cubicBezTo>
                  <a:cubicBezTo>
                    <a:pt x="355" y="667"/>
                    <a:pt x="375" y="661"/>
                    <a:pt x="390" y="650"/>
                  </a:cubicBezTo>
                  <a:cubicBezTo>
                    <a:pt x="390" y="650"/>
                    <a:pt x="147" y="505"/>
                    <a:pt x="163" y="302"/>
                  </a:cubicBezTo>
                  <a:cubicBezTo>
                    <a:pt x="170" y="226"/>
                    <a:pt x="210" y="202"/>
                    <a:pt x="256" y="202"/>
                  </a:cubicBezTo>
                  <a:cubicBezTo>
                    <a:pt x="333" y="202"/>
                    <a:pt x="430" y="268"/>
                    <a:pt x="430" y="268"/>
                  </a:cubicBezTo>
                  <a:cubicBezTo>
                    <a:pt x="430" y="268"/>
                    <a:pt x="407" y="181"/>
                    <a:pt x="412" y="83"/>
                  </a:cubicBezTo>
                  <a:cubicBezTo>
                    <a:pt x="418" y="24"/>
                    <a:pt x="187" y="1"/>
                    <a:pt x="18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6"/>
            <p:cNvSpPr/>
            <p:nvPr/>
          </p:nvSpPr>
          <p:spPr>
            <a:xfrm>
              <a:off x="910708" y="1305378"/>
              <a:ext cx="15538" cy="21536"/>
            </a:xfrm>
            <a:custGeom>
              <a:rect b="b" l="l" r="r" t="t"/>
              <a:pathLst>
                <a:path extrusionOk="0" h="219" w="158">
                  <a:moveTo>
                    <a:pt x="104" y="0"/>
                  </a:moveTo>
                  <a:cubicBezTo>
                    <a:pt x="76" y="0"/>
                    <a:pt x="38" y="34"/>
                    <a:pt x="24" y="88"/>
                  </a:cubicBezTo>
                  <a:cubicBezTo>
                    <a:pt x="0" y="147"/>
                    <a:pt x="6" y="205"/>
                    <a:pt x="40" y="216"/>
                  </a:cubicBezTo>
                  <a:cubicBezTo>
                    <a:pt x="44" y="218"/>
                    <a:pt x="47" y="218"/>
                    <a:pt x="51" y="218"/>
                  </a:cubicBezTo>
                  <a:cubicBezTo>
                    <a:pt x="80" y="218"/>
                    <a:pt x="118" y="181"/>
                    <a:pt x="139" y="130"/>
                  </a:cubicBezTo>
                  <a:cubicBezTo>
                    <a:pt x="157" y="72"/>
                    <a:pt x="150" y="13"/>
                    <a:pt x="116" y="2"/>
                  </a:cubicBezTo>
                  <a:cubicBezTo>
                    <a:pt x="112" y="1"/>
                    <a:pt x="108" y="0"/>
                    <a:pt x="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6"/>
            <p:cNvSpPr/>
            <p:nvPr/>
          </p:nvSpPr>
          <p:spPr>
            <a:xfrm>
              <a:off x="875895" y="1248537"/>
              <a:ext cx="65101" cy="34321"/>
            </a:xfrm>
            <a:custGeom>
              <a:rect b="b" l="l" r="r" t="t"/>
              <a:pathLst>
                <a:path extrusionOk="0" h="349" w="662">
                  <a:moveTo>
                    <a:pt x="81" y="0"/>
                  </a:moveTo>
                  <a:lnTo>
                    <a:pt x="81" y="0"/>
                  </a:lnTo>
                  <a:cubicBezTo>
                    <a:pt x="81" y="0"/>
                    <a:pt x="1" y="187"/>
                    <a:pt x="233" y="313"/>
                  </a:cubicBezTo>
                  <a:cubicBezTo>
                    <a:pt x="281" y="339"/>
                    <a:pt x="328" y="349"/>
                    <a:pt x="372" y="349"/>
                  </a:cubicBezTo>
                  <a:cubicBezTo>
                    <a:pt x="538" y="349"/>
                    <a:pt x="662" y="203"/>
                    <a:pt x="662" y="203"/>
                  </a:cubicBezTo>
                  <a:lnTo>
                    <a:pt x="8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6"/>
            <p:cNvSpPr/>
            <p:nvPr/>
          </p:nvSpPr>
          <p:spPr>
            <a:xfrm>
              <a:off x="882779" y="1249717"/>
              <a:ext cx="59299" cy="23208"/>
            </a:xfrm>
            <a:custGeom>
              <a:rect b="b" l="l" r="r" t="t"/>
              <a:pathLst>
                <a:path extrusionOk="0" h="236" w="603">
                  <a:moveTo>
                    <a:pt x="0" y="1"/>
                  </a:moveTo>
                  <a:lnTo>
                    <a:pt x="0" y="1"/>
                  </a:lnTo>
                  <a:cubicBezTo>
                    <a:pt x="48" y="67"/>
                    <a:pt x="77" y="78"/>
                    <a:pt x="90" y="78"/>
                  </a:cubicBezTo>
                  <a:cubicBezTo>
                    <a:pt x="96" y="78"/>
                    <a:pt x="99" y="76"/>
                    <a:pt x="99" y="76"/>
                  </a:cubicBezTo>
                  <a:cubicBezTo>
                    <a:pt x="134" y="136"/>
                    <a:pt x="169" y="140"/>
                    <a:pt x="178" y="140"/>
                  </a:cubicBezTo>
                  <a:cubicBezTo>
                    <a:pt x="179" y="140"/>
                    <a:pt x="180" y="140"/>
                    <a:pt x="180" y="140"/>
                  </a:cubicBezTo>
                  <a:cubicBezTo>
                    <a:pt x="226" y="203"/>
                    <a:pt x="278" y="210"/>
                    <a:pt x="299" y="210"/>
                  </a:cubicBezTo>
                  <a:cubicBezTo>
                    <a:pt x="305" y="210"/>
                    <a:pt x="308" y="209"/>
                    <a:pt x="308" y="209"/>
                  </a:cubicBezTo>
                  <a:cubicBezTo>
                    <a:pt x="333" y="229"/>
                    <a:pt x="357" y="235"/>
                    <a:pt x="376" y="235"/>
                  </a:cubicBezTo>
                  <a:cubicBezTo>
                    <a:pt x="408" y="235"/>
                    <a:pt x="429" y="220"/>
                    <a:pt x="429" y="220"/>
                  </a:cubicBezTo>
                  <a:cubicBezTo>
                    <a:pt x="448" y="231"/>
                    <a:pt x="468" y="235"/>
                    <a:pt x="486" y="235"/>
                  </a:cubicBezTo>
                  <a:cubicBezTo>
                    <a:pt x="550" y="235"/>
                    <a:pt x="603" y="186"/>
                    <a:pt x="603" y="186"/>
                  </a:cubicBezTo>
                  <a:lnTo>
                    <a:pt x="0" y="1"/>
                  </a:ln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6"/>
            <p:cNvSpPr/>
            <p:nvPr/>
          </p:nvSpPr>
          <p:spPr>
            <a:xfrm>
              <a:off x="895858" y="1257388"/>
              <a:ext cx="20651" cy="24290"/>
            </a:xfrm>
            <a:custGeom>
              <a:rect b="b" l="l" r="r" t="t"/>
              <a:pathLst>
                <a:path extrusionOk="0" h="247" w="210">
                  <a:moveTo>
                    <a:pt x="60" y="1"/>
                  </a:moveTo>
                  <a:cubicBezTo>
                    <a:pt x="57" y="1"/>
                    <a:pt x="56" y="3"/>
                    <a:pt x="52" y="3"/>
                  </a:cubicBezTo>
                  <a:cubicBezTo>
                    <a:pt x="52" y="9"/>
                    <a:pt x="1" y="159"/>
                    <a:pt x="36" y="223"/>
                  </a:cubicBezTo>
                  <a:cubicBezTo>
                    <a:pt x="41" y="236"/>
                    <a:pt x="52" y="241"/>
                    <a:pt x="65" y="247"/>
                  </a:cubicBezTo>
                  <a:lnTo>
                    <a:pt x="87" y="247"/>
                  </a:lnTo>
                  <a:cubicBezTo>
                    <a:pt x="157" y="229"/>
                    <a:pt x="210" y="67"/>
                    <a:pt x="210" y="62"/>
                  </a:cubicBezTo>
                  <a:cubicBezTo>
                    <a:pt x="210" y="55"/>
                    <a:pt x="210" y="49"/>
                    <a:pt x="204" y="49"/>
                  </a:cubicBezTo>
                  <a:cubicBezTo>
                    <a:pt x="197" y="49"/>
                    <a:pt x="197" y="49"/>
                    <a:pt x="191" y="55"/>
                  </a:cubicBezTo>
                  <a:cubicBezTo>
                    <a:pt x="181" y="104"/>
                    <a:pt x="134" y="230"/>
                    <a:pt x="81" y="230"/>
                  </a:cubicBezTo>
                  <a:cubicBezTo>
                    <a:pt x="77" y="230"/>
                    <a:pt x="74" y="230"/>
                    <a:pt x="70" y="229"/>
                  </a:cubicBezTo>
                  <a:cubicBezTo>
                    <a:pt x="58" y="229"/>
                    <a:pt x="52" y="223"/>
                    <a:pt x="47" y="212"/>
                  </a:cubicBezTo>
                  <a:cubicBezTo>
                    <a:pt x="18" y="159"/>
                    <a:pt x="70" y="14"/>
                    <a:pt x="70" y="9"/>
                  </a:cubicBezTo>
                  <a:cubicBezTo>
                    <a:pt x="70" y="9"/>
                    <a:pt x="70" y="3"/>
                    <a:pt x="65" y="3"/>
                  </a:cubicBezTo>
                  <a:cubicBezTo>
                    <a:pt x="63" y="1"/>
                    <a:pt x="61" y="1"/>
                    <a:pt x="6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6"/>
            <p:cNvSpPr/>
            <p:nvPr/>
          </p:nvSpPr>
          <p:spPr>
            <a:xfrm>
              <a:off x="889073" y="1253651"/>
              <a:ext cx="11997" cy="26257"/>
            </a:xfrm>
            <a:custGeom>
              <a:rect b="b" l="l" r="r" t="t"/>
              <a:pathLst>
                <a:path extrusionOk="0" h="267" w="122">
                  <a:moveTo>
                    <a:pt x="41" y="1"/>
                  </a:moveTo>
                  <a:cubicBezTo>
                    <a:pt x="35" y="1"/>
                    <a:pt x="30" y="1"/>
                    <a:pt x="30" y="7"/>
                  </a:cubicBezTo>
                  <a:cubicBezTo>
                    <a:pt x="30" y="12"/>
                    <a:pt x="0" y="169"/>
                    <a:pt x="52" y="232"/>
                  </a:cubicBezTo>
                  <a:cubicBezTo>
                    <a:pt x="64" y="256"/>
                    <a:pt x="87" y="267"/>
                    <a:pt x="110" y="267"/>
                  </a:cubicBezTo>
                  <a:lnTo>
                    <a:pt x="116" y="267"/>
                  </a:lnTo>
                  <a:lnTo>
                    <a:pt x="121" y="261"/>
                  </a:lnTo>
                  <a:cubicBezTo>
                    <a:pt x="121" y="256"/>
                    <a:pt x="116" y="250"/>
                    <a:pt x="110" y="250"/>
                  </a:cubicBezTo>
                  <a:cubicBezTo>
                    <a:pt x="92" y="250"/>
                    <a:pt x="75" y="244"/>
                    <a:pt x="64" y="226"/>
                  </a:cubicBezTo>
                  <a:cubicBezTo>
                    <a:pt x="17" y="162"/>
                    <a:pt x="46" y="12"/>
                    <a:pt x="46" y="12"/>
                  </a:cubicBezTo>
                  <a:cubicBezTo>
                    <a:pt x="46" y="7"/>
                    <a:pt x="46" y="1"/>
                    <a:pt x="4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6"/>
            <p:cNvSpPr/>
            <p:nvPr/>
          </p:nvSpPr>
          <p:spPr>
            <a:xfrm>
              <a:off x="876485" y="1249717"/>
              <a:ext cx="18291" cy="26257"/>
            </a:xfrm>
            <a:custGeom>
              <a:rect b="b" l="l" r="r" t="t"/>
              <a:pathLst>
                <a:path extrusionOk="0" h="267" w="186">
                  <a:moveTo>
                    <a:pt x="75" y="1"/>
                  </a:moveTo>
                  <a:cubicBezTo>
                    <a:pt x="70" y="1"/>
                    <a:pt x="64" y="1"/>
                    <a:pt x="64" y="6"/>
                  </a:cubicBezTo>
                  <a:cubicBezTo>
                    <a:pt x="64" y="6"/>
                    <a:pt x="0" y="186"/>
                    <a:pt x="174" y="266"/>
                  </a:cubicBezTo>
                  <a:lnTo>
                    <a:pt x="180" y="266"/>
                  </a:lnTo>
                  <a:lnTo>
                    <a:pt x="185" y="261"/>
                  </a:lnTo>
                  <a:cubicBezTo>
                    <a:pt x="185" y="255"/>
                    <a:pt x="185" y="255"/>
                    <a:pt x="180" y="250"/>
                  </a:cubicBezTo>
                  <a:cubicBezTo>
                    <a:pt x="18" y="175"/>
                    <a:pt x="75" y="17"/>
                    <a:pt x="75" y="12"/>
                  </a:cubicBezTo>
                  <a:cubicBezTo>
                    <a:pt x="81" y="6"/>
                    <a:pt x="75" y="1"/>
                    <a:pt x="7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6"/>
            <p:cNvSpPr/>
            <p:nvPr/>
          </p:nvSpPr>
          <p:spPr>
            <a:xfrm>
              <a:off x="904414" y="1265550"/>
              <a:ext cx="22913" cy="18095"/>
            </a:xfrm>
            <a:custGeom>
              <a:rect b="b" l="l" r="r" t="t"/>
              <a:pathLst>
                <a:path extrusionOk="0" h="184" w="233">
                  <a:moveTo>
                    <a:pt x="227" y="1"/>
                  </a:moveTo>
                  <a:cubicBezTo>
                    <a:pt x="221" y="1"/>
                    <a:pt x="214" y="1"/>
                    <a:pt x="214" y="7"/>
                  </a:cubicBezTo>
                  <a:cubicBezTo>
                    <a:pt x="214" y="7"/>
                    <a:pt x="174" y="135"/>
                    <a:pt x="104" y="164"/>
                  </a:cubicBezTo>
                  <a:cubicBezTo>
                    <a:pt x="95" y="167"/>
                    <a:pt x="85" y="169"/>
                    <a:pt x="76" y="169"/>
                  </a:cubicBezTo>
                  <a:cubicBezTo>
                    <a:pt x="56" y="169"/>
                    <a:pt x="36" y="162"/>
                    <a:pt x="13" y="146"/>
                  </a:cubicBezTo>
                  <a:cubicBezTo>
                    <a:pt x="13" y="146"/>
                    <a:pt x="6" y="146"/>
                    <a:pt x="0" y="153"/>
                  </a:cubicBezTo>
                  <a:cubicBezTo>
                    <a:pt x="0" y="153"/>
                    <a:pt x="0" y="158"/>
                    <a:pt x="6" y="164"/>
                  </a:cubicBezTo>
                  <a:cubicBezTo>
                    <a:pt x="27" y="176"/>
                    <a:pt x="49" y="183"/>
                    <a:pt x="71" y="183"/>
                  </a:cubicBezTo>
                  <a:cubicBezTo>
                    <a:pt x="78" y="183"/>
                    <a:pt x="86" y="182"/>
                    <a:pt x="93" y="180"/>
                  </a:cubicBezTo>
                  <a:lnTo>
                    <a:pt x="110" y="180"/>
                  </a:lnTo>
                  <a:cubicBezTo>
                    <a:pt x="192" y="153"/>
                    <a:pt x="227" y="19"/>
                    <a:pt x="227" y="14"/>
                  </a:cubicBezTo>
                  <a:cubicBezTo>
                    <a:pt x="232" y="7"/>
                    <a:pt x="227" y="1"/>
                    <a:pt x="227"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6"/>
            <p:cNvSpPr/>
            <p:nvPr/>
          </p:nvSpPr>
          <p:spPr>
            <a:xfrm>
              <a:off x="914641" y="1269582"/>
              <a:ext cx="26355" cy="13669"/>
            </a:xfrm>
            <a:custGeom>
              <a:rect b="b" l="l" r="r" t="t"/>
              <a:pathLst>
                <a:path extrusionOk="0" h="139" w="268">
                  <a:moveTo>
                    <a:pt x="249" y="0"/>
                  </a:moveTo>
                  <a:cubicBezTo>
                    <a:pt x="249" y="0"/>
                    <a:pt x="126" y="124"/>
                    <a:pt x="24" y="124"/>
                  </a:cubicBezTo>
                  <a:cubicBezTo>
                    <a:pt x="18" y="124"/>
                    <a:pt x="12" y="124"/>
                    <a:pt x="6" y="123"/>
                  </a:cubicBezTo>
                  <a:cubicBezTo>
                    <a:pt x="6" y="121"/>
                    <a:pt x="6" y="120"/>
                    <a:pt x="5" y="120"/>
                  </a:cubicBezTo>
                  <a:cubicBezTo>
                    <a:pt x="3" y="120"/>
                    <a:pt x="0" y="124"/>
                    <a:pt x="0" y="128"/>
                  </a:cubicBezTo>
                  <a:cubicBezTo>
                    <a:pt x="0" y="128"/>
                    <a:pt x="0" y="134"/>
                    <a:pt x="6" y="134"/>
                  </a:cubicBezTo>
                  <a:cubicBezTo>
                    <a:pt x="15" y="137"/>
                    <a:pt x="26" y="138"/>
                    <a:pt x="36" y="138"/>
                  </a:cubicBezTo>
                  <a:cubicBezTo>
                    <a:pt x="46" y="138"/>
                    <a:pt x="56" y="137"/>
                    <a:pt x="64" y="134"/>
                  </a:cubicBezTo>
                  <a:cubicBezTo>
                    <a:pt x="163" y="117"/>
                    <a:pt x="256" y="18"/>
                    <a:pt x="262" y="13"/>
                  </a:cubicBezTo>
                  <a:cubicBezTo>
                    <a:pt x="268" y="13"/>
                    <a:pt x="268" y="7"/>
                    <a:pt x="262"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6"/>
            <p:cNvSpPr/>
            <p:nvPr/>
          </p:nvSpPr>
          <p:spPr>
            <a:xfrm>
              <a:off x="865668" y="1209299"/>
              <a:ext cx="91358" cy="62741"/>
            </a:xfrm>
            <a:custGeom>
              <a:rect b="b" l="l" r="r" t="t"/>
              <a:pathLst>
                <a:path extrusionOk="0" h="638" w="929">
                  <a:moveTo>
                    <a:pt x="594" y="0"/>
                  </a:moveTo>
                  <a:cubicBezTo>
                    <a:pt x="505" y="0"/>
                    <a:pt x="424" y="81"/>
                    <a:pt x="343" y="150"/>
                  </a:cubicBezTo>
                  <a:cubicBezTo>
                    <a:pt x="271" y="207"/>
                    <a:pt x="200" y="218"/>
                    <a:pt x="155" y="218"/>
                  </a:cubicBezTo>
                  <a:cubicBezTo>
                    <a:pt x="128" y="218"/>
                    <a:pt x="110" y="214"/>
                    <a:pt x="110" y="214"/>
                  </a:cubicBezTo>
                  <a:cubicBezTo>
                    <a:pt x="110" y="214"/>
                    <a:pt x="6" y="214"/>
                    <a:pt x="0" y="300"/>
                  </a:cubicBezTo>
                  <a:cubicBezTo>
                    <a:pt x="0" y="381"/>
                    <a:pt x="708" y="637"/>
                    <a:pt x="856" y="637"/>
                  </a:cubicBezTo>
                  <a:cubicBezTo>
                    <a:pt x="869" y="637"/>
                    <a:pt x="877" y="635"/>
                    <a:pt x="881" y="631"/>
                  </a:cubicBezTo>
                  <a:cubicBezTo>
                    <a:pt x="928" y="579"/>
                    <a:pt x="870" y="551"/>
                    <a:pt x="824" y="428"/>
                  </a:cubicBezTo>
                  <a:cubicBezTo>
                    <a:pt x="782" y="307"/>
                    <a:pt x="824" y="126"/>
                    <a:pt x="690" y="35"/>
                  </a:cubicBezTo>
                  <a:cubicBezTo>
                    <a:pt x="657" y="10"/>
                    <a:pt x="625" y="0"/>
                    <a:pt x="5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6"/>
            <p:cNvSpPr/>
            <p:nvPr/>
          </p:nvSpPr>
          <p:spPr>
            <a:xfrm>
              <a:off x="876485" y="1210381"/>
              <a:ext cx="58217" cy="43466"/>
            </a:xfrm>
            <a:custGeom>
              <a:rect b="b" l="l" r="r" t="t"/>
              <a:pathLst>
                <a:path extrusionOk="0" h="442" w="592">
                  <a:moveTo>
                    <a:pt x="429" y="0"/>
                  </a:moveTo>
                  <a:lnTo>
                    <a:pt x="429" y="0"/>
                  </a:lnTo>
                  <a:cubicBezTo>
                    <a:pt x="348" y="24"/>
                    <a:pt x="279" y="110"/>
                    <a:pt x="192" y="168"/>
                  </a:cubicBezTo>
                  <a:cubicBezTo>
                    <a:pt x="144" y="201"/>
                    <a:pt x="90" y="208"/>
                    <a:pt x="52" y="208"/>
                  </a:cubicBezTo>
                  <a:cubicBezTo>
                    <a:pt x="21" y="208"/>
                    <a:pt x="0" y="203"/>
                    <a:pt x="0" y="203"/>
                  </a:cubicBezTo>
                  <a:lnTo>
                    <a:pt x="0" y="203"/>
                  </a:lnTo>
                  <a:cubicBezTo>
                    <a:pt x="193" y="390"/>
                    <a:pt x="369" y="441"/>
                    <a:pt x="471" y="441"/>
                  </a:cubicBezTo>
                  <a:cubicBezTo>
                    <a:pt x="477" y="441"/>
                    <a:pt x="482" y="441"/>
                    <a:pt x="487" y="441"/>
                  </a:cubicBezTo>
                  <a:cubicBezTo>
                    <a:pt x="592" y="435"/>
                    <a:pt x="586" y="289"/>
                    <a:pt x="429" y="214"/>
                  </a:cubicBezTo>
                  <a:cubicBezTo>
                    <a:pt x="348" y="179"/>
                    <a:pt x="429" y="0"/>
                    <a:pt x="429"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6"/>
            <p:cNvSpPr/>
            <p:nvPr/>
          </p:nvSpPr>
          <p:spPr>
            <a:xfrm>
              <a:off x="897038" y="1223362"/>
              <a:ext cx="22323" cy="18980"/>
            </a:xfrm>
            <a:custGeom>
              <a:rect b="b" l="l" r="r" t="t"/>
              <a:pathLst>
                <a:path extrusionOk="0" h="193" w="227">
                  <a:moveTo>
                    <a:pt x="122" y="1"/>
                  </a:moveTo>
                  <a:cubicBezTo>
                    <a:pt x="118" y="1"/>
                    <a:pt x="114" y="1"/>
                    <a:pt x="110" y="2"/>
                  </a:cubicBezTo>
                  <a:cubicBezTo>
                    <a:pt x="40" y="2"/>
                    <a:pt x="0" y="71"/>
                    <a:pt x="24" y="135"/>
                  </a:cubicBezTo>
                  <a:cubicBezTo>
                    <a:pt x="40" y="170"/>
                    <a:pt x="75" y="192"/>
                    <a:pt x="115" y="192"/>
                  </a:cubicBezTo>
                  <a:cubicBezTo>
                    <a:pt x="185" y="187"/>
                    <a:pt x="227" y="117"/>
                    <a:pt x="203" y="60"/>
                  </a:cubicBezTo>
                  <a:cubicBezTo>
                    <a:pt x="187" y="22"/>
                    <a:pt x="157" y="1"/>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6"/>
            <p:cNvSpPr/>
            <p:nvPr/>
          </p:nvSpPr>
          <p:spPr>
            <a:xfrm>
              <a:off x="923295" y="1221690"/>
              <a:ext cx="5704" cy="5409"/>
            </a:xfrm>
            <a:custGeom>
              <a:rect b="b" l="l" r="r" t="t"/>
              <a:pathLst>
                <a:path extrusionOk="0" h="55" w="58">
                  <a:moveTo>
                    <a:pt x="22" y="0"/>
                  </a:moveTo>
                  <a:cubicBezTo>
                    <a:pt x="11" y="7"/>
                    <a:pt x="0" y="19"/>
                    <a:pt x="6" y="35"/>
                  </a:cubicBezTo>
                  <a:cubicBezTo>
                    <a:pt x="6" y="45"/>
                    <a:pt x="17" y="55"/>
                    <a:pt x="28" y="55"/>
                  </a:cubicBezTo>
                  <a:cubicBezTo>
                    <a:pt x="30" y="55"/>
                    <a:pt x="33" y="54"/>
                    <a:pt x="35" y="53"/>
                  </a:cubicBezTo>
                  <a:cubicBezTo>
                    <a:pt x="46" y="53"/>
                    <a:pt x="57" y="35"/>
                    <a:pt x="52" y="24"/>
                  </a:cubicBezTo>
                  <a:cubicBezTo>
                    <a:pt x="52" y="7"/>
                    <a:pt x="40" y="0"/>
                    <a:pt x="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6"/>
            <p:cNvSpPr/>
            <p:nvPr/>
          </p:nvSpPr>
          <p:spPr>
            <a:xfrm>
              <a:off x="921525" y="1236540"/>
              <a:ext cx="10817" cy="9932"/>
            </a:xfrm>
            <a:custGeom>
              <a:rect b="b" l="l" r="r" t="t"/>
              <a:pathLst>
                <a:path extrusionOk="0" h="101" w="110">
                  <a:moveTo>
                    <a:pt x="58" y="0"/>
                  </a:moveTo>
                  <a:cubicBezTo>
                    <a:pt x="54" y="0"/>
                    <a:pt x="51" y="0"/>
                    <a:pt x="47" y="1"/>
                  </a:cubicBezTo>
                  <a:cubicBezTo>
                    <a:pt x="18" y="7"/>
                    <a:pt x="0" y="36"/>
                    <a:pt x="6" y="58"/>
                  </a:cubicBezTo>
                  <a:cubicBezTo>
                    <a:pt x="12" y="84"/>
                    <a:pt x="34" y="101"/>
                    <a:pt x="59" y="101"/>
                  </a:cubicBezTo>
                  <a:cubicBezTo>
                    <a:pt x="62" y="101"/>
                    <a:pt x="66" y="101"/>
                    <a:pt x="70" y="100"/>
                  </a:cubicBezTo>
                  <a:cubicBezTo>
                    <a:pt x="93" y="93"/>
                    <a:pt x="110" y="65"/>
                    <a:pt x="104" y="41"/>
                  </a:cubicBezTo>
                  <a:cubicBezTo>
                    <a:pt x="100" y="16"/>
                    <a:pt x="81" y="0"/>
                    <a:pt x="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6"/>
            <p:cNvSpPr/>
            <p:nvPr/>
          </p:nvSpPr>
          <p:spPr>
            <a:xfrm>
              <a:off x="920542" y="1211463"/>
              <a:ext cx="24388" cy="26552"/>
            </a:xfrm>
            <a:custGeom>
              <a:rect b="b" l="l" r="r" t="t"/>
              <a:pathLst>
                <a:path extrusionOk="0" h="270" w="248">
                  <a:moveTo>
                    <a:pt x="57" y="0"/>
                  </a:moveTo>
                  <a:cubicBezTo>
                    <a:pt x="16" y="0"/>
                    <a:pt x="1" y="35"/>
                    <a:pt x="63" y="70"/>
                  </a:cubicBezTo>
                  <a:cubicBezTo>
                    <a:pt x="144" y="117"/>
                    <a:pt x="109" y="192"/>
                    <a:pt x="149" y="244"/>
                  </a:cubicBezTo>
                  <a:cubicBezTo>
                    <a:pt x="164" y="263"/>
                    <a:pt x="177" y="270"/>
                    <a:pt x="188" y="270"/>
                  </a:cubicBezTo>
                  <a:cubicBezTo>
                    <a:pt x="207" y="270"/>
                    <a:pt x="219" y="249"/>
                    <a:pt x="219" y="238"/>
                  </a:cubicBezTo>
                  <a:cubicBezTo>
                    <a:pt x="248" y="134"/>
                    <a:pt x="155" y="35"/>
                    <a:pt x="103" y="13"/>
                  </a:cubicBezTo>
                  <a:cubicBezTo>
                    <a:pt x="86" y="4"/>
                    <a:pt x="7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6"/>
            <p:cNvSpPr/>
            <p:nvPr/>
          </p:nvSpPr>
          <p:spPr>
            <a:xfrm>
              <a:off x="1162066" y="1266140"/>
              <a:ext cx="63331" cy="65593"/>
            </a:xfrm>
            <a:custGeom>
              <a:rect b="b" l="l" r="r" t="t"/>
              <a:pathLst>
                <a:path extrusionOk="0" h="667" w="644">
                  <a:moveTo>
                    <a:pt x="389" y="1"/>
                  </a:moveTo>
                  <a:lnTo>
                    <a:pt x="157" y="83"/>
                  </a:lnTo>
                  <a:cubicBezTo>
                    <a:pt x="157" y="83"/>
                    <a:pt x="175" y="279"/>
                    <a:pt x="82" y="401"/>
                  </a:cubicBezTo>
                  <a:cubicBezTo>
                    <a:pt x="0" y="507"/>
                    <a:pt x="132" y="667"/>
                    <a:pt x="247" y="667"/>
                  </a:cubicBezTo>
                  <a:cubicBezTo>
                    <a:pt x="264" y="667"/>
                    <a:pt x="280" y="663"/>
                    <a:pt x="296" y="656"/>
                  </a:cubicBezTo>
                  <a:cubicBezTo>
                    <a:pt x="424" y="599"/>
                    <a:pt x="644" y="337"/>
                    <a:pt x="38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6"/>
            <p:cNvSpPr/>
            <p:nvPr/>
          </p:nvSpPr>
          <p:spPr>
            <a:xfrm>
              <a:off x="1175735" y="1266140"/>
              <a:ext cx="42778" cy="65691"/>
            </a:xfrm>
            <a:custGeom>
              <a:rect b="b" l="l" r="r" t="t"/>
              <a:pathLst>
                <a:path extrusionOk="0" h="668" w="435">
                  <a:moveTo>
                    <a:pt x="250" y="1"/>
                  </a:moveTo>
                  <a:cubicBezTo>
                    <a:pt x="250" y="1"/>
                    <a:pt x="18" y="24"/>
                    <a:pt x="18" y="83"/>
                  </a:cubicBezTo>
                  <a:cubicBezTo>
                    <a:pt x="23" y="181"/>
                    <a:pt x="1" y="268"/>
                    <a:pt x="1" y="268"/>
                  </a:cubicBezTo>
                  <a:cubicBezTo>
                    <a:pt x="1" y="268"/>
                    <a:pt x="100" y="202"/>
                    <a:pt x="177" y="202"/>
                  </a:cubicBezTo>
                  <a:cubicBezTo>
                    <a:pt x="224" y="202"/>
                    <a:pt x="262" y="226"/>
                    <a:pt x="267" y="302"/>
                  </a:cubicBezTo>
                  <a:cubicBezTo>
                    <a:pt x="285" y="505"/>
                    <a:pt x="41" y="650"/>
                    <a:pt x="41" y="650"/>
                  </a:cubicBezTo>
                  <a:cubicBezTo>
                    <a:pt x="56" y="661"/>
                    <a:pt x="77" y="667"/>
                    <a:pt x="100" y="667"/>
                  </a:cubicBezTo>
                  <a:cubicBezTo>
                    <a:pt x="175" y="667"/>
                    <a:pt x="282" y="604"/>
                    <a:pt x="349" y="436"/>
                  </a:cubicBezTo>
                  <a:cubicBezTo>
                    <a:pt x="435" y="209"/>
                    <a:pt x="250" y="1"/>
                    <a:pt x="25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6"/>
            <p:cNvSpPr/>
            <p:nvPr/>
          </p:nvSpPr>
          <p:spPr>
            <a:xfrm>
              <a:off x="1169441" y="1305378"/>
              <a:ext cx="15439" cy="21536"/>
            </a:xfrm>
            <a:custGeom>
              <a:rect b="b" l="l" r="r" t="t"/>
              <a:pathLst>
                <a:path extrusionOk="0" h="219" w="157">
                  <a:moveTo>
                    <a:pt x="54" y="0"/>
                  </a:moveTo>
                  <a:cubicBezTo>
                    <a:pt x="50" y="0"/>
                    <a:pt x="46" y="1"/>
                    <a:pt x="41" y="2"/>
                  </a:cubicBezTo>
                  <a:cubicBezTo>
                    <a:pt x="12" y="13"/>
                    <a:pt x="1" y="72"/>
                    <a:pt x="23" y="130"/>
                  </a:cubicBezTo>
                  <a:cubicBezTo>
                    <a:pt x="44" y="181"/>
                    <a:pt x="78" y="218"/>
                    <a:pt x="110" y="218"/>
                  </a:cubicBezTo>
                  <a:cubicBezTo>
                    <a:pt x="114" y="218"/>
                    <a:pt x="118" y="218"/>
                    <a:pt x="122" y="216"/>
                  </a:cubicBezTo>
                  <a:cubicBezTo>
                    <a:pt x="151" y="205"/>
                    <a:pt x="157" y="147"/>
                    <a:pt x="140" y="88"/>
                  </a:cubicBezTo>
                  <a:cubicBezTo>
                    <a:pt x="119" y="34"/>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6"/>
            <p:cNvSpPr/>
            <p:nvPr/>
          </p:nvSpPr>
          <p:spPr>
            <a:xfrm>
              <a:off x="1155280" y="1248537"/>
              <a:ext cx="64413" cy="34321"/>
            </a:xfrm>
            <a:custGeom>
              <a:rect b="b" l="l" r="r" t="t"/>
              <a:pathLst>
                <a:path extrusionOk="0" h="349" w="655">
                  <a:moveTo>
                    <a:pt x="579" y="0"/>
                  </a:moveTo>
                  <a:lnTo>
                    <a:pt x="0" y="203"/>
                  </a:lnTo>
                  <a:cubicBezTo>
                    <a:pt x="0" y="203"/>
                    <a:pt x="123" y="349"/>
                    <a:pt x="290" y="349"/>
                  </a:cubicBezTo>
                  <a:cubicBezTo>
                    <a:pt x="333" y="349"/>
                    <a:pt x="380" y="339"/>
                    <a:pt x="429" y="313"/>
                  </a:cubicBezTo>
                  <a:cubicBezTo>
                    <a:pt x="654" y="187"/>
                    <a:pt x="579" y="0"/>
                    <a:pt x="579"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6"/>
            <p:cNvSpPr/>
            <p:nvPr/>
          </p:nvSpPr>
          <p:spPr>
            <a:xfrm>
              <a:off x="1154002" y="1249717"/>
              <a:ext cx="59496" cy="23208"/>
            </a:xfrm>
            <a:custGeom>
              <a:rect b="b" l="l" r="r" t="t"/>
              <a:pathLst>
                <a:path extrusionOk="0" h="236" w="605">
                  <a:moveTo>
                    <a:pt x="605" y="1"/>
                  </a:moveTo>
                  <a:lnTo>
                    <a:pt x="1" y="186"/>
                  </a:lnTo>
                  <a:cubicBezTo>
                    <a:pt x="1" y="186"/>
                    <a:pt x="54" y="235"/>
                    <a:pt x="116" y="235"/>
                  </a:cubicBezTo>
                  <a:cubicBezTo>
                    <a:pt x="133" y="235"/>
                    <a:pt x="151" y="231"/>
                    <a:pt x="169" y="220"/>
                  </a:cubicBezTo>
                  <a:cubicBezTo>
                    <a:pt x="169" y="220"/>
                    <a:pt x="193" y="235"/>
                    <a:pt x="225" y="235"/>
                  </a:cubicBezTo>
                  <a:cubicBezTo>
                    <a:pt x="245" y="235"/>
                    <a:pt x="269" y="229"/>
                    <a:pt x="292" y="209"/>
                  </a:cubicBezTo>
                  <a:cubicBezTo>
                    <a:pt x="292" y="209"/>
                    <a:pt x="295" y="210"/>
                    <a:pt x="301" y="210"/>
                  </a:cubicBezTo>
                  <a:cubicBezTo>
                    <a:pt x="323" y="210"/>
                    <a:pt x="378" y="203"/>
                    <a:pt x="418" y="140"/>
                  </a:cubicBezTo>
                  <a:cubicBezTo>
                    <a:pt x="418" y="140"/>
                    <a:pt x="419" y="140"/>
                    <a:pt x="421" y="140"/>
                  </a:cubicBezTo>
                  <a:cubicBezTo>
                    <a:pt x="431" y="140"/>
                    <a:pt x="470" y="136"/>
                    <a:pt x="500" y="76"/>
                  </a:cubicBezTo>
                  <a:cubicBezTo>
                    <a:pt x="500" y="76"/>
                    <a:pt x="503" y="78"/>
                    <a:pt x="509" y="78"/>
                  </a:cubicBezTo>
                  <a:cubicBezTo>
                    <a:pt x="522" y="78"/>
                    <a:pt x="552" y="67"/>
                    <a:pt x="605"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6"/>
            <p:cNvSpPr/>
            <p:nvPr/>
          </p:nvSpPr>
          <p:spPr>
            <a:xfrm>
              <a:off x="1179177" y="1257388"/>
              <a:ext cx="20651" cy="24290"/>
            </a:xfrm>
            <a:custGeom>
              <a:rect b="b" l="l" r="r" t="t"/>
              <a:pathLst>
                <a:path extrusionOk="0" h="247" w="210">
                  <a:moveTo>
                    <a:pt x="151" y="1"/>
                  </a:moveTo>
                  <a:cubicBezTo>
                    <a:pt x="149" y="1"/>
                    <a:pt x="147" y="1"/>
                    <a:pt x="145" y="3"/>
                  </a:cubicBezTo>
                  <a:lnTo>
                    <a:pt x="140" y="9"/>
                  </a:lnTo>
                  <a:cubicBezTo>
                    <a:pt x="145" y="14"/>
                    <a:pt x="191" y="159"/>
                    <a:pt x="162" y="212"/>
                  </a:cubicBezTo>
                  <a:cubicBezTo>
                    <a:pt x="157" y="223"/>
                    <a:pt x="151" y="229"/>
                    <a:pt x="145" y="229"/>
                  </a:cubicBezTo>
                  <a:cubicBezTo>
                    <a:pt x="142" y="230"/>
                    <a:pt x="138" y="230"/>
                    <a:pt x="135" y="230"/>
                  </a:cubicBezTo>
                  <a:cubicBezTo>
                    <a:pt x="81" y="230"/>
                    <a:pt x="34" y="104"/>
                    <a:pt x="17" y="55"/>
                  </a:cubicBezTo>
                  <a:cubicBezTo>
                    <a:pt x="17" y="49"/>
                    <a:pt x="12" y="49"/>
                    <a:pt x="6" y="49"/>
                  </a:cubicBezTo>
                  <a:cubicBezTo>
                    <a:pt x="6" y="49"/>
                    <a:pt x="1" y="55"/>
                    <a:pt x="1" y="62"/>
                  </a:cubicBezTo>
                  <a:cubicBezTo>
                    <a:pt x="6" y="67"/>
                    <a:pt x="52" y="229"/>
                    <a:pt x="122" y="247"/>
                  </a:cubicBezTo>
                  <a:lnTo>
                    <a:pt x="145" y="247"/>
                  </a:lnTo>
                  <a:cubicBezTo>
                    <a:pt x="162" y="241"/>
                    <a:pt x="168" y="236"/>
                    <a:pt x="180" y="223"/>
                  </a:cubicBezTo>
                  <a:cubicBezTo>
                    <a:pt x="209" y="159"/>
                    <a:pt x="157" y="9"/>
                    <a:pt x="157" y="3"/>
                  </a:cubicBezTo>
                  <a:cubicBezTo>
                    <a:pt x="157" y="3"/>
                    <a:pt x="154" y="1"/>
                    <a:pt x="151"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6"/>
            <p:cNvSpPr/>
            <p:nvPr/>
          </p:nvSpPr>
          <p:spPr>
            <a:xfrm>
              <a:off x="1195108" y="1253651"/>
              <a:ext cx="12096" cy="26257"/>
            </a:xfrm>
            <a:custGeom>
              <a:rect b="b" l="l" r="r" t="t"/>
              <a:pathLst>
                <a:path extrusionOk="0" h="267" w="123">
                  <a:moveTo>
                    <a:pt x="82" y="1"/>
                  </a:moveTo>
                  <a:cubicBezTo>
                    <a:pt x="75" y="1"/>
                    <a:pt x="70" y="7"/>
                    <a:pt x="75" y="12"/>
                  </a:cubicBezTo>
                  <a:cubicBezTo>
                    <a:pt x="75" y="12"/>
                    <a:pt x="104" y="162"/>
                    <a:pt x="59" y="226"/>
                  </a:cubicBezTo>
                  <a:cubicBezTo>
                    <a:pt x="47" y="244"/>
                    <a:pt x="29" y="250"/>
                    <a:pt x="6" y="250"/>
                  </a:cubicBezTo>
                  <a:cubicBezTo>
                    <a:pt x="0" y="250"/>
                    <a:pt x="0" y="256"/>
                    <a:pt x="0" y="261"/>
                  </a:cubicBezTo>
                  <a:cubicBezTo>
                    <a:pt x="0" y="261"/>
                    <a:pt x="0" y="267"/>
                    <a:pt x="6" y="267"/>
                  </a:cubicBezTo>
                  <a:cubicBezTo>
                    <a:pt x="35" y="267"/>
                    <a:pt x="53" y="256"/>
                    <a:pt x="70" y="232"/>
                  </a:cubicBezTo>
                  <a:cubicBezTo>
                    <a:pt x="123" y="169"/>
                    <a:pt x="88" y="12"/>
                    <a:pt x="88" y="7"/>
                  </a:cubicBezTo>
                  <a:cubicBezTo>
                    <a:pt x="88" y="1"/>
                    <a:pt x="82" y="1"/>
                    <a:pt x="82"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6"/>
            <p:cNvSpPr/>
            <p:nvPr/>
          </p:nvSpPr>
          <p:spPr>
            <a:xfrm>
              <a:off x="1201402" y="1249717"/>
              <a:ext cx="18291" cy="26257"/>
            </a:xfrm>
            <a:custGeom>
              <a:rect b="b" l="l" r="r" t="t"/>
              <a:pathLst>
                <a:path extrusionOk="0" h="267" w="186">
                  <a:moveTo>
                    <a:pt x="110" y="1"/>
                  </a:moveTo>
                  <a:cubicBezTo>
                    <a:pt x="104" y="1"/>
                    <a:pt x="104" y="6"/>
                    <a:pt x="104" y="12"/>
                  </a:cubicBezTo>
                  <a:cubicBezTo>
                    <a:pt x="104" y="17"/>
                    <a:pt x="163" y="175"/>
                    <a:pt x="6" y="250"/>
                  </a:cubicBezTo>
                  <a:cubicBezTo>
                    <a:pt x="0" y="255"/>
                    <a:pt x="0" y="255"/>
                    <a:pt x="0" y="261"/>
                  </a:cubicBezTo>
                  <a:cubicBezTo>
                    <a:pt x="0" y="266"/>
                    <a:pt x="0" y="266"/>
                    <a:pt x="6" y="266"/>
                  </a:cubicBezTo>
                  <a:lnTo>
                    <a:pt x="11" y="266"/>
                  </a:lnTo>
                  <a:cubicBezTo>
                    <a:pt x="185" y="186"/>
                    <a:pt x="123" y="6"/>
                    <a:pt x="123" y="6"/>
                  </a:cubicBezTo>
                  <a:cubicBezTo>
                    <a:pt x="116" y="1"/>
                    <a:pt x="116" y="1"/>
                    <a:pt x="110"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6"/>
            <p:cNvSpPr/>
            <p:nvPr/>
          </p:nvSpPr>
          <p:spPr>
            <a:xfrm>
              <a:off x="1168950" y="1265550"/>
              <a:ext cx="22225" cy="18095"/>
            </a:xfrm>
            <a:custGeom>
              <a:rect b="b" l="l" r="r" t="t"/>
              <a:pathLst>
                <a:path extrusionOk="0" h="184" w="226">
                  <a:moveTo>
                    <a:pt x="6" y="1"/>
                  </a:moveTo>
                  <a:cubicBezTo>
                    <a:pt x="0" y="1"/>
                    <a:pt x="0" y="7"/>
                    <a:pt x="0" y="14"/>
                  </a:cubicBezTo>
                  <a:cubicBezTo>
                    <a:pt x="0" y="19"/>
                    <a:pt x="41" y="153"/>
                    <a:pt x="121" y="180"/>
                  </a:cubicBezTo>
                  <a:lnTo>
                    <a:pt x="133" y="180"/>
                  </a:lnTo>
                  <a:cubicBezTo>
                    <a:pt x="140" y="182"/>
                    <a:pt x="148" y="183"/>
                    <a:pt x="155" y="183"/>
                  </a:cubicBezTo>
                  <a:cubicBezTo>
                    <a:pt x="177" y="183"/>
                    <a:pt x="200" y="176"/>
                    <a:pt x="226" y="164"/>
                  </a:cubicBezTo>
                  <a:lnTo>
                    <a:pt x="226" y="153"/>
                  </a:lnTo>
                  <a:cubicBezTo>
                    <a:pt x="226" y="146"/>
                    <a:pt x="220" y="146"/>
                    <a:pt x="215" y="146"/>
                  </a:cubicBezTo>
                  <a:cubicBezTo>
                    <a:pt x="195" y="162"/>
                    <a:pt x="175" y="169"/>
                    <a:pt x="156" y="169"/>
                  </a:cubicBezTo>
                  <a:cubicBezTo>
                    <a:pt x="146" y="169"/>
                    <a:pt x="137" y="167"/>
                    <a:pt x="127" y="164"/>
                  </a:cubicBezTo>
                  <a:cubicBezTo>
                    <a:pt x="52" y="135"/>
                    <a:pt x="17" y="7"/>
                    <a:pt x="17" y="7"/>
                  </a:cubicBezTo>
                  <a:cubicBezTo>
                    <a:pt x="12" y="1"/>
                    <a:pt x="12" y="1"/>
                    <a:pt x="6" y="1"/>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6"/>
            <p:cNvSpPr/>
            <p:nvPr/>
          </p:nvSpPr>
          <p:spPr>
            <a:xfrm>
              <a:off x="1155280" y="1269582"/>
              <a:ext cx="26158" cy="13669"/>
            </a:xfrm>
            <a:custGeom>
              <a:rect b="b" l="l" r="r" t="t"/>
              <a:pathLst>
                <a:path extrusionOk="0" h="139" w="266">
                  <a:moveTo>
                    <a:pt x="0" y="0"/>
                  </a:moveTo>
                  <a:lnTo>
                    <a:pt x="0" y="13"/>
                  </a:lnTo>
                  <a:cubicBezTo>
                    <a:pt x="6" y="18"/>
                    <a:pt x="105" y="117"/>
                    <a:pt x="196" y="134"/>
                  </a:cubicBezTo>
                  <a:cubicBezTo>
                    <a:pt x="208" y="137"/>
                    <a:pt x="218" y="138"/>
                    <a:pt x="228" y="138"/>
                  </a:cubicBezTo>
                  <a:cubicBezTo>
                    <a:pt x="239" y="138"/>
                    <a:pt x="249" y="137"/>
                    <a:pt x="260" y="134"/>
                  </a:cubicBezTo>
                  <a:lnTo>
                    <a:pt x="266" y="128"/>
                  </a:lnTo>
                  <a:cubicBezTo>
                    <a:pt x="266" y="124"/>
                    <a:pt x="263" y="120"/>
                    <a:pt x="260" y="120"/>
                  </a:cubicBezTo>
                  <a:cubicBezTo>
                    <a:pt x="258" y="120"/>
                    <a:pt x="257" y="121"/>
                    <a:pt x="255" y="123"/>
                  </a:cubicBezTo>
                  <a:cubicBezTo>
                    <a:pt x="249" y="124"/>
                    <a:pt x="243" y="124"/>
                    <a:pt x="237" y="124"/>
                  </a:cubicBezTo>
                  <a:cubicBezTo>
                    <a:pt x="135" y="124"/>
                    <a:pt x="11" y="0"/>
                    <a:pt x="11" y="0"/>
                  </a:cubicBezTo>
                  <a:close/>
                </a:path>
              </a:pathLst>
            </a:custGeom>
            <a:solidFill>
              <a:srgbClr val="E0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6"/>
            <p:cNvSpPr/>
            <p:nvPr/>
          </p:nvSpPr>
          <p:spPr>
            <a:xfrm>
              <a:off x="1139251" y="1209299"/>
              <a:ext cx="91260" cy="62741"/>
            </a:xfrm>
            <a:custGeom>
              <a:rect b="b" l="l" r="r" t="t"/>
              <a:pathLst>
                <a:path extrusionOk="0" h="638" w="928">
                  <a:moveTo>
                    <a:pt x="331" y="0"/>
                  </a:moveTo>
                  <a:cubicBezTo>
                    <a:pt x="300" y="0"/>
                    <a:pt x="267" y="10"/>
                    <a:pt x="233" y="35"/>
                  </a:cubicBezTo>
                  <a:cubicBezTo>
                    <a:pt x="105" y="126"/>
                    <a:pt x="140" y="307"/>
                    <a:pt x="99" y="428"/>
                  </a:cubicBezTo>
                  <a:cubicBezTo>
                    <a:pt x="59" y="551"/>
                    <a:pt x="1" y="579"/>
                    <a:pt x="46" y="631"/>
                  </a:cubicBezTo>
                  <a:cubicBezTo>
                    <a:pt x="50" y="635"/>
                    <a:pt x="59" y="637"/>
                    <a:pt x="72" y="637"/>
                  </a:cubicBezTo>
                  <a:cubicBezTo>
                    <a:pt x="221" y="637"/>
                    <a:pt x="928" y="381"/>
                    <a:pt x="921" y="300"/>
                  </a:cubicBezTo>
                  <a:cubicBezTo>
                    <a:pt x="921" y="214"/>
                    <a:pt x="812" y="214"/>
                    <a:pt x="812" y="214"/>
                  </a:cubicBezTo>
                  <a:cubicBezTo>
                    <a:pt x="812" y="214"/>
                    <a:pt x="794" y="218"/>
                    <a:pt x="767" y="218"/>
                  </a:cubicBezTo>
                  <a:cubicBezTo>
                    <a:pt x="723" y="218"/>
                    <a:pt x="654" y="207"/>
                    <a:pt x="586" y="150"/>
                  </a:cubicBezTo>
                  <a:cubicBezTo>
                    <a:pt x="500" y="81"/>
                    <a:pt x="420" y="0"/>
                    <a:pt x="33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6"/>
            <p:cNvSpPr/>
            <p:nvPr/>
          </p:nvSpPr>
          <p:spPr>
            <a:xfrm>
              <a:off x="1160886" y="1210381"/>
              <a:ext cx="58217" cy="43466"/>
            </a:xfrm>
            <a:custGeom>
              <a:rect b="b" l="l" r="r" t="t"/>
              <a:pathLst>
                <a:path extrusionOk="0" h="442" w="592">
                  <a:moveTo>
                    <a:pt x="163" y="0"/>
                  </a:moveTo>
                  <a:cubicBezTo>
                    <a:pt x="163" y="0"/>
                    <a:pt x="244" y="179"/>
                    <a:pt x="163" y="214"/>
                  </a:cubicBezTo>
                  <a:cubicBezTo>
                    <a:pt x="6" y="289"/>
                    <a:pt x="0" y="435"/>
                    <a:pt x="105" y="441"/>
                  </a:cubicBezTo>
                  <a:cubicBezTo>
                    <a:pt x="110" y="441"/>
                    <a:pt x="116" y="441"/>
                    <a:pt x="121" y="441"/>
                  </a:cubicBezTo>
                  <a:cubicBezTo>
                    <a:pt x="228" y="441"/>
                    <a:pt x="405" y="390"/>
                    <a:pt x="592" y="203"/>
                  </a:cubicBezTo>
                  <a:lnTo>
                    <a:pt x="592" y="203"/>
                  </a:lnTo>
                  <a:cubicBezTo>
                    <a:pt x="592" y="203"/>
                    <a:pt x="572" y="208"/>
                    <a:pt x="542" y="208"/>
                  </a:cubicBezTo>
                  <a:cubicBezTo>
                    <a:pt x="506" y="208"/>
                    <a:pt x="454" y="201"/>
                    <a:pt x="407" y="168"/>
                  </a:cubicBezTo>
                  <a:cubicBezTo>
                    <a:pt x="313" y="110"/>
                    <a:pt x="249" y="24"/>
                    <a:pt x="163" y="0"/>
                  </a:cubicBezTo>
                  <a:close/>
                </a:path>
              </a:pathLst>
            </a:custGeom>
            <a:solidFill>
              <a:srgbClr val="485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6"/>
            <p:cNvSpPr/>
            <p:nvPr/>
          </p:nvSpPr>
          <p:spPr>
            <a:xfrm>
              <a:off x="1176325" y="1223362"/>
              <a:ext cx="22815" cy="18980"/>
            </a:xfrm>
            <a:custGeom>
              <a:rect b="b" l="l" r="r" t="t"/>
              <a:pathLst>
                <a:path extrusionOk="0" h="193" w="232">
                  <a:moveTo>
                    <a:pt x="105" y="1"/>
                  </a:moveTo>
                  <a:cubicBezTo>
                    <a:pt x="73" y="1"/>
                    <a:pt x="40" y="22"/>
                    <a:pt x="30" y="60"/>
                  </a:cubicBezTo>
                  <a:cubicBezTo>
                    <a:pt x="1" y="117"/>
                    <a:pt x="46" y="187"/>
                    <a:pt x="116" y="192"/>
                  </a:cubicBezTo>
                  <a:cubicBezTo>
                    <a:pt x="151" y="192"/>
                    <a:pt x="191" y="170"/>
                    <a:pt x="204" y="135"/>
                  </a:cubicBezTo>
                  <a:cubicBezTo>
                    <a:pt x="231" y="71"/>
                    <a:pt x="186" y="2"/>
                    <a:pt x="116" y="2"/>
                  </a:cubicBezTo>
                  <a:cubicBezTo>
                    <a:pt x="112" y="1"/>
                    <a:pt x="109"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6"/>
            <p:cNvSpPr/>
            <p:nvPr/>
          </p:nvSpPr>
          <p:spPr>
            <a:xfrm>
              <a:off x="1167180" y="1221690"/>
              <a:ext cx="5310" cy="5409"/>
            </a:xfrm>
            <a:custGeom>
              <a:rect b="b" l="l" r="r" t="t"/>
              <a:pathLst>
                <a:path extrusionOk="0" h="55" w="54">
                  <a:moveTo>
                    <a:pt x="30" y="0"/>
                  </a:moveTo>
                  <a:cubicBezTo>
                    <a:pt x="18" y="0"/>
                    <a:pt x="6" y="7"/>
                    <a:pt x="0" y="24"/>
                  </a:cubicBezTo>
                  <a:cubicBezTo>
                    <a:pt x="0" y="35"/>
                    <a:pt x="6" y="53"/>
                    <a:pt x="24" y="53"/>
                  </a:cubicBezTo>
                  <a:cubicBezTo>
                    <a:pt x="26" y="54"/>
                    <a:pt x="28" y="55"/>
                    <a:pt x="30" y="55"/>
                  </a:cubicBezTo>
                  <a:cubicBezTo>
                    <a:pt x="39" y="55"/>
                    <a:pt x="48" y="45"/>
                    <a:pt x="53" y="35"/>
                  </a:cubicBezTo>
                  <a:cubicBezTo>
                    <a:pt x="53" y="19"/>
                    <a:pt x="46" y="7"/>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6"/>
            <p:cNvSpPr/>
            <p:nvPr/>
          </p:nvSpPr>
          <p:spPr>
            <a:xfrm>
              <a:off x="1163148" y="1236540"/>
              <a:ext cx="10916" cy="9932"/>
            </a:xfrm>
            <a:custGeom>
              <a:rect b="b" l="l" r="r" t="t"/>
              <a:pathLst>
                <a:path extrusionOk="0" h="101" w="111">
                  <a:moveTo>
                    <a:pt x="59" y="0"/>
                  </a:moveTo>
                  <a:cubicBezTo>
                    <a:pt x="34" y="0"/>
                    <a:pt x="11" y="16"/>
                    <a:pt x="7" y="41"/>
                  </a:cubicBezTo>
                  <a:cubicBezTo>
                    <a:pt x="1" y="65"/>
                    <a:pt x="18" y="93"/>
                    <a:pt x="47" y="100"/>
                  </a:cubicBezTo>
                  <a:cubicBezTo>
                    <a:pt x="50" y="101"/>
                    <a:pt x="54" y="101"/>
                    <a:pt x="57" y="101"/>
                  </a:cubicBezTo>
                  <a:cubicBezTo>
                    <a:pt x="82" y="101"/>
                    <a:pt x="100" y="84"/>
                    <a:pt x="105" y="58"/>
                  </a:cubicBezTo>
                  <a:cubicBezTo>
                    <a:pt x="111" y="36"/>
                    <a:pt x="94" y="7"/>
                    <a:pt x="71" y="1"/>
                  </a:cubicBezTo>
                  <a:cubicBezTo>
                    <a:pt x="67" y="0"/>
                    <a:pt x="6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6"/>
            <p:cNvSpPr/>
            <p:nvPr/>
          </p:nvSpPr>
          <p:spPr>
            <a:xfrm>
              <a:off x="1151150" y="1211463"/>
              <a:ext cx="24290" cy="26552"/>
            </a:xfrm>
            <a:custGeom>
              <a:rect b="b" l="l" r="r" t="t"/>
              <a:pathLst>
                <a:path extrusionOk="0" h="270" w="247">
                  <a:moveTo>
                    <a:pt x="190" y="0"/>
                  </a:moveTo>
                  <a:cubicBezTo>
                    <a:pt x="176" y="0"/>
                    <a:pt x="158" y="4"/>
                    <a:pt x="140" y="13"/>
                  </a:cubicBezTo>
                  <a:cubicBezTo>
                    <a:pt x="88" y="35"/>
                    <a:pt x="1" y="134"/>
                    <a:pt x="24" y="238"/>
                  </a:cubicBezTo>
                  <a:cubicBezTo>
                    <a:pt x="28" y="249"/>
                    <a:pt x="41" y="270"/>
                    <a:pt x="59" y="270"/>
                  </a:cubicBezTo>
                  <a:cubicBezTo>
                    <a:pt x="69" y="270"/>
                    <a:pt x="81" y="263"/>
                    <a:pt x="94" y="244"/>
                  </a:cubicBezTo>
                  <a:cubicBezTo>
                    <a:pt x="134" y="192"/>
                    <a:pt x="99" y="117"/>
                    <a:pt x="181" y="70"/>
                  </a:cubicBezTo>
                  <a:cubicBezTo>
                    <a:pt x="246" y="35"/>
                    <a:pt x="233"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6"/>
            <p:cNvSpPr/>
            <p:nvPr/>
          </p:nvSpPr>
          <p:spPr>
            <a:xfrm>
              <a:off x="1104537" y="1540412"/>
              <a:ext cx="108961" cy="81131"/>
            </a:xfrm>
            <a:custGeom>
              <a:rect b="b" l="l" r="r" t="t"/>
              <a:pathLst>
                <a:path extrusionOk="0" h="825" w="1108">
                  <a:moveTo>
                    <a:pt x="1078" y="1"/>
                  </a:moveTo>
                  <a:cubicBezTo>
                    <a:pt x="1073" y="6"/>
                    <a:pt x="1066" y="12"/>
                    <a:pt x="1066" y="17"/>
                  </a:cubicBezTo>
                  <a:cubicBezTo>
                    <a:pt x="1060" y="23"/>
                    <a:pt x="945" y="574"/>
                    <a:pt x="17" y="782"/>
                  </a:cubicBezTo>
                  <a:cubicBezTo>
                    <a:pt x="6" y="788"/>
                    <a:pt x="0" y="800"/>
                    <a:pt x="0" y="812"/>
                  </a:cubicBezTo>
                  <a:cubicBezTo>
                    <a:pt x="0" y="816"/>
                    <a:pt x="8" y="824"/>
                    <a:pt x="16" y="824"/>
                  </a:cubicBezTo>
                  <a:cubicBezTo>
                    <a:pt x="18" y="824"/>
                    <a:pt x="20" y="824"/>
                    <a:pt x="22" y="823"/>
                  </a:cubicBezTo>
                  <a:cubicBezTo>
                    <a:pt x="985" y="608"/>
                    <a:pt x="1101" y="46"/>
                    <a:pt x="1108" y="23"/>
                  </a:cubicBezTo>
                  <a:cubicBezTo>
                    <a:pt x="1108" y="12"/>
                    <a:pt x="1101" y="1"/>
                    <a:pt x="10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6"/>
            <p:cNvSpPr/>
            <p:nvPr/>
          </p:nvSpPr>
          <p:spPr>
            <a:xfrm>
              <a:off x="1126860" y="1567062"/>
              <a:ext cx="38746" cy="40614"/>
            </a:xfrm>
            <a:custGeom>
              <a:rect b="b" l="l" r="r" t="t"/>
              <a:pathLst>
                <a:path extrusionOk="0" h="413" w="394">
                  <a:moveTo>
                    <a:pt x="201" y="0"/>
                  </a:moveTo>
                  <a:cubicBezTo>
                    <a:pt x="0" y="0"/>
                    <a:pt x="191" y="413"/>
                    <a:pt x="191" y="413"/>
                  </a:cubicBezTo>
                  <a:cubicBezTo>
                    <a:pt x="191" y="413"/>
                    <a:pt x="394" y="24"/>
                    <a:pt x="213" y="1"/>
                  </a:cubicBezTo>
                  <a:cubicBezTo>
                    <a:pt x="209" y="1"/>
                    <a:pt x="205" y="0"/>
                    <a:pt x="20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6"/>
            <p:cNvSpPr/>
            <p:nvPr/>
          </p:nvSpPr>
          <p:spPr>
            <a:xfrm>
              <a:off x="1144365" y="1606496"/>
              <a:ext cx="45728" cy="29305"/>
            </a:xfrm>
            <a:custGeom>
              <a:rect b="b" l="l" r="r" t="t"/>
              <a:pathLst>
                <a:path extrusionOk="0" h="298" w="465">
                  <a:moveTo>
                    <a:pt x="0" y="0"/>
                  </a:moveTo>
                  <a:cubicBezTo>
                    <a:pt x="0" y="0"/>
                    <a:pt x="139" y="298"/>
                    <a:pt x="258" y="298"/>
                  </a:cubicBezTo>
                  <a:cubicBezTo>
                    <a:pt x="277" y="298"/>
                    <a:pt x="296" y="290"/>
                    <a:pt x="313" y="273"/>
                  </a:cubicBezTo>
                  <a:cubicBezTo>
                    <a:pt x="465" y="110"/>
                    <a:pt x="0" y="0"/>
                    <a:pt x="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6"/>
            <p:cNvSpPr/>
            <p:nvPr/>
          </p:nvSpPr>
          <p:spPr>
            <a:xfrm>
              <a:off x="1165508" y="1590565"/>
              <a:ext cx="41893" cy="17996"/>
            </a:xfrm>
            <a:custGeom>
              <a:rect b="b" l="l" r="r" t="t"/>
              <a:pathLst>
                <a:path extrusionOk="0" h="183" w="426">
                  <a:moveTo>
                    <a:pt x="274" y="1"/>
                  </a:moveTo>
                  <a:cubicBezTo>
                    <a:pt x="155" y="1"/>
                    <a:pt x="1" y="53"/>
                    <a:pt x="1" y="53"/>
                  </a:cubicBezTo>
                  <a:cubicBezTo>
                    <a:pt x="1" y="53"/>
                    <a:pt x="195" y="183"/>
                    <a:pt x="316" y="183"/>
                  </a:cubicBezTo>
                  <a:cubicBezTo>
                    <a:pt x="360" y="183"/>
                    <a:pt x="395" y="165"/>
                    <a:pt x="405" y="117"/>
                  </a:cubicBezTo>
                  <a:cubicBezTo>
                    <a:pt x="425" y="27"/>
                    <a:pt x="359" y="1"/>
                    <a:pt x="274"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6"/>
            <p:cNvSpPr/>
            <p:nvPr/>
          </p:nvSpPr>
          <p:spPr>
            <a:xfrm>
              <a:off x="1189503" y="1566078"/>
              <a:ext cx="40418" cy="17898"/>
            </a:xfrm>
            <a:custGeom>
              <a:rect b="b" l="l" r="r" t="t"/>
              <a:pathLst>
                <a:path extrusionOk="0" h="182" w="411">
                  <a:moveTo>
                    <a:pt x="315" y="0"/>
                  </a:moveTo>
                  <a:cubicBezTo>
                    <a:pt x="194" y="0"/>
                    <a:pt x="0" y="115"/>
                    <a:pt x="0" y="115"/>
                  </a:cubicBezTo>
                  <a:cubicBezTo>
                    <a:pt x="0" y="115"/>
                    <a:pt x="167" y="181"/>
                    <a:pt x="288" y="181"/>
                  </a:cubicBezTo>
                  <a:cubicBezTo>
                    <a:pt x="357" y="181"/>
                    <a:pt x="410" y="160"/>
                    <a:pt x="410" y="93"/>
                  </a:cubicBezTo>
                  <a:cubicBezTo>
                    <a:pt x="410" y="24"/>
                    <a:pt x="370" y="0"/>
                    <a:pt x="315"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6"/>
            <p:cNvSpPr/>
            <p:nvPr/>
          </p:nvSpPr>
          <p:spPr>
            <a:xfrm>
              <a:off x="1149577" y="1555556"/>
              <a:ext cx="38156" cy="40811"/>
            </a:xfrm>
            <a:custGeom>
              <a:rect b="b" l="l" r="r" t="t"/>
              <a:pathLst>
                <a:path extrusionOk="0" h="415" w="388">
                  <a:moveTo>
                    <a:pt x="189" y="1"/>
                  </a:moveTo>
                  <a:cubicBezTo>
                    <a:pt x="0" y="1"/>
                    <a:pt x="174" y="414"/>
                    <a:pt x="174" y="414"/>
                  </a:cubicBezTo>
                  <a:cubicBezTo>
                    <a:pt x="174" y="414"/>
                    <a:pt x="388" y="32"/>
                    <a:pt x="209" y="2"/>
                  </a:cubicBezTo>
                  <a:cubicBezTo>
                    <a:pt x="201" y="1"/>
                    <a:pt x="195" y="1"/>
                    <a:pt x="189"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6"/>
            <p:cNvSpPr/>
            <p:nvPr/>
          </p:nvSpPr>
          <p:spPr>
            <a:xfrm>
              <a:off x="1167966" y="1538641"/>
              <a:ext cx="38648" cy="40614"/>
            </a:xfrm>
            <a:custGeom>
              <a:rect b="b" l="l" r="r" t="t"/>
              <a:pathLst>
                <a:path extrusionOk="0" h="413" w="393">
                  <a:moveTo>
                    <a:pt x="200" y="0"/>
                  </a:moveTo>
                  <a:cubicBezTo>
                    <a:pt x="0" y="0"/>
                    <a:pt x="207" y="412"/>
                    <a:pt x="207" y="412"/>
                  </a:cubicBezTo>
                  <a:cubicBezTo>
                    <a:pt x="207" y="412"/>
                    <a:pt x="393" y="12"/>
                    <a:pt x="212" y="0"/>
                  </a:cubicBezTo>
                  <a:cubicBezTo>
                    <a:pt x="208" y="0"/>
                    <a:pt x="204" y="0"/>
                    <a:pt x="200"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6"/>
            <p:cNvSpPr/>
            <p:nvPr/>
          </p:nvSpPr>
          <p:spPr>
            <a:xfrm>
              <a:off x="1196288" y="1528217"/>
              <a:ext cx="45138" cy="43073"/>
            </a:xfrm>
            <a:custGeom>
              <a:rect b="b" l="l" r="r" t="t"/>
              <a:pathLst>
                <a:path extrusionOk="0" h="438" w="459">
                  <a:moveTo>
                    <a:pt x="211" y="0"/>
                  </a:moveTo>
                  <a:cubicBezTo>
                    <a:pt x="58" y="0"/>
                    <a:pt x="1" y="438"/>
                    <a:pt x="1" y="438"/>
                  </a:cubicBezTo>
                  <a:cubicBezTo>
                    <a:pt x="1" y="438"/>
                    <a:pt x="458" y="170"/>
                    <a:pt x="284" y="31"/>
                  </a:cubicBezTo>
                  <a:cubicBezTo>
                    <a:pt x="258" y="10"/>
                    <a:pt x="233" y="0"/>
                    <a:pt x="211"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6"/>
            <p:cNvSpPr/>
            <p:nvPr/>
          </p:nvSpPr>
          <p:spPr>
            <a:xfrm>
              <a:off x="886221" y="1540412"/>
              <a:ext cx="109452" cy="81131"/>
            </a:xfrm>
            <a:custGeom>
              <a:rect b="b" l="l" r="r" t="t"/>
              <a:pathLst>
                <a:path extrusionOk="0" h="825" w="1113">
                  <a:moveTo>
                    <a:pt x="24" y="1"/>
                  </a:moveTo>
                  <a:cubicBezTo>
                    <a:pt x="11" y="1"/>
                    <a:pt x="0" y="12"/>
                    <a:pt x="6" y="23"/>
                  </a:cubicBezTo>
                  <a:cubicBezTo>
                    <a:pt x="6" y="46"/>
                    <a:pt x="128" y="608"/>
                    <a:pt x="1084" y="823"/>
                  </a:cubicBezTo>
                  <a:cubicBezTo>
                    <a:pt x="1086" y="824"/>
                    <a:pt x="1088" y="824"/>
                    <a:pt x="1090" y="824"/>
                  </a:cubicBezTo>
                  <a:cubicBezTo>
                    <a:pt x="1099" y="824"/>
                    <a:pt x="1107" y="816"/>
                    <a:pt x="1107" y="812"/>
                  </a:cubicBezTo>
                  <a:cubicBezTo>
                    <a:pt x="1113" y="800"/>
                    <a:pt x="1107" y="788"/>
                    <a:pt x="1095" y="782"/>
                  </a:cubicBezTo>
                  <a:cubicBezTo>
                    <a:pt x="168" y="574"/>
                    <a:pt x="46" y="23"/>
                    <a:pt x="46" y="17"/>
                  </a:cubicBezTo>
                  <a:cubicBezTo>
                    <a:pt x="46" y="12"/>
                    <a:pt x="40" y="6"/>
                    <a:pt x="35"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6"/>
            <p:cNvSpPr/>
            <p:nvPr/>
          </p:nvSpPr>
          <p:spPr>
            <a:xfrm>
              <a:off x="934113" y="1567062"/>
              <a:ext cx="39238" cy="40614"/>
            </a:xfrm>
            <a:custGeom>
              <a:rect b="b" l="l" r="r" t="t"/>
              <a:pathLst>
                <a:path extrusionOk="0" h="413" w="399">
                  <a:moveTo>
                    <a:pt x="197" y="0"/>
                  </a:moveTo>
                  <a:cubicBezTo>
                    <a:pt x="193" y="0"/>
                    <a:pt x="189" y="1"/>
                    <a:pt x="185" y="1"/>
                  </a:cubicBezTo>
                  <a:cubicBezTo>
                    <a:pt x="0" y="24"/>
                    <a:pt x="203" y="413"/>
                    <a:pt x="203" y="413"/>
                  </a:cubicBezTo>
                  <a:cubicBezTo>
                    <a:pt x="203" y="413"/>
                    <a:pt x="398" y="0"/>
                    <a:pt x="197"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6"/>
            <p:cNvSpPr/>
            <p:nvPr/>
          </p:nvSpPr>
          <p:spPr>
            <a:xfrm>
              <a:off x="909626" y="1606496"/>
              <a:ext cx="45630" cy="29305"/>
            </a:xfrm>
            <a:custGeom>
              <a:rect b="b" l="l" r="r" t="t"/>
              <a:pathLst>
                <a:path extrusionOk="0" h="298" w="464">
                  <a:moveTo>
                    <a:pt x="463" y="0"/>
                  </a:moveTo>
                  <a:lnTo>
                    <a:pt x="463" y="0"/>
                  </a:lnTo>
                  <a:cubicBezTo>
                    <a:pt x="463" y="0"/>
                    <a:pt x="0" y="110"/>
                    <a:pt x="156" y="273"/>
                  </a:cubicBezTo>
                  <a:cubicBezTo>
                    <a:pt x="173" y="290"/>
                    <a:pt x="192" y="298"/>
                    <a:pt x="211" y="298"/>
                  </a:cubicBezTo>
                  <a:cubicBezTo>
                    <a:pt x="330" y="298"/>
                    <a:pt x="463" y="0"/>
                    <a:pt x="46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6"/>
            <p:cNvSpPr/>
            <p:nvPr/>
          </p:nvSpPr>
          <p:spPr>
            <a:xfrm>
              <a:off x="892515" y="1590565"/>
              <a:ext cx="42188" cy="17996"/>
            </a:xfrm>
            <a:custGeom>
              <a:rect b="b" l="l" r="r" t="t"/>
              <a:pathLst>
                <a:path extrusionOk="0" h="183" w="429">
                  <a:moveTo>
                    <a:pt x="153" y="1"/>
                  </a:moveTo>
                  <a:cubicBezTo>
                    <a:pt x="68" y="1"/>
                    <a:pt x="1" y="27"/>
                    <a:pt x="22" y="117"/>
                  </a:cubicBezTo>
                  <a:cubicBezTo>
                    <a:pt x="32" y="165"/>
                    <a:pt x="66" y="183"/>
                    <a:pt x="110" y="183"/>
                  </a:cubicBezTo>
                  <a:cubicBezTo>
                    <a:pt x="230" y="183"/>
                    <a:pt x="429" y="53"/>
                    <a:pt x="429" y="53"/>
                  </a:cubicBezTo>
                  <a:cubicBezTo>
                    <a:pt x="429" y="53"/>
                    <a:pt x="272" y="1"/>
                    <a:pt x="153"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6"/>
            <p:cNvSpPr/>
            <p:nvPr/>
          </p:nvSpPr>
          <p:spPr>
            <a:xfrm>
              <a:off x="869601" y="1566078"/>
              <a:ext cx="40614" cy="17898"/>
            </a:xfrm>
            <a:custGeom>
              <a:rect b="b" l="l" r="r" t="t"/>
              <a:pathLst>
                <a:path extrusionOk="0" h="182" w="413">
                  <a:moveTo>
                    <a:pt x="96" y="0"/>
                  </a:moveTo>
                  <a:cubicBezTo>
                    <a:pt x="41" y="0"/>
                    <a:pt x="1" y="24"/>
                    <a:pt x="1" y="93"/>
                  </a:cubicBezTo>
                  <a:cubicBezTo>
                    <a:pt x="3" y="160"/>
                    <a:pt x="57" y="181"/>
                    <a:pt x="126" y="181"/>
                  </a:cubicBezTo>
                  <a:cubicBezTo>
                    <a:pt x="247" y="181"/>
                    <a:pt x="413" y="115"/>
                    <a:pt x="413" y="115"/>
                  </a:cubicBezTo>
                  <a:cubicBezTo>
                    <a:pt x="413" y="115"/>
                    <a:pt x="218" y="0"/>
                    <a:pt x="96"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6"/>
            <p:cNvSpPr/>
            <p:nvPr/>
          </p:nvSpPr>
          <p:spPr>
            <a:xfrm>
              <a:off x="911789" y="1555556"/>
              <a:ext cx="38353" cy="40811"/>
            </a:xfrm>
            <a:custGeom>
              <a:rect b="b" l="l" r="r" t="t"/>
              <a:pathLst>
                <a:path extrusionOk="0" h="415" w="390">
                  <a:moveTo>
                    <a:pt x="201" y="1"/>
                  </a:moveTo>
                  <a:cubicBezTo>
                    <a:pt x="195" y="1"/>
                    <a:pt x="188" y="1"/>
                    <a:pt x="181" y="2"/>
                  </a:cubicBezTo>
                  <a:cubicBezTo>
                    <a:pt x="0" y="32"/>
                    <a:pt x="216" y="414"/>
                    <a:pt x="216" y="414"/>
                  </a:cubicBezTo>
                  <a:cubicBezTo>
                    <a:pt x="216" y="414"/>
                    <a:pt x="389" y="1"/>
                    <a:pt x="201" y="1"/>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6"/>
            <p:cNvSpPr/>
            <p:nvPr/>
          </p:nvSpPr>
          <p:spPr>
            <a:xfrm>
              <a:off x="893006" y="1538641"/>
              <a:ext cx="39238" cy="40614"/>
            </a:xfrm>
            <a:custGeom>
              <a:rect b="b" l="l" r="r" t="t"/>
              <a:pathLst>
                <a:path extrusionOk="0" h="413" w="399">
                  <a:moveTo>
                    <a:pt x="198" y="0"/>
                  </a:moveTo>
                  <a:cubicBezTo>
                    <a:pt x="194" y="0"/>
                    <a:pt x="190" y="0"/>
                    <a:pt x="186" y="0"/>
                  </a:cubicBezTo>
                  <a:cubicBezTo>
                    <a:pt x="1" y="12"/>
                    <a:pt x="186" y="412"/>
                    <a:pt x="186" y="412"/>
                  </a:cubicBezTo>
                  <a:cubicBezTo>
                    <a:pt x="186" y="412"/>
                    <a:pt x="399" y="0"/>
                    <a:pt x="19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6"/>
            <p:cNvSpPr/>
            <p:nvPr/>
          </p:nvSpPr>
          <p:spPr>
            <a:xfrm>
              <a:off x="858292" y="1528217"/>
              <a:ext cx="45630" cy="43073"/>
            </a:xfrm>
            <a:custGeom>
              <a:rect b="b" l="l" r="r" t="t"/>
              <a:pathLst>
                <a:path extrusionOk="0" h="438" w="464">
                  <a:moveTo>
                    <a:pt x="248" y="0"/>
                  </a:moveTo>
                  <a:cubicBezTo>
                    <a:pt x="225" y="0"/>
                    <a:pt x="201" y="10"/>
                    <a:pt x="174" y="31"/>
                  </a:cubicBezTo>
                  <a:cubicBezTo>
                    <a:pt x="0" y="170"/>
                    <a:pt x="464" y="438"/>
                    <a:pt x="464" y="438"/>
                  </a:cubicBezTo>
                  <a:cubicBezTo>
                    <a:pt x="464" y="438"/>
                    <a:pt x="402" y="0"/>
                    <a:pt x="248"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36"/>
          <p:cNvGrpSpPr/>
          <p:nvPr/>
        </p:nvGrpSpPr>
        <p:grpSpPr>
          <a:xfrm>
            <a:off x="7579976" y="3315368"/>
            <a:ext cx="1173209" cy="1650299"/>
            <a:chOff x="7517376" y="2210218"/>
            <a:chExt cx="1173209" cy="1650299"/>
          </a:xfrm>
        </p:grpSpPr>
        <p:grpSp>
          <p:nvGrpSpPr>
            <p:cNvPr id="5322" name="Google Shape;5322;p36"/>
            <p:cNvGrpSpPr/>
            <p:nvPr/>
          </p:nvGrpSpPr>
          <p:grpSpPr>
            <a:xfrm>
              <a:off x="8315472" y="2210218"/>
              <a:ext cx="288078" cy="814308"/>
              <a:chOff x="2719826" y="1663875"/>
              <a:chExt cx="135611" cy="383330"/>
            </a:xfrm>
          </p:grpSpPr>
          <p:sp>
            <p:nvSpPr>
              <p:cNvPr id="5323" name="Google Shape;5323;p36"/>
              <p:cNvSpPr/>
              <p:nvPr/>
            </p:nvSpPr>
            <p:spPr>
              <a:xfrm>
                <a:off x="2760834" y="1830956"/>
                <a:ext cx="53104" cy="8654"/>
              </a:xfrm>
              <a:custGeom>
                <a:rect b="b" l="l" r="r" t="t"/>
                <a:pathLst>
                  <a:path extrusionOk="0" h="88" w="540">
                    <a:moveTo>
                      <a:pt x="272" y="0"/>
                    </a:moveTo>
                    <a:cubicBezTo>
                      <a:pt x="226" y="0"/>
                      <a:pt x="1" y="7"/>
                      <a:pt x="1" y="88"/>
                    </a:cubicBezTo>
                    <a:lnTo>
                      <a:pt x="63" y="88"/>
                    </a:lnTo>
                    <a:cubicBezTo>
                      <a:pt x="70" y="77"/>
                      <a:pt x="140" y="53"/>
                      <a:pt x="272" y="53"/>
                    </a:cubicBezTo>
                    <a:cubicBezTo>
                      <a:pt x="400" y="53"/>
                      <a:pt x="470" y="77"/>
                      <a:pt x="481" y="88"/>
                    </a:cubicBezTo>
                    <a:lnTo>
                      <a:pt x="539" y="88"/>
                    </a:lnTo>
                    <a:cubicBezTo>
                      <a:pt x="539" y="7"/>
                      <a:pt x="314" y="0"/>
                      <a:pt x="27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6"/>
              <p:cNvSpPr/>
              <p:nvPr/>
            </p:nvSpPr>
            <p:spPr>
              <a:xfrm>
                <a:off x="2719826" y="1835971"/>
                <a:ext cx="135611" cy="211234"/>
              </a:xfrm>
              <a:custGeom>
                <a:rect b="b" l="l" r="r" t="t"/>
                <a:pathLst>
                  <a:path extrusionOk="0" h="2148" w="1379">
                    <a:moveTo>
                      <a:pt x="685" y="0"/>
                    </a:moveTo>
                    <a:cubicBezTo>
                      <a:pt x="615" y="0"/>
                      <a:pt x="544" y="10"/>
                      <a:pt x="475" y="31"/>
                    </a:cubicBezTo>
                    <a:lnTo>
                      <a:pt x="458" y="31"/>
                    </a:lnTo>
                    <a:lnTo>
                      <a:pt x="458" y="187"/>
                    </a:lnTo>
                    <a:cubicBezTo>
                      <a:pt x="458" y="187"/>
                      <a:pt x="28" y="379"/>
                      <a:pt x="28" y="588"/>
                    </a:cubicBezTo>
                    <a:lnTo>
                      <a:pt x="28" y="1897"/>
                    </a:lnTo>
                    <a:cubicBezTo>
                      <a:pt x="28" y="1897"/>
                      <a:pt x="0" y="2140"/>
                      <a:pt x="678" y="2147"/>
                    </a:cubicBezTo>
                    <a:lnTo>
                      <a:pt x="702" y="2147"/>
                    </a:lnTo>
                    <a:cubicBezTo>
                      <a:pt x="1379" y="2140"/>
                      <a:pt x="1350" y="1897"/>
                      <a:pt x="1350" y="1897"/>
                    </a:cubicBezTo>
                    <a:lnTo>
                      <a:pt x="1350" y="588"/>
                    </a:lnTo>
                    <a:cubicBezTo>
                      <a:pt x="1350" y="379"/>
                      <a:pt x="898" y="187"/>
                      <a:pt x="898" y="187"/>
                    </a:cubicBezTo>
                    <a:lnTo>
                      <a:pt x="898" y="26"/>
                    </a:lnTo>
                    <a:lnTo>
                      <a:pt x="881" y="26"/>
                    </a:lnTo>
                    <a:cubicBezTo>
                      <a:pt x="817" y="9"/>
                      <a:pt x="751" y="0"/>
                      <a:pt x="6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6"/>
              <p:cNvSpPr/>
              <p:nvPr/>
            </p:nvSpPr>
            <p:spPr>
              <a:xfrm>
                <a:off x="2730054" y="2013967"/>
                <a:ext cx="114664" cy="28519"/>
              </a:xfrm>
              <a:custGeom>
                <a:rect b="b" l="l" r="r" t="t"/>
                <a:pathLst>
                  <a:path extrusionOk="0" h="290" w="1166">
                    <a:moveTo>
                      <a:pt x="585" y="0"/>
                    </a:moveTo>
                    <a:cubicBezTo>
                      <a:pt x="261" y="0"/>
                      <a:pt x="1" y="64"/>
                      <a:pt x="1" y="145"/>
                    </a:cubicBezTo>
                    <a:cubicBezTo>
                      <a:pt x="1" y="226"/>
                      <a:pt x="261" y="290"/>
                      <a:pt x="585" y="290"/>
                    </a:cubicBezTo>
                    <a:cubicBezTo>
                      <a:pt x="905" y="290"/>
                      <a:pt x="1165" y="226"/>
                      <a:pt x="1165" y="145"/>
                    </a:cubicBezTo>
                    <a:cubicBezTo>
                      <a:pt x="1165" y="64"/>
                      <a:pt x="905" y="0"/>
                      <a:pt x="585" y="0"/>
                    </a:cubicBez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6"/>
              <p:cNvSpPr/>
              <p:nvPr/>
            </p:nvSpPr>
            <p:spPr>
              <a:xfrm>
                <a:off x="2758572" y="1663875"/>
                <a:ext cx="64511" cy="367398"/>
              </a:xfrm>
              <a:custGeom>
                <a:rect b="b" l="l" r="r" t="t"/>
                <a:pathLst>
                  <a:path extrusionOk="0" h="3736" w="656">
                    <a:moveTo>
                      <a:pt x="592" y="1"/>
                    </a:moveTo>
                    <a:cubicBezTo>
                      <a:pt x="567" y="1"/>
                      <a:pt x="545" y="22"/>
                      <a:pt x="538" y="48"/>
                    </a:cubicBezTo>
                    <a:lnTo>
                      <a:pt x="6" y="3670"/>
                    </a:lnTo>
                    <a:cubicBezTo>
                      <a:pt x="0" y="3700"/>
                      <a:pt x="24" y="3729"/>
                      <a:pt x="52" y="3734"/>
                    </a:cubicBezTo>
                    <a:cubicBezTo>
                      <a:pt x="54" y="3735"/>
                      <a:pt x="57" y="3735"/>
                      <a:pt x="60" y="3735"/>
                    </a:cubicBezTo>
                    <a:cubicBezTo>
                      <a:pt x="86" y="3735"/>
                      <a:pt x="111" y="3713"/>
                      <a:pt x="116" y="3688"/>
                    </a:cubicBezTo>
                    <a:lnTo>
                      <a:pt x="650" y="65"/>
                    </a:lnTo>
                    <a:cubicBezTo>
                      <a:pt x="655" y="37"/>
                      <a:pt x="632" y="8"/>
                      <a:pt x="602" y="2"/>
                    </a:cubicBezTo>
                    <a:cubicBezTo>
                      <a:pt x="599" y="1"/>
                      <a:pt x="595" y="1"/>
                      <a:pt x="5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6"/>
              <p:cNvSpPr/>
              <p:nvPr/>
            </p:nvSpPr>
            <p:spPr>
              <a:xfrm>
                <a:off x="2804596" y="1663973"/>
                <a:ext cx="19570" cy="55169"/>
              </a:xfrm>
              <a:custGeom>
                <a:rect b="b" l="l" r="r" t="t"/>
                <a:pathLst>
                  <a:path extrusionOk="0" h="561" w="199">
                    <a:moveTo>
                      <a:pt x="126" y="0"/>
                    </a:moveTo>
                    <a:cubicBezTo>
                      <a:pt x="111" y="0"/>
                      <a:pt x="80" y="7"/>
                      <a:pt x="70" y="64"/>
                    </a:cubicBezTo>
                    <a:cubicBezTo>
                      <a:pt x="59" y="140"/>
                      <a:pt x="1" y="534"/>
                      <a:pt x="1" y="534"/>
                    </a:cubicBezTo>
                    <a:cubicBezTo>
                      <a:pt x="1" y="534"/>
                      <a:pt x="5" y="560"/>
                      <a:pt x="49" y="560"/>
                    </a:cubicBezTo>
                    <a:cubicBezTo>
                      <a:pt x="63" y="560"/>
                      <a:pt x="82" y="558"/>
                      <a:pt x="105" y="551"/>
                    </a:cubicBezTo>
                    <a:lnTo>
                      <a:pt x="182" y="82"/>
                    </a:lnTo>
                    <a:cubicBezTo>
                      <a:pt x="182" y="82"/>
                      <a:pt x="198" y="12"/>
                      <a:pt x="134" y="1"/>
                    </a:cubicBezTo>
                    <a:cubicBezTo>
                      <a:pt x="134" y="1"/>
                      <a:pt x="131" y="0"/>
                      <a:pt x="126"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6"/>
              <p:cNvSpPr/>
              <p:nvPr/>
            </p:nvSpPr>
            <p:spPr>
              <a:xfrm>
                <a:off x="2719826" y="1838429"/>
                <a:ext cx="135611" cy="208776"/>
              </a:xfrm>
              <a:custGeom>
                <a:rect b="b" l="l" r="r" t="t"/>
                <a:pathLst>
                  <a:path extrusionOk="0" h="2123" w="1379">
                    <a:moveTo>
                      <a:pt x="898" y="1"/>
                    </a:moveTo>
                    <a:cubicBezTo>
                      <a:pt x="898" y="1"/>
                      <a:pt x="796" y="41"/>
                      <a:pt x="668" y="41"/>
                    </a:cubicBezTo>
                    <a:cubicBezTo>
                      <a:pt x="608" y="41"/>
                      <a:pt x="543" y="32"/>
                      <a:pt x="480" y="6"/>
                    </a:cubicBezTo>
                    <a:lnTo>
                      <a:pt x="458" y="6"/>
                    </a:lnTo>
                    <a:lnTo>
                      <a:pt x="458" y="162"/>
                    </a:lnTo>
                    <a:cubicBezTo>
                      <a:pt x="458" y="162"/>
                      <a:pt x="28" y="354"/>
                      <a:pt x="28" y="563"/>
                    </a:cubicBezTo>
                    <a:lnTo>
                      <a:pt x="28" y="1872"/>
                    </a:lnTo>
                    <a:cubicBezTo>
                      <a:pt x="28" y="1872"/>
                      <a:pt x="0" y="2115"/>
                      <a:pt x="678" y="2122"/>
                    </a:cubicBezTo>
                    <a:lnTo>
                      <a:pt x="702" y="2122"/>
                    </a:lnTo>
                    <a:cubicBezTo>
                      <a:pt x="1379" y="2115"/>
                      <a:pt x="1350" y="1872"/>
                      <a:pt x="1350" y="1872"/>
                    </a:cubicBezTo>
                    <a:lnTo>
                      <a:pt x="1350" y="563"/>
                    </a:lnTo>
                    <a:cubicBezTo>
                      <a:pt x="1350" y="354"/>
                      <a:pt x="898" y="162"/>
                      <a:pt x="898" y="162"/>
                    </a:cubicBezTo>
                    <a:lnTo>
                      <a:pt x="89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6"/>
              <p:cNvSpPr/>
              <p:nvPr/>
            </p:nvSpPr>
            <p:spPr>
              <a:xfrm>
                <a:off x="2735659" y="1862424"/>
                <a:ext cx="33731" cy="26650"/>
              </a:xfrm>
              <a:custGeom>
                <a:rect b="b" l="l" r="r" t="t"/>
                <a:pathLst>
                  <a:path extrusionOk="0" h="271" w="343">
                    <a:moveTo>
                      <a:pt x="272" y="1"/>
                    </a:moveTo>
                    <a:cubicBezTo>
                      <a:pt x="232" y="1"/>
                      <a:pt x="173" y="27"/>
                      <a:pt x="118" y="75"/>
                    </a:cubicBezTo>
                    <a:cubicBezTo>
                      <a:pt x="41" y="139"/>
                      <a:pt x="1" y="220"/>
                      <a:pt x="30" y="255"/>
                    </a:cubicBezTo>
                    <a:cubicBezTo>
                      <a:pt x="39" y="266"/>
                      <a:pt x="54" y="271"/>
                      <a:pt x="72" y="271"/>
                    </a:cubicBezTo>
                    <a:cubicBezTo>
                      <a:pt x="113" y="271"/>
                      <a:pt x="171" y="246"/>
                      <a:pt x="228" y="202"/>
                    </a:cubicBezTo>
                    <a:cubicBezTo>
                      <a:pt x="303" y="132"/>
                      <a:pt x="343" y="52"/>
                      <a:pt x="314" y="17"/>
                    </a:cubicBezTo>
                    <a:cubicBezTo>
                      <a:pt x="305" y="6"/>
                      <a:pt x="29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6"/>
              <p:cNvSpPr/>
              <p:nvPr/>
            </p:nvSpPr>
            <p:spPr>
              <a:xfrm>
                <a:off x="2731725" y="1894778"/>
                <a:ext cx="29207" cy="139643"/>
              </a:xfrm>
              <a:custGeom>
                <a:rect b="b" l="l" r="r" t="t"/>
                <a:pathLst>
                  <a:path extrusionOk="0" h="1420" w="297">
                    <a:moveTo>
                      <a:pt x="24" y="1"/>
                    </a:moveTo>
                    <a:cubicBezTo>
                      <a:pt x="24" y="1"/>
                      <a:pt x="0" y="1194"/>
                      <a:pt x="24" y="1322"/>
                    </a:cubicBezTo>
                    <a:cubicBezTo>
                      <a:pt x="43" y="1405"/>
                      <a:pt x="152" y="1420"/>
                      <a:pt x="226" y="1420"/>
                    </a:cubicBezTo>
                    <a:cubicBezTo>
                      <a:pt x="267" y="1420"/>
                      <a:pt x="297" y="1416"/>
                      <a:pt x="297" y="1416"/>
                    </a:cubicBezTo>
                    <a:lnTo>
                      <a:pt x="297" y="1"/>
                    </a:lnTo>
                    <a:cubicBezTo>
                      <a:pt x="248" y="30"/>
                      <a:pt x="202" y="40"/>
                      <a:pt x="161" y="40"/>
                    </a:cubicBezTo>
                    <a:cubicBezTo>
                      <a:pt x="80" y="40"/>
                      <a:pt x="24" y="1"/>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6"/>
              <p:cNvSpPr/>
              <p:nvPr/>
            </p:nvSpPr>
            <p:spPr>
              <a:xfrm>
                <a:off x="2760834" y="1839019"/>
                <a:ext cx="53104" cy="8556"/>
              </a:xfrm>
              <a:custGeom>
                <a:rect b="b" l="l" r="r" t="t"/>
                <a:pathLst>
                  <a:path extrusionOk="0" h="87" w="540">
                    <a:moveTo>
                      <a:pt x="1" y="0"/>
                    </a:moveTo>
                    <a:cubicBezTo>
                      <a:pt x="1" y="81"/>
                      <a:pt x="232" y="87"/>
                      <a:pt x="272" y="87"/>
                    </a:cubicBezTo>
                    <a:cubicBezTo>
                      <a:pt x="319" y="87"/>
                      <a:pt x="539" y="81"/>
                      <a:pt x="539" y="0"/>
                    </a:cubicBezTo>
                    <a:lnTo>
                      <a:pt x="481" y="0"/>
                    </a:lnTo>
                    <a:cubicBezTo>
                      <a:pt x="470" y="11"/>
                      <a:pt x="406" y="35"/>
                      <a:pt x="272" y="35"/>
                    </a:cubicBezTo>
                    <a:cubicBezTo>
                      <a:pt x="145" y="35"/>
                      <a:pt x="58" y="0"/>
                      <a:pt x="5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36"/>
            <p:cNvGrpSpPr/>
            <p:nvPr/>
          </p:nvGrpSpPr>
          <p:grpSpPr>
            <a:xfrm>
              <a:off x="7612757" y="2296529"/>
              <a:ext cx="654080" cy="699827"/>
              <a:chOff x="2406270" y="1521039"/>
              <a:chExt cx="307904" cy="329439"/>
            </a:xfrm>
          </p:grpSpPr>
          <p:sp>
            <p:nvSpPr>
              <p:cNvPr id="5333" name="Google Shape;5333;p36"/>
              <p:cNvSpPr/>
              <p:nvPr/>
            </p:nvSpPr>
            <p:spPr>
              <a:xfrm>
                <a:off x="2406270" y="1521039"/>
                <a:ext cx="21241" cy="329439"/>
              </a:xfrm>
              <a:custGeom>
                <a:rect b="b" l="l" r="r" t="t"/>
                <a:pathLst>
                  <a:path extrusionOk="0" h="3350" w="216">
                    <a:moveTo>
                      <a:pt x="0" y="0"/>
                    </a:moveTo>
                    <a:lnTo>
                      <a:pt x="0" y="3350"/>
                    </a:lnTo>
                    <a:lnTo>
                      <a:pt x="216" y="3350"/>
                    </a:lnTo>
                    <a:lnTo>
                      <a:pt x="216"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6"/>
              <p:cNvSpPr/>
              <p:nvPr/>
            </p:nvSpPr>
            <p:spPr>
              <a:xfrm>
                <a:off x="2427413"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6"/>
              <p:cNvSpPr/>
              <p:nvPr/>
            </p:nvSpPr>
            <p:spPr>
              <a:xfrm>
                <a:off x="2406270" y="1549459"/>
                <a:ext cx="21241" cy="19471"/>
              </a:xfrm>
              <a:custGeom>
                <a:rect b="b" l="l" r="r" t="t"/>
                <a:pathLst>
                  <a:path extrusionOk="0" h="198" w="216">
                    <a:moveTo>
                      <a:pt x="0" y="0"/>
                    </a:moveTo>
                    <a:lnTo>
                      <a:pt x="0" y="198"/>
                    </a:lnTo>
                    <a:lnTo>
                      <a:pt x="216" y="198"/>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6"/>
              <p:cNvSpPr/>
              <p:nvPr/>
            </p:nvSpPr>
            <p:spPr>
              <a:xfrm>
                <a:off x="2406270" y="1578076"/>
                <a:ext cx="21241" cy="9637"/>
              </a:xfrm>
              <a:custGeom>
                <a:rect b="b" l="l" r="r" t="t"/>
                <a:pathLst>
                  <a:path extrusionOk="0" h="98" w="216">
                    <a:moveTo>
                      <a:pt x="0" y="0"/>
                    </a:moveTo>
                    <a:lnTo>
                      <a:pt x="0" y="97"/>
                    </a:lnTo>
                    <a:lnTo>
                      <a:pt x="216" y="97"/>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6"/>
              <p:cNvSpPr/>
              <p:nvPr/>
            </p:nvSpPr>
            <p:spPr>
              <a:xfrm>
                <a:off x="2406270" y="1597351"/>
                <a:ext cx="21241" cy="9834"/>
              </a:xfrm>
              <a:custGeom>
                <a:rect b="b" l="l" r="r" t="t"/>
                <a:pathLst>
                  <a:path extrusionOk="0" h="100" w="216">
                    <a:moveTo>
                      <a:pt x="0" y="0"/>
                    </a:moveTo>
                    <a:lnTo>
                      <a:pt x="0" y="99"/>
                    </a:lnTo>
                    <a:lnTo>
                      <a:pt x="216" y="99"/>
                    </a:lnTo>
                    <a:lnTo>
                      <a:pt x="216"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6"/>
              <p:cNvSpPr/>
              <p:nvPr/>
            </p:nvSpPr>
            <p:spPr>
              <a:xfrm>
                <a:off x="2446196" y="1521039"/>
                <a:ext cx="21143" cy="329439"/>
              </a:xfrm>
              <a:custGeom>
                <a:rect b="b" l="l" r="r" t="t"/>
                <a:pathLst>
                  <a:path extrusionOk="0" h="3350" w="215">
                    <a:moveTo>
                      <a:pt x="1" y="0"/>
                    </a:moveTo>
                    <a:lnTo>
                      <a:pt x="1" y="3350"/>
                    </a:lnTo>
                    <a:lnTo>
                      <a:pt x="215" y="3350"/>
                    </a:lnTo>
                    <a:lnTo>
                      <a:pt x="215"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6"/>
              <p:cNvSpPr/>
              <p:nvPr/>
            </p:nvSpPr>
            <p:spPr>
              <a:xfrm>
                <a:off x="2467241" y="1521039"/>
                <a:ext cx="57726" cy="329439"/>
              </a:xfrm>
              <a:custGeom>
                <a:rect b="b" l="l" r="r" t="t"/>
                <a:pathLst>
                  <a:path extrusionOk="0" h="3350" w="587">
                    <a:moveTo>
                      <a:pt x="1" y="0"/>
                    </a:moveTo>
                    <a:lnTo>
                      <a:pt x="1" y="3350"/>
                    </a:lnTo>
                    <a:lnTo>
                      <a:pt x="586" y="3350"/>
                    </a:lnTo>
                    <a:lnTo>
                      <a:pt x="586" y="591"/>
                    </a:lnTo>
                    <a:lnTo>
                      <a:pt x="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6"/>
              <p:cNvSpPr/>
              <p:nvPr/>
            </p:nvSpPr>
            <p:spPr>
              <a:xfrm>
                <a:off x="2446196" y="1549459"/>
                <a:ext cx="21143" cy="19471"/>
              </a:xfrm>
              <a:custGeom>
                <a:rect b="b" l="l" r="r" t="t"/>
                <a:pathLst>
                  <a:path extrusionOk="0" h="198" w="215">
                    <a:moveTo>
                      <a:pt x="1" y="0"/>
                    </a:moveTo>
                    <a:lnTo>
                      <a:pt x="1" y="198"/>
                    </a:lnTo>
                    <a:lnTo>
                      <a:pt x="215" y="198"/>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6"/>
              <p:cNvSpPr/>
              <p:nvPr/>
            </p:nvSpPr>
            <p:spPr>
              <a:xfrm>
                <a:off x="2446196" y="1578076"/>
                <a:ext cx="21143" cy="9637"/>
              </a:xfrm>
              <a:custGeom>
                <a:rect b="b" l="l" r="r" t="t"/>
                <a:pathLst>
                  <a:path extrusionOk="0" h="98" w="215">
                    <a:moveTo>
                      <a:pt x="1" y="0"/>
                    </a:moveTo>
                    <a:lnTo>
                      <a:pt x="1" y="97"/>
                    </a:lnTo>
                    <a:lnTo>
                      <a:pt x="215" y="97"/>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6"/>
              <p:cNvSpPr/>
              <p:nvPr/>
            </p:nvSpPr>
            <p:spPr>
              <a:xfrm>
                <a:off x="2446196" y="1597351"/>
                <a:ext cx="21143" cy="9834"/>
              </a:xfrm>
              <a:custGeom>
                <a:rect b="b" l="l" r="r" t="t"/>
                <a:pathLst>
                  <a:path extrusionOk="0" h="100" w="215">
                    <a:moveTo>
                      <a:pt x="1" y="0"/>
                    </a:moveTo>
                    <a:lnTo>
                      <a:pt x="1" y="99"/>
                    </a:lnTo>
                    <a:lnTo>
                      <a:pt x="215" y="99"/>
                    </a:lnTo>
                    <a:lnTo>
                      <a:pt x="215"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6"/>
              <p:cNvSpPr/>
              <p:nvPr/>
            </p:nvSpPr>
            <p:spPr>
              <a:xfrm>
                <a:off x="2497530" y="1521039"/>
                <a:ext cx="53104" cy="329439"/>
              </a:xfrm>
              <a:custGeom>
                <a:rect b="b" l="l" r="r" t="t"/>
                <a:pathLst>
                  <a:path extrusionOk="0" h="3350" w="540">
                    <a:moveTo>
                      <a:pt x="0" y="0"/>
                    </a:moveTo>
                    <a:lnTo>
                      <a:pt x="0" y="3350"/>
                    </a:lnTo>
                    <a:lnTo>
                      <a:pt x="540" y="3350"/>
                    </a:lnTo>
                    <a:lnTo>
                      <a:pt x="540" y="0"/>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6"/>
              <p:cNvSpPr/>
              <p:nvPr/>
            </p:nvSpPr>
            <p:spPr>
              <a:xfrm>
                <a:off x="2550535" y="1521039"/>
                <a:ext cx="57627" cy="329439"/>
              </a:xfrm>
              <a:custGeom>
                <a:rect b="b" l="l" r="r" t="t"/>
                <a:pathLst>
                  <a:path extrusionOk="0" h="3350" w="586">
                    <a:moveTo>
                      <a:pt x="1" y="0"/>
                    </a:moveTo>
                    <a:lnTo>
                      <a:pt x="1" y="3350"/>
                    </a:lnTo>
                    <a:lnTo>
                      <a:pt x="585" y="3350"/>
                    </a:lnTo>
                    <a:lnTo>
                      <a:pt x="585" y="591"/>
                    </a:lnTo>
                    <a:lnTo>
                      <a:pt x="1"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6"/>
              <p:cNvSpPr/>
              <p:nvPr/>
            </p:nvSpPr>
            <p:spPr>
              <a:xfrm>
                <a:off x="2497530" y="1549459"/>
                <a:ext cx="53104" cy="19471"/>
              </a:xfrm>
              <a:custGeom>
                <a:rect b="b" l="l" r="r" t="t"/>
                <a:pathLst>
                  <a:path extrusionOk="0" h="198" w="540">
                    <a:moveTo>
                      <a:pt x="0" y="0"/>
                    </a:moveTo>
                    <a:lnTo>
                      <a:pt x="0" y="198"/>
                    </a:lnTo>
                    <a:lnTo>
                      <a:pt x="540" y="198"/>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6"/>
              <p:cNvSpPr/>
              <p:nvPr/>
            </p:nvSpPr>
            <p:spPr>
              <a:xfrm>
                <a:off x="2497530" y="1578076"/>
                <a:ext cx="53104" cy="9637"/>
              </a:xfrm>
              <a:custGeom>
                <a:rect b="b" l="l" r="r" t="t"/>
                <a:pathLst>
                  <a:path extrusionOk="0" h="98" w="540">
                    <a:moveTo>
                      <a:pt x="0" y="0"/>
                    </a:moveTo>
                    <a:lnTo>
                      <a:pt x="0" y="97"/>
                    </a:lnTo>
                    <a:lnTo>
                      <a:pt x="540" y="97"/>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6"/>
              <p:cNvSpPr/>
              <p:nvPr/>
            </p:nvSpPr>
            <p:spPr>
              <a:xfrm>
                <a:off x="2497530" y="1597351"/>
                <a:ext cx="53104" cy="9834"/>
              </a:xfrm>
              <a:custGeom>
                <a:rect b="b" l="l" r="r" t="t"/>
                <a:pathLst>
                  <a:path extrusionOk="0" h="100" w="540">
                    <a:moveTo>
                      <a:pt x="0" y="0"/>
                    </a:moveTo>
                    <a:lnTo>
                      <a:pt x="0" y="99"/>
                    </a:lnTo>
                    <a:lnTo>
                      <a:pt x="540" y="99"/>
                    </a:lnTo>
                    <a:lnTo>
                      <a:pt x="540"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6"/>
              <p:cNvSpPr/>
              <p:nvPr/>
            </p:nvSpPr>
            <p:spPr>
              <a:xfrm>
                <a:off x="2574531" y="1521039"/>
                <a:ext cx="82704" cy="329439"/>
              </a:xfrm>
              <a:custGeom>
                <a:rect b="b" l="l" r="r" t="t"/>
                <a:pathLst>
                  <a:path extrusionOk="0" h="3350" w="841">
                    <a:moveTo>
                      <a:pt x="0" y="0"/>
                    </a:moveTo>
                    <a:lnTo>
                      <a:pt x="0" y="3350"/>
                    </a:lnTo>
                    <a:lnTo>
                      <a:pt x="841" y="3350"/>
                    </a:lnTo>
                    <a:lnTo>
                      <a:pt x="841" y="0"/>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6"/>
              <p:cNvSpPr/>
              <p:nvPr/>
            </p:nvSpPr>
            <p:spPr>
              <a:xfrm>
                <a:off x="2657137" y="1521039"/>
                <a:ext cx="57037" cy="329439"/>
              </a:xfrm>
              <a:custGeom>
                <a:rect b="b" l="l" r="r" t="t"/>
                <a:pathLst>
                  <a:path extrusionOk="0" h="3350" w="580">
                    <a:moveTo>
                      <a:pt x="1" y="0"/>
                    </a:moveTo>
                    <a:lnTo>
                      <a:pt x="1" y="3350"/>
                    </a:lnTo>
                    <a:lnTo>
                      <a:pt x="579" y="3350"/>
                    </a:lnTo>
                    <a:lnTo>
                      <a:pt x="579" y="591"/>
                    </a:lnTo>
                    <a:lnTo>
                      <a:pt x="1"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6"/>
              <p:cNvSpPr/>
              <p:nvPr/>
            </p:nvSpPr>
            <p:spPr>
              <a:xfrm>
                <a:off x="2574531" y="1549459"/>
                <a:ext cx="82114" cy="19471"/>
              </a:xfrm>
              <a:custGeom>
                <a:rect b="b" l="l" r="r" t="t"/>
                <a:pathLst>
                  <a:path extrusionOk="0" h="198" w="835">
                    <a:moveTo>
                      <a:pt x="0" y="0"/>
                    </a:moveTo>
                    <a:lnTo>
                      <a:pt x="0" y="198"/>
                    </a:lnTo>
                    <a:lnTo>
                      <a:pt x="835" y="198"/>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6"/>
              <p:cNvSpPr/>
              <p:nvPr/>
            </p:nvSpPr>
            <p:spPr>
              <a:xfrm>
                <a:off x="2574531" y="1578076"/>
                <a:ext cx="82114" cy="9637"/>
              </a:xfrm>
              <a:custGeom>
                <a:rect b="b" l="l" r="r" t="t"/>
                <a:pathLst>
                  <a:path extrusionOk="0" h="98" w="835">
                    <a:moveTo>
                      <a:pt x="0" y="0"/>
                    </a:moveTo>
                    <a:lnTo>
                      <a:pt x="0" y="97"/>
                    </a:lnTo>
                    <a:lnTo>
                      <a:pt x="835" y="97"/>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6"/>
              <p:cNvSpPr/>
              <p:nvPr/>
            </p:nvSpPr>
            <p:spPr>
              <a:xfrm>
                <a:off x="2574531" y="1597351"/>
                <a:ext cx="82114" cy="9834"/>
              </a:xfrm>
              <a:custGeom>
                <a:rect b="b" l="l" r="r" t="t"/>
                <a:pathLst>
                  <a:path extrusionOk="0" h="100" w="835">
                    <a:moveTo>
                      <a:pt x="0" y="0"/>
                    </a:moveTo>
                    <a:lnTo>
                      <a:pt x="0" y="99"/>
                    </a:lnTo>
                    <a:lnTo>
                      <a:pt x="835" y="99"/>
                    </a:lnTo>
                    <a:lnTo>
                      <a:pt x="835"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3" name="Google Shape;5353;p36"/>
            <p:cNvSpPr/>
            <p:nvPr/>
          </p:nvSpPr>
          <p:spPr>
            <a:xfrm>
              <a:off x="7517475" y="3160694"/>
              <a:ext cx="1146731" cy="699823"/>
            </a:xfrm>
            <a:custGeom>
              <a:rect b="b" l="l" r="r" t="t"/>
              <a:pathLst>
                <a:path extrusionOk="0" h="1862" w="5421">
                  <a:moveTo>
                    <a:pt x="1" y="0"/>
                  </a:moveTo>
                  <a:lnTo>
                    <a:pt x="1" y="1861"/>
                  </a:lnTo>
                  <a:lnTo>
                    <a:pt x="5420" y="1861"/>
                  </a:lnTo>
                  <a:lnTo>
                    <a:pt x="5420" y="0"/>
                  </a:lnTo>
                  <a:close/>
                </a:path>
              </a:pathLst>
            </a:custGeom>
            <a:gradFill>
              <a:gsLst>
                <a:gs pos="0">
                  <a:srgbClr val="1D2D60">
                    <a:alpha val="392"/>
                  </a:srgbClr>
                </a:gs>
                <a:gs pos="100000">
                  <a:srgbClr val="1D2D60">
                    <a:alpha val="74509"/>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36"/>
            <p:cNvGrpSpPr/>
            <p:nvPr/>
          </p:nvGrpSpPr>
          <p:grpSpPr>
            <a:xfrm>
              <a:off x="7517376" y="2995625"/>
              <a:ext cx="1173209" cy="348870"/>
              <a:chOff x="2367032" y="2079514"/>
              <a:chExt cx="552280" cy="164228"/>
            </a:xfrm>
          </p:grpSpPr>
          <p:sp>
            <p:nvSpPr>
              <p:cNvPr id="5355" name="Google Shape;5355;p36"/>
              <p:cNvSpPr/>
              <p:nvPr/>
            </p:nvSpPr>
            <p:spPr>
              <a:xfrm>
                <a:off x="2368605" y="2152581"/>
                <a:ext cx="550704" cy="17701"/>
              </a:xfrm>
              <a:custGeom>
                <a:rect b="b" l="l" r="r" t="t"/>
                <a:pathLst>
                  <a:path extrusionOk="0" h="180" w="5600">
                    <a:moveTo>
                      <a:pt x="5450" y="0"/>
                    </a:moveTo>
                    <a:lnTo>
                      <a:pt x="1" y="41"/>
                    </a:lnTo>
                    <a:lnTo>
                      <a:pt x="175" y="180"/>
                    </a:lnTo>
                    <a:lnTo>
                      <a:pt x="5600" y="180"/>
                    </a:lnTo>
                    <a:lnTo>
                      <a:pt x="5450" y="0"/>
                    </a:lnTo>
                    <a:close/>
                  </a:path>
                </a:pathLst>
              </a:custGeom>
              <a:solidFill>
                <a:srgbClr val="1D2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6"/>
              <p:cNvSpPr/>
              <p:nvPr/>
            </p:nvSpPr>
            <p:spPr>
              <a:xfrm>
                <a:off x="2367032" y="2079514"/>
                <a:ext cx="540378" cy="77099"/>
              </a:xfrm>
              <a:custGeom>
                <a:rect b="b" l="l" r="r" t="t"/>
                <a:pathLst>
                  <a:path extrusionOk="0" h="784" w="5495">
                    <a:moveTo>
                      <a:pt x="0" y="1"/>
                    </a:moveTo>
                    <a:lnTo>
                      <a:pt x="0" y="784"/>
                    </a:lnTo>
                    <a:lnTo>
                      <a:pt x="5495" y="784"/>
                    </a:lnTo>
                    <a:lnTo>
                      <a:pt x="5495" y="1"/>
                    </a:ln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6"/>
              <p:cNvSpPr/>
              <p:nvPr/>
            </p:nvSpPr>
            <p:spPr>
              <a:xfrm>
                <a:off x="2907315" y="2079514"/>
                <a:ext cx="11997" cy="90768"/>
              </a:xfrm>
              <a:custGeom>
                <a:rect b="b" l="l" r="r" t="t"/>
                <a:pathLst>
                  <a:path extrusionOk="0" h="923" w="122">
                    <a:moveTo>
                      <a:pt x="1" y="1"/>
                    </a:moveTo>
                    <a:lnTo>
                      <a:pt x="1" y="784"/>
                    </a:lnTo>
                    <a:lnTo>
                      <a:pt x="122" y="923"/>
                    </a:lnTo>
                    <a:lnTo>
                      <a:pt x="122" y="105"/>
                    </a:lnTo>
                    <a:lnTo>
                      <a:pt x="1" y="1"/>
                    </a:ln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6"/>
              <p:cNvSpPr/>
              <p:nvPr/>
            </p:nvSpPr>
            <p:spPr>
              <a:xfrm>
                <a:off x="2783111" y="2079514"/>
                <a:ext cx="43860" cy="77099"/>
              </a:xfrm>
              <a:custGeom>
                <a:rect b="b" l="l" r="r" t="t"/>
                <a:pathLst>
                  <a:path extrusionOk="0" h="784" w="446">
                    <a:moveTo>
                      <a:pt x="1" y="1"/>
                    </a:moveTo>
                    <a:lnTo>
                      <a:pt x="1" y="784"/>
                    </a:lnTo>
                    <a:lnTo>
                      <a:pt x="446" y="784"/>
                    </a:lnTo>
                    <a:lnTo>
                      <a:pt x="446"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6"/>
              <p:cNvSpPr/>
              <p:nvPr/>
            </p:nvSpPr>
            <p:spPr>
              <a:xfrm>
                <a:off x="2819497" y="2170184"/>
                <a:ext cx="44056" cy="73558"/>
              </a:xfrm>
              <a:custGeom>
                <a:rect b="b" l="l" r="r" t="t"/>
                <a:pathLst>
                  <a:path extrusionOk="0" h="748" w="448">
                    <a:moveTo>
                      <a:pt x="1" y="1"/>
                    </a:moveTo>
                    <a:lnTo>
                      <a:pt x="1" y="748"/>
                    </a:lnTo>
                    <a:lnTo>
                      <a:pt x="447" y="748"/>
                    </a:lnTo>
                    <a:lnTo>
                      <a:pt x="447"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6"/>
              <p:cNvSpPr/>
              <p:nvPr/>
            </p:nvSpPr>
            <p:spPr>
              <a:xfrm>
                <a:off x="2783111" y="2156514"/>
                <a:ext cx="80442" cy="13768"/>
              </a:xfrm>
              <a:custGeom>
                <a:rect b="b" l="l" r="r" t="t"/>
                <a:pathLst>
                  <a:path extrusionOk="0" h="140" w="818">
                    <a:moveTo>
                      <a:pt x="1" y="1"/>
                    </a:moveTo>
                    <a:lnTo>
                      <a:pt x="371" y="140"/>
                    </a:lnTo>
                    <a:lnTo>
                      <a:pt x="817" y="140"/>
                    </a:lnTo>
                    <a:lnTo>
                      <a:pt x="446"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6"/>
              <p:cNvSpPr/>
              <p:nvPr/>
            </p:nvSpPr>
            <p:spPr>
              <a:xfrm>
                <a:off x="2792748" y="2086398"/>
                <a:ext cx="18881" cy="18390"/>
              </a:xfrm>
              <a:custGeom>
                <a:rect b="b" l="l" r="r" t="t"/>
                <a:pathLst>
                  <a:path extrusionOk="0" h="187" w="192">
                    <a:moveTo>
                      <a:pt x="93" y="0"/>
                    </a:moveTo>
                    <a:cubicBezTo>
                      <a:pt x="42" y="0"/>
                      <a:pt x="0" y="41"/>
                      <a:pt x="0" y="93"/>
                    </a:cubicBezTo>
                    <a:cubicBezTo>
                      <a:pt x="0" y="145"/>
                      <a:pt x="42" y="187"/>
                      <a:pt x="93" y="187"/>
                    </a:cubicBezTo>
                    <a:cubicBezTo>
                      <a:pt x="146" y="187"/>
                      <a:pt x="192" y="145"/>
                      <a:pt x="192" y="93"/>
                    </a:cubicBezTo>
                    <a:cubicBezTo>
                      <a:pt x="192" y="41"/>
                      <a:pt x="146" y="0"/>
                      <a:pt x="9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6"/>
              <p:cNvSpPr/>
              <p:nvPr/>
            </p:nvSpPr>
            <p:spPr>
              <a:xfrm>
                <a:off x="2792748" y="2121112"/>
                <a:ext cx="18881" cy="18980"/>
              </a:xfrm>
              <a:custGeom>
                <a:rect b="b" l="l" r="r" t="t"/>
                <a:pathLst>
                  <a:path extrusionOk="0" h="193" w="192">
                    <a:moveTo>
                      <a:pt x="93" y="1"/>
                    </a:moveTo>
                    <a:cubicBezTo>
                      <a:pt x="42" y="1"/>
                      <a:pt x="0" y="48"/>
                      <a:pt x="0" y="99"/>
                    </a:cubicBezTo>
                    <a:cubicBezTo>
                      <a:pt x="0" y="152"/>
                      <a:pt x="42" y="192"/>
                      <a:pt x="93" y="192"/>
                    </a:cubicBezTo>
                    <a:cubicBezTo>
                      <a:pt x="146" y="192"/>
                      <a:pt x="192" y="152"/>
                      <a:pt x="192" y="99"/>
                    </a:cubicBezTo>
                    <a:cubicBezTo>
                      <a:pt x="192" y="48"/>
                      <a:pt x="146" y="1"/>
                      <a:pt x="9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6"/>
              <p:cNvSpPr/>
              <p:nvPr/>
            </p:nvSpPr>
            <p:spPr>
              <a:xfrm>
                <a:off x="2832084" y="2180510"/>
                <a:ext cx="18881" cy="18291"/>
              </a:xfrm>
              <a:custGeom>
                <a:rect b="b" l="l" r="r" t="t"/>
                <a:pathLst>
                  <a:path extrusionOk="0" h="186" w="192">
                    <a:moveTo>
                      <a:pt x="94" y="0"/>
                    </a:moveTo>
                    <a:cubicBezTo>
                      <a:pt x="41" y="0"/>
                      <a:pt x="1" y="41"/>
                      <a:pt x="1" y="92"/>
                    </a:cubicBezTo>
                    <a:cubicBezTo>
                      <a:pt x="1" y="145"/>
                      <a:pt x="41" y="185"/>
                      <a:pt x="94" y="185"/>
                    </a:cubicBezTo>
                    <a:cubicBezTo>
                      <a:pt x="145" y="185"/>
                      <a:pt x="191" y="145"/>
                      <a:pt x="191" y="92"/>
                    </a:cubicBezTo>
                    <a:cubicBezTo>
                      <a:pt x="191" y="41"/>
                      <a:pt x="145" y="0"/>
                      <a:pt x="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6"/>
              <p:cNvSpPr/>
              <p:nvPr/>
            </p:nvSpPr>
            <p:spPr>
              <a:xfrm>
                <a:off x="2832084" y="2215224"/>
                <a:ext cx="18881" cy="18881"/>
              </a:xfrm>
              <a:custGeom>
                <a:rect b="b" l="l" r="r" t="t"/>
                <a:pathLst>
                  <a:path extrusionOk="0" h="192" w="192">
                    <a:moveTo>
                      <a:pt x="94" y="1"/>
                    </a:moveTo>
                    <a:cubicBezTo>
                      <a:pt x="41" y="1"/>
                      <a:pt x="1" y="41"/>
                      <a:pt x="1" y="99"/>
                    </a:cubicBezTo>
                    <a:cubicBezTo>
                      <a:pt x="1" y="151"/>
                      <a:pt x="41" y="191"/>
                      <a:pt x="94" y="191"/>
                    </a:cubicBezTo>
                    <a:cubicBezTo>
                      <a:pt x="145" y="191"/>
                      <a:pt x="191" y="151"/>
                      <a:pt x="191" y="99"/>
                    </a:cubicBezTo>
                    <a:cubicBezTo>
                      <a:pt x="191" y="41"/>
                      <a:pt x="145" y="1"/>
                      <a:pt x="94"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6"/>
              <p:cNvSpPr/>
              <p:nvPr/>
            </p:nvSpPr>
            <p:spPr>
              <a:xfrm>
                <a:off x="2409122" y="2079514"/>
                <a:ext cx="44056" cy="77099"/>
              </a:xfrm>
              <a:custGeom>
                <a:rect b="b" l="l" r="r" t="t"/>
                <a:pathLst>
                  <a:path extrusionOk="0" h="784" w="448">
                    <a:moveTo>
                      <a:pt x="1" y="1"/>
                    </a:moveTo>
                    <a:lnTo>
                      <a:pt x="1" y="784"/>
                    </a:lnTo>
                    <a:lnTo>
                      <a:pt x="447" y="784"/>
                    </a:lnTo>
                    <a:lnTo>
                      <a:pt x="447" y="1"/>
                    </a:ln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6"/>
              <p:cNvSpPr/>
              <p:nvPr/>
            </p:nvSpPr>
            <p:spPr>
              <a:xfrm>
                <a:off x="2445606" y="2170184"/>
                <a:ext cx="44056" cy="73558"/>
              </a:xfrm>
              <a:custGeom>
                <a:rect b="b" l="l" r="r" t="t"/>
                <a:pathLst>
                  <a:path extrusionOk="0" h="748" w="448">
                    <a:moveTo>
                      <a:pt x="1" y="1"/>
                    </a:moveTo>
                    <a:lnTo>
                      <a:pt x="1" y="748"/>
                    </a:lnTo>
                    <a:lnTo>
                      <a:pt x="448" y="748"/>
                    </a:lnTo>
                    <a:lnTo>
                      <a:pt x="448" y="1"/>
                    </a:lnTo>
                    <a:close/>
                  </a:path>
                </a:pathLst>
              </a:custGeom>
              <a:solidFill>
                <a:srgbClr val="96A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6"/>
              <p:cNvSpPr/>
              <p:nvPr/>
            </p:nvSpPr>
            <p:spPr>
              <a:xfrm>
                <a:off x="2409122" y="2156514"/>
                <a:ext cx="80540" cy="13768"/>
              </a:xfrm>
              <a:custGeom>
                <a:rect b="b" l="l" r="r" t="t"/>
                <a:pathLst>
                  <a:path extrusionOk="0" h="140" w="819">
                    <a:moveTo>
                      <a:pt x="1" y="1"/>
                    </a:moveTo>
                    <a:lnTo>
                      <a:pt x="372" y="140"/>
                    </a:lnTo>
                    <a:lnTo>
                      <a:pt x="819" y="140"/>
                    </a:lnTo>
                    <a:lnTo>
                      <a:pt x="447" y="1"/>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6"/>
              <p:cNvSpPr/>
              <p:nvPr/>
            </p:nvSpPr>
            <p:spPr>
              <a:xfrm>
                <a:off x="2418857" y="2086398"/>
                <a:ext cx="18980" cy="18390"/>
              </a:xfrm>
              <a:custGeom>
                <a:rect b="b" l="l" r="r" t="t"/>
                <a:pathLst>
                  <a:path extrusionOk="0" h="187" w="193">
                    <a:moveTo>
                      <a:pt x="99" y="0"/>
                    </a:moveTo>
                    <a:cubicBezTo>
                      <a:pt x="46" y="0"/>
                      <a:pt x="0" y="41"/>
                      <a:pt x="0" y="93"/>
                    </a:cubicBezTo>
                    <a:cubicBezTo>
                      <a:pt x="0" y="145"/>
                      <a:pt x="46" y="187"/>
                      <a:pt x="99" y="187"/>
                    </a:cubicBezTo>
                    <a:cubicBezTo>
                      <a:pt x="151" y="187"/>
                      <a:pt x="192" y="145"/>
                      <a:pt x="192" y="93"/>
                    </a:cubicBezTo>
                    <a:cubicBezTo>
                      <a:pt x="192" y="41"/>
                      <a:pt x="151" y="0"/>
                      <a:pt x="9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6"/>
              <p:cNvSpPr/>
              <p:nvPr/>
            </p:nvSpPr>
            <p:spPr>
              <a:xfrm>
                <a:off x="2418857" y="2121112"/>
                <a:ext cx="18980" cy="18980"/>
              </a:xfrm>
              <a:custGeom>
                <a:rect b="b" l="l" r="r" t="t"/>
                <a:pathLst>
                  <a:path extrusionOk="0" h="193" w="193">
                    <a:moveTo>
                      <a:pt x="99" y="1"/>
                    </a:moveTo>
                    <a:cubicBezTo>
                      <a:pt x="46" y="1"/>
                      <a:pt x="0" y="48"/>
                      <a:pt x="0" y="99"/>
                    </a:cubicBezTo>
                    <a:cubicBezTo>
                      <a:pt x="0" y="152"/>
                      <a:pt x="46" y="192"/>
                      <a:pt x="99" y="192"/>
                    </a:cubicBezTo>
                    <a:cubicBezTo>
                      <a:pt x="151" y="192"/>
                      <a:pt x="192" y="152"/>
                      <a:pt x="192" y="99"/>
                    </a:cubicBezTo>
                    <a:cubicBezTo>
                      <a:pt x="192" y="48"/>
                      <a:pt x="151" y="1"/>
                      <a:pt x="9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6"/>
              <p:cNvSpPr/>
              <p:nvPr/>
            </p:nvSpPr>
            <p:spPr>
              <a:xfrm>
                <a:off x="2458194" y="2180510"/>
                <a:ext cx="18881" cy="18291"/>
              </a:xfrm>
              <a:custGeom>
                <a:rect b="b" l="l" r="r" t="t"/>
                <a:pathLst>
                  <a:path extrusionOk="0" h="186" w="192">
                    <a:moveTo>
                      <a:pt x="98" y="0"/>
                    </a:moveTo>
                    <a:cubicBezTo>
                      <a:pt x="47" y="0"/>
                      <a:pt x="1" y="41"/>
                      <a:pt x="1" y="92"/>
                    </a:cubicBezTo>
                    <a:cubicBezTo>
                      <a:pt x="1" y="145"/>
                      <a:pt x="47" y="185"/>
                      <a:pt x="98" y="185"/>
                    </a:cubicBezTo>
                    <a:cubicBezTo>
                      <a:pt x="151" y="185"/>
                      <a:pt x="192" y="145"/>
                      <a:pt x="192" y="92"/>
                    </a:cubicBezTo>
                    <a:cubicBezTo>
                      <a:pt x="192" y="41"/>
                      <a:pt x="151" y="0"/>
                      <a:pt x="9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6"/>
              <p:cNvSpPr/>
              <p:nvPr/>
            </p:nvSpPr>
            <p:spPr>
              <a:xfrm>
                <a:off x="2458194" y="2215224"/>
                <a:ext cx="18881" cy="18881"/>
              </a:xfrm>
              <a:custGeom>
                <a:rect b="b" l="l" r="r" t="t"/>
                <a:pathLst>
                  <a:path extrusionOk="0" h="192" w="192">
                    <a:moveTo>
                      <a:pt x="98" y="1"/>
                    </a:moveTo>
                    <a:cubicBezTo>
                      <a:pt x="47" y="1"/>
                      <a:pt x="1" y="41"/>
                      <a:pt x="1" y="99"/>
                    </a:cubicBezTo>
                    <a:cubicBezTo>
                      <a:pt x="1" y="151"/>
                      <a:pt x="47" y="191"/>
                      <a:pt x="98" y="191"/>
                    </a:cubicBezTo>
                    <a:cubicBezTo>
                      <a:pt x="151" y="191"/>
                      <a:pt x="192" y="151"/>
                      <a:pt x="192" y="99"/>
                    </a:cubicBezTo>
                    <a:cubicBezTo>
                      <a:pt x="192" y="41"/>
                      <a:pt x="151" y="1"/>
                      <a:pt x="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36"/>
          <p:cNvGrpSpPr/>
          <p:nvPr/>
        </p:nvGrpSpPr>
        <p:grpSpPr>
          <a:xfrm>
            <a:off x="6997391" y="259653"/>
            <a:ext cx="1677232" cy="1670004"/>
            <a:chOff x="6429527" y="1157940"/>
            <a:chExt cx="304403" cy="303086"/>
          </a:xfrm>
        </p:grpSpPr>
        <p:sp>
          <p:nvSpPr>
            <p:cNvPr id="5373" name="Google Shape;5373;p36"/>
            <p:cNvSpPr/>
            <p:nvPr/>
          </p:nvSpPr>
          <p:spPr>
            <a:xfrm>
              <a:off x="6545218" y="1240470"/>
              <a:ext cx="167350" cy="109562"/>
            </a:xfrm>
            <a:custGeom>
              <a:rect b="b" l="l" r="r" t="t"/>
              <a:pathLst>
                <a:path extrusionOk="0" h="1913" w="2922">
                  <a:moveTo>
                    <a:pt x="313" y="0"/>
                  </a:moveTo>
                  <a:cubicBezTo>
                    <a:pt x="313" y="0"/>
                    <a:pt x="0" y="1913"/>
                    <a:pt x="1067" y="1913"/>
                  </a:cubicBezTo>
                  <a:lnTo>
                    <a:pt x="1856" y="1913"/>
                  </a:lnTo>
                  <a:cubicBezTo>
                    <a:pt x="2921" y="1913"/>
                    <a:pt x="2608" y="6"/>
                    <a:pt x="2608" y="6"/>
                  </a:cubicBezTo>
                  <a:lnTo>
                    <a:pt x="2608" y="6"/>
                  </a:lnTo>
                  <a:cubicBezTo>
                    <a:pt x="2375" y="66"/>
                    <a:pt x="2019" y="90"/>
                    <a:pt x="1644" y="90"/>
                  </a:cubicBezTo>
                  <a:cubicBezTo>
                    <a:pt x="1155" y="90"/>
                    <a:pt x="635" y="50"/>
                    <a:pt x="313" y="0"/>
                  </a:cubicBezTo>
                  <a:close/>
                </a:path>
              </a:pathLst>
            </a:custGeom>
            <a:solidFill>
              <a:srgbClr val="727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6"/>
            <p:cNvSpPr/>
            <p:nvPr/>
          </p:nvSpPr>
          <p:spPr>
            <a:xfrm>
              <a:off x="6562170" y="1240470"/>
              <a:ext cx="150398" cy="109562"/>
            </a:xfrm>
            <a:custGeom>
              <a:rect b="b" l="l" r="r" t="t"/>
              <a:pathLst>
                <a:path extrusionOk="0" h="1913" w="2626">
                  <a:moveTo>
                    <a:pt x="17" y="0"/>
                  </a:moveTo>
                  <a:cubicBezTo>
                    <a:pt x="17" y="0"/>
                    <a:pt x="12" y="157"/>
                    <a:pt x="1" y="249"/>
                  </a:cubicBezTo>
                  <a:cubicBezTo>
                    <a:pt x="18" y="296"/>
                    <a:pt x="132" y="305"/>
                    <a:pt x="297" y="305"/>
                  </a:cubicBezTo>
                  <a:cubicBezTo>
                    <a:pt x="399" y="305"/>
                    <a:pt x="520" y="301"/>
                    <a:pt x="650" y="301"/>
                  </a:cubicBezTo>
                  <a:cubicBezTo>
                    <a:pt x="1237" y="301"/>
                    <a:pt x="2008" y="368"/>
                    <a:pt x="2023" y="1108"/>
                  </a:cubicBezTo>
                  <a:cubicBezTo>
                    <a:pt x="2029" y="1461"/>
                    <a:pt x="1774" y="1798"/>
                    <a:pt x="1252" y="1798"/>
                  </a:cubicBezTo>
                  <a:lnTo>
                    <a:pt x="464" y="1798"/>
                  </a:lnTo>
                  <a:cubicBezTo>
                    <a:pt x="435" y="1798"/>
                    <a:pt x="407" y="1798"/>
                    <a:pt x="378" y="1792"/>
                  </a:cubicBezTo>
                  <a:lnTo>
                    <a:pt x="378" y="1792"/>
                  </a:lnTo>
                  <a:cubicBezTo>
                    <a:pt x="482" y="1867"/>
                    <a:pt x="608" y="1913"/>
                    <a:pt x="771" y="1913"/>
                  </a:cubicBezTo>
                  <a:lnTo>
                    <a:pt x="1560" y="1913"/>
                  </a:lnTo>
                  <a:cubicBezTo>
                    <a:pt x="2625" y="1913"/>
                    <a:pt x="2312" y="6"/>
                    <a:pt x="2312" y="6"/>
                  </a:cubicBezTo>
                  <a:lnTo>
                    <a:pt x="2312" y="6"/>
                  </a:lnTo>
                  <a:cubicBezTo>
                    <a:pt x="2071" y="71"/>
                    <a:pt x="1679" y="101"/>
                    <a:pt x="1265" y="101"/>
                  </a:cubicBezTo>
                  <a:cubicBezTo>
                    <a:pt x="823" y="101"/>
                    <a:pt x="355" y="66"/>
                    <a:pt x="17" y="0"/>
                  </a:cubicBezTo>
                  <a:close/>
                </a:path>
              </a:pathLst>
            </a:custGeom>
            <a:solidFill>
              <a:srgbClr val="1D2D60">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6"/>
            <p:cNvSpPr/>
            <p:nvPr/>
          </p:nvSpPr>
          <p:spPr>
            <a:xfrm>
              <a:off x="6587771" y="1267445"/>
              <a:ext cx="31156" cy="16552"/>
            </a:xfrm>
            <a:custGeom>
              <a:rect b="b" l="l" r="r" t="t"/>
              <a:pathLst>
                <a:path extrusionOk="0" h="289" w="544">
                  <a:moveTo>
                    <a:pt x="102" y="0"/>
                  </a:moveTo>
                  <a:cubicBezTo>
                    <a:pt x="84" y="0"/>
                    <a:pt x="67" y="5"/>
                    <a:pt x="52" y="16"/>
                  </a:cubicBezTo>
                  <a:cubicBezTo>
                    <a:pt x="11" y="45"/>
                    <a:pt x="0" y="104"/>
                    <a:pt x="29" y="144"/>
                  </a:cubicBezTo>
                  <a:cubicBezTo>
                    <a:pt x="40" y="161"/>
                    <a:pt x="134" y="289"/>
                    <a:pt x="278" y="289"/>
                  </a:cubicBezTo>
                  <a:cubicBezTo>
                    <a:pt x="342" y="289"/>
                    <a:pt x="428" y="265"/>
                    <a:pt x="516" y="144"/>
                  </a:cubicBezTo>
                  <a:cubicBezTo>
                    <a:pt x="544" y="104"/>
                    <a:pt x="533" y="45"/>
                    <a:pt x="492" y="16"/>
                  </a:cubicBezTo>
                  <a:cubicBezTo>
                    <a:pt x="477" y="5"/>
                    <a:pt x="460" y="0"/>
                    <a:pt x="442" y="0"/>
                  </a:cubicBezTo>
                  <a:cubicBezTo>
                    <a:pt x="413" y="0"/>
                    <a:pt x="383" y="15"/>
                    <a:pt x="365" y="40"/>
                  </a:cubicBezTo>
                  <a:cubicBezTo>
                    <a:pt x="348" y="63"/>
                    <a:pt x="313" y="109"/>
                    <a:pt x="278" y="109"/>
                  </a:cubicBezTo>
                  <a:cubicBezTo>
                    <a:pt x="238" y="109"/>
                    <a:pt x="196" y="63"/>
                    <a:pt x="180" y="40"/>
                  </a:cubicBezTo>
                  <a:cubicBezTo>
                    <a:pt x="161" y="15"/>
                    <a:pt x="131" y="0"/>
                    <a:pt x="10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6"/>
            <p:cNvSpPr/>
            <p:nvPr/>
          </p:nvSpPr>
          <p:spPr>
            <a:xfrm>
              <a:off x="6625571" y="1267445"/>
              <a:ext cx="31214" cy="16552"/>
            </a:xfrm>
            <a:custGeom>
              <a:rect b="b" l="l" r="r" t="t"/>
              <a:pathLst>
                <a:path extrusionOk="0" h="289" w="545">
                  <a:moveTo>
                    <a:pt x="103" y="0"/>
                  </a:moveTo>
                  <a:cubicBezTo>
                    <a:pt x="85" y="0"/>
                    <a:pt x="67" y="5"/>
                    <a:pt x="52" y="16"/>
                  </a:cubicBezTo>
                  <a:cubicBezTo>
                    <a:pt x="12" y="45"/>
                    <a:pt x="1" y="104"/>
                    <a:pt x="30" y="144"/>
                  </a:cubicBezTo>
                  <a:cubicBezTo>
                    <a:pt x="41" y="161"/>
                    <a:pt x="134" y="289"/>
                    <a:pt x="279" y="289"/>
                  </a:cubicBezTo>
                  <a:cubicBezTo>
                    <a:pt x="343" y="289"/>
                    <a:pt x="435" y="265"/>
                    <a:pt x="517" y="144"/>
                  </a:cubicBezTo>
                  <a:cubicBezTo>
                    <a:pt x="545" y="104"/>
                    <a:pt x="534" y="45"/>
                    <a:pt x="493" y="16"/>
                  </a:cubicBezTo>
                  <a:cubicBezTo>
                    <a:pt x="478" y="5"/>
                    <a:pt x="461" y="0"/>
                    <a:pt x="443" y="0"/>
                  </a:cubicBezTo>
                  <a:cubicBezTo>
                    <a:pt x="413" y="0"/>
                    <a:pt x="384" y="15"/>
                    <a:pt x="365" y="40"/>
                  </a:cubicBezTo>
                  <a:cubicBezTo>
                    <a:pt x="349" y="63"/>
                    <a:pt x="314" y="109"/>
                    <a:pt x="279" y="109"/>
                  </a:cubicBezTo>
                  <a:cubicBezTo>
                    <a:pt x="244" y="109"/>
                    <a:pt x="197" y="63"/>
                    <a:pt x="180" y="40"/>
                  </a:cubicBezTo>
                  <a:cubicBezTo>
                    <a:pt x="162" y="15"/>
                    <a:pt x="132" y="0"/>
                    <a:pt x="103" y="0"/>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6"/>
            <p:cNvSpPr/>
            <p:nvPr/>
          </p:nvSpPr>
          <p:spPr>
            <a:xfrm>
              <a:off x="6579466" y="1291786"/>
              <a:ext cx="88028" cy="26746"/>
            </a:xfrm>
            <a:custGeom>
              <a:rect b="b" l="l" r="r" t="t"/>
              <a:pathLst>
                <a:path extrusionOk="0" h="467" w="1537">
                  <a:moveTo>
                    <a:pt x="96" y="1"/>
                  </a:moveTo>
                  <a:cubicBezTo>
                    <a:pt x="89" y="1"/>
                    <a:pt x="82" y="1"/>
                    <a:pt x="76" y="3"/>
                  </a:cubicBezTo>
                  <a:cubicBezTo>
                    <a:pt x="23" y="21"/>
                    <a:pt x="0" y="72"/>
                    <a:pt x="12" y="118"/>
                  </a:cubicBezTo>
                  <a:cubicBezTo>
                    <a:pt x="17" y="136"/>
                    <a:pt x="121" y="466"/>
                    <a:pt x="736" y="466"/>
                  </a:cubicBezTo>
                  <a:cubicBezTo>
                    <a:pt x="1339" y="466"/>
                    <a:pt x="1507" y="148"/>
                    <a:pt x="1512" y="136"/>
                  </a:cubicBezTo>
                  <a:cubicBezTo>
                    <a:pt x="1536" y="91"/>
                    <a:pt x="1518" y="38"/>
                    <a:pt x="1472" y="14"/>
                  </a:cubicBezTo>
                  <a:cubicBezTo>
                    <a:pt x="1458" y="7"/>
                    <a:pt x="1444" y="4"/>
                    <a:pt x="1429" y="4"/>
                  </a:cubicBezTo>
                  <a:cubicBezTo>
                    <a:pt x="1397" y="4"/>
                    <a:pt x="1366" y="21"/>
                    <a:pt x="1350" y="49"/>
                  </a:cubicBezTo>
                  <a:cubicBezTo>
                    <a:pt x="1344" y="61"/>
                    <a:pt x="1218" y="281"/>
                    <a:pt x="736" y="281"/>
                  </a:cubicBezTo>
                  <a:cubicBezTo>
                    <a:pt x="272" y="281"/>
                    <a:pt x="191" y="78"/>
                    <a:pt x="185" y="67"/>
                  </a:cubicBezTo>
                  <a:cubicBezTo>
                    <a:pt x="176" y="28"/>
                    <a:pt x="136" y="1"/>
                    <a:pt x="96" y="1"/>
                  </a:cubicBezTo>
                  <a:close/>
                </a:path>
              </a:pathLst>
            </a:custGeom>
            <a:solidFill>
              <a:srgbClr val="F9C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6"/>
            <p:cNvSpPr/>
            <p:nvPr/>
          </p:nvSpPr>
          <p:spPr>
            <a:xfrm>
              <a:off x="6587771" y="1270137"/>
              <a:ext cx="31156" cy="16494"/>
            </a:xfrm>
            <a:custGeom>
              <a:rect b="b" l="l" r="r" t="t"/>
              <a:pathLst>
                <a:path extrusionOk="0" h="288" w="544">
                  <a:moveTo>
                    <a:pt x="103" y="0"/>
                  </a:moveTo>
                  <a:cubicBezTo>
                    <a:pt x="85" y="0"/>
                    <a:pt x="67" y="5"/>
                    <a:pt x="52" y="16"/>
                  </a:cubicBezTo>
                  <a:cubicBezTo>
                    <a:pt x="11" y="44"/>
                    <a:pt x="0" y="103"/>
                    <a:pt x="29" y="143"/>
                  </a:cubicBezTo>
                  <a:cubicBezTo>
                    <a:pt x="40" y="161"/>
                    <a:pt x="134" y="288"/>
                    <a:pt x="278" y="288"/>
                  </a:cubicBezTo>
                  <a:cubicBezTo>
                    <a:pt x="342" y="288"/>
                    <a:pt x="428" y="265"/>
                    <a:pt x="516" y="143"/>
                  </a:cubicBezTo>
                  <a:cubicBezTo>
                    <a:pt x="544" y="103"/>
                    <a:pt x="533" y="44"/>
                    <a:pt x="492" y="16"/>
                  </a:cubicBezTo>
                  <a:cubicBezTo>
                    <a:pt x="477" y="5"/>
                    <a:pt x="459" y="0"/>
                    <a:pt x="441" y="0"/>
                  </a:cubicBezTo>
                  <a:cubicBezTo>
                    <a:pt x="412" y="0"/>
                    <a:pt x="383" y="14"/>
                    <a:pt x="365" y="39"/>
                  </a:cubicBezTo>
                  <a:cubicBezTo>
                    <a:pt x="348" y="62"/>
                    <a:pt x="313" y="108"/>
                    <a:pt x="278" y="108"/>
                  </a:cubicBezTo>
                  <a:cubicBezTo>
                    <a:pt x="238" y="108"/>
                    <a:pt x="196" y="62"/>
                    <a:pt x="180" y="39"/>
                  </a:cubicBezTo>
                  <a:cubicBezTo>
                    <a:pt x="161" y="14"/>
                    <a:pt x="132" y="0"/>
                    <a:pt x="103" y="0"/>
                  </a:cubicBezTo>
                  <a:close/>
                </a:path>
              </a:pathLst>
            </a:custGeom>
            <a:solidFill>
              <a:srgbClr val="A1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6"/>
            <p:cNvSpPr/>
            <p:nvPr/>
          </p:nvSpPr>
          <p:spPr>
            <a:xfrm>
              <a:off x="6625571" y="1270137"/>
              <a:ext cx="31214" cy="16494"/>
            </a:xfrm>
            <a:custGeom>
              <a:rect b="b" l="l" r="r" t="t"/>
              <a:pathLst>
                <a:path extrusionOk="0" h="288" w="545">
                  <a:moveTo>
                    <a:pt x="104" y="0"/>
                  </a:moveTo>
                  <a:cubicBezTo>
                    <a:pt x="86" y="0"/>
                    <a:pt x="68" y="5"/>
                    <a:pt x="52" y="16"/>
                  </a:cubicBezTo>
                  <a:cubicBezTo>
                    <a:pt x="12" y="44"/>
                    <a:pt x="1" y="103"/>
                    <a:pt x="30" y="143"/>
                  </a:cubicBezTo>
                  <a:cubicBezTo>
                    <a:pt x="41" y="161"/>
                    <a:pt x="134" y="288"/>
                    <a:pt x="279" y="288"/>
                  </a:cubicBezTo>
                  <a:cubicBezTo>
                    <a:pt x="343" y="288"/>
                    <a:pt x="435" y="265"/>
                    <a:pt x="517" y="143"/>
                  </a:cubicBezTo>
                  <a:cubicBezTo>
                    <a:pt x="545" y="103"/>
                    <a:pt x="534" y="44"/>
                    <a:pt x="493" y="16"/>
                  </a:cubicBezTo>
                  <a:cubicBezTo>
                    <a:pt x="478" y="5"/>
                    <a:pt x="460" y="0"/>
                    <a:pt x="442" y="0"/>
                  </a:cubicBezTo>
                  <a:cubicBezTo>
                    <a:pt x="412" y="0"/>
                    <a:pt x="383" y="14"/>
                    <a:pt x="365" y="39"/>
                  </a:cubicBezTo>
                  <a:cubicBezTo>
                    <a:pt x="349" y="62"/>
                    <a:pt x="314" y="108"/>
                    <a:pt x="279" y="108"/>
                  </a:cubicBezTo>
                  <a:cubicBezTo>
                    <a:pt x="244" y="108"/>
                    <a:pt x="197" y="62"/>
                    <a:pt x="180" y="39"/>
                  </a:cubicBezTo>
                  <a:cubicBezTo>
                    <a:pt x="162" y="14"/>
                    <a:pt x="133" y="0"/>
                    <a:pt x="10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6"/>
            <p:cNvSpPr/>
            <p:nvPr/>
          </p:nvSpPr>
          <p:spPr>
            <a:xfrm>
              <a:off x="6579466" y="1294421"/>
              <a:ext cx="88028" cy="26804"/>
            </a:xfrm>
            <a:custGeom>
              <a:rect b="b" l="l" r="r" t="t"/>
              <a:pathLst>
                <a:path extrusionOk="0" h="468" w="1537">
                  <a:moveTo>
                    <a:pt x="98" y="0"/>
                  </a:moveTo>
                  <a:cubicBezTo>
                    <a:pt x="91" y="0"/>
                    <a:pt x="83" y="1"/>
                    <a:pt x="76" y="3"/>
                  </a:cubicBezTo>
                  <a:cubicBezTo>
                    <a:pt x="23" y="21"/>
                    <a:pt x="0" y="72"/>
                    <a:pt x="12" y="120"/>
                  </a:cubicBezTo>
                  <a:cubicBezTo>
                    <a:pt x="17" y="131"/>
                    <a:pt x="121" y="467"/>
                    <a:pt x="736" y="467"/>
                  </a:cubicBezTo>
                  <a:cubicBezTo>
                    <a:pt x="1339" y="467"/>
                    <a:pt x="1507" y="149"/>
                    <a:pt x="1512" y="136"/>
                  </a:cubicBezTo>
                  <a:cubicBezTo>
                    <a:pt x="1536" y="90"/>
                    <a:pt x="1518" y="38"/>
                    <a:pt x="1472" y="15"/>
                  </a:cubicBezTo>
                  <a:cubicBezTo>
                    <a:pt x="1458" y="8"/>
                    <a:pt x="1443" y="5"/>
                    <a:pt x="1429" y="5"/>
                  </a:cubicBezTo>
                  <a:cubicBezTo>
                    <a:pt x="1397" y="5"/>
                    <a:pt x="1366" y="22"/>
                    <a:pt x="1350" y="50"/>
                  </a:cubicBezTo>
                  <a:cubicBezTo>
                    <a:pt x="1344" y="61"/>
                    <a:pt x="1218" y="281"/>
                    <a:pt x="736" y="281"/>
                  </a:cubicBezTo>
                  <a:cubicBezTo>
                    <a:pt x="272" y="281"/>
                    <a:pt x="191" y="79"/>
                    <a:pt x="185" y="67"/>
                  </a:cubicBezTo>
                  <a:cubicBezTo>
                    <a:pt x="176" y="24"/>
                    <a:pt x="138" y="0"/>
                    <a:pt x="9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6"/>
            <p:cNvSpPr/>
            <p:nvPr/>
          </p:nvSpPr>
          <p:spPr>
            <a:xfrm>
              <a:off x="6614918" y="1166130"/>
              <a:ext cx="76745" cy="45875"/>
            </a:xfrm>
            <a:custGeom>
              <a:rect b="b" l="l" r="r" t="t"/>
              <a:pathLst>
                <a:path extrusionOk="0" h="801" w="1340">
                  <a:moveTo>
                    <a:pt x="308" y="0"/>
                  </a:moveTo>
                  <a:cubicBezTo>
                    <a:pt x="0" y="0"/>
                    <a:pt x="297" y="800"/>
                    <a:pt x="297" y="800"/>
                  </a:cubicBezTo>
                  <a:cubicBezTo>
                    <a:pt x="1340" y="220"/>
                    <a:pt x="610" y="0"/>
                    <a:pt x="30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6"/>
            <p:cNvSpPr/>
            <p:nvPr/>
          </p:nvSpPr>
          <p:spPr>
            <a:xfrm>
              <a:off x="6622535" y="1184400"/>
              <a:ext cx="43871" cy="26231"/>
            </a:xfrm>
            <a:custGeom>
              <a:rect b="b" l="l" r="r" t="t"/>
              <a:pathLst>
                <a:path extrusionOk="0" h="458" w="766">
                  <a:moveTo>
                    <a:pt x="175" y="0"/>
                  </a:moveTo>
                  <a:cubicBezTo>
                    <a:pt x="1" y="0"/>
                    <a:pt x="169" y="458"/>
                    <a:pt x="169" y="458"/>
                  </a:cubicBezTo>
                  <a:cubicBezTo>
                    <a:pt x="766" y="128"/>
                    <a:pt x="349" y="0"/>
                    <a:pt x="17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6"/>
            <p:cNvSpPr/>
            <p:nvPr/>
          </p:nvSpPr>
          <p:spPr>
            <a:xfrm>
              <a:off x="6630840" y="1189383"/>
              <a:ext cx="29324" cy="23367"/>
            </a:xfrm>
            <a:custGeom>
              <a:rect b="b" l="l" r="r" t="t"/>
              <a:pathLst>
                <a:path extrusionOk="0" h="408" w="512">
                  <a:moveTo>
                    <a:pt x="494" y="1"/>
                  </a:moveTo>
                  <a:cubicBezTo>
                    <a:pt x="152" y="17"/>
                    <a:pt x="8" y="383"/>
                    <a:pt x="8" y="383"/>
                  </a:cubicBezTo>
                  <a:cubicBezTo>
                    <a:pt x="1" y="394"/>
                    <a:pt x="8" y="405"/>
                    <a:pt x="13" y="405"/>
                  </a:cubicBezTo>
                  <a:cubicBezTo>
                    <a:pt x="16" y="407"/>
                    <a:pt x="19" y="408"/>
                    <a:pt x="22" y="408"/>
                  </a:cubicBezTo>
                  <a:cubicBezTo>
                    <a:pt x="28" y="408"/>
                    <a:pt x="31" y="404"/>
                    <a:pt x="35" y="400"/>
                  </a:cubicBezTo>
                  <a:cubicBezTo>
                    <a:pt x="35" y="394"/>
                    <a:pt x="174" y="52"/>
                    <a:pt x="494" y="35"/>
                  </a:cubicBezTo>
                  <a:cubicBezTo>
                    <a:pt x="500" y="28"/>
                    <a:pt x="511" y="23"/>
                    <a:pt x="511" y="17"/>
                  </a:cubicBezTo>
                  <a:cubicBezTo>
                    <a:pt x="511" y="12"/>
                    <a:pt x="506" y="6"/>
                    <a:pt x="50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6"/>
            <p:cNvSpPr/>
            <p:nvPr/>
          </p:nvSpPr>
          <p:spPr>
            <a:xfrm>
              <a:off x="6623624" y="1177470"/>
              <a:ext cx="17239" cy="35280"/>
            </a:xfrm>
            <a:custGeom>
              <a:rect b="b" l="l" r="r" t="t"/>
              <a:pathLst>
                <a:path extrusionOk="0" h="616" w="301">
                  <a:moveTo>
                    <a:pt x="22" y="0"/>
                  </a:moveTo>
                  <a:cubicBezTo>
                    <a:pt x="17" y="0"/>
                    <a:pt x="6" y="0"/>
                    <a:pt x="0" y="11"/>
                  </a:cubicBezTo>
                  <a:cubicBezTo>
                    <a:pt x="0" y="17"/>
                    <a:pt x="0" y="28"/>
                    <a:pt x="11" y="35"/>
                  </a:cubicBezTo>
                  <a:cubicBezTo>
                    <a:pt x="22" y="40"/>
                    <a:pt x="278" y="167"/>
                    <a:pt x="127" y="597"/>
                  </a:cubicBezTo>
                  <a:cubicBezTo>
                    <a:pt x="127" y="602"/>
                    <a:pt x="134" y="613"/>
                    <a:pt x="139" y="613"/>
                  </a:cubicBezTo>
                  <a:cubicBezTo>
                    <a:pt x="142" y="615"/>
                    <a:pt x="145" y="616"/>
                    <a:pt x="147" y="616"/>
                  </a:cubicBezTo>
                  <a:cubicBezTo>
                    <a:pt x="153" y="616"/>
                    <a:pt x="157" y="610"/>
                    <a:pt x="161" y="602"/>
                  </a:cubicBezTo>
                  <a:cubicBezTo>
                    <a:pt x="300" y="196"/>
                    <a:pt x="86" y="40"/>
                    <a:pt x="35" y="11"/>
                  </a:cubicBezTo>
                  <a:cubicBezTo>
                    <a:pt x="29" y="6"/>
                    <a:pt x="22" y="6"/>
                    <a:pt x="2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6"/>
            <p:cNvSpPr/>
            <p:nvPr/>
          </p:nvSpPr>
          <p:spPr>
            <a:xfrm>
              <a:off x="6627289" y="1166188"/>
              <a:ext cx="16609" cy="46563"/>
            </a:xfrm>
            <a:custGeom>
              <a:rect b="b" l="l" r="r" t="t"/>
              <a:pathLst>
                <a:path extrusionOk="0" h="813" w="290">
                  <a:moveTo>
                    <a:pt x="19" y="1"/>
                  </a:moveTo>
                  <a:cubicBezTo>
                    <a:pt x="17" y="1"/>
                    <a:pt x="14" y="2"/>
                    <a:pt x="11" y="5"/>
                  </a:cubicBezTo>
                  <a:cubicBezTo>
                    <a:pt x="6" y="11"/>
                    <a:pt x="0" y="16"/>
                    <a:pt x="6" y="29"/>
                  </a:cubicBezTo>
                  <a:cubicBezTo>
                    <a:pt x="11" y="34"/>
                    <a:pt x="255" y="468"/>
                    <a:pt x="70" y="788"/>
                  </a:cubicBezTo>
                  <a:cubicBezTo>
                    <a:pt x="63" y="794"/>
                    <a:pt x="63" y="805"/>
                    <a:pt x="75" y="810"/>
                  </a:cubicBezTo>
                  <a:cubicBezTo>
                    <a:pt x="77" y="812"/>
                    <a:pt x="79" y="813"/>
                    <a:pt x="81" y="813"/>
                  </a:cubicBezTo>
                  <a:cubicBezTo>
                    <a:pt x="87" y="813"/>
                    <a:pt x="93" y="809"/>
                    <a:pt x="97" y="805"/>
                  </a:cubicBezTo>
                  <a:cubicBezTo>
                    <a:pt x="289" y="468"/>
                    <a:pt x="46" y="29"/>
                    <a:pt x="35" y="11"/>
                  </a:cubicBezTo>
                  <a:lnTo>
                    <a:pt x="28" y="5"/>
                  </a:lnTo>
                  <a:cubicBezTo>
                    <a:pt x="25" y="2"/>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6"/>
            <p:cNvSpPr/>
            <p:nvPr/>
          </p:nvSpPr>
          <p:spPr>
            <a:xfrm>
              <a:off x="6630840" y="1176898"/>
              <a:ext cx="32645" cy="35853"/>
            </a:xfrm>
            <a:custGeom>
              <a:rect b="b" l="l" r="r" t="t"/>
              <a:pathLst>
                <a:path extrusionOk="0" h="626" w="570">
                  <a:moveTo>
                    <a:pt x="529" y="1"/>
                  </a:moveTo>
                  <a:cubicBezTo>
                    <a:pt x="452" y="1"/>
                    <a:pt x="203" y="53"/>
                    <a:pt x="1" y="607"/>
                  </a:cubicBezTo>
                  <a:cubicBezTo>
                    <a:pt x="1" y="612"/>
                    <a:pt x="8" y="623"/>
                    <a:pt x="13" y="623"/>
                  </a:cubicBezTo>
                  <a:cubicBezTo>
                    <a:pt x="16" y="625"/>
                    <a:pt x="19" y="626"/>
                    <a:pt x="22" y="626"/>
                  </a:cubicBezTo>
                  <a:cubicBezTo>
                    <a:pt x="28" y="626"/>
                    <a:pt x="31" y="622"/>
                    <a:pt x="35" y="618"/>
                  </a:cubicBezTo>
                  <a:cubicBezTo>
                    <a:pt x="234" y="60"/>
                    <a:pt x="488" y="32"/>
                    <a:pt x="537" y="32"/>
                  </a:cubicBezTo>
                  <a:cubicBezTo>
                    <a:pt x="543" y="32"/>
                    <a:pt x="546" y="32"/>
                    <a:pt x="546" y="32"/>
                  </a:cubicBezTo>
                  <a:cubicBezTo>
                    <a:pt x="549" y="34"/>
                    <a:pt x="552" y="34"/>
                    <a:pt x="554" y="34"/>
                  </a:cubicBezTo>
                  <a:cubicBezTo>
                    <a:pt x="561" y="34"/>
                    <a:pt x="565" y="29"/>
                    <a:pt x="570" y="21"/>
                  </a:cubicBezTo>
                  <a:cubicBezTo>
                    <a:pt x="570" y="16"/>
                    <a:pt x="564" y="10"/>
                    <a:pt x="557" y="3"/>
                  </a:cubicBezTo>
                  <a:lnTo>
                    <a:pt x="551" y="3"/>
                  </a:lnTo>
                  <a:cubicBezTo>
                    <a:pt x="550" y="2"/>
                    <a:pt x="542" y="1"/>
                    <a:pt x="52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6"/>
            <p:cNvSpPr/>
            <p:nvPr/>
          </p:nvSpPr>
          <p:spPr>
            <a:xfrm>
              <a:off x="6630554" y="1167677"/>
              <a:ext cx="17296" cy="45646"/>
            </a:xfrm>
            <a:custGeom>
              <a:rect b="b" l="l" r="r" t="t"/>
              <a:pathLst>
                <a:path extrusionOk="0" h="797" w="302">
                  <a:moveTo>
                    <a:pt x="285" y="1"/>
                  </a:moveTo>
                  <a:cubicBezTo>
                    <a:pt x="279" y="1"/>
                    <a:pt x="273" y="6"/>
                    <a:pt x="273" y="14"/>
                  </a:cubicBezTo>
                  <a:lnTo>
                    <a:pt x="6" y="773"/>
                  </a:lnTo>
                  <a:cubicBezTo>
                    <a:pt x="0" y="784"/>
                    <a:pt x="6" y="790"/>
                    <a:pt x="13" y="797"/>
                  </a:cubicBezTo>
                  <a:cubicBezTo>
                    <a:pt x="24" y="797"/>
                    <a:pt x="29" y="797"/>
                    <a:pt x="35" y="784"/>
                  </a:cubicBezTo>
                  <a:lnTo>
                    <a:pt x="302" y="19"/>
                  </a:lnTo>
                  <a:cubicBezTo>
                    <a:pt x="302" y="14"/>
                    <a:pt x="302" y="8"/>
                    <a:pt x="296" y="3"/>
                  </a:cubicBezTo>
                  <a:lnTo>
                    <a:pt x="291" y="3"/>
                  </a:lnTo>
                  <a:cubicBezTo>
                    <a:pt x="289" y="1"/>
                    <a:pt x="287" y="1"/>
                    <a:pt x="285"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6"/>
            <p:cNvSpPr/>
            <p:nvPr/>
          </p:nvSpPr>
          <p:spPr>
            <a:xfrm>
              <a:off x="6533992" y="1219279"/>
              <a:ext cx="73939" cy="45188"/>
            </a:xfrm>
            <a:custGeom>
              <a:rect b="b" l="l" r="r" t="t"/>
              <a:pathLst>
                <a:path extrusionOk="0" h="789" w="1291">
                  <a:moveTo>
                    <a:pt x="1113" y="0"/>
                  </a:moveTo>
                  <a:lnTo>
                    <a:pt x="1113" y="0"/>
                  </a:lnTo>
                  <a:cubicBezTo>
                    <a:pt x="0" y="434"/>
                    <a:pt x="701" y="753"/>
                    <a:pt x="1003" y="788"/>
                  </a:cubicBezTo>
                  <a:cubicBezTo>
                    <a:pt x="1009" y="788"/>
                    <a:pt x="1015" y="789"/>
                    <a:pt x="1021" y="789"/>
                  </a:cubicBezTo>
                  <a:cubicBezTo>
                    <a:pt x="1290" y="789"/>
                    <a:pt x="1113" y="0"/>
                    <a:pt x="1113"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6"/>
            <p:cNvSpPr/>
            <p:nvPr/>
          </p:nvSpPr>
          <p:spPr>
            <a:xfrm>
              <a:off x="6560796" y="1220539"/>
              <a:ext cx="42324" cy="25658"/>
            </a:xfrm>
            <a:custGeom>
              <a:rect b="b" l="l" r="r" t="t"/>
              <a:pathLst>
                <a:path extrusionOk="0" h="448" w="739">
                  <a:moveTo>
                    <a:pt x="632" y="1"/>
                  </a:moveTo>
                  <a:lnTo>
                    <a:pt x="632" y="1"/>
                  </a:lnTo>
                  <a:cubicBezTo>
                    <a:pt x="1" y="250"/>
                    <a:pt x="402" y="430"/>
                    <a:pt x="570" y="447"/>
                  </a:cubicBezTo>
                  <a:cubicBezTo>
                    <a:pt x="574" y="448"/>
                    <a:pt x="578" y="448"/>
                    <a:pt x="582" y="448"/>
                  </a:cubicBezTo>
                  <a:cubicBezTo>
                    <a:pt x="738" y="448"/>
                    <a:pt x="632" y="1"/>
                    <a:pt x="63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6"/>
            <p:cNvSpPr/>
            <p:nvPr/>
          </p:nvSpPr>
          <p:spPr>
            <a:xfrm>
              <a:off x="6567096" y="1218248"/>
              <a:ext cx="31614" cy="20045"/>
            </a:xfrm>
            <a:custGeom>
              <a:rect b="b" l="l" r="r" t="t"/>
              <a:pathLst>
                <a:path extrusionOk="0" h="350" w="552">
                  <a:moveTo>
                    <a:pt x="541" y="0"/>
                  </a:moveTo>
                  <a:cubicBezTo>
                    <a:pt x="535" y="0"/>
                    <a:pt x="522" y="0"/>
                    <a:pt x="517" y="11"/>
                  </a:cubicBezTo>
                  <a:cubicBezTo>
                    <a:pt x="517" y="11"/>
                    <a:pt x="345" y="314"/>
                    <a:pt x="51" y="314"/>
                  </a:cubicBezTo>
                  <a:cubicBezTo>
                    <a:pt x="41" y="314"/>
                    <a:pt x="30" y="314"/>
                    <a:pt x="19" y="313"/>
                  </a:cubicBezTo>
                  <a:cubicBezTo>
                    <a:pt x="8" y="313"/>
                    <a:pt x="1" y="319"/>
                    <a:pt x="1" y="331"/>
                  </a:cubicBezTo>
                  <a:cubicBezTo>
                    <a:pt x="1" y="337"/>
                    <a:pt x="1" y="337"/>
                    <a:pt x="8" y="342"/>
                  </a:cubicBezTo>
                  <a:lnTo>
                    <a:pt x="13" y="348"/>
                  </a:lnTo>
                  <a:cubicBezTo>
                    <a:pt x="24" y="349"/>
                    <a:pt x="36" y="349"/>
                    <a:pt x="46" y="349"/>
                  </a:cubicBezTo>
                  <a:cubicBezTo>
                    <a:pt x="362" y="349"/>
                    <a:pt x="546" y="29"/>
                    <a:pt x="546" y="24"/>
                  </a:cubicBezTo>
                  <a:cubicBezTo>
                    <a:pt x="552" y="18"/>
                    <a:pt x="546" y="6"/>
                    <a:pt x="54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6"/>
            <p:cNvSpPr/>
            <p:nvPr/>
          </p:nvSpPr>
          <p:spPr>
            <a:xfrm>
              <a:off x="6585766" y="1218248"/>
              <a:ext cx="15979" cy="36024"/>
            </a:xfrm>
            <a:custGeom>
              <a:rect b="b" l="l" r="r" t="t"/>
              <a:pathLst>
                <a:path extrusionOk="0" h="629" w="279">
                  <a:moveTo>
                    <a:pt x="215" y="0"/>
                  </a:moveTo>
                  <a:cubicBezTo>
                    <a:pt x="209" y="0"/>
                    <a:pt x="196" y="0"/>
                    <a:pt x="191" y="11"/>
                  </a:cubicBezTo>
                  <a:cubicBezTo>
                    <a:pt x="0" y="394"/>
                    <a:pt x="191" y="580"/>
                    <a:pt x="238" y="615"/>
                  </a:cubicBezTo>
                  <a:cubicBezTo>
                    <a:pt x="244" y="621"/>
                    <a:pt x="249" y="626"/>
                    <a:pt x="249" y="626"/>
                  </a:cubicBezTo>
                  <a:cubicBezTo>
                    <a:pt x="253" y="628"/>
                    <a:pt x="255" y="628"/>
                    <a:pt x="258" y="628"/>
                  </a:cubicBezTo>
                  <a:cubicBezTo>
                    <a:pt x="264" y="628"/>
                    <a:pt x="268" y="625"/>
                    <a:pt x="273" y="621"/>
                  </a:cubicBezTo>
                  <a:cubicBezTo>
                    <a:pt x="278" y="615"/>
                    <a:pt x="278" y="603"/>
                    <a:pt x="266" y="597"/>
                  </a:cubicBezTo>
                  <a:cubicBezTo>
                    <a:pt x="260" y="591"/>
                    <a:pt x="17" y="429"/>
                    <a:pt x="220" y="24"/>
                  </a:cubicBezTo>
                  <a:cubicBezTo>
                    <a:pt x="226" y="18"/>
                    <a:pt x="220" y="6"/>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6"/>
            <p:cNvSpPr/>
            <p:nvPr/>
          </p:nvSpPr>
          <p:spPr>
            <a:xfrm>
              <a:off x="6583017" y="1218306"/>
              <a:ext cx="15693" cy="46448"/>
            </a:xfrm>
            <a:custGeom>
              <a:rect b="b" l="l" r="r" t="t"/>
              <a:pathLst>
                <a:path extrusionOk="0" h="811" w="274">
                  <a:moveTo>
                    <a:pt x="251" y="1"/>
                  </a:moveTo>
                  <a:cubicBezTo>
                    <a:pt x="246" y="1"/>
                    <a:pt x="242" y="2"/>
                    <a:pt x="239" y="5"/>
                  </a:cubicBezTo>
                  <a:cubicBezTo>
                    <a:pt x="1" y="318"/>
                    <a:pt x="193" y="782"/>
                    <a:pt x="199" y="799"/>
                  </a:cubicBezTo>
                  <a:cubicBezTo>
                    <a:pt x="204" y="805"/>
                    <a:pt x="204" y="805"/>
                    <a:pt x="204" y="810"/>
                  </a:cubicBezTo>
                  <a:lnTo>
                    <a:pt x="222" y="810"/>
                  </a:lnTo>
                  <a:cubicBezTo>
                    <a:pt x="228" y="805"/>
                    <a:pt x="233" y="799"/>
                    <a:pt x="233" y="788"/>
                  </a:cubicBezTo>
                  <a:cubicBezTo>
                    <a:pt x="228" y="782"/>
                    <a:pt x="43" y="318"/>
                    <a:pt x="268" y="28"/>
                  </a:cubicBezTo>
                  <a:cubicBezTo>
                    <a:pt x="274" y="17"/>
                    <a:pt x="274" y="10"/>
                    <a:pt x="263" y="5"/>
                  </a:cubicBezTo>
                  <a:cubicBezTo>
                    <a:pt x="260" y="2"/>
                    <a:pt x="255" y="1"/>
                    <a:pt x="25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6"/>
            <p:cNvSpPr/>
            <p:nvPr/>
          </p:nvSpPr>
          <p:spPr>
            <a:xfrm>
              <a:off x="6562170" y="1218248"/>
              <a:ext cx="36540" cy="31901"/>
            </a:xfrm>
            <a:custGeom>
              <a:rect b="b" l="l" r="r" t="t"/>
              <a:pathLst>
                <a:path extrusionOk="0" h="557" w="638">
                  <a:moveTo>
                    <a:pt x="627" y="0"/>
                  </a:moveTo>
                  <a:cubicBezTo>
                    <a:pt x="621" y="0"/>
                    <a:pt x="608" y="0"/>
                    <a:pt x="603" y="11"/>
                  </a:cubicBezTo>
                  <a:cubicBezTo>
                    <a:pt x="361" y="479"/>
                    <a:pt x="133" y="524"/>
                    <a:pt x="54" y="524"/>
                  </a:cubicBezTo>
                  <a:cubicBezTo>
                    <a:pt x="35" y="524"/>
                    <a:pt x="24" y="522"/>
                    <a:pt x="24" y="522"/>
                  </a:cubicBezTo>
                  <a:cubicBezTo>
                    <a:pt x="21" y="520"/>
                    <a:pt x="18" y="520"/>
                    <a:pt x="15" y="520"/>
                  </a:cubicBezTo>
                  <a:cubicBezTo>
                    <a:pt x="6" y="520"/>
                    <a:pt x="1" y="525"/>
                    <a:pt x="1" y="533"/>
                  </a:cubicBezTo>
                  <a:cubicBezTo>
                    <a:pt x="1" y="540"/>
                    <a:pt x="1" y="545"/>
                    <a:pt x="6" y="551"/>
                  </a:cubicBezTo>
                  <a:lnTo>
                    <a:pt x="12" y="551"/>
                  </a:lnTo>
                  <a:cubicBezTo>
                    <a:pt x="14" y="552"/>
                    <a:pt x="31" y="557"/>
                    <a:pt x="58" y="557"/>
                  </a:cubicBezTo>
                  <a:cubicBezTo>
                    <a:pt x="154" y="557"/>
                    <a:pt x="388" y="499"/>
                    <a:pt x="632" y="24"/>
                  </a:cubicBezTo>
                  <a:cubicBezTo>
                    <a:pt x="638" y="18"/>
                    <a:pt x="632" y="6"/>
                    <a:pt x="62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6"/>
            <p:cNvSpPr/>
            <p:nvPr/>
          </p:nvSpPr>
          <p:spPr>
            <a:xfrm>
              <a:off x="6576087" y="1217790"/>
              <a:ext cx="22966" cy="43355"/>
            </a:xfrm>
            <a:custGeom>
              <a:rect b="b" l="l" r="r" t="t"/>
              <a:pathLst>
                <a:path extrusionOk="0" h="757" w="401">
                  <a:moveTo>
                    <a:pt x="383" y="0"/>
                  </a:moveTo>
                  <a:cubicBezTo>
                    <a:pt x="377" y="0"/>
                    <a:pt x="370" y="4"/>
                    <a:pt x="365" y="8"/>
                  </a:cubicBezTo>
                  <a:lnTo>
                    <a:pt x="7" y="733"/>
                  </a:lnTo>
                  <a:cubicBezTo>
                    <a:pt x="1" y="739"/>
                    <a:pt x="1" y="744"/>
                    <a:pt x="7" y="750"/>
                  </a:cubicBezTo>
                  <a:lnTo>
                    <a:pt x="12" y="757"/>
                  </a:lnTo>
                  <a:cubicBezTo>
                    <a:pt x="18" y="757"/>
                    <a:pt x="30" y="757"/>
                    <a:pt x="36" y="744"/>
                  </a:cubicBezTo>
                  <a:lnTo>
                    <a:pt x="395" y="26"/>
                  </a:lnTo>
                  <a:cubicBezTo>
                    <a:pt x="400" y="14"/>
                    <a:pt x="395" y="8"/>
                    <a:pt x="389" y="3"/>
                  </a:cubicBezTo>
                  <a:cubicBezTo>
                    <a:pt x="387" y="1"/>
                    <a:pt x="385" y="0"/>
                    <a:pt x="3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6"/>
            <p:cNvSpPr/>
            <p:nvPr/>
          </p:nvSpPr>
          <p:spPr>
            <a:xfrm>
              <a:off x="6668067" y="1211834"/>
              <a:ext cx="65863" cy="40148"/>
            </a:xfrm>
            <a:custGeom>
              <a:rect b="b" l="l" r="r" t="t"/>
              <a:pathLst>
                <a:path extrusionOk="0" h="701" w="1150">
                  <a:moveTo>
                    <a:pt x="355" y="1"/>
                  </a:moveTo>
                  <a:cubicBezTo>
                    <a:pt x="132" y="1"/>
                    <a:pt x="0" y="698"/>
                    <a:pt x="0" y="698"/>
                  </a:cubicBezTo>
                  <a:cubicBezTo>
                    <a:pt x="46" y="700"/>
                    <a:pt x="90" y="700"/>
                    <a:pt x="131" y="700"/>
                  </a:cubicBezTo>
                  <a:cubicBezTo>
                    <a:pt x="1149" y="700"/>
                    <a:pt x="669" y="170"/>
                    <a:pt x="418" y="19"/>
                  </a:cubicBezTo>
                  <a:cubicBezTo>
                    <a:pt x="396" y="7"/>
                    <a:pt x="375" y="1"/>
                    <a:pt x="355"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6"/>
            <p:cNvSpPr/>
            <p:nvPr/>
          </p:nvSpPr>
          <p:spPr>
            <a:xfrm>
              <a:off x="6669098" y="1228214"/>
              <a:ext cx="37743" cy="23024"/>
            </a:xfrm>
            <a:custGeom>
              <a:rect b="b" l="l" r="r" t="t"/>
              <a:pathLst>
                <a:path extrusionOk="0" h="402" w="659">
                  <a:moveTo>
                    <a:pt x="201" y="1"/>
                  </a:moveTo>
                  <a:cubicBezTo>
                    <a:pt x="73" y="1"/>
                    <a:pt x="0" y="401"/>
                    <a:pt x="0" y="401"/>
                  </a:cubicBezTo>
                  <a:cubicBezTo>
                    <a:pt x="23" y="401"/>
                    <a:pt x="44" y="402"/>
                    <a:pt x="64" y="402"/>
                  </a:cubicBezTo>
                  <a:cubicBezTo>
                    <a:pt x="658" y="402"/>
                    <a:pt x="378" y="96"/>
                    <a:pt x="237" y="11"/>
                  </a:cubicBezTo>
                  <a:cubicBezTo>
                    <a:pt x="224" y="4"/>
                    <a:pt x="212" y="1"/>
                    <a:pt x="20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6"/>
            <p:cNvSpPr/>
            <p:nvPr/>
          </p:nvSpPr>
          <p:spPr>
            <a:xfrm>
              <a:off x="6666693" y="1243391"/>
              <a:ext cx="36654" cy="9565"/>
            </a:xfrm>
            <a:custGeom>
              <a:rect b="b" l="l" r="r" t="t"/>
              <a:pathLst>
                <a:path extrusionOk="0" h="167" w="640">
                  <a:moveTo>
                    <a:pt x="409" y="1"/>
                  </a:moveTo>
                  <a:cubicBezTo>
                    <a:pt x="194" y="1"/>
                    <a:pt x="13" y="136"/>
                    <a:pt x="13" y="136"/>
                  </a:cubicBezTo>
                  <a:cubicBezTo>
                    <a:pt x="8" y="141"/>
                    <a:pt x="1" y="152"/>
                    <a:pt x="8" y="158"/>
                  </a:cubicBezTo>
                  <a:cubicBezTo>
                    <a:pt x="11" y="162"/>
                    <a:pt x="18" y="166"/>
                    <a:pt x="24" y="166"/>
                  </a:cubicBezTo>
                  <a:cubicBezTo>
                    <a:pt x="26" y="166"/>
                    <a:pt x="28" y="166"/>
                    <a:pt x="30" y="164"/>
                  </a:cubicBezTo>
                  <a:cubicBezTo>
                    <a:pt x="34" y="159"/>
                    <a:pt x="203" y="34"/>
                    <a:pt x="408" y="34"/>
                  </a:cubicBezTo>
                  <a:cubicBezTo>
                    <a:pt x="475" y="34"/>
                    <a:pt x="545" y="47"/>
                    <a:pt x="615" y="83"/>
                  </a:cubicBezTo>
                  <a:cubicBezTo>
                    <a:pt x="618" y="85"/>
                    <a:pt x="621" y="87"/>
                    <a:pt x="625" y="87"/>
                  </a:cubicBezTo>
                  <a:cubicBezTo>
                    <a:pt x="629" y="87"/>
                    <a:pt x="634" y="84"/>
                    <a:pt x="634" y="77"/>
                  </a:cubicBezTo>
                  <a:cubicBezTo>
                    <a:pt x="639" y="72"/>
                    <a:pt x="639" y="66"/>
                    <a:pt x="634" y="66"/>
                  </a:cubicBezTo>
                  <a:cubicBezTo>
                    <a:pt x="634" y="59"/>
                    <a:pt x="634" y="59"/>
                    <a:pt x="627" y="54"/>
                  </a:cubicBezTo>
                  <a:cubicBezTo>
                    <a:pt x="554" y="15"/>
                    <a:pt x="480" y="1"/>
                    <a:pt x="40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6"/>
            <p:cNvSpPr/>
            <p:nvPr/>
          </p:nvSpPr>
          <p:spPr>
            <a:xfrm>
              <a:off x="6666693" y="1218649"/>
              <a:ext cx="21019" cy="34306"/>
            </a:xfrm>
            <a:custGeom>
              <a:rect b="b" l="l" r="r" t="t"/>
              <a:pathLst>
                <a:path extrusionOk="0" h="599" w="367">
                  <a:moveTo>
                    <a:pt x="215" y="0"/>
                  </a:moveTo>
                  <a:cubicBezTo>
                    <a:pt x="211" y="0"/>
                    <a:pt x="206" y="2"/>
                    <a:pt x="204" y="4"/>
                  </a:cubicBezTo>
                  <a:cubicBezTo>
                    <a:pt x="198" y="4"/>
                    <a:pt x="193" y="17"/>
                    <a:pt x="198" y="22"/>
                  </a:cubicBezTo>
                  <a:cubicBezTo>
                    <a:pt x="204" y="34"/>
                    <a:pt x="361" y="277"/>
                    <a:pt x="13" y="568"/>
                  </a:cubicBezTo>
                  <a:cubicBezTo>
                    <a:pt x="8" y="573"/>
                    <a:pt x="1" y="584"/>
                    <a:pt x="8" y="590"/>
                  </a:cubicBezTo>
                  <a:cubicBezTo>
                    <a:pt x="11" y="594"/>
                    <a:pt x="18" y="598"/>
                    <a:pt x="24" y="598"/>
                  </a:cubicBezTo>
                  <a:cubicBezTo>
                    <a:pt x="26" y="598"/>
                    <a:pt x="28" y="598"/>
                    <a:pt x="30" y="596"/>
                  </a:cubicBezTo>
                  <a:cubicBezTo>
                    <a:pt x="366" y="317"/>
                    <a:pt x="262" y="74"/>
                    <a:pt x="233" y="17"/>
                  </a:cubicBezTo>
                  <a:cubicBezTo>
                    <a:pt x="227" y="11"/>
                    <a:pt x="227" y="4"/>
                    <a:pt x="227" y="4"/>
                  </a:cubicBezTo>
                  <a:cubicBezTo>
                    <a:pt x="225" y="2"/>
                    <a:pt x="220" y="0"/>
                    <a:pt x="21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6"/>
            <p:cNvSpPr/>
            <p:nvPr/>
          </p:nvSpPr>
          <p:spPr>
            <a:xfrm>
              <a:off x="6666693" y="1210918"/>
              <a:ext cx="22394" cy="42038"/>
            </a:xfrm>
            <a:custGeom>
              <a:rect b="b" l="l" r="r" t="t"/>
              <a:pathLst>
                <a:path extrusionOk="0" h="734" w="391">
                  <a:moveTo>
                    <a:pt x="372" y="0"/>
                  </a:moveTo>
                  <a:cubicBezTo>
                    <a:pt x="361" y="0"/>
                    <a:pt x="355" y="7"/>
                    <a:pt x="355" y="18"/>
                  </a:cubicBezTo>
                  <a:cubicBezTo>
                    <a:pt x="355" y="24"/>
                    <a:pt x="337" y="522"/>
                    <a:pt x="13" y="703"/>
                  </a:cubicBezTo>
                  <a:cubicBezTo>
                    <a:pt x="8" y="708"/>
                    <a:pt x="1" y="714"/>
                    <a:pt x="8" y="725"/>
                  </a:cubicBezTo>
                  <a:cubicBezTo>
                    <a:pt x="11" y="729"/>
                    <a:pt x="18" y="733"/>
                    <a:pt x="24" y="733"/>
                  </a:cubicBezTo>
                  <a:cubicBezTo>
                    <a:pt x="26" y="733"/>
                    <a:pt x="28" y="733"/>
                    <a:pt x="30" y="731"/>
                  </a:cubicBezTo>
                  <a:cubicBezTo>
                    <a:pt x="372" y="546"/>
                    <a:pt x="390" y="42"/>
                    <a:pt x="390" y="18"/>
                  </a:cubicBezTo>
                  <a:cubicBezTo>
                    <a:pt x="390" y="18"/>
                    <a:pt x="390" y="13"/>
                    <a:pt x="383" y="13"/>
                  </a:cubicBezTo>
                  <a:cubicBezTo>
                    <a:pt x="383" y="7"/>
                    <a:pt x="378" y="0"/>
                    <a:pt x="37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6"/>
            <p:cNvSpPr/>
            <p:nvPr/>
          </p:nvSpPr>
          <p:spPr>
            <a:xfrm>
              <a:off x="6666693" y="1235087"/>
              <a:ext cx="45875" cy="17869"/>
            </a:xfrm>
            <a:custGeom>
              <a:rect b="b" l="l" r="r" t="t"/>
              <a:pathLst>
                <a:path extrusionOk="0" h="312" w="801">
                  <a:moveTo>
                    <a:pt x="618" y="1"/>
                  </a:moveTo>
                  <a:cubicBezTo>
                    <a:pt x="491" y="1"/>
                    <a:pt x="292" y="55"/>
                    <a:pt x="13" y="281"/>
                  </a:cubicBezTo>
                  <a:cubicBezTo>
                    <a:pt x="8" y="286"/>
                    <a:pt x="1" y="297"/>
                    <a:pt x="8" y="303"/>
                  </a:cubicBezTo>
                  <a:cubicBezTo>
                    <a:pt x="11" y="307"/>
                    <a:pt x="18" y="311"/>
                    <a:pt x="24" y="311"/>
                  </a:cubicBezTo>
                  <a:cubicBezTo>
                    <a:pt x="26" y="311"/>
                    <a:pt x="28" y="311"/>
                    <a:pt x="30" y="309"/>
                  </a:cubicBezTo>
                  <a:cubicBezTo>
                    <a:pt x="301" y="87"/>
                    <a:pt x="494" y="34"/>
                    <a:pt x="615" y="34"/>
                  </a:cubicBezTo>
                  <a:cubicBezTo>
                    <a:pt x="722" y="34"/>
                    <a:pt x="773" y="75"/>
                    <a:pt x="773" y="78"/>
                  </a:cubicBezTo>
                  <a:cubicBezTo>
                    <a:pt x="774" y="79"/>
                    <a:pt x="776" y="80"/>
                    <a:pt x="779" y="80"/>
                  </a:cubicBezTo>
                  <a:cubicBezTo>
                    <a:pt x="784" y="80"/>
                    <a:pt x="791" y="76"/>
                    <a:pt x="795" y="72"/>
                  </a:cubicBezTo>
                  <a:cubicBezTo>
                    <a:pt x="800" y="65"/>
                    <a:pt x="800" y="60"/>
                    <a:pt x="795" y="54"/>
                  </a:cubicBezTo>
                  <a:lnTo>
                    <a:pt x="795" y="48"/>
                  </a:lnTo>
                  <a:cubicBezTo>
                    <a:pt x="790" y="46"/>
                    <a:pt x="733" y="1"/>
                    <a:pt x="6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6"/>
            <p:cNvSpPr/>
            <p:nvPr/>
          </p:nvSpPr>
          <p:spPr>
            <a:xfrm>
              <a:off x="6666406" y="1221685"/>
              <a:ext cx="37857" cy="31385"/>
            </a:xfrm>
            <a:custGeom>
              <a:rect b="b" l="l" r="r" t="t"/>
              <a:pathLst>
                <a:path extrusionOk="0" h="548" w="661">
                  <a:moveTo>
                    <a:pt x="642" y="1"/>
                  </a:moveTo>
                  <a:cubicBezTo>
                    <a:pt x="638" y="1"/>
                    <a:pt x="634" y="2"/>
                    <a:pt x="632" y="4"/>
                  </a:cubicBezTo>
                  <a:lnTo>
                    <a:pt x="6" y="520"/>
                  </a:lnTo>
                  <a:cubicBezTo>
                    <a:pt x="0" y="526"/>
                    <a:pt x="0" y="537"/>
                    <a:pt x="6" y="543"/>
                  </a:cubicBezTo>
                  <a:cubicBezTo>
                    <a:pt x="9" y="546"/>
                    <a:pt x="14" y="548"/>
                    <a:pt x="18" y="548"/>
                  </a:cubicBezTo>
                  <a:cubicBezTo>
                    <a:pt x="22" y="548"/>
                    <a:pt x="26" y="546"/>
                    <a:pt x="29" y="543"/>
                  </a:cubicBezTo>
                  <a:lnTo>
                    <a:pt x="650" y="33"/>
                  </a:lnTo>
                  <a:cubicBezTo>
                    <a:pt x="655" y="28"/>
                    <a:pt x="661" y="15"/>
                    <a:pt x="655" y="10"/>
                  </a:cubicBezTo>
                  <a:cubicBezTo>
                    <a:pt x="652" y="3"/>
                    <a:pt x="647" y="1"/>
                    <a:pt x="642"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6"/>
            <p:cNvSpPr/>
            <p:nvPr/>
          </p:nvSpPr>
          <p:spPr>
            <a:xfrm>
              <a:off x="6626602" y="1219279"/>
              <a:ext cx="63114" cy="46047"/>
            </a:xfrm>
            <a:custGeom>
              <a:rect b="b" l="l" r="r" t="t"/>
              <a:pathLst>
                <a:path extrusionOk="0" h="804" w="1102">
                  <a:moveTo>
                    <a:pt x="534" y="0"/>
                  </a:moveTo>
                  <a:cubicBezTo>
                    <a:pt x="0" y="643"/>
                    <a:pt x="219" y="803"/>
                    <a:pt x="493" y="803"/>
                  </a:cubicBezTo>
                  <a:cubicBezTo>
                    <a:pt x="609" y="803"/>
                    <a:pt x="735" y="774"/>
                    <a:pt x="817" y="742"/>
                  </a:cubicBezTo>
                  <a:cubicBezTo>
                    <a:pt x="1101" y="632"/>
                    <a:pt x="534" y="0"/>
                    <a:pt x="534"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6"/>
            <p:cNvSpPr/>
            <p:nvPr/>
          </p:nvSpPr>
          <p:spPr>
            <a:xfrm>
              <a:off x="6639946" y="1220539"/>
              <a:ext cx="35795" cy="26288"/>
            </a:xfrm>
            <a:custGeom>
              <a:rect b="b" l="l" r="r" t="t"/>
              <a:pathLst>
                <a:path extrusionOk="0" h="459" w="625">
                  <a:moveTo>
                    <a:pt x="306" y="1"/>
                  </a:moveTo>
                  <a:cubicBezTo>
                    <a:pt x="0" y="367"/>
                    <a:pt x="124" y="459"/>
                    <a:pt x="281" y="459"/>
                  </a:cubicBezTo>
                  <a:cubicBezTo>
                    <a:pt x="347" y="459"/>
                    <a:pt x="420" y="442"/>
                    <a:pt x="468" y="423"/>
                  </a:cubicBezTo>
                  <a:cubicBezTo>
                    <a:pt x="625" y="361"/>
                    <a:pt x="306" y="1"/>
                    <a:pt x="306"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6"/>
            <p:cNvSpPr/>
            <p:nvPr/>
          </p:nvSpPr>
          <p:spPr>
            <a:xfrm>
              <a:off x="6638801" y="1218248"/>
              <a:ext cx="19358" cy="31901"/>
            </a:xfrm>
            <a:custGeom>
              <a:rect b="b" l="l" r="r" t="t"/>
              <a:pathLst>
                <a:path extrusionOk="0" h="557" w="338">
                  <a:moveTo>
                    <a:pt x="321" y="0"/>
                  </a:moveTo>
                  <a:cubicBezTo>
                    <a:pt x="314" y="0"/>
                    <a:pt x="303" y="6"/>
                    <a:pt x="303" y="18"/>
                  </a:cubicBezTo>
                  <a:cubicBezTo>
                    <a:pt x="303" y="18"/>
                    <a:pt x="297" y="388"/>
                    <a:pt x="13" y="522"/>
                  </a:cubicBezTo>
                  <a:cubicBezTo>
                    <a:pt x="8" y="527"/>
                    <a:pt x="1" y="540"/>
                    <a:pt x="8" y="545"/>
                  </a:cubicBezTo>
                  <a:cubicBezTo>
                    <a:pt x="8" y="551"/>
                    <a:pt x="13" y="551"/>
                    <a:pt x="19" y="557"/>
                  </a:cubicBezTo>
                  <a:cubicBezTo>
                    <a:pt x="19" y="557"/>
                    <a:pt x="24" y="557"/>
                    <a:pt x="24" y="551"/>
                  </a:cubicBezTo>
                  <a:cubicBezTo>
                    <a:pt x="332" y="412"/>
                    <a:pt x="337" y="18"/>
                    <a:pt x="337" y="18"/>
                  </a:cubicBezTo>
                  <a:cubicBezTo>
                    <a:pt x="337" y="6"/>
                    <a:pt x="332" y="0"/>
                    <a:pt x="321"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6"/>
            <p:cNvSpPr/>
            <p:nvPr/>
          </p:nvSpPr>
          <p:spPr>
            <a:xfrm>
              <a:off x="6656097" y="1218248"/>
              <a:ext cx="21305" cy="30240"/>
            </a:xfrm>
            <a:custGeom>
              <a:rect b="b" l="l" r="r" t="t"/>
              <a:pathLst>
                <a:path extrusionOk="0" h="528" w="372">
                  <a:moveTo>
                    <a:pt x="19" y="0"/>
                  </a:moveTo>
                  <a:cubicBezTo>
                    <a:pt x="12" y="0"/>
                    <a:pt x="1" y="6"/>
                    <a:pt x="1" y="18"/>
                  </a:cubicBezTo>
                  <a:cubicBezTo>
                    <a:pt x="19" y="447"/>
                    <a:pt x="279" y="516"/>
                    <a:pt x="337" y="522"/>
                  </a:cubicBezTo>
                  <a:cubicBezTo>
                    <a:pt x="348" y="527"/>
                    <a:pt x="348" y="527"/>
                    <a:pt x="354" y="527"/>
                  </a:cubicBezTo>
                  <a:cubicBezTo>
                    <a:pt x="359" y="527"/>
                    <a:pt x="366" y="522"/>
                    <a:pt x="372" y="511"/>
                  </a:cubicBezTo>
                  <a:cubicBezTo>
                    <a:pt x="372" y="505"/>
                    <a:pt x="366" y="493"/>
                    <a:pt x="354" y="493"/>
                  </a:cubicBezTo>
                  <a:cubicBezTo>
                    <a:pt x="343" y="493"/>
                    <a:pt x="53" y="470"/>
                    <a:pt x="35" y="11"/>
                  </a:cubicBezTo>
                  <a:cubicBezTo>
                    <a:pt x="35" y="6"/>
                    <a:pt x="30" y="0"/>
                    <a:pt x="1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6"/>
            <p:cNvSpPr/>
            <p:nvPr/>
          </p:nvSpPr>
          <p:spPr>
            <a:xfrm>
              <a:off x="6652775" y="1218248"/>
              <a:ext cx="25314" cy="41866"/>
            </a:xfrm>
            <a:custGeom>
              <a:rect b="b" l="l" r="r" t="t"/>
              <a:pathLst>
                <a:path extrusionOk="0" h="731" w="442">
                  <a:moveTo>
                    <a:pt x="82" y="0"/>
                  </a:moveTo>
                  <a:cubicBezTo>
                    <a:pt x="70" y="0"/>
                    <a:pt x="64" y="6"/>
                    <a:pt x="59" y="11"/>
                  </a:cubicBezTo>
                  <a:cubicBezTo>
                    <a:pt x="0" y="401"/>
                    <a:pt x="395" y="714"/>
                    <a:pt x="412" y="731"/>
                  </a:cubicBezTo>
                  <a:lnTo>
                    <a:pt x="417" y="731"/>
                  </a:lnTo>
                  <a:cubicBezTo>
                    <a:pt x="424" y="731"/>
                    <a:pt x="430" y="731"/>
                    <a:pt x="436" y="725"/>
                  </a:cubicBezTo>
                  <a:cubicBezTo>
                    <a:pt x="441" y="719"/>
                    <a:pt x="436" y="707"/>
                    <a:pt x="430" y="701"/>
                  </a:cubicBezTo>
                  <a:cubicBezTo>
                    <a:pt x="424" y="701"/>
                    <a:pt x="35" y="383"/>
                    <a:pt x="93" y="18"/>
                  </a:cubicBezTo>
                  <a:cubicBezTo>
                    <a:pt x="93" y="6"/>
                    <a:pt x="88" y="0"/>
                    <a:pt x="8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6"/>
            <p:cNvSpPr/>
            <p:nvPr/>
          </p:nvSpPr>
          <p:spPr>
            <a:xfrm>
              <a:off x="6640175" y="1218248"/>
              <a:ext cx="19014" cy="44501"/>
            </a:xfrm>
            <a:custGeom>
              <a:rect b="b" l="l" r="r" t="t"/>
              <a:pathLst>
                <a:path extrusionOk="0" h="777" w="332">
                  <a:moveTo>
                    <a:pt x="297" y="0"/>
                  </a:moveTo>
                  <a:cubicBezTo>
                    <a:pt x="290" y="0"/>
                    <a:pt x="279" y="6"/>
                    <a:pt x="279" y="18"/>
                  </a:cubicBezTo>
                  <a:cubicBezTo>
                    <a:pt x="302" y="672"/>
                    <a:pt x="18" y="742"/>
                    <a:pt x="18" y="742"/>
                  </a:cubicBezTo>
                  <a:cubicBezTo>
                    <a:pt x="6" y="749"/>
                    <a:pt x="0" y="754"/>
                    <a:pt x="6" y="765"/>
                  </a:cubicBezTo>
                  <a:cubicBezTo>
                    <a:pt x="6" y="771"/>
                    <a:pt x="11" y="776"/>
                    <a:pt x="18" y="776"/>
                  </a:cubicBezTo>
                  <a:lnTo>
                    <a:pt x="24" y="776"/>
                  </a:lnTo>
                  <a:cubicBezTo>
                    <a:pt x="35" y="771"/>
                    <a:pt x="331" y="701"/>
                    <a:pt x="313" y="11"/>
                  </a:cubicBezTo>
                  <a:cubicBezTo>
                    <a:pt x="313" y="6"/>
                    <a:pt x="308" y="0"/>
                    <a:pt x="297"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6"/>
            <p:cNvSpPr/>
            <p:nvPr/>
          </p:nvSpPr>
          <p:spPr>
            <a:xfrm>
              <a:off x="6656441" y="1217618"/>
              <a:ext cx="3723" cy="48166"/>
            </a:xfrm>
            <a:custGeom>
              <a:rect b="b" l="l" r="r" t="t"/>
              <a:pathLst>
                <a:path extrusionOk="0" h="841" w="65">
                  <a:moveTo>
                    <a:pt x="18" y="0"/>
                  </a:moveTo>
                  <a:cubicBezTo>
                    <a:pt x="6" y="0"/>
                    <a:pt x="0" y="6"/>
                    <a:pt x="0" y="17"/>
                  </a:cubicBezTo>
                  <a:lnTo>
                    <a:pt x="29" y="822"/>
                  </a:lnTo>
                  <a:cubicBezTo>
                    <a:pt x="29" y="835"/>
                    <a:pt x="35" y="840"/>
                    <a:pt x="47" y="840"/>
                  </a:cubicBezTo>
                  <a:cubicBezTo>
                    <a:pt x="59" y="840"/>
                    <a:pt x="64" y="835"/>
                    <a:pt x="64" y="822"/>
                  </a:cubicBezTo>
                  <a:lnTo>
                    <a:pt x="29" y="17"/>
                  </a:lnTo>
                  <a:cubicBezTo>
                    <a:pt x="29" y="6"/>
                    <a:pt x="24" y="0"/>
                    <a:pt x="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6"/>
            <p:cNvSpPr/>
            <p:nvPr/>
          </p:nvSpPr>
          <p:spPr>
            <a:xfrm>
              <a:off x="6570475" y="1203988"/>
              <a:ext cx="75084" cy="45532"/>
            </a:xfrm>
            <a:custGeom>
              <a:rect b="b" l="l" r="r" t="t"/>
              <a:pathLst>
                <a:path extrusionOk="0" h="795" w="1311">
                  <a:moveTo>
                    <a:pt x="1096" y="0"/>
                  </a:moveTo>
                  <a:cubicBezTo>
                    <a:pt x="0" y="482"/>
                    <a:pt x="714" y="771"/>
                    <a:pt x="1014" y="794"/>
                  </a:cubicBezTo>
                  <a:cubicBezTo>
                    <a:pt x="1018" y="795"/>
                    <a:pt x="1022" y="795"/>
                    <a:pt x="1026" y="795"/>
                  </a:cubicBezTo>
                  <a:cubicBezTo>
                    <a:pt x="1310" y="795"/>
                    <a:pt x="1096" y="0"/>
                    <a:pt x="109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6"/>
            <p:cNvSpPr/>
            <p:nvPr/>
          </p:nvSpPr>
          <p:spPr>
            <a:xfrm>
              <a:off x="6596992" y="1205305"/>
              <a:ext cx="42668" cy="26002"/>
            </a:xfrm>
            <a:custGeom>
              <a:rect b="b" l="l" r="r" t="t"/>
              <a:pathLst>
                <a:path extrusionOk="0" h="454" w="745">
                  <a:moveTo>
                    <a:pt x="621" y="1"/>
                  </a:moveTo>
                  <a:lnTo>
                    <a:pt x="621" y="1"/>
                  </a:lnTo>
                  <a:cubicBezTo>
                    <a:pt x="0" y="272"/>
                    <a:pt x="407" y="440"/>
                    <a:pt x="575" y="453"/>
                  </a:cubicBezTo>
                  <a:cubicBezTo>
                    <a:pt x="578" y="453"/>
                    <a:pt x="581" y="453"/>
                    <a:pt x="584" y="453"/>
                  </a:cubicBezTo>
                  <a:cubicBezTo>
                    <a:pt x="744" y="453"/>
                    <a:pt x="621" y="1"/>
                    <a:pt x="621"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6"/>
            <p:cNvSpPr/>
            <p:nvPr/>
          </p:nvSpPr>
          <p:spPr>
            <a:xfrm>
              <a:off x="6603349" y="1203186"/>
              <a:ext cx="30927" cy="20790"/>
            </a:xfrm>
            <a:custGeom>
              <a:rect b="b" l="l" r="r" t="t"/>
              <a:pathLst>
                <a:path extrusionOk="0" h="363" w="540">
                  <a:moveTo>
                    <a:pt x="518" y="0"/>
                  </a:moveTo>
                  <a:cubicBezTo>
                    <a:pt x="512" y="0"/>
                    <a:pt x="508" y="5"/>
                    <a:pt x="504" y="9"/>
                  </a:cubicBezTo>
                  <a:cubicBezTo>
                    <a:pt x="504" y="14"/>
                    <a:pt x="333" y="333"/>
                    <a:pt x="25" y="333"/>
                  </a:cubicBezTo>
                  <a:cubicBezTo>
                    <a:pt x="23" y="333"/>
                    <a:pt x="20" y="333"/>
                    <a:pt x="17" y="333"/>
                  </a:cubicBezTo>
                  <a:cubicBezTo>
                    <a:pt x="6" y="333"/>
                    <a:pt x="1" y="338"/>
                    <a:pt x="1" y="344"/>
                  </a:cubicBezTo>
                  <a:cubicBezTo>
                    <a:pt x="1" y="351"/>
                    <a:pt x="1" y="356"/>
                    <a:pt x="6" y="362"/>
                  </a:cubicBezTo>
                  <a:lnTo>
                    <a:pt x="12" y="362"/>
                  </a:lnTo>
                  <a:cubicBezTo>
                    <a:pt x="17" y="362"/>
                    <a:pt x="23" y="362"/>
                    <a:pt x="28" y="362"/>
                  </a:cubicBezTo>
                  <a:cubicBezTo>
                    <a:pt x="360" y="362"/>
                    <a:pt x="533" y="25"/>
                    <a:pt x="533" y="25"/>
                  </a:cubicBezTo>
                  <a:cubicBezTo>
                    <a:pt x="539" y="14"/>
                    <a:pt x="533" y="3"/>
                    <a:pt x="528" y="3"/>
                  </a:cubicBezTo>
                  <a:cubicBezTo>
                    <a:pt x="524" y="1"/>
                    <a:pt x="521" y="0"/>
                    <a:pt x="51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6"/>
            <p:cNvSpPr/>
            <p:nvPr/>
          </p:nvSpPr>
          <p:spPr>
            <a:xfrm>
              <a:off x="6621905" y="1203186"/>
              <a:ext cx="16666" cy="35853"/>
            </a:xfrm>
            <a:custGeom>
              <a:rect b="b" l="l" r="r" t="t"/>
              <a:pathLst>
                <a:path extrusionOk="0" h="626" w="291">
                  <a:moveTo>
                    <a:pt x="194" y="0"/>
                  </a:moveTo>
                  <a:cubicBezTo>
                    <a:pt x="188" y="0"/>
                    <a:pt x="184" y="5"/>
                    <a:pt x="180" y="9"/>
                  </a:cubicBezTo>
                  <a:cubicBezTo>
                    <a:pt x="1" y="402"/>
                    <a:pt x="204" y="576"/>
                    <a:pt x="250" y="617"/>
                  </a:cubicBezTo>
                  <a:cubicBezTo>
                    <a:pt x="255" y="617"/>
                    <a:pt x="261" y="622"/>
                    <a:pt x="261" y="622"/>
                  </a:cubicBezTo>
                  <a:cubicBezTo>
                    <a:pt x="263" y="624"/>
                    <a:pt x="265" y="625"/>
                    <a:pt x="268" y="625"/>
                  </a:cubicBezTo>
                  <a:cubicBezTo>
                    <a:pt x="274" y="625"/>
                    <a:pt x="281" y="620"/>
                    <a:pt x="285" y="617"/>
                  </a:cubicBezTo>
                  <a:cubicBezTo>
                    <a:pt x="290" y="605"/>
                    <a:pt x="285" y="600"/>
                    <a:pt x="279" y="594"/>
                  </a:cubicBezTo>
                  <a:cubicBezTo>
                    <a:pt x="268" y="587"/>
                    <a:pt x="24" y="437"/>
                    <a:pt x="209" y="20"/>
                  </a:cubicBezTo>
                  <a:cubicBezTo>
                    <a:pt x="215" y="14"/>
                    <a:pt x="209" y="3"/>
                    <a:pt x="204" y="3"/>
                  </a:cubicBezTo>
                  <a:cubicBezTo>
                    <a:pt x="200" y="1"/>
                    <a:pt x="197" y="0"/>
                    <a:pt x="19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6"/>
            <p:cNvSpPr/>
            <p:nvPr/>
          </p:nvSpPr>
          <p:spPr>
            <a:xfrm>
              <a:off x="6619271" y="1203071"/>
              <a:ext cx="15005" cy="46677"/>
            </a:xfrm>
            <a:custGeom>
              <a:rect b="b" l="l" r="r" t="t"/>
              <a:pathLst>
                <a:path extrusionOk="0" h="815" w="262">
                  <a:moveTo>
                    <a:pt x="240" y="0"/>
                  </a:moveTo>
                  <a:cubicBezTo>
                    <a:pt x="235" y="0"/>
                    <a:pt x="229" y="3"/>
                    <a:pt x="226" y="11"/>
                  </a:cubicBezTo>
                  <a:cubicBezTo>
                    <a:pt x="1" y="324"/>
                    <a:pt x="210" y="787"/>
                    <a:pt x="215" y="805"/>
                  </a:cubicBezTo>
                  <a:cubicBezTo>
                    <a:pt x="221" y="805"/>
                    <a:pt x="221" y="810"/>
                    <a:pt x="221" y="810"/>
                  </a:cubicBezTo>
                  <a:cubicBezTo>
                    <a:pt x="223" y="813"/>
                    <a:pt x="226" y="815"/>
                    <a:pt x="229" y="815"/>
                  </a:cubicBezTo>
                  <a:cubicBezTo>
                    <a:pt x="232" y="815"/>
                    <a:pt x="235" y="813"/>
                    <a:pt x="237" y="810"/>
                  </a:cubicBezTo>
                  <a:cubicBezTo>
                    <a:pt x="250" y="810"/>
                    <a:pt x="250" y="798"/>
                    <a:pt x="250" y="792"/>
                  </a:cubicBezTo>
                  <a:cubicBezTo>
                    <a:pt x="244" y="787"/>
                    <a:pt x="41" y="329"/>
                    <a:pt x="255" y="27"/>
                  </a:cubicBezTo>
                  <a:cubicBezTo>
                    <a:pt x="261" y="22"/>
                    <a:pt x="261" y="11"/>
                    <a:pt x="250" y="5"/>
                  </a:cubicBezTo>
                  <a:cubicBezTo>
                    <a:pt x="248" y="2"/>
                    <a:pt x="244" y="0"/>
                    <a:pt x="24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6"/>
            <p:cNvSpPr/>
            <p:nvPr/>
          </p:nvSpPr>
          <p:spPr>
            <a:xfrm>
              <a:off x="6598653" y="1203186"/>
              <a:ext cx="35623" cy="32989"/>
            </a:xfrm>
            <a:custGeom>
              <a:rect b="b" l="l" r="r" t="t"/>
              <a:pathLst>
                <a:path extrusionOk="0" h="576" w="622">
                  <a:moveTo>
                    <a:pt x="600" y="0"/>
                  </a:moveTo>
                  <a:cubicBezTo>
                    <a:pt x="594" y="0"/>
                    <a:pt x="590" y="5"/>
                    <a:pt x="586" y="9"/>
                  </a:cubicBezTo>
                  <a:cubicBezTo>
                    <a:pt x="354" y="502"/>
                    <a:pt x="118" y="543"/>
                    <a:pt x="46" y="543"/>
                  </a:cubicBezTo>
                  <a:cubicBezTo>
                    <a:pt x="32" y="543"/>
                    <a:pt x="24" y="541"/>
                    <a:pt x="24" y="541"/>
                  </a:cubicBezTo>
                  <a:cubicBezTo>
                    <a:pt x="21" y="540"/>
                    <a:pt x="19" y="539"/>
                    <a:pt x="16" y="539"/>
                  </a:cubicBezTo>
                  <a:cubicBezTo>
                    <a:pt x="10" y="539"/>
                    <a:pt x="5" y="544"/>
                    <a:pt x="1" y="553"/>
                  </a:cubicBezTo>
                  <a:cubicBezTo>
                    <a:pt x="1" y="560"/>
                    <a:pt x="6" y="565"/>
                    <a:pt x="6" y="571"/>
                  </a:cubicBezTo>
                  <a:lnTo>
                    <a:pt x="13" y="571"/>
                  </a:lnTo>
                  <a:cubicBezTo>
                    <a:pt x="17" y="572"/>
                    <a:pt x="32" y="576"/>
                    <a:pt x="56" y="576"/>
                  </a:cubicBezTo>
                  <a:cubicBezTo>
                    <a:pt x="151" y="576"/>
                    <a:pt x="385" y="518"/>
                    <a:pt x="615" y="20"/>
                  </a:cubicBezTo>
                  <a:cubicBezTo>
                    <a:pt x="621" y="14"/>
                    <a:pt x="615" y="3"/>
                    <a:pt x="610" y="3"/>
                  </a:cubicBezTo>
                  <a:cubicBezTo>
                    <a:pt x="606" y="1"/>
                    <a:pt x="603" y="0"/>
                    <a:pt x="6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6"/>
            <p:cNvSpPr/>
            <p:nvPr/>
          </p:nvSpPr>
          <p:spPr>
            <a:xfrm>
              <a:off x="6613315" y="1202613"/>
              <a:ext cx="21248" cy="43985"/>
            </a:xfrm>
            <a:custGeom>
              <a:rect b="b" l="l" r="r" t="t"/>
              <a:pathLst>
                <a:path extrusionOk="0" h="768" w="371">
                  <a:moveTo>
                    <a:pt x="359" y="1"/>
                  </a:moveTo>
                  <a:cubicBezTo>
                    <a:pt x="348" y="1"/>
                    <a:pt x="341" y="1"/>
                    <a:pt x="336" y="13"/>
                  </a:cubicBezTo>
                  <a:lnTo>
                    <a:pt x="1" y="743"/>
                  </a:lnTo>
                  <a:cubicBezTo>
                    <a:pt x="1" y="755"/>
                    <a:pt x="1" y="760"/>
                    <a:pt x="6" y="766"/>
                  </a:cubicBezTo>
                  <a:lnTo>
                    <a:pt x="12" y="766"/>
                  </a:lnTo>
                  <a:cubicBezTo>
                    <a:pt x="13" y="767"/>
                    <a:pt x="15" y="768"/>
                    <a:pt x="18" y="768"/>
                  </a:cubicBezTo>
                  <a:cubicBezTo>
                    <a:pt x="23" y="768"/>
                    <a:pt x="28" y="764"/>
                    <a:pt x="28" y="760"/>
                  </a:cubicBezTo>
                  <a:lnTo>
                    <a:pt x="365" y="24"/>
                  </a:lnTo>
                  <a:cubicBezTo>
                    <a:pt x="371" y="19"/>
                    <a:pt x="365" y="6"/>
                    <a:pt x="35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6"/>
            <p:cNvSpPr/>
            <p:nvPr/>
          </p:nvSpPr>
          <p:spPr>
            <a:xfrm>
              <a:off x="6551346" y="1189039"/>
              <a:ext cx="46104" cy="37914"/>
            </a:xfrm>
            <a:custGeom>
              <a:rect b="b" l="l" r="r" t="t"/>
              <a:pathLst>
                <a:path extrusionOk="0" h="662" w="805">
                  <a:moveTo>
                    <a:pt x="336" y="0"/>
                  </a:moveTo>
                  <a:cubicBezTo>
                    <a:pt x="150" y="0"/>
                    <a:pt x="33" y="320"/>
                    <a:pt x="16" y="499"/>
                  </a:cubicBezTo>
                  <a:cubicBezTo>
                    <a:pt x="1" y="626"/>
                    <a:pt x="144" y="662"/>
                    <a:pt x="312" y="662"/>
                  </a:cubicBezTo>
                  <a:cubicBezTo>
                    <a:pt x="536" y="662"/>
                    <a:pt x="804" y="598"/>
                    <a:pt x="804" y="598"/>
                  </a:cubicBezTo>
                  <a:cubicBezTo>
                    <a:pt x="623" y="150"/>
                    <a:pt x="463" y="0"/>
                    <a:pt x="336"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6"/>
            <p:cNvSpPr/>
            <p:nvPr/>
          </p:nvSpPr>
          <p:spPr>
            <a:xfrm>
              <a:off x="6569902" y="1203128"/>
              <a:ext cx="26174" cy="21649"/>
            </a:xfrm>
            <a:custGeom>
              <a:rect b="b" l="l" r="r" t="t"/>
              <a:pathLst>
                <a:path extrusionOk="0" h="378" w="457">
                  <a:moveTo>
                    <a:pt x="192" y="0"/>
                  </a:moveTo>
                  <a:cubicBezTo>
                    <a:pt x="87" y="0"/>
                    <a:pt x="21" y="182"/>
                    <a:pt x="10" y="282"/>
                  </a:cubicBezTo>
                  <a:cubicBezTo>
                    <a:pt x="0" y="356"/>
                    <a:pt x="80" y="378"/>
                    <a:pt x="175" y="378"/>
                  </a:cubicBezTo>
                  <a:cubicBezTo>
                    <a:pt x="302" y="378"/>
                    <a:pt x="457" y="339"/>
                    <a:pt x="457" y="339"/>
                  </a:cubicBezTo>
                  <a:cubicBezTo>
                    <a:pt x="353" y="85"/>
                    <a:pt x="263" y="0"/>
                    <a:pt x="192"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6"/>
            <p:cNvSpPr/>
            <p:nvPr/>
          </p:nvSpPr>
          <p:spPr>
            <a:xfrm>
              <a:off x="6577061" y="1192991"/>
              <a:ext cx="21363" cy="31271"/>
            </a:xfrm>
            <a:custGeom>
              <a:rect b="b" l="l" r="r" t="t"/>
              <a:pathLst>
                <a:path extrusionOk="0" h="546" w="373">
                  <a:moveTo>
                    <a:pt x="35" y="0"/>
                  </a:moveTo>
                  <a:cubicBezTo>
                    <a:pt x="30" y="0"/>
                    <a:pt x="30" y="0"/>
                    <a:pt x="24" y="7"/>
                  </a:cubicBezTo>
                  <a:lnTo>
                    <a:pt x="19" y="13"/>
                  </a:lnTo>
                  <a:cubicBezTo>
                    <a:pt x="1" y="348"/>
                    <a:pt x="343" y="540"/>
                    <a:pt x="348" y="546"/>
                  </a:cubicBezTo>
                  <a:cubicBezTo>
                    <a:pt x="355" y="546"/>
                    <a:pt x="367" y="546"/>
                    <a:pt x="372" y="534"/>
                  </a:cubicBezTo>
                  <a:cubicBezTo>
                    <a:pt x="372" y="529"/>
                    <a:pt x="372" y="516"/>
                    <a:pt x="361" y="516"/>
                  </a:cubicBezTo>
                  <a:cubicBezTo>
                    <a:pt x="361" y="511"/>
                    <a:pt x="35" y="331"/>
                    <a:pt x="54" y="18"/>
                  </a:cubicBezTo>
                  <a:cubicBezTo>
                    <a:pt x="54" y="7"/>
                    <a:pt x="48" y="0"/>
                    <a:pt x="3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6"/>
            <p:cNvSpPr/>
            <p:nvPr/>
          </p:nvSpPr>
          <p:spPr>
            <a:xfrm>
              <a:off x="6562170" y="1217676"/>
              <a:ext cx="36253" cy="9908"/>
            </a:xfrm>
            <a:custGeom>
              <a:rect b="b" l="l" r="r" t="t"/>
              <a:pathLst>
                <a:path extrusionOk="0" h="173" w="633">
                  <a:moveTo>
                    <a:pt x="318" y="1"/>
                  </a:moveTo>
                  <a:cubicBezTo>
                    <a:pt x="136" y="1"/>
                    <a:pt x="41" y="102"/>
                    <a:pt x="17" y="138"/>
                  </a:cubicBezTo>
                  <a:lnTo>
                    <a:pt x="6" y="149"/>
                  </a:lnTo>
                  <a:cubicBezTo>
                    <a:pt x="1" y="155"/>
                    <a:pt x="6" y="167"/>
                    <a:pt x="12" y="173"/>
                  </a:cubicBezTo>
                  <a:cubicBezTo>
                    <a:pt x="24" y="173"/>
                    <a:pt x="30" y="173"/>
                    <a:pt x="35" y="167"/>
                  </a:cubicBezTo>
                  <a:cubicBezTo>
                    <a:pt x="39" y="159"/>
                    <a:pt x="119" y="34"/>
                    <a:pt x="311" y="34"/>
                  </a:cubicBezTo>
                  <a:cubicBezTo>
                    <a:pt x="390" y="34"/>
                    <a:pt x="489" y="55"/>
                    <a:pt x="608" y="115"/>
                  </a:cubicBezTo>
                  <a:cubicBezTo>
                    <a:pt x="615" y="115"/>
                    <a:pt x="627" y="115"/>
                    <a:pt x="632" y="103"/>
                  </a:cubicBezTo>
                  <a:cubicBezTo>
                    <a:pt x="632" y="98"/>
                    <a:pt x="632" y="85"/>
                    <a:pt x="621" y="80"/>
                  </a:cubicBezTo>
                  <a:cubicBezTo>
                    <a:pt x="501" y="22"/>
                    <a:pt x="400" y="1"/>
                    <a:pt x="31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6"/>
            <p:cNvSpPr/>
            <p:nvPr/>
          </p:nvSpPr>
          <p:spPr>
            <a:xfrm>
              <a:off x="6551918" y="1215843"/>
              <a:ext cx="46505" cy="8362"/>
            </a:xfrm>
            <a:custGeom>
              <a:rect b="b" l="l" r="r" t="t"/>
              <a:pathLst>
                <a:path extrusionOk="0" h="146" w="812">
                  <a:moveTo>
                    <a:pt x="423" y="0"/>
                  </a:moveTo>
                  <a:cubicBezTo>
                    <a:pt x="208" y="0"/>
                    <a:pt x="23" y="79"/>
                    <a:pt x="11" y="83"/>
                  </a:cubicBezTo>
                  <a:cubicBezTo>
                    <a:pt x="6" y="83"/>
                    <a:pt x="6" y="88"/>
                    <a:pt x="0" y="88"/>
                  </a:cubicBezTo>
                  <a:lnTo>
                    <a:pt x="0" y="106"/>
                  </a:lnTo>
                  <a:cubicBezTo>
                    <a:pt x="4" y="110"/>
                    <a:pt x="8" y="114"/>
                    <a:pt x="14" y="114"/>
                  </a:cubicBezTo>
                  <a:cubicBezTo>
                    <a:pt x="16" y="114"/>
                    <a:pt x="19" y="113"/>
                    <a:pt x="22" y="112"/>
                  </a:cubicBezTo>
                  <a:cubicBezTo>
                    <a:pt x="27" y="112"/>
                    <a:pt x="212" y="35"/>
                    <a:pt x="423" y="35"/>
                  </a:cubicBezTo>
                  <a:cubicBezTo>
                    <a:pt x="544" y="35"/>
                    <a:pt x="674" y="61"/>
                    <a:pt x="782" y="141"/>
                  </a:cubicBezTo>
                  <a:cubicBezTo>
                    <a:pt x="788" y="144"/>
                    <a:pt x="793" y="145"/>
                    <a:pt x="796" y="145"/>
                  </a:cubicBezTo>
                  <a:cubicBezTo>
                    <a:pt x="800" y="145"/>
                    <a:pt x="803" y="144"/>
                    <a:pt x="806" y="141"/>
                  </a:cubicBezTo>
                  <a:cubicBezTo>
                    <a:pt x="811" y="130"/>
                    <a:pt x="811" y="123"/>
                    <a:pt x="806" y="117"/>
                  </a:cubicBezTo>
                  <a:cubicBezTo>
                    <a:pt x="688" y="28"/>
                    <a:pt x="550" y="0"/>
                    <a:pt x="4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6"/>
            <p:cNvSpPr/>
            <p:nvPr/>
          </p:nvSpPr>
          <p:spPr>
            <a:xfrm>
              <a:off x="6561827" y="1188066"/>
              <a:ext cx="36597" cy="36196"/>
            </a:xfrm>
            <a:custGeom>
              <a:rect b="b" l="l" r="r" t="t"/>
              <a:pathLst>
                <a:path extrusionOk="0" h="632" w="639">
                  <a:moveTo>
                    <a:pt x="100" y="0"/>
                  </a:moveTo>
                  <a:cubicBezTo>
                    <a:pt x="93" y="0"/>
                    <a:pt x="87" y="0"/>
                    <a:pt x="82" y="6"/>
                  </a:cubicBezTo>
                  <a:lnTo>
                    <a:pt x="82" y="11"/>
                  </a:lnTo>
                  <a:cubicBezTo>
                    <a:pt x="76" y="24"/>
                    <a:pt x="1" y="319"/>
                    <a:pt x="614" y="632"/>
                  </a:cubicBezTo>
                  <a:cubicBezTo>
                    <a:pt x="621" y="632"/>
                    <a:pt x="633" y="632"/>
                    <a:pt x="638" y="620"/>
                  </a:cubicBezTo>
                  <a:cubicBezTo>
                    <a:pt x="638" y="615"/>
                    <a:pt x="638" y="602"/>
                    <a:pt x="627" y="597"/>
                  </a:cubicBezTo>
                  <a:cubicBezTo>
                    <a:pt x="41" y="307"/>
                    <a:pt x="111" y="24"/>
                    <a:pt x="111" y="24"/>
                  </a:cubicBezTo>
                  <a:cubicBezTo>
                    <a:pt x="116" y="11"/>
                    <a:pt x="111" y="6"/>
                    <a:pt x="100"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6"/>
            <p:cNvSpPr/>
            <p:nvPr/>
          </p:nvSpPr>
          <p:spPr>
            <a:xfrm>
              <a:off x="6555183" y="1202327"/>
              <a:ext cx="43871" cy="22279"/>
            </a:xfrm>
            <a:custGeom>
              <a:rect b="b" l="l" r="r" t="t"/>
              <a:pathLst>
                <a:path extrusionOk="0" h="389" w="766">
                  <a:moveTo>
                    <a:pt x="29" y="0"/>
                  </a:moveTo>
                  <a:cubicBezTo>
                    <a:pt x="18" y="0"/>
                    <a:pt x="13" y="0"/>
                    <a:pt x="7" y="6"/>
                  </a:cubicBezTo>
                  <a:lnTo>
                    <a:pt x="7" y="11"/>
                  </a:lnTo>
                  <a:cubicBezTo>
                    <a:pt x="0" y="18"/>
                    <a:pt x="7" y="29"/>
                    <a:pt x="13" y="35"/>
                  </a:cubicBezTo>
                  <a:lnTo>
                    <a:pt x="737" y="388"/>
                  </a:lnTo>
                  <a:cubicBezTo>
                    <a:pt x="749" y="388"/>
                    <a:pt x="754" y="388"/>
                    <a:pt x="760" y="377"/>
                  </a:cubicBezTo>
                  <a:cubicBezTo>
                    <a:pt x="765" y="371"/>
                    <a:pt x="760" y="359"/>
                    <a:pt x="754" y="359"/>
                  </a:cubicBezTo>
                  <a:lnTo>
                    <a:pt x="29" y="0"/>
                  </a:ln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6"/>
            <p:cNvSpPr/>
            <p:nvPr/>
          </p:nvSpPr>
          <p:spPr>
            <a:xfrm>
              <a:off x="6657529" y="1183026"/>
              <a:ext cx="53779" cy="34306"/>
            </a:xfrm>
            <a:custGeom>
              <a:rect b="b" l="l" r="r" t="t"/>
              <a:pathLst>
                <a:path extrusionOk="0" h="599" w="939">
                  <a:moveTo>
                    <a:pt x="188" y="0"/>
                  </a:moveTo>
                  <a:cubicBezTo>
                    <a:pt x="0" y="0"/>
                    <a:pt x="10" y="599"/>
                    <a:pt x="10" y="599"/>
                  </a:cubicBezTo>
                  <a:cubicBezTo>
                    <a:pt x="938" y="441"/>
                    <a:pt x="451" y="82"/>
                    <a:pt x="225" y="7"/>
                  </a:cubicBezTo>
                  <a:cubicBezTo>
                    <a:pt x="212" y="3"/>
                    <a:pt x="199" y="0"/>
                    <a:pt x="188" y="0"/>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6"/>
            <p:cNvSpPr/>
            <p:nvPr/>
          </p:nvSpPr>
          <p:spPr>
            <a:xfrm>
              <a:off x="6658445" y="1196714"/>
              <a:ext cx="30641" cy="19587"/>
            </a:xfrm>
            <a:custGeom>
              <a:rect b="b" l="l" r="r" t="t"/>
              <a:pathLst>
                <a:path extrusionOk="0" h="342" w="535">
                  <a:moveTo>
                    <a:pt x="107" y="1"/>
                  </a:moveTo>
                  <a:cubicBezTo>
                    <a:pt x="1" y="1"/>
                    <a:pt x="5" y="341"/>
                    <a:pt x="5" y="341"/>
                  </a:cubicBezTo>
                  <a:cubicBezTo>
                    <a:pt x="534" y="255"/>
                    <a:pt x="256" y="52"/>
                    <a:pt x="128" y="5"/>
                  </a:cubicBezTo>
                  <a:cubicBezTo>
                    <a:pt x="121" y="2"/>
                    <a:pt x="114" y="1"/>
                    <a:pt x="10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6"/>
            <p:cNvSpPr/>
            <p:nvPr/>
          </p:nvSpPr>
          <p:spPr>
            <a:xfrm>
              <a:off x="6657472" y="1206794"/>
              <a:ext cx="27204" cy="11168"/>
            </a:xfrm>
            <a:custGeom>
              <a:rect b="b" l="l" r="r" t="t"/>
              <a:pathLst>
                <a:path extrusionOk="0" h="195" w="475">
                  <a:moveTo>
                    <a:pt x="364" y="0"/>
                  </a:moveTo>
                  <a:cubicBezTo>
                    <a:pt x="156" y="0"/>
                    <a:pt x="6" y="171"/>
                    <a:pt x="6" y="171"/>
                  </a:cubicBezTo>
                  <a:cubicBezTo>
                    <a:pt x="0" y="177"/>
                    <a:pt x="0" y="189"/>
                    <a:pt x="6" y="195"/>
                  </a:cubicBezTo>
                  <a:cubicBezTo>
                    <a:pt x="11" y="195"/>
                    <a:pt x="17" y="195"/>
                    <a:pt x="22" y="189"/>
                  </a:cubicBezTo>
                  <a:cubicBezTo>
                    <a:pt x="22" y="189"/>
                    <a:pt x="170" y="24"/>
                    <a:pt x="364" y="24"/>
                  </a:cubicBezTo>
                  <a:cubicBezTo>
                    <a:pt x="394" y="24"/>
                    <a:pt x="426" y="28"/>
                    <a:pt x="458" y="37"/>
                  </a:cubicBezTo>
                  <a:cubicBezTo>
                    <a:pt x="469" y="37"/>
                    <a:pt x="475" y="37"/>
                    <a:pt x="475" y="26"/>
                  </a:cubicBezTo>
                  <a:lnTo>
                    <a:pt x="475" y="15"/>
                  </a:lnTo>
                  <a:lnTo>
                    <a:pt x="469" y="15"/>
                  </a:lnTo>
                  <a:cubicBezTo>
                    <a:pt x="433" y="5"/>
                    <a:pt x="397" y="0"/>
                    <a:pt x="364"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6"/>
            <p:cNvSpPr/>
            <p:nvPr/>
          </p:nvSpPr>
          <p:spPr>
            <a:xfrm>
              <a:off x="6657472" y="1189784"/>
              <a:ext cx="13688" cy="28178"/>
            </a:xfrm>
            <a:custGeom>
              <a:rect b="b" l="l" r="r" t="t"/>
              <a:pathLst>
                <a:path extrusionOk="0" h="492" w="239">
                  <a:moveTo>
                    <a:pt x="70" y="1"/>
                  </a:moveTo>
                  <a:cubicBezTo>
                    <a:pt x="65" y="1"/>
                    <a:pt x="61" y="2"/>
                    <a:pt x="57" y="5"/>
                  </a:cubicBezTo>
                  <a:cubicBezTo>
                    <a:pt x="57" y="10"/>
                    <a:pt x="57" y="16"/>
                    <a:pt x="64" y="21"/>
                  </a:cubicBezTo>
                  <a:cubicBezTo>
                    <a:pt x="70" y="28"/>
                    <a:pt x="226" y="190"/>
                    <a:pt x="6" y="468"/>
                  </a:cubicBezTo>
                  <a:cubicBezTo>
                    <a:pt x="0" y="474"/>
                    <a:pt x="0" y="486"/>
                    <a:pt x="6" y="492"/>
                  </a:cubicBezTo>
                  <a:cubicBezTo>
                    <a:pt x="11" y="492"/>
                    <a:pt x="17" y="492"/>
                    <a:pt x="22" y="486"/>
                  </a:cubicBezTo>
                  <a:cubicBezTo>
                    <a:pt x="238" y="219"/>
                    <a:pt x="116" y="45"/>
                    <a:pt x="86" y="10"/>
                  </a:cubicBezTo>
                  <a:lnTo>
                    <a:pt x="81" y="5"/>
                  </a:lnTo>
                  <a:cubicBezTo>
                    <a:pt x="78" y="2"/>
                    <a:pt x="74" y="1"/>
                    <a:pt x="70"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6"/>
            <p:cNvSpPr/>
            <p:nvPr/>
          </p:nvSpPr>
          <p:spPr>
            <a:xfrm>
              <a:off x="6657472" y="1182396"/>
              <a:ext cx="14604" cy="35566"/>
            </a:xfrm>
            <a:custGeom>
              <a:rect b="b" l="l" r="r" t="t"/>
              <a:pathLst>
                <a:path extrusionOk="0" h="621" w="255">
                  <a:moveTo>
                    <a:pt x="169" y="0"/>
                  </a:moveTo>
                  <a:cubicBezTo>
                    <a:pt x="162" y="0"/>
                    <a:pt x="156" y="6"/>
                    <a:pt x="156" y="18"/>
                  </a:cubicBezTo>
                  <a:cubicBezTo>
                    <a:pt x="156" y="18"/>
                    <a:pt x="226" y="406"/>
                    <a:pt x="6" y="597"/>
                  </a:cubicBezTo>
                  <a:cubicBezTo>
                    <a:pt x="0" y="603"/>
                    <a:pt x="0" y="610"/>
                    <a:pt x="6" y="615"/>
                  </a:cubicBezTo>
                  <a:cubicBezTo>
                    <a:pt x="11" y="621"/>
                    <a:pt x="17" y="621"/>
                    <a:pt x="22" y="621"/>
                  </a:cubicBezTo>
                  <a:cubicBezTo>
                    <a:pt x="255" y="418"/>
                    <a:pt x="185" y="29"/>
                    <a:pt x="185" y="11"/>
                  </a:cubicBezTo>
                  <a:cubicBezTo>
                    <a:pt x="185" y="6"/>
                    <a:pt x="180" y="6"/>
                    <a:pt x="180" y="6"/>
                  </a:cubicBezTo>
                  <a:cubicBezTo>
                    <a:pt x="180" y="0"/>
                    <a:pt x="174" y="0"/>
                    <a:pt x="16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6"/>
            <p:cNvSpPr/>
            <p:nvPr/>
          </p:nvSpPr>
          <p:spPr>
            <a:xfrm>
              <a:off x="6657472" y="1198318"/>
              <a:ext cx="33161" cy="19644"/>
            </a:xfrm>
            <a:custGeom>
              <a:rect b="b" l="l" r="r" t="t"/>
              <a:pathLst>
                <a:path extrusionOk="0" h="343" w="579">
                  <a:moveTo>
                    <a:pt x="485" y="0"/>
                  </a:moveTo>
                  <a:cubicBezTo>
                    <a:pt x="393" y="0"/>
                    <a:pt x="226" y="51"/>
                    <a:pt x="6" y="319"/>
                  </a:cubicBezTo>
                  <a:cubicBezTo>
                    <a:pt x="0" y="325"/>
                    <a:pt x="0" y="337"/>
                    <a:pt x="6" y="343"/>
                  </a:cubicBezTo>
                  <a:cubicBezTo>
                    <a:pt x="11" y="343"/>
                    <a:pt x="17" y="343"/>
                    <a:pt x="22" y="337"/>
                  </a:cubicBezTo>
                  <a:cubicBezTo>
                    <a:pt x="240" y="74"/>
                    <a:pt x="403" y="29"/>
                    <a:pt x="488" y="29"/>
                  </a:cubicBezTo>
                  <a:cubicBezTo>
                    <a:pt x="533" y="29"/>
                    <a:pt x="557" y="41"/>
                    <a:pt x="557" y="41"/>
                  </a:cubicBezTo>
                  <a:cubicBezTo>
                    <a:pt x="562" y="41"/>
                    <a:pt x="573" y="41"/>
                    <a:pt x="573" y="35"/>
                  </a:cubicBezTo>
                  <a:cubicBezTo>
                    <a:pt x="579" y="30"/>
                    <a:pt x="573" y="24"/>
                    <a:pt x="573" y="19"/>
                  </a:cubicBezTo>
                  <a:lnTo>
                    <a:pt x="568" y="19"/>
                  </a:lnTo>
                  <a:cubicBezTo>
                    <a:pt x="566" y="16"/>
                    <a:pt x="537" y="0"/>
                    <a:pt x="485"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6"/>
            <p:cNvSpPr/>
            <p:nvPr/>
          </p:nvSpPr>
          <p:spPr>
            <a:xfrm>
              <a:off x="6657128" y="1188123"/>
              <a:ext cx="24284" cy="30068"/>
            </a:xfrm>
            <a:custGeom>
              <a:rect b="b" l="l" r="r" t="t"/>
              <a:pathLst>
                <a:path extrusionOk="0" h="525" w="424">
                  <a:moveTo>
                    <a:pt x="408" y="0"/>
                  </a:moveTo>
                  <a:cubicBezTo>
                    <a:pt x="405" y="0"/>
                    <a:pt x="403" y="2"/>
                    <a:pt x="400" y="5"/>
                  </a:cubicBezTo>
                  <a:lnTo>
                    <a:pt x="6" y="503"/>
                  </a:lnTo>
                  <a:cubicBezTo>
                    <a:pt x="1" y="510"/>
                    <a:pt x="1" y="521"/>
                    <a:pt x="6" y="521"/>
                  </a:cubicBezTo>
                  <a:cubicBezTo>
                    <a:pt x="9" y="523"/>
                    <a:pt x="12" y="525"/>
                    <a:pt x="15" y="525"/>
                  </a:cubicBezTo>
                  <a:cubicBezTo>
                    <a:pt x="17" y="525"/>
                    <a:pt x="20" y="523"/>
                    <a:pt x="23" y="521"/>
                  </a:cubicBezTo>
                  <a:lnTo>
                    <a:pt x="424" y="23"/>
                  </a:lnTo>
                  <a:lnTo>
                    <a:pt x="424" y="5"/>
                  </a:lnTo>
                  <a:lnTo>
                    <a:pt x="418" y="5"/>
                  </a:lnTo>
                  <a:cubicBezTo>
                    <a:pt x="414" y="2"/>
                    <a:pt x="411" y="0"/>
                    <a:pt x="408"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6"/>
            <p:cNvSpPr/>
            <p:nvPr/>
          </p:nvSpPr>
          <p:spPr>
            <a:xfrm>
              <a:off x="6565492" y="1158914"/>
              <a:ext cx="40377" cy="34822"/>
            </a:xfrm>
            <a:custGeom>
              <a:rect b="b" l="l" r="r" t="t"/>
              <a:pathLst>
                <a:path extrusionOk="0" h="608" w="705">
                  <a:moveTo>
                    <a:pt x="488" y="1"/>
                  </a:moveTo>
                  <a:cubicBezTo>
                    <a:pt x="364" y="1"/>
                    <a:pt x="210" y="141"/>
                    <a:pt x="140" y="236"/>
                  </a:cubicBezTo>
                  <a:cubicBezTo>
                    <a:pt x="1" y="434"/>
                    <a:pt x="649" y="608"/>
                    <a:pt x="649" y="608"/>
                  </a:cubicBezTo>
                  <a:cubicBezTo>
                    <a:pt x="704" y="141"/>
                    <a:pt x="612" y="1"/>
                    <a:pt x="488"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
            <p:cNvSpPr/>
            <p:nvPr/>
          </p:nvSpPr>
          <p:spPr>
            <a:xfrm>
              <a:off x="6580726" y="1173060"/>
              <a:ext cx="23195" cy="19988"/>
            </a:xfrm>
            <a:custGeom>
              <a:rect b="b" l="l" r="r" t="t"/>
              <a:pathLst>
                <a:path extrusionOk="0" h="349" w="405">
                  <a:moveTo>
                    <a:pt x="279" y="0"/>
                  </a:moveTo>
                  <a:cubicBezTo>
                    <a:pt x="208" y="0"/>
                    <a:pt x="120" y="79"/>
                    <a:pt x="83" y="134"/>
                  </a:cubicBezTo>
                  <a:cubicBezTo>
                    <a:pt x="1" y="244"/>
                    <a:pt x="372" y="348"/>
                    <a:pt x="372" y="348"/>
                  </a:cubicBezTo>
                  <a:cubicBezTo>
                    <a:pt x="404" y="81"/>
                    <a:pt x="350" y="0"/>
                    <a:pt x="279"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6"/>
            <p:cNvSpPr/>
            <p:nvPr/>
          </p:nvSpPr>
          <p:spPr>
            <a:xfrm>
              <a:off x="6592353" y="1165787"/>
              <a:ext cx="11054" cy="28751"/>
            </a:xfrm>
            <a:custGeom>
              <a:rect b="b" l="l" r="r" t="t"/>
              <a:pathLst>
                <a:path extrusionOk="0" h="502" w="193">
                  <a:moveTo>
                    <a:pt x="151" y="1"/>
                  </a:moveTo>
                  <a:cubicBezTo>
                    <a:pt x="145" y="1"/>
                    <a:pt x="145" y="6"/>
                    <a:pt x="145" y="6"/>
                  </a:cubicBezTo>
                  <a:cubicBezTo>
                    <a:pt x="1" y="232"/>
                    <a:pt x="163" y="493"/>
                    <a:pt x="169" y="493"/>
                  </a:cubicBezTo>
                  <a:cubicBezTo>
                    <a:pt x="169" y="497"/>
                    <a:pt x="175" y="501"/>
                    <a:pt x="180" y="501"/>
                  </a:cubicBezTo>
                  <a:cubicBezTo>
                    <a:pt x="182" y="501"/>
                    <a:pt x="184" y="501"/>
                    <a:pt x="186" y="499"/>
                  </a:cubicBezTo>
                  <a:cubicBezTo>
                    <a:pt x="193" y="493"/>
                    <a:pt x="193" y="488"/>
                    <a:pt x="193" y="482"/>
                  </a:cubicBezTo>
                  <a:cubicBezTo>
                    <a:pt x="186" y="482"/>
                    <a:pt x="36" y="232"/>
                    <a:pt x="163" y="18"/>
                  </a:cubicBezTo>
                  <a:cubicBezTo>
                    <a:pt x="169" y="12"/>
                    <a:pt x="169" y="6"/>
                    <a:pt x="16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6"/>
            <p:cNvSpPr/>
            <p:nvPr/>
          </p:nvSpPr>
          <p:spPr>
            <a:xfrm>
              <a:off x="6577061" y="1181079"/>
              <a:ext cx="26345" cy="13574"/>
            </a:xfrm>
            <a:custGeom>
              <a:rect b="b" l="l" r="r" t="t"/>
              <a:pathLst>
                <a:path extrusionOk="0" h="237" w="460">
                  <a:moveTo>
                    <a:pt x="123" y="0"/>
                  </a:moveTo>
                  <a:cubicBezTo>
                    <a:pt x="71" y="0"/>
                    <a:pt x="34" y="14"/>
                    <a:pt x="19" y="23"/>
                  </a:cubicBezTo>
                  <a:lnTo>
                    <a:pt x="8" y="23"/>
                  </a:lnTo>
                  <a:cubicBezTo>
                    <a:pt x="1" y="29"/>
                    <a:pt x="1" y="34"/>
                    <a:pt x="1" y="41"/>
                  </a:cubicBezTo>
                  <a:cubicBezTo>
                    <a:pt x="6" y="45"/>
                    <a:pt x="10" y="49"/>
                    <a:pt x="14" y="49"/>
                  </a:cubicBezTo>
                  <a:cubicBezTo>
                    <a:pt x="15" y="49"/>
                    <a:pt x="17" y="49"/>
                    <a:pt x="19" y="47"/>
                  </a:cubicBezTo>
                  <a:cubicBezTo>
                    <a:pt x="23" y="45"/>
                    <a:pt x="62" y="25"/>
                    <a:pt x="120" y="25"/>
                  </a:cubicBezTo>
                  <a:cubicBezTo>
                    <a:pt x="199" y="25"/>
                    <a:pt x="316" y="62"/>
                    <a:pt x="436" y="232"/>
                  </a:cubicBezTo>
                  <a:cubicBezTo>
                    <a:pt x="439" y="235"/>
                    <a:pt x="442" y="236"/>
                    <a:pt x="444" y="236"/>
                  </a:cubicBezTo>
                  <a:cubicBezTo>
                    <a:pt x="447" y="236"/>
                    <a:pt x="450" y="235"/>
                    <a:pt x="453" y="232"/>
                  </a:cubicBezTo>
                  <a:cubicBezTo>
                    <a:pt x="460" y="226"/>
                    <a:pt x="460" y="221"/>
                    <a:pt x="460" y="215"/>
                  </a:cubicBezTo>
                  <a:cubicBezTo>
                    <a:pt x="336" y="41"/>
                    <a:pt x="210" y="0"/>
                    <a:pt x="12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6"/>
            <p:cNvSpPr/>
            <p:nvPr/>
          </p:nvSpPr>
          <p:spPr>
            <a:xfrm>
              <a:off x="6571506" y="1174721"/>
              <a:ext cx="31901" cy="19816"/>
            </a:xfrm>
            <a:custGeom>
              <a:rect b="b" l="l" r="r" t="t"/>
              <a:pathLst>
                <a:path extrusionOk="0" h="346" w="557">
                  <a:moveTo>
                    <a:pt x="11" y="1"/>
                  </a:moveTo>
                  <a:cubicBezTo>
                    <a:pt x="6" y="6"/>
                    <a:pt x="6" y="6"/>
                    <a:pt x="6" y="13"/>
                  </a:cubicBezTo>
                  <a:cubicBezTo>
                    <a:pt x="0" y="19"/>
                    <a:pt x="6" y="24"/>
                    <a:pt x="17" y="30"/>
                  </a:cubicBezTo>
                  <a:cubicBezTo>
                    <a:pt x="17" y="30"/>
                    <a:pt x="411" y="70"/>
                    <a:pt x="533" y="337"/>
                  </a:cubicBezTo>
                  <a:cubicBezTo>
                    <a:pt x="533" y="341"/>
                    <a:pt x="536" y="345"/>
                    <a:pt x="541" y="345"/>
                  </a:cubicBezTo>
                  <a:cubicBezTo>
                    <a:pt x="544" y="345"/>
                    <a:pt x="546" y="345"/>
                    <a:pt x="550" y="343"/>
                  </a:cubicBezTo>
                  <a:cubicBezTo>
                    <a:pt x="557" y="343"/>
                    <a:pt x="557" y="332"/>
                    <a:pt x="557" y="326"/>
                  </a:cubicBezTo>
                  <a:cubicBezTo>
                    <a:pt x="429" y="48"/>
                    <a:pt x="35" y="1"/>
                    <a:pt x="1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6"/>
            <p:cNvSpPr/>
            <p:nvPr/>
          </p:nvSpPr>
          <p:spPr>
            <a:xfrm>
              <a:off x="6584392" y="1157940"/>
              <a:ext cx="19014" cy="36712"/>
            </a:xfrm>
            <a:custGeom>
              <a:rect b="b" l="l" r="r" t="t"/>
              <a:pathLst>
                <a:path extrusionOk="0" h="641" w="332">
                  <a:moveTo>
                    <a:pt x="183" y="0"/>
                  </a:moveTo>
                  <a:cubicBezTo>
                    <a:pt x="180" y="0"/>
                    <a:pt x="177" y="2"/>
                    <a:pt x="175" y="4"/>
                  </a:cubicBezTo>
                  <a:cubicBezTo>
                    <a:pt x="169" y="10"/>
                    <a:pt x="1" y="184"/>
                    <a:pt x="308" y="636"/>
                  </a:cubicBezTo>
                  <a:cubicBezTo>
                    <a:pt x="311" y="639"/>
                    <a:pt x="314" y="640"/>
                    <a:pt x="316" y="640"/>
                  </a:cubicBezTo>
                  <a:cubicBezTo>
                    <a:pt x="319" y="640"/>
                    <a:pt x="322" y="639"/>
                    <a:pt x="325" y="636"/>
                  </a:cubicBezTo>
                  <a:cubicBezTo>
                    <a:pt x="332" y="630"/>
                    <a:pt x="332" y="625"/>
                    <a:pt x="332" y="619"/>
                  </a:cubicBezTo>
                  <a:cubicBezTo>
                    <a:pt x="35" y="189"/>
                    <a:pt x="193" y="21"/>
                    <a:pt x="193" y="21"/>
                  </a:cubicBezTo>
                  <a:cubicBezTo>
                    <a:pt x="198" y="15"/>
                    <a:pt x="198" y="10"/>
                    <a:pt x="193" y="4"/>
                  </a:cubicBezTo>
                  <a:cubicBezTo>
                    <a:pt x="189" y="2"/>
                    <a:pt x="186" y="0"/>
                    <a:pt x="18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6"/>
            <p:cNvSpPr/>
            <p:nvPr/>
          </p:nvSpPr>
          <p:spPr>
            <a:xfrm>
              <a:off x="6580726" y="1163496"/>
              <a:ext cx="23024" cy="31443"/>
            </a:xfrm>
            <a:custGeom>
              <a:rect b="b" l="l" r="r" t="t"/>
              <a:pathLst>
                <a:path extrusionOk="0" h="549" w="402">
                  <a:moveTo>
                    <a:pt x="13" y="1"/>
                  </a:moveTo>
                  <a:lnTo>
                    <a:pt x="13" y="6"/>
                  </a:lnTo>
                  <a:cubicBezTo>
                    <a:pt x="6" y="6"/>
                    <a:pt x="1" y="17"/>
                    <a:pt x="6" y="23"/>
                  </a:cubicBezTo>
                  <a:lnTo>
                    <a:pt x="372" y="544"/>
                  </a:lnTo>
                  <a:cubicBezTo>
                    <a:pt x="375" y="547"/>
                    <a:pt x="379" y="549"/>
                    <a:pt x="383" y="549"/>
                  </a:cubicBezTo>
                  <a:cubicBezTo>
                    <a:pt x="388" y="549"/>
                    <a:pt x="392" y="547"/>
                    <a:pt x="396" y="544"/>
                  </a:cubicBezTo>
                  <a:cubicBezTo>
                    <a:pt x="401" y="544"/>
                    <a:pt x="401" y="533"/>
                    <a:pt x="396" y="528"/>
                  </a:cubicBezTo>
                  <a:lnTo>
                    <a:pt x="30" y="6"/>
                  </a:lnTo>
                  <a:cubicBezTo>
                    <a:pt x="24" y="1"/>
                    <a:pt x="19"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6"/>
            <p:cNvSpPr/>
            <p:nvPr/>
          </p:nvSpPr>
          <p:spPr>
            <a:xfrm>
              <a:off x="6431703" y="1188352"/>
              <a:ext cx="187510" cy="253087"/>
            </a:xfrm>
            <a:custGeom>
              <a:rect b="b" l="l" r="r" t="t"/>
              <a:pathLst>
                <a:path extrusionOk="0" h="4419" w="3274">
                  <a:moveTo>
                    <a:pt x="2719" y="1"/>
                  </a:moveTo>
                  <a:cubicBezTo>
                    <a:pt x="2431" y="163"/>
                    <a:pt x="2401" y="535"/>
                    <a:pt x="2724" y="535"/>
                  </a:cubicBezTo>
                  <a:cubicBezTo>
                    <a:pt x="2784" y="535"/>
                    <a:pt x="2855" y="522"/>
                    <a:pt x="2939" y="493"/>
                  </a:cubicBezTo>
                  <a:lnTo>
                    <a:pt x="2939" y="493"/>
                  </a:lnTo>
                  <a:cubicBezTo>
                    <a:pt x="2673" y="645"/>
                    <a:pt x="2555" y="703"/>
                    <a:pt x="2487" y="703"/>
                  </a:cubicBezTo>
                  <a:cubicBezTo>
                    <a:pt x="2365" y="703"/>
                    <a:pt x="2401" y="518"/>
                    <a:pt x="2030" y="354"/>
                  </a:cubicBezTo>
                  <a:lnTo>
                    <a:pt x="2030" y="354"/>
                  </a:lnTo>
                  <a:cubicBezTo>
                    <a:pt x="1763" y="585"/>
                    <a:pt x="1792" y="884"/>
                    <a:pt x="2068" y="884"/>
                  </a:cubicBezTo>
                  <a:cubicBezTo>
                    <a:pt x="2152" y="884"/>
                    <a:pt x="2259" y="856"/>
                    <a:pt x="2388" y="789"/>
                  </a:cubicBezTo>
                  <a:lnTo>
                    <a:pt x="2388" y="789"/>
                  </a:lnTo>
                  <a:cubicBezTo>
                    <a:pt x="1909" y="1089"/>
                    <a:pt x="1886" y="1197"/>
                    <a:pt x="1827" y="1197"/>
                  </a:cubicBezTo>
                  <a:cubicBezTo>
                    <a:pt x="1779" y="1197"/>
                    <a:pt x="1706" y="1126"/>
                    <a:pt x="1345" y="1027"/>
                  </a:cubicBezTo>
                  <a:lnTo>
                    <a:pt x="1345" y="1027"/>
                  </a:lnTo>
                  <a:cubicBezTo>
                    <a:pt x="1238" y="1250"/>
                    <a:pt x="1290" y="1449"/>
                    <a:pt x="1444" y="1449"/>
                  </a:cubicBezTo>
                  <a:cubicBezTo>
                    <a:pt x="1514" y="1449"/>
                    <a:pt x="1604" y="1408"/>
                    <a:pt x="1711" y="1311"/>
                  </a:cubicBezTo>
                  <a:lnTo>
                    <a:pt x="1711" y="1311"/>
                  </a:lnTo>
                  <a:cubicBezTo>
                    <a:pt x="1412" y="1610"/>
                    <a:pt x="1379" y="1706"/>
                    <a:pt x="1328" y="1706"/>
                  </a:cubicBezTo>
                  <a:cubicBezTo>
                    <a:pt x="1279" y="1706"/>
                    <a:pt x="1213" y="1619"/>
                    <a:pt x="882" y="1536"/>
                  </a:cubicBezTo>
                  <a:lnTo>
                    <a:pt x="882" y="1536"/>
                  </a:lnTo>
                  <a:cubicBezTo>
                    <a:pt x="745" y="1761"/>
                    <a:pt x="816" y="1954"/>
                    <a:pt x="979" y="1954"/>
                  </a:cubicBezTo>
                  <a:cubicBezTo>
                    <a:pt x="1064" y="1954"/>
                    <a:pt x="1175" y="1901"/>
                    <a:pt x="1294" y="1774"/>
                  </a:cubicBezTo>
                  <a:lnTo>
                    <a:pt x="1294" y="1774"/>
                  </a:lnTo>
                  <a:cubicBezTo>
                    <a:pt x="878" y="2304"/>
                    <a:pt x="968" y="2437"/>
                    <a:pt x="852" y="2437"/>
                  </a:cubicBezTo>
                  <a:cubicBezTo>
                    <a:pt x="792" y="2437"/>
                    <a:pt x="675" y="2401"/>
                    <a:pt x="401" y="2365"/>
                  </a:cubicBezTo>
                  <a:lnTo>
                    <a:pt x="401" y="2365"/>
                  </a:lnTo>
                  <a:cubicBezTo>
                    <a:pt x="307" y="2588"/>
                    <a:pt x="388" y="2765"/>
                    <a:pt x="531" y="2765"/>
                  </a:cubicBezTo>
                  <a:cubicBezTo>
                    <a:pt x="617" y="2765"/>
                    <a:pt x="727" y="2699"/>
                    <a:pt x="835" y="2539"/>
                  </a:cubicBezTo>
                  <a:lnTo>
                    <a:pt x="835" y="2539"/>
                  </a:lnTo>
                  <a:cubicBezTo>
                    <a:pt x="441" y="3403"/>
                    <a:pt x="899" y="3066"/>
                    <a:pt x="122" y="3253"/>
                  </a:cubicBezTo>
                  <a:cubicBezTo>
                    <a:pt x="109" y="3457"/>
                    <a:pt x="213" y="3592"/>
                    <a:pt x="329" y="3592"/>
                  </a:cubicBezTo>
                  <a:cubicBezTo>
                    <a:pt x="423" y="3592"/>
                    <a:pt x="526" y="3503"/>
                    <a:pt x="580" y="3288"/>
                  </a:cubicBezTo>
                  <a:lnTo>
                    <a:pt x="580" y="3288"/>
                  </a:lnTo>
                  <a:cubicBezTo>
                    <a:pt x="401" y="4040"/>
                    <a:pt x="702" y="3797"/>
                    <a:pt x="0" y="3971"/>
                  </a:cubicBezTo>
                  <a:cubicBezTo>
                    <a:pt x="19" y="4181"/>
                    <a:pt x="115" y="4306"/>
                    <a:pt x="221" y="4306"/>
                  </a:cubicBezTo>
                  <a:cubicBezTo>
                    <a:pt x="313" y="4306"/>
                    <a:pt x="413" y="4210"/>
                    <a:pt x="476" y="3994"/>
                  </a:cubicBezTo>
                  <a:lnTo>
                    <a:pt x="476" y="3994"/>
                  </a:lnTo>
                  <a:cubicBezTo>
                    <a:pt x="419" y="4259"/>
                    <a:pt x="520" y="4419"/>
                    <a:pt x="653" y="4419"/>
                  </a:cubicBezTo>
                  <a:cubicBezTo>
                    <a:pt x="739" y="4419"/>
                    <a:pt x="837" y="4353"/>
                    <a:pt x="917" y="4208"/>
                  </a:cubicBezTo>
                  <a:cubicBezTo>
                    <a:pt x="650" y="3837"/>
                    <a:pt x="424" y="4104"/>
                    <a:pt x="591" y="3484"/>
                  </a:cubicBezTo>
                  <a:lnTo>
                    <a:pt x="591" y="3484"/>
                  </a:lnTo>
                  <a:cubicBezTo>
                    <a:pt x="569" y="3649"/>
                    <a:pt x="652" y="3712"/>
                    <a:pt x="749" y="3712"/>
                  </a:cubicBezTo>
                  <a:cubicBezTo>
                    <a:pt x="962" y="3712"/>
                    <a:pt x="1242" y="3412"/>
                    <a:pt x="650" y="3229"/>
                  </a:cubicBezTo>
                  <a:cubicBezTo>
                    <a:pt x="690" y="3033"/>
                    <a:pt x="697" y="2995"/>
                    <a:pt x="751" y="2995"/>
                  </a:cubicBezTo>
                  <a:cubicBezTo>
                    <a:pt x="786" y="2995"/>
                    <a:pt x="839" y="3010"/>
                    <a:pt x="933" y="3010"/>
                  </a:cubicBezTo>
                  <a:cubicBezTo>
                    <a:pt x="944" y="3010"/>
                    <a:pt x="956" y="3010"/>
                    <a:pt x="968" y="3009"/>
                  </a:cubicBezTo>
                  <a:cubicBezTo>
                    <a:pt x="1096" y="2986"/>
                    <a:pt x="1212" y="2940"/>
                    <a:pt x="1148" y="2788"/>
                  </a:cubicBezTo>
                  <a:cubicBezTo>
                    <a:pt x="853" y="2539"/>
                    <a:pt x="928" y="2395"/>
                    <a:pt x="1120" y="2116"/>
                  </a:cubicBezTo>
                  <a:lnTo>
                    <a:pt x="1120" y="2116"/>
                  </a:lnTo>
                  <a:cubicBezTo>
                    <a:pt x="1104" y="2234"/>
                    <a:pt x="1195" y="2272"/>
                    <a:pt x="1301" y="2272"/>
                  </a:cubicBezTo>
                  <a:cubicBezTo>
                    <a:pt x="1388" y="2272"/>
                    <a:pt x="1485" y="2247"/>
                    <a:pt x="1543" y="2221"/>
                  </a:cubicBezTo>
                  <a:cubicBezTo>
                    <a:pt x="1468" y="1728"/>
                    <a:pt x="1206" y="1827"/>
                    <a:pt x="1698" y="1392"/>
                  </a:cubicBezTo>
                  <a:lnTo>
                    <a:pt x="1698" y="1392"/>
                  </a:lnTo>
                  <a:cubicBezTo>
                    <a:pt x="1492" y="1624"/>
                    <a:pt x="1624" y="1763"/>
                    <a:pt x="1812" y="1763"/>
                  </a:cubicBezTo>
                  <a:cubicBezTo>
                    <a:pt x="1877" y="1763"/>
                    <a:pt x="1950" y="1746"/>
                    <a:pt x="2017" y="1710"/>
                  </a:cubicBezTo>
                  <a:cubicBezTo>
                    <a:pt x="1971" y="1264"/>
                    <a:pt x="1658" y="1298"/>
                    <a:pt x="2198" y="974"/>
                  </a:cubicBezTo>
                  <a:lnTo>
                    <a:pt x="2198" y="974"/>
                  </a:lnTo>
                  <a:cubicBezTo>
                    <a:pt x="1908" y="1192"/>
                    <a:pt x="2194" y="1393"/>
                    <a:pt x="2425" y="1393"/>
                  </a:cubicBezTo>
                  <a:cubicBezTo>
                    <a:pt x="2471" y="1393"/>
                    <a:pt x="2515" y="1385"/>
                    <a:pt x="2551" y="1368"/>
                  </a:cubicBezTo>
                  <a:cubicBezTo>
                    <a:pt x="2656" y="732"/>
                    <a:pt x="2233" y="851"/>
                    <a:pt x="2925" y="557"/>
                  </a:cubicBezTo>
                  <a:lnTo>
                    <a:pt x="2925" y="557"/>
                  </a:lnTo>
                  <a:cubicBezTo>
                    <a:pt x="2427" y="794"/>
                    <a:pt x="2758" y="1083"/>
                    <a:pt x="2990" y="1083"/>
                  </a:cubicBezTo>
                  <a:cubicBezTo>
                    <a:pt x="3076" y="1083"/>
                    <a:pt x="3149" y="1043"/>
                    <a:pt x="3159" y="945"/>
                  </a:cubicBezTo>
                  <a:cubicBezTo>
                    <a:pt x="3217" y="766"/>
                    <a:pt x="2998" y="436"/>
                    <a:pt x="3247" y="429"/>
                  </a:cubicBezTo>
                  <a:cubicBezTo>
                    <a:pt x="3273" y="424"/>
                    <a:pt x="3265" y="382"/>
                    <a:pt x="3238" y="382"/>
                  </a:cubicBezTo>
                  <a:cubicBezTo>
                    <a:pt x="3235" y="382"/>
                    <a:pt x="3232" y="382"/>
                    <a:pt x="3229" y="383"/>
                  </a:cubicBezTo>
                  <a:cubicBezTo>
                    <a:pt x="3198" y="407"/>
                    <a:pt x="3172" y="417"/>
                    <a:pt x="3147" y="417"/>
                  </a:cubicBezTo>
                  <a:cubicBezTo>
                    <a:pt x="2992" y="417"/>
                    <a:pt x="2929" y="10"/>
                    <a:pt x="2719" y="1"/>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6"/>
            <p:cNvSpPr/>
            <p:nvPr/>
          </p:nvSpPr>
          <p:spPr>
            <a:xfrm>
              <a:off x="6559879" y="1210288"/>
              <a:ext cx="57444" cy="34593"/>
            </a:xfrm>
            <a:custGeom>
              <a:rect b="b" l="l" r="r" t="t"/>
              <a:pathLst>
                <a:path extrusionOk="0" h="604" w="1003">
                  <a:moveTo>
                    <a:pt x="840" y="0"/>
                  </a:moveTo>
                  <a:cubicBezTo>
                    <a:pt x="0" y="359"/>
                    <a:pt x="544" y="586"/>
                    <a:pt x="776" y="602"/>
                  </a:cubicBezTo>
                  <a:cubicBezTo>
                    <a:pt x="781" y="603"/>
                    <a:pt x="785" y="603"/>
                    <a:pt x="789" y="603"/>
                  </a:cubicBezTo>
                  <a:cubicBezTo>
                    <a:pt x="1003" y="603"/>
                    <a:pt x="840" y="0"/>
                    <a:pt x="84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
            <p:cNvSpPr/>
            <p:nvPr/>
          </p:nvSpPr>
          <p:spPr>
            <a:xfrm>
              <a:off x="6580440" y="1211318"/>
              <a:ext cx="32359" cy="19587"/>
            </a:xfrm>
            <a:custGeom>
              <a:rect b="b" l="l" r="r" t="t"/>
              <a:pathLst>
                <a:path extrusionOk="0" h="342" w="565">
                  <a:moveTo>
                    <a:pt x="476" y="0"/>
                  </a:moveTo>
                  <a:lnTo>
                    <a:pt x="476" y="0"/>
                  </a:lnTo>
                  <a:cubicBezTo>
                    <a:pt x="0" y="202"/>
                    <a:pt x="308" y="330"/>
                    <a:pt x="441" y="341"/>
                  </a:cubicBezTo>
                  <a:cubicBezTo>
                    <a:pt x="443" y="341"/>
                    <a:pt x="445" y="341"/>
                    <a:pt x="447" y="341"/>
                  </a:cubicBezTo>
                  <a:cubicBezTo>
                    <a:pt x="564" y="341"/>
                    <a:pt x="476" y="0"/>
                    <a:pt x="4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6"/>
            <p:cNvSpPr/>
            <p:nvPr/>
          </p:nvSpPr>
          <p:spPr>
            <a:xfrm>
              <a:off x="6585022" y="1209486"/>
              <a:ext cx="23997" cy="15807"/>
            </a:xfrm>
            <a:custGeom>
              <a:rect b="b" l="l" r="r" t="t"/>
              <a:pathLst>
                <a:path extrusionOk="0" h="276" w="419">
                  <a:moveTo>
                    <a:pt x="402" y="1"/>
                  </a:moveTo>
                  <a:cubicBezTo>
                    <a:pt x="398" y="1"/>
                    <a:pt x="394" y="5"/>
                    <a:pt x="390" y="9"/>
                  </a:cubicBezTo>
                  <a:cubicBezTo>
                    <a:pt x="390" y="9"/>
                    <a:pt x="260" y="252"/>
                    <a:pt x="21" y="252"/>
                  </a:cubicBezTo>
                  <a:cubicBezTo>
                    <a:pt x="19" y="252"/>
                    <a:pt x="16" y="252"/>
                    <a:pt x="13" y="252"/>
                  </a:cubicBezTo>
                  <a:cubicBezTo>
                    <a:pt x="8" y="252"/>
                    <a:pt x="1" y="258"/>
                    <a:pt x="1" y="263"/>
                  </a:cubicBezTo>
                  <a:cubicBezTo>
                    <a:pt x="1" y="269"/>
                    <a:pt x="1" y="269"/>
                    <a:pt x="8" y="276"/>
                  </a:cubicBezTo>
                  <a:lnTo>
                    <a:pt x="13" y="276"/>
                  </a:lnTo>
                  <a:cubicBezTo>
                    <a:pt x="19" y="276"/>
                    <a:pt x="24" y="276"/>
                    <a:pt x="29" y="276"/>
                  </a:cubicBezTo>
                  <a:cubicBezTo>
                    <a:pt x="279" y="276"/>
                    <a:pt x="413" y="20"/>
                    <a:pt x="413" y="20"/>
                  </a:cubicBezTo>
                  <a:cubicBezTo>
                    <a:pt x="418" y="14"/>
                    <a:pt x="413" y="3"/>
                    <a:pt x="407" y="3"/>
                  </a:cubicBezTo>
                  <a:cubicBezTo>
                    <a:pt x="405" y="1"/>
                    <a:pt x="404" y="1"/>
                    <a:pt x="40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
            <p:cNvSpPr/>
            <p:nvPr/>
          </p:nvSpPr>
          <p:spPr>
            <a:xfrm>
              <a:off x="6599397" y="1209486"/>
              <a:ext cx="12600" cy="27376"/>
            </a:xfrm>
            <a:custGeom>
              <a:rect b="b" l="l" r="r" t="t"/>
              <a:pathLst>
                <a:path extrusionOk="0" h="478" w="220">
                  <a:moveTo>
                    <a:pt x="151" y="1"/>
                  </a:moveTo>
                  <a:cubicBezTo>
                    <a:pt x="147" y="1"/>
                    <a:pt x="143" y="5"/>
                    <a:pt x="139" y="9"/>
                  </a:cubicBezTo>
                  <a:cubicBezTo>
                    <a:pt x="0" y="303"/>
                    <a:pt x="150" y="443"/>
                    <a:pt x="191" y="472"/>
                  </a:cubicBezTo>
                  <a:lnTo>
                    <a:pt x="196" y="477"/>
                  </a:lnTo>
                  <a:cubicBezTo>
                    <a:pt x="202" y="477"/>
                    <a:pt x="214" y="477"/>
                    <a:pt x="214" y="472"/>
                  </a:cubicBezTo>
                  <a:cubicBezTo>
                    <a:pt x="220" y="466"/>
                    <a:pt x="220" y="461"/>
                    <a:pt x="214" y="455"/>
                  </a:cubicBezTo>
                  <a:cubicBezTo>
                    <a:pt x="202" y="450"/>
                    <a:pt x="17" y="333"/>
                    <a:pt x="162" y="20"/>
                  </a:cubicBezTo>
                  <a:cubicBezTo>
                    <a:pt x="167" y="14"/>
                    <a:pt x="162" y="3"/>
                    <a:pt x="156" y="3"/>
                  </a:cubicBezTo>
                  <a:cubicBezTo>
                    <a:pt x="154" y="1"/>
                    <a:pt x="153" y="1"/>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6"/>
            <p:cNvSpPr/>
            <p:nvPr/>
          </p:nvSpPr>
          <p:spPr>
            <a:xfrm>
              <a:off x="6597393" y="1209371"/>
              <a:ext cx="11626" cy="35853"/>
            </a:xfrm>
            <a:custGeom>
              <a:rect b="b" l="l" r="r" t="t"/>
              <a:pathLst>
                <a:path extrusionOk="0" h="626" w="203">
                  <a:moveTo>
                    <a:pt x="185" y="1"/>
                  </a:moveTo>
                  <a:cubicBezTo>
                    <a:pt x="181" y="1"/>
                    <a:pt x="177" y="2"/>
                    <a:pt x="174" y="5"/>
                  </a:cubicBezTo>
                  <a:cubicBezTo>
                    <a:pt x="0" y="248"/>
                    <a:pt x="156" y="602"/>
                    <a:pt x="162" y="618"/>
                  </a:cubicBezTo>
                  <a:lnTo>
                    <a:pt x="167" y="625"/>
                  </a:lnTo>
                  <a:lnTo>
                    <a:pt x="180" y="625"/>
                  </a:lnTo>
                  <a:cubicBezTo>
                    <a:pt x="185" y="618"/>
                    <a:pt x="191" y="613"/>
                    <a:pt x="185" y="607"/>
                  </a:cubicBezTo>
                  <a:cubicBezTo>
                    <a:pt x="185" y="602"/>
                    <a:pt x="28" y="254"/>
                    <a:pt x="197" y="22"/>
                  </a:cubicBezTo>
                  <a:cubicBezTo>
                    <a:pt x="202" y="16"/>
                    <a:pt x="197" y="11"/>
                    <a:pt x="191" y="5"/>
                  </a:cubicBezTo>
                  <a:cubicBezTo>
                    <a:pt x="191" y="2"/>
                    <a:pt x="188" y="1"/>
                    <a:pt x="1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6"/>
            <p:cNvSpPr/>
            <p:nvPr/>
          </p:nvSpPr>
          <p:spPr>
            <a:xfrm>
              <a:off x="6581471" y="1209486"/>
              <a:ext cx="27548" cy="25143"/>
            </a:xfrm>
            <a:custGeom>
              <a:rect b="b" l="l" r="r" t="t"/>
              <a:pathLst>
                <a:path extrusionOk="0" h="439" w="481">
                  <a:moveTo>
                    <a:pt x="464" y="1"/>
                  </a:moveTo>
                  <a:cubicBezTo>
                    <a:pt x="460" y="1"/>
                    <a:pt x="456" y="5"/>
                    <a:pt x="452" y="9"/>
                  </a:cubicBezTo>
                  <a:cubicBezTo>
                    <a:pt x="281" y="367"/>
                    <a:pt x="111" y="412"/>
                    <a:pt x="45" y="412"/>
                  </a:cubicBezTo>
                  <a:cubicBezTo>
                    <a:pt x="28" y="412"/>
                    <a:pt x="18" y="409"/>
                    <a:pt x="17" y="408"/>
                  </a:cubicBezTo>
                  <a:cubicBezTo>
                    <a:pt x="11" y="408"/>
                    <a:pt x="6" y="415"/>
                    <a:pt x="6" y="420"/>
                  </a:cubicBezTo>
                  <a:cubicBezTo>
                    <a:pt x="0" y="426"/>
                    <a:pt x="6" y="431"/>
                    <a:pt x="6" y="431"/>
                  </a:cubicBezTo>
                  <a:lnTo>
                    <a:pt x="11" y="437"/>
                  </a:lnTo>
                  <a:cubicBezTo>
                    <a:pt x="13" y="437"/>
                    <a:pt x="23" y="439"/>
                    <a:pt x="38" y="439"/>
                  </a:cubicBezTo>
                  <a:cubicBezTo>
                    <a:pt x="106" y="439"/>
                    <a:pt x="291" y="404"/>
                    <a:pt x="475" y="20"/>
                  </a:cubicBezTo>
                  <a:cubicBezTo>
                    <a:pt x="480" y="14"/>
                    <a:pt x="475" y="3"/>
                    <a:pt x="469" y="3"/>
                  </a:cubicBezTo>
                  <a:cubicBezTo>
                    <a:pt x="467" y="1"/>
                    <a:pt x="466" y="1"/>
                    <a:pt x="46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6"/>
            <p:cNvSpPr/>
            <p:nvPr/>
          </p:nvSpPr>
          <p:spPr>
            <a:xfrm>
              <a:off x="6592696" y="1209142"/>
              <a:ext cx="16724" cy="33504"/>
            </a:xfrm>
            <a:custGeom>
              <a:rect b="b" l="l" r="r" t="t"/>
              <a:pathLst>
                <a:path extrusionOk="0" h="585" w="292">
                  <a:moveTo>
                    <a:pt x="274" y="0"/>
                  </a:moveTo>
                  <a:cubicBezTo>
                    <a:pt x="270" y="0"/>
                    <a:pt x="266" y="5"/>
                    <a:pt x="262" y="9"/>
                  </a:cubicBezTo>
                  <a:lnTo>
                    <a:pt x="0" y="571"/>
                  </a:lnTo>
                  <a:cubicBezTo>
                    <a:pt x="0" y="571"/>
                    <a:pt x="0" y="582"/>
                    <a:pt x="6" y="582"/>
                  </a:cubicBezTo>
                  <a:cubicBezTo>
                    <a:pt x="8" y="584"/>
                    <a:pt x="10" y="584"/>
                    <a:pt x="12" y="584"/>
                  </a:cubicBezTo>
                  <a:cubicBezTo>
                    <a:pt x="16" y="584"/>
                    <a:pt x="20" y="580"/>
                    <a:pt x="24" y="577"/>
                  </a:cubicBezTo>
                  <a:lnTo>
                    <a:pt x="284" y="20"/>
                  </a:lnTo>
                  <a:cubicBezTo>
                    <a:pt x="291" y="9"/>
                    <a:pt x="284" y="3"/>
                    <a:pt x="279" y="3"/>
                  </a:cubicBezTo>
                  <a:cubicBezTo>
                    <a:pt x="277" y="1"/>
                    <a:pt x="275" y="0"/>
                    <a:pt x="2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6"/>
            <p:cNvSpPr/>
            <p:nvPr/>
          </p:nvSpPr>
          <p:spPr>
            <a:xfrm>
              <a:off x="6563316" y="1182969"/>
              <a:ext cx="44386" cy="29954"/>
            </a:xfrm>
            <a:custGeom>
              <a:rect b="b" l="l" r="r" t="t"/>
              <a:pathLst>
                <a:path extrusionOk="0" h="523" w="775">
                  <a:moveTo>
                    <a:pt x="395" y="0"/>
                  </a:moveTo>
                  <a:cubicBezTo>
                    <a:pt x="371" y="0"/>
                    <a:pt x="349" y="9"/>
                    <a:pt x="328" y="31"/>
                  </a:cubicBezTo>
                  <a:cubicBezTo>
                    <a:pt x="198" y="161"/>
                    <a:pt x="1" y="523"/>
                    <a:pt x="380" y="523"/>
                  </a:cubicBezTo>
                  <a:cubicBezTo>
                    <a:pt x="473" y="523"/>
                    <a:pt x="602" y="501"/>
                    <a:pt x="775" y="448"/>
                  </a:cubicBezTo>
                  <a:cubicBezTo>
                    <a:pt x="775" y="448"/>
                    <a:pt x="558" y="0"/>
                    <a:pt x="395"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6"/>
            <p:cNvSpPr/>
            <p:nvPr/>
          </p:nvSpPr>
          <p:spPr>
            <a:xfrm>
              <a:off x="6581356" y="1193621"/>
              <a:ext cx="25314" cy="17124"/>
            </a:xfrm>
            <a:custGeom>
              <a:rect b="b" l="l" r="r" t="t"/>
              <a:pathLst>
                <a:path extrusionOk="0" h="299" w="442">
                  <a:moveTo>
                    <a:pt x="226" y="0"/>
                  </a:moveTo>
                  <a:cubicBezTo>
                    <a:pt x="212" y="0"/>
                    <a:pt x="199" y="6"/>
                    <a:pt x="187" y="18"/>
                  </a:cubicBezTo>
                  <a:cubicBezTo>
                    <a:pt x="112" y="93"/>
                    <a:pt x="1" y="298"/>
                    <a:pt x="218" y="298"/>
                  </a:cubicBezTo>
                  <a:cubicBezTo>
                    <a:pt x="271" y="298"/>
                    <a:pt x="344" y="286"/>
                    <a:pt x="442" y="256"/>
                  </a:cubicBezTo>
                  <a:cubicBezTo>
                    <a:pt x="442" y="256"/>
                    <a:pt x="319" y="0"/>
                    <a:pt x="22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6"/>
            <p:cNvSpPr/>
            <p:nvPr/>
          </p:nvSpPr>
          <p:spPr>
            <a:xfrm>
              <a:off x="6580440" y="1205992"/>
              <a:ext cx="27892" cy="6873"/>
            </a:xfrm>
            <a:custGeom>
              <a:rect b="b" l="l" r="r" t="t"/>
              <a:pathLst>
                <a:path extrusionOk="0" h="120" w="487">
                  <a:moveTo>
                    <a:pt x="280" y="1"/>
                  </a:moveTo>
                  <a:cubicBezTo>
                    <a:pt x="192" y="1"/>
                    <a:pt x="90" y="22"/>
                    <a:pt x="6" y="99"/>
                  </a:cubicBezTo>
                  <a:lnTo>
                    <a:pt x="0" y="104"/>
                  </a:lnTo>
                  <a:cubicBezTo>
                    <a:pt x="0" y="110"/>
                    <a:pt x="0" y="115"/>
                    <a:pt x="6" y="115"/>
                  </a:cubicBezTo>
                  <a:cubicBezTo>
                    <a:pt x="8" y="118"/>
                    <a:pt x="12" y="120"/>
                    <a:pt x="15" y="120"/>
                  </a:cubicBezTo>
                  <a:cubicBezTo>
                    <a:pt x="18" y="120"/>
                    <a:pt x="21" y="118"/>
                    <a:pt x="24" y="115"/>
                  </a:cubicBezTo>
                  <a:cubicBezTo>
                    <a:pt x="101" y="46"/>
                    <a:pt x="193" y="26"/>
                    <a:pt x="274" y="26"/>
                  </a:cubicBezTo>
                  <a:cubicBezTo>
                    <a:pt x="380" y="26"/>
                    <a:pt x="466" y="61"/>
                    <a:pt x="470" y="64"/>
                  </a:cubicBezTo>
                  <a:cubicBezTo>
                    <a:pt x="476" y="64"/>
                    <a:pt x="481" y="58"/>
                    <a:pt x="487" y="51"/>
                  </a:cubicBezTo>
                  <a:cubicBezTo>
                    <a:pt x="487" y="46"/>
                    <a:pt x="487" y="40"/>
                    <a:pt x="481" y="35"/>
                  </a:cubicBezTo>
                  <a:cubicBezTo>
                    <a:pt x="478" y="35"/>
                    <a:pt x="390" y="1"/>
                    <a:pt x="28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6"/>
            <p:cNvSpPr/>
            <p:nvPr/>
          </p:nvSpPr>
          <p:spPr>
            <a:xfrm>
              <a:off x="6589718" y="1186233"/>
              <a:ext cx="18614" cy="23310"/>
            </a:xfrm>
            <a:custGeom>
              <a:rect b="b" l="l" r="r" t="t"/>
              <a:pathLst>
                <a:path extrusionOk="0" h="407" w="325">
                  <a:moveTo>
                    <a:pt x="59" y="0"/>
                  </a:moveTo>
                  <a:cubicBezTo>
                    <a:pt x="55" y="0"/>
                    <a:pt x="51" y="4"/>
                    <a:pt x="47" y="8"/>
                  </a:cubicBezTo>
                  <a:lnTo>
                    <a:pt x="47" y="21"/>
                  </a:lnTo>
                  <a:cubicBezTo>
                    <a:pt x="36" y="67"/>
                    <a:pt x="6" y="264"/>
                    <a:pt x="308" y="403"/>
                  </a:cubicBezTo>
                  <a:cubicBezTo>
                    <a:pt x="310" y="406"/>
                    <a:pt x="313" y="407"/>
                    <a:pt x="315" y="407"/>
                  </a:cubicBezTo>
                  <a:cubicBezTo>
                    <a:pt x="318" y="407"/>
                    <a:pt x="322" y="404"/>
                    <a:pt x="325" y="396"/>
                  </a:cubicBezTo>
                  <a:cubicBezTo>
                    <a:pt x="325" y="391"/>
                    <a:pt x="325" y="385"/>
                    <a:pt x="319" y="385"/>
                  </a:cubicBezTo>
                  <a:cubicBezTo>
                    <a:pt x="1" y="235"/>
                    <a:pt x="70" y="26"/>
                    <a:pt x="70" y="14"/>
                  </a:cubicBezTo>
                  <a:cubicBezTo>
                    <a:pt x="76" y="8"/>
                    <a:pt x="70" y="3"/>
                    <a:pt x="65" y="3"/>
                  </a:cubicBezTo>
                  <a:cubicBezTo>
                    <a:pt x="63" y="1"/>
                    <a:pt x="61" y="0"/>
                    <a:pt x="5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6"/>
            <p:cNvSpPr/>
            <p:nvPr/>
          </p:nvSpPr>
          <p:spPr>
            <a:xfrm>
              <a:off x="6584106" y="1182396"/>
              <a:ext cx="24226" cy="27262"/>
            </a:xfrm>
            <a:custGeom>
              <a:rect b="b" l="l" r="r" t="t"/>
              <a:pathLst>
                <a:path extrusionOk="0" h="476" w="423">
                  <a:moveTo>
                    <a:pt x="11" y="0"/>
                  </a:moveTo>
                  <a:cubicBezTo>
                    <a:pt x="6" y="0"/>
                    <a:pt x="6" y="6"/>
                    <a:pt x="6" y="6"/>
                  </a:cubicBezTo>
                  <a:cubicBezTo>
                    <a:pt x="0" y="11"/>
                    <a:pt x="0" y="11"/>
                    <a:pt x="6" y="18"/>
                  </a:cubicBezTo>
                  <a:cubicBezTo>
                    <a:pt x="6" y="29"/>
                    <a:pt x="116" y="401"/>
                    <a:pt x="406" y="476"/>
                  </a:cubicBezTo>
                  <a:cubicBezTo>
                    <a:pt x="412" y="476"/>
                    <a:pt x="417" y="470"/>
                    <a:pt x="423" y="463"/>
                  </a:cubicBezTo>
                  <a:cubicBezTo>
                    <a:pt x="423" y="458"/>
                    <a:pt x="417" y="452"/>
                    <a:pt x="412" y="447"/>
                  </a:cubicBezTo>
                  <a:cubicBezTo>
                    <a:pt x="139" y="377"/>
                    <a:pt x="29" y="11"/>
                    <a:pt x="29" y="6"/>
                  </a:cubicBezTo>
                  <a:cubicBezTo>
                    <a:pt x="24" y="0"/>
                    <a:pt x="17"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
            <p:cNvSpPr/>
            <p:nvPr/>
          </p:nvSpPr>
          <p:spPr>
            <a:xfrm>
              <a:off x="6571792" y="1202155"/>
              <a:ext cx="36540" cy="7331"/>
            </a:xfrm>
            <a:custGeom>
              <a:rect b="b" l="l" r="r" t="t"/>
              <a:pathLst>
                <a:path extrusionOk="0" h="128" w="638">
                  <a:moveTo>
                    <a:pt x="238" y="0"/>
                  </a:moveTo>
                  <a:cubicBezTo>
                    <a:pt x="69" y="0"/>
                    <a:pt x="10" y="80"/>
                    <a:pt x="6" y="84"/>
                  </a:cubicBezTo>
                  <a:lnTo>
                    <a:pt x="6" y="91"/>
                  </a:lnTo>
                  <a:cubicBezTo>
                    <a:pt x="1" y="96"/>
                    <a:pt x="6" y="96"/>
                    <a:pt x="6" y="102"/>
                  </a:cubicBezTo>
                  <a:cubicBezTo>
                    <a:pt x="8" y="104"/>
                    <a:pt x="11" y="104"/>
                    <a:pt x="13" y="104"/>
                  </a:cubicBezTo>
                  <a:cubicBezTo>
                    <a:pt x="18" y="104"/>
                    <a:pt x="23" y="102"/>
                    <a:pt x="23" y="102"/>
                  </a:cubicBezTo>
                  <a:cubicBezTo>
                    <a:pt x="28" y="98"/>
                    <a:pt x="82" y="27"/>
                    <a:pt x="238" y="27"/>
                  </a:cubicBezTo>
                  <a:cubicBezTo>
                    <a:pt x="329" y="27"/>
                    <a:pt x="453" y="51"/>
                    <a:pt x="621" y="125"/>
                  </a:cubicBezTo>
                  <a:cubicBezTo>
                    <a:pt x="623" y="127"/>
                    <a:pt x="624" y="128"/>
                    <a:pt x="626" y="128"/>
                  </a:cubicBezTo>
                  <a:cubicBezTo>
                    <a:pt x="630" y="128"/>
                    <a:pt x="634" y="123"/>
                    <a:pt x="638" y="118"/>
                  </a:cubicBezTo>
                  <a:cubicBezTo>
                    <a:pt x="638" y="113"/>
                    <a:pt x="638" y="107"/>
                    <a:pt x="632" y="102"/>
                  </a:cubicBezTo>
                  <a:cubicBezTo>
                    <a:pt x="460" y="25"/>
                    <a:pt x="332" y="0"/>
                    <a:pt x="23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6"/>
            <p:cNvSpPr/>
            <p:nvPr/>
          </p:nvSpPr>
          <p:spPr>
            <a:xfrm>
              <a:off x="6575057" y="1193220"/>
              <a:ext cx="33963" cy="16437"/>
            </a:xfrm>
            <a:custGeom>
              <a:rect b="b" l="l" r="r" t="t"/>
              <a:pathLst>
                <a:path extrusionOk="0" h="287" w="593">
                  <a:moveTo>
                    <a:pt x="14" y="0"/>
                  </a:moveTo>
                  <a:cubicBezTo>
                    <a:pt x="10" y="0"/>
                    <a:pt x="6" y="5"/>
                    <a:pt x="1" y="9"/>
                  </a:cubicBezTo>
                  <a:cubicBezTo>
                    <a:pt x="1" y="14"/>
                    <a:pt x="1" y="20"/>
                    <a:pt x="8" y="25"/>
                  </a:cubicBezTo>
                  <a:lnTo>
                    <a:pt x="570" y="287"/>
                  </a:lnTo>
                  <a:cubicBezTo>
                    <a:pt x="575" y="287"/>
                    <a:pt x="587" y="287"/>
                    <a:pt x="587" y="281"/>
                  </a:cubicBezTo>
                  <a:cubicBezTo>
                    <a:pt x="592" y="274"/>
                    <a:pt x="587" y="263"/>
                    <a:pt x="581" y="263"/>
                  </a:cubicBezTo>
                  <a:lnTo>
                    <a:pt x="19" y="3"/>
                  </a:lnTo>
                  <a:cubicBezTo>
                    <a:pt x="17" y="1"/>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6"/>
            <p:cNvSpPr/>
            <p:nvPr/>
          </p:nvSpPr>
          <p:spPr>
            <a:xfrm>
              <a:off x="6528609" y="1227527"/>
              <a:ext cx="57215" cy="34936"/>
            </a:xfrm>
            <a:custGeom>
              <a:rect b="b" l="l" r="r" t="t"/>
              <a:pathLst>
                <a:path extrusionOk="0" h="610" w="999">
                  <a:moveTo>
                    <a:pt x="755" y="1"/>
                  </a:moveTo>
                  <a:cubicBezTo>
                    <a:pt x="0" y="447"/>
                    <a:pt x="495" y="610"/>
                    <a:pt x="739" y="610"/>
                  </a:cubicBezTo>
                  <a:cubicBezTo>
                    <a:pt x="749" y="610"/>
                    <a:pt x="758" y="609"/>
                    <a:pt x="766" y="609"/>
                  </a:cubicBezTo>
                  <a:cubicBezTo>
                    <a:pt x="998" y="603"/>
                    <a:pt x="755" y="1"/>
                    <a:pt x="755"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6"/>
            <p:cNvSpPr/>
            <p:nvPr/>
          </p:nvSpPr>
          <p:spPr>
            <a:xfrm>
              <a:off x="6546649" y="1228500"/>
              <a:ext cx="32874" cy="19988"/>
            </a:xfrm>
            <a:custGeom>
              <a:rect b="b" l="l" r="r" t="t"/>
              <a:pathLst>
                <a:path extrusionOk="0" h="349" w="574">
                  <a:moveTo>
                    <a:pt x="440" y="1"/>
                  </a:moveTo>
                  <a:cubicBezTo>
                    <a:pt x="1" y="255"/>
                    <a:pt x="294" y="349"/>
                    <a:pt x="434" y="349"/>
                  </a:cubicBezTo>
                  <a:cubicBezTo>
                    <a:pt x="438" y="349"/>
                    <a:pt x="442" y="349"/>
                    <a:pt x="445" y="348"/>
                  </a:cubicBezTo>
                  <a:cubicBezTo>
                    <a:pt x="573" y="343"/>
                    <a:pt x="440"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6"/>
            <p:cNvSpPr/>
            <p:nvPr/>
          </p:nvSpPr>
          <p:spPr>
            <a:xfrm>
              <a:off x="6550888" y="1226725"/>
              <a:ext cx="21935" cy="18499"/>
            </a:xfrm>
            <a:custGeom>
              <a:rect b="b" l="l" r="r" t="t"/>
              <a:pathLst>
                <a:path extrusionOk="0" h="323" w="383">
                  <a:moveTo>
                    <a:pt x="367" y="0"/>
                  </a:moveTo>
                  <a:cubicBezTo>
                    <a:pt x="363" y="0"/>
                    <a:pt x="358" y="4"/>
                    <a:pt x="353" y="9"/>
                  </a:cubicBezTo>
                  <a:cubicBezTo>
                    <a:pt x="353" y="9"/>
                    <a:pt x="256" y="275"/>
                    <a:pt x="13" y="299"/>
                  </a:cubicBezTo>
                  <a:cubicBezTo>
                    <a:pt x="6" y="299"/>
                    <a:pt x="0" y="304"/>
                    <a:pt x="0" y="310"/>
                  </a:cubicBezTo>
                  <a:cubicBezTo>
                    <a:pt x="0" y="315"/>
                    <a:pt x="6" y="322"/>
                    <a:pt x="6" y="322"/>
                  </a:cubicBezTo>
                  <a:lnTo>
                    <a:pt x="18" y="322"/>
                  </a:lnTo>
                  <a:cubicBezTo>
                    <a:pt x="273" y="299"/>
                    <a:pt x="377" y="21"/>
                    <a:pt x="377" y="21"/>
                  </a:cubicBezTo>
                  <a:cubicBezTo>
                    <a:pt x="383" y="9"/>
                    <a:pt x="377" y="2"/>
                    <a:pt x="371" y="2"/>
                  </a:cubicBezTo>
                  <a:cubicBezTo>
                    <a:pt x="370" y="1"/>
                    <a:pt x="368" y="0"/>
                    <a:pt x="36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6"/>
            <p:cNvSpPr/>
            <p:nvPr/>
          </p:nvSpPr>
          <p:spPr>
            <a:xfrm>
              <a:off x="6565492" y="1226725"/>
              <a:ext cx="13631" cy="26918"/>
            </a:xfrm>
            <a:custGeom>
              <a:rect b="b" l="l" r="r" t="t"/>
              <a:pathLst>
                <a:path extrusionOk="0" h="470" w="238">
                  <a:moveTo>
                    <a:pt x="112" y="0"/>
                  </a:moveTo>
                  <a:cubicBezTo>
                    <a:pt x="108" y="0"/>
                    <a:pt x="103" y="4"/>
                    <a:pt x="98" y="9"/>
                  </a:cubicBezTo>
                  <a:cubicBezTo>
                    <a:pt x="1" y="322"/>
                    <a:pt x="168" y="438"/>
                    <a:pt x="210" y="461"/>
                  </a:cubicBezTo>
                  <a:cubicBezTo>
                    <a:pt x="215" y="467"/>
                    <a:pt x="221" y="467"/>
                    <a:pt x="221" y="467"/>
                  </a:cubicBezTo>
                  <a:cubicBezTo>
                    <a:pt x="222" y="469"/>
                    <a:pt x="224" y="469"/>
                    <a:pt x="226" y="469"/>
                  </a:cubicBezTo>
                  <a:cubicBezTo>
                    <a:pt x="230" y="469"/>
                    <a:pt x="234" y="465"/>
                    <a:pt x="237" y="461"/>
                  </a:cubicBezTo>
                  <a:cubicBezTo>
                    <a:pt x="237" y="455"/>
                    <a:pt x="237" y="449"/>
                    <a:pt x="226" y="443"/>
                  </a:cubicBezTo>
                  <a:cubicBezTo>
                    <a:pt x="221" y="443"/>
                    <a:pt x="18" y="350"/>
                    <a:pt x="128" y="15"/>
                  </a:cubicBezTo>
                  <a:cubicBezTo>
                    <a:pt x="128" y="9"/>
                    <a:pt x="122" y="2"/>
                    <a:pt x="116" y="2"/>
                  </a:cubicBezTo>
                  <a:cubicBezTo>
                    <a:pt x="115" y="1"/>
                    <a:pt x="113" y="0"/>
                    <a:pt x="1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6"/>
            <p:cNvSpPr/>
            <p:nvPr/>
          </p:nvSpPr>
          <p:spPr>
            <a:xfrm>
              <a:off x="6563144" y="1226725"/>
              <a:ext cx="13344" cy="35623"/>
            </a:xfrm>
            <a:custGeom>
              <a:rect b="b" l="l" r="r" t="t"/>
              <a:pathLst>
                <a:path extrusionOk="0" h="622" w="233">
                  <a:moveTo>
                    <a:pt x="153" y="0"/>
                  </a:moveTo>
                  <a:cubicBezTo>
                    <a:pt x="149" y="0"/>
                    <a:pt x="146" y="4"/>
                    <a:pt x="146" y="9"/>
                  </a:cubicBezTo>
                  <a:cubicBezTo>
                    <a:pt x="0" y="270"/>
                    <a:pt x="198" y="601"/>
                    <a:pt x="209" y="612"/>
                  </a:cubicBezTo>
                  <a:lnTo>
                    <a:pt x="209" y="617"/>
                  </a:lnTo>
                  <a:cubicBezTo>
                    <a:pt x="212" y="620"/>
                    <a:pt x="215" y="621"/>
                    <a:pt x="218" y="621"/>
                  </a:cubicBezTo>
                  <a:cubicBezTo>
                    <a:pt x="221" y="621"/>
                    <a:pt x="224" y="620"/>
                    <a:pt x="227" y="617"/>
                  </a:cubicBezTo>
                  <a:cubicBezTo>
                    <a:pt x="233" y="617"/>
                    <a:pt x="233" y="606"/>
                    <a:pt x="227" y="601"/>
                  </a:cubicBezTo>
                  <a:cubicBezTo>
                    <a:pt x="227" y="601"/>
                    <a:pt x="29" y="270"/>
                    <a:pt x="163" y="21"/>
                  </a:cubicBezTo>
                  <a:cubicBezTo>
                    <a:pt x="169" y="15"/>
                    <a:pt x="169" y="9"/>
                    <a:pt x="157" y="2"/>
                  </a:cubicBezTo>
                  <a:cubicBezTo>
                    <a:pt x="156" y="1"/>
                    <a:pt x="154" y="0"/>
                    <a:pt x="15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6"/>
            <p:cNvSpPr/>
            <p:nvPr/>
          </p:nvSpPr>
          <p:spPr>
            <a:xfrm>
              <a:off x="6548539" y="1226725"/>
              <a:ext cx="24284" cy="28064"/>
            </a:xfrm>
            <a:custGeom>
              <a:rect b="b" l="l" r="r" t="t"/>
              <a:pathLst>
                <a:path extrusionOk="0" h="490" w="424">
                  <a:moveTo>
                    <a:pt x="408" y="0"/>
                  </a:moveTo>
                  <a:cubicBezTo>
                    <a:pt x="404" y="0"/>
                    <a:pt x="399" y="4"/>
                    <a:pt x="394" y="9"/>
                  </a:cubicBezTo>
                  <a:cubicBezTo>
                    <a:pt x="249" y="453"/>
                    <a:pt x="47" y="467"/>
                    <a:pt x="22" y="467"/>
                  </a:cubicBezTo>
                  <a:cubicBezTo>
                    <a:pt x="20" y="467"/>
                    <a:pt x="19" y="467"/>
                    <a:pt x="19" y="467"/>
                  </a:cubicBezTo>
                  <a:cubicBezTo>
                    <a:pt x="6" y="467"/>
                    <a:pt x="1" y="467"/>
                    <a:pt x="1" y="478"/>
                  </a:cubicBezTo>
                  <a:cubicBezTo>
                    <a:pt x="1" y="484"/>
                    <a:pt x="6" y="484"/>
                    <a:pt x="6" y="489"/>
                  </a:cubicBezTo>
                  <a:lnTo>
                    <a:pt x="12" y="489"/>
                  </a:lnTo>
                  <a:cubicBezTo>
                    <a:pt x="13" y="489"/>
                    <a:pt x="17" y="490"/>
                    <a:pt x="22" y="490"/>
                  </a:cubicBezTo>
                  <a:cubicBezTo>
                    <a:pt x="72" y="490"/>
                    <a:pt x="273" y="466"/>
                    <a:pt x="424" y="15"/>
                  </a:cubicBezTo>
                  <a:cubicBezTo>
                    <a:pt x="424" y="9"/>
                    <a:pt x="418" y="2"/>
                    <a:pt x="412" y="2"/>
                  </a:cubicBezTo>
                  <a:cubicBezTo>
                    <a:pt x="411" y="1"/>
                    <a:pt x="409" y="0"/>
                    <a:pt x="40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
            <p:cNvSpPr/>
            <p:nvPr/>
          </p:nvSpPr>
          <p:spPr>
            <a:xfrm>
              <a:off x="6560509" y="1226209"/>
              <a:ext cx="12657" cy="35394"/>
            </a:xfrm>
            <a:custGeom>
              <a:rect b="b" l="l" r="r" t="t"/>
              <a:pathLst>
                <a:path extrusionOk="0" h="618" w="221">
                  <a:moveTo>
                    <a:pt x="209" y="0"/>
                  </a:moveTo>
                  <a:cubicBezTo>
                    <a:pt x="203" y="0"/>
                    <a:pt x="192" y="6"/>
                    <a:pt x="192" y="11"/>
                  </a:cubicBezTo>
                  <a:lnTo>
                    <a:pt x="6" y="603"/>
                  </a:lnTo>
                  <a:cubicBezTo>
                    <a:pt x="0" y="610"/>
                    <a:pt x="6" y="615"/>
                    <a:pt x="11" y="615"/>
                  </a:cubicBezTo>
                  <a:cubicBezTo>
                    <a:pt x="13" y="617"/>
                    <a:pt x="15" y="617"/>
                    <a:pt x="17" y="617"/>
                  </a:cubicBezTo>
                  <a:cubicBezTo>
                    <a:pt x="22" y="617"/>
                    <a:pt x="26" y="614"/>
                    <a:pt x="30" y="610"/>
                  </a:cubicBezTo>
                  <a:lnTo>
                    <a:pt x="215" y="18"/>
                  </a:lnTo>
                  <a:cubicBezTo>
                    <a:pt x="220" y="11"/>
                    <a:pt x="215" y="6"/>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
            <p:cNvSpPr/>
            <p:nvPr/>
          </p:nvSpPr>
          <p:spPr>
            <a:xfrm>
              <a:off x="6528952" y="1203128"/>
              <a:ext cx="42210" cy="30354"/>
            </a:xfrm>
            <a:custGeom>
              <a:rect b="b" l="l" r="r" t="t"/>
              <a:pathLst>
                <a:path extrusionOk="0" h="530" w="737">
                  <a:moveTo>
                    <a:pt x="321" y="0"/>
                  </a:moveTo>
                  <a:cubicBezTo>
                    <a:pt x="294" y="0"/>
                    <a:pt x="270" y="12"/>
                    <a:pt x="249" y="39"/>
                  </a:cubicBezTo>
                  <a:cubicBezTo>
                    <a:pt x="140" y="179"/>
                    <a:pt x="1" y="529"/>
                    <a:pt x="300" y="529"/>
                  </a:cubicBezTo>
                  <a:cubicBezTo>
                    <a:pt x="395" y="529"/>
                    <a:pt x="536" y="493"/>
                    <a:pt x="736" y="403"/>
                  </a:cubicBezTo>
                  <a:cubicBezTo>
                    <a:pt x="736" y="403"/>
                    <a:pt x="482" y="0"/>
                    <a:pt x="3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
            <p:cNvSpPr/>
            <p:nvPr/>
          </p:nvSpPr>
          <p:spPr>
            <a:xfrm>
              <a:off x="6546191" y="1212693"/>
              <a:ext cx="23997" cy="17239"/>
            </a:xfrm>
            <a:custGeom>
              <a:rect b="b" l="l" r="r" t="t"/>
              <a:pathLst>
                <a:path extrusionOk="0" h="301" w="419">
                  <a:moveTo>
                    <a:pt x="181" y="1"/>
                  </a:moveTo>
                  <a:cubicBezTo>
                    <a:pt x="166" y="1"/>
                    <a:pt x="152" y="7"/>
                    <a:pt x="140" y="22"/>
                  </a:cubicBezTo>
                  <a:cubicBezTo>
                    <a:pt x="79" y="101"/>
                    <a:pt x="0" y="301"/>
                    <a:pt x="172" y="301"/>
                  </a:cubicBezTo>
                  <a:cubicBezTo>
                    <a:pt x="226" y="301"/>
                    <a:pt x="306" y="281"/>
                    <a:pt x="419" y="231"/>
                  </a:cubicBezTo>
                  <a:cubicBezTo>
                    <a:pt x="419" y="231"/>
                    <a:pt x="274" y="1"/>
                    <a:pt x="18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6"/>
            <p:cNvSpPr/>
            <p:nvPr/>
          </p:nvSpPr>
          <p:spPr>
            <a:xfrm>
              <a:off x="6544874" y="1224606"/>
              <a:ext cx="27319" cy="8877"/>
            </a:xfrm>
            <a:custGeom>
              <a:rect b="b" l="l" r="r" t="t"/>
              <a:pathLst>
                <a:path extrusionOk="0" h="155" w="477">
                  <a:moveTo>
                    <a:pt x="319" y="0"/>
                  </a:moveTo>
                  <a:cubicBezTo>
                    <a:pt x="221" y="0"/>
                    <a:pt x="93" y="25"/>
                    <a:pt x="1" y="133"/>
                  </a:cubicBezTo>
                  <a:lnTo>
                    <a:pt x="1" y="144"/>
                  </a:lnTo>
                  <a:cubicBezTo>
                    <a:pt x="1" y="144"/>
                    <a:pt x="1" y="151"/>
                    <a:pt x="6" y="151"/>
                  </a:cubicBezTo>
                  <a:cubicBezTo>
                    <a:pt x="10" y="154"/>
                    <a:pt x="13" y="155"/>
                    <a:pt x="16" y="155"/>
                  </a:cubicBezTo>
                  <a:cubicBezTo>
                    <a:pt x="19" y="155"/>
                    <a:pt x="22" y="154"/>
                    <a:pt x="24" y="151"/>
                  </a:cubicBezTo>
                  <a:cubicBezTo>
                    <a:pt x="111" y="48"/>
                    <a:pt x="233" y="24"/>
                    <a:pt x="325" y="24"/>
                  </a:cubicBezTo>
                  <a:cubicBezTo>
                    <a:pt x="400" y="24"/>
                    <a:pt x="456" y="39"/>
                    <a:pt x="458" y="39"/>
                  </a:cubicBezTo>
                  <a:cubicBezTo>
                    <a:pt x="465" y="39"/>
                    <a:pt x="471" y="39"/>
                    <a:pt x="471" y="28"/>
                  </a:cubicBezTo>
                  <a:cubicBezTo>
                    <a:pt x="476" y="23"/>
                    <a:pt x="471" y="17"/>
                    <a:pt x="465" y="17"/>
                  </a:cubicBezTo>
                  <a:cubicBezTo>
                    <a:pt x="462" y="17"/>
                    <a:pt x="401" y="0"/>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6"/>
            <p:cNvSpPr/>
            <p:nvPr/>
          </p:nvSpPr>
          <p:spPr>
            <a:xfrm>
              <a:off x="6552548" y="1205648"/>
              <a:ext cx="19644" cy="21248"/>
            </a:xfrm>
            <a:custGeom>
              <a:rect b="b" l="l" r="r" t="t"/>
              <a:pathLst>
                <a:path extrusionOk="0" h="371" w="343">
                  <a:moveTo>
                    <a:pt x="35" y="0"/>
                  </a:moveTo>
                  <a:cubicBezTo>
                    <a:pt x="24" y="0"/>
                    <a:pt x="18" y="0"/>
                    <a:pt x="18" y="6"/>
                  </a:cubicBezTo>
                  <a:lnTo>
                    <a:pt x="18" y="17"/>
                  </a:lnTo>
                  <a:cubicBezTo>
                    <a:pt x="11" y="64"/>
                    <a:pt x="11" y="273"/>
                    <a:pt x="324" y="370"/>
                  </a:cubicBezTo>
                  <a:cubicBezTo>
                    <a:pt x="331" y="370"/>
                    <a:pt x="337" y="370"/>
                    <a:pt x="337" y="359"/>
                  </a:cubicBezTo>
                  <a:cubicBezTo>
                    <a:pt x="342" y="354"/>
                    <a:pt x="337" y="348"/>
                    <a:pt x="331" y="348"/>
                  </a:cubicBezTo>
                  <a:cubicBezTo>
                    <a:pt x="0" y="238"/>
                    <a:pt x="41" y="23"/>
                    <a:pt x="41" y="12"/>
                  </a:cubicBezTo>
                  <a:cubicBezTo>
                    <a:pt x="46" y="6"/>
                    <a:pt x="41" y="0"/>
                    <a:pt x="3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6"/>
            <p:cNvSpPr/>
            <p:nvPr/>
          </p:nvSpPr>
          <p:spPr>
            <a:xfrm>
              <a:off x="6544874" y="1202613"/>
              <a:ext cx="27319" cy="24284"/>
            </a:xfrm>
            <a:custGeom>
              <a:rect b="b" l="l" r="r" t="t"/>
              <a:pathLst>
                <a:path extrusionOk="0" h="424" w="477">
                  <a:moveTo>
                    <a:pt x="6" y="1"/>
                  </a:moveTo>
                  <a:cubicBezTo>
                    <a:pt x="6" y="6"/>
                    <a:pt x="1" y="6"/>
                    <a:pt x="1" y="13"/>
                  </a:cubicBezTo>
                  <a:lnTo>
                    <a:pt x="1" y="19"/>
                  </a:lnTo>
                  <a:cubicBezTo>
                    <a:pt x="6" y="35"/>
                    <a:pt x="163" y="389"/>
                    <a:pt x="458" y="423"/>
                  </a:cubicBezTo>
                  <a:cubicBezTo>
                    <a:pt x="465" y="423"/>
                    <a:pt x="471" y="418"/>
                    <a:pt x="476" y="412"/>
                  </a:cubicBezTo>
                  <a:cubicBezTo>
                    <a:pt x="476" y="407"/>
                    <a:pt x="471" y="401"/>
                    <a:pt x="465" y="401"/>
                  </a:cubicBezTo>
                  <a:cubicBezTo>
                    <a:pt x="180" y="366"/>
                    <a:pt x="24" y="13"/>
                    <a:pt x="24" y="13"/>
                  </a:cubicBezTo>
                  <a:cubicBezTo>
                    <a:pt x="24" y="6"/>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
            <p:cNvSpPr/>
            <p:nvPr/>
          </p:nvSpPr>
          <p:spPr>
            <a:xfrm>
              <a:off x="6535653" y="1222143"/>
              <a:ext cx="36540" cy="7789"/>
            </a:xfrm>
            <a:custGeom>
              <a:rect b="b" l="l" r="r" t="t"/>
              <a:pathLst>
                <a:path extrusionOk="0" h="136" w="638">
                  <a:moveTo>
                    <a:pt x="292" y="1"/>
                  </a:moveTo>
                  <a:cubicBezTo>
                    <a:pt x="68" y="1"/>
                    <a:pt x="10" y="109"/>
                    <a:pt x="6" y="117"/>
                  </a:cubicBezTo>
                  <a:lnTo>
                    <a:pt x="6" y="124"/>
                  </a:lnTo>
                  <a:cubicBezTo>
                    <a:pt x="0" y="124"/>
                    <a:pt x="6" y="130"/>
                    <a:pt x="11" y="135"/>
                  </a:cubicBezTo>
                  <a:cubicBezTo>
                    <a:pt x="17" y="135"/>
                    <a:pt x="23" y="135"/>
                    <a:pt x="28" y="130"/>
                  </a:cubicBezTo>
                  <a:cubicBezTo>
                    <a:pt x="28" y="130"/>
                    <a:pt x="87" y="26"/>
                    <a:pt x="301" y="26"/>
                  </a:cubicBezTo>
                  <a:cubicBezTo>
                    <a:pt x="383" y="26"/>
                    <a:pt x="487" y="41"/>
                    <a:pt x="619" y="82"/>
                  </a:cubicBezTo>
                  <a:cubicBezTo>
                    <a:pt x="626" y="82"/>
                    <a:pt x="632" y="82"/>
                    <a:pt x="632" y="71"/>
                  </a:cubicBezTo>
                  <a:cubicBezTo>
                    <a:pt x="637" y="66"/>
                    <a:pt x="632" y="60"/>
                    <a:pt x="626" y="60"/>
                  </a:cubicBezTo>
                  <a:cubicBezTo>
                    <a:pt x="486" y="17"/>
                    <a:pt x="37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6"/>
            <p:cNvSpPr/>
            <p:nvPr/>
          </p:nvSpPr>
          <p:spPr>
            <a:xfrm>
              <a:off x="6537257" y="1214583"/>
              <a:ext cx="35223" cy="12314"/>
            </a:xfrm>
            <a:custGeom>
              <a:rect b="b" l="l" r="r" t="t"/>
              <a:pathLst>
                <a:path extrusionOk="0" h="215" w="615">
                  <a:moveTo>
                    <a:pt x="18" y="0"/>
                  </a:moveTo>
                  <a:cubicBezTo>
                    <a:pt x="13" y="0"/>
                    <a:pt x="0" y="6"/>
                    <a:pt x="0" y="13"/>
                  </a:cubicBezTo>
                  <a:cubicBezTo>
                    <a:pt x="0" y="18"/>
                    <a:pt x="0" y="24"/>
                    <a:pt x="7" y="29"/>
                  </a:cubicBezTo>
                  <a:lnTo>
                    <a:pt x="598" y="214"/>
                  </a:lnTo>
                  <a:cubicBezTo>
                    <a:pt x="604" y="214"/>
                    <a:pt x="609" y="214"/>
                    <a:pt x="615" y="209"/>
                  </a:cubicBezTo>
                  <a:cubicBezTo>
                    <a:pt x="615" y="198"/>
                    <a:pt x="615" y="192"/>
                    <a:pt x="604" y="192"/>
                  </a:cubicBezTo>
                  <a:lnTo>
                    <a:pt x="18"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6"/>
            <p:cNvSpPr/>
            <p:nvPr/>
          </p:nvSpPr>
          <p:spPr>
            <a:xfrm>
              <a:off x="6512801" y="1254387"/>
              <a:ext cx="40835" cy="29381"/>
            </a:xfrm>
            <a:custGeom>
              <a:rect b="b" l="l" r="r" t="t"/>
              <a:pathLst>
                <a:path extrusionOk="0" h="513" w="713">
                  <a:moveTo>
                    <a:pt x="376" y="1"/>
                  </a:moveTo>
                  <a:cubicBezTo>
                    <a:pt x="0" y="410"/>
                    <a:pt x="164" y="512"/>
                    <a:pt x="349" y="512"/>
                  </a:cubicBezTo>
                  <a:cubicBezTo>
                    <a:pt x="415" y="512"/>
                    <a:pt x="484" y="499"/>
                    <a:pt x="531" y="482"/>
                  </a:cubicBezTo>
                  <a:cubicBezTo>
                    <a:pt x="712" y="418"/>
                    <a:pt x="376" y="1"/>
                    <a:pt x="3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6"/>
            <p:cNvSpPr/>
            <p:nvPr/>
          </p:nvSpPr>
          <p:spPr>
            <a:xfrm>
              <a:off x="6522194" y="1255418"/>
              <a:ext cx="23081" cy="16666"/>
            </a:xfrm>
            <a:custGeom>
              <a:rect b="b" l="l" r="r" t="t"/>
              <a:pathLst>
                <a:path extrusionOk="0" h="291" w="403">
                  <a:moveTo>
                    <a:pt x="212" y="1"/>
                  </a:moveTo>
                  <a:cubicBezTo>
                    <a:pt x="0" y="234"/>
                    <a:pt x="92" y="290"/>
                    <a:pt x="195" y="290"/>
                  </a:cubicBezTo>
                  <a:cubicBezTo>
                    <a:pt x="233" y="290"/>
                    <a:pt x="272" y="283"/>
                    <a:pt x="298" y="273"/>
                  </a:cubicBezTo>
                  <a:cubicBezTo>
                    <a:pt x="402"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6"/>
            <p:cNvSpPr/>
            <p:nvPr/>
          </p:nvSpPr>
          <p:spPr>
            <a:xfrm>
              <a:off x="6521679" y="1253929"/>
              <a:ext cx="13001" cy="19816"/>
            </a:xfrm>
            <a:custGeom>
              <a:rect b="b" l="l" r="r" t="t"/>
              <a:pathLst>
                <a:path extrusionOk="0" h="346" w="227">
                  <a:moveTo>
                    <a:pt x="216" y="1"/>
                  </a:moveTo>
                  <a:cubicBezTo>
                    <a:pt x="212" y="1"/>
                    <a:pt x="210" y="5"/>
                    <a:pt x="210" y="9"/>
                  </a:cubicBezTo>
                  <a:cubicBezTo>
                    <a:pt x="210" y="14"/>
                    <a:pt x="191" y="247"/>
                    <a:pt x="6" y="322"/>
                  </a:cubicBezTo>
                  <a:cubicBezTo>
                    <a:pt x="6" y="327"/>
                    <a:pt x="1" y="334"/>
                    <a:pt x="1" y="334"/>
                  </a:cubicBezTo>
                  <a:lnTo>
                    <a:pt x="12" y="345"/>
                  </a:lnTo>
                  <a:lnTo>
                    <a:pt x="18" y="340"/>
                  </a:lnTo>
                  <a:cubicBezTo>
                    <a:pt x="215" y="258"/>
                    <a:pt x="226" y="14"/>
                    <a:pt x="226" y="9"/>
                  </a:cubicBezTo>
                  <a:cubicBezTo>
                    <a:pt x="226" y="3"/>
                    <a:pt x="226" y="3"/>
                    <a:pt x="221" y="3"/>
                  </a:cubicBezTo>
                  <a:cubicBezTo>
                    <a:pt x="219" y="2"/>
                    <a:pt x="217" y="1"/>
                    <a:pt x="2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6"/>
            <p:cNvSpPr/>
            <p:nvPr/>
          </p:nvSpPr>
          <p:spPr>
            <a:xfrm>
              <a:off x="6533248" y="1254101"/>
              <a:ext cx="12714" cy="19644"/>
            </a:xfrm>
            <a:custGeom>
              <a:rect b="b" l="l" r="r" t="t"/>
              <a:pathLst>
                <a:path extrusionOk="0" h="343" w="222">
                  <a:moveTo>
                    <a:pt x="19" y="0"/>
                  </a:moveTo>
                  <a:cubicBezTo>
                    <a:pt x="13" y="0"/>
                    <a:pt x="8" y="0"/>
                    <a:pt x="8" y="6"/>
                  </a:cubicBezTo>
                  <a:cubicBezTo>
                    <a:pt x="1" y="278"/>
                    <a:pt x="163" y="331"/>
                    <a:pt x="204" y="337"/>
                  </a:cubicBezTo>
                  <a:cubicBezTo>
                    <a:pt x="209" y="337"/>
                    <a:pt x="209" y="342"/>
                    <a:pt x="209" y="342"/>
                  </a:cubicBezTo>
                  <a:cubicBezTo>
                    <a:pt x="216" y="342"/>
                    <a:pt x="222" y="337"/>
                    <a:pt x="222" y="331"/>
                  </a:cubicBezTo>
                  <a:cubicBezTo>
                    <a:pt x="222" y="324"/>
                    <a:pt x="222" y="319"/>
                    <a:pt x="216" y="319"/>
                  </a:cubicBezTo>
                  <a:cubicBezTo>
                    <a:pt x="204" y="319"/>
                    <a:pt x="24" y="296"/>
                    <a:pt x="24" y="6"/>
                  </a:cubicBezTo>
                  <a:cubicBezTo>
                    <a:pt x="24" y="0"/>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6"/>
            <p:cNvSpPr/>
            <p:nvPr/>
          </p:nvSpPr>
          <p:spPr>
            <a:xfrm>
              <a:off x="6530957" y="1253929"/>
              <a:ext cx="15005" cy="27147"/>
            </a:xfrm>
            <a:custGeom>
              <a:rect b="b" l="l" r="r" t="t"/>
              <a:pathLst>
                <a:path extrusionOk="0" h="474" w="262">
                  <a:moveTo>
                    <a:pt x="54" y="1"/>
                  </a:moveTo>
                  <a:cubicBezTo>
                    <a:pt x="50" y="1"/>
                    <a:pt x="48" y="5"/>
                    <a:pt x="48" y="9"/>
                  </a:cubicBezTo>
                  <a:cubicBezTo>
                    <a:pt x="0" y="252"/>
                    <a:pt x="233" y="461"/>
                    <a:pt x="244" y="473"/>
                  </a:cubicBezTo>
                  <a:lnTo>
                    <a:pt x="249" y="473"/>
                  </a:lnTo>
                  <a:cubicBezTo>
                    <a:pt x="256" y="473"/>
                    <a:pt x="256" y="473"/>
                    <a:pt x="262" y="466"/>
                  </a:cubicBezTo>
                  <a:lnTo>
                    <a:pt x="262" y="455"/>
                  </a:lnTo>
                  <a:cubicBezTo>
                    <a:pt x="256" y="455"/>
                    <a:pt x="18" y="241"/>
                    <a:pt x="64" y="14"/>
                  </a:cubicBezTo>
                  <a:cubicBezTo>
                    <a:pt x="70" y="9"/>
                    <a:pt x="64" y="3"/>
                    <a:pt x="59" y="3"/>
                  </a:cubicBezTo>
                  <a:cubicBezTo>
                    <a:pt x="57" y="2"/>
                    <a:pt x="55" y="1"/>
                    <a:pt x="5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6"/>
            <p:cNvSpPr/>
            <p:nvPr/>
          </p:nvSpPr>
          <p:spPr>
            <a:xfrm>
              <a:off x="6522366" y="1253929"/>
              <a:ext cx="12314" cy="27777"/>
            </a:xfrm>
            <a:custGeom>
              <a:rect b="b" l="l" r="r" t="t"/>
              <a:pathLst>
                <a:path extrusionOk="0" h="485" w="215">
                  <a:moveTo>
                    <a:pt x="204" y="1"/>
                  </a:moveTo>
                  <a:cubicBezTo>
                    <a:pt x="200" y="1"/>
                    <a:pt x="198" y="5"/>
                    <a:pt x="198" y="9"/>
                  </a:cubicBezTo>
                  <a:cubicBezTo>
                    <a:pt x="191" y="426"/>
                    <a:pt x="11" y="461"/>
                    <a:pt x="6" y="461"/>
                  </a:cubicBezTo>
                  <a:cubicBezTo>
                    <a:pt x="0" y="461"/>
                    <a:pt x="0" y="466"/>
                    <a:pt x="0" y="473"/>
                  </a:cubicBezTo>
                  <a:cubicBezTo>
                    <a:pt x="0" y="479"/>
                    <a:pt x="6" y="484"/>
                    <a:pt x="6" y="484"/>
                  </a:cubicBezTo>
                  <a:lnTo>
                    <a:pt x="11" y="484"/>
                  </a:lnTo>
                  <a:cubicBezTo>
                    <a:pt x="17" y="484"/>
                    <a:pt x="209" y="444"/>
                    <a:pt x="214" y="9"/>
                  </a:cubicBezTo>
                  <a:cubicBezTo>
                    <a:pt x="214" y="3"/>
                    <a:pt x="214" y="3"/>
                    <a:pt x="209" y="3"/>
                  </a:cubicBezTo>
                  <a:cubicBezTo>
                    <a:pt x="207" y="2"/>
                    <a:pt x="205" y="1"/>
                    <a:pt x="2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
            <p:cNvSpPr/>
            <p:nvPr/>
          </p:nvSpPr>
          <p:spPr>
            <a:xfrm>
              <a:off x="6533248" y="1253471"/>
              <a:ext cx="1718" cy="30526"/>
            </a:xfrm>
            <a:custGeom>
              <a:rect b="b" l="l" r="r" t="t"/>
              <a:pathLst>
                <a:path extrusionOk="0" h="533" w="30">
                  <a:moveTo>
                    <a:pt x="19" y="0"/>
                  </a:moveTo>
                  <a:cubicBezTo>
                    <a:pt x="13" y="0"/>
                    <a:pt x="8" y="6"/>
                    <a:pt x="8" y="11"/>
                  </a:cubicBezTo>
                  <a:lnTo>
                    <a:pt x="1" y="522"/>
                  </a:lnTo>
                  <a:cubicBezTo>
                    <a:pt x="1" y="527"/>
                    <a:pt x="8" y="533"/>
                    <a:pt x="13" y="533"/>
                  </a:cubicBezTo>
                  <a:cubicBezTo>
                    <a:pt x="19" y="533"/>
                    <a:pt x="24" y="527"/>
                    <a:pt x="24" y="522"/>
                  </a:cubicBezTo>
                  <a:lnTo>
                    <a:pt x="30" y="11"/>
                  </a:lnTo>
                  <a:cubicBezTo>
                    <a:pt x="30" y="6"/>
                    <a:pt x="24"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6"/>
            <p:cNvSpPr/>
            <p:nvPr/>
          </p:nvSpPr>
          <p:spPr>
            <a:xfrm>
              <a:off x="6502149" y="1241157"/>
              <a:ext cx="31156" cy="25143"/>
            </a:xfrm>
            <a:custGeom>
              <a:rect b="b" l="l" r="r" t="t"/>
              <a:pathLst>
                <a:path extrusionOk="0" h="439" w="544">
                  <a:moveTo>
                    <a:pt x="146" y="1"/>
                  </a:moveTo>
                  <a:cubicBezTo>
                    <a:pt x="110" y="1"/>
                    <a:pt x="82" y="15"/>
                    <a:pt x="69" y="52"/>
                  </a:cubicBezTo>
                  <a:cubicBezTo>
                    <a:pt x="26" y="174"/>
                    <a:pt x="1" y="438"/>
                    <a:pt x="166" y="438"/>
                  </a:cubicBezTo>
                  <a:cubicBezTo>
                    <a:pt x="244" y="438"/>
                    <a:pt x="364" y="380"/>
                    <a:pt x="544" y="221"/>
                  </a:cubicBezTo>
                  <a:cubicBezTo>
                    <a:pt x="544" y="221"/>
                    <a:pt x="284" y="1"/>
                    <a:pt x="14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6"/>
            <p:cNvSpPr/>
            <p:nvPr/>
          </p:nvSpPr>
          <p:spPr>
            <a:xfrm>
              <a:off x="6514634" y="1246541"/>
              <a:ext cx="17697" cy="14375"/>
            </a:xfrm>
            <a:custGeom>
              <a:rect b="b" l="l" r="r" t="t"/>
              <a:pathLst>
                <a:path extrusionOk="0" h="251" w="309">
                  <a:moveTo>
                    <a:pt x="83" y="0"/>
                  </a:moveTo>
                  <a:cubicBezTo>
                    <a:pt x="64" y="0"/>
                    <a:pt x="49" y="8"/>
                    <a:pt x="42" y="28"/>
                  </a:cubicBezTo>
                  <a:cubicBezTo>
                    <a:pt x="14" y="99"/>
                    <a:pt x="0" y="251"/>
                    <a:pt x="95" y="251"/>
                  </a:cubicBezTo>
                  <a:cubicBezTo>
                    <a:pt x="139" y="251"/>
                    <a:pt x="207" y="217"/>
                    <a:pt x="309" y="127"/>
                  </a:cubicBezTo>
                  <a:cubicBezTo>
                    <a:pt x="309" y="127"/>
                    <a:pt x="160" y="0"/>
                    <a:pt x="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6"/>
            <p:cNvSpPr/>
            <p:nvPr/>
          </p:nvSpPr>
          <p:spPr>
            <a:xfrm>
              <a:off x="6514061" y="1253127"/>
              <a:ext cx="19988" cy="12657"/>
            </a:xfrm>
            <a:custGeom>
              <a:rect b="b" l="l" r="r" t="t"/>
              <a:pathLst>
                <a:path extrusionOk="0" h="221" w="349">
                  <a:moveTo>
                    <a:pt x="336" y="0"/>
                  </a:moveTo>
                  <a:cubicBezTo>
                    <a:pt x="330" y="0"/>
                    <a:pt x="87" y="12"/>
                    <a:pt x="0" y="209"/>
                  </a:cubicBezTo>
                  <a:lnTo>
                    <a:pt x="0" y="215"/>
                  </a:lnTo>
                  <a:lnTo>
                    <a:pt x="6" y="220"/>
                  </a:lnTo>
                  <a:cubicBezTo>
                    <a:pt x="11" y="220"/>
                    <a:pt x="17" y="220"/>
                    <a:pt x="23" y="215"/>
                  </a:cubicBezTo>
                  <a:cubicBezTo>
                    <a:pt x="99" y="28"/>
                    <a:pt x="336" y="17"/>
                    <a:pt x="336" y="17"/>
                  </a:cubicBezTo>
                  <a:cubicBezTo>
                    <a:pt x="343" y="17"/>
                    <a:pt x="348" y="17"/>
                    <a:pt x="348" y="12"/>
                  </a:cubicBezTo>
                  <a:cubicBezTo>
                    <a:pt x="348" y="6"/>
                    <a:pt x="343" y="0"/>
                    <a:pt x="33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6"/>
            <p:cNvSpPr/>
            <p:nvPr/>
          </p:nvSpPr>
          <p:spPr>
            <a:xfrm>
              <a:off x="6514348" y="1241501"/>
              <a:ext cx="19702" cy="12657"/>
            </a:xfrm>
            <a:custGeom>
              <a:rect b="b" l="l" r="r" t="t"/>
              <a:pathLst>
                <a:path extrusionOk="0" h="221" w="344">
                  <a:moveTo>
                    <a:pt x="12" y="0"/>
                  </a:moveTo>
                  <a:cubicBezTo>
                    <a:pt x="6" y="6"/>
                    <a:pt x="1" y="6"/>
                    <a:pt x="1" y="12"/>
                  </a:cubicBezTo>
                  <a:lnTo>
                    <a:pt x="1" y="23"/>
                  </a:lnTo>
                  <a:cubicBezTo>
                    <a:pt x="12" y="57"/>
                    <a:pt x="59" y="220"/>
                    <a:pt x="331" y="220"/>
                  </a:cubicBezTo>
                  <a:cubicBezTo>
                    <a:pt x="338" y="220"/>
                    <a:pt x="343" y="220"/>
                    <a:pt x="343" y="215"/>
                  </a:cubicBezTo>
                  <a:cubicBezTo>
                    <a:pt x="343" y="209"/>
                    <a:pt x="338" y="203"/>
                    <a:pt x="331" y="203"/>
                  </a:cubicBezTo>
                  <a:cubicBezTo>
                    <a:pt x="41" y="203"/>
                    <a:pt x="25" y="17"/>
                    <a:pt x="25" y="12"/>
                  </a:cubicBezTo>
                  <a:cubicBezTo>
                    <a:pt x="25" y="6"/>
                    <a:pt x="18"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6"/>
            <p:cNvSpPr/>
            <p:nvPr/>
          </p:nvSpPr>
          <p:spPr>
            <a:xfrm>
              <a:off x="6507017" y="1241558"/>
              <a:ext cx="27033" cy="12944"/>
            </a:xfrm>
            <a:custGeom>
              <a:rect b="b" l="l" r="r" t="t"/>
              <a:pathLst>
                <a:path extrusionOk="0" h="226" w="472">
                  <a:moveTo>
                    <a:pt x="10" y="1"/>
                  </a:moveTo>
                  <a:cubicBezTo>
                    <a:pt x="7" y="1"/>
                    <a:pt x="4" y="2"/>
                    <a:pt x="1" y="5"/>
                  </a:cubicBezTo>
                  <a:lnTo>
                    <a:pt x="1" y="11"/>
                  </a:lnTo>
                  <a:lnTo>
                    <a:pt x="1" y="16"/>
                  </a:lnTo>
                  <a:cubicBezTo>
                    <a:pt x="12" y="28"/>
                    <a:pt x="187" y="225"/>
                    <a:pt x="397" y="225"/>
                  </a:cubicBezTo>
                  <a:cubicBezTo>
                    <a:pt x="417" y="225"/>
                    <a:pt x="438" y="223"/>
                    <a:pt x="459" y="219"/>
                  </a:cubicBezTo>
                  <a:cubicBezTo>
                    <a:pt x="466" y="219"/>
                    <a:pt x="471" y="214"/>
                    <a:pt x="471" y="208"/>
                  </a:cubicBezTo>
                  <a:cubicBezTo>
                    <a:pt x="466" y="202"/>
                    <a:pt x="466" y="202"/>
                    <a:pt x="459" y="202"/>
                  </a:cubicBezTo>
                  <a:cubicBezTo>
                    <a:pt x="441" y="206"/>
                    <a:pt x="423" y="207"/>
                    <a:pt x="405" y="207"/>
                  </a:cubicBezTo>
                  <a:cubicBezTo>
                    <a:pt x="196" y="207"/>
                    <a:pt x="19" y="5"/>
                    <a:pt x="19" y="5"/>
                  </a:cubicBezTo>
                  <a:cubicBezTo>
                    <a:pt x="16" y="2"/>
                    <a:pt x="13"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6"/>
            <p:cNvSpPr/>
            <p:nvPr/>
          </p:nvSpPr>
          <p:spPr>
            <a:xfrm>
              <a:off x="6506100" y="1253127"/>
              <a:ext cx="27949" cy="12027"/>
            </a:xfrm>
            <a:custGeom>
              <a:rect b="b" l="l" r="r" t="t"/>
              <a:pathLst>
                <a:path extrusionOk="0" h="210" w="488">
                  <a:moveTo>
                    <a:pt x="475" y="0"/>
                  </a:moveTo>
                  <a:cubicBezTo>
                    <a:pt x="41" y="0"/>
                    <a:pt x="0" y="191"/>
                    <a:pt x="0" y="197"/>
                  </a:cubicBezTo>
                  <a:lnTo>
                    <a:pt x="0" y="202"/>
                  </a:lnTo>
                  <a:cubicBezTo>
                    <a:pt x="0" y="209"/>
                    <a:pt x="6" y="209"/>
                    <a:pt x="11" y="209"/>
                  </a:cubicBezTo>
                  <a:cubicBezTo>
                    <a:pt x="11" y="209"/>
                    <a:pt x="17" y="209"/>
                    <a:pt x="22" y="202"/>
                  </a:cubicBezTo>
                  <a:cubicBezTo>
                    <a:pt x="22" y="202"/>
                    <a:pt x="64" y="23"/>
                    <a:pt x="475" y="17"/>
                  </a:cubicBezTo>
                  <a:cubicBezTo>
                    <a:pt x="482" y="17"/>
                    <a:pt x="487" y="17"/>
                    <a:pt x="487" y="12"/>
                  </a:cubicBezTo>
                  <a:cubicBezTo>
                    <a:pt x="487" y="6"/>
                    <a:pt x="482" y="0"/>
                    <a:pt x="47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6"/>
            <p:cNvSpPr/>
            <p:nvPr/>
          </p:nvSpPr>
          <p:spPr>
            <a:xfrm>
              <a:off x="6503752" y="1252726"/>
              <a:ext cx="30584" cy="1432"/>
            </a:xfrm>
            <a:custGeom>
              <a:rect b="b" l="l" r="r" t="t"/>
              <a:pathLst>
                <a:path extrusionOk="0" h="25" w="534">
                  <a:moveTo>
                    <a:pt x="12" y="1"/>
                  </a:moveTo>
                  <a:cubicBezTo>
                    <a:pt x="6" y="1"/>
                    <a:pt x="1" y="7"/>
                    <a:pt x="1" y="13"/>
                  </a:cubicBezTo>
                  <a:cubicBezTo>
                    <a:pt x="1" y="19"/>
                    <a:pt x="6" y="24"/>
                    <a:pt x="12" y="24"/>
                  </a:cubicBezTo>
                  <a:lnTo>
                    <a:pt x="523" y="24"/>
                  </a:lnTo>
                  <a:cubicBezTo>
                    <a:pt x="528" y="24"/>
                    <a:pt x="534" y="19"/>
                    <a:pt x="534" y="13"/>
                  </a:cubicBezTo>
                  <a:cubicBezTo>
                    <a:pt x="534" y="7"/>
                    <a:pt x="528" y="7"/>
                    <a:pt x="523" y="7"/>
                  </a:cubicBezTo>
                  <a:lnTo>
                    <a:pt x="12"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
            <p:cNvSpPr/>
            <p:nvPr/>
          </p:nvSpPr>
          <p:spPr>
            <a:xfrm>
              <a:off x="6485654" y="1283940"/>
              <a:ext cx="40721" cy="29094"/>
            </a:xfrm>
            <a:custGeom>
              <a:rect b="b" l="l" r="r" t="t"/>
              <a:pathLst>
                <a:path extrusionOk="0" h="508" w="711">
                  <a:moveTo>
                    <a:pt x="368" y="1"/>
                  </a:moveTo>
                  <a:cubicBezTo>
                    <a:pt x="1" y="407"/>
                    <a:pt x="161" y="508"/>
                    <a:pt x="344" y="508"/>
                  </a:cubicBezTo>
                  <a:cubicBezTo>
                    <a:pt x="412" y="508"/>
                    <a:pt x="483" y="494"/>
                    <a:pt x="531" y="477"/>
                  </a:cubicBezTo>
                  <a:cubicBezTo>
                    <a:pt x="711" y="413"/>
                    <a:pt x="368" y="1"/>
                    <a:pt x="36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
            <p:cNvSpPr/>
            <p:nvPr/>
          </p:nvSpPr>
          <p:spPr>
            <a:xfrm>
              <a:off x="6494932" y="1284570"/>
              <a:ext cx="23138" cy="16666"/>
            </a:xfrm>
            <a:custGeom>
              <a:rect b="b" l="l" r="r" t="t"/>
              <a:pathLst>
                <a:path extrusionOk="0" h="291" w="404">
                  <a:moveTo>
                    <a:pt x="212" y="1"/>
                  </a:moveTo>
                  <a:cubicBezTo>
                    <a:pt x="1" y="234"/>
                    <a:pt x="89" y="291"/>
                    <a:pt x="192" y="291"/>
                  </a:cubicBezTo>
                  <a:cubicBezTo>
                    <a:pt x="231" y="291"/>
                    <a:pt x="271" y="283"/>
                    <a:pt x="300" y="274"/>
                  </a:cubicBezTo>
                  <a:cubicBezTo>
                    <a:pt x="404" y="239"/>
                    <a:pt x="212" y="1"/>
                    <a:pt x="2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
            <p:cNvSpPr/>
            <p:nvPr/>
          </p:nvSpPr>
          <p:spPr>
            <a:xfrm>
              <a:off x="6494474" y="1283310"/>
              <a:ext cx="12944" cy="19644"/>
            </a:xfrm>
            <a:custGeom>
              <a:rect b="b" l="l" r="r" t="t"/>
              <a:pathLst>
                <a:path extrusionOk="0" h="343" w="226">
                  <a:moveTo>
                    <a:pt x="220" y="1"/>
                  </a:moveTo>
                  <a:cubicBezTo>
                    <a:pt x="214" y="1"/>
                    <a:pt x="209" y="6"/>
                    <a:pt x="209" y="12"/>
                  </a:cubicBezTo>
                  <a:cubicBezTo>
                    <a:pt x="209" y="12"/>
                    <a:pt x="191" y="244"/>
                    <a:pt x="6" y="319"/>
                  </a:cubicBezTo>
                  <a:cubicBezTo>
                    <a:pt x="0" y="325"/>
                    <a:pt x="0" y="330"/>
                    <a:pt x="0" y="336"/>
                  </a:cubicBezTo>
                  <a:cubicBezTo>
                    <a:pt x="6" y="336"/>
                    <a:pt x="6" y="343"/>
                    <a:pt x="11" y="343"/>
                  </a:cubicBezTo>
                  <a:lnTo>
                    <a:pt x="17" y="343"/>
                  </a:lnTo>
                  <a:cubicBezTo>
                    <a:pt x="214" y="261"/>
                    <a:pt x="225" y="12"/>
                    <a:pt x="225" y="12"/>
                  </a:cubicBezTo>
                  <a:cubicBezTo>
                    <a:pt x="225" y="6"/>
                    <a:pt x="225" y="1"/>
                    <a:pt x="22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6"/>
            <p:cNvSpPr/>
            <p:nvPr/>
          </p:nvSpPr>
          <p:spPr>
            <a:xfrm>
              <a:off x="6506100" y="1283310"/>
              <a:ext cx="12657" cy="19644"/>
            </a:xfrm>
            <a:custGeom>
              <a:rect b="b" l="l" r="r" t="t"/>
              <a:pathLst>
                <a:path extrusionOk="0" h="343" w="221">
                  <a:moveTo>
                    <a:pt x="11" y="1"/>
                  </a:moveTo>
                  <a:cubicBezTo>
                    <a:pt x="6" y="1"/>
                    <a:pt x="6" y="6"/>
                    <a:pt x="6" y="12"/>
                  </a:cubicBezTo>
                  <a:cubicBezTo>
                    <a:pt x="0" y="279"/>
                    <a:pt x="162" y="330"/>
                    <a:pt x="203" y="343"/>
                  </a:cubicBezTo>
                  <a:lnTo>
                    <a:pt x="209" y="343"/>
                  </a:lnTo>
                  <a:cubicBezTo>
                    <a:pt x="214" y="343"/>
                    <a:pt x="220" y="336"/>
                    <a:pt x="220" y="330"/>
                  </a:cubicBezTo>
                  <a:cubicBezTo>
                    <a:pt x="220" y="325"/>
                    <a:pt x="214" y="319"/>
                    <a:pt x="209" y="319"/>
                  </a:cubicBezTo>
                  <a:cubicBezTo>
                    <a:pt x="203" y="319"/>
                    <a:pt x="22" y="296"/>
                    <a:pt x="22" y="12"/>
                  </a:cubicBezTo>
                  <a:cubicBezTo>
                    <a:pt x="22" y="6"/>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6"/>
            <p:cNvSpPr/>
            <p:nvPr/>
          </p:nvSpPr>
          <p:spPr>
            <a:xfrm>
              <a:off x="6503351" y="1283310"/>
              <a:ext cx="15406" cy="26918"/>
            </a:xfrm>
            <a:custGeom>
              <a:rect b="b" l="l" r="r" t="t"/>
              <a:pathLst>
                <a:path extrusionOk="0" h="470" w="269">
                  <a:moveTo>
                    <a:pt x="65" y="1"/>
                  </a:moveTo>
                  <a:cubicBezTo>
                    <a:pt x="59" y="1"/>
                    <a:pt x="54" y="1"/>
                    <a:pt x="54" y="6"/>
                  </a:cubicBezTo>
                  <a:cubicBezTo>
                    <a:pt x="1" y="250"/>
                    <a:pt x="239" y="458"/>
                    <a:pt x="251" y="469"/>
                  </a:cubicBezTo>
                  <a:lnTo>
                    <a:pt x="268" y="469"/>
                  </a:lnTo>
                  <a:cubicBezTo>
                    <a:pt x="268" y="464"/>
                    <a:pt x="268" y="458"/>
                    <a:pt x="262" y="453"/>
                  </a:cubicBezTo>
                  <a:cubicBezTo>
                    <a:pt x="262" y="453"/>
                    <a:pt x="25" y="244"/>
                    <a:pt x="70" y="12"/>
                  </a:cubicBezTo>
                  <a:cubicBezTo>
                    <a:pt x="70" y="6"/>
                    <a:pt x="70"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6"/>
            <p:cNvSpPr/>
            <p:nvPr/>
          </p:nvSpPr>
          <p:spPr>
            <a:xfrm>
              <a:off x="6495104" y="1283310"/>
              <a:ext cx="12314" cy="27605"/>
            </a:xfrm>
            <a:custGeom>
              <a:rect b="b" l="l" r="r" t="t"/>
              <a:pathLst>
                <a:path extrusionOk="0" h="482" w="215">
                  <a:moveTo>
                    <a:pt x="203" y="1"/>
                  </a:moveTo>
                  <a:cubicBezTo>
                    <a:pt x="198" y="1"/>
                    <a:pt x="198" y="6"/>
                    <a:pt x="198" y="12"/>
                  </a:cubicBezTo>
                  <a:cubicBezTo>
                    <a:pt x="187" y="424"/>
                    <a:pt x="13" y="458"/>
                    <a:pt x="6" y="464"/>
                  </a:cubicBezTo>
                  <a:cubicBezTo>
                    <a:pt x="0" y="464"/>
                    <a:pt x="0" y="469"/>
                    <a:pt x="0" y="475"/>
                  </a:cubicBezTo>
                  <a:lnTo>
                    <a:pt x="6" y="482"/>
                  </a:lnTo>
                  <a:lnTo>
                    <a:pt x="13" y="482"/>
                  </a:lnTo>
                  <a:cubicBezTo>
                    <a:pt x="18" y="482"/>
                    <a:pt x="209" y="440"/>
                    <a:pt x="214" y="12"/>
                  </a:cubicBezTo>
                  <a:cubicBezTo>
                    <a:pt x="214" y="6"/>
                    <a:pt x="209" y="1"/>
                    <a:pt x="20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
            <p:cNvSpPr/>
            <p:nvPr/>
          </p:nvSpPr>
          <p:spPr>
            <a:xfrm>
              <a:off x="6506100" y="1283024"/>
              <a:ext cx="1317" cy="30240"/>
            </a:xfrm>
            <a:custGeom>
              <a:rect b="b" l="l" r="r" t="t"/>
              <a:pathLst>
                <a:path extrusionOk="0" h="528" w="23">
                  <a:moveTo>
                    <a:pt x="17" y="0"/>
                  </a:moveTo>
                  <a:cubicBezTo>
                    <a:pt x="11" y="0"/>
                    <a:pt x="6" y="0"/>
                    <a:pt x="6" y="6"/>
                  </a:cubicBezTo>
                  <a:lnTo>
                    <a:pt x="0" y="515"/>
                  </a:lnTo>
                  <a:cubicBezTo>
                    <a:pt x="0" y="522"/>
                    <a:pt x="6" y="527"/>
                    <a:pt x="11" y="527"/>
                  </a:cubicBezTo>
                  <a:cubicBezTo>
                    <a:pt x="17" y="527"/>
                    <a:pt x="22" y="522"/>
                    <a:pt x="22" y="515"/>
                  </a:cubicBezTo>
                  <a:lnTo>
                    <a:pt x="22" y="6"/>
                  </a:lnTo>
                  <a:cubicBezTo>
                    <a:pt x="22" y="0"/>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6"/>
            <p:cNvSpPr/>
            <p:nvPr/>
          </p:nvSpPr>
          <p:spPr>
            <a:xfrm>
              <a:off x="6474830" y="1270710"/>
              <a:ext cx="31328" cy="24914"/>
            </a:xfrm>
            <a:custGeom>
              <a:rect b="b" l="l" r="r" t="t"/>
              <a:pathLst>
                <a:path extrusionOk="0" h="435" w="547">
                  <a:moveTo>
                    <a:pt x="149" y="0"/>
                  </a:moveTo>
                  <a:cubicBezTo>
                    <a:pt x="112" y="0"/>
                    <a:pt x="84" y="15"/>
                    <a:pt x="71" y="52"/>
                  </a:cubicBezTo>
                  <a:cubicBezTo>
                    <a:pt x="23" y="174"/>
                    <a:pt x="1" y="434"/>
                    <a:pt x="166" y="434"/>
                  </a:cubicBezTo>
                  <a:cubicBezTo>
                    <a:pt x="244" y="434"/>
                    <a:pt x="365" y="376"/>
                    <a:pt x="546" y="215"/>
                  </a:cubicBezTo>
                  <a:cubicBezTo>
                    <a:pt x="546" y="215"/>
                    <a:pt x="288" y="0"/>
                    <a:pt x="14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6"/>
            <p:cNvSpPr/>
            <p:nvPr/>
          </p:nvSpPr>
          <p:spPr>
            <a:xfrm>
              <a:off x="6487372" y="1275922"/>
              <a:ext cx="17754" cy="14261"/>
            </a:xfrm>
            <a:custGeom>
              <a:rect b="b" l="l" r="r" t="t"/>
              <a:pathLst>
                <a:path extrusionOk="0" h="249" w="310">
                  <a:moveTo>
                    <a:pt x="84" y="1"/>
                  </a:moveTo>
                  <a:cubicBezTo>
                    <a:pt x="62" y="1"/>
                    <a:pt x="45" y="9"/>
                    <a:pt x="37" y="31"/>
                  </a:cubicBezTo>
                  <a:cubicBezTo>
                    <a:pt x="13" y="98"/>
                    <a:pt x="0" y="248"/>
                    <a:pt x="95" y="248"/>
                  </a:cubicBezTo>
                  <a:cubicBezTo>
                    <a:pt x="139" y="248"/>
                    <a:pt x="207" y="215"/>
                    <a:pt x="309" y="124"/>
                  </a:cubicBezTo>
                  <a:cubicBezTo>
                    <a:pt x="309" y="124"/>
                    <a:pt x="165" y="1"/>
                    <a:pt x="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6"/>
            <p:cNvSpPr/>
            <p:nvPr/>
          </p:nvSpPr>
          <p:spPr>
            <a:xfrm>
              <a:off x="6486800" y="1282279"/>
              <a:ext cx="19988" cy="12886"/>
            </a:xfrm>
            <a:custGeom>
              <a:rect b="b" l="l" r="r" t="t"/>
              <a:pathLst>
                <a:path extrusionOk="0" h="225" w="349">
                  <a:moveTo>
                    <a:pt x="337" y="1"/>
                  </a:moveTo>
                  <a:cubicBezTo>
                    <a:pt x="332" y="1"/>
                    <a:pt x="88" y="13"/>
                    <a:pt x="1" y="209"/>
                  </a:cubicBezTo>
                  <a:lnTo>
                    <a:pt x="1" y="215"/>
                  </a:lnTo>
                  <a:cubicBezTo>
                    <a:pt x="1" y="222"/>
                    <a:pt x="6" y="222"/>
                    <a:pt x="6" y="222"/>
                  </a:cubicBezTo>
                  <a:cubicBezTo>
                    <a:pt x="8" y="223"/>
                    <a:pt x="9" y="224"/>
                    <a:pt x="11" y="224"/>
                  </a:cubicBezTo>
                  <a:cubicBezTo>
                    <a:pt x="16" y="224"/>
                    <a:pt x="20" y="220"/>
                    <a:pt x="24" y="215"/>
                  </a:cubicBezTo>
                  <a:cubicBezTo>
                    <a:pt x="99" y="35"/>
                    <a:pt x="332" y="24"/>
                    <a:pt x="337" y="24"/>
                  </a:cubicBezTo>
                  <a:cubicBezTo>
                    <a:pt x="343" y="24"/>
                    <a:pt x="348" y="19"/>
                    <a:pt x="348" y="13"/>
                  </a:cubicBezTo>
                  <a:cubicBezTo>
                    <a:pt x="348" y="6"/>
                    <a:pt x="343" y="1"/>
                    <a:pt x="33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6"/>
            <p:cNvSpPr/>
            <p:nvPr/>
          </p:nvSpPr>
          <p:spPr>
            <a:xfrm>
              <a:off x="6487143" y="1271054"/>
              <a:ext cx="19644" cy="12657"/>
            </a:xfrm>
            <a:custGeom>
              <a:rect b="b" l="l" r="r" t="t"/>
              <a:pathLst>
                <a:path extrusionOk="0" h="221" w="343">
                  <a:moveTo>
                    <a:pt x="13" y="0"/>
                  </a:moveTo>
                  <a:cubicBezTo>
                    <a:pt x="6" y="0"/>
                    <a:pt x="0" y="6"/>
                    <a:pt x="0" y="12"/>
                  </a:cubicBezTo>
                  <a:lnTo>
                    <a:pt x="0" y="17"/>
                  </a:lnTo>
                  <a:cubicBezTo>
                    <a:pt x="13" y="58"/>
                    <a:pt x="59" y="215"/>
                    <a:pt x="331" y="220"/>
                  </a:cubicBezTo>
                  <a:cubicBezTo>
                    <a:pt x="337" y="220"/>
                    <a:pt x="342" y="215"/>
                    <a:pt x="342" y="209"/>
                  </a:cubicBezTo>
                  <a:cubicBezTo>
                    <a:pt x="342" y="202"/>
                    <a:pt x="337" y="197"/>
                    <a:pt x="331" y="197"/>
                  </a:cubicBezTo>
                  <a:cubicBezTo>
                    <a:pt x="41" y="197"/>
                    <a:pt x="24" y="17"/>
                    <a:pt x="24" y="6"/>
                  </a:cubicBezTo>
                  <a:cubicBezTo>
                    <a:pt x="18" y="0"/>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6"/>
            <p:cNvSpPr/>
            <p:nvPr/>
          </p:nvSpPr>
          <p:spPr>
            <a:xfrm>
              <a:off x="6479469" y="1270767"/>
              <a:ext cx="27319" cy="13230"/>
            </a:xfrm>
            <a:custGeom>
              <a:rect b="b" l="l" r="r" t="t"/>
              <a:pathLst>
                <a:path extrusionOk="0" h="231" w="477">
                  <a:moveTo>
                    <a:pt x="16" y="0"/>
                  </a:moveTo>
                  <a:cubicBezTo>
                    <a:pt x="13" y="0"/>
                    <a:pt x="10" y="2"/>
                    <a:pt x="8" y="5"/>
                  </a:cubicBezTo>
                  <a:cubicBezTo>
                    <a:pt x="8" y="5"/>
                    <a:pt x="1" y="11"/>
                    <a:pt x="8" y="17"/>
                  </a:cubicBezTo>
                  <a:cubicBezTo>
                    <a:pt x="13" y="27"/>
                    <a:pt x="187" y="231"/>
                    <a:pt x="403" y="231"/>
                  </a:cubicBezTo>
                  <a:cubicBezTo>
                    <a:pt x="424" y="231"/>
                    <a:pt x="444" y="229"/>
                    <a:pt x="465" y="225"/>
                  </a:cubicBezTo>
                  <a:cubicBezTo>
                    <a:pt x="471" y="225"/>
                    <a:pt x="476" y="220"/>
                    <a:pt x="476" y="214"/>
                  </a:cubicBezTo>
                  <a:cubicBezTo>
                    <a:pt x="471" y="207"/>
                    <a:pt x="465" y="202"/>
                    <a:pt x="460" y="202"/>
                  </a:cubicBezTo>
                  <a:cubicBezTo>
                    <a:pt x="440" y="206"/>
                    <a:pt x="420" y="208"/>
                    <a:pt x="400" y="208"/>
                  </a:cubicBezTo>
                  <a:cubicBezTo>
                    <a:pt x="198" y="208"/>
                    <a:pt x="24" y="5"/>
                    <a:pt x="24" y="5"/>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6"/>
            <p:cNvSpPr/>
            <p:nvPr/>
          </p:nvSpPr>
          <p:spPr>
            <a:xfrm>
              <a:off x="6478839" y="1282279"/>
              <a:ext cx="27949" cy="12314"/>
            </a:xfrm>
            <a:custGeom>
              <a:rect b="b" l="l" r="r" t="t"/>
              <a:pathLst>
                <a:path extrusionOk="0" h="215" w="488">
                  <a:moveTo>
                    <a:pt x="476" y="1"/>
                  </a:moveTo>
                  <a:cubicBezTo>
                    <a:pt x="41" y="6"/>
                    <a:pt x="1" y="193"/>
                    <a:pt x="1" y="198"/>
                  </a:cubicBezTo>
                  <a:lnTo>
                    <a:pt x="1" y="204"/>
                  </a:lnTo>
                  <a:cubicBezTo>
                    <a:pt x="1" y="209"/>
                    <a:pt x="6" y="209"/>
                    <a:pt x="6" y="215"/>
                  </a:cubicBezTo>
                  <a:cubicBezTo>
                    <a:pt x="12" y="215"/>
                    <a:pt x="19" y="209"/>
                    <a:pt x="19" y="204"/>
                  </a:cubicBezTo>
                  <a:cubicBezTo>
                    <a:pt x="24" y="204"/>
                    <a:pt x="59" y="24"/>
                    <a:pt x="476" y="24"/>
                  </a:cubicBezTo>
                  <a:cubicBezTo>
                    <a:pt x="482" y="24"/>
                    <a:pt x="487" y="19"/>
                    <a:pt x="487" y="13"/>
                  </a:cubicBezTo>
                  <a:cubicBezTo>
                    <a:pt x="487" y="6"/>
                    <a:pt x="482" y="1"/>
                    <a:pt x="47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6"/>
            <p:cNvSpPr/>
            <p:nvPr/>
          </p:nvSpPr>
          <p:spPr>
            <a:xfrm>
              <a:off x="6476548" y="1281993"/>
              <a:ext cx="30526" cy="1718"/>
            </a:xfrm>
            <a:custGeom>
              <a:rect b="b" l="l" r="r" t="t"/>
              <a:pathLst>
                <a:path extrusionOk="0" h="30" w="533">
                  <a:moveTo>
                    <a:pt x="11" y="0"/>
                  </a:moveTo>
                  <a:cubicBezTo>
                    <a:pt x="6" y="0"/>
                    <a:pt x="0" y="6"/>
                    <a:pt x="0" y="11"/>
                  </a:cubicBezTo>
                  <a:lnTo>
                    <a:pt x="0" y="18"/>
                  </a:lnTo>
                  <a:cubicBezTo>
                    <a:pt x="0" y="18"/>
                    <a:pt x="6" y="24"/>
                    <a:pt x="11" y="24"/>
                  </a:cubicBezTo>
                  <a:lnTo>
                    <a:pt x="522" y="29"/>
                  </a:lnTo>
                  <a:cubicBezTo>
                    <a:pt x="527" y="29"/>
                    <a:pt x="533" y="24"/>
                    <a:pt x="533" y="18"/>
                  </a:cubicBezTo>
                  <a:cubicBezTo>
                    <a:pt x="533" y="11"/>
                    <a:pt x="527" y="6"/>
                    <a:pt x="522" y="6"/>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
            <p:cNvSpPr/>
            <p:nvPr/>
          </p:nvSpPr>
          <p:spPr>
            <a:xfrm>
              <a:off x="6466353" y="1326436"/>
              <a:ext cx="38143" cy="29495"/>
            </a:xfrm>
            <a:custGeom>
              <a:rect b="b" l="l" r="r" t="t"/>
              <a:pathLst>
                <a:path extrusionOk="0" h="515" w="666">
                  <a:moveTo>
                    <a:pt x="259" y="0"/>
                  </a:moveTo>
                  <a:cubicBezTo>
                    <a:pt x="1" y="408"/>
                    <a:pt x="100" y="515"/>
                    <a:pt x="250" y="515"/>
                  </a:cubicBezTo>
                  <a:cubicBezTo>
                    <a:pt x="335" y="515"/>
                    <a:pt x="436" y="480"/>
                    <a:pt x="497" y="447"/>
                  </a:cubicBezTo>
                  <a:cubicBezTo>
                    <a:pt x="665" y="355"/>
                    <a:pt x="259"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6"/>
            <p:cNvSpPr/>
            <p:nvPr/>
          </p:nvSpPr>
          <p:spPr>
            <a:xfrm>
              <a:off x="6472940" y="1327467"/>
              <a:ext cx="21592" cy="16552"/>
            </a:xfrm>
            <a:custGeom>
              <a:rect b="b" l="l" r="r" t="t"/>
              <a:pathLst>
                <a:path extrusionOk="0" h="289" w="377">
                  <a:moveTo>
                    <a:pt x="144" y="0"/>
                  </a:moveTo>
                  <a:cubicBezTo>
                    <a:pt x="1" y="228"/>
                    <a:pt x="56" y="288"/>
                    <a:pt x="140" y="288"/>
                  </a:cubicBezTo>
                  <a:cubicBezTo>
                    <a:pt x="189" y="288"/>
                    <a:pt x="247" y="269"/>
                    <a:pt x="283" y="249"/>
                  </a:cubicBezTo>
                  <a:cubicBezTo>
                    <a:pt x="376" y="198"/>
                    <a:pt x="144" y="0"/>
                    <a:pt x="1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6"/>
            <p:cNvSpPr/>
            <p:nvPr/>
          </p:nvSpPr>
          <p:spPr>
            <a:xfrm>
              <a:off x="6471909" y="1325806"/>
              <a:ext cx="11283" cy="21649"/>
            </a:xfrm>
            <a:custGeom>
              <a:rect b="b" l="l" r="r" t="t"/>
              <a:pathLst>
                <a:path extrusionOk="0" h="378" w="197">
                  <a:moveTo>
                    <a:pt x="156" y="0"/>
                  </a:moveTo>
                  <a:cubicBezTo>
                    <a:pt x="151" y="0"/>
                    <a:pt x="151" y="6"/>
                    <a:pt x="151" y="11"/>
                  </a:cubicBezTo>
                  <a:cubicBezTo>
                    <a:pt x="151" y="18"/>
                    <a:pt x="174" y="249"/>
                    <a:pt x="6" y="353"/>
                  </a:cubicBezTo>
                  <a:cubicBezTo>
                    <a:pt x="6" y="359"/>
                    <a:pt x="0" y="366"/>
                    <a:pt x="6" y="372"/>
                  </a:cubicBezTo>
                  <a:lnTo>
                    <a:pt x="12" y="377"/>
                  </a:lnTo>
                  <a:lnTo>
                    <a:pt x="17" y="372"/>
                  </a:lnTo>
                  <a:cubicBezTo>
                    <a:pt x="197" y="262"/>
                    <a:pt x="167" y="11"/>
                    <a:pt x="167" y="11"/>
                  </a:cubicBezTo>
                  <a:cubicBezTo>
                    <a:pt x="167" y="6"/>
                    <a:pt x="162" y="0"/>
                    <a:pt x="15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6"/>
            <p:cNvSpPr/>
            <p:nvPr/>
          </p:nvSpPr>
          <p:spPr>
            <a:xfrm>
              <a:off x="6480500" y="1325806"/>
              <a:ext cx="15349" cy="17640"/>
            </a:xfrm>
            <a:custGeom>
              <a:rect b="b" l="l" r="r" t="t"/>
              <a:pathLst>
                <a:path extrusionOk="0" h="308" w="268">
                  <a:moveTo>
                    <a:pt x="6" y="0"/>
                  </a:moveTo>
                  <a:cubicBezTo>
                    <a:pt x="1" y="6"/>
                    <a:pt x="1" y="6"/>
                    <a:pt x="1" y="11"/>
                  </a:cubicBezTo>
                  <a:cubicBezTo>
                    <a:pt x="47" y="284"/>
                    <a:pt x="209" y="302"/>
                    <a:pt x="250" y="308"/>
                  </a:cubicBezTo>
                  <a:lnTo>
                    <a:pt x="261" y="308"/>
                  </a:lnTo>
                  <a:cubicBezTo>
                    <a:pt x="268" y="308"/>
                    <a:pt x="268" y="302"/>
                    <a:pt x="268" y="296"/>
                  </a:cubicBezTo>
                  <a:cubicBezTo>
                    <a:pt x="268" y="289"/>
                    <a:pt x="261" y="284"/>
                    <a:pt x="255" y="284"/>
                  </a:cubicBezTo>
                  <a:cubicBezTo>
                    <a:pt x="255" y="284"/>
                    <a:pt x="253" y="284"/>
                    <a:pt x="251" y="284"/>
                  </a:cubicBezTo>
                  <a:cubicBezTo>
                    <a:pt x="222" y="284"/>
                    <a:pt x="66" y="273"/>
                    <a:pt x="17" y="11"/>
                  </a:cubicBezTo>
                  <a:cubicBezTo>
                    <a:pt x="17" y="6"/>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6"/>
            <p:cNvSpPr/>
            <p:nvPr/>
          </p:nvSpPr>
          <p:spPr>
            <a:xfrm>
              <a:off x="6480213" y="1325806"/>
              <a:ext cx="16953" cy="24971"/>
            </a:xfrm>
            <a:custGeom>
              <a:rect b="b" l="l" r="r" t="t"/>
              <a:pathLst>
                <a:path extrusionOk="0" h="436" w="296">
                  <a:moveTo>
                    <a:pt x="17" y="0"/>
                  </a:moveTo>
                  <a:cubicBezTo>
                    <a:pt x="11" y="0"/>
                    <a:pt x="6" y="6"/>
                    <a:pt x="6" y="11"/>
                  </a:cubicBezTo>
                  <a:cubicBezTo>
                    <a:pt x="0" y="262"/>
                    <a:pt x="266" y="423"/>
                    <a:pt x="278" y="436"/>
                  </a:cubicBezTo>
                  <a:lnTo>
                    <a:pt x="284" y="436"/>
                  </a:lnTo>
                  <a:cubicBezTo>
                    <a:pt x="289" y="436"/>
                    <a:pt x="295" y="436"/>
                    <a:pt x="295" y="429"/>
                  </a:cubicBezTo>
                  <a:cubicBezTo>
                    <a:pt x="295" y="423"/>
                    <a:pt x="295" y="417"/>
                    <a:pt x="289" y="417"/>
                  </a:cubicBezTo>
                  <a:cubicBezTo>
                    <a:pt x="289" y="412"/>
                    <a:pt x="22" y="249"/>
                    <a:pt x="22" y="11"/>
                  </a:cubicBezTo>
                  <a:cubicBezTo>
                    <a:pt x="22" y="6"/>
                    <a:pt x="22" y="0"/>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6"/>
            <p:cNvSpPr/>
            <p:nvPr/>
          </p:nvSpPr>
          <p:spPr>
            <a:xfrm>
              <a:off x="6473913" y="1325806"/>
              <a:ext cx="11569" cy="29266"/>
            </a:xfrm>
            <a:custGeom>
              <a:rect b="b" l="l" r="r" t="t"/>
              <a:pathLst>
                <a:path extrusionOk="0" h="511" w="202">
                  <a:moveTo>
                    <a:pt x="121" y="0"/>
                  </a:moveTo>
                  <a:cubicBezTo>
                    <a:pt x="116" y="6"/>
                    <a:pt x="116" y="6"/>
                    <a:pt x="116" y="11"/>
                  </a:cubicBezTo>
                  <a:cubicBezTo>
                    <a:pt x="180" y="423"/>
                    <a:pt x="11" y="493"/>
                    <a:pt x="6" y="493"/>
                  </a:cubicBezTo>
                  <a:cubicBezTo>
                    <a:pt x="6" y="493"/>
                    <a:pt x="0" y="498"/>
                    <a:pt x="0" y="505"/>
                  </a:cubicBezTo>
                  <a:cubicBezTo>
                    <a:pt x="6" y="511"/>
                    <a:pt x="6" y="511"/>
                    <a:pt x="11" y="511"/>
                  </a:cubicBezTo>
                  <a:lnTo>
                    <a:pt x="17" y="511"/>
                  </a:lnTo>
                  <a:cubicBezTo>
                    <a:pt x="23" y="511"/>
                    <a:pt x="202" y="441"/>
                    <a:pt x="132" y="11"/>
                  </a:cubicBezTo>
                  <a:cubicBezTo>
                    <a:pt x="132" y="6"/>
                    <a:pt x="127" y="0"/>
                    <a:pt x="1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6"/>
            <p:cNvSpPr/>
            <p:nvPr/>
          </p:nvSpPr>
          <p:spPr>
            <a:xfrm>
              <a:off x="6480500" y="1325463"/>
              <a:ext cx="6071" cy="30240"/>
            </a:xfrm>
            <a:custGeom>
              <a:rect b="b" l="l" r="r" t="t"/>
              <a:pathLst>
                <a:path extrusionOk="0" h="528" w="106">
                  <a:moveTo>
                    <a:pt x="6" y="1"/>
                  </a:moveTo>
                  <a:cubicBezTo>
                    <a:pt x="1" y="1"/>
                    <a:pt x="1" y="6"/>
                    <a:pt x="1" y="12"/>
                  </a:cubicBezTo>
                  <a:lnTo>
                    <a:pt x="87" y="517"/>
                  </a:lnTo>
                  <a:cubicBezTo>
                    <a:pt x="87" y="522"/>
                    <a:pt x="87" y="528"/>
                    <a:pt x="94" y="528"/>
                  </a:cubicBezTo>
                  <a:lnTo>
                    <a:pt x="99" y="528"/>
                  </a:lnTo>
                  <a:cubicBezTo>
                    <a:pt x="105" y="522"/>
                    <a:pt x="105" y="517"/>
                    <a:pt x="105" y="511"/>
                  </a:cubicBezTo>
                  <a:lnTo>
                    <a:pt x="17" y="12"/>
                  </a:lnTo>
                  <a:cubicBezTo>
                    <a:pt x="17" y="6"/>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6"/>
            <p:cNvSpPr/>
            <p:nvPr/>
          </p:nvSpPr>
          <p:spPr>
            <a:xfrm>
              <a:off x="6450317" y="1317387"/>
              <a:ext cx="29954" cy="24627"/>
            </a:xfrm>
            <a:custGeom>
              <a:rect b="b" l="l" r="r" t="t"/>
              <a:pathLst>
                <a:path extrusionOk="0" h="430" w="523">
                  <a:moveTo>
                    <a:pt x="121" y="0"/>
                  </a:moveTo>
                  <a:cubicBezTo>
                    <a:pt x="70" y="0"/>
                    <a:pt x="32" y="18"/>
                    <a:pt x="23" y="66"/>
                  </a:cubicBezTo>
                  <a:cubicBezTo>
                    <a:pt x="0" y="189"/>
                    <a:pt x="19" y="430"/>
                    <a:pt x="160" y="430"/>
                  </a:cubicBezTo>
                  <a:cubicBezTo>
                    <a:pt x="239" y="430"/>
                    <a:pt x="355" y="356"/>
                    <a:pt x="522" y="147"/>
                  </a:cubicBezTo>
                  <a:cubicBezTo>
                    <a:pt x="522" y="147"/>
                    <a:pt x="267" y="0"/>
                    <a:pt x="12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
            <p:cNvSpPr/>
            <p:nvPr/>
          </p:nvSpPr>
          <p:spPr>
            <a:xfrm>
              <a:off x="6462287" y="1321053"/>
              <a:ext cx="16953" cy="14089"/>
            </a:xfrm>
            <a:custGeom>
              <a:rect b="b" l="l" r="r" t="t"/>
              <a:pathLst>
                <a:path extrusionOk="0" h="246" w="296">
                  <a:moveTo>
                    <a:pt x="66" y="0"/>
                  </a:moveTo>
                  <a:cubicBezTo>
                    <a:pt x="37" y="0"/>
                    <a:pt x="16" y="10"/>
                    <a:pt x="11" y="37"/>
                  </a:cubicBezTo>
                  <a:cubicBezTo>
                    <a:pt x="1" y="108"/>
                    <a:pt x="11" y="246"/>
                    <a:pt x="91" y="246"/>
                  </a:cubicBezTo>
                  <a:cubicBezTo>
                    <a:pt x="135" y="246"/>
                    <a:pt x="200" y="203"/>
                    <a:pt x="295" y="83"/>
                  </a:cubicBezTo>
                  <a:cubicBezTo>
                    <a:pt x="295" y="83"/>
                    <a:pt x="149" y="0"/>
                    <a:pt x="6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
            <p:cNvSpPr/>
            <p:nvPr/>
          </p:nvSpPr>
          <p:spPr>
            <a:xfrm>
              <a:off x="6463203" y="1325119"/>
              <a:ext cx="17697" cy="16036"/>
            </a:xfrm>
            <a:custGeom>
              <a:rect b="b" l="l" r="r" t="t"/>
              <a:pathLst>
                <a:path extrusionOk="0" h="280" w="309">
                  <a:moveTo>
                    <a:pt x="292" y="1"/>
                  </a:moveTo>
                  <a:cubicBezTo>
                    <a:pt x="292" y="1"/>
                    <a:pt x="48" y="58"/>
                    <a:pt x="1" y="261"/>
                  </a:cubicBezTo>
                  <a:lnTo>
                    <a:pt x="1" y="274"/>
                  </a:lnTo>
                  <a:lnTo>
                    <a:pt x="6" y="279"/>
                  </a:lnTo>
                  <a:cubicBezTo>
                    <a:pt x="13" y="279"/>
                    <a:pt x="19" y="274"/>
                    <a:pt x="19" y="267"/>
                  </a:cubicBezTo>
                  <a:cubicBezTo>
                    <a:pt x="65" y="76"/>
                    <a:pt x="297" y="23"/>
                    <a:pt x="297" y="23"/>
                  </a:cubicBezTo>
                  <a:cubicBezTo>
                    <a:pt x="303" y="23"/>
                    <a:pt x="308" y="18"/>
                    <a:pt x="303" y="12"/>
                  </a:cubicBezTo>
                  <a:cubicBezTo>
                    <a:pt x="303" y="7"/>
                    <a:pt x="297" y="1"/>
                    <a:pt x="29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
            <p:cNvSpPr/>
            <p:nvPr/>
          </p:nvSpPr>
          <p:spPr>
            <a:xfrm>
              <a:off x="6459252" y="1317158"/>
              <a:ext cx="21649" cy="9851"/>
            </a:xfrm>
            <a:custGeom>
              <a:rect b="b" l="l" r="r" t="t"/>
              <a:pathLst>
                <a:path extrusionOk="0" h="172" w="378">
                  <a:moveTo>
                    <a:pt x="13" y="1"/>
                  </a:moveTo>
                  <a:cubicBezTo>
                    <a:pt x="6" y="1"/>
                    <a:pt x="0" y="6"/>
                    <a:pt x="6" y="12"/>
                  </a:cubicBezTo>
                  <a:lnTo>
                    <a:pt x="6" y="18"/>
                  </a:lnTo>
                  <a:cubicBezTo>
                    <a:pt x="22" y="53"/>
                    <a:pt x="80" y="171"/>
                    <a:pt x="270" y="171"/>
                  </a:cubicBezTo>
                  <a:cubicBezTo>
                    <a:pt x="299" y="171"/>
                    <a:pt x="331" y="169"/>
                    <a:pt x="366" y="162"/>
                  </a:cubicBezTo>
                  <a:cubicBezTo>
                    <a:pt x="372" y="162"/>
                    <a:pt x="377" y="157"/>
                    <a:pt x="372" y="151"/>
                  </a:cubicBezTo>
                  <a:cubicBezTo>
                    <a:pt x="372" y="146"/>
                    <a:pt x="366" y="140"/>
                    <a:pt x="361" y="140"/>
                  </a:cubicBezTo>
                  <a:cubicBezTo>
                    <a:pt x="327" y="145"/>
                    <a:pt x="297" y="148"/>
                    <a:pt x="270" y="148"/>
                  </a:cubicBezTo>
                  <a:cubicBezTo>
                    <a:pt x="65" y="148"/>
                    <a:pt x="29" y="11"/>
                    <a:pt x="24" y="6"/>
                  </a:cubicBezTo>
                  <a:cubicBezTo>
                    <a:pt x="24" y="1"/>
                    <a:pt x="18"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6"/>
            <p:cNvSpPr/>
            <p:nvPr/>
          </p:nvSpPr>
          <p:spPr>
            <a:xfrm>
              <a:off x="6451978" y="1318189"/>
              <a:ext cx="28923" cy="9565"/>
            </a:xfrm>
            <a:custGeom>
              <a:rect b="b" l="l" r="r" t="t"/>
              <a:pathLst>
                <a:path extrusionOk="0" h="167" w="505">
                  <a:moveTo>
                    <a:pt x="14" y="1"/>
                  </a:moveTo>
                  <a:cubicBezTo>
                    <a:pt x="12" y="1"/>
                    <a:pt x="9" y="2"/>
                    <a:pt x="6" y="5"/>
                  </a:cubicBezTo>
                  <a:cubicBezTo>
                    <a:pt x="1" y="12"/>
                    <a:pt x="1" y="12"/>
                    <a:pt x="6" y="18"/>
                  </a:cubicBezTo>
                  <a:lnTo>
                    <a:pt x="6" y="23"/>
                  </a:lnTo>
                  <a:cubicBezTo>
                    <a:pt x="15" y="28"/>
                    <a:pt x="182" y="166"/>
                    <a:pt x="370" y="166"/>
                  </a:cubicBezTo>
                  <a:cubicBezTo>
                    <a:pt x="411" y="166"/>
                    <a:pt x="452" y="160"/>
                    <a:pt x="493" y="144"/>
                  </a:cubicBezTo>
                  <a:cubicBezTo>
                    <a:pt x="499" y="139"/>
                    <a:pt x="504" y="133"/>
                    <a:pt x="499" y="128"/>
                  </a:cubicBezTo>
                  <a:cubicBezTo>
                    <a:pt x="499" y="122"/>
                    <a:pt x="493" y="122"/>
                    <a:pt x="488" y="122"/>
                  </a:cubicBezTo>
                  <a:cubicBezTo>
                    <a:pt x="450" y="136"/>
                    <a:pt x="412" y="141"/>
                    <a:pt x="374" y="141"/>
                  </a:cubicBezTo>
                  <a:cubicBezTo>
                    <a:pt x="191" y="141"/>
                    <a:pt x="22" y="5"/>
                    <a:pt x="17" y="5"/>
                  </a:cubicBezTo>
                  <a:cubicBezTo>
                    <a:pt x="17" y="2"/>
                    <a:pt x="16" y="1"/>
                    <a:pt x="1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6"/>
            <p:cNvSpPr/>
            <p:nvPr/>
          </p:nvSpPr>
          <p:spPr>
            <a:xfrm>
              <a:off x="6455242" y="1325119"/>
              <a:ext cx="25658" cy="16666"/>
            </a:xfrm>
            <a:custGeom>
              <a:rect b="b" l="l" r="r" t="t"/>
              <a:pathLst>
                <a:path extrusionOk="0" h="291" w="448">
                  <a:moveTo>
                    <a:pt x="431" y="1"/>
                  </a:moveTo>
                  <a:cubicBezTo>
                    <a:pt x="6" y="82"/>
                    <a:pt x="1" y="274"/>
                    <a:pt x="1" y="279"/>
                  </a:cubicBezTo>
                  <a:lnTo>
                    <a:pt x="1" y="285"/>
                  </a:lnTo>
                  <a:cubicBezTo>
                    <a:pt x="1" y="290"/>
                    <a:pt x="6" y="290"/>
                    <a:pt x="6" y="290"/>
                  </a:cubicBezTo>
                  <a:cubicBezTo>
                    <a:pt x="13" y="290"/>
                    <a:pt x="19" y="285"/>
                    <a:pt x="19" y="279"/>
                  </a:cubicBezTo>
                  <a:cubicBezTo>
                    <a:pt x="19" y="279"/>
                    <a:pt x="30" y="100"/>
                    <a:pt x="436" y="23"/>
                  </a:cubicBezTo>
                  <a:cubicBezTo>
                    <a:pt x="442" y="23"/>
                    <a:pt x="447" y="18"/>
                    <a:pt x="442" y="12"/>
                  </a:cubicBezTo>
                  <a:cubicBezTo>
                    <a:pt x="442" y="7"/>
                    <a:pt x="436" y="1"/>
                    <a:pt x="4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6"/>
            <p:cNvSpPr/>
            <p:nvPr/>
          </p:nvSpPr>
          <p:spPr>
            <a:xfrm>
              <a:off x="6450947" y="1325119"/>
              <a:ext cx="30240" cy="6071"/>
            </a:xfrm>
            <a:custGeom>
              <a:rect b="b" l="l" r="r" t="t"/>
              <a:pathLst>
                <a:path extrusionOk="0" h="106" w="528">
                  <a:moveTo>
                    <a:pt x="511" y="1"/>
                  </a:moveTo>
                  <a:lnTo>
                    <a:pt x="12" y="82"/>
                  </a:lnTo>
                  <a:cubicBezTo>
                    <a:pt x="6" y="87"/>
                    <a:pt x="1" y="93"/>
                    <a:pt x="1" y="100"/>
                  </a:cubicBezTo>
                  <a:cubicBezTo>
                    <a:pt x="6" y="105"/>
                    <a:pt x="6" y="105"/>
                    <a:pt x="12" y="105"/>
                  </a:cubicBezTo>
                  <a:lnTo>
                    <a:pt x="517" y="18"/>
                  </a:lnTo>
                  <a:cubicBezTo>
                    <a:pt x="522" y="18"/>
                    <a:pt x="528" y="12"/>
                    <a:pt x="522" y="7"/>
                  </a:cubicBezTo>
                  <a:cubicBezTo>
                    <a:pt x="522" y="1"/>
                    <a:pt x="517" y="1"/>
                    <a:pt x="5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
            <p:cNvSpPr/>
            <p:nvPr/>
          </p:nvSpPr>
          <p:spPr>
            <a:xfrm>
              <a:off x="6461371" y="1367271"/>
              <a:ext cx="33447" cy="28694"/>
            </a:xfrm>
            <a:custGeom>
              <a:rect b="b" l="l" r="r" t="t"/>
              <a:pathLst>
                <a:path extrusionOk="0" h="501" w="584">
                  <a:moveTo>
                    <a:pt x="86" y="1"/>
                  </a:moveTo>
                  <a:lnTo>
                    <a:pt x="86" y="1"/>
                  </a:lnTo>
                  <a:cubicBezTo>
                    <a:pt x="0" y="386"/>
                    <a:pt x="73" y="500"/>
                    <a:pt x="180" y="500"/>
                  </a:cubicBezTo>
                  <a:cubicBezTo>
                    <a:pt x="277" y="500"/>
                    <a:pt x="402" y="406"/>
                    <a:pt x="463" y="337"/>
                  </a:cubicBezTo>
                  <a:cubicBezTo>
                    <a:pt x="584" y="191"/>
                    <a:pt x="86" y="1"/>
                    <a:pt x="8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6"/>
            <p:cNvSpPr/>
            <p:nvPr/>
          </p:nvSpPr>
          <p:spPr>
            <a:xfrm>
              <a:off x="6463776" y="1367901"/>
              <a:ext cx="19129" cy="16323"/>
            </a:xfrm>
            <a:custGeom>
              <a:rect b="b" l="l" r="r" t="t"/>
              <a:pathLst>
                <a:path extrusionOk="0" h="285" w="334">
                  <a:moveTo>
                    <a:pt x="49" y="1"/>
                  </a:moveTo>
                  <a:lnTo>
                    <a:pt x="49" y="1"/>
                  </a:lnTo>
                  <a:cubicBezTo>
                    <a:pt x="0" y="220"/>
                    <a:pt x="43" y="284"/>
                    <a:pt x="104" y="284"/>
                  </a:cubicBezTo>
                  <a:cubicBezTo>
                    <a:pt x="159" y="284"/>
                    <a:pt x="230" y="231"/>
                    <a:pt x="264" y="193"/>
                  </a:cubicBezTo>
                  <a:cubicBezTo>
                    <a:pt x="333" y="111"/>
                    <a:pt x="49" y="1"/>
                    <a:pt x="4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6"/>
            <p:cNvSpPr/>
            <p:nvPr/>
          </p:nvSpPr>
          <p:spPr>
            <a:xfrm>
              <a:off x="6464578" y="1366641"/>
              <a:ext cx="8362" cy="23195"/>
            </a:xfrm>
            <a:custGeom>
              <a:rect b="b" l="l" r="r" t="t"/>
              <a:pathLst>
                <a:path extrusionOk="0" h="405" w="146">
                  <a:moveTo>
                    <a:pt x="24" y="1"/>
                  </a:moveTo>
                  <a:cubicBezTo>
                    <a:pt x="17" y="6"/>
                    <a:pt x="17" y="12"/>
                    <a:pt x="17" y="17"/>
                  </a:cubicBezTo>
                  <a:cubicBezTo>
                    <a:pt x="17" y="17"/>
                    <a:pt x="122" y="226"/>
                    <a:pt x="1" y="389"/>
                  </a:cubicBezTo>
                  <a:cubicBezTo>
                    <a:pt x="1" y="389"/>
                    <a:pt x="1" y="400"/>
                    <a:pt x="6" y="400"/>
                  </a:cubicBezTo>
                  <a:cubicBezTo>
                    <a:pt x="6" y="403"/>
                    <a:pt x="7" y="404"/>
                    <a:pt x="9" y="404"/>
                  </a:cubicBezTo>
                  <a:cubicBezTo>
                    <a:pt x="10" y="404"/>
                    <a:pt x="12" y="403"/>
                    <a:pt x="12" y="400"/>
                  </a:cubicBezTo>
                  <a:lnTo>
                    <a:pt x="17" y="400"/>
                  </a:lnTo>
                  <a:cubicBezTo>
                    <a:pt x="145" y="232"/>
                    <a:pt x="35" y="12"/>
                    <a:pt x="35" y="6"/>
                  </a:cubicBezTo>
                  <a:cubicBezTo>
                    <a:pt x="35" y="1"/>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6"/>
            <p:cNvSpPr/>
            <p:nvPr/>
          </p:nvSpPr>
          <p:spPr>
            <a:xfrm>
              <a:off x="6465551" y="1366641"/>
              <a:ext cx="20332" cy="12199"/>
            </a:xfrm>
            <a:custGeom>
              <a:rect b="b" l="l" r="r" t="t"/>
              <a:pathLst>
                <a:path extrusionOk="0" h="213" w="355">
                  <a:moveTo>
                    <a:pt x="7" y="1"/>
                  </a:moveTo>
                  <a:cubicBezTo>
                    <a:pt x="0" y="6"/>
                    <a:pt x="0" y="12"/>
                    <a:pt x="0" y="17"/>
                  </a:cubicBezTo>
                  <a:cubicBezTo>
                    <a:pt x="92" y="181"/>
                    <a:pt x="200" y="213"/>
                    <a:pt x="270" y="213"/>
                  </a:cubicBezTo>
                  <a:cubicBezTo>
                    <a:pt x="302" y="213"/>
                    <a:pt x="326" y="206"/>
                    <a:pt x="337" y="202"/>
                  </a:cubicBezTo>
                  <a:lnTo>
                    <a:pt x="342" y="202"/>
                  </a:lnTo>
                  <a:cubicBezTo>
                    <a:pt x="348" y="197"/>
                    <a:pt x="355" y="191"/>
                    <a:pt x="348" y="186"/>
                  </a:cubicBezTo>
                  <a:cubicBezTo>
                    <a:pt x="348" y="186"/>
                    <a:pt x="342" y="180"/>
                    <a:pt x="337" y="180"/>
                  </a:cubicBezTo>
                  <a:cubicBezTo>
                    <a:pt x="335" y="182"/>
                    <a:pt x="310" y="193"/>
                    <a:pt x="272" y="193"/>
                  </a:cubicBezTo>
                  <a:cubicBezTo>
                    <a:pt x="209" y="193"/>
                    <a:pt x="109" y="162"/>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6"/>
            <p:cNvSpPr/>
            <p:nvPr/>
          </p:nvSpPr>
          <p:spPr>
            <a:xfrm>
              <a:off x="6465551" y="1366641"/>
              <a:ext cx="23940" cy="17984"/>
            </a:xfrm>
            <a:custGeom>
              <a:rect b="b" l="l" r="r" t="t"/>
              <a:pathLst>
                <a:path extrusionOk="0" h="314" w="418">
                  <a:moveTo>
                    <a:pt x="7" y="1"/>
                  </a:moveTo>
                  <a:cubicBezTo>
                    <a:pt x="0" y="6"/>
                    <a:pt x="0" y="12"/>
                    <a:pt x="0" y="17"/>
                  </a:cubicBezTo>
                  <a:cubicBezTo>
                    <a:pt x="82" y="250"/>
                    <a:pt x="390" y="314"/>
                    <a:pt x="406" y="314"/>
                  </a:cubicBezTo>
                  <a:cubicBezTo>
                    <a:pt x="412" y="314"/>
                    <a:pt x="412" y="314"/>
                    <a:pt x="418" y="307"/>
                  </a:cubicBezTo>
                  <a:cubicBezTo>
                    <a:pt x="418" y="301"/>
                    <a:pt x="412" y="296"/>
                    <a:pt x="406" y="296"/>
                  </a:cubicBezTo>
                  <a:cubicBezTo>
                    <a:pt x="406" y="296"/>
                    <a:pt x="93" y="232"/>
                    <a:pt x="18" y="6"/>
                  </a:cubicBezTo>
                  <a:cubicBezTo>
                    <a:pt x="18" y="6"/>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6"/>
            <p:cNvSpPr/>
            <p:nvPr/>
          </p:nvSpPr>
          <p:spPr>
            <a:xfrm>
              <a:off x="6465551" y="1366641"/>
              <a:ext cx="13001" cy="29954"/>
            </a:xfrm>
            <a:custGeom>
              <a:rect b="b" l="l" r="r" t="t"/>
              <a:pathLst>
                <a:path extrusionOk="0" h="523" w="227">
                  <a:moveTo>
                    <a:pt x="7" y="1"/>
                  </a:moveTo>
                  <a:cubicBezTo>
                    <a:pt x="0" y="6"/>
                    <a:pt x="0" y="12"/>
                    <a:pt x="0" y="17"/>
                  </a:cubicBezTo>
                  <a:cubicBezTo>
                    <a:pt x="203" y="376"/>
                    <a:pt x="64" y="499"/>
                    <a:pt x="64" y="504"/>
                  </a:cubicBezTo>
                  <a:cubicBezTo>
                    <a:pt x="59" y="504"/>
                    <a:pt x="59" y="510"/>
                    <a:pt x="64" y="515"/>
                  </a:cubicBezTo>
                  <a:cubicBezTo>
                    <a:pt x="64" y="522"/>
                    <a:pt x="70" y="522"/>
                    <a:pt x="77" y="522"/>
                  </a:cubicBezTo>
                  <a:lnTo>
                    <a:pt x="77" y="515"/>
                  </a:lnTo>
                  <a:cubicBezTo>
                    <a:pt x="82" y="510"/>
                    <a:pt x="227" y="389"/>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6"/>
            <p:cNvSpPr/>
            <p:nvPr/>
          </p:nvSpPr>
          <p:spPr>
            <a:xfrm>
              <a:off x="6465208" y="1366241"/>
              <a:ext cx="15979" cy="26689"/>
            </a:xfrm>
            <a:custGeom>
              <a:rect b="b" l="l" r="r" t="t"/>
              <a:pathLst>
                <a:path extrusionOk="0" h="466" w="279">
                  <a:moveTo>
                    <a:pt x="6" y="1"/>
                  </a:moveTo>
                  <a:cubicBezTo>
                    <a:pt x="1" y="8"/>
                    <a:pt x="1" y="13"/>
                    <a:pt x="6" y="19"/>
                  </a:cubicBezTo>
                  <a:lnTo>
                    <a:pt x="257" y="460"/>
                  </a:lnTo>
                  <a:cubicBezTo>
                    <a:pt x="262" y="465"/>
                    <a:pt x="268" y="465"/>
                    <a:pt x="268" y="465"/>
                  </a:cubicBezTo>
                  <a:lnTo>
                    <a:pt x="273" y="465"/>
                  </a:lnTo>
                  <a:cubicBezTo>
                    <a:pt x="279" y="460"/>
                    <a:pt x="279" y="453"/>
                    <a:pt x="273" y="453"/>
                  </a:cubicBezTo>
                  <a:lnTo>
                    <a:pt x="24" y="8"/>
                  </a:lnTo>
                  <a:cubicBezTo>
                    <a:pt x="19"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6"/>
            <p:cNvSpPr/>
            <p:nvPr/>
          </p:nvSpPr>
          <p:spPr>
            <a:xfrm>
              <a:off x="6435713" y="1365668"/>
              <a:ext cx="29266" cy="24054"/>
            </a:xfrm>
            <a:custGeom>
              <a:rect b="b" l="l" r="r" t="t"/>
              <a:pathLst>
                <a:path extrusionOk="0" h="420" w="511">
                  <a:moveTo>
                    <a:pt x="256" y="1"/>
                  </a:moveTo>
                  <a:cubicBezTo>
                    <a:pt x="127" y="1"/>
                    <a:pt x="0" y="25"/>
                    <a:pt x="18" y="122"/>
                  </a:cubicBezTo>
                  <a:cubicBezTo>
                    <a:pt x="35" y="230"/>
                    <a:pt x="118" y="420"/>
                    <a:pt x="232" y="420"/>
                  </a:cubicBezTo>
                  <a:cubicBezTo>
                    <a:pt x="313" y="420"/>
                    <a:pt x="411" y="321"/>
                    <a:pt x="510" y="23"/>
                  </a:cubicBezTo>
                  <a:cubicBezTo>
                    <a:pt x="510" y="23"/>
                    <a:pt x="382" y="1"/>
                    <a:pt x="25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6"/>
            <p:cNvSpPr/>
            <p:nvPr/>
          </p:nvSpPr>
          <p:spPr>
            <a:xfrm>
              <a:off x="6447453" y="1366584"/>
              <a:ext cx="16838" cy="13745"/>
            </a:xfrm>
            <a:custGeom>
              <a:rect b="b" l="l" r="r" t="t"/>
              <a:pathLst>
                <a:path extrusionOk="0" h="240" w="294">
                  <a:moveTo>
                    <a:pt x="151" y="0"/>
                  </a:moveTo>
                  <a:cubicBezTo>
                    <a:pt x="76" y="0"/>
                    <a:pt x="1" y="14"/>
                    <a:pt x="10" y="71"/>
                  </a:cubicBezTo>
                  <a:cubicBezTo>
                    <a:pt x="20" y="132"/>
                    <a:pt x="67" y="239"/>
                    <a:pt x="132" y="239"/>
                  </a:cubicBezTo>
                  <a:cubicBezTo>
                    <a:pt x="179" y="239"/>
                    <a:pt x="236" y="183"/>
                    <a:pt x="294" y="13"/>
                  </a:cubicBezTo>
                  <a:cubicBezTo>
                    <a:pt x="294" y="13"/>
                    <a:pt x="222" y="0"/>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6"/>
            <p:cNvSpPr/>
            <p:nvPr/>
          </p:nvSpPr>
          <p:spPr>
            <a:xfrm>
              <a:off x="6452608" y="1366355"/>
              <a:ext cx="13001" cy="20618"/>
            </a:xfrm>
            <a:custGeom>
              <a:rect b="b" l="l" r="r" t="t"/>
              <a:pathLst>
                <a:path extrusionOk="0" h="360" w="227">
                  <a:moveTo>
                    <a:pt x="218" y="0"/>
                  </a:moveTo>
                  <a:cubicBezTo>
                    <a:pt x="215" y="0"/>
                    <a:pt x="212" y="2"/>
                    <a:pt x="210" y="6"/>
                  </a:cubicBezTo>
                  <a:cubicBezTo>
                    <a:pt x="210" y="6"/>
                    <a:pt x="1" y="138"/>
                    <a:pt x="25" y="347"/>
                  </a:cubicBezTo>
                  <a:cubicBezTo>
                    <a:pt x="25" y="353"/>
                    <a:pt x="25" y="353"/>
                    <a:pt x="30" y="353"/>
                  </a:cubicBezTo>
                  <a:cubicBezTo>
                    <a:pt x="30" y="359"/>
                    <a:pt x="36" y="359"/>
                    <a:pt x="36" y="359"/>
                  </a:cubicBezTo>
                  <a:cubicBezTo>
                    <a:pt x="41" y="359"/>
                    <a:pt x="47" y="353"/>
                    <a:pt x="47" y="347"/>
                  </a:cubicBezTo>
                  <a:cubicBezTo>
                    <a:pt x="25" y="150"/>
                    <a:pt x="221" y="22"/>
                    <a:pt x="221" y="22"/>
                  </a:cubicBezTo>
                  <a:cubicBezTo>
                    <a:pt x="226" y="17"/>
                    <a:pt x="226" y="11"/>
                    <a:pt x="226" y="6"/>
                  </a:cubicBezTo>
                  <a:cubicBezTo>
                    <a:pt x="223" y="2"/>
                    <a:pt x="221" y="0"/>
                    <a:pt x="2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6"/>
            <p:cNvSpPr/>
            <p:nvPr/>
          </p:nvSpPr>
          <p:spPr>
            <a:xfrm>
              <a:off x="6442642" y="1365611"/>
              <a:ext cx="22966" cy="5670"/>
            </a:xfrm>
            <a:custGeom>
              <a:rect b="b" l="l" r="r" t="t"/>
              <a:pathLst>
                <a:path extrusionOk="0" h="99" w="401">
                  <a:moveTo>
                    <a:pt x="7" y="1"/>
                  </a:moveTo>
                  <a:cubicBezTo>
                    <a:pt x="1" y="6"/>
                    <a:pt x="1" y="12"/>
                    <a:pt x="7" y="19"/>
                  </a:cubicBezTo>
                  <a:lnTo>
                    <a:pt x="12" y="24"/>
                  </a:lnTo>
                  <a:cubicBezTo>
                    <a:pt x="27" y="43"/>
                    <a:pt x="84" y="98"/>
                    <a:pt x="186" y="98"/>
                  </a:cubicBezTo>
                  <a:cubicBezTo>
                    <a:pt x="242" y="98"/>
                    <a:pt x="311" y="82"/>
                    <a:pt x="395" y="35"/>
                  </a:cubicBezTo>
                  <a:cubicBezTo>
                    <a:pt x="400" y="30"/>
                    <a:pt x="400" y="24"/>
                    <a:pt x="400" y="19"/>
                  </a:cubicBezTo>
                  <a:cubicBezTo>
                    <a:pt x="395" y="12"/>
                    <a:pt x="389" y="12"/>
                    <a:pt x="384" y="12"/>
                  </a:cubicBezTo>
                  <a:cubicBezTo>
                    <a:pt x="301" y="60"/>
                    <a:pt x="234" y="76"/>
                    <a:pt x="181" y="76"/>
                  </a:cubicBezTo>
                  <a:cubicBezTo>
                    <a:pt x="74" y="76"/>
                    <a:pt x="25" y="10"/>
                    <a:pt x="25" y="6"/>
                  </a:cubicBezTo>
                  <a:cubicBezTo>
                    <a:pt x="18" y="1"/>
                    <a:pt x="12"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6"/>
            <p:cNvSpPr/>
            <p:nvPr/>
          </p:nvSpPr>
          <p:spPr>
            <a:xfrm>
              <a:off x="6436400" y="1366355"/>
              <a:ext cx="29209" cy="6185"/>
            </a:xfrm>
            <a:custGeom>
              <a:rect b="b" l="l" r="r" t="t"/>
              <a:pathLst>
                <a:path extrusionOk="0" h="108" w="510">
                  <a:moveTo>
                    <a:pt x="500" y="0"/>
                  </a:moveTo>
                  <a:cubicBezTo>
                    <a:pt x="498" y="0"/>
                    <a:pt x="495" y="2"/>
                    <a:pt x="493" y="6"/>
                  </a:cubicBezTo>
                  <a:cubicBezTo>
                    <a:pt x="417" y="69"/>
                    <a:pt x="322" y="87"/>
                    <a:pt x="236" y="87"/>
                  </a:cubicBezTo>
                  <a:cubicBezTo>
                    <a:pt x="116" y="87"/>
                    <a:pt x="14" y="52"/>
                    <a:pt x="11" y="52"/>
                  </a:cubicBezTo>
                  <a:cubicBezTo>
                    <a:pt x="6" y="52"/>
                    <a:pt x="0" y="52"/>
                    <a:pt x="0" y="57"/>
                  </a:cubicBezTo>
                  <a:lnTo>
                    <a:pt x="0" y="68"/>
                  </a:lnTo>
                  <a:lnTo>
                    <a:pt x="6" y="68"/>
                  </a:lnTo>
                  <a:cubicBezTo>
                    <a:pt x="12" y="72"/>
                    <a:pt x="112" y="108"/>
                    <a:pt x="231" y="108"/>
                  </a:cubicBezTo>
                  <a:cubicBezTo>
                    <a:pt x="322" y="108"/>
                    <a:pt x="424" y="87"/>
                    <a:pt x="504" y="17"/>
                  </a:cubicBezTo>
                  <a:cubicBezTo>
                    <a:pt x="509" y="17"/>
                    <a:pt x="509" y="11"/>
                    <a:pt x="504" y="6"/>
                  </a:cubicBezTo>
                  <a:cubicBezTo>
                    <a:pt x="504" y="2"/>
                    <a:pt x="502" y="0"/>
                    <a:pt x="50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6"/>
            <p:cNvSpPr/>
            <p:nvPr/>
          </p:nvSpPr>
          <p:spPr>
            <a:xfrm>
              <a:off x="6443330" y="1366241"/>
              <a:ext cx="22279" cy="23997"/>
            </a:xfrm>
            <a:custGeom>
              <a:rect b="b" l="l" r="r" t="t"/>
              <a:pathLst>
                <a:path extrusionOk="0" h="419" w="389">
                  <a:moveTo>
                    <a:pt x="372" y="1"/>
                  </a:moveTo>
                  <a:cubicBezTo>
                    <a:pt x="0" y="222"/>
                    <a:pt x="59" y="407"/>
                    <a:pt x="59" y="413"/>
                  </a:cubicBezTo>
                  <a:lnTo>
                    <a:pt x="64" y="418"/>
                  </a:lnTo>
                  <a:lnTo>
                    <a:pt x="75" y="418"/>
                  </a:lnTo>
                  <a:cubicBezTo>
                    <a:pt x="82" y="418"/>
                    <a:pt x="82" y="413"/>
                    <a:pt x="82" y="407"/>
                  </a:cubicBezTo>
                  <a:cubicBezTo>
                    <a:pt x="82" y="407"/>
                    <a:pt x="24" y="233"/>
                    <a:pt x="383" y="24"/>
                  </a:cubicBezTo>
                  <a:cubicBezTo>
                    <a:pt x="388" y="19"/>
                    <a:pt x="388" y="13"/>
                    <a:pt x="388" y="8"/>
                  </a:cubicBezTo>
                  <a:cubicBezTo>
                    <a:pt x="383" y="1"/>
                    <a:pt x="377" y="1"/>
                    <a:pt x="37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6"/>
            <p:cNvSpPr/>
            <p:nvPr/>
          </p:nvSpPr>
          <p:spPr>
            <a:xfrm>
              <a:off x="6438977" y="1366126"/>
              <a:ext cx="27033" cy="15693"/>
            </a:xfrm>
            <a:custGeom>
              <a:rect b="b" l="l" r="r" t="t"/>
              <a:pathLst>
                <a:path extrusionOk="0" h="274" w="472">
                  <a:moveTo>
                    <a:pt x="458" y="0"/>
                  </a:moveTo>
                  <a:cubicBezTo>
                    <a:pt x="457" y="0"/>
                    <a:pt x="455" y="1"/>
                    <a:pt x="453" y="3"/>
                  </a:cubicBezTo>
                  <a:lnTo>
                    <a:pt x="12" y="253"/>
                  </a:lnTo>
                  <a:cubicBezTo>
                    <a:pt x="7" y="259"/>
                    <a:pt x="1" y="264"/>
                    <a:pt x="7" y="270"/>
                  </a:cubicBezTo>
                  <a:cubicBezTo>
                    <a:pt x="9" y="273"/>
                    <a:pt x="12" y="274"/>
                    <a:pt x="15" y="274"/>
                  </a:cubicBezTo>
                  <a:cubicBezTo>
                    <a:pt x="17" y="274"/>
                    <a:pt x="19" y="273"/>
                    <a:pt x="19" y="270"/>
                  </a:cubicBezTo>
                  <a:lnTo>
                    <a:pt x="464" y="21"/>
                  </a:lnTo>
                  <a:cubicBezTo>
                    <a:pt x="471" y="15"/>
                    <a:pt x="471" y="10"/>
                    <a:pt x="464" y="3"/>
                  </a:cubicBezTo>
                  <a:cubicBezTo>
                    <a:pt x="464" y="3"/>
                    <a:pt x="462" y="0"/>
                    <a:pt x="45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6"/>
            <p:cNvSpPr/>
            <p:nvPr/>
          </p:nvSpPr>
          <p:spPr>
            <a:xfrm>
              <a:off x="6455242" y="1407763"/>
              <a:ext cx="33275" cy="28636"/>
            </a:xfrm>
            <a:custGeom>
              <a:rect b="b" l="l" r="r" t="t"/>
              <a:pathLst>
                <a:path extrusionOk="0" h="500" w="581">
                  <a:moveTo>
                    <a:pt x="83" y="0"/>
                  </a:moveTo>
                  <a:lnTo>
                    <a:pt x="83" y="0"/>
                  </a:lnTo>
                  <a:cubicBezTo>
                    <a:pt x="0" y="386"/>
                    <a:pt x="74" y="500"/>
                    <a:pt x="181" y="500"/>
                  </a:cubicBezTo>
                  <a:cubicBezTo>
                    <a:pt x="277" y="500"/>
                    <a:pt x="401" y="406"/>
                    <a:pt x="458" y="337"/>
                  </a:cubicBezTo>
                  <a:cubicBezTo>
                    <a:pt x="581" y="192"/>
                    <a:pt x="83" y="1"/>
                    <a:pt x="8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6"/>
            <p:cNvSpPr/>
            <p:nvPr/>
          </p:nvSpPr>
          <p:spPr>
            <a:xfrm>
              <a:off x="6457648" y="1408508"/>
              <a:ext cx="19244" cy="16323"/>
            </a:xfrm>
            <a:custGeom>
              <a:rect b="b" l="l" r="r" t="t"/>
              <a:pathLst>
                <a:path extrusionOk="0" h="285" w="336">
                  <a:moveTo>
                    <a:pt x="46" y="0"/>
                  </a:moveTo>
                  <a:lnTo>
                    <a:pt x="46" y="0"/>
                  </a:lnTo>
                  <a:cubicBezTo>
                    <a:pt x="1" y="220"/>
                    <a:pt x="42" y="284"/>
                    <a:pt x="101" y="284"/>
                  </a:cubicBezTo>
                  <a:cubicBezTo>
                    <a:pt x="156" y="284"/>
                    <a:pt x="227" y="229"/>
                    <a:pt x="261" y="191"/>
                  </a:cubicBezTo>
                  <a:cubicBezTo>
                    <a:pt x="336" y="110"/>
                    <a:pt x="46" y="0"/>
                    <a:pt x="4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6"/>
            <p:cNvSpPr/>
            <p:nvPr/>
          </p:nvSpPr>
          <p:spPr>
            <a:xfrm>
              <a:off x="6458278" y="1407190"/>
              <a:ext cx="8648" cy="23253"/>
            </a:xfrm>
            <a:custGeom>
              <a:rect b="b" l="l" r="r" t="t"/>
              <a:pathLst>
                <a:path extrusionOk="0" h="406" w="151">
                  <a:moveTo>
                    <a:pt x="32" y="1"/>
                  </a:moveTo>
                  <a:cubicBezTo>
                    <a:pt x="29" y="1"/>
                    <a:pt x="26" y="2"/>
                    <a:pt x="23" y="5"/>
                  </a:cubicBezTo>
                  <a:cubicBezTo>
                    <a:pt x="17" y="5"/>
                    <a:pt x="17" y="10"/>
                    <a:pt x="23" y="16"/>
                  </a:cubicBezTo>
                  <a:cubicBezTo>
                    <a:pt x="23" y="16"/>
                    <a:pt x="127" y="225"/>
                    <a:pt x="6" y="387"/>
                  </a:cubicBezTo>
                  <a:cubicBezTo>
                    <a:pt x="1" y="393"/>
                    <a:pt x="1" y="399"/>
                    <a:pt x="6" y="399"/>
                  </a:cubicBezTo>
                  <a:cubicBezTo>
                    <a:pt x="12" y="406"/>
                    <a:pt x="12" y="406"/>
                    <a:pt x="17" y="406"/>
                  </a:cubicBezTo>
                  <a:lnTo>
                    <a:pt x="23" y="399"/>
                  </a:lnTo>
                  <a:cubicBezTo>
                    <a:pt x="151" y="232"/>
                    <a:pt x="41" y="10"/>
                    <a:pt x="41" y="5"/>
                  </a:cubicBezTo>
                  <a:cubicBezTo>
                    <a:pt x="38" y="2"/>
                    <a:pt x="35" y="1"/>
                    <a:pt x="3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6"/>
            <p:cNvSpPr/>
            <p:nvPr/>
          </p:nvSpPr>
          <p:spPr>
            <a:xfrm>
              <a:off x="6459252" y="1407190"/>
              <a:ext cx="20274" cy="12199"/>
            </a:xfrm>
            <a:custGeom>
              <a:rect b="b" l="l" r="r" t="t"/>
              <a:pathLst>
                <a:path extrusionOk="0" h="213" w="354">
                  <a:moveTo>
                    <a:pt x="15" y="1"/>
                  </a:moveTo>
                  <a:cubicBezTo>
                    <a:pt x="12" y="1"/>
                    <a:pt x="9" y="2"/>
                    <a:pt x="6" y="5"/>
                  </a:cubicBezTo>
                  <a:cubicBezTo>
                    <a:pt x="0" y="5"/>
                    <a:pt x="0" y="10"/>
                    <a:pt x="6" y="16"/>
                  </a:cubicBezTo>
                  <a:cubicBezTo>
                    <a:pt x="98" y="181"/>
                    <a:pt x="205" y="212"/>
                    <a:pt x="275" y="212"/>
                  </a:cubicBezTo>
                  <a:cubicBezTo>
                    <a:pt x="306" y="212"/>
                    <a:pt x="330" y="206"/>
                    <a:pt x="343" y="202"/>
                  </a:cubicBezTo>
                  <a:lnTo>
                    <a:pt x="348" y="202"/>
                  </a:lnTo>
                  <a:cubicBezTo>
                    <a:pt x="354" y="202"/>
                    <a:pt x="354" y="190"/>
                    <a:pt x="354" y="190"/>
                  </a:cubicBezTo>
                  <a:cubicBezTo>
                    <a:pt x="350" y="186"/>
                    <a:pt x="346" y="182"/>
                    <a:pt x="342" y="182"/>
                  </a:cubicBezTo>
                  <a:cubicBezTo>
                    <a:pt x="340" y="182"/>
                    <a:pt x="339" y="183"/>
                    <a:pt x="337" y="184"/>
                  </a:cubicBezTo>
                  <a:cubicBezTo>
                    <a:pt x="335" y="184"/>
                    <a:pt x="312" y="193"/>
                    <a:pt x="277" y="193"/>
                  </a:cubicBezTo>
                  <a:cubicBezTo>
                    <a:pt x="214" y="193"/>
                    <a:pt x="113" y="165"/>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6"/>
            <p:cNvSpPr/>
            <p:nvPr/>
          </p:nvSpPr>
          <p:spPr>
            <a:xfrm>
              <a:off x="6459252" y="1407133"/>
              <a:ext cx="23940" cy="17984"/>
            </a:xfrm>
            <a:custGeom>
              <a:rect b="b" l="l" r="r" t="t"/>
              <a:pathLst>
                <a:path extrusionOk="0" h="314" w="418">
                  <a:moveTo>
                    <a:pt x="13" y="0"/>
                  </a:moveTo>
                  <a:cubicBezTo>
                    <a:pt x="6" y="6"/>
                    <a:pt x="0" y="11"/>
                    <a:pt x="0" y="17"/>
                  </a:cubicBezTo>
                  <a:cubicBezTo>
                    <a:pt x="82" y="249"/>
                    <a:pt x="395" y="313"/>
                    <a:pt x="406" y="313"/>
                  </a:cubicBezTo>
                  <a:lnTo>
                    <a:pt x="412" y="313"/>
                  </a:lnTo>
                  <a:cubicBezTo>
                    <a:pt x="418" y="313"/>
                    <a:pt x="418" y="313"/>
                    <a:pt x="418" y="308"/>
                  </a:cubicBezTo>
                  <a:cubicBezTo>
                    <a:pt x="418" y="302"/>
                    <a:pt x="418" y="295"/>
                    <a:pt x="412" y="295"/>
                  </a:cubicBezTo>
                  <a:cubicBezTo>
                    <a:pt x="406" y="295"/>
                    <a:pt x="99" y="233"/>
                    <a:pt x="24" y="11"/>
                  </a:cubicBezTo>
                  <a:cubicBezTo>
                    <a:pt x="18" y="6"/>
                    <a:pt x="18" y="0"/>
                    <a:pt x="1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6"/>
            <p:cNvSpPr/>
            <p:nvPr/>
          </p:nvSpPr>
          <p:spPr>
            <a:xfrm>
              <a:off x="6459252" y="1407190"/>
              <a:ext cx="13344" cy="29839"/>
            </a:xfrm>
            <a:custGeom>
              <a:rect b="b" l="l" r="r" t="t"/>
              <a:pathLst>
                <a:path extrusionOk="0" h="521" w="233">
                  <a:moveTo>
                    <a:pt x="15" y="1"/>
                  </a:moveTo>
                  <a:cubicBezTo>
                    <a:pt x="12" y="1"/>
                    <a:pt x="9" y="2"/>
                    <a:pt x="6" y="5"/>
                  </a:cubicBezTo>
                  <a:cubicBezTo>
                    <a:pt x="0" y="5"/>
                    <a:pt x="0" y="10"/>
                    <a:pt x="6" y="16"/>
                  </a:cubicBezTo>
                  <a:cubicBezTo>
                    <a:pt x="203" y="376"/>
                    <a:pt x="70" y="497"/>
                    <a:pt x="70" y="503"/>
                  </a:cubicBezTo>
                  <a:cubicBezTo>
                    <a:pt x="64" y="503"/>
                    <a:pt x="64" y="510"/>
                    <a:pt x="64" y="515"/>
                  </a:cubicBezTo>
                  <a:cubicBezTo>
                    <a:pt x="70" y="521"/>
                    <a:pt x="75" y="521"/>
                    <a:pt x="75" y="521"/>
                  </a:cubicBezTo>
                  <a:lnTo>
                    <a:pt x="82" y="515"/>
                  </a:lnTo>
                  <a:cubicBezTo>
                    <a:pt x="88" y="515"/>
                    <a:pt x="233" y="387"/>
                    <a:pt x="24" y="5"/>
                  </a:cubicBez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6"/>
            <p:cNvSpPr/>
            <p:nvPr/>
          </p:nvSpPr>
          <p:spPr>
            <a:xfrm>
              <a:off x="6459252" y="1406789"/>
              <a:ext cx="15635" cy="26746"/>
            </a:xfrm>
            <a:custGeom>
              <a:rect b="b" l="l" r="r" t="t"/>
              <a:pathLst>
                <a:path extrusionOk="0" h="467" w="273">
                  <a:moveTo>
                    <a:pt x="6" y="1"/>
                  </a:moveTo>
                  <a:cubicBezTo>
                    <a:pt x="0" y="6"/>
                    <a:pt x="0" y="12"/>
                    <a:pt x="0" y="17"/>
                  </a:cubicBezTo>
                  <a:lnTo>
                    <a:pt x="256" y="458"/>
                  </a:lnTo>
                  <a:cubicBezTo>
                    <a:pt x="256" y="462"/>
                    <a:pt x="259" y="466"/>
                    <a:pt x="263" y="466"/>
                  </a:cubicBezTo>
                  <a:cubicBezTo>
                    <a:pt x="264" y="466"/>
                    <a:pt x="266" y="466"/>
                    <a:pt x="267" y="464"/>
                  </a:cubicBezTo>
                  <a:cubicBezTo>
                    <a:pt x="273" y="464"/>
                    <a:pt x="273" y="458"/>
                    <a:pt x="273" y="453"/>
                  </a:cubicBezTo>
                  <a:lnTo>
                    <a:pt x="18" y="6"/>
                  </a:lnTo>
                  <a:cubicBezTo>
                    <a:pt x="18" y="1"/>
                    <a:pt x="13"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6"/>
            <p:cNvSpPr/>
            <p:nvPr/>
          </p:nvSpPr>
          <p:spPr>
            <a:xfrm>
              <a:off x="6429527" y="1406159"/>
              <a:ext cx="29438" cy="24054"/>
            </a:xfrm>
            <a:custGeom>
              <a:rect b="b" l="l" r="r" t="t"/>
              <a:pathLst>
                <a:path extrusionOk="0" h="420" w="514">
                  <a:moveTo>
                    <a:pt x="259" y="0"/>
                  </a:moveTo>
                  <a:cubicBezTo>
                    <a:pt x="129" y="0"/>
                    <a:pt x="1" y="24"/>
                    <a:pt x="16" y="122"/>
                  </a:cubicBezTo>
                  <a:cubicBezTo>
                    <a:pt x="36" y="229"/>
                    <a:pt x="119" y="420"/>
                    <a:pt x="233" y="420"/>
                  </a:cubicBezTo>
                  <a:cubicBezTo>
                    <a:pt x="314" y="420"/>
                    <a:pt x="412" y="321"/>
                    <a:pt x="514" y="23"/>
                  </a:cubicBezTo>
                  <a:cubicBezTo>
                    <a:pt x="514" y="23"/>
                    <a:pt x="386" y="0"/>
                    <a:pt x="25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6"/>
            <p:cNvSpPr/>
            <p:nvPr/>
          </p:nvSpPr>
          <p:spPr>
            <a:xfrm>
              <a:off x="6441325" y="1407076"/>
              <a:ext cx="16724" cy="13688"/>
            </a:xfrm>
            <a:custGeom>
              <a:rect b="b" l="l" r="r" t="t"/>
              <a:pathLst>
                <a:path extrusionOk="0" h="239" w="292">
                  <a:moveTo>
                    <a:pt x="150" y="0"/>
                  </a:moveTo>
                  <a:cubicBezTo>
                    <a:pt x="75" y="0"/>
                    <a:pt x="1" y="14"/>
                    <a:pt x="13" y="71"/>
                  </a:cubicBezTo>
                  <a:cubicBezTo>
                    <a:pt x="23" y="131"/>
                    <a:pt x="70" y="239"/>
                    <a:pt x="134" y="239"/>
                  </a:cubicBezTo>
                  <a:cubicBezTo>
                    <a:pt x="180" y="239"/>
                    <a:pt x="235" y="183"/>
                    <a:pt x="291" y="12"/>
                  </a:cubicBezTo>
                  <a:cubicBezTo>
                    <a:pt x="291" y="12"/>
                    <a:pt x="220" y="0"/>
                    <a:pt x="15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6"/>
            <p:cNvSpPr/>
            <p:nvPr/>
          </p:nvSpPr>
          <p:spPr>
            <a:xfrm>
              <a:off x="6446308" y="1406904"/>
              <a:ext cx="13287" cy="20504"/>
            </a:xfrm>
            <a:custGeom>
              <a:rect b="b" l="l" r="r" t="t"/>
              <a:pathLst>
                <a:path extrusionOk="0" h="358" w="232">
                  <a:moveTo>
                    <a:pt x="221" y="0"/>
                  </a:moveTo>
                  <a:cubicBezTo>
                    <a:pt x="218" y="0"/>
                    <a:pt x="215" y="2"/>
                    <a:pt x="215" y="4"/>
                  </a:cubicBezTo>
                  <a:cubicBezTo>
                    <a:pt x="210" y="4"/>
                    <a:pt x="1" y="138"/>
                    <a:pt x="30" y="347"/>
                  </a:cubicBezTo>
                  <a:lnTo>
                    <a:pt x="30" y="352"/>
                  </a:lnTo>
                  <a:cubicBezTo>
                    <a:pt x="36" y="358"/>
                    <a:pt x="36" y="358"/>
                    <a:pt x="41" y="358"/>
                  </a:cubicBezTo>
                  <a:cubicBezTo>
                    <a:pt x="47" y="358"/>
                    <a:pt x="47" y="352"/>
                    <a:pt x="47" y="347"/>
                  </a:cubicBezTo>
                  <a:cubicBezTo>
                    <a:pt x="23" y="149"/>
                    <a:pt x="221" y="21"/>
                    <a:pt x="221" y="21"/>
                  </a:cubicBezTo>
                  <a:cubicBezTo>
                    <a:pt x="226" y="15"/>
                    <a:pt x="232" y="10"/>
                    <a:pt x="226" y="4"/>
                  </a:cubicBezTo>
                  <a:cubicBezTo>
                    <a:pt x="226" y="2"/>
                    <a:pt x="224" y="0"/>
                    <a:pt x="22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6"/>
            <p:cNvSpPr/>
            <p:nvPr/>
          </p:nvSpPr>
          <p:spPr>
            <a:xfrm>
              <a:off x="6436686" y="1406102"/>
              <a:ext cx="22909" cy="5670"/>
            </a:xfrm>
            <a:custGeom>
              <a:rect b="b" l="l" r="r" t="t"/>
              <a:pathLst>
                <a:path extrusionOk="0" h="99" w="400">
                  <a:moveTo>
                    <a:pt x="6" y="0"/>
                  </a:moveTo>
                  <a:cubicBezTo>
                    <a:pt x="1" y="7"/>
                    <a:pt x="1" y="13"/>
                    <a:pt x="1" y="18"/>
                  </a:cubicBezTo>
                  <a:lnTo>
                    <a:pt x="6" y="24"/>
                  </a:lnTo>
                  <a:cubicBezTo>
                    <a:pt x="25" y="43"/>
                    <a:pt x="83" y="98"/>
                    <a:pt x="184" y="98"/>
                  </a:cubicBezTo>
                  <a:cubicBezTo>
                    <a:pt x="239" y="98"/>
                    <a:pt x="307" y="82"/>
                    <a:pt x="389" y="35"/>
                  </a:cubicBezTo>
                  <a:cubicBezTo>
                    <a:pt x="394" y="29"/>
                    <a:pt x="400" y="24"/>
                    <a:pt x="394" y="18"/>
                  </a:cubicBezTo>
                  <a:cubicBezTo>
                    <a:pt x="394" y="16"/>
                    <a:pt x="393" y="14"/>
                    <a:pt x="391" y="14"/>
                  </a:cubicBezTo>
                  <a:cubicBezTo>
                    <a:pt x="389" y="14"/>
                    <a:pt x="386" y="16"/>
                    <a:pt x="383" y="18"/>
                  </a:cubicBezTo>
                  <a:cubicBezTo>
                    <a:pt x="303" y="63"/>
                    <a:pt x="237" y="79"/>
                    <a:pt x="184" y="79"/>
                  </a:cubicBezTo>
                  <a:cubicBezTo>
                    <a:pt x="74" y="79"/>
                    <a:pt x="22" y="11"/>
                    <a:pt x="17" y="7"/>
                  </a:cubicBezTo>
                  <a:cubicBezTo>
                    <a:pt x="12" y="0"/>
                    <a:pt x="6"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6"/>
            <p:cNvSpPr/>
            <p:nvPr/>
          </p:nvSpPr>
          <p:spPr>
            <a:xfrm>
              <a:off x="6430100" y="1406904"/>
              <a:ext cx="29495" cy="6185"/>
            </a:xfrm>
            <a:custGeom>
              <a:rect b="b" l="l" r="r" t="t"/>
              <a:pathLst>
                <a:path extrusionOk="0" h="108" w="515">
                  <a:moveTo>
                    <a:pt x="501" y="0"/>
                  </a:moveTo>
                  <a:cubicBezTo>
                    <a:pt x="498" y="0"/>
                    <a:pt x="495" y="2"/>
                    <a:pt x="493" y="4"/>
                  </a:cubicBezTo>
                  <a:cubicBezTo>
                    <a:pt x="420" y="67"/>
                    <a:pt x="325" y="86"/>
                    <a:pt x="239" y="86"/>
                  </a:cubicBezTo>
                  <a:cubicBezTo>
                    <a:pt x="119" y="86"/>
                    <a:pt x="17" y="50"/>
                    <a:pt x="17" y="50"/>
                  </a:cubicBezTo>
                  <a:cubicBezTo>
                    <a:pt x="11" y="50"/>
                    <a:pt x="6" y="50"/>
                    <a:pt x="0" y="56"/>
                  </a:cubicBezTo>
                  <a:cubicBezTo>
                    <a:pt x="0" y="63"/>
                    <a:pt x="0" y="68"/>
                    <a:pt x="6" y="68"/>
                  </a:cubicBezTo>
                  <a:lnTo>
                    <a:pt x="6" y="74"/>
                  </a:lnTo>
                  <a:cubicBezTo>
                    <a:pt x="15" y="74"/>
                    <a:pt x="116" y="108"/>
                    <a:pt x="236" y="108"/>
                  </a:cubicBezTo>
                  <a:cubicBezTo>
                    <a:pt x="326" y="108"/>
                    <a:pt x="427" y="89"/>
                    <a:pt x="509" y="21"/>
                  </a:cubicBezTo>
                  <a:cubicBezTo>
                    <a:pt x="509" y="15"/>
                    <a:pt x="515" y="10"/>
                    <a:pt x="509" y="4"/>
                  </a:cubicBezTo>
                  <a:cubicBezTo>
                    <a:pt x="507" y="2"/>
                    <a:pt x="504" y="0"/>
                    <a:pt x="50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6"/>
            <p:cNvSpPr/>
            <p:nvPr/>
          </p:nvSpPr>
          <p:spPr>
            <a:xfrm>
              <a:off x="6437030" y="1406904"/>
              <a:ext cx="22565" cy="23997"/>
            </a:xfrm>
            <a:custGeom>
              <a:rect b="b" l="l" r="r" t="t"/>
              <a:pathLst>
                <a:path extrusionOk="0" h="419" w="394">
                  <a:moveTo>
                    <a:pt x="383" y="0"/>
                  </a:moveTo>
                  <a:cubicBezTo>
                    <a:pt x="380" y="0"/>
                    <a:pt x="377" y="2"/>
                    <a:pt x="377" y="4"/>
                  </a:cubicBezTo>
                  <a:cubicBezTo>
                    <a:pt x="0" y="219"/>
                    <a:pt x="59" y="404"/>
                    <a:pt x="64" y="411"/>
                  </a:cubicBezTo>
                  <a:lnTo>
                    <a:pt x="64" y="416"/>
                  </a:lnTo>
                  <a:cubicBezTo>
                    <a:pt x="68" y="416"/>
                    <a:pt x="69" y="419"/>
                    <a:pt x="71" y="419"/>
                  </a:cubicBezTo>
                  <a:cubicBezTo>
                    <a:pt x="72" y="419"/>
                    <a:pt x="73" y="418"/>
                    <a:pt x="75" y="416"/>
                  </a:cubicBezTo>
                  <a:cubicBezTo>
                    <a:pt x="81" y="416"/>
                    <a:pt x="88" y="411"/>
                    <a:pt x="81" y="404"/>
                  </a:cubicBezTo>
                  <a:cubicBezTo>
                    <a:pt x="81" y="404"/>
                    <a:pt x="29" y="230"/>
                    <a:pt x="383" y="21"/>
                  </a:cubicBezTo>
                  <a:cubicBezTo>
                    <a:pt x="388" y="15"/>
                    <a:pt x="394" y="10"/>
                    <a:pt x="388" y="4"/>
                  </a:cubicBezTo>
                  <a:cubicBezTo>
                    <a:pt x="388" y="2"/>
                    <a:pt x="386"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6"/>
            <p:cNvSpPr/>
            <p:nvPr/>
          </p:nvSpPr>
          <p:spPr>
            <a:xfrm>
              <a:off x="6433021" y="1406675"/>
              <a:ext cx="26574" cy="15807"/>
            </a:xfrm>
            <a:custGeom>
              <a:rect b="b" l="l" r="r" t="t"/>
              <a:pathLst>
                <a:path extrusionOk="0" h="276" w="464">
                  <a:moveTo>
                    <a:pt x="454" y="0"/>
                  </a:moveTo>
                  <a:cubicBezTo>
                    <a:pt x="453" y="0"/>
                    <a:pt x="453" y="1"/>
                    <a:pt x="453" y="3"/>
                  </a:cubicBezTo>
                  <a:lnTo>
                    <a:pt x="6" y="252"/>
                  </a:lnTo>
                  <a:cubicBezTo>
                    <a:pt x="1" y="257"/>
                    <a:pt x="1" y="263"/>
                    <a:pt x="1" y="268"/>
                  </a:cubicBezTo>
                  <a:lnTo>
                    <a:pt x="6" y="268"/>
                  </a:lnTo>
                  <a:cubicBezTo>
                    <a:pt x="6" y="275"/>
                    <a:pt x="12" y="275"/>
                    <a:pt x="19" y="275"/>
                  </a:cubicBezTo>
                  <a:lnTo>
                    <a:pt x="458" y="19"/>
                  </a:lnTo>
                  <a:cubicBezTo>
                    <a:pt x="464" y="14"/>
                    <a:pt x="464" y="8"/>
                    <a:pt x="464" y="8"/>
                  </a:cubicBezTo>
                  <a:cubicBezTo>
                    <a:pt x="460" y="4"/>
                    <a:pt x="456" y="0"/>
                    <a:pt x="45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6"/>
            <p:cNvSpPr/>
            <p:nvPr/>
          </p:nvSpPr>
          <p:spPr>
            <a:xfrm>
              <a:off x="6456617" y="1204618"/>
              <a:ext cx="160764" cy="221473"/>
            </a:xfrm>
            <a:custGeom>
              <a:rect b="b" l="l" r="r" t="t"/>
              <a:pathLst>
                <a:path extrusionOk="0" h="3867" w="2807">
                  <a:moveTo>
                    <a:pt x="2771" y="0"/>
                  </a:moveTo>
                  <a:cubicBezTo>
                    <a:pt x="2759" y="6"/>
                    <a:pt x="2087" y="209"/>
                    <a:pt x="1415" y="783"/>
                  </a:cubicBezTo>
                  <a:cubicBezTo>
                    <a:pt x="795" y="1311"/>
                    <a:pt x="46" y="2266"/>
                    <a:pt x="0" y="3844"/>
                  </a:cubicBezTo>
                  <a:cubicBezTo>
                    <a:pt x="0" y="3860"/>
                    <a:pt x="12" y="3866"/>
                    <a:pt x="24" y="3866"/>
                  </a:cubicBezTo>
                  <a:cubicBezTo>
                    <a:pt x="41" y="3866"/>
                    <a:pt x="52" y="3860"/>
                    <a:pt x="52" y="3844"/>
                  </a:cubicBezTo>
                  <a:cubicBezTo>
                    <a:pt x="94" y="2290"/>
                    <a:pt x="835" y="1340"/>
                    <a:pt x="1450" y="818"/>
                  </a:cubicBezTo>
                  <a:cubicBezTo>
                    <a:pt x="2111" y="256"/>
                    <a:pt x="2777" y="53"/>
                    <a:pt x="2782" y="53"/>
                  </a:cubicBezTo>
                  <a:cubicBezTo>
                    <a:pt x="2794" y="48"/>
                    <a:pt x="2806" y="35"/>
                    <a:pt x="2799" y="18"/>
                  </a:cubicBezTo>
                  <a:cubicBezTo>
                    <a:pt x="2794" y="6"/>
                    <a:pt x="2782" y="0"/>
                    <a:pt x="27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6"/>
            <p:cNvSpPr/>
            <p:nvPr/>
          </p:nvSpPr>
          <p:spPr>
            <a:xfrm>
              <a:off x="6633532" y="1207997"/>
              <a:ext cx="95359" cy="253030"/>
            </a:xfrm>
            <a:custGeom>
              <a:rect b="b" l="l" r="r" t="t"/>
              <a:pathLst>
                <a:path extrusionOk="0" h="4418" w="1665">
                  <a:moveTo>
                    <a:pt x="440" y="0"/>
                  </a:moveTo>
                  <a:cubicBezTo>
                    <a:pt x="435" y="0"/>
                    <a:pt x="429" y="2"/>
                    <a:pt x="424" y="5"/>
                  </a:cubicBezTo>
                  <a:cubicBezTo>
                    <a:pt x="667" y="371"/>
                    <a:pt x="65" y="197"/>
                    <a:pt x="1" y="521"/>
                  </a:cubicBezTo>
                  <a:cubicBezTo>
                    <a:pt x="170" y="742"/>
                    <a:pt x="284" y="819"/>
                    <a:pt x="363" y="819"/>
                  </a:cubicBezTo>
                  <a:cubicBezTo>
                    <a:pt x="547" y="819"/>
                    <a:pt x="538" y="395"/>
                    <a:pt x="586" y="395"/>
                  </a:cubicBezTo>
                  <a:cubicBezTo>
                    <a:pt x="611" y="395"/>
                    <a:pt x="650" y="503"/>
                    <a:pt x="737" y="829"/>
                  </a:cubicBezTo>
                  <a:cubicBezTo>
                    <a:pt x="644" y="869"/>
                    <a:pt x="134" y="997"/>
                    <a:pt x="250" y="1193"/>
                  </a:cubicBezTo>
                  <a:cubicBezTo>
                    <a:pt x="345" y="1340"/>
                    <a:pt x="470" y="1418"/>
                    <a:pt x="576" y="1418"/>
                  </a:cubicBezTo>
                  <a:cubicBezTo>
                    <a:pt x="697" y="1418"/>
                    <a:pt x="793" y="1313"/>
                    <a:pt x="783" y="1089"/>
                  </a:cubicBezTo>
                  <a:lnTo>
                    <a:pt x="783" y="1089"/>
                  </a:lnTo>
                  <a:cubicBezTo>
                    <a:pt x="796" y="1234"/>
                    <a:pt x="818" y="1401"/>
                    <a:pt x="788" y="1541"/>
                  </a:cubicBezTo>
                  <a:cubicBezTo>
                    <a:pt x="429" y="1616"/>
                    <a:pt x="162" y="1867"/>
                    <a:pt x="673" y="2028"/>
                  </a:cubicBezTo>
                  <a:cubicBezTo>
                    <a:pt x="678" y="2033"/>
                    <a:pt x="684" y="2036"/>
                    <a:pt x="691" y="2036"/>
                  </a:cubicBezTo>
                  <a:cubicBezTo>
                    <a:pt x="720" y="2036"/>
                    <a:pt x="758" y="1990"/>
                    <a:pt x="777" y="1953"/>
                  </a:cubicBezTo>
                  <a:lnTo>
                    <a:pt x="777" y="1953"/>
                  </a:lnTo>
                  <a:cubicBezTo>
                    <a:pt x="934" y="2370"/>
                    <a:pt x="41" y="2255"/>
                    <a:pt x="493" y="2625"/>
                  </a:cubicBezTo>
                  <a:cubicBezTo>
                    <a:pt x="550" y="2668"/>
                    <a:pt x="605" y="2695"/>
                    <a:pt x="653" y="2695"/>
                  </a:cubicBezTo>
                  <a:cubicBezTo>
                    <a:pt x="708" y="2695"/>
                    <a:pt x="753" y="2660"/>
                    <a:pt x="777" y="2573"/>
                  </a:cubicBezTo>
                  <a:lnTo>
                    <a:pt x="777" y="2573"/>
                  </a:lnTo>
                  <a:cubicBezTo>
                    <a:pt x="887" y="3100"/>
                    <a:pt x="649" y="2857"/>
                    <a:pt x="418" y="3164"/>
                  </a:cubicBezTo>
                  <a:cubicBezTo>
                    <a:pt x="480" y="3287"/>
                    <a:pt x="591" y="3363"/>
                    <a:pt x="681" y="3363"/>
                  </a:cubicBezTo>
                  <a:cubicBezTo>
                    <a:pt x="775" y="3363"/>
                    <a:pt x="847" y="3281"/>
                    <a:pt x="823" y="3084"/>
                  </a:cubicBezTo>
                  <a:lnTo>
                    <a:pt x="823" y="3084"/>
                  </a:lnTo>
                  <a:cubicBezTo>
                    <a:pt x="986" y="3772"/>
                    <a:pt x="940" y="3402"/>
                    <a:pt x="552" y="3790"/>
                  </a:cubicBezTo>
                  <a:cubicBezTo>
                    <a:pt x="624" y="3923"/>
                    <a:pt x="721" y="3989"/>
                    <a:pt x="803" y="3989"/>
                  </a:cubicBezTo>
                  <a:cubicBezTo>
                    <a:pt x="918" y="3989"/>
                    <a:pt x="1004" y="3861"/>
                    <a:pt x="957" y="3611"/>
                  </a:cubicBezTo>
                  <a:lnTo>
                    <a:pt x="957" y="3611"/>
                  </a:lnTo>
                  <a:cubicBezTo>
                    <a:pt x="1068" y="3841"/>
                    <a:pt x="1288" y="4418"/>
                    <a:pt x="1478" y="4418"/>
                  </a:cubicBezTo>
                  <a:cubicBezTo>
                    <a:pt x="1546" y="4418"/>
                    <a:pt x="1611" y="4343"/>
                    <a:pt x="1665" y="4149"/>
                  </a:cubicBezTo>
                  <a:cubicBezTo>
                    <a:pt x="1595" y="3964"/>
                    <a:pt x="1224" y="4149"/>
                    <a:pt x="1171" y="3941"/>
                  </a:cubicBezTo>
                  <a:lnTo>
                    <a:pt x="1171" y="3941"/>
                  </a:lnTo>
                  <a:cubicBezTo>
                    <a:pt x="1178" y="3943"/>
                    <a:pt x="1185" y="3945"/>
                    <a:pt x="1193" y="3945"/>
                  </a:cubicBezTo>
                  <a:cubicBezTo>
                    <a:pt x="1317" y="3945"/>
                    <a:pt x="1534" y="3620"/>
                    <a:pt x="1322" y="3582"/>
                  </a:cubicBezTo>
                  <a:lnTo>
                    <a:pt x="1322" y="3582"/>
                  </a:lnTo>
                  <a:cubicBezTo>
                    <a:pt x="1310" y="3582"/>
                    <a:pt x="1298" y="3582"/>
                    <a:pt x="1287" y="3582"/>
                  </a:cubicBezTo>
                  <a:cubicBezTo>
                    <a:pt x="954" y="3582"/>
                    <a:pt x="915" y="3425"/>
                    <a:pt x="876" y="3089"/>
                  </a:cubicBezTo>
                  <a:lnTo>
                    <a:pt x="876" y="3089"/>
                  </a:lnTo>
                  <a:cubicBezTo>
                    <a:pt x="914" y="3241"/>
                    <a:pt x="983" y="3301"/>
                    <a:pt x="1055" y="3301"/>
                  </a:cubicBezTo>
                  <a:cubicBezTo>
                    <a:pt x="1157" y="3301"/>
                    <a:pt x="1264" y="3176"/>
                    <a:pt x="1288" y="3020"/>
                  </a:cubicBezTo>
                  <a:cubicBezTo>
                    <a:pt x="673" y="2811"/>
                    <a:pt x="865" y="2972"/>
                    <a:pt x="823" y="2271"/>
                  </a:cubicBezTo>
                  <a:lnTo>
                    <a:pt x="823" y="2271"/>
                  </a:lnTo>
                  <a:cubicBezTo>
                    <a:pt x="866" y="2508"/>
                    <a:pt x="964" y="2614"/>
                    <a:pt x="1061" y="2614"/>
                  </a:cubicBezTo>
                  <a:cubicBezTo>
                    <a:pt x="1162" y="2614"/>
                    <a:pt x="1263" y="2501"/>
                    <a:pt x="1304" y="2301"/>
                  </a:cubicBezTo>
                  <a:cubicBezTo>
                    <a:pt x="731" y="2052"/>
                    <a:pt x="812" y="2381"/>
                    <a:pt x="847" y="1616"/>
                  </a:cubicBezTo>
                  <a:lnTo>
                    <a:pt x="847" y="1616"/>
                  </a:lnTo>
                  <a:cubicBezTo>
                    <a:pt x="889" y="1846"/>
                    <a:pt x="984" y="1947"/>
                    <a:pt x="1079" y="1947"/>
                  </a:cubicBezTo>
                  <a:cubicBezTo>
                    <a:pt x="1181" y="1947"/>
                    <a:pt x="1284" y="1832"/>
                    <a:pt x="1322" y="1634"/>
                  </a:cubicBezTo>
                  <a:cubicBezTo>
                    <a:pt x="637" y="1387"/>
                    <a:pt x="936" y="1671"/>
                    <a:pt x="809" y="924"/>
                  </a:cubicBezTo>
                  <a:lnTo>
                    <a:pt x="809" y="924"/>
                  </a:lnTo>
                  <a:cubicBezTo>
                    <a:pt x="860" y="1212"/>
                    <a:pt x="984" y="1335"/>
                    <a:pt x="1104" y="1335"/>
                  </a:cubicBezTo>
                  <a:cubicBezTo>
                    <a:pt x="1239" y="1335"/>
                    <a:pt x="1368" y="1181"/>
                    <a:pt x="1386" y="933"/>
                  </a:cubicBezTo>
                  <a:cubicBezTo>
                    <a:pt x="1275" y="770"/>
                    <a:pt x="900" y="851"/>
                    <a:pt x="783" y="800"/>
                  </a:cubicBezTo>
                  <a:cubicBezTo>
                    <a:pt x="753" y="718"/>
                    <a:pt x="765" y="705"/>
                    <a:pt x="802" y="705"/>
                  </a:cubicBezTo>
                  <a:cubicBezTo>
                    <a:pt x="818" y="705"/>
                    <a:pt x="839" y="708"/>
                    <a:pt x="863" y="708"/>
                  </a:cubicBezTo>
                  <a:cubicBezTo>
                    <a:pt x="950" y="708"/>
                    <a:pt x="1077" y="676"/>
                    <a:pt x="1165" y="377"/>
                  </a:cubicBezTo>
                  <a:cubicBezTo>
                    <a:pt x="1201" y="205"/>
                    <a:pt x="911" y="191"/>
                    <a:pt x="723" y="191"/>
                  </a:cubicBezTo>
                  <a:cubicBezTo>
                    <a:pt x="684" y="191"/>
                    <a:pt x="649" y="191"/>
                    <a:pt x="623" y="191"/>
                  </a:cubicBezTo>
                  <a:cubicBezTo>
                    <a:pt x="608" y="191"/>
                    <a:pt x="596" y="191"/>
                    <a:pt x="587" y="190"/>
                  </a:cubicBezTo>
                  <a:cubicBezTo>
                    <a:pt x="497" y="134"/>
                    <a:pt x="484" y="0"/>
                    <a:pt x="440"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6"/>
            <p:cNvSpPr/>
            <p:nvPr/>
          </p:nvSpPr>
          <p:spPr>
            <a:xfrm>
              <a:off x="6648766" y="1205076"/>
              <a:ext cx="54867" cy="241747"/>
            </a:xfrm>
            <a:custGeom>
              <a:rect b="b" l="l" r="r" t="t"/>
              <a:pathLst>
                <a:path extrusionOk="0" h="4221" w="958">
                  <a:moveTo>
                    <a:pt x="33" y="0"/>
                  </a:moveTo>
                  <a:cubicBezTo>
                    <a:pt x="28" y="0"/>
                    <a:pt x="23" y="2"/>
                    <a:pt x="19" y="5"/>
                  </a:cubicBezTo>
                  <a:cubicBezTo>
                    <a:pt x="8" y="16"/>
                    <a:pt x="1" y="33"/>
                    <a:pt x="13" y="45"/>
                  </a:cubicBezTo>
                  <a:cubicBezTo>
                    <a:pt x="13" y="51"/>
                    <a:pt x="401" y="607"/>
                    <a:pt x="396" y="1401"/>
                  </a:cubicBezTo>
                  <a:cubicBezTo>
                    <a:pt x="396" y="1488"/>
                    <a:pt x="390" y="1598"/>
                    <a:pt x="383" y="1720"/>
                  </a:cubicBezTo>
                  <a:cubicBezTo>
                    <a:pt x="348" y="2416"/>
                    <a:pt x="297" y="3580"/>
                    <a:pt x="912" y="4213"/>
                  </a:cubicBezTo>
                  <a:cubicBezTo>
                    <a:pt x="916" y="4217"/>
                    <a:pt x="920" y="4221"/>
                    <a:pt x="925" y="4221"/>
                  </a:cubicBezTo>
                  <a:cubicBezTo>
                    <a:pt x="928" y="4221"/>
                    <a:pt x="931" y="4220"/>
                    <a:pt x="934" y="4218"/>
                  </a:cubicBezTo>
                  <a:cubicBezTo>
                    <a:pt x="934" y="4218"/>
                    <a:pt x="940" y="4218"/>
                    <a:pt x="947" y="4213"/>
                  </a:cubicBezTo>
                  <a:cubicBezTo>
                    <a:pt x="958" y="4200"/>
                    <a:pt x="958" y="4184"/>
                    <a:pt x="947" y="4178"/>
                  </a:cubicBezTo>
                  <a:cubicBezTo>
                    <a:pt x="348" y="3558"/>
                    <a:pt x="401" y="2410"/>
                    <a:pt x="436" y="1726"/>
                  </a:cubicBezTo>
                  <a:cubicBezTo>
                    <a:pt x="442" y="1598"/>
                    <a:pt x="447" y="1493"/>
                    <a:pt x="447" y="1401"/>
                  </a:cubicBezTo>
                  <a:cubicBezTo>
                    <a:pt x="453" y="589"/>
                    <a:pt x="59" y="16"/>
                    <a:pt x="53" y="10"/>
                  </a:cubicBezTo>
                  <a:cubicBezTo>
                    <a:pt x="47" y="3"/>
                    <a:pt x="40" y="0"/>
                    <a:pt x="3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6"/>
            <p:cNvSpPr/>
            <p:nvPr/>
          </p:nvSpPr>
          <p:spPr>
            <a:xfrm>
              <a:off x="6619271" y="1216530"/>
              <a:ext cx="39862" cy="34822"/>
            </a:xfrm>
            <a:custGeom>
              <a:rect b="b" l="l" r="r" t="t"/>
              <a:pathLst>
                <a:path extrusionOk="0" h="608" w="696">
                  <a:moveTo>
                    <a:pt x="644" y="1"/>
                  </a:moveTo>
                  <a:lnTo>
                    <a:pt x="644" y="1"/>
                  </a:lnTo>
                  <a:cubicBezTo>
                    <a:pt x="643" y="1"/>
                    <a:pt x="1" y="169"/>
                    <a:pt x="133" y="367"/>
                  </a:cubicBezTo>
                  <a:cubicBezTo>
                    <a:pt x="203" y="465"/>
                    <a:pt x="357" y="607"/>
                    <a:pt x="481" y="607"/>
                  </a:cubicBezTo>
                  <a:cubicBezTo>
                    <a:pt x="603" y="607"/>
                    <a:pt x="696" y="467"/>
                    <a:pt x="64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6"/>
            <p:cNvSpPr/>
            <p:nvPr/>
          </p:nvSpPr>
          <p:spPr>
            <a:xfrm>
              <a:off x="6634505" y="1217275"/>
              <a:ext cx="22623" cy="19816"/>
            </a:xfrm>
            <a:custGeom>
              <a:rect b="b" l="l" r="r" t="t"/>
              <a:pathLst>
                <a:path extrusionOk="0" h="346" w="395">
                  <a:moveTo>
                    <a:pt x="366" y="1"/>
                  </a:moveTo>
                  <a:cubicBezTo>
                    <a:pt x="366" y="1"/>
                    <a:pt x="1" y="98"/>
                    <a:pt x="76" y="209"/>
                  </a:cubicBezTo>
                  <a:cubicBezTo>
                    <a:pt x="114" y="264"/>
                    <a:pt x="202" y="346"/>
                    <a:pt x="272" y="346"/>
                  </a:cubicBezTo>
                  <a:cubicBezTo>
                    <a:pt x="342" y="346"/>
                    <a:pt x="395" y="266"/>
                    <a:pt x="36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6"/>
            <p:cNvSpPr/>
            <p:nvPr/>
          </p:nvSpPr>
          <p:spPr>
            <a:xfrm>
              <a:off x="6645845" y="1215671"/>
              <a:ext cx="11340" cy="28808"/>
            </a:xfrm>
            <a:custGeom>
              <a:rect b="b" l="l" r="r" t="t"/>
              <a:pathLst>
                <a:path extrusionOk="0" h="503" w="198">
                  <a:moveTo>
                    <a:pt x="177" y="1"/>
                  </a:moveTo>
                  <a:cubicBezTo>
                    <a:pt x="174" y="1"/>
                    <a:pt x="171" y="2"/>
                    <a:pt x="168" y="5"/>
                  </a:cubicBezTo>
                  <a:cubicBezTo>
                    <a:pt x="168" y="10"/>
                    <a:pt x="0" y="272"/>
                    <a:pt x="139" y="497"/>
                  </a:cubicBezTo>
                  <a:cubicBezTo>
                    <a:pt x="145" y="497"/>
                    <a:pt x="145" y="503"/>
                    <a:pt x="145" y="503"/>
                  </a:cubicBezTo>
                  <a:lnTo>
                    <a:pt x="163" y="503"/>
                  </a:lnTo>
                  <a:cubicBezTo>
                    <a:pt x="168" y="497"/>
                    <a:pt x="168" y="492"/>
                    <a:pt x="163" y="481"/>
                  </a:cubicBezTo>
                  <a:cubicBezTo>
                    <a:pt x="35" y="272"/>
                    <a:pt x="191" y="22"/>
                    <a:pt x="191" y="22"/>
                  </a:cubicBezTo>
                  <a:cubicBezTo>
                    <a:pt x="198" y="16"/>
                    <a:pt x="191" y="5"/>
                    <a:pt x="185" y="5"/>
                  </a:cubicBezTo>
                  <a:cubicBezTo>
                    <a:pt x="182" y="2"/>
                    <a:pt x="180" y="1"/>
                    <a:pt x="17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6"/>
            <p:cNvSpPr/>
            <p:nvPr/>
          </p:nvSpPr>
          <p:spPr>
            <a:xfrm>
              <a:off x="6630554" y="1215671"/>
              <a:ext cx="26632" cy="13344"/>
            </a:xfrm>
            <a:custGeom>
              <a:rect b="b" l="l" r="r" t="t"/>
              <a:pathLst>
                <a:path extrusionOk="0" h="233" w="465">
                  <a:moveTo>
                    <a:pt x="447" y="1"/>
                  </a:moveTo>
                  <a:cubicBezTo>
                    <a:pt x="442" y="1"/>
                    <a:pt x="438" y="2"/>
                    <a:pt x="435" y="5"/>
                  </a:cubicBezTo>
                  <a:cubicBezTo>
                    <a:pt x="318" y="172"/>
                    <a:pt x="203" y="209"/>
                    <a:pt x="124" y="209"/>
                  </a:cubicBezTo>
                  <a:cubicBezTo>
                    <a:pt x="63" y="209"/>
                    <a:pt x="23" y="187"/>
                    <a:pt x="18" y="184"/>
                  </a:cubicBezTo>
                  <a:cubicBezTo>
                    <a:pt x="16" y="183"/>
                    <a:pt x="15" y="182"/>
                    <a:pt x="13" y="182"/>
                  </a:cubicBezTo>
                  <a:cubicBezTo>
                    <a:pt x="9" y="182"/>
                    <a:pt x="4" y="186"/>
                    <a:pt x="0" y="190"/>
                  </a:cubicBezTo>
                  <a:cubicBezTo>
                    <a:pt x="0" y="195"/>
                    <a:pt x="0" y="202"/>
                    <a:pt x="6" y="208"/>
                  </a:cubicBezTo>
                  <a:cubicBezTo>
                    <a:pt x="6" y="208"/>
                    <a:pt x="13" y="208"/>
                    <a:pt x="18" y="214"/>
                  </a:cubicBezTo>
                  <a:cubicBezTo>
                    <a:pt x="35" y="220"/>
                    <a:pt x="72" y="232"/>
                    <a:pt x="122" y="232"/>
                  </a:cubicBezTo>
                  <a:cubicBezTo>
                    <a:pt x="208" y="232"/>
                    <a:pt x="333" y="195"/>
                    <a:pt x="458" y="22"/>
                  </a:cubicBezTo>
                  <a:cubicBezTo>
                    <a:pt x="465" y="16"/>
                    <a:pt x="465" y="5"/>
                    <a:pt x="458" y="5"/>
                  </a:cubicBezTo>
                  <a:cubicBezTo>
                    <a:pt x="455" y="2"/>
                    <a:pt x="451" y="1"/>
                    <a:pt x="44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6"/>
            <p:cNvSpPr/>
            <p:nvPr/>
          </p:nvSpPr>
          <p:spPr>
            <a:xfrm>
              <a:off x="6625284" y="1215614"/>
              <a:ext cx="31901" cy="19644"/>
            </a:xfrm>
            <a:custGeom>
              <a:rect b="b" l="l" r="r" t="t"/>
              <a:pathLst>
                <a:path extrusionOk="0" h="343" w="557">
                  <a:moveTo>
                    <a:pt x="544" y="0"/>
                  </a:moveTo>
                  <a:cubicBezTo>
                    <a:pt x="539" y="0"/>
                    <a:pt x="533" y="0"/>
                    <a:pt x="527" y="11"/>
                  </a:cubicBezTo>
                  <a:cubicBezTo>
                    <a:pt x="405" y="273"/>
                    <a:pt x="11" y="313"/>
                    <a:pt x="11" y="313"/>
                  </a:cubicBezTo>
                  <a:cubicBezTo>
                    <a:pt x="0" y="313"/>
                    <a:pt x="0" y="324"/>
                    <a:pt x="0" y="330"/>
                  </a:cubicBezTo>
                  <a:cubicBezTo>
                    <a:pt x="0" y="336"/>
                    <a:pt x="0" y="336"/>
                    <a:pt x="6" y="343"/>
                  </a:cubicBezTo>
                  <a:lnTo>
                    <a:pt x="11" y="343"/>
                  </a:lnTo>
                  <a:cubicBezTo>
                    <a:pt x="28" y="343"/>
                    <a:pt x="423" y="301"/>
                    <a:pt x="550" y="17"/>
                  </a:cubicBezTo>
                  <a:cubicBezTo>
                    <a:pt x="557" y="11"/>
                    <a:pt x="550" y="6"/>
                    <a:pt x="54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6"/>
            <p:cNvSpPr/>
            <p:nvPr/>
          </p:nvSpPr>
          <p:spPr>
            <a:xfrm>
              <a:off x="6637884" y="1215671"/>
              <a:ext cx="19301" cy="36483"/>
            </a:xfrm>
            <a:custGeom>
              <a:rect b="b" l="l" r="r" t="t"/>
              <a:pathLst>
                <a:path extrusionOk="0" h="637" w="337">
                  <a:moveTo>
                    <a:pt x="316" y="1"/>
                  </a:moveTo>
                  <a:cubicBezTo>
                    <a:pt x="313" y="1"/>
                    <a:pt x="310" y="2"/>
                    <a:pt x="307" y="5"/>
                  </a:cubicBezTo>
                  <a:cubicBezTo>
                    <a:pt x="0" y="451"/>
                    <a:pt x="163" y="625"/>
                    <a:pt x="168" y="636"/>
                  </a:cubicBezTo>
                  <a:lnTo>
                    <a:pt x="191" y="636"/>
                  </a:lnTo>
                  <a:lnTo>
                    <a:pt x="191" y="613"/>
                  </a:lnTo>
                  <a:cubicBezTo>
                    <a:pt x="185" y="613"/>
                    <a:pt x="35" y="446"/>
                    <a:pt x="330" y="22"/>
                  </a:cubicBezTo>
                  <a:cubicBezTo>
                    <a:pt x="337" y="16"/>
                    <a:pt x="337" y="5"/>
                    <a:pt x="330" y="5"/>
                  </a:cubicBezTo>
                  <a:cubicBezTo>
                    <a:pt x="324" y="2"/>
                    <a:pt x="320" y="1"/>
                    <a:pt x="31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6"/>
            <p:cNvSpPr/>
            <p:nvPr/>
          </p:nvSpPr>
          <p:spPr>
            <a:xfrm>
              <a:off x="6634219" y="1215270"/>
              <a:ext cx="22966" cy="31214"/>
            </a:xfrm>
            <a:custGeom>
              <a:rect b="b" l="l" r="r" t="t"/>
              <a:pathLst>
                <a:path extrusionOk="0" h="545" w="401">
                  <a:moveTo>
                    <a:pt x="394" y="1"/>
                  </a:moveTo>
                  <a:cubicBezTo>
                    <a:pt x="388" y="1"/>
                    <a:pt x="383" y="1"/>
                    <a:pt x="377" y="6"/>
                  </a:cubicBezTo>
                  <a:lnTo>
                    <a:pt x="6" y="522"/>
                  </a:lnTo>
                  <a:cubicBezTo>
                    <a:pt x="0" y="528"/>
                    <a:pt x="0" y="539"/>
                    <a:pt x="6" y="539"/>
                  </a:cubicBezTo>
                  <a:lnTo>
                    <a:pt x="11" y="545"/>
                  </a:lnTo>
                  <a:cubicBezTo>
                    <a:pt x="18" y="545"/>
                    <a:pt x="24" y="545"/>
                    <a:pt x="29" y="539"/>
                  </a:cubicBezTo>
                  <a:lnTo>
                    <a:pt x="401" y="23"/>
                  </a:lnTo>
                  <a:cubicBezTo>
                    <a:pt x="401" y="17"/>
                    <a:pt x="401" y="6"/>
                    <a:pt x="39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6"/>
            <p:cNvSpPr/>
            <p:nvPr/>
          </p:nvSpPr>
          <p:spPr>
            <a:xfrm>
              <a:off x="6657758" y="1216015"/>
              <a:ext cx="37170" cy="30526"/>
            </a:xfrm>
            <a:custGeom>
              <a:rect b="b" l="l" r="r" t="t"/>
              <a:pathLst>
                <a:path extrusionOk="0" h="533" w="649">
                  <a:moveTo>
                    <a:pt x="134" y="1"/>
                  </a:moveTo>
                  <a:cubicBezTo>
                    <a:pt x="57" y="1"/>
                    <a:pt x="1" y="4"/>
                    <a:pt x="1" y="4"/>
                  </a:cubicBezTo>
                  <a:cubicBezTo>
                    <a:pt x="89" y="403"/>
                    <a:pt x="202" y="533"/>
                    <a:pt x="306" y="533"/>
                  </a:cubicBezTo>
                  <a:cubicBezTo>
                    <a:pt x="442" y="533"/>
                    <a:pt x="564" y="315"/>
                    <a:pt x="603" y="184"/>
                  </a:cubicBezTo>
                  <a:cubicBezTo>
                    <a:pt x="649"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6"/>
            <p:cNvSpPr/>
            <p:nvPr/>
          </p:nvSpPr>
          <p:spPr>
            <a:xfrm>
              <a:off x="6658388" y="1216702"/>
              <a:ext cx="21363" cy="17411"/>
            </a:xfrm>
            <a:custGeom>
              <a:rect b="b" l="l" r="r" t="t"/>
              <a:pathLst>
                <a:path extrusionOk="0" h="304" w="373">
                  <a:moveTo>
                    <a:pt x="85" y="1"/>
                  </a:moveTo>
                  <a:cubicBezTo>
                    <a:pt x="37" y="1"/>
                    <a:pt x="1" y="4"/>
                    <a:pt x="1" y="4"/>
                  </a:cubicBezTo>
                  <a:cubicBezTo>
                    <a:pt x="54" y="230"/>
                    <a:pt x="119" y="304"/>
                    <a:pt x="179" y="304"/>
                  </a:cubicBezTo>
                  <a:cubicBezTo>
                    <a:pt x="257" y="304"/>
                    <a:pt x="326" y="178"/>
                    <a:pt x="349" y="102"/>
                  </a:cubicBezTo>
                  <a:cubicBezTo>
                    <a:pt x="373" y="14"/>
                    <a:pt x="196" y="1"/>
                    <a:pt x="8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6"/>
            <p:cNvSpPr/>
            <p:nvPr/>
          </p:nvSpPr>
          <p:spPr>
            <a:xfrm>
              <a:off x="6656727" y="1215385"/>
              <a:ext cx="15349" cy="26804"/>
            </a:xfrm>
            <a:custGeom>
              <a:rect b="b" l="l" r="r" t="t"/>
              <a:pathLst>
                <a:path extrusionOk="0" h="468" w="268">
                  <a:moveTo>
                    <a:pt x="16" y="0"/>
                  </a:moveTo>
                  <a:cubicBezTo>
                    <a:pt x="13" y="0"/>
                    <a:pt x="10" y="2"/>
                    <a:pt x="8" y="4"/>
                  </a:cubicBezTo>
                  <a:cubicBezTo>
                    <a:pt x="1" y="10"/>
                    <a:pt x="1" y="21"/>
                    <a:pt x="8" y="27"/>
                  </a:cubicBezTo>
                  <a:cubicBezTo>
                    <a:pt x="13" y="27"/>
                    <a:pt x="239" y="207"/>
                    <a:pt x="187" y="451"/>
                  </a:cubicBezTo>
                  <a:cubicBezTo>
                    <a:pt x="182" y="462"/>
                    <a:pt x="187" y="468"/>
                    <a:pt x="193" y="468"/>
                  </a:cubicBezTo>
                  <a:lnTo>
                    <a:pt x="204" y="468"/>
                  </a:lnTo>
                  <a:cubicBezTo>
                    <a:pt x="209" y="462"/>
                    <a:pt x="209" y="462"/>
                    <a:pt x="209" y="456"/>
                  </a:cubicBezTo>
                  <a:cubicBezTo>
                    <a:pt x="268" y="200"/>
                    <a:pt x="30" y="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6"/>
            <p:cNvSpPr/>
            <p:nvPr/>
          </p:nvSpPr>
          <p:spPr>
            <a:xfrm>
              <a:off x="6656727" y="1215385"/>
              <a:ext cx="28694" cy="7732"/>
            </a:xfrm>
            <a:custGeom>
              <a:rect b="b" l="l" r="r" t="t"/>
              <a:pathLst>
                <a:path extrusionOk="0" h="135" w="501">
                  <a:moveTo>
                    <a:pt x="16" y="0"/>
                  </a:moveTo>
                  <a:cubicBezTo>
                    <a:pt x="13" y="0"/>
                    <a:pt x="10" y="2"/>
                    <a:pt x="8" y="4"/>
                  </a:cubicBezTo>
                  <a:cubicBezTo>
                    <a:pt x="1" y="10"/>
                    <a:pt x="1" y="21"/>
                    <a:pt x="8" y="27"/>
                  </a:cubicBezTo>
                  <a:cubicBezTo>
                    <a:pt x="123" y="108"/>
                    <a:pt x="219" y="134"/>
                    <a:pt x="294" y="134"/>
                  </a:cubicBezTo>
                  <a:cubicBezTo>
                    <a:pt x="401" y="134"/>
                    <a:pt x="467" y="82"/>
                    <a:pt x="488" y="61"/>
                  </a:cubicBezTo>
                  <a:lnTo>
                    <a:pt x="495" y="56"/>
                  </a:lnTo>
                  <a:cubicBezTo>
                    <a:pt x="500" y="50"/>
                    <a:pt x="500" y="39"/>
                    <a:pt x="495" y="39"/>
                  </a:cubicBezTo>
                  <a:cubicBezTo>
                    <a:pt x="491" y="36"/>
                    <a:pt x="488" y="35"/>
                    <a:pt x="485" y="35"/>
                  </a:cubicBezTo>
                  <a:cubicBezTo>
                    <a:pt x="482" y="35"/>
                    <a:pt x="479" y="36"/>
                    <a:pt x="476" y="39"/>
                  </a:cubicBezTo>
                  <a:cubicBezTo>
                    <a:pt x="473" y="43"/>
                    <a:pt x="411" y="108"/>
                    <a:pt x="296" y="108"/>
                  </a:cubicBezTo>
                  <a:cubicBezTo>
                    <a:pt x="225" y="108"/>
                    <a:pt x="134" y="84"/>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6"/>
            <p:cNvSpPr/>
            <p:nvPr/>
          </p:nvSpPr>
          <p:spPr>
            <a:xfrm>
              <a:off x="6656727" y="1215385"/>
              <a:ext cx="36311" cy="9965"/>
            </a:xfrm>
            <a:custGeom>
              <a:rect b="b" l="l" r="r" t="t"/>
              <a:pathLst>
                <a:path extrusionOk="0" h="174" w="634">
                  <a:moveTo>
                    <a:pt x="18" y="0"/>
                  </a:moveTo>
                  <a:cubicBezTo>
                    <a:pt x="15" y="0"/>
                    <a:pt x="10" y="2"/>
                    <a:pt x="8" y="4"/>
                  </a:cubicBezTo>
                  <a:cubicBezTo>
                    <a:pt x="1" y="10"/>
                    <a:pt x="1" y="15"/>
                    <a:pt x="8" y="21"/>
                  </a:cubicBezTo>
                  <a:cubicBezTo>
                    <a:pt x="125" y="145"/>
                    <a:pt x="293" y="174"/>
                    <a:pt x="424" y="174"/>
                  </a:cubicBezTo>
                  <a:cubicBezTo>
                    <a:pt x="532" y="174"/>
                    <a:pt x="614" y="155"/>
                    <a:pt x="621" y="155"/>
                  </a:cubicBezTo>
                  <a:cubicBezTo>
                    <a:pt x="627" y="155"/>
                    <a:pt x="627" y="149"/>
                    <a:pt x="627" y="149"/>
                  </a:cubicBezTo>
                  <a:cubicBezTo>
                    <a:pt x="634" y="149"/>
                    <a:pt x="634" y="143"/>
                    <a:pt x="634" y="138"/>
                  </a:cubicBezTo>
                  <a:cubicBezTo>
                    <a:pt x="634" y="131"/>
                    <a:pt x="621" y="125"/>
                    <a:pt x="616" y="125"/>
                  </a:cubicBezTo>
                  <a:cubicBezTo>
                    <a:pt x="613" y="125"/>
                    <a:pt x="529" y="146"/>
                    <a:pt x="419" y="146"/>
                  </a:cubicBezTo>
                  <a:cubicBezTo>
                    <a:pt x="293" y="146"/>
                    <a:pt x="133" y="119"/>
                    <a:pt x="24" y="4"/>
                  </a:cubicBezTo>
                  <a:cubicBezTo>
                    <a:pt x="24" y="2"/>
                    <a:pt x="22"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6"/>
            <p:cNvSpPr/>
            <p:nvPr/>
          </p:nvSpPr>
          <p:spPr>
            <a:xfrm>
              <a:off x="6656727" y="1215385"/>
              <a:ext cx="26345" cy="32130"/>
            </a:xfrm>
            <a:custGeom>
              <a:rect b="b" l="l" r="r" t="t"/>
              <a:pathLst>
                <a:path extrusionOk="0" h="561" w="460">
                  <a:moveTo>
                    <a:pt x="16" y="0"/>
                  </a:moveTo>
                  <a:cubicBezTo>
                    <a:pt x="13" y="0"/>
                    <a:pt x="10" y="2"/>
                    <a:pt x="8" y="4"/>
                  </a:cubicBezTo>
                  <a:cubicBezTo>
                    <a:pt x="1" y="10"/>
                    <a:pt x="1" y="21"/>
                    <a:pt x="8" y="27"/>
                  </a:cubicBezTo>
                  <a:cubicBezTo>
                    <a:pt x="425" y="328"/>
                    <a:pt x="337" y="537"/>
                    <a:pt x="337" y="543"/>
                  </a:cubicBezTo>
                  <a:cubicBezTo>
                    <a:pt x="332" y="548"/>
                    <a:pt x="337" y="555"/>
                    <a:pt x="343" y="561"/>
                  </a:cubicBezTo>
                  <a:cubicBezTo>
                    <a:pt x="348" y="561"/>
                    <a:pt x="355" y="561"/>
                    <a:pt x="355" y="555"/>
                  </a:cubicBezTo>
                  <a:lnTo>
                    <a:pt x="361" y="555"/>
                  </a:lnTo>
                  <a:cubicBezTo>
                    <a:pt x="367" y="543"/>
                    <a:pt x="460" y="323"/>
                    <a:pt x="24" y="4"/>
                  </a:cubicBezTo>
                  <a:cubicBezTo>
                    <a:pt x="22" y="2"/>
                    <a:pt x="19" y="0"/>
                    <a:pt x="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6"/>
            <p:cNvSpPr/>
            <p:nvPr/>
          </p:nvSpPr>
          <p:spPr>
            <a:xfrm>
              <a:off x="6656441" y="1214984"/>
              <a:ext cx="31557" cy="22909"/>
            </a:xfrm>
            <a:custGeom>
              <a:rect b="b" l="l" r="r" t="t"/>
              <a:pathLst>
                <a:path extrusionOk="0" h="400" w="551">
                  <a:moveTo>
                    <a:pt x="15" y="1"/>
                  </a:moveTo>
                  <a:cubicBezTo>
                    <a:pt x="12" y="1"/>
                    <a:pt x="9" y="2"/>
                    <a:pt x="6" y="6"/>
                  </a:cubicBezTo>
                  <a:cubicBezTo>
                    <a:pt x="0" y="11"/>
                    <a:pt x="0" y="22"/>
                    <a:pt x="13" y="28"/>
                  </a:cubicBezTo>
                  <a:lnTo>
                    <a:pt x="527" y="399"/>
                  </a:lnTo>
                  <a:cubicBezTo>
                    <a:pt x="534" y="399"/>
                    <a:pt x="540" y="399"/>
                    <a:pt x="545" y="394"/>
                  </a:cubicBezTo>
                  <a:cubicBezTo>
                    <a:pt x="551" y="388"/>
                    <a:pt x="551" y="381"/>
                    <a:pt x="545" y="376"/>
                  </a:cubicBezTo>
                  <a:lnTo>
                    <a:pt x="24" y="6"/>
                  </a:lnTo>
                  <a:cubicBezTo>
                    <a:pt x="21" y="2"/>
                    <a:pt x="18"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6"/>
            <p:cNvSpPr/>
            <p:nvPr/>
          </p:nvSpPr>
          <p:spPr>
            <a:xfrm>
              <a:off x="6631871" y="1252383"/>
              <a:ext cx="40263" cy="34822"/>
            </a:xfrm>
            <a:custGeom>
              <a:rect b="b" l="l" r="r" t="t"/>
              <a:pathLst>
                <a:path extrusionOk="0" h="608" w="703">
                  <a:moveTo>
                    <a:pt x="650" y="1"/>
                  </a:moveTo>
                  <a:cubicBezTo>
                    <a:pt x="650" y="1"/>
                    <a:pt x="1" y="169"/>
                    <a:pt x="140" y="367"/>
                  </a:cubicBezTo>
                  <a:cubicBezTo>
                    <a:pt x="207" y="465"/>
                    <a:pt x="361" y="607"/>
                    <a:pt x="485" y="607"/>
                  </a:cubicBezTo>
                  <a:cubicBezTo>
                    <a:pt x="609" y="607"/>
                    <a:pt x="702" y="467"/>
                    <a:pt x="65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6"/>
            <p:cNvSpPr/>
            <p:nvPr/>
          </p:nvSpPr>
          <p:spPr>
            <a:xfrm>
              <a:off x="6647163" y="1253127"/>
              <a:ext cx="22909" cy="19931"/>
            </a:xfrm>
            <a:custGeom>
              <a:rect b="b" l="l" r="r" t="t"/>
              <a:pathLst>
                <a:path extrusionOk="0" h="348" w="400">
                  <a:moveTo>
                    <a:pt x="371" y="0"/>
                  </a:moveTo>
                  <a:cubicBezTo>
                    <a:pt x="371" y="1"/>
                    <a:pt x="1" y="98"/>
                    <a:pt x="81" y="209"/>
                  </a:cubicBezTo>
                  <a:cubicBezTo>
                    <a:pt x="119" y="267"/>
                    <a:pt x="206" y="348"/>
                    <a:pt x="276" y="348"/>
                  </a:cubicBezTo>
                  <a:cubicBezTo>
                    <a:pt x="346" y="348"/>
                    <a:pt x="400" y="267"/>
                    <a:pt x="37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6"/>
            <p:cNvSpPr/>
            <p:nvPr/>
          </p:nvSpPr>
          <p:spPr>
            <a:xfrm>
              <a:off x="6658732" y="1251524"/>
              <a:ext cx="11340" cy="28808"/>
            </a:xfrm>
            <a:custGeom>
              <a:rect b="b" l="l" r="r" t="t"/>
              <a:pathLst>
                <a:path extrusionOk="0" h="503" w="198">
                  <a:moveTo>
                    <a:pt x="178" y="1"/>
                  </a:moveTo>
                  <a:cubicBezTo>
                    <a:pt x="175" y="1"/>
                    <a:pt x="172" y="2"/>
                    <a:pt x="169" y="5"/>
                  </a:cubicBezTo>
                  <a:cubicBezTo>
                    <a:pt x="169" y="10"/>
                    <a:pt x="0" y="272"/>
                    <a:pt x="140" y="497"/>
                  </a:cubicBezTo>
                  <a:cubicBezTo>
                    <a:pt x="147" y="497"/>
                    <a:pt x="147" y="503"/>
                    <a:pt x="147" y="503"/>
                  </a:cubicBezTo>
                  <a:lnTo>
                    <a:pt x="158" y="503"/>
                  </a:lnTo>
                  <a:cubicBezTo>
                    <a:pt x="163" y="497"/>
                    <a:pt x="169" y="492"/>
                    <a:pt x="163" y="486"/>
                  </a:cubicBezTo>
                  <a:cubicBezTo>
                    <a:pt x="35" y="272"/>
                    <a:pt x="192" y="22"/>
                    <a:pt x="192" y="22"/>
                  </a:cubicBezTo>
                  <a:cubicBezTo>
                    <a:pt x="198" y="16"/>
                    <a:pt x="192" y="5"/>
                    <a:pt x="187" y="5"/>
                  </a:cubicBezTo>
                  <a:cubicBezTo>
                    <a:pt x="184" y="2"/>
                    <a:pt x="181" y="1"/>
                    <a:pt x="17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6"/>
            <p:cNvSpPr/>
            <p:nvPr/>
          </p:nvSpPr>
          <p:spPr>
            <a:xfrm>
              <a:off x="6643497" y="1251524"/>
              <a:ext cx="26574" cy="13402"/>
            </a:xfrm>
            <a:custGeom>
              <a:rect b="b" l="l" r="r" t="t"/>
              <a:pathLst>
                <a:path extrusionOk="0" h="234" w="464">
                  <a:moveTo>
                    <a:pt x="444" y="1"/>
                  </a:moveTo>
                  <a:cubicBezTo>
                    <a:pt x="441" y="1"/>
                    <a:pt x="438" y="2"/>
                    <a:pt x="435" y="5"/>
                  </a:cubicBezTo>
                  <a:cubicBezTo>
                    <a:pt x="317" y="171"/>
                    <a:pt x="203" y="209"/>
                    <a:pt x="124" y="209"/>
                  </a:cubicBezTo>
                  <a:cubicBezTo>
                    <a:pt x="63" y="209"/>
                    <a:pt x="23" y="187"/>
                    <a:pt x="17" y="184"/>
                  </a:cubicBezTo>
                  <a:cubicBezTo>
                    <a:pt x="16" y="183"/>
                    <a:pt x="14" y="182"/>
                    <a:pt x="13" y="182"/>
                  </a:cubicBezTo>
                  <a:cubicBezTo>
                    <a:pt x="9" y="182"/>
                    <a:pt x="5" y="186"/>
                    <a:pt x="1" y="190"/>
                  </a:cubicBezTo>
                  <a:cubicBezTo>
                    <a:pt x="1" y="195"/>
                    <a:pt x="1" y="202"/>
                    <a:pt x="6" y="208"/>
                  </a:cubicBezTo>
                  <a:cubicBezTo>
                    <a:pt x="6" y="208"/>
                    <a:pt x="12" y="208"/>
                    <a:pt x="17" y="213"/>
                  </a:cubicBezTo>
                  <a:cubicBezTo>
                    <a:pt x="33" y="220"/>
                    <a:pt x="71" y="233"/>
                    <a:pt x="123" y="233"/>
                  </a:cubicBezTo>
                  <a:cubicBezTo>
                    <a:pt x="209" y="233"/>
                    <a:pt x="335" y="195"/>
                    <a:pt x="458" y="22"/>
                  </a:cubicBezTo>
                  <a:cubicBezTo>
                    <a:pt x="464" y="16"/>
                    <a:pt x="458" y="10"/>
                    <a:pt x="453" y="5"/>
                  </a:cubicBezTo>
                  <a:cubicBezTo>
                    <a:pt x="450" y="2"/>
                    <a:pt x="447" y="1"/>
                    <a:pt x="44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6"/>
            <p:cNvSpPr/>
            <p:nvPr/>
          </p:nvSpPr>
          <p:spPr>
            <a:xfrm>
              <a:off x="6637884" y="1251638"/>
              <a:ext cx="32187" cy="19473"/>
            </a:xfrm>
            <a:custGeom>
              <a:rect b="b" l="l" r="r" t="t"/>
              <a:pathLst>
                <a:path extrusionOk="0" h="340" w="562">
                  <a:moveTo>
                    <a:pt x="545" y="1"/>
                  </a:moveTo>
                  <a:cubicBezTo>
                    <a:pt x="539" y="1"/>
                    <a:pt x="533" y="4"/>
                    <a:pt x="533" y="8"/>
                  </a:cubicBezTo>
                  <a:cubicBezTo>
                    <a:pt x="412" y="275"/>
                    <a:pt x="17" y="310"/>
                    <a:pt x="11" y="310"/>
                  </a:cubicBezTo>
                  <a:cubicBezTo>
                    <a:pt x="6" y="316"/>
                    <a:pt x="0" y="321"/>
                    <a:pt x="0" y="327"/>
                  </a:cubicBezTo>
                  <a:cubicBezTo>
                    <a:pt x="6" y="333"/>
                    <a:pt x="6" y="333"/>
                    <a:pt x="11" y="339"/>
                  </a:cubicBezTo>
                  <a:lnTo>
                    <a:pt x="17" y="339"/>
                  </a:lnTo>
                  <a:cubicBezTo>
                    <a:pt x="35" y="339"/>
                    <a:pt x="428" y="298"/>
                    <a:pt x="556" y="20"/>
                  </a:cubicBezTo>
                  <a:cubicBezTo>
                    <a:pt x="562" y="8"/>
                    <a:pt x="556" y="3"/>
                    <a:pt x="551" y="3"/>
                  </a:cubicBezTo>
                  <a:cubicBezTo>
                    <a:pt x="549" y="1"/>
                    <a:pt x="547" y="1"/>
                    <a:pt x="5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6"/>
            <p:cNvSpPr/>
            <p:nvPr/>
          </p:nvSpPr>
          <p:spPr>
            <a:xfrm>
              <a:off x="6650771" y="1251524"/>
              <a:ext cx="19301" cy="36483"/>
            </a:xfrm>
            <a:custGeom>
              <a:rect b="b" l="l" r="r" t="t"/>
              <a:pathLst>
                <a:path extrusionOk="0" h="637" w="337">
                  <a:moveTo>
                    <a:pt x="317" y="1"/>
                  </a:moveTo>
                  <a:cubicBezTo>
                    <a:pt x="314" y="1"/>
                    <a:pt x="311" y="2"/>
                    <a:pt x="308" y="5"/>
                  </a:cubicBezTo>
                  <a:cubicBezTo>
                    <a:pt x="0" y="451"/>
                    <a:pt x="163" y="625"/>
                    <a:pt x="169" y="636"/>
                  </a:cubicBezTo>
                  <a:lnTo>
                    <a:pt x="187" y="636"/>
                  </a:lnTo>
                  <a:cubicBezTo>
                    <a:pt x="192" y="631"/>
                    <a:pt x="192" y="620"/>
                    <a:pt x="187" y="620"/>
                  </a:cubicBezTo>
                  <a:cubicBezTo>
                    <a:pt x="187" y="613"/>
                    <a:pt x="35" y="446"/>
                    <a:pt x="331" y="22"/>
                  </a:cubicBezTo>
                  <a:cubicBezTo>
                    <a:pt x="337" y="16"/>
                    <a:pt x="331" y="10"/>
                    <a:pt x="326" y="5"/>
                  </a:cubicBezTo>
                  <a:cubicBezTo>
                    <a:pt x="323" y="2"/>
                    <a:pt x="320" y="1"/>
                    <a:pt x="3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6"/>
            <p:cNvSpPr/>
            <p:nvPr/>
          </p:nvSpPr>
          <p:spPr>
            <a:xfrm>
              <a:off x="6647163" y="1251237"/>
              <a:ext cx="22909" cy="31099"/>
            </a:xfrm>
            <a:custGeom>
              <a:rect b="b" l="l" r="r" t="t"/>
              <a:pathLst>
                <a:path extrusionOk="0" h="543" w="400">
                  <a:moveTo>
                    <a:pt x="383" y="0"/>
                  </a:moveTo>
                  <a:cubicBezTo>
                    <a:pt x="379" y="0"/>
                    <a:pt x="376" y="1"/>
                    <a:pt x="376" y="4"/>
                  </a:cubicBezTo>
                  <a:lnTo>
                    <a:pt x="6" y="520"/>
                  </a:lnTo>
                  <a:cubicBezTo>
                    <a:pt x="1" y="526"/>
                    <a:pt x="1" y="537"/>
                    <a:pt x="6" y="543"/>
                  </a:cubicBezTo>
                  <a:lnTo>
                    <a:pt x="12" y="543"/>
                  </a:lnTo>
                  <a:cubicBezTo>
                    <a:pt x="17" y="543"/>
                    <a:pt x="23" y="543"/>
                    <a:pt x="23" y="537"/>
                  </a:cubicBezTo>
                  <a:lnTo>
                    <a:pt x="394" y="21"/>
                  </a:lnTo>
                  <a:cubicBezTo>
                    <a:pt x="400" y="15"/>
                    <a:pt x="400" y="4"/>
                    <a:pt x="394" y="4"/>
                  </a:cubicBezTo>
                  <a:cubicBezTo>
                    <a:pt x="392" y="1"/>
                    <a:pt x="387" y="0"/>
                    <a:pt x="38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6"/>
            <p:cNvSpPr/>
            <p:nvPr/>
          </p:nvSpPr>
          <p:spPr>
            <a:xfrm>
              <a:off x="6670702" y="1251867"/>
              <a:ext cx="37113" cy="30526"/>
            </a:xfrm>
            <a:custGeom>
              <a:rect b="b" l="l" r="r" t="t"/>
              <a:pathLst>
                <a:path extrusionOk="0" h="533" w="648">
                  <a:moveTo>
                    <a:pt x="134" y="1"/>
                  </a:moveTo>
                  <a:cubicBezTo>
                    <a:pt x="56" y="1"/>
                    <a:pt x="0" y="4"/>
                    <a:pt x="0" y="4"/>
                  </a:cubicBezTo>
                  <a:cubicBezTo>
                    <a:pt x="89" y="403"/>
                    <a:pt x="201" y="533"/>
                    <a:pt x="306" y="533"/>
                  </a:cubicBezTo>
                  <a:cubicBezTo>
                    <a:pt x="441" y="533"/>
                    <a:pt x="562" y="315"/>
                    <a:pt x="598" y="184"/>
                  </a:cubicBezTo>
                  <a:cubicBezTo>
                    <a:pt x="648" y="24"/>
                    <a:pt x="325" y="1"/>
                    <a:pt x="13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6"/>
            <p:cNvSpPr/>
            <p:nvPr/>
          </p:nvSpPr>
          <p:spPr>
            <a:xfrm>
              <a:off x="6671389" y="1252612"/>
              <a:ext cx="21305" cy="17354"/>
            </a:xfrm>
            <a:custGeom>
              <a:rect b="b" l="l" r="r" t="t"/>
              <a:pathLst>
                <a:path extrusionOk="0" h="303" w="372">
                  <a:moveTo>
                    <a:pt x="80" y="0"/>
                  </a:moveTo>
                  <a:cubicBezTo>
                    <a:pt x="34" y="0"/>
                    <a:pt x="1" y="3"/>
                    <a:pt x="1" y="3"/>
                  </a:cubicBezTo>
                  <a:cubicBezTo>
                    <a:pt x="51" y="229"/>
                    <a:pt x="116" y="303"/>
                    <a:pt x="176" y="303"/>
                  </a:cubicBezTo>
                  <a:cubicBezTo>
                    <a:pt x="253" y="303"/>
                    <a:pt x="323" y="179"/>
                    <a:pt x="343" y="107"/>
                  </a:cubicBezTo>
                  <a:cubicBezTo>
                    <a:pt x="371" y="14"/>
                    <a:pt x="190" y="0"/>
                    <a:pt x="8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6"/>
            <p:cNvSpPr/>
            <p:nvPr/>
          </p:nvSpPr>
          <p:spPr>
            <a:xfrm>
              <a:off x="6669728" y="1251295"/>
              <a:ext cx="15349" cy="26746"/>
            </a:xfrm>
            <a:custGeom>
              <a:rect b="b" l="l" r="r" t="t"/>
              <a:pathLst>
                <a:path extrusionOk="0" h="467" w="268">
                  <a:moveTo>
                    <a:pt x="18" y="1"/>
                  </a:moveTo>
                  <a:cubicBezTo>
                    <a:pt x="14" y="1"/>
                    <a:pt x="10" y="5"/>
                    <a:pt x="6" y="9"/>
                  </a:cubicBezTo>
                  <a:cubicBezTo>
                    <a:pt x="0" y="9"/>
                    <a:pt x="0" y="20"/>
                    <a:pt x="6" y="26"/>
                  </a:cubicBezTo>
                  <a:cubicBezTo>
                    <a:pt x="12" y="26"/>
                    <a:pt x="238" y="212"/>
                    <a:pt x="180" y="455"/>
                  </a:cubicBezTo>
                  <a:cubicBezTo>
                    <a:pt x="180" y="461"/>
                    <a:pt x="185" y="466"/>
                    <a:pt x="191" y="466"/>
                  </a:cubicBezTo>
                  <a:lnTo>
                    <a:pt x="204" y="466"/>
                  </a:lnTo>
                  <a:lnTo>
                    <a:pt x="209" y="461"/>
                  </a:lnTo>
                  <a:cubicBezTo>
                    <a:pt x="268" y="199"/>
                    <a:pt x="24" y="3"/>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6"/>
            <p:cNvSpPr/>
            <p:nvPr/>
          </p:nvSpPr>
          <p:spPr>
            <a:xfrm>
              <a:off x="6669728" y="1251295"/>
              <a:ext cx="28579" cy="7675"/>
            </a:xfrm>
            <a:custGeom>
              <a:rect b="b" l="l" r="r" t="t"/>
              <a:pathLst>
                <a:path extrusionOk="0" h="134" w="499">
                  <a:moveTo>
                    <a:pt x="17" y="1"/>
                  </a:moveTo>
                  <a:cubicBezTo>
                    <a:pt x="12" y="1"/>
                    <a:pt x="6" y="5"/>
                    <a:pt x="6" y="9"/>
                  </a:cubicBezTo>
                  <a:cubicBezTo>
                    <a:pt x="0" y="14"/>
                    <a:pt x="0" y="20"/>
                    <a:pt x="6" y="26"/>
                  </a:cubicBezTo>
                  <a:cubicBezTo>
                    <a:pt x="121" y="107"/>
                    <a:pt x="217" y="133"/>
                    <a:pt x="293" y="133"/>
                  </a:cubicBezTo>
                  <a:cubicBezTo>
                    <a:pt x="401" y="133"/>
                    <a:pt x="467" y="81"/>
                    <a:pt x="487" y="60"/>
                  </a:cubicBezTo>
                  <a:lnTo>
                    <a:pt x="493" y="55"/>
                  </a:lnTo>
                  <a:cubicBezTo>
                    <a:pt x="498" y="49"/>
                    <a:pt x="498" y="38"/>
                    <a:pt x="493" y="38"/>
                  </a:cubicBezTo>
                  <a:cubicBezTo>
                    <a:pt x="490" y="35"/>
                    <a:pt x="487" y="34"/>
                    <a:pt x="485" y="34"/>
                  </a:cubicBezTo>
                  <a:cubicBezTo>
                    <a:pt x="482" y="34"/>
                    <a:pt x="479" y="35"/>
                    <a:pt x="476" y="38"/>
                  </a:cubicBezTo>
                  <a:cubicBezTo>
                    <a:pt x="472" y="41"/>
                    <a:pt x="410" y="107"/>
                    <a:pt x="295" y="107"/>
                  </a:cubicBezTo>
                  <a:cubicBezTo>
                    <a:pt x="225" y="107"/>
                    <a:pt x="134" y="83"/>
                    <a:pt x="24" y="3"/>
                  </a:cubicBezTo>
                  <a:cubicBezTo>
                    <a:pt x="22" y="2"/>
                    <a:pt x="20"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6"/>
            <p:cNvSpPr/>
            <p:nvPr/>
          </p:nvSpPr>
          <p:spPr>
            <a:xfrm>
              <a:off x="6669728" y="1251237"/>
              <a:ext cx="36196" cy="9965"/>
            </a:xfrm>
            <a:custGeom>
              <a:rect b="b" l="l" r="r" t="t"/>
              <a:pathLst>
                <a:path extrusionOk="0" h="174" w="632">
                  <a:moveTo>
                    <a:pt x="15" y="0"/>
                  </a:moveTo>
                  <a:cubicBezTo>
                    <a:pt x="12" y="0"/>
                    <a:pt x="9" y="1"/>
                    <a:pt x="6" y="4"/>
                  </a:cubicBezTo>
                  <a:cubicBezTo>
                    <a:pt x="0" y="10"/>
                    <a:pt x="0" y="21"/>
                    <a:pt x="6" y="21"/>
                  </a:cubicBezTo>
                  <a:cubicBezTo>
                    <a:pt x="124" y="145"/>
                    <a:pt x="292" y="173"/>
                    <a:pt x="423" y="173"/>
                  </a:cubicBezTo>
                  <a:cubicBezTo>
                    <a:pt x="530" y="173"/>
                    <a:pt x="613" y="155"/>
                    <a:pt x="621" y="155"/>
                  </a:cubicBezTo>
                  <a:lnTo>
                    <a:pt x="626" y="149"/>
                  </a:lnTo>
                  <a:cubicBezTo>
                    <a:pt x="632" y="149"/>
                    <a:pt x="632" y="143"/>
                    <a:pt x="632" y="138"/>
                  </a:cubicBezTo>
                  <a:cubicBezTo>
                    <a:pt x="626" y="131"/>
                    <a:pt x="621" y="125"/>
                    <a:pt x="615" y="125"/>
                  </a:cubicBezTo>
                  <a:cubicBezTo>
                    <a:pt x="612" y="128"/>
                    <a:pt x="530" y="148"/>
                    <a:pt x="422" y="148"/>
                  </a:cubicBezTo>
                  <a:cubicBezTo>
                    <a:pt x="295" y="148"/>
                    <a:pt x="133" y="120"/>
                    <a:pt x="24" y="4"/>
                  </a:cubicBezTo>
                  <a:cubicBezTo>
                    <a:pt x="21" y="1"/>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6"/>
            <p:cNvSpPr/>
            <p:nvPr/>
          </p:nvSpPr>
          <p:spPr>
            <a:xfrm>
              <a:off x="6669728" y="1251295"/>
              <a:ext cx="26288" cy="32073"/>
            </a:xfrm>
            <a:custGeom>
              <a:rect b="b" l="l" r="r" t="t"/>
              <a:pathLst>
                <a:path extrusionOk="0" h="560" w="459">
                  <a:moveTo>
                    <a:pt x="18" y="1"/>
                  </a:moveTo>
                  <a:cubicBezTo>
                    <a:pt x="14" y="1"/>
                    <a:pt x="10" y="5"/>
                    <a:pt x="6" y="9"/>
                  </a:cubicBezTo>
                  <a:cubicBezTo>
                    <a:pt x="0" y="14"/>
                    <a:pt x="0" y="20"/>
                    <a:pt x="6" y="26"/>
                  </a:cubicBezTo>
                  <a:cubicBezTo>
                    <a:pt x="423" y="327"/>
                    <a:pt x="337" y="542"/>
                    <a:pt x="337" y="542"/>
                  </a:cubicBezTo>
                  <a:cubicBezTo>
                    <a:pt x="330" y="547"/>
                    <a:pt x="330" y="554"/>
                    <a:pt x="343" y="560"/>
                  </a:cubicBezTo>
                  <a:lnTo>
                    <a:pt x="354" y="560"/>
                  </a:lnTo>
                  <a:lnTo>
                    <a:pt x="359" y="554"/>
                  </a:lnTo>
                  <a:cubicBezTo>
                    <a:pt x="359" y="542"/>
                    <a:pt x="458" y="322"/>
                    <a:pt x="24" y="3"/>
                  </a:cubicBezTo>
                  <a:cubicBezTo>
                    <a:pt x="22" y="2"/>
                    <a:pt x="20"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6"/>
            <p:cNvSpPr/>
            <p:nvPr/>
          </p:nvSpPr>
          <p:spPr>
            <a:xfrm>
              <a:off x="6669384" y="1250951"/>
              <a:ext cx="31614" cy="22794"/>
            </a:xfrm>
            <a:custGeom>
              <a:rect b="b" l="l" r="r" t="t"/>
              <a:pathLst>
                <a:path extrusionOk="0" h="398" w="552">
                  <a:moveTo>
                    <a:pt x="17" y="1"/>
                  </a:moveTo>
                  <a:cubicBezTo>
                    <a:pt x="12" y="1"/>
                    <a:pt x="6" y="5"/>
                    <a:pt x="6" y="9"/>
                  </a:cubicBezTo>
                  <a:cubicBezTo>
                    <a:pt x="1" y="15"/>
                    <a:pt x="1" y="20"/>
                    <a:pt x="6" y="26"/>
                  </a:cubicBezTo>
                  <a:lnTo>
                    <a:pt x="528" y="397"/>
                  </a:lnTo>
                  <a:cubicBezTo>
                    <a:pt x="534" y="397"/>
                    <a:pt x="539" y="397"/>
                    <a:pt x="545" y="392"/>
                  </a:cubicBezTo>
                  <a:cubicBezTo>
                    <a:pt x="552" y="386"/>
                    <a:pt x="545" y="379"/>
                    <a:pt x="539" y="374"/>
                  </a:cubicBezTo>
                  <a:lnTo>
                    <a:pt x="23" y="4"/>
                  </a:lnTo>
                  <a:cubicBezTo>
                    <a:pt x="21" y="2"/>
                    <a:pt x="19"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6"/>
            <p:cNvSpPr/>
            <p:nvPr/>
          </p:nvSpPr>
          <p:spPr>
            <a:xfrm>
              <a:off x="6641836" y="1293275"/>
              <a:ext cx="32244" cy="28064"/>
            </a:xfrm>
            <a:custGeom>
              <a:rect b="b" l="l" r="r" t="t"/>
              <a:pathLst>
                <a:path extrusionOk="0" h="490" w="563">
                  <a:moveTo>
                    <a:pt x="522" y="1"/>
                  </a:moveTo>
                  <a:cubicBezTo>
                    <a:pt x="522" y="1"/>
                    <a:pt x="1" y="140"/>
                    <a:pt x="105" y="295"/>
                  </a:cubicBezTo>
                  <a:cubicBezTo>
                    <a:pt x="160" y="374"/>
                    <a:pt x="285" y="489"/>
                    <a:pt x="386" y="489"/>
                  </a:cubicBezTo>
                  <a:cubicBezTo>
                    <a:pt x="486" y="489"/>
                    <a:pt x="562" y="376"/>
                    <a:pt x="522"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6"/>
            <p:cNvSpPr/>
            <p:nvPr/>
          </p:nvSpPr>
          <p:spPr>
            <a:xfrm>
              <a:off x="6654093" y="1293905"/>
              <a:ext cx="18327" cy="15922"/>
            </a:xfrm>
            <a:custGeom>
              <a:rect b="b" l="l" r="r" t="t"/>
              <a:pathLst>
                <a:path extrusionOk="0" h="278" w="320">
                  <a:moveTo>
                    <a:pt x="297" y="1"/>
                  </a:moveTo>
                  <a:cubicBezTo>
                    <a:pt x="297" y="1"/>
                    <a:pt x="1" y="76"/>
                    <a:pt x="59" y="169"/>
                  </a:cubicBezTo>
                  <a:cubicBezTo>
                    <a:pt x="91" y="212"/>
                    <a:pt x="163" y="278"/>
                    <a:pt x="220" y="278"/>
                  </a:cubicBezTo>
                  <a:cubicBezTo>
                    <a:pt x="277" y="278"/>
                    <a:pt x="320" y="214"/>
                    <a:pt x="29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6"/>
            <p:cNvSpPr/>
            <p:nvPr/>
          </p:nvSpPr>
          <p:spPr>
            <a:xfrm>
              <a:off x="6663428" y="1292588"/>
              <a:ext cx="8992" cy="23310"/>
            </a:xfrm>
            <a:custGeom>
              <a:rect b="b" l="l" r="r" t="t"/>
              <a:pathLst>
                <a:path extrusionOk="0" h="407" w="157">
                  <a:moveTo>
                    <a:pt x="151" y="0"/>
                  </a:moveTo>
                  <a:cubicBezTo>
                    <a:pt x="145" y="0"/>
                    <a:pt x="140" y="0"/>
                    <a:pt x="134" y="7"/>
                  </a:cubicBezTo>
                  <a:cubicBezTo>
                    <a:pt x="134" y="7"/>
                    <a:pt x="1" y="216"/>
                    <a:pt x="110" y="401"/>
                  </a:cubicBezTo>
                  <a:lnTo>
                    <a:pt x="116" y="406"/>
                  </a:lnTo>
                  <a:lnTo>
                    <a:pt x="127" y="406"/>
                  </a:lnTo>
                  <a:cubicBezTo>
                    <a:pt x="134" y="401"/>
                    <a:pt x="134" y="395"/>
                    <a:pt x="127" y="390"/>
                  </a:cubicBezTo>
                  <a:cubicBezTo>
                    <a:pt x="23" y="216"/>
                    <a:pt x="151" y="18"/>
                    <a:pt x="151" y="18"/>
                  </a:cubicBezTo>
                  <a:cubicBezTo>
                    <a:pt x="156" y="13"/>
                    <a:pt x="151" y="7"/>
                    <a:pt x="15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6"/>
            <p:cNvSpPr/>
            <p:nvPr/>
          </p:nvSpPr>
          <p:spPr>
            <a:xfrm>
              <a:off x="6650771" y="1292588"/>
              <a:ext cx="21649" cy="10710"/>
            </a:xfrm>
            <a:custGeom>
              <a:rect b="b" l="l" r="r" t="t"/>
              <a:pathLst>
                <a:path extrusionOk="0" h="187" w="378">
                  <a:moveTo>
                    <a:pt x="372" y="0"/>
                  </a:moveTo>
                  <a:cubicBezTo>
                    <a:pt x="366" y="0"/>
                    <a:pt x="361" y="0"/>
                    <a:pt x="355" y="7"/>
                  </a:cubicBezTo>
                  <a:cubicBezTo>
                    <a:pt x="260" y="137"/>
                    <a:pt x="168" y="166"/>
                    <a:pt x="103" y="166"/>
                  </a:cubicBezTo>
                  <a:cubicBezTo>
                    <a:pt x="53" y="166"/>
                    <a:pt x="21" y="149"/>
                    <a:pt x="18" y="146"/>
                  </a:cubicBezTo>
                  <a:cubicBezTo>
                    <a:pt x="13" y="146"/>
                    <a:pt x="7" y="146"/>
                    <a:pt x="7" y="152"/>
                  </a:cubicBezTo>
                  <a:cubicBezTo>
                    <a:pt x="0" y="157"/>
                    <a:pt x="0" y="163"/>
                    <a:pt x="7" y="168"/>
                  </a:cubicBezTo>
                  <a:lnTo>
                    <a:pt x="18" y="168"/>
                  </a:lnTo>
                  <a:cubicBezTo>
                    <a:pt x="32" y="175"/>
                    <a:pt x="63" y="187"/>
                    <a:pt x="105" y="187"/>
                  </a:cubicBezTo>
                  <a:cubicBezTo>
                    <a:pt x="175" y="187"/>
                    <a:pt x="275" y="155"/>
                    <a:pt x="372" y="18"/>
                  </a:cubicBezTo>
                  <a:cubicBezTo>
                    <a:pt x="377" y="13"/>
                    <a:pt x="372" y="7"/>
                    <a:pt x="3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6"/>
            <p:cNvSpPr/>
            <p:nvPr/>
          </p:nvSpPr>
          <p:spPr>
            <a:xfrm>
              <a:off x="6646475" y="1292588"/>
              <a:ext cx="25944" cy="15635"/>
            </a:xfrm>
            <a:custGeom>
              <a:rect b="b" l="l" r="r" t="t"/>
              <a:pathLst>
                <a:path extrusionOk="0" h="273" w="453">
                  <a:moveTo>
                    <a:pt x="441" y="0"/>
                  </a:moveTo>
                  <a:cubicBezTo>
                    <a:pt x="436" y="0"/>
                    <a:pt x="430" y="0"/>
                    <a:pt x="430" y="7"/>
                  </a:cubicBezTo>
                  <a:cubicBezTo>
                    <a:pt x="331" y="221"/>
                    <a:pt x="13" y="256"/>
                    <a:pt x="13" y="256"/>
                  </a:cubicBezTo>
                  <a:cubicBezTo>
                    <a:pt x="6" y="256"/>
                    <a:pt x="0" y="262"/>
                    <a:pt x="0" y="267"/>
                  </a:cubicBezTo>
                  <a:lnTo>
                    <a:pt x="6" y="273"/>
                  </a:lnTo>
                  <a:lnTo>
                    <a:pt x="13" y="273"/>
                  </a:lnTo>
                  <a:cubicBezTo>
                    <a:pt x="24" y="273"/>
                    <a:pt x="342" y="238"/>
                    <a:pt x="447" y="18"/>
                  </a:cubicBezTo>
                  <a:cubicBezTo>
                    <a:pt x="452" y="13"/>
                    <a:pt x="447" y="7"/>
                    <a:pt x="44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6"/>
            <p:cNvSpPr/>
            <p:nvPr/>
          </p:nvSpPr>
          <p:spPr>
            <a:xfrm>
              <a:off x="6656727" y="1292588"/>
              <a:ext cx="15693" cy="29610"/>
            </a:xfrm>
            <a:custGeom>
              <a:rect b="b" l="l" r="r" t="t"/>
              <a:pathLst>
                <a:path extrusionOk="0" h="517" w="274">
                  <a:moveTo>
                    <a:pt x="268" y="0"/>
                  </a:moveTo>
                  <a:cubicBezTo>
                    <a:pt x="262" y="0"/>
                    <a:pt x="257" y="0"/>
                    <a:pt x="251" y="7"/>
                  </a:cubicBezTo>
                  <a:cubicBezTo>
                    <a:pt x="1" y="366"/>
                    <a:pt x="134" y="505"/>
                    <a:pt x="140" y="511"/>
                  </a:cubicBezTo>
                  <a:lnTo>
                    <a:pt x="140" y="516"/>
                  </a:lnTo>
                  <a:cubicBezTo>
                    <a:pt x="147" y="516"/>
                    <a:pt x="152" y="516"/>
                    <a:pt x="152" y="511"/>
                  </a:cubicBezTo>
                  <a:cubicBezTo>
                    <a:pt x="158" y="505"/>
                    <a:pt x="158" y="499"/>
                    <a:pt x="152" y="499"/>
                  </a:cubicBezTo>
                  <a:cubicBezTo>
                    <a:pt x="152" y="494"/>
                    <a:pt x="30" y="360"/>
                    <a:pt x="268" y="18"/>
                  </a:cubicBezTo>
                  <a:cubicBezTo>
                    <a:pt x="273" y="13"/>
                    <a:pt x="268" y="7"/>
                    <a:pt x="2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6"/>
            <p:cNvSpPr/>
            <p:nvPr/>
          </p:nvSpPr>
          <p:spPr>
            <a:xfrm>
              <a:off x="6653806" y="1292244"/>
              <a:ext cx="18614" cy="25314"/>
            </a:xfrm>
            <a:custGeom>
              <a:rect b="b" l="l" r="r" t="t"/>
              <a:pathLst>
                <a:path extrusionOk="0" h="442" w="325">
                  <a:moveTo>
                    <a:pt x="319" y="0"/>
                  </a:moveTo>
                  <a:cubicBezTo>
                    <a:pt x="313" y="0"/>
                    <a:pt x="308" y="0"/>
                    <a:pt x="308" y="6"/>
                  </a:cubicBezTo>
                  <a:lnTo>
                    <a:pt x="6" y="423"/>
                  </a:lnTo>
                  <a:cubicBezTo>
                    <a:pt x="0" y="430"/>
                    <a:pt x="6" y="436"/>
                    <a:pt x="6" y="436"/>
                  </a:cubicBezTo>
                  <a:lnTo>
                    <a:pt x="11" y="441"/>
                  </a:lnTo>
                  <a:cubicBezTo>
                    <a:pt x="11" y="441"/>
                    <a:pt x="17" y="441"/>
                    <a:pt x="24" y="436"/>
                  </a:cubicBezTo>
                  <a:lnTo>
                    <a:pt x="324" y="19"/>
                  </a:lnTo>
                  <a:cubicBezTo>
                    <a:pt x="324" y="13"/>
                    <a:pt x="324" y="6"/>
                    <a:pt x="3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6"/>
            <p:cNvSpPr/>
            <p:nvPr/>
          </p:nvSpPr>
          <p:spPr>
            <a:xfrm>
              <a:off x="6672649" y="1292817"/>
              <a:ext cx="30183" cy="24742"/>
            </a:xfrm>
            <a:custGeom>
              <a:rect b="b" l="l" r="r" t="t"/>
              <a:pathLst>
                <a:path extrusionOk="0" h="432" w="527">
                  <a:moveTo>
                    <a:pt x="99" y="0"/>
                  </a:moveTo>
                  <a:cubicBezTo>
                    <a:pt x="41" y="0"/>
                    <a:pt x="1" y="3"/>
                    <a:pt x="1" y="3"/>
                  </a:cubicBezTo>
                  <a:cubicBezTo>
                    <a:pt x="74" y="327"/>
                    <a:pt x="167" y="432"/>
                    <a:pt x="252" y="432"/>
                  </a:cubicBezTo>
                  <a:cubicBezTo>
                    <a:pt x="361" y="432"/>
                    <a:pt x="459" y="257"/>
                    <a:pt x="488" y="153"/>
                  </a:cubicBezTo>
                  <a:cubicBezTo>
                    <a:pt x="526" y="19"/>
                    <a:pt x="252" y="0"/>
                    <a:pt x="9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6"/>
            <p:cNvSpPr/>
            <p:nvPr/>
          </p:nvSpPr>
          <p:spPr>
            <a:xfrm>
              <a:off x="6673393" y="1293447"/>
              <a:ext cx="17124" cy="13917"/>
            </a:xfrm>
            <a:custGeom>
              <a:rect b="b" l="l" r="r" t="t"/>
              <a:pathLst>
                <a:path extrusionOk="0" h="243" w="299">
                  <a:moveTo>
                    <a:pt x="71" y="1"/>
                  </a:moveTo>
                  <a:cubicBezTo>
                    <a:pt x="30" y="1"/>
                    <a:pt x="0" y="3"/>
                    <a:pt x="0" y="3"/>
                  </a:cubicBezTo>
                  <a:cubicBezTo>
                    <a:pt x="43" y="184"/>
                    <a:pt x="96" y="243"/>
                    <a:pt x="144" y="243"/>
                  </a:cubicBezTo>
                  <a:cubicBezTo>
                    <a:pt x="207" y="243"/>
                    <a:pt x="262" y="143"/>
                    <a:pt x="279" y="84"/>
                  </a:cubicBezTo>
                  <a:cubicBezTo>
                    <a:pt x="299" y="12"/>
                    <a:pt x="159" y="1"/>
                    <a:pt x="7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6"/>
            <p:cNvSpPr/>
            <p:nvPr/>
          </p:nvSpPr>
          <p:spPr>
            <a:xfrm>
              <a:off x="6672019" y="1292302"/>
              <a:ext cx="12314" cy="21706"/>
            </a:xfrm>
            <a:custGeom>
              <a:rect b="b" l="l" r="r" t="t"/>
              <a:pathLst>
                <a:path extrusionOk="0" h="379" w="215">
                  <a:moveTo>
                    <a:pt x="13" y="1"/>
                  </a:moveTo>
                  <a:cubicBezTo>
                    <a:pt x="9" y="1"/>
                    <a:pt x="6" y="2"/>
                    <a:pt x="6" y="5"/>
                  </a:cubicBezTo>
                  <a:cubicBezTo>
                    <a:pt x="1" y="12"/>
                    <a:pt x="1" y="18"/>
                    <a:pt x="6" y="23"/>
                  </a:cubicBezTo>
                  <a:cubicBezTo>
                    <a:pt x="6" y="23"/>
                    <a:pt x="193" y="168"/>
                    <a:pt x="151" y="365"/>
                  </a:cubicBezTo>
                  <a:cubicBezTo>
                    <a:pt x="145" y="371"/>
                    <a:pt x="151" y="376"/>
                    <a:pt x="158" y="376"/>
                  </a:cubicBezTo>
                  <a:cubicBezTo>
                    <a:pt x="160" y="378"/>
                    <a:pt x="161" y="379"/>
                    <a:pt x="162" y="379"/>
                  </a:cubicBezTo>
                  <a:cubicBezTo>
                    <a:pt x="164" y="379"/>
                    <a:pt x="165" y="376"/>
                    <a:pt x="169" y="376"/>
                  </a:cubicBezTo>
                  <a:lnTo>
                    <a:pt x="169" y="371"/>
                  </a:lnTo>
                  <a:cubicBezTo>
                    <a:pt x="215" y="162"/>
                    <a:pt x="24" y="5"/>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6"/>
            <p:cNvSpPr/>
            <p:nvPr/>
          </p:nvSpPr>
          <p:spPr>
            <a:xfrm>
              <a:off x="6672019" y="1292302"/>
              <a:ext cx="23310" cy="6185"/>
            </a:xfrm>
            <a:custGeom>
              <a:rect b="b" l="l" r="r" t="t"/>
              <a:pathLst>
                <a:path extrusionOk="0" h="108" w="407">
                  <a:moveTo>
                    <a:pt x="13" y="1"/>
                  </a:moveTo>
                  <a:cubicBezTo>
                    <a:pt x="9" y="1"/>
                    <a:pt x="6" y="2"/>
                    <a:pt x="6" y="5"/>
                  </a:cubicBezTo>
                  <a:cubicBezTo>
                    <a:pt x="1" y="12"/>
                    <a:pt x="1" y="18"/>
                    <a:pt x="6" y="23"/>
                  </a:cubicBezTo>
                  <a:cubicBezTo>
                    <a:pt x="99" y="87"/>
                    <a:pt x="177" y="107"/>
                    <a:pt x="237" y="107"/>
                  </a:cubicBezTo>
                  <a:cubicBezTo>
                    <a:pt x="325" y="107"/>
                    <a:pt x="378" y="65"/>
                    <a:pt x="394" y="52"/>
                  </a:cubicBezTo>
                  <a:lnTo>
                    <a:pt x="401" y="47"/>
                  </a:lnTo>
                  <a:cubicBezTo>
                    <a:pt x="407" y="40"/>
                    <a:pt x="407" y="34"/>
                    <a:pt x="401" y="29"/>
                  </a:cubicBezTo>
                  <a:lnTo>
                    <a:pt x="383" y="29"/>
                  </a:lnTo>
                  <a:cubicBezTo>
                    <a:pt x="380" y="32"/>
                    <a:pt x="331" y="88"/>
                    <a:pt x="236" y="88"/>
                  </a:cubicBezTo>
                  <a:cubicBezTo>
                    <a:pt x="180" y="88"/>
                    <a:pt x="107" y="68"/>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6"/>
            <p:cNvSpPr/>
            <p:nvPr/>
          </p:nvSpPr>
          <p:spPr>
            <a:xfrm>
              <a:off x="6672019" y="1292302"/>
              <a:ext cx="29324" cy="8018"/>
            </a:xfrm>
            <a:custGeom>
              <a:rect b="b" l="l" r="r" t="t"/>
              <a:pathLst>
                <a:path extrusionOk="0" h="140" w="512">
                  <a:moveTo>
                    <a:pt x="15" y="1"/>
                  </a:moveTo>
                  <a:cubicBezTo>
                    <a:pt x="12" y="1"/>
                    <a:pt x="9" y="2"/>
                    <a:pt x="6" y="5"/>
                  </a:cubicBezTo>
                  <a:cubicBezTo>
                    <a:pt x="1" y="12"/>
                    <a:pt x="1" y="18"/>
                    <a:pt x="6" y="18"/>
                  </a:cubicBezTo>
                  <a:cubicBezTo>
                    <a:pt x="99" y="117"/>
                    <a:pt x="236" y="140"/>
                    <a:pt x="343" y="140"/>
                  </a:cubicBezTo>
                  <a:cubicBezTo>
                    <a:pt x="430" y="140"/>
                    <a:pt x="498" y="124"/>
                    <a:pt x="506" y="122"/>
                  </a:cubicBezTo>
                  <a:cubicBezTo>
                    <a:pt x="511" y="122"/>
                    <a:pt x="511" y="116"/>
                    <a:pt x="511" y="109"/>
                  </a:cubicBezTo>
                  <a:cubicBezTo>
                    <a:pt x="511" y="104"/>
                    <a:pt x="506" y="104"/>
                    <a:pt x="499" y="104"/>
                  </a:cubicBezTo>
                  <a:cubicBezTo>
                    <a:pt x="496" y="104"/>
                    <a:pt x="432" y="118"/>
                    <a:pt x="347" y="118"/>
                  </a:cubicBezTo>
                  <a:cubicBezTo>
                    <a:pt x="245" y="118"/>
                    <a:pt x="113" y="97"/>
                    <a:pt x="24" y="5"/>
                  </a:cubicBezTo>
                  <a:cubicBezTo>
                    <a:pt x="22" y="2"/>
                    <a:pt x="19"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6"/>
            <p:cNvSpPr/>
            <p:nvPr/>
          </p:nvSpPr>
          <p:spPr>
            <a:xfrm>
              <a:off x="6672019" y="1292302"/>
              <a:ext cx="21363" cy="25887"/>
            </a:xfrm>
            <a:custGeom>
              <a:rect b="b" l="l" r="r" t="t"/>
              <a:pathLst>
                <a:path extrusionOk="0" h="452" w="373">
                  <a:moveTo>
                    <a:pt x="13" y="1"/>
                  </a:moveTo>
                  <a:cubicBezTo>
                    <a:pt x="9" y="1"/>
                    <a:pt x="6" y="2"/>
                    <a:pt x="6" y="5"/>
                  </a:cubicBezTo>
                  <a:cubicBezTo>
                    <a:pt x="1" y="12"/>
                    <a:pt x="1" y="18"/>
                    <a:pt x="6" y="23"/>
                  </a:cubicBezTo>
                  <a:cubicBezTo>
                    <a:pt x="343" y="267"/>
                    <a:pt x="273" y="435"/>
                    <a:pt x="273" y="440"/>
                  </a:cubicBezTo>
                  <a:cubicBezTo>
                    <a:pt x="268" y="446"/>
                    <a:pt x="273" y="452"/>
                    <a:pt x="273" y="452"/>
                  </a:cubicBezTo>
                  <a:lnTo>
                    <a:pt x="285" y="452"/>
                  </a:lnTo>
                  <a:lnTo>
                    <a:pt x="290" y="446"/>
                  </a:lnTo>
                  <a:cubicBezTo>
                    <a:pt x="297" y="440"/>
                    <a:pt x="372" y="261"/>
                    <a:pt x="19" y="5"/>
                  </a:cubicBezTo>
                  <a:cubicBezTo>
                    <a:pt x="19" y="2"/>
                    <a:pt x="16"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6"/>
            <p:cNvSpPr/>
            <p:nvPr/>
          </p:nvSpPr>
          <p:spPr>
            <a:xfrm>
              <a:off x="6671732" y="1292015"/>
              <a:ext cx="25601" cy="18442"/>
            </a:xfrm>
            <a:custGeom>
              <a:rect b="b" l="l" r="r" t="t"/>
              <a:pathLst>
                <a:path extrusionOk="0" h="322" w="447">
                  <a:moveTo>
                    <a:pt x="14" y="0"/>
                  </a:moveTo>
                  <a:cubicBezTo>
                    <a:pt x="11" y="0"/>
                    <a:pt x="9" y="2"/>
                    <a:pt x="6" y="4"/>
                  </a:cubicBezTo>
                  <a:cubicBezTo>
                    <a:pt x="0" y="10"/>
                    <a:pt x="6" y="17"/>
                    <a:pt x="6" y="23"/>
                  </a:cubicBezTo>
                  <a:lnTo>
                    <a:pt x="429" y="317"/>
                  </a:lnTo>
                  <a:cubicBezTo>
                    <a:pt x="429" y="320"/>
                    <a:pt x="430" y="322"/>
                    <a:pt x="432" y="322"/>
                  </a:cubicBezTo>
                  <a:cubicBezTo>
                    <a:pt x="435" y="322"/>
                    <a:pt x="438" y="320"/>
                    <a:pt x="441" y="317"/>
                  </a:cubicBezTo>
                  <a:cubicBezTo>
                    <a:pt x="447" y="312"/>
                    <a:pt x="447" y="306"/>
                    <a:pt x="441" y="301"/>
                  </a:cubicBezTo>
                  <a:lnTo>
                    <a:pt x="24" y="4"/>
                  </a:lnTo>
                  <a:cubicBezTo>
                    <a:pt x="20" y="2"/>
                    <a:pt x="17"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6"/>
            <p:cNvSpPr/>
            <p:nvPr/>
          </p:nvSpPr>
          <p:spPr>
            <a:xfrm>
              <a:off x="6640462" y="1331419"/>
              <a:ext cx="32474" cy="28064"/>
            </a:xfrm>
            <a:custGeom>
              <a:rect b="b" l="l" r="r" t="t"/>
              <a:pathLst>
                <a:path extrusionOk="0" h="490" w="567">
                  <a:moveTo>
                    <a:pt x="523" y="1"/>
                  </a:moveTo>
                  <a:cubicBezTo>
                    <a:pt x="522" y="1"/>
                    <a:pt x="1" y="134"/>
                    <a:pt x="111" y="296"/>
                  </a:cubicBezTo>
                  <a:cubicBezTo>
                    <a:pt x="167" y="375"/>
                    <a:pt x="292" y="490"/>
                    <a:pt x="392" y="490"/>
                  </a:cubicBezTo>
                  <a:cubicBezTo>
                    <a:pt x="492" y="490"/>
                    <a:pt x="566" y="376"/>
                    <a:pt x="523"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6"/>
            <p:cNvSpPr/>
            <p:nvPr/>
          </p:nvSpPr>
          <p:spPr>
            <a:xfrm>
              <a:off x="6652775" y="1332106"/>
              <a:ext cx="18614" cy="15979"/>
            </a:xfrm>
            <a:custGeom>
              <a:rect b="b" l="l" r="r" t="t"/>
              <a:pathLst>
                <a:path extrusionOk="0" h="279" w="325">
                  <a:moveTo>
                    <a:pt x="302" y="0"/>
                  </a:moveTo>
                  <a:cubicBezTo>
                    <a:pt x="302" y="0"/>
                    <a:pt x="0" y="75"/>
                    <a:pt x="64" y="168"/>
                  </a:cubicBezTo>
                  <a:cubicBezTo>
                    <a:pt x="96" y="212"/>
                    <a:pt x="168" y="278"/>
                    <a:pt x="225" y="278"/>
                  </a:cubicBezTo>
                  <a:cubicBezTo>
                    <a:pt x="282" y="278"/>
                    <a:pt x="325" y="214"/>
                    <a:pt x="30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6"/>
            <p:cNvSpPr/>
            <p:nvPr/>
          </p:nvSpPr>
          <p:spPr>
            <a:xfrm>
              <a:off x="6662053" y="1330789"/>
              <a:ext cx="9106" cy="23253"/>
            </a:xfrm>
            <a:custGeom>
              <a:rect b="b" l="l" r="r" t="t"/>
              <a:pathLst>
                <a:path extrusionOk="0" h="406" w="159">
                  <a:moveTo>
                    <a:pt x="151" y="1"/>
                  </a:moveTo>
                  <a:cubicBezTo>
                    <a:pt x="146" y="1"/>
                    <a:pt x="140" y="1"/>
                    <a:pt x="140" y="6"/>
                  </a:cubicBezTo>
                  <a:cubicBezTo>
                    <a:pt x="140" y="6"/>
                    <a:pt x="1" y="215"/>
                    <a:pt x="116" y="400"/>
                  </a:cubicBezTo>
                  <a:lnTo>
                    <a:pt x="123" y="406"/>
                  </a:lnTo>
                  <a:cubicBezTo>
                    <a:pt x="123" y="406"/>
                    <a:pt x="129" y="406"/>
                    <a:pt x="129" y="400"/>
                  </a:cubicBezTo>
                  <a:cubicBezTo>
                    <a:pt x="134" y="400"/>
                    <a:pt x="134" y="394"/>
                    <a:pt x="134" y="389"/>
                  </a:cubicBezTo>
                  <a:cubicBezTo>
                    <a:pt x="30" y="215"/>
                    <a:pt x="158" y="17"/>
                    <a:pt x="158" y="17"/>
                  </a:cubicBezTo>
                  <a:cubicBezTo>
                    <a:pt x="158" y="12"/>
                    <a:pt x="158" y="6"/>
                    <a:pt x="15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6"/>
            <p:cNvSpPr/>
            <p:nvPr/>
          </p:nvSpPr>
          <p:spPr>
            <a:xfrm>
              <a:off x="6649797" y="1330789"/>
              <a:ext cx="21363" cy="10710"/>
            </a:xfrm>
            <a:custGeom>
              <a:rect b="b" l="l" r="r" t="t"/>
              <a:pathLst>
                <a:path extrusionOk="0" h="187" w="373">
                  <a:moveTo>
                    <a:pt x="365" y="1"/>
                  </a:moveTo>
                  <a:cubicBezTo>
                    <a:pt x="365" y="1"/>
                    <a:pt x="354" y="1"/>
                    <a:pt x="354" y="6"/>
                  </a:cubicBezTo>
                  <a:cubicBezTo>
                    <a:pt x="259" y="136"/>
                    <a:pt x="167" y="166"/>
                    <a:pt x="103" y="166"/>
                  </a:cubicBezTo>
                  <a:cubicBezTo>
                    <a:pt x="53" y="166"/>
                    <a:pt x="20" y="148"/>
                    <a:pt x="17" y="145"/>
                  </a:cubicBezTo>
                  <a:cubicBezTo>
                    <a:pt x="12" y="145"/>
                    <a:pt x="6" y="145"/>
                    <a:pt x="1" y="151"/>
                  </a:cubicBezTo>
                  <a:cubicBezTo>
                    <a:pt x="1" y="157"/>
                    <a:pt x="1" y="162"/>
                    <a:pt x="6" y="162"/>
                  </a:cubicBezTo>
                  <a:cubicBezTo>
                    <a:pt x="6" y="162"/>
                    <a:pt x="6" y="168"/>
                    <a:pt x="12" y="168"/>
                  </a:cubicBezTo>
                  <a:cubicBezTo>
                    <a:pt x="25" y="174"/>
                    <a:pt x="56" y="186"/>
                    <a:pt x="99" y="186"/>
                  </a:cubicBezTo>
                  <a:cubicBezTo>
                    <a:pt x="169" y="186"/>
                    <a:pt x="271" y="154"/>
                    <a:pt x="372" y="17"/>
                  </a:cubicBezTo>
                  <a:cubicBezTo>
                    <a:pt x="372" y="12"/>
                    <a:pt x="372" y="6"/>
                    <a:pt x="3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6"/>
            <p:cNvSpPr/>
            <p:nvPr/>
          </p:nvSpPr>
          <p:spPr>
            <a:xfrm>
              <a:off x="6645502" y="1330789"/>
              <a:ext cx="25658" cy="15578"/>
            </a:xfrm>
            <a:custGeom>
              <a:rect b="b" l="l" r="r" t="t"/>
              <a:pathLst>
                <a:path extrusionOk="0" h="272" w="448">
                  <a:moveTo>
                    <a:pt x="440" y="1"/>
                  </a:moveTo>
                  <a:cubicBezTo>
                    <a:pt x="435" y="1"/>
                    <a:pt x="429" y="1"/>
                    <a:pt x="429" y="6"/>
                  </a:cubicBezTo>
                  <a:cubicBezTo>
                    <a:pt x="330" y="221"/>
                    <a:pt x="12" y="250"/>
                    <a:pt x="6" y="250"/>
                  </a:cubicBezTo>
                  <a:cubicBezTo>
                    <a:pt x="1" y="255"/>
                    <a:pt x="1" y="255"/>
                    <a:pt x="1" y="261"/>
                  </a:cubicBezTo>
                  <a:cubicBezTo>
                    <a:pt x="1" y="266"/>
                    <a:pt x="1" y="272"/>
                    <a:pt x="6" y="272"/>
                  </a:cubicBezTo>
                  <a:lnTo>
                    <a:pt x="12" y="272"/>
                  </a:lnTo>
                  <a:cubicBezTo>
                    <a:pt x="23" y="272"/>
                    <a:pt x="343" y="237"/>
                    <a:pt x="447" y="12"/>
                  </a:cubicBezTo>
                  <a:cubicBezTo>
                    <a:pt x="447" y="6"/>
                    <a:pt x="447" y="1"/>
                    <a:pt x="44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6"/>
            <p:cNvSpPr/>
            <p:nvPr/>
          </p:nvSpPr>
          <p:spPr>
            <a:xfrm>
              <a:off x="6655811" y="1330789"/>
              <a:ext cx="15349" cy="29495"/>
            </a:xfrm>
            <a:custGeom>
              <a:rect b="b" l="l" r="r" t="t"/>
              <a:pathLst>
                <a:path extrusionOk="0" h="515" w="268">
                  <a:moveTo>
                    <a:pt x="260" y="1"/>
                  </a:moveTo>
                  <a:cubicBezTo>
                    <a:pt x="255" y="1"/>
                    <a:pt x="249" y="1"/>
                    <a:pt x="249" y="6"/>
                  </a:cubicBezTo>
                  <a:cubicBezTo>
                    <a:pt x="0" y="360"/>
                    <a:pt x="128" y="504"/>
                    <a:pt x="134" y="510"/>
                  </a:cubicBezTo>
                  <a:lnTo>
                    <a:pt x="139" y="510"/>
                  </a:lnTo>
                  <a:cubicBezTo>
                    <a:pt x="142" y="513"/>
                    <a:pt x="143" y="514"/>
                    <a:pt x="145" y="514"/>
                  </a:cubicBezTo>
                  <a:cubicBezTo>
                    <a:pt x="146" y="514"/>
                    <a:pt x="147" y="513"/>
                    <a:pt x="150" y="510"/>
                  </a:cubicBezTo>
                  <a:cubicBezTo>
                    <a:pt x="156" y="504"/>
                    <a:pt x="156" y="499"/>
                    <a:pt x="150" y="493"/>
                  </a:cubicBezTo>
                  <a:cubicBezTo>
                    <a:pt x="150" y="493"/>
                    <a:pt x="29" y="360"/>
                    <a:pt x="267" y="17"/>
                  </a:cubicBezTo>
                  <a:cubicBezTo>
                    <a:pt x="267" y="12"/>
                    <a:pt x="267" y="6"/>
                    <a:pt x="26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6"/>
            <p:cNvSpPr/>
            <p:nvPr/>
          </p:nvSpPr>
          <p:spPr>
            <a:xfrm>
              <a:off x="6652775" y="1330273"/>
              <a:ext cx="18671" cy="25372"/>
            </a:xfrm>
            <a:custGeom>
              <a:rect b="b" l="l" r="r" t="t"/>
              <a:pathLst>
                <a:path extrusionOk="0" h="443" w="326">
                  <a:moveTo>
                    <a:pt x="314" y="0"/>
                  </a:moveTo>
                  <a:cubicBezTo>
                    <a:pt x="309" y="0"/>
                    <a:pt x="306" y="3"/>
                    <a:pt x="302" y="3"/>
                  </a:cubicBezTo>
                  <a:lnTo>
                    <a:pt x="7" y="427"/>
                  </a:lnTo>
                  <a:cubicBezTo>
                    <a:pt x="0" y="427"/>
                    <a:pt x="0" y="438"/>
                    <a:pt x="7" y="438"/>
                  </a:cubicBezTo>
                  <a:cubicBezTo>
                    <a:pt x="10" y="441"/>
                    <a:pt x="13" y="442"/>
                    <a:pt x="15" y="442"/>
                  </a:cubicBezTo>
                  <a:cubicBezTo>
                    <a:pt x="18" y="442"/>
                    <a:pt x="21" y="441"/>
                    <a:pt x="24" y="438"/>
                  </a:cubicBezTo>
                  <a:lnTo>
                    <a:pt x="320" y="21"/>
                  </a:lnTo>
                  <a:cubicBezTo>
                    <a:pt x="326" y="15"/>
                    <a:pt x="326" y="10"/>
                    <a:pt x="320" y="3"/>
                  </a:cubicBezTo>
                  <a:cubicBezTo>
                    <a:pt x="318" y="1"/>
                    <a:pt x="316" y="0"/>
                    <a:pt x="3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6"/>
            <p:cNvSpPr/>
            <p:nvPr/>
          </p:nvSpPr>
          <p:spPr>
            <a:xfrm>
              <a:off x="6671732" y="1330903"/>
              <a:ext cx="29954" cy="24684"/>
            </a:xfrm>
            <a:custGeom>
              <a:rect b="b" l="l" r="r" t="t"/>
              <a:pathLst>
                <a:path extrusionOk="0" h="431" w="523">
                  <a:moveTo>
                    <a:pt x="118" y="1"/>
                  </a:moveTo>
                  <a:cubicBezTo>
                    <a:pt x="50" y="1"/>
                    <a:pt x="0" y="4"/>
                    <a:pt x="0" y="4"/>
                  </a:cubicBezTo>
                  <a:cubicBezTo>
                    <a:pt x="71" y="326"/>
                    <a:pt x="162" y="431"/>
                    <a:pt x="247" y="431"/>
                  </a:cubicBezTo>
                  <a:cubicBezTo>
                    <a:pt x="357" y="431"/>
                    <a:pt x="457" y="254"/>
                    <a:pt x="487" y="149"/>
                  </a:cubicBezTo>
                  <a:cubicBezTo>
                    <a:pt x="523" y="20"/>
                    <a:pt x="273" y="1"/>
                    <a:pt x="118"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6"/>
            <p:cNvSpPr/>
            <p:nvPr/>
          </p:nvSpPr>
          <p:spPr>
            <a:xfrm>
              <a:off x="6672362" y="1331362"/>
              <a:ext cx="17239" cy="14146"/>
            </a:xfrm>
            <a:custGeom>
              <a:rect b="b" l="l" r="r" t="t"/>
              <a:pathLst>
                <a:path extrusionOk="0" h="247" w="301">
                  <a:moveTo>
                    <a:pt x="50" y="1"/>
                  </a:moveTo>
                  <a:cubicBezTo>
                    <a:pt x="21" y="1"/>
                    <a:pt x="0" y="2"/>
                    <a:pt x="0" y="2"/>
                  </a:cubicBezTo>
                  <a:cubicBezTo>
                    <a:pt x="41" y="187"/>
                    <a:pt x="94" y="246"/>
                    <a:pt x="142" y="246"/>
                  </a:cubicBezTo>
                  <a:cubicBezTo>
                    <a:pt x="205" y="246"/>
                    <a:pt x="262" y="147"/>
                    <a:pt x="279" y="88"/>
                  </a:cubicBezTo>
                  <a:cubicBezTo>
                    <a:pt x="300" y="11"/>
                    <a:pt x="136" y="1"/>
                    <a:pt x="5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6"/>
            <p:cNvSpPr/>
            <p:nvPr/>
          </p:nvSpPr>
          <p:spPr>
            <a:xfrm>
              <a:off x="6671102" y="1330502"/>
              <a:ext cx="12314" cy="21534"/>
            </a:xfrm>
            <a:custGeom>
              <a:rect b="b" l="l" r="r" t="t"/>
              <a:pathLst>
                <a:path extrusionOk="0" h="376" w="215">
                  <a:moveTo>
                    <a:pt x="9" y="1"/>
                  </a:moveTo>
                  <a:cubicBezTo>
                    <a:pt x="7" y="1"/>
                    <a:pt x="6" y="2"/>
                    <a:pt x="6" y="6"/>
                  </a:cubicBezTo>
                  <a:cubicBezTo>
                    <a:pt x="0" y="11"/>
                    <a:pt x="0" y="17"/>
                    <a:pt x="6" y="17"/>
                  </a:cubicBezTo>
                  <a:cubicBezTo>
                    <a:pt x="6" y="22"/>
                    <a:pt x="191" y="167"/>
                    <a:pt x="145" y="365"/>
                  </a:cubicBezTo>
                  <a:cubicBezTo>
                    <a:pt x="145" y="370"/>
                    <a:pt x="150" y="376"/>
                    <a:pt x="156" y="376"/>
                  </a:cubicBezTo>
                  <a:lnTo>
                    <a:pt x="161" y="376"/>
                  </a:lnTo>
                  <a:cubicBezTo>
                    <a:pt x="167" y="376"/>
                    <a:pt x="167" y="370"/>
                    <a:pt x="167" y="370"/>
                  </a:cubicBezTo>
                  <a:cubicBezTo>
                    <a:pt x="214" y="162"/>
                    <a:pt x="17" y="6"/>
                    <a:pt x="17" y="6"/>
                  </a:cubicBezTo>
                  <a:cubicBezTo>
                    <a:pt x="14" y="2"/>
                    <a:pt x="11" y="1"/>
                    <a:pt x="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6"/>
            <p:cNvSpPr/>
            <p:nvPr/>
          </p:nvSpPr>
          <p:spPr>
            <a:xfrm>
              <a:off x="6671102" y="1330502"/>
              <a:ext cx="22909" cy="6128"/>
            </a:xfrm>
            <a:custGeom>
              <a:rect b="b" l="l" r="r" t="t"/>
              <a:pathLst>
                <a:path extrusionOk="0" h="107" w="400">
                  <a:moveTo>
                    <a:pt x="8" y="1"/>
                  </a:moveTo>
                  <a:cubicBezTo>
                    <a:pt x="6" y="1"/>
                    <a:pt x="3" y="2"/>
                    <a:pt x="0" y="6"/>
                  </a:cubicBezTo>
                  <a:cubicBezTo>
                    <a:pt x="0" y="11"/>
                    <a:pt x="0" y="17"/>
                    <a:pt x="6" y="17"/>
                  </a:cubicBezTo>
                  <a:cubicBezTo>
                    <a:pt x="98" y="85"/>
                    <a:pt x="176" y="106"/>
                    <a:pt x="237" y="106"/>
                  </a:cubicBezTo>
                  <a:cubicBezTo>
                    <a:pt x="323" y="106"/>
                    <a:pt x="377" y="65"/>
                    <a:pt x="394" y="52"/>
                  </a:cubicBezTo>
                  <a:cubicBezTo>
                    <a:pt x="394" y="46"/>
                    <a:pt x="399" y="46"/>
                    <a:pt x="399" y="46"/>
                  </a:cubicBezTo>
                  <a:lnTo>
                    <a:pt x="399" y="28"/>
                  </a:lnTo>
                  <a:cubicBezTo>
                    <a:pt x="397" y="25"/>
                    <a:pt x="394" y="24"/>
                    <a:pt x="391" y="24"/>
                  </a:cubicBezTo>
                  <a:cubicBezTo>
                    <a:pt x="388" y="24"/>
                    <a:pt x="385" y="25"/>
                    <a:pt x="383" y="28"/>
                  </a:cubicBezTo>
                  <a:cubicBezTo>
                    <a:pt x="378" y="31"/>
                    <a:pt x="329" y="88"/>
                    <a:pt x="234" y="88"/>
                  </a:cubicBezTo>
                  <a:cubicBezTo>
                    <a:pt x="178" y="88"/>
                    <a:pt x="105" y="68"/>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6"/>
            <p:cNvSpPr/>
            <p:nvPr/>
          </p:nvSpPr>
          <p:spPr>
            <a:xfrm>
              <a:off x="6671102" y="1330502"/>
              <a:ext cx="29209" cy="8018"/>
            </a:xfrm>
            <a:custGeom>
              <a:rect b="b" l="l" r="r" t="t"/>
              <a:pathLst>
                <a:path extrusionOk="0" h="140" w="510">
                  <a:moveTo>
                    <a:pt x="13" y="1"/>
                  </a:moveTo>
                  <a:cubicBezTo>
                    <a:pt x="11" y="1"/>
                    <a:pt x="8" y="2"/>
                    <a:pt x="6" y="6"/>
                  </a:cubicBezTo>
                  <a:cubicBezTo>
                    <a:pt x="0" y="6"/>
                    <a:pt x="0" y="17"/>
                    <a:pt x="6" y="17"/>
                  </a:cubicBezTo>
                  <a:cubicBezTo>
                    <a:pt x="98" y="116"/>
                    <a:pt x="235" y="139"/>
                    <a:pt x="341" y="139"/>
                  </a:cubicBezTo>
                  <a:cubicBezTo>
                    <a:pt x="427" y="139"/>
                    <a:pt x="493" y="124"/>
                    <a:pt x="498" y="121"/>
                  </a:cubicBezTo>
                  <a:lnTo>
                    <a:pt x="504" y="121"/>
                  </a:lnTo>
                  <a:cubicBezTo>
                    <a:pt x="509" y="116"/>
                    <a:pt x="509" y="116"/>
                    <a:pt x="509" y="110"/>
                  </a:cubicBezTo>
                  <a:cubicBezTo>
                    <a:pt x="505" y="105"/>
                    <a:pt x="501" y="101"/>
                    <a:pt x="497" y="101"/>
                  </a:cubicBezTo>
                  <a:cubicBezTo>
                    <a:pt x="496" y="101"/>
                    <a:pt x="494" y="102"/>
                    <a:pt x="493" y="103"/>
                  </a:cubicBezTo>
                  <a:cubicBezTo>
                    <a:pt x="493" y="103"/>
                    <a:pt x="428" y="117"/>
                    <a:pt x="342" y="117"/>
                  </a:cubicBezTo>
                  <a:cubicBezTo>
                    <a:pt x="239" y="117"/>
                    <a:pt x="106" y="97"/>
                    <a:pt x="17" y="6"/>
                  </a:cubicBez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6"/>
            <p:cNvSpPr/>
            <p:nvPr/>
          </p:nvSpPr>
          <p:spPr>
            <a:xfrm>
              <a:off x="6671102" y="1330502"/>
              <a:ext cx="21248" cy="25830"/>
            </a:xfrm>
            <a:custGeom>
              <a:rect b="b" l="l" r="r" t="t"/>
              <a:pathLst>
                <a:path extrusionOk="0" h="451" w="371">
                  <a:moveTo>
                    <a:pt x="8" y="1"/>
                  </a:moveTo>
                  <a:cubicBezTo>
                    <a:pt x="6" y="1"/>
                    <a:pt x="3" y="2"/>
                    <a:pt x="0" y="6"/>
                  </a:cubicBezTo>
                  <a:cubicBezTo>
                    <a:pt x="0" y="11"/>
                    <a:pt x="0" y="17"/>
                    <a:pt x="6" y="17"/>
                  </a:cubicBezTo>
                  <a:cubicBezTo>
                    <a:pt x="341" y="266"/>
                    <a:pt x="266" y="434"/>
                    <a:pt x="266" y="434"/>
                  </a:cubicBezTo>
                  <a:cubicBezTo>
                    <a:pt x="266" y="440"/>
                    <a:pt x="266" y="445"/>
                    <a:pt x="271" y="451"/>
                  </a:cubicBezTo>
                  <a:lnTo>
                    <a:pt x="284" y="451"/>
                  </a:lnTo>
                  <a:lnTo>
                    <a:pt x="289" y="445"/>
                  </a:lnTo>
                  <a:cubicBezTo>
                    <a:pt x="289" y="440"/>
                    <a:pt x="370" y="260"/>
                    <a:pt x="17" y="6"/>
                  </a:cubicBezTo>
                  <a:cubicBezTo>
                    <a:pt x="14" y="2"/>
                    <a:pt x="11"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6"/>
            <p:cNvSpPr/>
            <p:nvPr/>
          </p:nvSpPr>
          <p:spPr>
            <a:xfrm>
              <a:off x="6670702" y="1330159"/>
              <a:ext cx="25314" cy="18499"/>
            </a:xfrm>
            <a:custGeom>
              <a:rect b="b" l="l" r="r" t="t"/>
              <a:pathLst>
                <a:path extrusionOk="0" h="323" w="442">
                  <a:moveTo>
                    <a:pt x="11" y="1"/>
                  </a:moveTo>
                  <a:cubicBezTo>
                    <a:pt x="8" y="1"/>
                    <a:pt x="7" y="2"/>
                    <a:pt x="7" y="5"/>
                  </a:cubicBezTo>
                  <a:cubicBezTo>
                    <a:pt x="0" y="12"/>
                    <a:pt x="0" y="17"/>
                    <a:pt x="7" y="23"/>
                  </a:cubicBezTo>
                  <a:lnTo>
                    <a:pt x="424" y="318"/>
                  </a:lnTo>
                  <a:cubicBezTo>
                    <a:pt x="427" y="321"/>
                    <a:pt x="430" y="323"/>
                    <a:pt x="433" y="323"/>
                  </a:cubicBezTo>
                  <a:cubicBezTo>
                    <a:pt x="436" y="323"/>
                    <a:pt x="438" y="321"/>
                    <a:pt x="441" y="318"/>
                  </a:cubicBezTo>
                  <a:cubicBezTo>
                    <a:pt x="441" y="312"/>
                    <a:pt x="441" y="307"/>
                    <a:pt x="436" y="301"/>
                  </a:cubicBezTo>
                  <a:lnTo>
                    <a:pt x="18" y="5"/>
                  </a:lnTo>
                  <a:cubicBezTo>
                    <a:pt x="15" y="2"/>
                    <a:pt x="13"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6"/>
            <p:cNvSpPr/>
            <p:nvPr/>
          </p:nvSpPr>
          <p:spPr>
            <a:xfrm>
              <a:off x="6644814" y="1372941"/>
              <a:ext cx="29438" cy="25544"/>
            </a:xfrm>
            <a:custGeom>
              <a:rect b="b" l="l" r="r" t="t"/>
              <a:pathLst>
                <a:path extrusionOk="0" h="446" w="514">
                  <a:moveTo>
                    <a:pt x="476" y="1"/>
                  </a:moveTo>
                  <a:cubicBezTo>
                    <a:pt x="476" y="1"/>
                    <a:pt x="0" y="127"/>
                    <a:pt x="99" y="273"/>
                  </a:cubicBezTo>
                  <a:cubicBezTo>
                    <a:pt x="151" y="343"/>
                    <a:pt x="264" y="445"/>
                    <a:pt x="354" y="445"/>
                  </a:cubicBezTo>
                  <a:cubicBezTo>
                    <a:pt x="445" y="445"/>
                    <a:pt x="513" y="342"/>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6"/>
            <p:cNvSpPr/>
            <p:nvPr/>
          </p:nvSpPr>
          <p:spPr>
            <a:xfrm>
              <a:off x="6656097" y="1373571"/>
              <a:ext cx="16838" cy="14604"/>
            </a:xfrm>
            <a:custGeom>
              <a:rect b="b" l="l" r="r" t="t"/>
              <a:pathLst>
                <a:path extrusionOk="0" h="255" w="294">
                  <a:moveTo>
                    <a:pt x="273" y="1"/>
                  </a:moveTo>
                  <a:lnTo>
                    <a:pt x="273" y="1"/>
                  </a:lnTo>
                  <a:cubicBezTo>
                    <a:pt x="273" y="1"/>
                    <a:pt x="1" y="70"/>
                    <a:pt x="59" y="151"/>
                  </a:cubicBezTo>
                  <a:cubicBezTo>
                    <a:pt x="88" y="195"/>
                    <a:pt x="151" y="254"/>
                    <a:pt x="203" y="254"/>
                  </a:cubicBezTo>
                  <a:cubicBezTo>
                    <a:pt x="254" y="254"/>
                    <a:pt x="293" y="195"/>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6"/>
            <p:cNvSpPr/>
            <p:nvPr/>
          </p:nvSpPr>
          <p:spPr>
            <a:xfrm>
              <a:off x="6664688" y="1372311"/>
              <a:ext cx="8018" cy="21248"/>
            </a:xfrm>
            <a:custGeom>
              <a:rect b="b" l="l" r="r" t="t"/>
              <a:pathLst>
                <a:path extrusionOk="0" h="371" w="140">
                  <a:moveTo>
                    <a:pt x="127" y="1"/>
                  </a:moveTo>
                  <a:cubicBezTo>
                    <a:pt x="125" y="1"/>
                    <a:pt x="123" y="3"/>
                    <a:pt x="123" y="6"/>
                  </a:cubicBezTo>
                  <a:cubicBezTo>
                    <a:pt x="123" y="6"/>
                    <a:pt x="1" y="197"/>
                    <a:pt x="100" y="365"/>
                  </a:cubicBezTo>
                  <a:lnTo>
                    <a:pt x="105" y="370"/>
                  </a:lnTo>
                  <a:lnTo>
                    <a:pt x="118" y="370"/>
                  </a:lnTo>
                  <a:cubicBezTo>
                    <a:pt x="118" y="365"/>
                    <a:pt x="123" y="359"/>
                    <a:pt x="118" y="359"/>
                  </a:cubicBezTo>
                  <a:cubicBezTo>
                    <a:pt x="19" y="202"/>
                    <a:pt x="134" y="17"/>
                    <a:pt x="140" y="17"/>
                  </a:cubicBezTo>
                  <a:cubicBezTo>
                    <a:pt x="140" y="12"/>
                    <a:pt x="140" y="6"/>
                    <a:pt x="134" y="6"/>
                  </a:cubicBezTo>
                  <a:cubicBezTo>
                    <a:pt x="132" y="3"/>
                    <a:pt x="129" y="1"/>
                    <a:pt x="12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6"/>
            <p:cNvSpPr/>
            <p:nvPr/>
          </p:nvSpPr>
          <p:spPr>
            <a:xfrm>
              <a:off x="6653176" y="1372311"/>
              <a:ext cx="19530" cy="9965"/>
            </a:xfrm>
            <a:custGeom>
              <a:rect b="b" l="l" r="r" t="t"/>
              <a:pathLst>
                <a:path extrusionOk="0" h="174" w="341">
                  <a:moveTo>
                    <a:pt x="328" y="1"/>
                  </a:moveTo>
                  <a:cubicBezTo>
                    <a:pt x="326" y="1"/>
                    <a:pt x="324" y="3"/>
                    <a:pt x="324" y="6"/>
                  </a:cubicBezTo>
                  <a:cubicBezTo>
                    <a:pt x="235" y="127"/>
                    <a:pt x="150" y="154"/>
                    <a:pt x="92" y="154"/>
                  </a:cubicBezTo>
                  <a:cubicBezTo>
                    <a:pt x="48" y="154"/>
                    <a:pt x="19" y="138"/>
                    <a:pt x="17" y="138"/>
                  </a:cubicBezTo>
                  <a:cubicBezTo>
                    <a:pt x="14" y="135"/>
                    <a:pt x="11" y="134"/>
                    <a:pt x="9" y="134"/>
                  </a:cubicBezTo>
                  <a:cubicBezTo>
                    <a:pt x="7" y="134"/>
                    <a:pt x="6" y="135"/>
                    <a:pt x="6" y="138"/>
                  </a:cubicBezTo>
                  <a:cubicBezTo>
                    <a:pt x="0" y="145"/>
                    <a:pt x="6" y="151"/>
                    <a:pt x="6" y="156"/>
                  </a:cubicBezTo>
                  <a:lnTo>
                    <a:pt x="17" y="156"/>
                  </a:lnTo>
                  <a:cubicBezTo>
                    <a:pt x="28" y="163"/>
                    <a:pt x="56" y="173"/>
                    <a:pt x="94" y="173"/>
                  </a:cubicBezTo>
                  <a:cubicBezTo>
                    <a:pt x="158" y="173"/>
                    <a:pt x="251" y="144"/>
                    <a:pt x="341" y="17"/>
                  </a:cubicBezTo>
                  <a:cubicBezTo>
                    <a:pt x="341" y="12"/>
                    <a:pt x="341" y="6"/>
                    <a:pt x="335" y="6"/>
                  </a:cubicBezTo>
                  <a:cubicBezTo>
                    <a:pt x="333" y="3"/>
                    <a:pt x="330" y="1"/>
                    <a:pt x="32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6"/>
            <p:cNvSpPr/>
            <p:nvPr/>
          </p:nvSpPr>
          <p:spPr>
            <a:xfrm>
              <a:off x="6649167" y="1372426"/>
              <a:ext cx="23539" cy="14204"/>
            </a:xfrm>
            <a:custGeom>
              <a:rect b="b" l="l" r="r" t="t"/>
              <a:pathLst>
                <a:path extrusionOk="0" h="248" w="411">
                  <a:moveTo>
                    <a:pt x="400" y="1"/>
                  </a:moveTo>
                  <a:cubicBezTo>
                    <a:pt x="397" y="1"/>
                    <a:pt x="394" y="4"/>
                    <a:pt x="394" y="4"/>
                  </a:cubicBezTo>
                  <a:cubicBezTo>
                    <a:pt x="301" y="200"/>
                    <a:pt x="12" y="229"/>
                    <a:pt x="12" y="229"/>
                  </a:cubicBezTo>
                  <a:cubicBezTo>
                    <a:pt x="6" y="229"/>
                    <a:pt x="1" y="235"/>
                    <a:pt x="1" y="241"/>
                  </a:cubicBezTo>
                  <a:lnTo>
                    <a:pt x="6" y="247"/>
                  </a:lnTo>
                  <a:lnTo>
                    <a:pt x="12" y="247"/>
                  </a:lnTo>
                  <a:cubicBezTo>
                    <a:pt x="23" y="247"/>
                    <a:pt x="314" y="218"/>
                    <a:pt x="411" y="15"/>
                  </a:cubicBezTo>
                  <a:cubicBezTo>
                    <a:pt x="411" y="10"/>
                    <a:pt x="411" y="4"/>
                    <a:pt x="405" y="4"/>
                  </a:cubicBezTo>
                  <a:cubicBezTo>
                    <a:pt x="403" y="2"/>
                    <a:pt x="402" y="1"/>
                    <a:pt x="40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6"/>
            <p:cNvSpPr/>
            <p:nvPr/>
          </p:nvSpPr>
          <p:spPr>
            <a:xfrm>
              <a:off x="6658732" y="1372311"/>
              <a:ext cx="13974" cy="26918"/>
            </a:xfrm>
            <a:custGeom>
              <a:rect b="b" l="l" r="r" t="t"/>
              <a:pathLst>
                <a:path extrusionOk="0" h="470" w="244">
                  <a:moveTo>
                    <a:pt x="231" y="1"/>
                  </a:moveTo>
                  <a:cubicBezTo>
                    <a:pt x="229" y="1"/>
                    <a:pt x="227" y="3"/>
                    <a:pt x="227" y="6"/>
                  </a:cubicBezTo>
                  <a:cubicBezTo>
                    <a:pt x="0" y="330"/>
                    <a:pt x="117" y="464"/>
                    <a:pt x="123" y="469"/>
                  </a:cubicBezTo>
                  <a:lnTo>
                    <a:pt x="140" y="469"/>
                  </a:lnTo>
                  <a:lnTo>
                    <a:pt x="140" y="451"/>
                  </a:lnTo>
                  <a:cubicBezTo>
                    <a:pt x="134" y="451"/>
                    <a:pt x="24" y="330"/>
                    <a:pt x="244" y="17"/>
                  </a:cubicBezTo>
                  <a:cubicBezTo>
                    <a:pt x="244" y="12"/>
                    <a:pt x="244" y="6"/>
                    <a:pt x="238" y="6"/>
                  </a:cubicBezTo>
                  <a:cubicBezTo>
                    <a:pt x="236" y="3"/>
                    <a:pt x="233" y="1"/>
                    <a:pt x="23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6"/>
            <p:cNvSpPr/>
            <p:nvPr/>
          </p:nvSpPr>
          <p:spPr>
            <a:xfrm>
              <a:off x="6656097" y="1371968"/>
              <a:ext cx="17010" cy="23081"/>
            </a:xfrm>
            <a:custGeom>
              <a:rect b="b" l="l" r="r" t="t"/>
              <a:pathLst>
                <a:path extrusionOk="0" h="403" w="297">
                  <a:moveTo>
                    <a:pt x="282" y="1"/>
                  </a:moveTo>
                  <a:cubicBezTo>
                    <a:pt x="279" y="1"/>
                    <a:pt x="276" y="2"/>
                    <a:pt x="273" y="5"/>
                  </a:cubicBezTo>
                  <a:lnTo>
                    <a:pt x="1" y="388"/>
                  </a:lnTo>
                  <a:cubicBezTo>
                    <a:pt x="1" y="395"/>
                    <a:pt x="1" y="400"/>
                    <a:pt x="6" y="400"/>
                  </a:cubicBezTo>
                  <a:cubicBezTo>
                    <a:pt x="8" y="402"/>
                    <a:pt x="9" y="403"/>
                    <a:pt x="10" y="403"/>
                  </a:cubicBezTo>
                  <a:cubicBezTo>
                    <a:pt x="12" y="403"/>
                    <a:pt x="14" y="400"/>
                    <a:pt x="19" y="400"/>
                  </a:cubicBezTo>
                  <a:lnTo>
                    <a:pt x="290" y="18"/>
                  </a:lnTo>
                  <a:cubicBezTo>
                    <a:pt x="297" y="12"/>
                    <a:pt x="290" y="5"/>
                    <a:pt x="290" y="5"/>
                  </a:cubicBezTo>
                  <a:cubicBezTo>
                    <a:pt x="287" y="2"/>
                    <a:pt x="284" y="1"/>
                    <a:pt x="28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6"/>
            <p:cNvSpPr/>
            <p:nvPr/>
          </p:nvSpPr>
          <p:spPr>
            <a:xfrm>
              <a:off x="6673393" y="1372770"/>
              <a:ext cx="27147" cy="22394"/>
            </a:xfrm>
            <a:custGeom>
              <a:rect b="b" l="l" r="r" t="t"/>
              <a:pathLst>
                <a:path extrusionOk="0" h="391" w="474">
                  <a:moveTo>
                    <a:pt x="100" y="1"/>
                  </a:moveTo>
                  <a:cubicBezTo>
                    <a:pt x="42" y="1"/>
                    <a:pt x="0" y="4"/>
                    <a:pt x="0" y="4"/>
                  </a:cubicBezTo>
                  <a:cubicBezTo>
                    <a:pt x="63" y="296"/>
                    <a:pt x="146" y="391"/>
                    <a:pt x="223" y="391"/>
                  </a:cubicBezTo>
                  <a:cubicBezTo>
                    <a:pt x="323" y="391"/>
                    <a:pt x="414" y="231"/>
                    <a:pt x="440" y="137"/>
                  </a:cubicBezTo>
                  <a:cubicBezTo>
                    <a:pt x="473" y="18"/>
                    <a:pt x="239" y="1"/>
                    <a:pt x="10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6"/>
            <p:cNvSpPr/>
            <p:nvPr/>
          </p:nvSpPr>
          <p:spPr>
            <a:xfrm>
              <a:off x="6674023" y="1373113"/>
              <a:ext cx="15464" cy="12886"/>
            </a:xfrm>
            <a:custGeom>
              <a:rect b="b" l="l" r="r" t="t"/>
              <a:pathLst>
                <a:path extrusionOk="0" h="225" w="270">
                  <a:moveTo>
                    <a:pt x="68" y="1"/>
                  </a:moveTo>
                  <a:cubicBezTo>
                    <a:pt x="30" y="1"/>
                    <a:pt x="1" y="3"/>
                    <a:pt x="1" y="3"/>
                  </a:cubicBezTo>
                  <a:cubicBezTo>
                    <a:pt x="36" y="170"/>
                    <a:pt x="82" y="224"/>
                    <a:pt x="126" y="224"/>
                  </a:cubicBezTo>
                  <a:cubicBezTo>
                    <a:pt x="182" y="224"/>
                    <a:pt x="233" y="134"/>
                    <a:pt x="250" y="78"/>
                  </a:cubicBezTo>
                  <a:cubicBezTo>
                    <a:pt x="269" y="11"/>
                    <a:pt x="148" y="1"/>
                    <a:pt x="6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6"/>
            <p:cNvSpPr/>
            <p:nvPr/>
          </p:nvSpPr>
          <p:spPr>
            <a:xfrm>
              <a:off x="6672649" y="1372254"/>
              <a:ext cx="11054" cy="19644"/>
            </a:xfrm>
            <a:custGeom>
              <a:rect b="b" l="l" r="r" t="t"/>
              <a:pathLst>
                <a:path extrusionOk="0" h="343" w="193">
                  <a:moveTo>
                    <a:pt x="1" y="0"/>
                  </a:moveTo>
                  <a:cubicBezTo>
                    <a:pt x="1" y="7"/>
                    <a:pt x="1" y="13"/>
                    <a:pt x="8" y="18"/>
                  </a:cubicBezTo>
                  <a:cubicBezTo>
                    <a:pt x="8" y="18"/>
                    <a:pt x="175" y="152"/>
                    <a:pt x="134" y="331"/>
                  </a:cubicBezTo>
                  <a:cubicBezTo>
                    <a:pt x="134" y="337"/>
                    <a:pt x="134" y="342"/>
                    <a:pt x="140" y="342"/>
                  </a:cubicBezTo>
                  <a:lnTo>
                    <a:pt x="147" y="342"/>
                  </a:lnTo>
                  <a:lnTo>
                    <a:pt x="153" y="337"/>
                  </a:lnTo>
                  <a:cubicBezTo>
                    <a:pt x="193" y="146"/>
                    <a:pt x="19" y="0"/>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6"/>
            <p:cNvSpPr/>
            <p:nvPr/>
          </p:nvSpPr>
          <p:spPr>
            <a:xfrm>
              <a:off x="6672649" y="1372254"/>
              <a:ext cx="21019" cy="5613"/>
            </a:xfrm>
            <a:custGeom>
              <a:rect b="b" l="l" r="r" t="t"/>
              <a:pathLst>
                <a:path extrusionOk="0" h="98" w="367">
                  <a:moveTo>
                    <a:pt x="19" y="0"/>
                  </a:moveTo>
                  <a:cubicBezTo>
                    <a:pt x="13" y="0"/>
                    <a:pt x="8" y="0"/>
                    <a:pt x="1" y="7"/>
                  </a:cubicBezTo>
                  <a:cubicBezTo>
                    <a:pt x="1" y="7"/>
                    <a:pt x="1" y="13"/>
                    <a:pt x="8" y="18"/>
                  </a:cubicBezTo>
                  <a:cubicBezTo>
                    <a:pt x="92" y="78"/>
                    <a:pt x="162" y="97"/>
                    <a:pt x="217" y="97"/>
                  </a:cubicBezTo>
                  <a:cubicBezTo>
                    <a:pt x="294" y="97"/>
                    <a:pt x="342" y="60"/>
                    <a:pt x="356" y="47"/>
                  </a:cubicBezTo>
                  <a:lnTo>
                    <a:pt x="361" y="42"/>
                  </a:lnTo>
                  <a:cubicBezTo>
                    <a:pt x="367" y="35"/>
                    <a:pt x="367" y="29"/>
                    <a:pt x="361" y="24"/>
                  </a:cubicBezTo>
                  <a:lnTo>
                    <a:pt x="349" y="24"/>
                  </a:lnTo>
                  <a:cubicBezTo>
                    <a:pt x="345" y="27"/>
                    <a:pt x="299" y="78"/>
                    <a:pt x="215" y="78"/>
                  </a:cubicBezTo>
                  <a:cubicBezTo>
                    <a:pt x="163" y="78"/>
                    <a:pt x="98" y="59"/>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6"/>
            <p:cNvSpPr/>
            <p:nvPr/>
          </p:nvSpPr>
          <p:spPr>
            <a:xfrm>
              <a:off x="6672649" y="1372254"/>
              <a:ext cx="26689" cy="7388"/>
            </a:xfrm>
            <a:custGeom>
              <a:rect b="b" l="l" r="r" t="t"/>
              <a:pathLst>
                <a:path extrusionOk="0" h="129" w="466">
                  <a:moveTo>
                    <a:pt x="1" y="0"/>
                  </a:moveTo>
                  <a:lnTo>
                    <a:pt x="1" y="18"/>
                  </a:lnTo>
                  <a:cubicBezTo>
                    <a:pt x="87" y="107"/>
                    <a:pt x="211" y="128"/>
                    <a:pt x="307" y="128"/>
                  </a:cubicBezTo>
                  <a:cubicBezTo>
                    <a:pt x="387" y="128"/>
                    <a:pt x="448" y="114"/>
                    <a:pt x="453" y="111"/>
                  </a:cubicBezTo>
                  <a:lnTo>
                    <a:pt x="460" y="111"/>
                  </a:lnTo>
                  <a:cubicBezTo>
                    <a:pt x="460" y="104"/>
                    <a:pt x="466" y="104"/>
                    <a:pt x="460" y="99"/>
                  </a:cubicBezTo>
                  <a:cubicBezTo>
                    <a:pt x="460" y="93"/>
                    <a:pt x="453" y="93"/>
                    <a:pt x="453" y="93"/>
                  </a:cubicBezTo>
                  <a:cubicBezTo>
                    <a:pt x="450" y="93"/>
                    <a:pt x="392" y="106"/>
                    <a:pt x="315" y="106"/>
                  </a:cubicBezTo>
                  <a:cubicBezTo>
                    <a:pt x="221" y="106"/>
                    <a:pt x="99" y="8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6"/>
            <p:cNvSpPr/>
            <p:nvPr/>
          </p:nvSpPr>
          <p:spPr>
            <a:xfrm>
              <a:off x="6672649" y="1372254"/>
              <a:ext cx="19358" cy="23596"/>
            </a:xfrm>
            <a:custGeom>
              <a:rect b="b" l="l" r="r" t="t"/>
              <a:pathLst>
                <a:path extrusionOk="0" h="412" w="338">
                  <a:moveTo>
                    <a:pt x="19" y="0"/>
                  </a:moveTo>
                  <a:cubicBezTo>
                    <a:pt x="13" y="0"/>
                    <a:pt x="8" y="0"/>
                    <a:pt x="1" y="7"/>
                  </a:cubicBezTo>
                  <a:cubicBezTo>
                    <a:pt x="1" y="7"/>
                    <a:pt x="1" y="13"/>
                    <a:pt x="8" y="18"/>
                  </a:cubicBezTo>
                  <a:cubicBezTo>
                    <a:pt x="308" y="244"/>
                    <a:pt x="244" y="395"/>
                    <a:pt x="244" y="395"/>
                  </a:cubicBezTo>
                  <a:cubicBezTo>
                    <a:pt x="244" y="401"/>
                    <a:pt x="244" y="406"/>
                    <a:pt x="251" y="412"/>
                  </a:cubicBezTo>
                  <a:cubicBezTo>
                    <a:pt x="251" y="412"/>
                    <a:pt x="257" y="412"/>
                    <a:pt x="262" y="406"/>
                  </a:cubicBezTo>
                  <a:cubicBezTo>
                    <a:pt x="262" y="401"/>
                    <a:pt x="338"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6"/>
            <p:cNvSpPr/>
            <p:nvPr/>
          </p:nvSpPr>
          <p:spPr>
            <a:xfrm>
              <a:off x="6672362" y="1371911"/>
              <a:ext cx="22966" cy="16838"/>
            </a:xfrm>
            <a:custGeom>
              <a:rect b="b" l="l" r="r" t="t"/>
              <a:pathLst>
                <a:path extrusionOk="0" h="294" w="401">
                  <a:moveTo>
                    <a:pt x="18" y="1"/>
                  </a:moveTo>
                  <a:cubicBezTo>
                    <a:pt x="13" y="1"/>
                    <a:pt x="6" y="1"/>
                    <a:pt x="0" y="6"/>
                  </a:cubicBezTo>
                  <a:cubicBezTo>
                    <a:pt x="0" y="13"/>
                    <a:pt x="0" y="19"/>
                    <a:pt x="6" y="19"/>
                  </a:cubicBezTo>
                  <a:lnTo>
                    <a:pt x="388" y="291"/>
                  </a:lnTo>
                  <a:cubicBezTo>
                    <a:pt x="388" y="293"/>
                    <a:pt x="389" y="294"/>
                    <a:pt x="390" y="294"/>
                  </a:cubicBezTo>
                  <a:cubicBezTo>
                    <a:pt x="393" y="294"/>
                    <a:pt x="397" y="291"/>
                    <a:pt x="401" y="291"/>
                  </a:cubicBezTo>
                  <a:lnTo>
                    <a:pt x="401" y="273"/>
                  </a:lnTo>
                  <a:lnTo>
                    <a:pt x="18"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6"/>
            <p:cNvSpPr/>
            <p:nvPr/>
          </p:nvSpPr>
          <p:spPr>
            <a:xfrm>
              <a:off x="6652775" y="1408794"/>
              <a:ext cx="29438" cy="25773"/>
            </a:xfrm>
            <a:custGeom>
              <a:rect b="b" l="l" r="r" t="t"/>
              <a:pathLst>
                <a:path extrusionOk="0" h="450" w="514">
                  <a:moveTo>
                    <a:pt x="476" y="1"/>
                  </a:moveTo>
                  <a:cubicBezTo>
                    <a:pt x="476" y="1"/>
                    <a:pt x="0" y="127"/>
                    <a:pt x="99" y="273"/>
                  </a:cubicBezTo>
                  <a:cubicBezTo>
                    <a:pt x="148" y="346"/>
                    <a:pt x="261" y="450"/>
                    <a:pt x="353" y="450"/>
                  </a:cubicBezTo>
                  <a:cubicBezTo>
                    <a:pt x="444" y="450"/>
                    <a:pt x="513" y="346"/>
                    <a:pt x="476"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6"/>
            <p:cNvSpPr/>
            <p:nvPr/>
          </p:nvSpPr>
          <p:spPr>
            <a:xfrm>
              <a:off x="6663772" y="1409424"/>
              <a:ext cx="16953" cy="14776"/>
            </a:xfrm>
            <a:custGeom>
              <a:rect b="b" l="l" r="r" t="t"/>
              <a:pathLst>
                <a:path extrusionOk="0" h="258" w="296">
                  <a:moveTo>
                    <a:pt x="273" y="1"/>
                  </a:moveTo>
                  <a:cubicBezTo>
                    <a:pt x="273" y="1"/>
                    <a:pt x="0" y="70"/>
                    <a:pt x="59" y="158"/>
                  </a:cubicBezTo>
                  <a:cubicBezTo>
                    <a:pt x="87" y="198"/>
                    <a:pt x="152" y="257"/>
                    <a:pt x="204" y="257"/>
                  </a:cubicBezTo>
                  <a:cubicBezTo>
                    <a:pt x="256" y="257"/>
                    <a:pt x="296" y="198"/>
                    <a:pt x="27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6"/>
            <p:cNvSpPr/>
            <p:nvPr/>
          </p:nvSpPr>
          <p:spPr>
            <a:xfrm>
              <a:off x="6672362" y="1408279"/>
              <a:ext cx="8018" cy="21134"/>
            </a:xfrm>
            <a:custGeom>
              <a:rect b="b" l="l" r="r" t="t"/>
              <a:pathLst>
                <a:path extrusionOk="0" h="369" w="140">
                  <a:moveTo>
                    <a:pt x="134" y="1"/>
                  </a:moveTo>
                  <a:cubicBezTo>
                    <a:pt x="130" y="1"/>
                    <a:pt x="126" y="4"/>
                    <a:pt x="123" y="4"/>
                  </a:cubicBezTo>
                  <a:cubicBezTo>
                    <a:pt x="123" y="10"/>
                    <a:pt x="0" y="200"/>
                    <a:pt x="105" y="363"/>
                  </a:cubicBezTo>
                  <a:lnTo>
                    <a:pt x="105" y="368"/>
                  </a:lnTo>
                  <a:lnTo>
                    <a:pt x="117" y="368"/>
                  </a:lnTo>
                  <a:cubicBezTo>
                    <a:pt x="123" y="368"/>
                    <a:pt x="123" y="357"/>
                    <a:pt x="117" y="357"/>
                  </a:cubicBezTo>
                  <a:cubicBezTo>
                    <a:pt x="24" y="200"/>
                    <a:pt x="139" y="15"/>
                    <a:pt x="139" y="15"/>
                  </a:cubicBezTo>
                  <a:lnTo>
                    <a:pt x="139" y="4"/>
                  </a:lnTo>
                  <a:cubicBezTo>
                    <a:pt x="138" y="2"/>
                    <a:pt x="136" y="1"/>
                    <a:pt x="13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6"/>
            <p:cNvSpPr/>
            <p:nvPr/>
          </p:nvSpPr>
          <p:spPr>
            <a:xfrm>
              <a:off x="6661137" y="1408279"/>
              <a:ext cx="19244" cy="9851"/>
            </a:xfrm>
            <a:custGeom>
              <a:rect b="b" l="l" r="r" t="t"/>
              <a:pathLst>
                <a:path extrusionOk="0" h="172" w="336">
                  <a:moveTo>
                    <a:pt x="330" y="1"/>
                  </a:moveTo>
                  <a:cubicBezTo>
                    <a:pt x="326" y="1"/>
                    <a:pt x="322" y="4"/>
                    <a:pt x="319" y="4"/>
                  </a:cubicBezTo>
                  <a:cubicBezTo>
                    <a:pt x="233" y="125"/>
                    <a:pt x="148" y="152"/>
                    <a:pt x="89" y="152"/>
                  </a:cubicBezTo>
                  <a:cubicBezTo>
                    <a:pt x="43" y="152"/>
                    <a:pt x="14" y="136"/>
                    <a:pt x="11" y="136"/>
                  </a:cubicBezTo>
                  <a:cubicBezTo>
                    <a:pt x="11" y="134"/>
                    <a:pt x="11" y="134"/>
                    <a:pt x="10" y="134"/>
                  </a:cubicBezTo>
                  <a:cubicBezTo>
                    <a:pt x="8" y="134"/>
                    <a:pt x="4" y="136"/>
                    <a:pt x="0" y="136"/>
                  </a:cubicBezTo>
                  <a:cubicBezTo>
                    <a:pt x="0" y="143"/>
                    <a:pt x="0" y="149"/>
                    <a:pt x="6" y="154"/>
                  </a:cubicBezTo>
                  <a:lnTo>
                    <a:pt x="11" y="154"/>
                  </a:lnTo>
                  <a:cubicBezTo>
                    <a:pt x="24" y="161"/>
                    <a:pt x="53" y="171"/>
                    <a:pt x="91" y="171"/>
                  </a:cubicBezTo>
                  <a:cubicBezTo>
                    <a:pt x="155" y="171"/>
                    <a:pt x="245" y="142"/>
                    <a:pt x="335" y="15"/>
                  </a:cubicBezTo>
                  <a:lnTo>
                    <a:pt x="335" y="4"/>
                  </a:lnTo>
                  <a:cubicBezTo>
                    <a:pt x="334" y="2"/>
                    <a:pt x="332" y="1"/>
                    <a:pt x="33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6"/>
            <p:cNvSpPr/>
            <p:nvPr/>
          </p:nvSpPr>
          <p:spPr>
            <a:xfrm>
              <a:off x="6657128" y="1408336"/>
              <a:ext cx="23253" cy="14433"/>
            </a:xfrm>
            <a:custGeom>
              <a:rect b="b" l="l" r="r" t="t"/>
              <a:pathLst>
                <a:path extrusionOk="0" h="252" w="406">
                  <a:moveTo>
                    <a:pt x="395" y="0"/>
                  </a:moveTo>
                  <a:cubicBezTo>
                    <a:pt x="391" y="0"/>
                    <a:pt x="389" y="5"/>
                    <a:pt x="389" y="9"/>
                  </a:cubicBezTo>
                  <a:cubicBezTo>
                    <a:pt x="301" y="199"/>
                    <a:pt x="12" y="228"/>
                    <a:pt x="6" y="228"/>
                  </a:cubicBezTo>
                  <a:cubicBezTo>
                    <a:pt x="1" y="228"/>
                    <a:pt x="1" y="234"/>
                    <a:pt x="1" y="239"/>
                  </a:cubicBezTo>
                  <a:cubicBezTo>
                    <a:pt x="1" y="246"/>
                    <a:pt x="1" y="246"/>
                    <a:pt x="6" y="246"/>
                  </a:cubicBezTo>
                  <a:lnTo>
                    <a:pt x="12" y="252"/>
                  </a:lnTo>
                  <a:cubicBezTo>
                    <a:pt x="23" y="246"/>
                    <a:pt x="314" y="217"/>
                    <a:pt x="405" y="14"/>
                  </a:cubicBezTo>
                  <a:cubicBezTo>
                    <a:pt x="405" y="9"/>
                    <a:pt x="405" y="3"/>
                    <a:pt x="400" y="3"/>
                  </a:cubicBezTo>
                  <a:cubicBezTo>
                    <a:pt x="398" y="1"/>
                    <a:pt x="397" y="0"/>
                    <a:pt x="39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6"/>
            <p:cNvSpPr/>
            <p:nvPr/>
          </p:nvSpPr>
          <p:spPr>
            <a:xfrm>
              <a:off x="6666406" y="1408279"/>
              <a:ext cx="13974" cy="26804"/>
            </a:xfrm>
            <a:custGeom>
              <a:rect b="b" l="l" r="r" t="t"/>
              <a:pathLst>
                <a:path extrusionOk="0" h="468" w="244">
                  <a:moveTo>
                    <a:pt x="238" y="1"/>
                  </a:moveTo>
                  <a:cubicBezTo>
                    <a:pt x="234" y="1"/>
                    <a:pt x="230" y="4"/>
                    <a:pt x="227" y="4"/>
                  </a:cubicBezTo>
                  <a:cubicBezTo>
                    <a:pt x="0" y="334"/>
                    <a:pt x="122" y="462"/>
                    <a:pt x="128" y="467"/>
                  </a:cubicBezTo>
                  <a:lnTo>
                    <a:pt x="139" y="467"/>
                  </a:lnTo>
                  <a:cubicBezTo>
                    <a:pt x="145" y="462"/>
                    <a:pt x="145" y="456"/>
                    <a:pt x="139" y="456"/>
                  </a:cubicBezTo>
                  <a:cubicBezTo>
                    <a:pt x="139" y="449"/>
                    <a:pt x="24" y="328"/>
                    <a:pt x="243" y="15"/>
                  </a:cubicBezTo>
                  <a:lnTo>
                    <a:pt x="243" y="4"/>
                  </a:lnTo>
                  <a:cubicBezTo>
                    <a:pt x="242" y="2"/>
                    <a:pt x="240" y="1"/>
                    <a:pt x="23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6"/>
            <p:cNvSpPr/>
            <p:nvPr/>
          </p:nvSpPr>
          <p:spPr>
            <a:xfrm>
              <a:off x="6663772" y="1407935"/>
              <a:ext cx="16895" cy="23138"/>
            </a:xfrm>
            <a:custGeom>
              <a:rect b="b" l="l" r="r" t="t"/>
              <a:pathLst>
                <a:path extrusionOk="0" h="404" w="295">
                  <a:moveTo>
                    <a:pt x="284" y="1"/>
                  </a:moveTo>
                  <a:cubicBezTo>
                    <a:pt x="281" y="1"/>
                    <a:pt x="278" y="3"/>
                    <a:pt x="278" y="3"/>
                  </a:cubicBezTo>
                  <a:lnTo>
                    <a:pt x="6" y="386"/>
                  </a:lnTo>
                  <a:cubicBezTo>
                    <a:pt x="0" y="393"/>
                    <a:pt x="0" y="398"/>
                    <a:pt x="6" y="398"/>
                  </a:cubicBezTo>
                  <a:lnTo>
                    <a:pt x="6" y="404"/>
                  </a:lnTo>
                  <a:cubicBezTo>
                    <a:pt x="11" y="404"/>
                    <a:pt x="17" y="404"/>
                    <a:pt x="17" y="398"/>
                  </a:cubicBezTo>
                  <a:lnTo>
                    <a:pt x="289" y="16"/>
                  </a:lnTo>
                  <a:cubicBezTo>
                    <a:pt x="295" y="16"/>
                    <a:pt x="295" y="3"/>
                    <a:pt x="289" y="3"/>
                  </a:cubicBezTo>
                  <a:cubicBezTo>
                    <a:pt x="288" y="1"/>
                    <a:pt x="286" y="1"/>
                    <a:pt x="28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6"/>
            <p:cNvSpPr/>
            <p:nvPr/>
          </p:nvSpPr>
          <p:spPr>
            <a:xfrm>
              <a:off x="6681011" y="1408622"/>
              <a:ext cx="27376" cy="22394"/>
            </a:xfrm>
            <a:custGeom>
              <a:rect b="b" l="l" r="r" t="t"/>
              <a:pathLst>
                <a:path extrusionOk="0" h="391" w="478">
                  <a:moveTo>
                    <a:pt x="101" y="1"/>
                  </a:moveTo>
                  <a:cubicBezTo>
                    <a:pt x="43" y="1"/>
                    <a:pt x="1" y="4"/>
                    <a:pt x="1" y="4"/>
                  </a:cubicBezTo>
                  <a:cubicBezTo>
                    <a:pt x="66" y="296"/>
                    <a:pt x="149" y="391"/>
                    <a:pt x="226" y="391"/>
                  </a:cubicBezTo>
                  <a:cubicBezTo>
                    <a:pt x="326" y="391"/>
                    <a:pt x="415" y="231"/>
                    <a:pt x="441" y="137"/>
                  </a:cubicBezTo>
                  <a:cubicBezTo>
                    <a:pt x="478" y="18"/>
                    <a:pt x="242" y="1"/>
                    <a:pt x="101"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6"/>
            <p:cNvSpPr/>
            <p:nvPr/>
          </p:nvSpPr>
          <p:spPr>
            <a:xfrm>
              <a:off x="6681698" y="1409023"/>
              <a:ext cx="15521" cy="12829"/>
            </a:xfrm>
            <a:custGeom>
              <a:rect b="b" l="l" r="r" t="t"/>
              <a:pathLst>
                <a:path extrusionOk="0" h="224" w="271">
                  <a:moveTo>
                    <a:pt x="53" y="1"/>
                  </a:moveTo>
                  <a:cubicBezTo>
                    <a:pt x="22" y="1"/>
                    <a:pt x="0" y="2"/>
                    <a:pt x="0" y="2"/>
                  </a:cubicBezTo>
                  <a:cubicBezTo>
                    <a:pt x="38" y="169"/>
                    <a:pt x="85" y="223"/>
                    <a:pt x="129" y="223"/>
                  </a:cubicBezTo>
                  <a:cubicBezTo>
                    <a:pt x="186" y="223"/>
                    <a:pt x="236" y="133"/>
                    <a:pt x="249" y="77"/>
                  </a:cubicBezTo>
                  <a:cubicBezTo>
                    <a:pt x="270" y="10"/>
                    <a:pt x="132" y="1"/>
                    <a:pt x="5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6"/>
            <p:cNvSpPr/>
            <p:nvPr/>
          </p:nvSpPr>
          <p:spPr>
            <a:xfrm>
              <a:off x="6680323" y="1408107"/>
              <a:ext cx="11340" cy="19644"/>
            </a:xfrm>
            <a:custGeom>
              <a:rect b="b" l="l" r="r" t="t"/>
              <a:pathLst>
                <a:path extrusionOk="0" h="343" w="198">
                  <a:moveTo>
                    <a:pt x="19" y="0"/>
                  </a:moveTo>
                  <a:cubicBezTo>
                    <a:pt x="13" y="0"/>
                    <a:pt x="6" y="0"/>
                    <a:pt x="6" y="7"/>
                  </a:cubicBezTo>
                  <a:cubicBezTo>
                    <a:pt x="0" y="7"/>
                    <a:pt x="0" y="13"/>
                    <a:pt x="6" y="18"/>
                  </a:cubicBezTo>
                  <a:cubicBezTo>
                    <a:pt x="6" y="18"/>
                    <a:pt x="174" y="152"/>
                    <a:pt x="134" y="331"/>
                  </a:cubicBezTo>
                  <a:cubicBezTo>
                    <a:pt x="134" y="337"/>
                    <a:pt x="140" y="342"/>
                    <a:pt x="140" y="342"/>
                  </a:cubicBezTo>
                  <a:lnTo>
                    <a:pt x="152" y="342"/>
                  </a:lnTo>
                  <a:lnTo>
                    <a:pt x="152" y="337"/>
                  </a:lnTo>
                  <a:cubicBezTo>
                    <a:pt x="198" y="146"/>
                    <a:pt x="19" y="7"/>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6"/>
            <p:cNvSpPr/>
            <p:nvPr/>
          </p:nvSpPr>
          <p:spPr>
            <a:xfrm>
              <a:off x="6680323" y="1408107"/>
              <a:ext cx="21019" cy="5613"/>
            </a:xfrm>
            <a:custGeom>
              <a:rect b="b" l="l" r="r" t="t"/>
              <a:pathLst>
                <a:path extrusionOk="0" h="98" w="367">
                  <a:moveTo>
                    <a:pt x="19" y="0"/>
                  </a:moveTo>
                  <a:cubicBezTo>
                    <a:pt x="13" y="0"/>
                    <a:pt x="6" y="0"/>
                    <a:pt x="6" y="7"/>
                  </a:cubicBezTo>
                  <a:cubicBezTo>
                    <a:pt x="0" y="7"/>
                    <a:pt x="0" y="18"/>
                    <a:pt x="6" y="18"/>
                  </a:cubicBezTo>
                  <a:cubicBezTo>
                    <a:pt x="91" y="78"/>
                    <a:pt x="161" y="97"/>
                    <a:pt x="217" y="97"/>
                  </a:cubicBezTo>
                  <a:cubicBezTo>
                    <a:pt x="295" y="97"/>
                    <a:pt x="344" y="60"/>
                    <a:pt x="361" y="47"/>
                  </a:cubicBezTo>
                  <a:cubicBezTo>
                    <a:pt x="361" y="42"/>
                    <a:pt x="366" y="42"/>
                    <a:pt x="366" y="42"/>
                  </a:cubicBezTo>
                  <a:lnTo>
                    <a:pt x="366" y="24"/>
                  </a:lnTo>
                  <a:cubicBezTo>
                    <a:pt x="361" y="24"/>
                    <a:pt x="354" y="24"/>
                    <a:pt x="348" y="29"/>
                  </a:cubicBezTo>
                  <a:cubicBezTo>
                    <a:pt x="345" y="33"/>
                    <a:pt x="302" y="80"/>
                    <a:pt x="221" y="80"/>
                  </a:cubicBezTo>
                  <a:cubicBezTo>
                    <a:pt x="169" y="80"/>
                    <a:pt x="102" y="61"/>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6"/>
            <p:cNvSpPr/>
            <p:nvPr/>
          </p:nvSpPr>
          <p:spPr>
            <a:xfrm>
              <a:off x="6680323" y="1408164"/>
              <a:ext cx="26689" cy="7331"/>
            </a:xfrm>
            <a:custGeom>
              <a:rect b="b" l="l" r="r" t="t"/>
              <a:pathLst>
                <a:path extrusionOk="0" h="128" w="466">
                  <a:moveTo>
                    <a:pt x="15" y="1"/>
                  </a:moveTo>
                  <a:cubicBezTo>
                    <a:pt x="13" y="1"/>
                    <a:pt x="9" y="3"/>
                    <a:pt x="6" y="6"/>
                  </a:cubicBezTo>
                  <a:cubicBezTo>
                    <a:pt x="0" y="6"/>
                    <a:pt x="0" y="12"/>
                    <a:pt x="6" y="17"/>
                  </a:cubicBezTo>
                  <a:cubicBezTo>
                    <a:pt x="92" y="106"/>
                    <a:pt x="216" y="127"/>
                    <a:pt x="312" y="127"/>
                  </a:cubicBezTo>
                  <a:cubicBezTo>
                    <a:pt x="392" y="127"/>
                    <a:pt x="453" y="113"/>
                    <a:pt x="458" y="110"/>
                  </a:cubicBezTo>
                  <a:cubicBezTo>
                    <a:pt x="465" y="103"/>
                    <a:pt x="465" y="103"/>
                    <a:pt x="465" y="98"/>
                  </a:cubicBezTo>
                  <a:cubicBezTo>
                    <a:pt x="465" y="92"/>
                    <a:pt x="458" y="92"/>
                    <a:pt x="453" y="92"/>
                  </a:cubicBezTo>
                  <a:cubicBezTo>
                    <a:pt x="450" y="92"/>
                    <a:pt x="390" y="106"/>
                    <a:pt x="311" y="106"/>
                  </a:cubicBezTo>
                  <a:cubicBezTo>
                    <a:pt x="218" y="106"/>
                    <a:pt x="100" y="87"/>
                    <a:pt x="19" y="6"/>
                  </a:cubicBezTo>
                  <a:cubicBezTo>
                    <a:pt x="19" y="3"/>
                    <a:pt x="17" y="1"/>
                    <a:pt x="1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6"/>
            <p:cNvSpPr/>
            <p:nvPr/>
          </p:nvSpPr>
          <p:spPr>
            <a:xfrm>
              <a:off x="6680323" y="1408107"/>
              <a:ext cx="19358" cy="23596"/>
            </a:xfrm>
            <a:custGeom>
              <a:rect b="b" l="l" r="r" t="t"/>
              <a:pathLst>
                <a:path extrusionOk="0" h="412" w="338">
                  <a:moveTo>
                    <a:pt x="19" y="0"/>
                  </a:moveTo>
                  <a:cubicBezTo>
                    <a:pt x="13" y="0"/>
                    <a:pt x="6" y="0"/>
                    <a:pt x="6" y="7"/>
                  </a:cubicBezTo>
                  <a:cubicBezTo>
                    <a:pt x="0" y="7"/>
                    <a:pt x="0" y="18"/>
                    <a:pt x="6" y="18"/>
                  </a:cubicBezTo>
                  <a:cubicBezTo>
                    <a:pt x="313" y="243"/>
                    <a:pt x="244" y="395"/>
                    <a:pt x="244" y="401"/>
                  </a:cubicBezTo>
                  <a:cubicBezTo>
                    <a:pt x="244" y="401"/>
                    <a:pt x="244" y="406"/>
                    <a:pt x="249" y="412"/>
                  </a:cubicBezTo>
                  <a:cubicBezTo>
                    <a:pt x="256" y="412"/>
                    <a:pt x="256" y="412"/>
                    <a:pt x="262" y="406"/>
                  </a:cubicBezTo>
                  <a:cubicBezTo>
                    <a:pt x="268" y="401"/>
                    <a:pt x="337" y="238"/>
                    <a:pt x="1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6"/>
            <p:cNvSpPr/>
            <p:nvPr/>
          </p:nvSpPr>
          <p:spPr>
            <a:xfrm>
              <a:off x="6679980" y="1407820"/>
              <a:ext cx="23367" cy="16895"/>
            </a:xfrm>
            <a:custGeom>
              <a:rect b="b" l="l" r="r" t="t"/>
              <a:pathLst>
                <a:path extrusionOk="0" h="295" w="408">
                  <a:moveTo>
                    <a:pt x="10" y="1"/>
                  </a:moveTo>
                  <a:cubicBezTo>
                    <a:pt x="8" y="1"/>
                    <a:pt x="6" y="2"/>
                    <a:pt x="6" y="5"/>
                  </a:cubicBezTo>
                  <a:cubicBezTo>
                    <a:pt x="1" y="12"/>
                    <a:pt x="6" y="18"/>
                    <a:pt x="6" y="18"/>
                  </a:cubicBezTo>
                  <a:lnTo>
                    <a:pt x="389" y="290"/>
                  </a:lnTo>
                  <a:cubicBezTo>
                    <a:pt x="392" y="293"/>
                    <a:pt x="395" y="294"/>
                    <a:pt x="397" y="294"/>
                  </a:cubicBezTo>
                  <a:cubicBezTo>
                    <a:pt x="400" y="294"/>
                    <a:pt x="402" y="293"/>
                    <a:pt x="402" y="290"/>
                  </a:cubicBezTo>
                  <a:cubicBezTo>
                    <a:pt x="407" y="283"/>
                    <a:pt x="407" y="278"/>
                    <a:pt x="402" y="278"/>
                  </a:cubicBezTo>
                  <a:lnTo>
                    <a:pt x="19" y="5"/>
                  </a:lnTo>
                  <a:cubicBezTo>
                    <a:pt x="15" y="2"/>
                    <a:pt x="12" y="1"/>
                    <a:pt x="1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6"/>
            <p:cNvSpPr/>
            <p:nvPr/>
          </p:nvSpPr>
          <p:spPr>
            <a:xfrm>
              <a:off x="6695271" y="1436858"/>
              <a:ext cx="27376" cy="22394"/>
            </a:xfrm>
            <a:custGeom>
              <a:rect b="b" l="l" r="r" t="t"/>
              <a:pathLst>
                <a:path extrusionOk="0" h="391" w="478">
                  <a:moveTo>
                    <a:pt x="101" y="0"/>
                  </a:moveTo>
                  <a:cubicBezTo>
                    <a:pt x="43" y="0"/>
                    <a:pt x="1" y="3"/>
                    <a:pt x="1" y="3"/>
                  </a:cubicBezTo>
                  <a:cubicBezTo>
                    <a:pt x="66" y="296"/>
                    <a:pt x="150" y="391"/>
                    <a:pt x="226" y="391"/>
                  </a:cubicBezTo>
                  <a:cubicBezTo>
                    <a:pt x="326" y="391"/>
                    <a:pt x="415" y="232"/>
                    <a:pt x="441" y="137"/>
                  </a:cubicBezTo>
                  <a:cubicBezTo>
                    <a:pt x="478" y="17"/>
                    <a:pt x="242" y="0"/>
                    <a:pt x="101"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6"/>
            <p:cNvSpPr/>
            <p:nvPr/>
          </p:nvSpPr>
          <p:spPr>
            <a:xfrm>
              <a:off x="6695959" y="1437258"/>
              <a:ext cx="15521" cy="12944"/>
            </a:xfrm>
            <a:custGeom>
              <a:rect b="b" l="l" r="r" t="t"/>
              <a:pathLst>
                <a:path extrusionOk="0" h="226" w="271">
                  <a:moveTo>
                    <a:pt x="48" y="0"/>
                  </a:moveTo>
                  <a:cubicBezTo>
                    <a:pt x="20" y="0"/>
                    <a:pt x="0" y="2"/>
                    <a:pt x="0" y="2"/>
                  </a:cubicBezTo>
                  <a:cubicBezTo>
                    <a:pt x="38" y="170"/>
                    <a:pt x="86" y="225"/>
                    <a:pt x="130" y="225"/>
                  </a:cubicBezTo>
                  <a:cubicBezTo>
                    <a:pt x="187" y="225"/>
                    <a:pt x="237" y="132"/>
                    <a:pt x="249" y="77"/>
                  </a:cubicBezTo>
                  <a:cubicBezTo>
                    <a:pt x="271" y="9"/>
                    <a:pt x="127" y="0"/>
                    <a:pt x="4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6"/>
            <p:cNvSpPr/>
            <p:nvPr/>
          </p:nvSpPr>
          <p:spPr>
            <a:xfrm>
              <a:off x="6694584" y="1436457"/>
              <a:ext cx="11340" cy="19874"/>
            </a:xfrm>
            <a:custGeom>
              <a:rect b="b" l="l" r="r" t="t"/>
              <a:pathLst>
                <a:path extrusionOk="0" h="347" w="198">
                  <a:moveTo>
                    <a:pt x="11" y="0"/>
                  </a:moveTo>
                  <a:cubicBezTo>
                    <a:pt x="9" y="0"/>
                    <a:pt x="7" y="2"/>
                    <a:pt x="7" y="4"/>
                  </a:cubicBezTo>
                  <a:cubicBezTo>
                    <a:pt x="0" y="10"/>
                    <a:pt x="0" y="16"/>
                    <a:pt x="7" y="16"/>
                  </a:cubicBezTo>
                  <a:cubicBezTo>
                    <a:pt x="7" y="21"/>
                    <a:pt x="174" y="155"/>
                    <a:pt x="134" y="334"/>
                  </a:cubicBezTo>
                  <a:cubicBezTo>
                    <a:pt x="134" y="334"/>
                    <a:pt x="140" y="340"/>
                    <a:pt x="140" y="347"/>
                  </a:cubicBezTo>
                  <a:cubicBezTo>
                    <a:pt x="147" y="347"/>
                    <a:pt x="152" y="347"/>
                    <a:pt x="152" y="340"/>
                  </a:cubicBezTo>
                  <a:lnTo>
                    <a:pt x="152" y="334"/>
                  </a:lnTo>
                  <a:cubicBezTo>
                    <a:pt x="198" y="144"/>
                    <a:pt x="19" y="4"/>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6"/>
            <p:cNvSpPr/>
            <p:nvPr/>
          </p:nvSpPr>
          <p:spPr>
            <a:xfrm>
              <a:off x="6694584" y="1436457"/>
              <a:ext cx="21019" cy="5498"/>
            </a:xfrm>
            <a:custGeom>
              <a:rect b="b" l="l" r="r" t="t"/>
              <a:pathLst>
                <a:path extrusionOk="0" h="96" w="367">
                  <a:moveTo>
                    <a:pt x="11" y="0"/>
                  </a:moveTo>
                  <a:cubicBezTo>
                    <a:pt x="9" y="0"/>
                    <a:pt x="7" y="2"/>
                    <a:pt x="7" y="4"/>
                  </a:cubicBezTo>
                  <a:cubicBezTo>
                    <a:pt x="0" y="10"/>
                    <a:pt x="0" y="16"/>
                    <a:pt x="7" y="16"/>
                  </a:cubicBezTo>
                  <a:cubicBezTo>
                    <a:pt x="92" y="76"/>
                    <a:pt x="162" y="95"/>
                    <a:pt x="218" y="95"/>
                  </a:cubicBezTo>
                  <a:cubicBezTo>
                    <a:pt x="295" y="95"/>
                    <a:pt x="344" y="59"/>
                    <a:pt x="361" y="45"/>
                  </a:cubicBezTo>
                  <a:cubicBezTo>
                    <a:pt x="361" y="39"/>
                    <a:pt x="366" y="39"/>
                    <a:pt x="366" y="39"/>
                  </a:cubicBezTo>
                  <a:lnTo>
                    <a:pt x="366" y="27"/>
                  </a:lnTo>
                  <a:cubicBezTo>
                    <a:pt x="364" y="24"/>
                    <a:pt x="361" y="23"/>
                    <a:pt x="358" y="23"/>
                  </a:cubicBezTo>
                  <a:cubicBezTo>
                    <a:pt x="355" y="23"/>
                    <a:pt x="352" y="24"/>
                    <a:pt x="348" y="27"/>
                  </a:cubicBezTo>
                  <a:cubicBezTo>
                    <a:pt x="345" y="31"/>
                    <a:pt x="301" y="79"/>
                    <a:pt x="217" y="79"/>
                  </a:cubicBezTo>
                  <a:cubicBezTo>
                    <a:pt x="166" y="79"/>
                    <a:pt x="100" y="61"/>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6"/>
            <p:cNvSpPr/>
            <p:nvPr/>
          </p:nvSpPr>
          <p:spPr>
            <a:xfrm>
              <a:off x="6694584" y="1436457"/>
              <a:ext cx="26689" cy="7274"/>
            </a:xfrm>
            <a:custGeom>
              <a:rect b="b" l="l" r="r" t="t"/>
              <a:pathLst>
                <a:path extrusionOk="0" h="127" w="466">
                  <a:moveTo>
                    <a:pt x="15" y="0"/>
                  </a:moveTo>
                  <a:cubicBezTo>
                    <a:pt x="13" y="0"/>
                    <a:pt x="10" y="2"/>
                    <a:pt x="7" y="4"/>
                  </a:cubicBezTo>
                  <a:cubicBezTo>
                    <a:pt x="0" y="4"/>
                    <a:pt x="0" y="10"/>
                    <a:pt x="7" y="16"/>
                  </a:cubicBezTo>
                  <a:cubicBezTo>
                    <a:pt x="95" y="107"/>
                    <a:pt x="222" y="127"/>
                    <a:pt x="319" y="127"/>
                  </a:cubicBezTo>
                  <a:cubicBezTo>
                    <a:pt x="396" y="127"/>
                    <a:pt x="454" y="114"/>
                    <a:pt x="459" y="114"/>
                  </a:cubicBezTo>
                  <a:lnTo>
                    <a:pt x="459" y="109"/>
                  </a:lnTo>
                  <a:cubicBezTo>
                    <a:pt x="465" y="109"/>
                    <a:pt x="465" y="103"/>
                    <a:pt x="465" y="103"/>
                  </a:cubicBezTo>
                  <a:cubicBezTo>
                    <a:pt x="465" y="96"/>
                    <a:pt x="459" y="91"/>
                    <a:pt x="453" y="91"/>
                  </a:cubicBezTo>
                  <a:cubicBezTo>
                    <a:pt x="450" y="91"/>
                    <a:pt x="387" y="106"/>
                    <a:pt x="305" y="106"/>
                  </a:cubicBezTo>
                  <a:cubicBezTo>
                    <a:pt x="213" y="106"/>
                    <a:pt x="98" y="87"/>
                    <a:pt x="19" y="4"/>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6"/>
            <p:cNvSpPr/>
            <p:nvPr/>
          </p:nvSpPr>
          <p:spPr>
            <a:xfrm>
              <a:off x="6694584" y="1436457"/>
              <a:ext cx="19358" cy="23482"/>
            </a:xfrm>
            <a:custGeom>
              <a:rect b="b" l="l" r="r" t="t"/>
              <a:pathLst>
                <a:path extrusionOk="0" h="410" w="338">
                  <a:moveTo>
                    <a:pt x="11" y="0"/>
                  </a:moveTo>
                  <a:cubicBezTo>
                    <a:pt x="9" y="0"/>
                    <a:pt x="7" y="2"/>
                    <a:pt x="7" y="4"/>
                  </a:cubicBezTo>
                  <a:cubicBezTo>
                    <a:pt x="0" y="10"/>
                    <a:pt x="0" y="16"/>
                    <a:pt x="7" y="16"/>
                  </a:cubicBezTo>
                  <a:cubicBezTo>
                    <a:pt x="313" y="242"/>
                    <a:pt x="244" y="398"/>
                    <a:pt x="244" y="398"/>
                  </a:cubicBezTo>
                  <a:cubicBezTo>
                    <a:pt x="244" y="404"/>
                    <a:pt x="244" y="409"/>
                    <a:pt x="251" y="409"/>
                  </a:cubicBezTo>
                  <a:lnTo>
                    <a:pt x="262" y="409"/>
                  </a:lnTo>
                  <a:lnTo>
                    <a:pt x="262" y="404"/>
                  </a:lnTo>
                  <a:cubicBezTo>
                    <a:pt x="268" y="398"/>
                    <a:pt x="337" y="235"/>
                    <a:pt x="19" y="4"/>
                  </a:cubicBezTo>
                  <a:cubicBezTo>
                    <a:pt x="16" y="2"/>
                    <a:pt x="13" y="0"/>
                    <a:pt x="1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6"/>
            <p:cNvSpPr/>
            <p:nvPr/>
          </p:nvSpPr>
          <p:spPr>
            <a:xfrm>
              <a:off x="6694241" y="1436170"/>
              <a:ext cx="23367" cy="16838"/>
            </a:xfrm>
            <a:custGeom>
              <a:rect b="b" l="l" r="r" t="t"/>
              <a:pathLst>
                <a:path extrusionOk="0" h="294" w="408">
                  <a:moveTo>
                    <a:pt x="13" y="1"/>
                  </a:moveTo>
                  <a:cubicBezTo>
                    <a:pt x="10" y="1"/>
                    <a:pt x="6" y="4"/>
                    <a:pt x="6" y="4"/>
                  </a:cubicBezTo>
                  <a:cubicBezTo>
                    <a:pt x="1" y="9"/>
                    <a:pt x="6" y="15"/>
                    <a:pt x="6" y="21"/>
                  </a:cubicBezTo>
                  <a:lnTo>
                    <a:pt x="389" y="293"/>
                  </a:lnTo>
                  <a:cubicBezTo>
                    <a:pt x="396" y="293"/>
                    <a:pt x="401" y="293"/>
                    <a:pt x="401" y="288"/>
                  </a:cubicBezTo>
                  <a:cubicBezTo>
                    <a:pt x="407" y="282"/>
                    <a:pt x="407" y="275"/>
                    <a:pt x="401" y="275"/>
                  </a:cubicBezTo>
                  <a:lnTo>
                    <a:pt x="19" y="4"/>
                  </a:lnTo>
                  <a:cubicBezTo>
                    <a:pt x="17" y="2"/>
                    <a:pt x="15"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6"/>
            <p:cNvSpPr/>
            <p:nvPr/>
          </p:nvSpPr>
          <p:spPr>
            <a:xfrm>
              <a:off x="6496937" y="1205305"/>
              <a:ext cx="170558" cy="181096"/>
            </a:xfrm>
            <a:custGeom>
              <a:rect b="b" l="l" r="r" t="t"/>
              <a:pathLst>
                <a:path extrusionOk="0" h="3162" w="2978">
                  <a:moveTo>
                    <a:pt x="2424" y="0"/>
                  </a:moveTo>
                  <a:cubicBezTo>
                    <a:pt x="2353" y="0"/>
                    <a:pt x="2281" y="7"/>
                    <a:pt x="2212" y="18"/>
                  </a:cubicBezTo>
                  <a:cubicBezTo>
                    <a:pt x="1994" y="60"/>
                    <a:pt x="2148" y="390"/>
                    <a:pt x="2320" y="390"/>
                  </a:cubicBezTo>
                  <a:cubicBezTo>
                    <a:pt x="2407" y="390"/>
                    <a:pt x="2499" y="306"/>
                    <a:pt x="2550" y="56"/>
                  </a:cubicBezTo>
                  <a:lnTo>
                    <a:pt x="2550" y="56"/>
                  </a:lnTo>
                  <a:cubicBezTo>
                    <a:pt x="2462" y="506"/>
                    <a:pt x="2456" y="610"/>
                    <a:pt x="2378" y="610"/>
                  </a:cubicBezTo>
                  <a:cubicBezTo>
                    <a:pt x="2313" y="610"/>
                    <a:pt x="2197" y="536"/>
                    <a:pt x="1939" y="534"/>
                  </a:cubicBezTo>
                  <a:lnTo>
                    <a:pt x="1939" y="534"/>
                  </a:lnTo>
                  <a:cubicBezTo>
                    <a:pt x="1856" y="752"/>
                    <a:pt x="1933" y="909"/>
                    <a:pt x="2066" y="909"/>
                  </a:cubicBezTo>
                  <a:cubicBezTo>
                    <a:pt x="2154" y="909"/>
                    <a:pt x="2267" y="840"/>
                    <a:pt x="2373" y="673"/>
                  </a:cubicBezTo>
                  <a:lnTo>
                    <a:pt x="2373" y="673"/>
                  </a:lnTo>
                  <a:cubicBezTo>
                    <a:pt x="2180" y="988"/>
                    <a:pt x="2127" y="1082"/>
                    <a:pt x="2060" y="1082"/>
                  </a:cubicBezTo>
                  <a:cubicBezTo>
                    <a:pt x="1990" y="1082"/>
                    <a:pt x="1905" y="976"/>
                    <a:pt x="1621" y="916"/>
                  </a:cubicBezTo>
                  <a:lnTo>
                    <a:pt x="1621" y="916"/>
                  </a:lnTo>
                  <a:cubicBezTo>
                    <a:pt x="1507" y="1132"/>
                    <a:pt x="1571" y="1316"/>
                    <a:pt x="1724" y="1316"/>
                  </a:cubicBezTo>
                  <a:cubicBezTo>
                    <a:pt x="1775" y="1316"/>
                    <a:pt x="1835" y="1296"/>
                    <a:pt x="1902" y="1250"/>
                  </a:cubicBezTo>
                  <a:lnTo>
                    <a:pt x="1902" y="1250"/>
                  </a:lnTo>
                  <a:cubicBezTo>
                    <a:pt x="1762" y="1372"/>
                    <a:pt x="1622" y="1514"/>
                    <a:pt x="1466" y="1514"/>
                  </a:cubicBezTo>
                  <a:cubicBezTo>
                    <a:pt x="1393" y="1514"/>
                    <a:pt x="1315" y="1482"/>
                    <a:pt x="1233" y="1403"/>
                  </a:cubicBezTo>
                  <a:cubicBezTo>
                    <a:pt x="1207" y="1388"/>
                    <a:pt x="1184" y="1381"/>
                    <a:pt x="1164" y="1381"/>
                  </a:cubicBezTo>
                  <a:cubicBezTo>
                    <a:pt x="1043" y="1381"/>
                    <a:pt x="1038" y="1638"/>
                    <a:pt x="1087" y="1733"/>
                  </a:cubicBezTo>
                  <a:cubicBezTo>
                    <a:pt x="1284" y="1745"/>
                    <a:pt x="1024" y="1855"/>
                    <a:pt x="948" y="1919"/>
                  </a:cubicBezTo>
                  <a:cubicBezTo>
                    <a:pt x="891" y="1876"/>
                    <a:pt x="729" y="1740"/>
                    <a:pt x="613" y="1740"/>
                  </a:cubicBezTo>
                  <a:cubicBezTo>
                    <a:pt x="600" y="1740"/>
                    <a:pt x="589" y="1742"/>
                    <a:pt x="578" y="1745"/>
                  </a:cubicBezTo>
                  <a:cubicBezTo>
                    <a:pt x="499" y="1883"/>
                    <a:pt x="512" y="2111"/>
                    <a:pt x="650" y="2111"/>
                  </a:cubicBezTo>
                  <a:cubicBezTo>
                    <a:pt x="687" y="2111"/>
                    <a:pt x="732" y="2096"/>
                    <a:pt x="786" y="2058"/>
                  </a:cubicBezTo>
                  <a:lnTo>
                    <a:pt x="786" y="2058"/>
                  </a:lnTo>
                  <a:cubicBezTo>
                    <a:pt x="660" y="2229"/>
                    <a:pt x="561" y="2252"/>
                    <a:pt x="447" y="2252"/>
                  </a:cubicBezTo>
                  <a:cubicBezTo>
                    <a:pt x="405" y="2252"/>
                    <a:pt x="361" y="2249"/>
                    <a:pt x="314" y="2249"/>
                  </a:cubicBezTo>
                  <a:cubicBezTo>
                    <a:pt x="263" y="2249"/>
                    <a:pt x="209" y="2253"/>
                    <a:pt x="148" y="2267"/>
                  </a:cubicBezTo>
                  <a:cubicBezTo>
                    <a:pt x="137" y="2353"/>
                    <a:pt x="182" y="2562"/>
                    <a:pt x="265" y="2574"/>
                  </a:cubicBezTo>
                  <a:cubicBezTo>
                    <a:pt x="278" y="2724"/>
                    <a:pt x="1" y="3161"/>
                    <a:pt x="212" y="3161"/>
                  </a:cubicBezTo>
                  <a:cubicBezTo>
                    <a:pt x="262" y="3161"/>
                    <a:pt x="340" y="3137"/>
                    <a:pt x="455" y="3078"/>
                  </a:cubicBezTo>
                  <a:cubicBezTo>
                    <a:pt x="316" y="2644"/>
                    <a:pt x="120" y="2829"/>
                    <a:pt x="565" y="2318"/>
                  </a:cubicBezTo>
                  <a:lnTo>
                    <a:pt x="565" y="2318"/>
                  </a:lnTo>
                  <a:cubicBezTo>
                    <a:pt x="451" y="2552"/>
                    <a:pt x="498" y="2719"/>
                    <a:pt x="630" y="2719"/>
                  </a:cubicBezTo>
                  <a:cubicBezTo>
                    <a:pt x="685" y="2719"/>
                    <a:pt x="754" y="2690"/>
                    <a:pt x="832" y="2626"/>
                  </a:cubicBezTo>
                  <a:cubicBezTo>
                    <a:pt x="867" y="2249"/>
                    <a:pt x="270" y="2470"/>
                    <a:pt x="913" y="2011"/>
                  </a:cubicBezTo>
                  <a:lnTo>
                    <a:pt x="913" y="2011"/>
                  </a:lnTo>
                  <a:cubicBezTo>
                    <a:pt x="692" y="2219"/>
                    <a:pt x="784" y="2377"/>
                    <a:pt x="964" y="2377"/>
                  </a:cubicBezTo>
                  <a:cubicBezTo>
                    <a:pt x="1015" y="2377"/>
                    <a:pt x="1074" y="2364"/>
                    <a:pt x="1134" y="2336"/>
                  </a:cubicBezTo>
                  <a:cubicBezTo>
                    <a:pt x="989" y="1751"/>
                    <a:pt x="925" y="2018"/>
                    <a:pt x="1487" y="1601"/>
                  </a:cubicBezTo>
                  <a:lnTo>
                    <a:pt x="1487" y="1601"/>
                  </a:lnTo>
                  <a:cubicBezTo>
                    <a:pt x="1226" y="1825"/>
                    <a:pt x="1290" y="2025"/>
                    <a:pt x="1475" y="2025"/>
                  </a:cubicBezTo>
                  <a:cubicBezTo>
                    <a:pt x="1528" y="2025"/>
                    <a:pt x="1592" y="2008"/>
                    <a:pt x="1661" y="1971"/>
                  </a:cubicBezTo>
                  <a:cubicBezTo>
                    <a:pt x="1504" y="1345"/>
                    <a:pt x="1412" y="1740"/>
                    <a:pt x="1951" y="1275"/>
                  </a:cubicBezTo>
                  <a:lnTo>
                    <a:pt x="1951" y="1275"/>
                  </a:lnTo>
                  <a:cubicBezTo>
                    <a:pt x="1744" y="1490"/>
                    <a:pt x="1874" y="1626"/>
                    <a:pt x="2060" y="1626"/>
                  </a:cubicBezTo>
                  <a:cubicBezTo>
                    <a:pt x="2119" y="1626"/>
                    <a:pt x="2185" y="1612"/>
                    <a:pt x="2247" y="1582"/>
                  </a:cubicBezTo>
                  <a:cubicBezTo>
                    <a:pt x="2247" y="1240"/>
                    <a:pt x="1939" y="1200"/>
                    <a:pt x="2287" y="898"/>
                  </a:cubicBezTo>
                  <a:lnTo>
                    <a:pt x="2287" y="898"/>
                  </a:lnTo>
                  <a:cubicBezTo>
                    <a:pt x="2210" y="1075"/>
                    <a:pt x="2297" y="1143"/>
                    <a:pt x="2415" y="1143"/>
                  </a:cubicBezTo>
                  <a:cubicBezTo>
                    <a:pt x="2502" y="1143"/>
                    <a:pt x="2606" y="1106"/>
                    <a:pt x="2675" y="1050"/>
                  </a:cubicBezTo>
                  <a:cubicBezTo>
                    <a:pt x="2525" y="614"/>
                    <a:pt x="2339" y="801"/>
                    <a:pt x="2565" y="267"/>
                  </a:cubicBezTo>
                  <a:lnTo>
                    <a:pt x="2565" y="267"/>
                  </a:lnTo>
                  <a:cubicBezTo>
                    <a:pt x="2565" y="413"/>
                    <a:pt x="2625" y="468"/>
                    <a:pt x="2700" y="468"/>
                  </a:cubicBezTo>
                  <a:cubicBezTo>
                    <a:pt x="2797" y="468"/>
                    <a:pt x="2921" y="375"/>
                    <a:pt x="2977" y="267"/>
                  </a:cubicBezTo>
                  <a:cubicBezTo>
                    <a:pt x="2875" y="68"/>
                    <a:pt x="2654" y="0"/>
                    <a:pt x="2424" y="0"/>
                  </a:cubicBezTo>
                  <a:close/>
                </a:path>
              </a:pathLst>
            </a:custGeom>
            <a:solidFill>
              <a:srgbClr val="1D2D60">
                <a:alpha val="55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6"/>
            <p:cNvSpPr/>
            <p:nvPr/>
          </p:nvSpPr>
          <p:spPr>
            <a:xfrm>
              <a:off x="6500774" y="1197688"/>
              <a:ext cx="138829" cy="164028"/>
            </a:xfrm>
            <a:custGeom>
              <a:rect b="b" l="l" r="r" t="t"/>
              <a:pathLst>
                <a:path extrusionOk="0" h="2864" w="2424">
                  <a:moveTo>
                    <a:pt x="2370" y="0"/>
                  </a:moveTo>
                  <a:cubicBezTo>
                    <a:pt x="2359" y="0"/>
                    <a:pt x="2348" y="11"/>
                    <a:pt x="2348" y="23"/>
                  </a:cubicBezTo>
                  <a:cubicBezTo>
                    <a:pt x="2348" y="30"/>
                    <a:pt x="2376" y="875"/>
                    <a:pt x="1426" y="1483"/>
                  </a:cubicBezTo>
                  <a:cubicBezTo>
                    <a:pt x="527" y="2052"/>
                    <a:pt x="88" y="2469"/>
                    <a:pt x="0" y="2834"/>
                  </a:cubicBezTo>
                  <a:cubicBezTo>
                    <a:pt x="0" y="2846"/>
                    <a:pt x="0" y="2858"/>
                    <a:pt x="11" y="2858"/>
                  </a:cubicBezTo>
                  <a:cubicBezTo>
                    <a:pt x="11" y="2863"/>
                    <a:pt x="11" y="2863"/>
                    <a:pt x="18" y="2863"/>
                  </a:cubicBezTo>
                  <a:cubicBezTo>
                    <a:pt x="29" y="2863"/>
                    <a:pt x="40" y="2858"/>
                    <a:pt x="46" y="2846"/>
                  </a:cubicBezTo>
                  <a:cubicBezTo>
                    <a:pt x="128" y="2492"/>
                    <a:pt x="562" y="2087"/>
                    <a:pt x="1450" y="1518"/>
                  </a:cubicBezTo>
                  <a:cubicBezTo>
                    <a:pt x="2423" y="899"/>
                    <a:pt x="2394" y="30"/>
                    <a:pt x="2394" y="23"/>
                  </a:cubicBezTo>
                  <a:cubicBezTo>
                    <a:pt x="2394" y="6"/>
                    <a:pt x="2383" y="0"/>
                    <a:pt x="237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6"/>
            <p:cNvSpPr/>
            <p:nvPr/>
          </p:nvSpPr>
          <p:spPr>
            <a:xfrm>
              <a:off x="6491668" y="1356676"/>
              <a:ext cx="29667" cy="23253"/>
            </a:xfrm>
            <a:custGeom>
              <a:rect b="b" l="l" r="r" t="t"/>
              <a:pathLst>
                <a:path extrusionOk="0" h="406" w="518">
                  <a:moveTo>
                    <a:pt x="194" y="1"/>
                  </a:moveTo>
                  <a:cubicBezTo>
                    <a:pt x="0" y="321"/>
                    <a:pt x="76" y="406"/>
                    <a:pt x="191" y="406"/>
                  </a:cubicBezTo>
                  <a:cubicBezTo>
                    <a:pt x="260" y="406"/>
                    <a:pt x="342" y="376"/>
                    <a:pt x="391" y="349"/>
                  </a:cubicBezTo>
                  <a:cubicBezTo>
                    <a:pt x="518" y="272"/>
                    <a:pt x="194" y="1"/>
                    <a:pt x="194"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6"/>
            <p:cNvSpPr/>
            <p:nvPr/>
          </p:nvSpPr>
          <p:spPr>
            <a:xfrm>
              <a:off x="6496593" y="1357306"/>
              <a:ext cx="17182" cy="13230"/>
            </a:xfrm>
            <a:custGeom>
              <a:rect b="b" l="l" r="r" t="t"/>
              <a:pathLst>
                <a:path extrusionOk="0" h="231" w="300">
                  <a:moveTo>
                    <a:pt x="113" y="1"/>
                  </a:moveTo>
                  <a:cubicBezTo>
                    <a:pt x="1" y="183"/>
                    <a:pt x="43" y="230"/>
                    <a:pt x="109" y="230"/>
                  </a:cubicBezTo>
                  <a:cubicBezTo>
                    <a:pt x="148" y="230"/>
                    <a:pt x="195" y="213"/>
                    <a:pt x="223" y="198"/>
                  </a:cubicBezTo>
                  <a:cubicBezTo>
                    <a:pt x="300" y="151"/>
                    <a:pt x="113" y="1"/>
                    <a:pt x="1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6"/>
            <p:cNvSpPr/>
            <p:nvPr/>
          </p:nvSpPr>
          <p:spPr>
            <a:xfrm>
              <a:off x="6495791" y="1355989"/>
              <a:ext cx="8992" cy="17354"/>
            </a:xfrm>
            <a:custGeom>
              <a:rect b="b" l="l" r="r" t="t"/>
              <a:pathLst>
                <a:path extrusionOk="0" h="303" w="157">
                  <a:moveTo>
                    <a:pt x="122" y="0"/>
                  </a:moveTo>
                  <a:cubicBezTo>
                    <a:pt x="116" y="0"/>
                    <a:pt x="116" y="6"/>
                    <a:pt x="116" y="13"/>
                  </a:cubicBezTo>
                  <a:cubicBezTo>
                    <a:pt x="116" y="13"/>
                    <a:pt x="140" y="198"/>
                    <a:pt x="6" y="284"/>
                  </a:cubicBezTo>
                  <a:cubicBezTo>
                    <a:pt x="1" y="284"/>
                    <a:pt x="1" y="291"/>
                    <a:pt x="6" y="297"/>
                  </a:cubicBezTo>
                  <a:cubicBezTo>
                    <a:pt x="6" y="297"/>
                    <a:pt x="6" y="302"/>
                    <a:pt x="12" y="302"/>
                  </a:cubicBezTo>
                  <a:lnTo>
                    <a:pt x="17" y="297"/>
                  </a:lnTo>
                  <a:cubicBezTo>
                    <a:pt x="157" y="203"/>
                    <a:pt x="133" y="13"/>
                    <a:pt x="127" y="13"/>
                  </a:cubicBezTo>
                  <a:cubicBezTo>
                    <a:pt x="127" y="6"/>
                    <a:pt x="127" y="0"/>
                    <a:pt x="12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6"/>
            <p:cNvSpPr/>
            <p:nvPr/>
          </p:nvSpPr>
          <p:spPr>
            <a:xfrm>
              <a:off x="6502435" y="1355989"/>
              <a:ext cx="12314" cy="13688"/>
            </a:xfrm>
            <a:custGeom>
              <a:rect b="b" l="l" r="r" t="t"/>
              <a:pathLst>
                <a:path extrusionOk="0" h="239" w="215">
                  <a:moveTo>
                    <a:pt x="6" y="0"/>
                  </a:moveTo>
                  <a:cubicBezTo>
                    <a:pt x="0" y="0"/>
                    <a:pt x="0" y="6"/>
                    <a:pt x="0" y="13"/>
                  </a:cubicBezTo>
                  <a:cubicBezTo>
                    <a:pt x="35" y="221"/>
                    <a:pt x="169" y="238"/>
                    <a:pt x="203" y="238"/>
                  </a:cubicBezTo>
                  <a:lnTo>
                    <a:pt x="209" y="238"/>
                  </a:lnTo>
                  <a:cubicBezTo>
                    <a:pt x="214" y="238"/>
                    <a:pt x="214" y="238"/>
                    <a:pt x="214" y="233"/>
                  </a:cubicBezTo>
                  <a:cubicBezTo>
                    <a:pt x="214" y="227"/>
                    <a:pt x="209" y="221"/>
                    <a:pt x="209" y="221"/>
                  </a:cubicBezTo>
                  <a:cubicBezTo>
                    <a:pt x="208" y="221"/>
                    <a:pt x="207" y="222"/>
                    <a:pt x="204" y="222"/>
                  </a:cubicBezTo>
                  <a:cubicBezTo>
                    <a:pt x="178" y="222"/>
                    <a:pt x="54" y="212"/>
                    <a:pt x="11" y="6"/>
                  </a:cubicBezTo>
                  <a:cubicBezTo>
                    <a:pt x="11" y="6"/>
                    <a:pt x="11"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6"/>
            <p:cNvSpPr/>
            <p:nvPr/>
          </p:nvSpPr>
          <p:spPr>
            <a:xfrm>
              <a:off x="6502091" y="1355989"/>
              <a:ext cx="14032" cy="19644"/>
            </a:xfrm>
            <a:custGeom>
              <a:rect b="b" l="l" r="r" t="t"/>
              <a:pathLst>
                <a:path extrusionOk="0" h="343" w="245">
                  <a:moveTo>
                    <a:pt x="12" y="0"/>
                  </a:moveTo>
                  <a:cubicBezTo>
                    <a:pt x="6" y="0"/>
                    <a:pt x="6" y="6"/>
                    <a:pt x="6" y="13"/>
                  </a:cubicBezTo>
                  <a:cubicBezTo>
                    <a:pt x="1" y="203"/>
                    <a:pt x="220" y="337"/>
                    <a:pt x="226" y="343"/>
                  </a:cubicBezTo>
                  <a:lnTo>
                    <a:pt x="232" y="343"/>
                  </a:lnTo>
                  <a:cubicBezTo>
                    <a:pt x="239" y="343"/>
                    <a:pt x="239" y="343"/>
                    <a:pt x="239" y="337"/>
                  </a:cubicBezTo>
                  <a:cubicBezTo>
                    <a:pt x="244" y="331"/>
                    <a:pt x="239" y="326"/>
                    <a:pt x="239" y="326"/>
                  </a:cubicBezTo>
                  <a:cubicBezTo>
                    <a:pt x="232" y="326"/>
                    <a:pt x="17" y="198"/>
                    <a:pt x="23" y="13"/>
                  </a:cubicBezTo>
                  <a:cubicBezTo>
                    <a:pt x="23"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6"/>
            <p:cNvSpPr/>
            <p:nvPr/>
          </p:nvSpPr>
          <p:spPr>
            <a:xfrm>
              <a:off x="6497395" y="1355989"/>
              <a:ext cx="9393" cy="23310"/>
            </a:xfrm>
            <a:custGeom>
              <a:rect b="b" l="l" r="r" t="t"/>
              <a:pathLst>
                <a:path extrusionOk="0" h="407" w="164">
                  <a:moveTo>
                    <a:pt x="94" y="0"/>
                  </a:moveTo>
                  <a:cubicBezTo>
                    <a:pt x="88" y="0"/>
                    <a:pt x="88" y="6"/>
                    <a:pt x="88" y="13"/>
                  </a:cubicBezTo>
                  <a:cubicBezTo>
                    <a:pt x="140" y="337"/>
                    <a:pt x="8" y="388"/>
                    <a:pt x="8" y="388"/>
                  </a:cubicBezTo>
                  <a:cubicBezTo>
                    <a:pt x="1" y="395"/>
                    <a:pt x="1" y="401"/>
                    <a:pt x="1" y="401"/>
                  </a:cubicBezTo>
                  <a:cubicBezTo>
                    <a:pt x="8" y="406"/>
                    <a:pt x="8" y="406"/>
                    <a:pt x="13" y="406"/>
                  </a:cubicBezTo>
                  <a:cubicBezTo>
                    <a:pt x="19" y="406"/>
                    <a:pt x="163" y="348"/>
                    <a:pt x="99" y="13"/>
                  </a:cubicBezTo>
                  <a:cubicBezTo>
                    <a:pt x="99" y="6"/>
                    <a:pt x="99" y="0"/>
                    <a:pt x="9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6"/>
            <p:cNvSpPr/>
            <p:nvPr/>
          </p:nvSpPr>
          <p:spPr>
            <a:xfrm>
              <a:off x="6502435" y="1355645"/>
              <a:ext cx="4983" cy="23997"/>
            </a:xfrm>
            <a:custGeom>
              <a:rect b="b" l="l" r="r" t="t"/>
              <a:pathLst>
                <a:path extrusionOk="0" h="419" w="87">
                  <a:moveTo>
                    <a:pt x="6" y="1"/>
                  </a:moveTo>
                  <a:cubicBezTo>
                    <a:pt x="0" y="6"/>
                    <a:pt x="0" y="6"/>
                    <a:pt x="0" y="12"/>
                  </a:cubicBezTo>
                  <a:lnTo>
                    <a:pt x="70" y="412"/>
                  </a:lnTo>
                  <a:cubicBezTo>
                    <a:pt x="75" y="412"/>
                    <a:pt x="75" y="418"/>
                    <a:pt x="81" y="418"/>
                  </a:cubicBezTo>
                  <a:cubicBezTo>
                    <a:pt x="86" y="418"/>
                    <a:pt x="86" y="412"/>
                    <a:pt x="86" y="407"/>
                  </a:cubicBezTo>
                  <a:lnTo>
                    <a:pt x="17" y="12"/>
                  </a:lnTo>
                  <a:cubicBezTo>
                    <a:pt x="11" y="6"/>
                    <a:pt x="11"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6"/>
            <p:cNvSpPr/>
            <p:nvPr/>
          </p:nvSpPr>
          <p:spPr>
            <a:xfrm>
              <a:off x="6597565" y="1228729"/>
              <a:ext cx="28407" cy="23253"/>
            </a:xfrm>
            <a:custGeom>
              <a:rect b="b" l="l" r="r" t="t"/>
              <a:pathLst>
                <a:path extrusionOk="0" h="406" w="496">
                  <a:moveTo>
                    <a:pt x="117" y="0"/>
                  </a:moveTo>
                  <a:cubicBezTo>
                    <a:pt x="66" y="0"/>
                    <a:pt x="27" y="18"/>
                    <a:pt x="20" y="66"/>
                  </a:cubicBezTo>
                  <a:cubicBezTo>
                    <a:pt x="1" y="178"/>
                    <a:pt x="23" y="406"/>
                    <a:pt x="155" y="406"/>
                  </a:cubicBezTo>
                  <a:cubicBezTo>
                    <a:pt x="230" y="406"/>
                    <a:pt x="339" y="334"/>
                    <a:pt x="495" y="130"/>
                  </a:cubicBezTo>
                  <a:cubicBezTo>
                    <a:pt x="495" y="130"/>
                    <a:pt x="257" y="0"/>
                    <a:pt x="117"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6"/>
            <p:cNvSpPr/>
            <p:nvPr/>
          </p:nvSpPr>
          <p:spPr>
            <a:xfrm>
              <a:off x="6609019" y="1231994"/>
              <a:ext cx="15922" cy="13402"/>
            </a:xfrm>
            <a:custGeom>
              <a:rect b="b" l="l" r="r" t="t"/>
              <a:pathLst>
                <a:path extrusionOk="0" h="234" w="278">
                  <a:moveTo>
                    <a:pt x="65" y="1"/>
                  </a:moveTo>
                  <a:cubicBezTo>
                    <a:pt x="37" y="1"/>
                    <a:pt x="16" y="11"/>
                    <a:pt x="12" y="38"/>
                  </a:cubicBezTo>
                  <a:cubicBezTo>
                    <a:pt x="0" y="105"/>
                    <a:pt x="12" y="234"/>
                    <a:pt x="87" y="234"/>
                  </a:cubicBezTo>
                  <a:cubicBezTo>
                    <a:pt x="129" y="234"/>
                    <a:pt x="190" y="193"/>
                    <a:pt x="277" y="79"/>
                  </a:cubicBezTo>
                  <a:cubicBezTo>
                    <a:pt x="277" y="79"/>
                    <a:pt x="143" y="1"/>
                    <a:pt x="6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6"/>
            <p:cNvSpPr/>
            <p:nvPr/>
          </p:nvSpPr>
          <p:spPr>
            <a:xfrm>
              <a:off x="6609993" y="1235717"/>
              <a:ext cx="16609" cy="15234"/>
            </a:xfrm>
            <a:custGeom>
              <a:rect b="b" l="l" r="r" t="t"/>
              <a:pathLst>
                <a:path extrusionOk="0" h="266" w="290">
                  <a:moveTo>
                    <a:pt x="278" y="0"/>
                  </a:moveTo>
                  <a:cubicBezTo>
                    <a:pt x="276" y="0"/>
                    <a:pt x="274" y="1"/>
                    <a:pt x="273" y="3"/>
                  </a:cubicBezTo>
                  <a:cubicBezTo>
                    <a:pt x="273" y="3"/>
                    <a:pt x="46" y="54"/>
                    <a:pt x="0" y="252"/>
                  </a:cubicBezTo>
                  <a:lnTo>
                    <a:pt x="0" y="257"/>
                  </a:lnTo>
                  <a:cubicBezTo>
                    <a:pt x="6" y="263"/>
                    <a:pt x="6" y="263"/>
                    <a:pt x="11" y="263"/>
                  </a:cubicBezTo>
                  <a:cubicBezTo>
                    <a:pt x="13" y="265"/>
                    <a:pt x="14" y="266"/>
                    <a:pt x="15" y="266"/>
                  </a:cubicBezTo>
                  <a:cubicBezTo>
                    <a:pt x="17" y="266"/>
                    <a:pt x="19" y="261"/>
                    <a:pt x="24" y="257"/>
                  </a:cubicBezTo>
                  <a:cubicBezTo>
                    <a:pt x="64" y="72"/>
                    <a:pt x="278" y="19"/>
                    <a:pt x="278" y="19"/>
                  </a:cubicBezTo>
                  <a:cubicBezTo>
                    <a:pt x="284" y="19"/>
                    <a:pt x="289" y="14"/>
                    <a:pt x="289" y="8"/>
                  </a:cubicBezTo>
                  <a:cubicBezTo>
                    <a:pt x="286" y="4"/>
                    <a:pt x="282" y="0"/>
                    <a:pt x="27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6"/>
            <p:cNvSpPr/>
            <p:nvPr/>
          </p:nvSpPr>
          <p:spPr>
            <a:xfrm>
              <a:off x="6605984" y="1228214"/>
              <a:ext cx="20618" cy="9221"/>
            </a:xfrm>
            <a:custGeom>
              <a:rect b="b" l="l" r="r" t="t"/>
              <a:pathLst>
                <a:path extrusionOk="0" h="161" w="360">
                  <a:moveTo>
                    <a:pt x="12" y="0"/>
                  </a:moveTo>
                  <a:cubicBezTo>
                    <a:pt x="6" y="6"/>
                    <a:pt x="1" y="11"/>
                    <a:pt x="6" y="18"/>
                  </a:cubicBezTo>
                  <a:lnTo>
                    <a:pt x="6" y="24"/>
                  </a:lnTo>
                  <a:cubicBezTo>
                    <a:pt x="22" y="54"/>
                    <a:pt x="75" y="160"/>
                    <a:pt x="250" y="160"/>
                  </a:cubicBezTo>
                  <a:cubicBezTo>
                    <a:pt x="279" y="160"/>
                    <a:pt x="312" y="157"/>
                    <a:pt x="348" y="150"/>
                  </a:cubicBezTo>
                  <a:cubicBezTo>
                    <a:pt x="354" y="150"/>
                    <a:pt x="359" y="145"/>
                    <a:pt x="359" y="139"/>
                  </a:cubicBezTo>
                  <a:cubicBezTo>
                    <a:pt x="356" y="135"/>
                    <a:pt x="352" y="131"/>
                    <a:pt x="350" y="131"/>
                  </a:cubicBezTo>
                  <a:cubicBezTo>
                    <a:pt x="349" y="131"/>
                    <a:pt x="348" y="132"/>
                    <a:pt x="348" y="134"/>
                  </a:cubicBezTo>
                  <a:cubicBezTo>
                    <a:pt x="315" y="139"/>
                    <a:pt x="284" y="142"/>
                    <a:pt x="257" y="142"/>
                  </a:cubicBezTo>
                  <a:cubicBezTo>
                    <a:pt x="64" y="142"/>
                    <a:pt x="24" y="17"/>
                    <a:pt x="24" y="11"/>
                  </a:cubicBezTo>
                  <a:cubicBezTo>
                    <a:pt x="24" y="6"/>
                    <a:pt x="17"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6"/>
            <p:cNvSpPr/>
            <p:nvPr/>
          </p:nvSpPr>
          <p:spPr>
            <a:xfrm>
              <a:off x="6599397" y="1229646"/>
              <a:ext cx="27204" cy="8534"/>
            </a:xfrm>
            <a:custGeom>
              <a:rect b="b" l="l" r="r" t="t"/>
              <a:pathLst>
                <a:path extrusionOk="0" h="149" w="475">
                  <a:moveTo>
                    <a:pt x="8" y="0"/>
                  </a:moveTo>
                  <a:cubicBezTo>
                    <a:pt x="6" y="0"/>
                    <a:pt x="3" y="2"/>
                    <a:pt x="0" y="4"/>
                  </a:cubicBezTo>
                  <a:lnTo>
                    <a:pt x="0" y="15"/>
                  </a:lnTo>
                  <a:cubicBezTo>
                    <a:pt x="9" y="26"/>
                    <a:pt x="167" y="149"/>
                    <a:pt x="340" y="149"/>
                  </a:cubicBezTo>
                  <a:cubicBezTo>
                    <a:pt x="381" y="149"/>
                    <a:pt x="423" y="142"/>
                    <a:pt x="463" y="125"/>
                  </a:cubicBezTo>
                  <a:cubicBezTo>
                    <a:pt x="469" y="125"/>
                    <a:pt x="474" y="120"/>
                    <a:pt x="469" y="114"/>
                  </a:cubicBezTo>
                  <a:cubicBezTo>
                    <a:pt x="469" y="110"/>
                    <a:pt x="466" y="106"/>
                    <a:pt x="463" y="106"/>
                  </a:cubicBezTo>
                  <a:cubicBezTo>
                    <a:pt x="461" y="106"/>
                    <a:pt x="459" y="107"/>
                    <a:pt x="458" y="109"/>
                  </a:cubicBezTo>
                  <a:cubicBezTo>
                    <a:pt x="421" y="123"/>
                    <a:pt x="384" y="129"/>
                    <a:pt x="347" y="129"/>
                  </a:cubicBezTo>
                  <a:cubicBezTo>
                    <a:pt x="177" y="129"/>
                    <a:pt x="16" y="4"/>
                    <a:pt x="11" y="4"/>
                  </a:cubicBezTo>
                  <a:cubicBezTo>
                    <a:pt x="11" y="2"/>
                    <a:pt x="10"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6"/>
            <p:cNvSpPr/>
            <p:nvPr/>
          </p:nvSpPr>
          <p:spPr>
            <a:xfrm>
              <a:off x="6602318" y="1235717"/>
              <a:ext cx="24284" cy="16094"/>
            </a:xfrm>
            <a:custGeom>
              <a:rect b="b" l="l" r="r" t="t"/>
              <a:pathLst>
                <a:path extrusionOk="0" h="281" w="424">
                  <a:moveTo>
                    <a:pt x="414" y="0"/>
                  </a:moveTo>
                  <a:cubicBezTo>
                    <a:pt x="413" y="0"/>
                    <a:pt x="412" y="1"/>
                    <a:pt x="412" y="3"/>
                  </a:cubicBezTo>
                  <a:cubicBezTo>
                    <a:pt x="6" y="78"/>
                    <a:pt x="1" y="263"/>
                    <a:pt x="1" y="270"/>
                  </a:cubicBezTo>
                  <a:lnTo>
                    <a:pt x="1" y="275"/>
                  </a:lnTo>
                  <a:cubicBezTo>
                    <a:pt x="6" y="281"/>
                    <a:pt x="6" y="281"/>
                    <a:pt x="12" y="281"/>
                  </a:cubicBezTo>
                  <a:cubicBezTo>
                    <a:pt x="19" y="281"/>
                    <a:pt x="24" y="275"/>
                    <a:pt x="24" y="270"/>
                  </a:cubicBezTo>
                  <a:cubicBezTo>
                    <a:pt x="24" y="270"/>
                    <a:pt x="30" y="96"/>
                    <a:pt x="412" y="19"/>
                  </a:cubicBezTo>
                  <a:cubicBezTo>
                    <a:pt x="418" y="19"/>
                    <a:pt x="423" y="14"/>
                    <a:pt x="423" y="8"/>
                  </a:cubicBezTo>
                  <a:cubicBezTo>
                    <a:pt x="420" y="4"/>
                    <a:pt x="416" y="0"/>
                    <a:pt x="4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6"/>
            <p:cNvSpPr/>
            <p:nvPr/>
          </p:nvSpPr>
          <p:spPr>
            <a:xfrm>
              <a:off x="6598366" y="1235545"/>
              <a:ext cx="28579" cy="6300"/>
            </a:xfrm>
            <a:custGeom>
              <a:rect b="b" l="l" r="r" t="t"/>
              <a:pathLst>
                <a:path extrusionOk="0" h="110" w="499">
                  <a:moveTo>
                    <a:pt x="487" y="0"/>
                  </a:moveTo>
                  <a:lnTo>
                    <a:pt x="6" y="92"/>
                  </a:lnTo>
                  <a:cubicBezTo>
                    <a:pt x="0" y="92"/>
                    <a:pt x="0" y="99"/>
                    <a:pt x="0" y="104"/>
                  </a:cubicBezTo>
                  <a:cubicBezTo>
                    <a:pt x="0" y="110"/>
                    <a:pt x="6" y="110"/>
                    <a:pt x="11" y="110"/>
                  </a:cubicBezTo>
                  <a:lnTo>
                    <a:pt x="487" y="22"/>
                  </a:lnTo>
                  <a:cubicBezTo>
                    <a:pt x="492" y="17"/>
                    <a:pt x="498" y="17"/>
                    <a:pt x="498" y="11"/>
                  </a:cubicBezTo>
                  <a:cubicBezTo>
                    <a:pt x="492" y="6"/>
                    <a:pt x="487" y="0"/>
                    <a:pt x="48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6"/>
            <p:cNvSpPr/>
            <p:nvPr/>
          </p:nvSpPr>
          <p:spPr>
            <a:xfrm>
              <a:off x="6613544" y="1236805"/>
              <a:ext cx="35681" cy="28006"/>
            </a:xfrm>
            <a:custGeom>
              <a:rect b="b" l="l" r="r" t="t"/>
              <a:pathLst>
                <a:path extrusionOk="0" h="489" w="623">
                  <a:moveTo>
                    <a:pt x="233" y="0"/>
                  </a:moveTo>
                  <a:cubicBezTo>
                    <a:pt x="1" y="386"/>
                    <a:pt x="90" y="489"/>
                    <a:pt x="227" y="489"/>
                  </a:cubicBezTo>
                  <a:cubicBezTo>
                    <a:pt x="309" y="489"/>
                    <a:pt x="407" y="452"/>
                    <a:pt x="465" y="418"/>
                  </a:cubicBezTo>
                  <a:cubicBezTo>
                    <a:pt x="623" y="331"/>
                    <a:pt x="233" y="0"/>
                    <a:pt x="2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6"/>
            <p:cNvSpPr/>
            <p:nvPr/>
          </p:nvSpPr>
          <p:spPr>
            <a:xfrm>
              <a:off x="6619328" y="1237836"/>
              <a:ext cx="20561" cy="15922"/>
            </a:xfrm>
            <a:custGeom>
              <a:rect b="b" l="l" r="r" t="t"/>
              <a:pathLst>
                <a:path extrusionOk="0" h="278" w="359">
                  <a:moveTo>
                    <a:pt x="132" y="0"/>
                  </a:moveTo>
                  <a:lnTo>
                    <a:pt x="132" y="0"/>
                  </a:lnTo>
                  <a:cubicBezTo>
                    <a:pt x="1" y="219"/>
                    <a:pt x="54" y="277"/>
                    <a:pt x="132" y="277"/>
                  </a:cubicBezTo>
                  <a:cubicBezTo>
                    <a:pt x="178" y="277"/>
                    <a:pt x="234" y="257"/>
                    <a:pt x="266" y="238"/>
                  </a:cubicBezTo>
                  <a:cubicBezTo>
                    <a:pt x="359" y="185"/>
                    <a:pt x="132" y="0"/>
                    <a:pt x="13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6"/>
            <p:cNvSpPr/>
            <p:nvPr/>
          </p:nvSpPr>
          <p:spPr>
            <a:xfrm>
              <a:off x="6618584" y="1236461"/>
              <a:ext cx="10710" cy="20332"/>
            </a:xfrm>
            <a:custGeom>
              <a:rect b="b" l="l" r="r" t="t"/>
              <a:pathLst>
                <a:path extrusionOk="0" h="355" w="187">
                  <a:moveTo>
                    <a:pt x="145" y="1"/>
                  </a:moveTo>
                  <a:cubicBezTo>
                    <a:pt x="139" y="1"/>
                    <a:pt x="134" y="6"/>
                    <a:pt x="134" y="13"/>
                  </a:cubicBezTo>
                  <a:cubicBezTo>
                    <a:pt x="134" y="13"/>
                    <a:pt x="163" y="233"/>
                    <a:pt x="6" y="337"/>
                  </a:cubicBezTo>
                  <a:cubicBezTo>
                    <a:pt x="0" y="337"/>
                    <a:pt x="0" y="349"/>
                    <a:pt x="0" y="349"/>
                  </a:cubicBezTo>
                  <a:cubicBezTo>
                    <a:pt x="6" y="354"/>
                    <a:pt x="6" y="354"/>
                    <a:pt x="13" y="354"/>
                  </a:cubicBezTo>
                  <a:lnTo>
                    <a:pt x="18" y="354"/>
                  </a:lnTo>
                  <a:cubicBezTo>
                    <a:pt x="187" y="244"/>
                    <a:pt x="152" y="13"/>
                    <a:pt x="152" y="6"/>
                  </a:cubicBezTo>
                  <a:cubicBezTo>
                    <a:pt x="152" y="1"/>
                    <a:pt x="145" y="1"/>
                    <a:pt x="145"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6"/>
            <p:cNvSpPr/>
            <p:nvPr/>
          </p:nvSpPr>
          <p:spPr>
            <a:xfrm>
              <a:off x="6626201" y="1236461"/>
              <a:ext cx="15063" cy="16323"/>
            </a:xfrm>
            <a:custGeom>
              <a:rect b="b" l="l" r="r" t="t"/>
              <a:pathLst>
                <a:path extrusionOk="0" h="285" w="263">
                  <a:moveTo>
                    <a:pt x="6" y="1"/>
                  </a:moveTo>
                  <a:cubicBezTo>
                    <a:pt x="6" y="1"/>
                    <a:pt x="1" y="6"/>
                    <a:pt x="1" y="13"/>
                  </a:cubicBezTo>
                  <a:cubicBezTo>
                    <a:pt x="47" y="262"/>
                    <a:pt x="210" y="285"/>
                    <a:pt x="244" y="285"/>
                  </a:cubicBezTo>
                  <a:lnTo>
                    <a:pt x="250" y="285"/>
                  </a:lnTo>
                  <a:cubicBezTo>
                    <a:pt x="255" y="285"/>
                    <a:pt x="262" y="279"/>
                    <a:pt x="262" y="273"/>
                  </a:cubicBezTo>
                  <a:cubicBezTo>
                    <a:pt x="262" y="268"/>
                    <a:pt x="255" y="262"/>
                    <a:pt x="250" y="262"/>
                  </a:cubicBezTo>
                  <a:cubicBezTo>
                    <a:pt x="249" y="262"/>
                    <a:pt x="248" y="262"/>
                    <a:pt x="246" y="262"/>
                  </a:cubicBezTo>
                  <a:cubicBezTo>
                    <a:pt x="218" y="262"/>
                    <a:pt x="67" y="253"/>
                    <a:pt x="19" y="6"/>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6"/>
            <p:cNvSpPr/>
            <p:nvPr/>
          </p:nvSpPr>
          <p:spPr>
            <a:xfrm>
              <a:off x="6626201" y="1236461"/>
              <a:ext cx="16323" cy="23310"/>
            </a:xfrm>
            <a:custGeom>
              <a:rect b="b" l="l" r="r" t="t"/>
              <a:pathLst>
                <a:path extrusionOk="0" h="407" w="285">
                  <a:moveTo>
                    <a:pt x="12" y="1"/>
                  </a:moveTo>
                  <a:cubicBezTo>
                    <a:pt x="6" y="1"/>
                    <a:pt x="1" y="1"/>
                    <a:pt x="1" y="6"/>
                  </a:cubicBezTo>
                  <a:cubicBezTo>
                    <a:pt x="1" y="244"/>
                    <a:pt x="255" y="396"/>
                    <a:pt x="268" y="401"/>
                  </a:cubicBezTo>
                  <a:lnTo>
                    <a:pt x="274" y="407"/>
                  </a:lnTo>
                  <a:cubicBezTo>
                    <a:pt x="279" y="407"/>
                    <a:pt x="279" y="401"/>
                    <a:pt x="285" y="401"/>
                  </a:cubicBezTo>
                  <a:cubicBezTo>
                    <a:pt x="285" y="396"/>
                    <a:pt x="285" y="389"/>
                    <a:pt x="279" y="383"/>
                  </a:cubicBezTo>
                  <a:cubicBezTo>
                    <a:pt x="279" y="383"/>
                    <a:pt x="19" y="233"/>
                    <a:pt x="19" y="6"/>
                  </a:cubicBezTo>
                  <a:cubicBezTo>
                    <a:pt x="19" y="1"/>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6"/>
            <p:cNvSpPr/>
            <p:nvPr/>
          </p:nvSpPr>
          <p:spPr>
            <a:xfrm>
              <a:off x="6620588" y="1236461"/>
              <a:ext cx="11054" cy="27663"/>
            </a:xfrm>
            <a:custGeom>
              <a:rect b="b" l="l" r="r" t="t"/>
              <a:pathLst>
                <a:path extrusionOk="0" h="483" w="193">
                  <a:moveTo>
                    <a:pt x="104" y="1"/>
                  </a:moveTo>
                  <a:cubicBezTo>
                    <a:pt x="104" y="1"/>
                    <a:pt x="99" y="6"/>
                    <a:pt x="99" y="13"/>
                  </a:cubicBezTo>
                  <a:cubicBezTo>
                    <a:pt x="168" y="396"/>
                    <a:pt x="6" y="465"/>
                    <a:pt x="6" y="465"/>
                  </a:cubicBezTo>
                  <a:cubicBezTo>
                    <a:pt x="0" y="465"/>
                    <a:pt x="0" y="471"/>
                    <a:pt x="0" y="476"/>
                  </a:cubicBezTo>
                  <a:cubicBezTo>
                    <a:pt x="0" y="482"/>
                    <a:pt x="6" y="482"/>
                    <a:pt x="13" y="482"/>
                  </a:cubicBezTo>
                  <a:cubicBezTo>
                    <a:pt x="18" y="482"/>
                    <a:pt x="192" y="413"/>
                    <a:pt x="117" y="6"/>
                  </a:cubicBezTo>
                  <a:cubicBezTo>
                    <a:pt x="117" y="1"/>
                    <a:pt x="110" y="1"/>
                    <a:pt x="10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6"/>
            <p:cNvSpPr/>
            <p:nvPr/>
          </p:nvSpPr>
          <p:spPr>
            <a:xfrm>
              <a:off x="6626201" y="1236003"/>
              <a:ext cx="6357" cy="28407"/>
            </a:xfrm>
            <a:custGeom>
              <a:rect b="b" l="l" r="r" t="t"/>
              <a:pathLst>
                <a:path extrusionOk="0" h="496" w="111">
                  <a:moveTo>
                    <a:pt x="12" y="1"/>
                  </a:moveTo>
                  <a:cubicBezTo>
                    <a:pt x="10" y="1"/>
                    <a:pt x="8" y="2"/>
                    <a:pt x="6" y="3"/>
                  </a:cubicBezTo>
                  <a:cubicBezTo>
                    <a:pt x="6" y="3"/>
                    <a:pt x="1" y="9"/>
                    <a:pt x="1" y="14"/>
                  </a:cubicBezTo>
                  <a:lnTo>
                    <a:pt x="89" y="490"/>
                  </a:lnTo>
                  <a:cubicBezTo>
                    <a:pt x="94" y="496"/>
                    <a:pt x="94" y="496"/>
                    <a:pt x="100" y="496"/>
                  </a:cubicBezTo>
                  <a:cubicBezTo>
                    <a:pt x="105" y="496"/>
                    <a:pt x="111" y="490"/>
                    <a:pt x="111" y="484"/>
                  </a:cubicBezTo>
                  <a:lnTo>
                    <a:pt x="19" y="9"/>
                  </a:lnTo>
                  <a:cubicBezTo>
                    <a:pt x="19" y="5"/>
                    <a:pt x="16"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6"/>
            <p:cNvSpPr/>
            <p:nvPr/>
          </p:nvSpPr>
          <p:spPr>
            <a:xfrm>
              <a:off x="6607587" y="1199005"/>
              <a:ext cx="28006" cy="23138"/>
            </a:xfrm>
            <a:custGeom>
              <a:rect b="b" l="l" r="r" t="t"/>
              <a:pathLst>
                <a:path extrusionOk="0" h="404" w="489">
                  <a:moveTo>
                    <a:pt x="347" y="1"/>
                  </a:moveTo>
                  <a:cubicBezTo>
                    <a:pt x="201" y="1"/>
                    <a:pt x="0" y="21"/>
                    <a:pt x="31" y="133"/>
                  </a:cubicBezTo>
                  <a:cubicBezTo>
                    <a:pt x="57" y="232"/>
                    <a:pt x="146" y="403"/>
                    <a:pt x="249" y="403"/>
                  </a:cubicBezTo>
                  <a:cubicBezTo>
                    <a:pt x="327" y="403"/>
                    <a:pt x="414" y="306"/>
                    <a:pt x="489" y="7"/>
                  </a:cubicBezTo>
                  <a:cubicBezTo>
                    <a:pt x="489" y="7"/>
                    <a:pt x="426" y="1"/>
                    <a:pt x="347"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6"/>
            <p:cNvSpPr/>
            <p:nvPr/>
          </p:nvSpPr>
          <p:spPr>
            <a:xfrm>
              <a:off x="6619099" y="1199749"/>
              <a:ext cx="15807" cy="13115"/>
            </a:xfrm>
            <a:custGeom>
              <a:rect b="b" l="l" r="r" t="t"/>
              <a:pathLst>
                <a:path extrusionOk="0" h="229" w="276">
                  <a:moveTo>
                    <a:pt x="188" y="1"/>
                  </a:moveTo>
                  <a:cubicBezTo>
                    <a:pt x="107" y="1"/>
                    <a:pt x="0" y="12"/>
                    <a:pt x="15" y="74"/>
                  </a:cubicBezTo>
                  <a:cubicBezTo>
                    <a:pt x="32" y="131"/>
                    <a:pt x="82" y="228"/>
                    <a:pt x="141" y="228"/>
                  </a:cubicBezTo>
                  <a:cubicBezTo>
                    <a:pt x="185" y="228"/>
                    <a:pt x="233" y="173"/>
                    <a:pt x="275" y="5"/>
                  </a:cubicBezTo>
                  <a:cubicBezTo>
                    <a:pt x="275" y="5"/>
                    <a:pt x="236" y="1"/>
                    <a:pt x="18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6"/>
            <p:cNvSpPr/>
            <p:nvPr/>
          </p:nvSpPr>
          <p:spPr>
            <a:xfrm>
              <a:off x="6624540" y="1198833"/>
              <a:ext cx="11684" cy="20103"/>
            </a:xfrm>
            <a:custGeom>
              <a:rect b="b" l="l" r="r" t="t"/>
              <a:pathLst>
                <a:path extrusionOk="0" h="351" w="204">
                  <a:moveTo>
                    <a:pt x="193" y="0"/>
                  </a:moveTo>
                  <a:cubicBezTo>
                    <a:pt x="191" y="0"/>
                    <a:pt x="189" y="1"/>
                    <a:pt x="187" y="3"/>
                  </a:cubicBezTo>
                  <a:cubicBezTo>
                    <a:pt x="187" y="3"/>
                    <a:pt x="1" y="149"/>
                    <a:pt x="41" y="345"/>
                  </a:cubicBezTo>
                  <a:lnTo>
                    <a:pt x="41" y="350"/>
                  </a:lnTo>
                  <a:lnTo>
                    <a:pt x="54" y="350"/>
                  </a:lnTo>
                  <a:cubicBezTo>
                    <a:pt x="59" y="350"/>
                    <a:pt x="59" y="345"/>
                    <a:pt x="59" y="339"/>
                  </a:cubicBezTo>
                  <a:cubicBezTo>
                    <a:pt x="24" y="154"/>
                    <a:pt x="198" y="21"/>
                    <a:pt x="198" y="21"/>
                  </a:cubicBezTo>
                  <a:cubicBezTo>
                    <a:pt x="204" y="15"/>
                    <a:pt x="204" y="10"/>
                    <a:pt x="204" y="3"/>
                  </a:cubicBezTo>
                  <a:cubicBezTo>
                    <a:pt x="200" y="3"/>
                    <a:pt x="196" y="0"/>
                    <a:pt x="19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6"/>
            <p:cNvSpPr/>
            <p:nvPr/>
          </p:nvSpPr>
          <p:spPr>
            <a:xfrm>
              <a:off x="6614575" y="1198833"/>
              <a:ext cx="21649" cy="5498"/>
            </a:xfrm>
            <a:custGeom>
              <a:rect b="b" l="l" r="r" t="t"/>
              <a:pathLst>
                <a:path extrusionOk="0" h="96" w="378">
                  <a:moveTo>
                    <a:pt x="368" y="0"/>
                  </a:moveTo>
                  <a:cubicBezTo>
                    <a:pt x="367" y="0"/>
                    <a:pt x="367" y="1"/>
                    <a:pt x="367" y="3"/>
                  </a:cubicBezTo>
                  <a:cubicBezTo>
                    <a:pt x="283" y="59"/>
                    <a:pt x="214" y="76"/>
                    <a:pt x="161" y="76"/>
                  </a:cubicBezTo>
                  <a:cubicBezTo>
                    <a:pt x="70" y="76"/>
                    <a:pt x="22" y="24"/>
                    <a:pt x="19" y="21"/>
                  </a:cubicBezTo>
                  <a:cubicBezTo>
                    <a:pt x="19" y="18"/>
                    <a:pt x="16" y="16"/>
                    <a:pt x="13" y="16"/>
                  </a:cubicBezTo>
                  <a:cubicBezTo>
                    <a:pt x="10" y="16"/>
                    <a:pt x="6" y="18"/>
                    <a:pt x="6" y="21"/>
                  </a:cubicBezTo>
                  <a:cubicBezTo>
                    <a:pt x="1" y="21"/>
                    <a:pt x="1" y="26"/>
                    <a:pt x="6" y="32"/>
                  </a:cubicBezTo>
                  <a:lnTo>
                    <a:pt x="6" y="37"/>
                  </a:lnTo>
                  <a:cubicBezTo>
                    <a:pt x="24" y="52"/>
                    <a:pt x="78" y="96"/>
                    <a:pt x="165" y="96"/>
                  </a:cubicBezTo>
                  <a:cubicBezTo>
                    <a:pt x="221" y="96"/>
                    <a:pt x="290" y="77"/>
                    <a:pt x="372" y="21"/>
                  </a:cubicBezTo>
                  <a:cubicBezTo>
                    <a:pt x="378" y="15"/>
                    <a:pt x="378" y="10"/>
                    <a:pt x="378" y="3"/>
                  </a:cubicBezTo>
                  <a:cubicBezTo>
                    <a:pt x="374" y="3"/>
                    <a:pt x="370" y="0"/>
                    <a:pt x="36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6"/>
            <p:cNvSpPr/>
            <p:nvPr/>
          </p:nvSpPr>
          <p:spPr>
            <a:xfrm>
              <a:off x="6608618" y="1198718"/>
              <a:ext cx="27605" cy="7274"/>
            </a:xfrm>
            <a:custGeom>
              <a:rect b="b" l="l" r="r" t="t"/>
              <a:pathLst>
                <a:path extrusionOk="0" h="127" w="482">
                  <a:moveTo>
                    <a:pt x="473" y="0"/>
                  </a:moveTo>
                  <a:cubicBezTo>
                    <a:pt x="471" y="0"/>
                    <a:pt x="468" y="2"/>
                    <a:pt x="465" y="5"/>
                  </a:cubicBezTo>
                  <a:cubicBezTo>
                    <a:pt x="385" y="85"/>
                    <a:pt x="270" y="105"/>
                    <a:pt x="177" y="105"/>
                  </a:cubicBezTo>
                  <a:cubicBezTo>
                    <a:pt x="88" y="105"/>
                    <a:pt x="19" y="87"/>
                    <a:pt x="19" y="87"/>
                  </a:cubicBezTo>
                  <a:cubicBezTo>
                    <a:pt x="13" y="87"/>
                    <a:pt x="6" y="87"/>
                    <a:pt x="1" y="92"/>
                  </a:cubicBezTo>
                  <a:cubicBezTo>
                    <a:pt x="1" y="98"/>
                    <a:pt x="6" y="103"/>
                    <a:pt x="6" y="103"/>
                  </a:cubicBezTo>
                  <a:lnTo>
                    <a:pt x="13" y="103"/>
                  </a:lnTo>
                  <a:cubicBezTo>
                    <a:pt x="19" y="106"/>
                    <a:pt x="92" y="126"/>
                    <a:pt x="185" y="126"/>
                  </a:cubicBezTo>
                  <a:cubicBezTo>
                    <a:pt x="280" y="126"/>
                    <a:pt x="397" y="105"/>
                    <a:pt x="482" y="23"/>
                  </a:cubicBezTo>
                  <a:lnTo>
                    <a:pt x="482" y="5"/>
                  </a:lnTo>
                  <a:cubicBezTo>
                    <a:pt x="479" y="2"/>
                    <a:pt x="476" y="0"/>
                    <a:pt x="47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6"/>
            <p:cNvSpPr/>
            <p:nvPr/>
          </p:nvSpPr>
          <p:spPr>
            <a:xfrm>
              <a:off x="6615949" y="1198833"/>
              <a:ext cx="20274" cy="24054"/>
            </a:xfrm>
            <a:custGeom>
              <a:rect b="b" l="l" r="r" t="t"/>
              <a:pathLst>
                <a:path extrusionOk="0" h="420" w="354">
                  <a:moveTo>
                    <a:pt x="343" y="0"/>
                  </a:moveTo>
                  <a:cubicBezTo>
                    <a:pt x="341" y="0"/>
                    <a:pt x="339" y="1"/>
                    <a:pt x="337" y="3"/>
                  </a:cubicBezTo>
                  <a:cubicBezTo>
                    <a:pt x="0" y="235"/>
                    <a:pt x="70" y="403"/>
                    <a:pt x="76" y="414"/>
                  </a:cubicBezTo>
                  <a:cubicBezTo>
                    <a:pt x="81" y="420"/>
                    <a:pt x="81" y="420"/>
                    <a:pt x="87" y="420"/>
                  </a:cubicBezTo>
                  <a:cubicBezTo>
                    <a:pt x="94" y="414"/>
                    <a:pt x="94" y="409"/>
                    <a:pt x="94" y="403"/>
                  </a:cubicBezTo>
                  <a:cubicBezTo>
                    <a:pt x="94" y="403"/>
                    <a:pt x="30" y="240"/>
                    <a:pt x="348" y="21"/>
                  </a:cubicBezTo>
                  <a:cubicBezTo>
                    <a:pt x="354" y="15"/>
                    <a:pt x="354" y="10"/>
                    <a:pt x="354" y="3"/>
                  </a:cubicBezTo>
                  <a:cubicBezTo>
                    <a:pt x="350" y="3"/>
                    <a:pt x="346" y="0"/>
                    <a:pt x="34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6"/>
            <p:cNvSpPr/>
            <p:nvPr/>
          </p:nvSpPr>
          <p:spPr>
            <a:xfrm>
              <a:off x="6612284" y="1198661"/>
              <a:ext cx="24284" cy="16666"/>
            </a:xfrm>
            <a:custGeom>
              <a:rect b="b" l="l" r="r" t="t"/>
              <a:pathLst>
                <a:path extrusionOk="0" h="291" w="424">
                  <a:moveTo>
                    <a:pt x="407" y="0"/>
                  </a:moveTo>
                  <a:lnTo>
                    <a:pt x="6" y="273"/>
                  </a:lnTo>
                  <a:cubicBezTo>
                    <a:pt x="0" y="273"/>
                    <a:pt x="0" y="284"/>
                    <a:pt x="6" y="284"/>
                  </a:cubicBezTo>
                  <a:lnTo>
                    <a:pt x="6" y="291"/>
                  </a:lnTo>
                  <a:lnTo>
                    <a:pt x="19" y="291"/>
                  </a:lnTo>
                  <a:lnTo>
                    <a:pt x="418" y="18"/>
                  </a:lnTo>
                  <a:cubicBezTo>
                    <a:pt x="423" y="13"/>
                    <a:pt x="423" y="6"/>
                    <a:pt x="423" y="6"/>
                  </a:cubicBezTo>
                  <a:cubicBezTo>
                    <a:pt x="418" y="0"/>
                    <a:pt x="412" y="0"/>
                    <a:pt x="40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6"/>
            <p:cNvSpPr/>
            <p:nvPr/>
          </p:nvSpPr>
          <p:spPr>
            <a:xfrm>
              <a:off x="6633990" y="1199692"/>
              <a:ext cx="30755" cy="26632"/>
            </a:xfrm>
            <a:custGeom>
              <a:rect b="b" l="l" r="r" t="t"/>
              <a:pathLst>
                <a:path extrusionOk="0" h="465" w="537">
                  <a:moveTo>
                    <a:pt x="50" y="0"/>
                  </a:moveTo>
                  <a:lnTo>
                    <a:pt x="50" y="0"/>
                  </a:lnTo>
                  <a:cubicBezTo>
                    <a:pt x="1" y="357"/>
                    <a:pt x="71" y="464"/>
                    <a:pt x="166" y="464"/>
                  </a:cubicBezTo>
                  <a:cubicBezTo>
                    <a:pt x="260" y="464"/>
                    <a:pt x="378" y="361"/>
                    <a:pt x="432" y="289"/>
                  </a:cubicBezTo>
                  <a:cubicBezTo>
                    <a:pt x="537" y="145"/>
                    <a:pt x="50" y="0"/>
                    <a:pt x="50"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6"/>
            <p:cNvSpPr/>
            <p:nvPr/>
          </p:nvSpPr>
          <p:spPr>
            <a:xfrm>
              <a:off x="6635708" y="1200322"/>
              <a:ext cx="17525" cy="15177"/>
            </a:xfrm>
            <a:custGeom>
              <a:rect b="b" l="l" r="r" t="t"/>
              <a:pathLst>
                <a:path extrusionOk="0" h="265" w="306">
                  <a:moveTo>
                    <a:pt x="27" y="0"/>
                  </a:moveTo>
                  <a:lnTo>
                    <a:pt x="27" y="0"/>
                  </a:lnTo>
                  <a:cubicBezTo>
                    <a:pt x="0" y="203"/>
                    <a:pt x="40" y="264"/>
                    <a:pt x="95" y="264"/>
                  </a:cubicBezTo>
                  <a:cubicBezTo>
                    <a:pt x="148" y="264"/>
                    <a:pt x="215" y="206"/>
                    <a:pt x="247" y="163"/>
                  </a:cubicBezTo>
                  <a:cubicBezTo>
                    <a:pt x="305" y="81"/>
                    <a:pt x="27" y="0"/>
                    <a:pt x="2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6"/>
            <p:cNvSpPr/>
            <p:nvPr/>
          </p:nvSpPr>
          <p:spPr>
            <a:xfrm>
              <a:off x="6636166" y="1199062"/>
              <a:ext cx="8018" cy="21878"/>
            </a:xfrm>
            <a:custGeom>
              <a:rect b="b" l="l" r="r" t="t"/>
              <a:pathLst>
                <a:path extrusionOk="0" h="382" w="140">
                  <a:moveTo>
                    <a:pt x="15" y="0"/>
                  </a:moveTo>
                  <a:cubicBezTo>
                    <a:pt x="12" y="0"/>
                    <a:pt x="9" y="2"/>
                    <a:pt x="6" y="6"/>
                  </a:cubicBezTo>
                  <a:cubicBezTo>
                    <a:pt x="1" y="6"/>
                    <a:pt x="1" y="11"/>
                    <a:pt x="1" y="17"/>
                  </a:cubicBezTo>
                  <a:cubicBezTo>
                    <a:pt x="6" y="17"/>
                    <a:pt x="116" y="207"/>
                    <a:pt x="12" y="370"/>
                  </a:cubicBezTo>
                  <a:cubicBezTo>
                    <a:pt x="12" y="370"/>
                    <a:pt x="12" y="376"/>
                    <a:pt x="19" y="381"/>
                  </a:cubicBezTo>
                  <a:lnTo>
                    <a:pt x="30" y="381"/>
                  </a:lnTo>
                  <a:lnTo>
                    <a:pt x="30" y="376"/>
                  </a:lnTo>
                  <a:cubicBezTo>
                    <a:pt x="140" y="207"/>
                    <a:pt x="24" y="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6"/>
            <p:cNvSpPr/>
            <p:nvPr/>
          </p:nvSpPr>
          <p:spPr>
            <a:xfrm>
              <a:off x="6636166" y="1199062"/>
              <a:ext cx="19988" cy="10538"/>
            </a:xfrm>
            <a:custGeom>
              <a:rect b="b" l="l" r="r" t="t"/>
              <a:pathLst>
                <a:path extrusionOk="0" h="184" w="349">
                  <a:moveTo>
                    <a:pt x="15" y="0"/>
                  </a:moveTo>
                  <a:cubicBezTo>
                    <a:pt x="12" y="0"/>
                    <a:pt x="9" y="2"/>
                    <a:pt x="6" y="6"/>
                  </a:cubicBezTo>
                  <a:cubicBezTo>
                    <a:pt x="1" y="6"/>
                    <a:pt x="1" y="11"/>
                    <a:pt x="1" y="17"/>
                  </a:cubicBezTo>
                  <a:cubicBezTo>
                    <a:pt x="93" y="153"/>
                    <a:pt x="190" y="184"/>
                    <a:pt x="257" y="184"/>
                  </a:cubicBezTo>
                  <a:cubicBezTo>
                    <a:pt x="296" y="184"/>
                    <a:pt x="325" y="173"/>
                    <a:pt x="337" y="167"/>
                  </a:cubicBezTo>
                  <a:lnTo>
                    <a:pt x="343" y="167"/>
                  </a:lnTo>
                  <a:cubicBezTo>
                    <a:pt x="349" y="161"/>
                    <a:pt x="349" y="156"/>
                    <a:pt x="349" y="150"/>
                  </a:cubicBezTo>
                  <a:cubicBezTo>
                    <a:pt x="345" y="150"/>
                    <a:pt x="341" y="148"/>
                    <a:pt x="337" y="148"/>
                  </a:cubicBezTo>
                  <a:cubicBezTo>
                    <a:pt x="336" y="148"/>
                    <a:pt x="334" y="148"/>
                    <a:pt x="332" y="150"/>
                  </a:cubicBezTo>
                  <a:cubicBezTo>
                    <a:pt x="329" y="150"/>
                    <a:pt x="301" y="164"/>
                    <a:pt x="258" y="164"/>
                  </a:cubicBezTo>
                  <a:cubicBezTo>
                    <a:pt x="199" y="164"/>
                    <a:pt x="110" y="137"/>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6"/>
            <p:cNvSpPr/>
            <p:nvPr/>
          </p:nvSpPr>
          <p:spPr>
            <a:xfrm>
              <a:off x="6636166" y="1198948"/>
              <a:ext cx="23997" cy="15693"/>
            </a:xfrm>
            <a:custGeom>
              <a:rect b="b" l="l" r="r" t="t"/>
              <a:pathLst>
                <a:path extrusionOk="0" h="274" w="419">
                  <a:moveTo>
                    <a:pt x="6" y="1"/>
                  </a:moveTo>
                  <a:cubicBezTo>
                    <a:pt x="1" y="8"/>
                    <a:pt x="1" y="13"/>
                    <a:pt x="1" y="19"/>
                  </a:cubicBezTo>
                  <a:cubicBezTo>
                    <a:pt x="94" y="233"/>
                    <a:pt x="394" y="268"/>
                    <a:pt x="407" y="273"/>
                  </a:cubicBezTo>
                  <a:lnTo>
                    <a:pt x="413" y="268"/>
                  </a:lnTo>
                  <a:cubicBezTo>
                    <a:pt x="413" y="268"/>
                    <a:pt x="418" y="268"/>
                    <a:pt x="418" y="262"/>
                  </a:cubicBezTo>
                  <a:cubicBezTo>
                    <a:pt x="418" y="257"/>
                    <a:pt x="413" y="251"/>
                    <a:pt x="407" y="251"/>
                  </a:cubicBezTo>
                  <a:cubicBezTo>
                    <a:pt x="407" y="251"/>
                    <a:pt x="111" y="216"/>
                    <a:pt x="19" y="8"/>
                  </a:cubicBezTo>
                  <a:cubicBezTo>
                    <a:pt x="19" y="1"/>
                    <a:pt x="12" y="1"/>
                    <a:pt x="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6"/>
            <p:cNvSpPr/>
            <p:nvPr/>
          </p:nvSpPr>
          <p:spPr>
            <a:xfrm>
              <a:off x="6636166" y="1199062"/>
              <a:ext cx="14032" cy="27834"/>
            </a:xfrm>
            <a:custGeom>
              <a:rect b="b" l="l" r="r" t="t"/>
              <a:pathLst>
                <a:path extrusionOk="0" h="486" w="245">
                  <a:moveTo>
                    <a:pt x="15" y="0"/>
                  </a:moveTo>
                  <a:cubicBezTo>
                    <a:pt x="12" y="0"/>
                    <a:pt x="9" y="2"/>
                    <a:pt x="6" y="6"/>
                  </a:cubicBezTo>
                  <a:cubicBezTo>
                    <a:pt x="1" y="6"/>
                    <a:pt x="1" y="11"/>
                    <a:pt x="1" y="17"/>
                  </a:cubicBezTo>
                  <a:cubicBezTo>
                    <a:pt x="221" y="346"/>
                    <a:pt x="100" y="469"/>
                    <a:pt x="100" y="469"/>
                  </a:cubicBezTo>
                  <a:cubicBezTo>
                    <a:pt x="94" y="474"/>
                    <a:pt x="94" y="480"/>
                    <a:pt x="100" y="485"/>
                  </a:cubicBezTo>
                  <a:lnTo>
                    <a:pt x="111" y="485"/>
                  </a:lnTo>
                  <a:cubicBezTo>
                    <a:pt x="116" y="480"/>
                    <a:pt x="244" y="346"/>
                    <a:pt x="19" y="6"/>
                  </a:cubicBezTo>
                  <a:cubicBezTo>
                    <a:pt x="19" y="2"/>
                    <a:pt x="17" y="0"/>
                    <a:pt x="1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6"/>
            <p:cNvSpPr/>
            <p:nvPr/>
          </p:nvSpPr>
          <p:spPr>
            <a:xfrm>
              <a:off x="6636166" y="1198718"/>
              <a:ext cx="16666" cy="24169"/>
            </a:xfrm>
            <a:custGeom>
              <a:rect b="b" l="l" r="r" t="t"/>
              <a:pathLst>
                <a:path extrusionOk="0" h="422" w="291">
                  <a:moveTo>
                    <a:pt x="10" y="0"/>
                  </a:moveTo>
                  <a:cubicBezTo>
                    <a:pt x="8" y="0"/>
                    <a:pt x="6" y="2"/>
                    <a:pt x="6" y="5"/>
                  </a:cubicBezTo>
                  <a:cubicBezTo>
                    <a:pt x="1" y="5"/>
                    <a:pt x="1" y="12"/>
                    <a:pt x="1" y="17"/>
                  </a:cubicBezTo>
                  <a:lnTo>
                    <a:pt x="273" y="416"/>
                  </a:lnTo>
                  <a:cubicBezTo>
                    <a:pt x="273" y="422"/>
                    <a:pt x="279" y="422"/>
                    <a:pt x="285" y="422"/>
                  </a:cubicBezTo>
                  <a:cubicBezTo>
                    <a:pt x="290" y="416"/>
                    <a:pt x="290" y="411"/>
                    <a:pt x="290" y="405"/>
                  </a:cubicBezTo>
                  <a:lnTo>
                    <a:pt x="19" y="5"/>
                  </a:lnTo>
                  <a:cubicBezTo>
                    <a:pt x="15" y="2"/>
                    <a:pt x="12" y="0"/>
                    <a:pt x="1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6"/>
            <p:cNvSpPr/>
            <p:nvPr/>
          </p:nvSpPr>
          <p:spPr>
            <a:xfrm>
              <a:off x="6576488" y="1251409"/>
              <a:ext cx="30183" cy="23711"/>
            </a:xfrm>
            <a:custGeom>
              <a:rect b="b" l="l" r="r" t="t"/>
              <a:pathLst>
                <a:path extrusionOk="0" h="414" w="527">
                  <a:moveTo>
                    <a:pt x="148" y="0"/>
                  </a:moveTo>
                  <a:cubicBezTo>
                    <a:pt x="115" y="0"/>
                    <a:pt x="89" y="14"/>
                    <a:pt x="75" y="47"/>
                  </a:cubicBezTo>
                  <a:cubicBezTo>
                    <a:pt x="31" y="162"/>
                    <a:pt x="1" y="413"/>
                    <a:pt x="163" y="413"/>
                  </a:cubicBezTo>
                  <a:cubicBezTo>
                    <a:pt x="237" y="413"/>
                    <a:pt x="353" y="360"/>
                    <a:pt x="527" y="215"/>
                  </a:cubicBezTo>
                  <a:cubicBezTo>
                    <a:pt x="527" y="215"/>
                    <a:pt x="282" y="0"/>
                    <a:pt x="148"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6"/>
            <p:cNvSpPr/>
            <p:nvPr/>
          </p:nvSpPr>
          <p:spPr>
            <a:xfrm>
              <a:off x="6588630" y="1256449"/>
              <a:ext cx="17124" cy="13459"/>
            </a:xfrm>
            <a:custGeom>
              <a:rect b="b" l="l" r="r" t="t"/>
              <a:pathLst>
                <a:path extrusionOk="0" h="235" w="299">
                  <a:moveTo>
                    <a:pt x="86" y="0"/>
                  </a:moveTo>
                  <a:cubicBezTo>
                    <a:pt x="66" y="0"/>
                    <a:pt x="51" y="9"/>
                    <a:pt x="42" y="29"/>
                  </a:cubicBezTo>
                  <a:cubicBezTo>
                    <a:pt x="18" y="92"/>
                    <a:pt x="0" y="234"/>
                    <a:pt x="92" y="234"/>
                  </a:cubicBezTo>
                  <a:cubicBezTo>
                    <a:pt x="134" y="234"/>
                    <a:pt x="199" y="204"/>
                    <a:pt x="298" y="122"/>
                  </a:cubicBezTo>
                  <a:cubicBezTo>
                    <a:pt x="298" y="122"/>
                    <a:pt x="163" y="0"/>
                    <a:pt x="8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6"/>
            <p:cNvSpPr/>
            <p:nvPr/>
          </p:nvSpPr>
          <p:spPr>
            <a:xfrm>
              <a:off x="6588057" y="1263093"/>
              <a:ext cx="18957" cy="11626"/>
            </a:xfrm>
            <a:custGeom>
              <a:rect b="b" l="l" r="r" t="t"/>
              <a:pathLst>
                <a:path extrusionOk="0" h="203" w="331">
                  <a:moveTo>
                    <a:pt x="325" y="0"/>
                  </a:moveTo>
                  <a:cubicBezTo>
                    <a:pt x="319" y="0"/>
                    <a:pt x="87" y="6"/>
                    <a:pt x="1" y="185"/>
                  </a:cubicBezTo>
                  <a:lnTo>
                    <a:pt x="1" y="191"/>
                  </a:lnTo>
                  <a:cubicBezTo>
                    <a:pt x="1" y="197"/>
                    <a:pt x="1" y="197"/>
                    <a:pt x="6" y="202"/>
                  </a:cubicBezTo>
                  <a:cubicBezTo>
                    <a:pt x="12" y="202"/>
                    <a:pt x="17" y="202"/>
                    <a:pt x="17" y="197"/>
                  </a:cubicBezTo>
                  <a:cubicBezTo>
                    <a:pt x="99" y="23"/>
                    <a:pt x="319" y="17"/>
                    <a:pt x="325" y="17"/>
                  </a:cubicBezTo>
                  <a:cubicBezTo>
                    <a:pt x="330" y="17"/>
                    <a:pt x="330" y="17"/>
                    <a:pt x="330" y="11"/>
                  </a:cubicBezTo>
                  <a:cubicBezTo>
                    <a:pt x="330" y="6"/>
                    <a:pt x="330" y="0"/>
                    <a:pt x="325"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6"/>
            <p:cNvSpPr/>
            <p:nvPr/>
          </p:nvSpPr>
          <p:spPr>
            <a:xfrm>
              <a:off x="6589031" y="1251753"/>
              <a:ext cx="17984" cy="12371"/>
            </a:xfrm>
            <a:custGeom>
              <a:rect b="b" l="l" r="r" t="t"/>
              <a:pathLst>
                <a:path extrusionOk="0" h="216" w="314">
                  <a:moveTo>
                    <a:pt x="7" y="1"/>
                  </a:moveTo>
                  <a:cubicBezTo>
                    <a:pt x="0" y="1"/>
                    <a:pt x="0" y="6"/>
                    <a:pt x="0" y="12"/>
                  </a:cubicBezTo>
                  <a:lnTo>
                    <a:pt x="0" y="18"/>
                  </a:lnTo>
                  <a:cubicBezTo>
                    <a:pt x="7" y="52"/>
                    <a:pt x="48" y="209"/>
                    <a:pt x="308" y="215"/>
                  </a:cubicBezTo>
                  <a:cubicBezTo>
                    <a:pt x="308" y="215"/>
                    <a:pt x="313" y="215"/>
                    <a:pt x="313" y="209"/>
                  </a:cubicBezTo>
                  <a:cubicBezTo>
                    <a:pt x="313" y="204"/>
                    <a:pt x="313" y="198"/>
                    <a:pt x="308" y="198"/>
                  </a:cubicBezTo>
                  <a:cubicBezTo>
                    <a:pt x="35" y="186"/>
                    <a:pt x="18" y="18"/>
                    <a:pt x="18" y="6"/>
                  </a:cubicBezTo>
                  <a:cubicBezTo>
                    <a:pt x="18" y="1"/>
                    <a:pt x="13" y="1"/>
                    <a:pt x="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6"/>
            <p:cNvSpPr/>
            <p:nvPr/>
          </p:nvSpPr>
          <p:spPr>
            <a:xfrm>
              <a:off x="6581757" y="1251466"/>
              <a:ext cx="25257" cy="12886"/>
            </a:xfrm>
            <a:custGeom>
              <a:rect b="b" l="l" r="r" t="t"/>
              <a:pathLst>
                <a:path extrusionOk="0" h="225" w="441">
                  <a:moveTo>
                    <a:pt x="6" y="0"/>
                  </a:moveTo>
                  <a:cubicBezTo>
                    <a:pt x="1" y="6"/>
                    <a:pt x="1" y="6"/>
                    <a:pt x="1" y="11"/>
                  </a:cubicBezTo>
                  <a:lnTo>
                    <a:pt x="6" y="17"/>
                  </a:lnTo>
                  <a:cubicBezTo>
                    <a:pt x="11" y="22"/>
                    <a:pt x="175" y="225"/>
                    <a:pt x="381" y="225"/>
                  </a:cubicBezTo>
                  <a:cubicBezTo>
                    <a:pt x="399" y="225"/>
                    <a:pt x="417" y="223"/>
                    <a:pt x="435" y="220"/>
                  </a:cubicBezTo>
                  <a:cubicBezTo>
                    <a:pt x="440" y="220"/>
                    <a:pt x="440" y="214"/>
                    <a:pt x="440" y="209"/>
                  </a:cubicBezTo>
                  <a:cubicBezTo>
                    <a:pt x="440" y="203"/>
                    <a:pt x="435" y="203"/>
                    <a:pt x="429" y="203"/>
                  </a:cubicBezTo>
                  <a:cubicBezTo>
                    <a:pt x="414" y="206"/>
                    <a:pt x="399" y="207"/>
                    <a:pt x="384" y="207"/>
                  </a:cubicBezTo>
                  <a:cubicBezTo>
                    <a:pt x="184" y="207"/>
                    <a:pt x="23" y="6"/>
                    <a:pt x="17" y="6"/>
                  </a:cubicBezTo>
                  <a:cubicBezTo>
                    <a:pt x="17" y="0"/>
                    <a:pt x="12" y="0"/>
                    <a:pt x="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6"/>
            <p:cNvSpPr/>
            <p:nvPr/>
          </p:nvSpPr>
          <p:spPr>
            <a:xfrm>
              <a:off x="6580440" y="1263035"/>
              <a:ext cx="26574" cy="10825"/>
            </a:xfrm>
            <a:custGeom>
              <a:rect b="b" l="l" r="r" t="t"/>
              <a:pathLst>
                <a:path extrusionOk="0" h="189" w="464">
                  <a:moveTo>
                    <a:pt x="417" y="1"/>
                  </a:moveTo>
                  <a:cubicBezTo>
                    <a:pt x="43" y="1"/>
                    <a:pt x="0" y="169"/>
                    <a:pt x="0" y="175"/>
                  </a:cubicBezTo>
                  <a:lnTo>
                    <a:pt x="0" y="181"/>
                  </a:lnTo>
                  <a:cubicBezTo>
                    <a:pt x="0" y="186"/>
                    <a:pt x="6" y="186"/>
                    <a:pt x="6" y="186"/>
                  </a:cubicBezTo>
                  <a:cubicBezTo>
                    <a:pt x="7" y="188"/>
                    <a:pt x="9" y="189"/>
                    <a:pt x="11" y="189"/>
                  </a:cubicBezTo>
                  <a:cubicBezTo>
                    <a:pt x="15" y="189"/>
                    <a:pt x="18" y="185"/>
                    <a:pt x="18" y="181"/>
                  </a:cubicBezTo>
                  <a:cubicBezTo>
                    <a:pt x="24" y="181"/>
                    <a:pt x="63" y="18"/>
                    <a:pt x="439" y="18"/>
                  </a:cubicBezTo>
                  <a:cubicBezTo>
                    <a:pt x="445" y="18"/>
                    <a:pt x="451" y="18"/>
                    <a:pt x="458" y="18"/>
                  </a:cubicBezTo>
                  <a:cubicBezTo>
                    <a:pt x="463" y="18"/>
                    <a:pt x="463" y="18"/>
                    <a:pt x="463" y="12"/>
                  </a:cubicBezTo>
                  <a:cubicBezTo>
                    <a:pt x="463" y="7"/>
                    <a:pt x="463" y="1"/>
                    <a:pt x="458" y="1"/>
                  </a:cubicBezTo>
                  <a:cubicBezTo>
                    <a:pt x="444" y="1"/>
                    <a:pt x="430" y="1"/>
                    <a:pt x="4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6"/>
            <p:cNvSpPr/>
            <p:nvPr/>
          </p:nvSpPr>
          <p:spPr>
            <a:xfrm>
              <a:off x="6578436" y="1262062"/>
              <a:ext cx="28980" cy="2062"/>
            </a:xfrm>
            <a:custGeom>
              <a:rect b="b" l="l" r="r" t="t"/>
              <a:pathLst>
                <a:path extrusionOk="0" h="36" w="506">
                  <a:moveTo>
                    <a:pt x="11" y="0"/>
                  </a:moveTo>
                  <a:cubicBezTo>
                    <a:pt x="6" y="0"/>
                    <a:pt x="6" y="6"/>
                    <a:pt x="0" y="11"/>
                  </a:cubicBezTo>
                  <a:lnTo>
                    <a:pt x="6" y="11"/>
                  </a:lnTo>
                  <a:cubicBezTo>
                    <a:pt x="6" y="18"/>
                    <a:pt x="6" y="18"/>
                    <a:pt x="11" y="18"/>
                  </a:cubicBezTo>
                  <a:lnTo>
                    <a:pt x="498" y="35"/>
                  </a:lnTo>
                  <a:cubicBezTo>
                    <a:pt x="505" y="35"/>
                    <a:pt x="505" y="29"/>
                    <a:pt x="505" y="24"/>
                  </a:cubicBezTo>
                  <a:cubicBezTo>
                    <a:pt x="505" y="24"/>
                    <a:pt x="505" y="18"/>
                    <a:pt x="498" y="18"/>
                  </a:cubicBezTo>
                  <a:lnTo>
                    <a:pt x="11"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6"/>
            <p:cNvSpPr/>
            <p:nvPr/>
          </p:nvSpPr>
          <p:spPr>
            <a:xfrm>
              <a:off x="6586167" y="1264353"/>
              <a:ext cx="39174" cy="27720"/>
            </a:xfrm>
            <a:custGeom>
              <a:rect b="b" l="l" r="r" t="t"/>
              <a:pathLst>
                <a:path extrusionOk="0" h="484" w="684">
                  <a:moveTo>
                    <a:pt x="370" y="1"/>
                  </a:moveTo>
                  <a:cubicBezTo>
                    <a:pt x="1" y="387"/>
                    <a:pt x="165" y="484"/>
                    <a:pt x="344" y="484"/>
                  </a:cubicBezTo>
                  <a:cubicBezTo>
                    <a:pt x="404" y="484"/>
                    <a:pt x="466" y="473"/>
                    <a:pt x="509" y="458"/>
                  </a:cubicBezTo>
                  <a:cubicBezTo>
                    <a:pt x="683" y="401"/>
                    <a:pt x="370" y="1"/>
                    <a:pt x="370" y="1"/>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6"/>
            <p:cNvSpPr/>
            <p:nvPr/>
          </p:nvSpPr>
          <p:spPr>
            <a:xfrm>
              <a:off x="6595274" y="1265384"/>
              <a:ext cx="22394" cy="15693"/>
            </a:xfrm>
            <a:custGeom>
              <a:rect b="b" l="l" r="r" t="t"/>
              <a:pathLst>
                <a:path extrusionOk="0" h="274" w="391">
                  <a:moveTo>
                    <a:pt x="211" y="1"/>
                  </a:moveTo>
                  <a:cubicBezTo>
                    <a:pt x="0" y="220"/>
                    <a:pt x="99" y="273"/>
                    <a:pt x="202" y="273"/>
                  </a:cubicBezTo>
                  <a:cubicBezTo>
                    <a:pt x="235" y="273"/>
                    <a:pt x="268" y="268"/>
                    <a:pt x="292" y="261"/>
                  </a:cubicBezTo>
                  <a:cubicBezTo>
                    <a:pt x="391" y="226"/>
                    <a:pt x="211" y="1"/>
                    <a:pt x="2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6"/>
            <p:cNvSpPr/>
            <p:nvPr/>
          </p:nvSpPr>
          <p:spPr>
            <a:xfrm>
              <a:off x="6594987" y="1263723"/>
              <a:ext cx="13058" cy="18614"/>
            </a:xfrm>
            <a:custGeom>
              <a:rect b="b" l="l" r="r" t="t"/>
              <a:pathLst>
                <a:path extrusionOk="0" h="325" w="228">
                  <a:moveTo>
                    <a:pt x="216" y="0"/>
                  </a:moveTo>
                  <a:cubicBezTo>
                    <a:pt x="209" y="0"/>
                    <a:pt x="204" y="6"/>
                    <a:pt x="204" y="12"/>
                  </a:cubicBezTo>
                  <a:cubicBezTo>
                    <a:pt x="204" y="12"/>
                    <a:pt x="187" y="238"/>
                    <a:pt x="8" y="302"/>
                  </a:cubicBezTo>
                  <a:cubicBezTo>
                    <a:pt x="1" y="308"/>
                    <a:pt x="1" y="313"/>
                    <a:pt x="1" y="313"/>
                  </a:cubicBezTo>
                  <a:lnTo>
                    <a:pt x="13" y="325"/>
                  </a:lnTo>
                  <a:lnTo>
                    <a:pt x="19" y="319"/>
                  </a:lnTo>
                  <a:cubicBezTo>
                    <a:pt x="204" y="249"/>
                    <a:pt x="227" y="17"/>
                    <a:pt x="227" y="12"/>
                  </a:cubicBezTo>
                  <a:cubicBezTo>
                    <a:pt x="227" y="6"/>
                    <a:pt x="222" y="6"/>
                    <a:pt x="21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6"/>
            <p:cNvSpPr/>
            <p:nvPr/>
          </p:nvSpPr>
          <p:spPr>
            <a:xfrm>
              <a:off x="6606327" y="1263723"/>
              <a:ext cx="11684" cy="18957"/>
            </a:xfrm>
            <a:custGeom>
              <a:rect b="b" l="l" r="r" t="t"/>
              <a:pathLst>
                <a:path extrusionOk="0" h="331" w="204">
                  <a:moveTo>
                    <a:pt x="18" y="0"/>
                  </a:moveTo>
                  <a:cubicBezTo>
                    <a:pt x="11" y="0"/>
                    <a:pt x="6" y="6"/>
                    <a:pt x="6" y="12"/>
                  </a:cubicBezTo>
                  <a:cubicBezTo>
                    <a:pt x="0" y="273"/>
                    <a:pt x="150" y="325"/>
                    <a:pt x="185" y="330"/>
                  </a:cubicBezTo>
                  <a:lnTo>
                    <a:pt x="192" y="330"/>
                  </a:lnTo>
                  <a:cubicBezTo>
                    <a:pt x="198" y="330"/>
                    <a:pt x="203" y="330"/>
                    <a:pt x="203" y="325"/>
                  </a:cubicBezTo>
                  <a:cubicBezTo>
                    <a:pt x="203" y="319"/>
                    <a:pt x="203" y="313"/>
                    <a:pt x="198" y="313"/>
                  </a:cubicBezTo>
                  <a:cubicBezTo>
                    <a:pt x="192" y="313"/>
                    <a:pt x="18" y="284"/>
                    <a:pt x="29" y="12"/>
                  </a:cubicBezTo>
                  <a:cubicBezTo>
                    <a:pt x="29" y="6"/>
                    <a:pt x="24" y="0"/>
                    <a:pt x="1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6"/>
            <p:cNvSpPr/>
            <p:nvPr/>
          </p:nvSpPr>
          <p:spPr>
            <a:xfrm>
              <a:off x="6603693" y="1263723"/>
              <a:ext cx="14318" cy="26288"/>
            </a:xfrm>
            <a:custGeom>
              <a:rect b="b" l="l" r="r" t="t"/>
              <a:pathLst>
                <a:path extrusionOk="0" h="459" w="250">
                  <a:moveTo>
                    <a:pt x="64" y="0"/>
                  </a:moveTo>
                  <a:cubicBezTo>
                    <a:pt x="57" y="0"/>
                    <a:pt x="57" y="6"/>
                    <a:pt x="52" y="12"/>
                  </a:cubicBezTo>
                  <a:cubicBezTo>
                    <a:pt x="0" y="238"/>
                    <a:pt x="220" y="447"/>
                    <a:pt x="231" y="453"/>
                  </a:cubicBezTo>
                  <a:lnTo>
                    <a:pt x="238" y="458"/>
                  </a:lnTo>
                  <a:cubicBezTo>
                    <a:pt x="238" y="458"/>
                    <a:pt x="244" y="458"/>
                    <a:pt x="244" y="453"/>
                  </a:cubicBezTo>
                  <a:cubicBezTo>
                    <a:pt x="249" y="447"/>
                    <a:pt x="249" y="441"/>
                    <a:pt x="244" y="441"/>
                  </a:cubicBezTo>
                  <a:cubicBezTo>
                    <a:pt x="244" y="434"/>
                    <a:pt x="23" y="233"/>
                    <a:pt x="75" y="17"/>
                  </a:cubicBezTo>
                  <a:cubicBezTo>
                    <a:pt x="75" y="12"/>
                    <a:pt x="70" y="6"/>
                    <a:pt x="6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6"/>
            <p:cNvSpPr/>
            <p:nvPr/>
          </p:nvSpPr>
          <p:spPr>
            <a:xfrm>
              <a:off x="6595388" y="1263723"/>
              <a:ext cx="12657" cy="26288"/>
            </a:xfrm>
            <a:custGeom>
              <a:rect b="b" l="l" r="r" t="t"/>
              <a:pathLst>
                <a:path extrusionOk="0" h="459" w="221">
                  <a:moveTo>
                    <a:pt x="209" y="0"/>
                  </a:moveTo>
                  <a:cubicBezTo>
                    <a:pt x="202" y="0"/>
                    <a:pt x="197" y="6"/>
                    <a:pt x="197" y="12"/>
                  </a:cubicBezTo>
                  <a:cubicBezTo>
                    <a:pt x="180" y="407"/>
                    <a:pt x="12" y="434"/>
                    <a:pt x="12" y="434"/>
                  </a:cubicBezTo>
                  <a:cubicBezTo>
                    <a:pt x="6" y="434"/>
                    <a:pt x="1" y="441"/>
                    <a:pt x="1" y="447"/>
                  </a:cubicBezTo>
                  <a:cubicBezTo>
                    <a:pt x="1" y="453"/>
                    <a:pt x="6" y="453"/>
                    <a:pt x="6" y="458"/>
                  </a:cubicBezTo>
                  <a:lnTo>
                    <a:pt x="12" y="458"/>
                  </a:lnTo>
                  <a:cubicBezTo>
                    <a:pt x="17" y="453"/>
                    <a:pt x="202" y="423"/>
                    <a:pt x="220" y="12"/>
                  </a:cubicBezTo>
                  <a:cubicBezTo>
                    <a:pt x="220" y="6"/>
                    <a:pt x="215" y="0"/>
                    <a:pt x="20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6"/>
            <p:cNvSpPr/>
            <p:nvPr/>
          </p:nvSpPr>
          <p:spPr>
            <a:xfrm>
              <a:off x="6605984" y="1263379"/>
              <a:ext cx="2062" cy="28923"/>
            </a:xfrm>
            <a:custGeom>
              <a:rect b="b" l="l" r="r" t="t"/>
              <a:pathLst>
                <a:path extrusionOk="0" h="505" w="36">
                  <a:moveTo>
                    <a:pt x="24" y="1"/>
                  </a:moveTo>
                  <a:cubicBezTo>
                    <a:pt x="17" y="1"/>
                    <a:pt x="17" y="6"/>
                    <a:pt x="17" y="12"/>
                  </a:cubicBezTo>
                  <a:lnTo>
                    <a:pt x="1" y="499"/>
                  </a:lnTo>
                  <a:cubicBezTo>
                    <a:pt x="1" y="499"/>
                    <a:pt x="1" y="504"/>
                    <a:pt x="6" y="504"/>
                  </a:cubicBezTo>
                  <a:cubicBezTo>
                    <a:pt x="12" y="504"/>
                    <a:pt x="17" y="504"/>
                    <a:pt x="17" y="499"/>
                  </a:cubicBezTo>
                  <a:lnTo>
                    <a:pt x="35" y="12"/>
                  </a:lnTo>
                  <a:cubicBezTo>
                    <a:pt x="35" y="6"/>
                    <a:pt x="30"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6"/>
            <p:cNvSpPr/>
            <p:nvPr/>
          </p:nvSpPr>
          <p:spPr>
            <a:xfrm>
              <a:off x="6547623" y="1278213"/>
              <a:ext cx="26861" cy="21305"/>
            </a:xfrm>
            <a:custGeom>
              <a:rect b="b" l="l" r="r" t="t"/>
              <a:pathLst>
                <a:path extrusionOk="0" h="372" w="469">
                  <a:moveTo>
                    <a:pt x="133" y="0"/>
                  </a:moveTo>
                  <a:cubicBezTo>
                    <a:pt x="104" y="0"/>
                    <a:pt x="81" y="12"/>
                    <a:pt x="70" y="42"/>
                  </a:cubicBezTo>
                  <a:cubicBezTo>
                    <a:pt x="30" y="146"/>
                    <a:pt x="1" y="372"/>
                    <a:pt x="144" y="372"/>
                  </a:cubicBezTo>
                  <a:cubicBezTo>
                    <a:pt x="211" y="372"/>
                    <a:pt x="313" y="324"/>
                    <a:pt x="469" y="194"/>
                  </a:cubicBezTo>
                  <a:cubicBezTo>
                    <a:pt x="469" y="194"/>
                    <a:pt x="249" y="0"/>
                    <a:pt x="133"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6"/>
            <p:cNvSpPr/>
            <p:nvPr/>
          </p:nvSpPr>
          <p:spPr>
            <a:xfrm>
              <a:off x="6558390" y="1282909"/>
              <a:ext cx="15177" cy="12142"/>
            </a:xfrm>
            <a:custGeom>
              <a:rect b="b" l="l" r="r" t="t"/>
              <a:pathLst>
                <a:path extrusionOk="0" h="212" w="265">
                  <a:moveTo>
                    <a:pt x="74" y="0"/>
                  </a:moveTo>
                  <a:cubicBezTo>
                    <a:pt x="57" y="0"/>
                    <a:pt x="44" y="7"/>
                    <a:pt x="37" y="24"/>
                  </a:cubicBezTo>
                  <a:cubicBezTo>
                    <a:pt x="14" y="84"/>
                    <a:pt x="1" y="212"/>
                    <a:pt x="83" y="212"/>
                  </a:cubicBezTo>
                  <a:cubicBezTo>
                    <a:pt x="120" y="212"/>
                    <a:pt x="178" y="185"/>
                    <a:pt x="264" y="112"/>
                  </a:cubicBezTo>
                  <a:cubicBezTo>
                    <a:pt x="264" y="112"/>
                    <a:pt x="141" y="0"/>
                    <a:pt x="7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6"/>
            <p:cNvSpPr/>
            <p:nvPr/>
          </p:nvSpPr>
          <p:spPr>
            <a:xfrm>
              <a:off x="6557875" y="1288579"/>
              <a:ext cx="16953" cy="10710"/>
            </a:xfrm>
            <a:custGeom>
              <a:rect b="b" l="l" r="r" t="t"/>
              <a:pathLst>
                <a:path extrusionOk="0" h="187" w="296">
                  <a:moveTo>
                    <a:pt x="290" y="0"/>
                  </a:moveTo>
                  <a:cubicBezTo>
                    <a:pt x="284" y="7"/>
                    <a:pt x="76" y="7"/>
                    <a:pt x="0" y="169"/>
                  </a:cubicBezTo>
                  <a:lnTo>
                    <a:pt x="0" y="174"/>
                  </a:lnTo>
                  <a:cubicBezTo>
                    <a:pt x="0" y="181"/>
                    <a:pt x="0" y="181"/>
                    <a:pt x="6" y="187"/>
                  </a:cubicBezTo>
                  <a:cubicBezTo>
                    <a:pt x="12" y="187"/>
                    <a:pt x="17" y="187"/>
                    <a:pt x="17" y="181"/>
                  </a:cubicBezTo>
                  <a:cubicBezTo>
                    <a:pt x="87" y="24"/>
                    <a:pt x="284" y="24"/>
                    <a:pt x="290" y="24"/>
                  </a:cubicBezTo>
                  <a:cubicBezTo>
                    <a:pt x="290" y="24"/>
                    <a:pt x="295" y="19"/>
                    <a:pt x="295" y="13"/>
                  </a:cubicBezTo>
                  <a:cubicBezTo>
                    <a:pt x="295" y="7"/>
                    <a:pt x="290" y="0"/>
                    <a:pt x="29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6"/>
            <p:cNvSpPr/>
            <p:nvPr/>
          </p:nvSpPr>
          <p:spPr>
            <a:xfrm>
              <a:off x="6558505" y="1278614"/>
              <a:ext cx="16323" cy="11397"/>
            </a:xfrm>
            <a:custGeom>
              <a:rect b="b" l="l" r="r" t="t"/>
              <a:pathLst>
                <a:path extrusionOk="0" h="199" w="285">
                  <a:moveTo>
                    <a:pt x="12" y="1"/>
                  </a:moveTo>
                  <a:cubicBezTo>
                    <a:pt x="6" y="1"/>
                    <a:pt x="1" y="8"/>
                    <a:pt x="1" y="13"/>
                  </a:cubicBezTo>
                  <a:lnTo>
                    <a:pt x="6" y="19"/>
                  </a:lnTo>
                  <a:cubicBezTo>
                    <a:pt x="6" y="53"/>
                    <a:pt x="46" y="187"/>
                    <a:pt x="279" y="198"/>
                  </a:cubicBezTo>
                  <a:cubicBezTo>
                    <a:pt x="279" y="198"/>
                    <a:pt x="284" y="193"/>
                    <a:pt x="284" y="187"/>
                  </a:cubicBezTo>
                  <a:cubicBezTo>
                    <a:pt x="284" y="181"/>
                    <a:pt x="284" y="181"/>
                    <a:pt x="279" y="174"/>
                  </a:cubicBezTo>
                  <a:cubicBezTo>
                    <a:pt x="35" y="169"/>
                    <a:pt x="19" y="19"/>
                    <a:pt x="19" y="8"/>
                  </a:cubicBezTo>
                  <a:cubicBezTo>
                    <a:pt x="19" y="8"/>
                    <a:pt x="19" y="1"/>
                    <a:pt x="12"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6"/>
            <p:cNvSpPr/>
            <p:nvPr/>
          </p:nvSpPr>
          <p:spPr>
            <a:xfrm>
              <a:off x="6552205" y="1278385"/>
              <a:ext cx="22623" cy="11741"/>
            </a:xfrm>
            <a:custGeom>
              <a:rect b="b" l="l" r="r" t="t"/>
              <a:pathLst>
                <a:path extrusionOk="0" h="205" w="395">
                  <a:moveTo>
                    <a:pt x="14" y="0"/>
                  </a:moveTo>
                  <a:cubicBezTo>
                    <a:pt x="12" y="0"/>
                    <a:pt x="9" y="2"/>
                    <a:pt x="6" y="5"/>
                  </a:cubicBezTo>
                  <a:cubicBezTo>
                    <a:pt x="1" y="5"/>
                    <a:pt x="1" y="12"/>
                    <a:pt x="1" y="12"/>
                  </a:cubicBezTo>
                  <a:lnTo>
                    <a:pt x="6" y="17"/>
                  </a:lnTo>
                  <a:cubicBezTo>
                    <a:pt x="11" y="22"/>
                    <a:pt x="159" y="205"/>
                    <a:pt x="348" y="205"/>
                  </a:cubicBezTo>
                  <a:cubicBezTo>
                    <a:pt x="362" y="205"/>
                    <a:pt x="375" y="204"/>
                    <a:pt x="389" y="202"/>
                  </a:cubicBezTo>
                  <a:cubicBezTo>
                    <a:pt x="394" y="197"/>
                    <a:pt x="394" y="197"/>
                    <a:pt x="394" y="191"/>
                  </a:cubicBezTo>
                  <a:cubicBezTo>
                    <a:pt x="394" y="187"/>
                    <a:pt x="392" y="183"/>
                    <a:pt x="388" y="183"/>
                  </a:cubicBezTo>
                  <a:cubicBezTo>
                    <a:pt x="387" y="183"/>
                    <a:pt x="385" y="183"/>
                    <a:pt x="383" y="185"/>
                  </a:cubicBezTo>
                  <a:cubicBezTo>
                    <a:pt x="371" y="187"/>
                    <a:pt x="359" y="188"/>
                    <a:pt x="347" y="188"/>
                  </a:cubicBezTo>
                  <a:cubicBezTo>
                    <a:pt x="170" y="188"/>
                    <a:pt x="17" y="5"/>
                    <a:pt x="17" y="5"/>
                  </a:cubicBezTo>
                  <a:cubicBezTo>
                    <a:pt x="17" y="2"/>
                    <a:pt x="16" y="0"/>
                    <a:pt x="14"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6"/>
            <p:cNvSpPr/>
            <p:nvPr/>
          </p:nvSpPr>
          <p:spPr>
            <a:xfrm>
              <a:off x="6551174" y="1288579"/>
              <a:ext cx="23654" cy="9851"/>
            </a:xfrm>
            <a:custGeom>
              <a:rect b="b" l="l" r="r" t="t"/>
              <a:pathLst>
                <a:path extrusionOk="0" h="172" w="413">
                  <a:moveTo>
                    <a:pt x="388" y="0"/>
                  </a:moveTo>
                  <a:cubicBezTo>
                    <a:pt x="34" y="0"/>
                    <a:pt x="1" y="152"/>
                    <a:pt x="1" y="163"/>
                  </a:cubicBezTo>
                  <a:cubicBezTo>
                    <a:pt x="1" y="169"/>
                    <a:pt x="1" y="169"/>
                    <a:pt x="8" y="169"/>
                  </a:cubicBezTo>
                  <a:cubicBezTo>
                    <a:pt x="9" y="170"/>
                    <a:pt x="10" y="171"/>
                    <a:pt x="11" y="171"/>
                  </a:cubicBezTo>
                  <a:cubicBezTo>
                    <a:pt x="14" y="171"/>
                    <a:pt x="15" y="167"/>
                    <a:pt x="19" y="163"/>
                  </a:cubicBezTo>
                  <a:cubicBezTo>
                    <a:pt x="19" y="163"/>
                    <a:pt x="51" y="24"/>
                    <a:pt x="370" y="24"/>
                  </a:cubicBezTo>
                  <a:cubicBezTo>
                    <a:pt x="382" y="24"/>
                    <a:pt x="394" y="24"/>
                    <a:pt x="407" y="24"/>
                  </a:cubicBezTo>
                  <a:cubicBezTo>
                    <a:pt x="407" y="24"/>
                    <a:pt x="412" y="19"/>
                    <a:pt x="412" y="13"/>
                  </a:cubicBezTo>
                  <a:cubicBezTo>
                    <a:pt x="412" y="7"/>
                    <a:pt x="412" y="7"/>
                    <a:pt x="407" y="0"/>
                  </a:cubicBezTo>
                  <a:cubicBezTo>
                    <a:pt x="400" y="0"/>
                    <a:pt x="394" y="0"/>
                    <a:pt x="38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6"/>
            <p:cNvSpPr/>
            <p:nvPr/>
          </p:nvSpPr>
          <p:spPr>
            <a:xfrm>
              <a:off x="6549570" y="1287949"/>
              <a:ext cx="25544" cy="1718"/>
            </a:xfrm>
            <a:custGeom>
              <a:rect b="b" l="l" r="r" t="t"/>
              <a:pathLst>
                <a:path extrusionOk="0" h="30" w="446">
                  <a:moveTo>
                    <a:pt x="6" y="0"/>
                  </a:moveTo>
                  <a:cubicBezTo>
                    <a:pt x="1" y="0"/>
                    <a:pt x="1" y="0"/>
                    <a:pt x="1" y="6"/>
                  </a:cubicBezTo>
                  <a:lnTo>
                    <a:pt x="1" y="11"/>
                  </a:lnTo>
                  <a:cubicBezTo>
                    <a:pt x="1" y="11"/>
                    <a:pt x="1" y="18"/>
                    <a:pt x="6" y="18"/>
                  </a:cubicBezTo>
                  <a:lnTo>
                    <a:pt x="440" y="30"/>
                  </a:lnTo>
                  <a:cubicBezTo>
                    <a:pt x="440" y="30"/>
                    <a:pt x="446" y="30"/>
                    <a:pt x="446" y="24"/>
                  </a:cubicBezTo>
                  <a:cubicBezTo>
                    <a:pt x="446" y="18"/>
                    <a:pt x="440" y="11"/>
                    <a:pt x="440" y="11"/>
                  </a:cubicBezTo>
                  <a:lnTo>
                    <a:pt x="6" y="0"/>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6"/>
            <p:cNvSpPr/>
            <p:nvPr/>
          </p:nvSpPr>
          <p:spPr>
            <a:xfrm>
              <a:off x="6556099" y="1289954"/>
              <a:ext cx="34993" cy="24799"/>
            </a:xfrm>
            <a:custGeom>
              <a:rect b="b" l="l" r="r" t="t"/>
              <a:pathLst>
                <a:path extrusionOk="0" h="433" w="611">
                  <a:moveTo>
                    <a:pt x="332" y="0"/>
                  </a:moveTo>
                  <a:cubicBezTo>
                    <a:pt x="1" y="349"/>
                    <a:pt x="153" y="432"/>
                    <a:pt x="312" y="432"/>
                  </a:cubicBezTo>
                  <a:cubicBezTo>
                    <a:pt x="364" y="432"/>
                    <a:pt x="417" y="423"/>
                    <a:pt x="454" y="412"/>
                  </a:cubicBezTo>
                  <a:cubicBezTo>
                    <a:pt x="610" y="359"/>
                    <a:pt x="332" y="0"/>
                    <a:pt x="3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6"/>
            <p:cNvSpPr/>
            <p:nvPr/>
          </p:nvSpPr>
          <p:spPr>
            <a:xfrm>
              <a:off x="6564289" y="1290584"/>
              <a:ext cx="19874" cy="14261"/>
            </a:xfrm>
            <a:custGeom>
              <a:rect b="b" l="l" r="r" t="t"/>
              <a:pathLst>
                <a:path extrusionOk="0" h="249" w="347">
                  <a:moveTo>
                    <a:pt x="189" y="0"/>
                  </a:moveTo>
                  <a:cubicBezTo>
                    <a:pt x="0" y="203"/>
                    <a:pt x="88" y="249"/>
                    <a:pt x="179" y="249"/>
                  </a:cubicBezTo>
                  <a:cubicBezTo>
                    <a:pt x="208" y="249"/>
                    <a:pt x="238" y="244"/>
                    <a:pt x="258" y="238"/>
                  </a:cubicBezTo>
                  <a:cubicBezTo>
                    <a:pt x="346" y="209"/>
                    <a:pt x="189" y="0"/>
                    <a:pt x="189"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6"/>
            <p:cNvSpPr/>
            <p:nvPr/>
          </p:nvSpPr>
          <p:spPr>
            <a:xfrm>
              <a:off x="6564175" y="1289610"/>
              <a:ext cx="11340" cy="16323"/>
            </a:xfrm>
            <a:custGeom>
              <a:rect b="b" l="l" r="r" t="t"/>
              <a:pathLst>
                <a:path extrusionOk="0" h="285" w="198">
                  <a:moveTo>
                    <a:pt x="191" y="1"/>
                  </a:moveTo>
                  <a:cubicBezTo>
                    <a:pt x="185" y="1"/>
                    <a:pt x="180" y="1"/>
                    <a:pt x="180" y="6"/>
                  </a:cubicBezTo>
                  <a:cubicBezTo>
                    <a:pt x="180" y="12"/>
                    <a:pt x="163" y="209"/>
                    <a:pt x="6" y="268"/>
                  </a:cubicBezTo>
                  <a:cubicBezTo>
                    <a:pt x="0" y="268"/>
                    <a:pt x="0" y="273"/>
                    <a:pt x="0" y="279"/>
                  </a:cubicBezTo>
                  <a:lnTo>
                    <a:pt x="6" y="284"/>
                  </a:lnTo>
                  <a:lnTo>
                    <a:pt x="11" y="284"/>
                  </a:lnTo>
                  <a:cubicBezTo>
                    <a:pt x="180" y="220"/>
                    <a:pt x="198" y="12"/>
                    <a:pt x="198" y="6"/>
                  </a:cubicBezTo>
                  <a:cubicBezTo>
                    <a:pt x="198" y="6"/>
                    <a:pt x="198"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6"/>
            <p:cNvSpPr/>
            <p:nvPr/>
          </p:nvSpPr>
          <p:spPr>
            <a:xfrm>
              <a:off x="6574140" y="1289610"/>
              <a:ext cx="10653" cy="16953"/>
            </a:xfrm>
            <a:custGeom>
              <a:rect b="b" l="l" r="r" t="t"/>
              <a:pathLst>
                <a:path extrusionOk="0" h="296" w="186">
                  <a:moveTo>
                    <a:pt x="17" y="1"/>
                  </a:moveTo>
                  <a:cubicBezTo>
                    <a:pt x="11" y="1"/>
                    <a:pt x="6" y="1"/>
                    <a:pt x="6" y="6"/>
                  </a:cubicBezTo>
                  <a:cubicBezTo>
                    <a:pt x="0" y="238"/>
                    <a:pt x="134" y="284"/>
                    <a:pt x="169" y="290"/>
                  </a:cubicBezTo>
                  <a:lnTo>
                    <a:pt x="174" y="295"/>
                  </a:lnTo>
                  <a:cubicBezTo>
                    <a:pt x="180" y="295"/>
                    <a:pt x="185" y="290"/>
                    <a:pt x="185" y="284"/>
                  </a:cubicBezTo>
                  <a:cubicBezTo>
                    <a:pt x="185" y="279"/>
                    <a:pt x="180" y="279"/>
                    <a:pt x="174" y="273"/>
                  </a:cubicBezTo>
                  <a:cubicBezTo>
                    <a:pt x="169" y="273"/>
                    <a:pt x="17" y="250"/>
                    <a:pt x="24" y="6"/>
                  </a:cubicBezTo>
                  <a:cubicBezTo>
                    <a:pt x="24" y="6"/>
                    <a:pt x="24" y="1"/>
                    <a:pt x="1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6"/>
            <p:cNvSpPr/>
            <p:nvPr/>
          </p:nvSpPr>
          <p:spPr>
            <a:xfrm>
              <a:off x="6571792" y="1289610"/>
              <a:ext cx="12657" cy="23081"/>
            </a:xfrm>
            <a:custGeom>
              <a:rect b="b" l="l" r="r" t="t"/>
              <a:pathLst>
                <a:path extrusionOk="0" h="403" w="221">
                  <a:moveTo>
                    <a:pt x="58" y="1"/>
                  </a:moveTo>
                  <a:cubicBezTo>
                    <a:pt x="52" y="1"/>
                    <a:pt x="47" y="1"/>
                    <a:pt x="47" y="6"/>
                  </a:cubicBezTo>
                  <a:cubicBezTo>
                    <a:pt x="1" y="209"/>
                    <a:pt x="197" y="394"/>
                    <a:pt x="210" y="400"/>
                  </a:cubicBezTo>
                  <a:cubicBezTo>
                    <a:pt x="211" y="402"/>
                    <a:pt x="213" y="403"/>
                    <a:pt x="214" y="403"/>
                  </a:cubicBezTo>
                  <a:cubicBezTo>
                    <a:pt x="216" y="403"/>
                    <a:pt x="217" y="400"/>
                    <a:pt x="221" y="400"/>
                  </a:cubicBezTo>
                  <a:lnTo>
                    <a:pt x="221" y="389"/>
                  </a:lnTo>
                  <a:cubicBezTo>
                    <a:pt x="215" y="389"/>
                    <a:pt x="23" y="204"/>
                    <a:pt x="65" y="12"/>
                  </a:cubicBezTo>
                  <a:cubicBezTo>
                    <a:pt x="65" y="6"/>
                    <a:pt x="65" y="1"/>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6"/>
            <p:cNvSpPr/>
            <p:nvPr/>
          </p:nvSpPr>
          <p:spPr>
            <a:xfrm>
              <a:off x="6564461" y="1289610"/>
              <a:ext cx="11054" cy="22909"/>
            </a:xfrm>
            <a:custGeom>
              <a:rect b="b" l="l" r="r" t="t"/>
              <a:pathLst>
                <a:path extrusionOk="0" h="400" w="193">
                  <a:moveTo>
                    <a:pt x="186" y="1"/>
                  </a:moveTo>
                  <a:cubicBezTo>
                    <a:pt x="180" y="1"/>
                    <a:pt x="175" y="1"/>
                    <a:pt x="175" y="6"/>
                  </a:cubicBezTo>
                  <a:cubicBezTo>
                    <a:pt x="164" y="359"/>
                    <a:pt x="6" y="383"/>
                    <a:pt x="6" y="383"/>
                  </a:cubicBezTo>
                  <a:cubicBezTo>
                    <a:pt x="1" y="389"/>
                    <a:pt x="1" y="389"/>
                    <a:pt x="1" y="394"/>
                  </a:cubicBezTo>
                  <a:cubicBezTo>
                    <a:pt x="1" y="400"/>
                    <a:pt x="1" y="400"/>
                    <a:pt x="6" y="400"/>
                  </a:cubicBezTo>
                  <a:lnTo>
                    <a:pt x="12" y="400"/>
                  </a:lnTo>
                  <a:cubicBezTo>
                    <a:pt x="19" y="400"/>
                    <a:pt x="175" y="378"/>
                    <a:pt x="193" y="6"/>
                  </a:cubicBezTo>
                  <a:cubicBezTo>
                    <a:pt x="193" y="6"/>
                    <a:pt x="193"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6"/>
            <p:cNvSpPr/>
            <p:nvPr/>
          </p:nvSpPr>
          <p:spPr>
            <a:xfrm>
              <a:off x="6573797" y="1289324"/>
              <a:ext cx="2062" cy="25601"/>
            </a:xfrm>
            <a:custGeom>
              <a:rect b="b" l="l" r="r" t="t"/>
              <a:pathLst>
                <a:path extrusionOk="0" h="447" w="36">
                  <a:moveTo>
                    <a:pt x="23" y="0"/>
                  </a:moveTo>
                  <a:cubicBezTo>
                    <a:pt x="17" y="0"/>
                    <a:pt x="17" y="0"/>
                    <a:pt x="12" y="6"/>
                  </a:cubicBezTo>
                  <a:lnTo>
                    <a:pt x="1" y="440"/>
                  </a:lnTo>
                  <a:cubicBezTo>
                    <a:pt x="1" y="440"/>
                    <a:pt x="1" y="447"/>
                    <a:pt x="6" y="447"/>
                  </a:cubicBezTo>
                  <a:cubicBezTo>
                    <a:pt x="12" y="447"/>
                    <a:pt x="17" y="447"/>
                    <a:pt x="17" y="440"/>
                  </a:cubicBezTo>
                  <a:lnTo>
                    <a:pt x="35" y="6"/>
                  </a:lnTo>
                  <a:cubicBezTo>
                    <a:pt x="35" y="6"/>
                    <a:pt x="30"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6"/>
            <p:cNvSpPr/>
            <p:nvPr/>
          </p:nvSpPr>
          <p:spPr>
            <a:xfrm>
              <a:off x="6517440" y="1298831"/>
              <a:ext cx="26861" cy="21134"/>
            </a:xfrm>
            <a:custGeom>
              <a:rect b="b" l="l" r="r" t="t"/>
              <a:pathLst>
                <a:path extrusionOk="0" h="369" w="469">
                  <a:moveTo>
                    <a:pt x="132" y="0"/>
                  </a:moveTo>
                  <a:cubicBezTo>
                    <a:pt x="103" y="0"/>
                    <a:pt x="80" y="12"/>
                    <a:pt x="68" y="43"/>
                  </a:cubicBezTo>
                  <a:cubicBezTo>
                    <a:pt x="29" y="146"/>
                    <a:pt x="0" y="368"/>
                    <a:pt x="144" y="368"/>
                  </a:cubicBezTo>
                  <a:cubicBezTo>
                    <a:pt x="210" y="368"/>
                    <a:pt x="313" y="321"/>
                    <a:pt x="469" y="193"/>
                  </a:cubicBezTo>
                  <a:cubicBezTo>
                    <a:pt x="469" y="193"/>
                    <a:pt x="250" y="0"/>
                    <a:pt x="13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6"/>
            <p:cNvSpPr/>
            <p:nvPr/>
          </p:nvSpPr>
          <p:spPr>
            <a:xfrm>
              <a:off x="6528208" y="1303470"/>
              <a:ext cx="15063" cy="12027"/>
            </a:xfrm>
            <a:custGeom>
              <a:rect b="b" l="l" r="r" t="t"/>
              <a:pathLst>
                <a:path extrusionOk="0" h="210" w="263">
                  <a:moveTo>
                    <a:pt x="76" y="0"/>
                  </a:moveTo>
                  <a:cubicBezTo>
                    <a:pt x="58" y="0"/>
                    <a:pt x="44" y="8"/>
                    <a:pt x="37" y="26"/>
                  </a:cubicBezTo>
                  <a:cubicBezTo>
                    <a:pt x="13" y="81"/>
                    <a:pt x="1" y="209"/>
                    <a:pt x="81" y="209"/>
                  </a:cubicBezTo>
                  <a:cubicBezTo>
                    <a:pt x="119" y="209"/>
                    <a:pt x="177" y="182"/>
                    <a:pt x="262" y="106"/>
                  </a:cubicBezTo>
                  <a:cubicBezTo>
                    <a:pt x="262" y="106"/>
                    <a:pt x="142" y="0"/>
                    <a:pt x="76"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6"/>
            <p:cNvSpPr/>
            <p:nvPr/>
          </p:nvSpPr>
          <p:spPr>
            <a:xfrm>
              <a:off x="6527692" y="1309197"/>
              <a:ext cx="16953" cy="10366"/>
            </a:xfrm>
            <a:custGeom>
              <a:rect b="b" l="l" r="r" t="t"/>
              <a:pathLst>
                <a:path extrusionOk="0" h="181" w="296">
                  <a:moveTo>
                    <a:pt x="290" y="1"/>
                  </a:moveTo>
                  <a:cubicBezTo>
                    <a:pt x="284" y="1"/>
                    <a:pt x="75" y="6"/>
                    <a:pt x="0" y="169"/>
                  </a:cubicBezTo>
                  <a:lnTo>
                    <a:pt x="0" y="175"/>
                  </a:lnTo>
                  <a:cubicBezTo>
                    <a:pt x="0" y="175"/>
                    <a:pt x="0" y="180"/>
                    <a:pt x="6" y="180"/>
                  </a:cubicBezTo>
                  <a:cubicBezTo>
                    <a:pt x="11" y="180"/>
                    <a:pt x="17" y="180"/>
                    <a:pt x="17" y="175"/>
                  </a:cubicBezTo>
                  <a:cubicBezTo>
                    <a:pt x="86" y="23"/>
                    <a:pt x="284" y="17"/>
                    <a:pt x="290" y="17"/>
                  </a:cubicBezTo>
                  <a:cubicBezTo>
                    <a:pt x="295" y="17"/>
                    <a:pt x="295" y="12"/>
                    <a:pt x="295" y="12"/>
                  </a:cubicBezTo>
                  <a:cubicBezTo>
                    <a:pt x="295" y="6"/>
                    <a:pt x="290" y="1"/>
                    <a:pt x="29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6"/>
            <p:cNvSpPr/>
            <p:nvPr/>
          </p:nvSpPr>
          <p:spPr>
            <a:xfrm>
              <a:off x="6528322" y="1299232"/>
              <a:ext cx="16323" cy="10996"/>
            </a:xfrm>
            <a:custGeom>
              <a:rect b="b" l="l" r="r" t="t"/>
              <a:pathLst>
                <a:path extrusionOk="0" h="192" w="285">
                  <a:moveTo>
                    <a:pt x="11" y="1"/>
                  </a:moveTo>
                  <a:cubicBezTo>
                    <a:pt x="6" y="1"/>
                    <a:pt x="0" y="1"/>
                    <a:pt x="0" y="6"/>
                  </a:cubicBezTo>
                  <a:cubicBezTo>
                    <a:pt x="0" y="6"/>
                    <a:pt x="0" y="12"/>
                    <a:pt x="6" y="12"/>
                  </a:cubicBezTo>
                  <a:cubicBezTo>
                    <a:pt x="11" y="47"/>
                    <a:pt x="46" y="186"/>
                    <a:pt x="279" y="191"/>
                  </a:cubicBezTo>
                  <a:lnTo>
                    <a:pt x="284" y="186"/>
                  </a:lnTo>
                  <a:cubicBezTo>
                    <a:pt x="284" y="180"/>
                    <a:pt x="284" y="175"/>
                    <a:pt x="279" y="175"/>
                  </a:cubicBezTo>
                  <a:cubicBezTo>
                    <a:pt x="35" y="169"/>
                    <a:pt x="17" y="12"/>
                    <a:pt x="17" y="6"/>
                  </a:cubicBezTo>
                  <a:cubicBezTo>
                    <a:pt x="17" y="1"/>
                    <a:pt x="17" y="1"/>
                    <a:pt x="1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6"/>
            <p:cNvSpPr/>
            <p:nvPr/>
          </p:nvSpPr>
          <p:spPr>
            <a:xfrm>
              <a:off x="6522022" y="1298945"/>
              <a:ext cx="22623" cy="11512"/>
            </a:xfrm>
            <a:custGeom>
              <a:rect b="b" l="l" r="r" t="t"/>
              <a:pathLst>
                <a:path extrusionOk="0" h="201" w="395">
                  <a:moveTo>
                    <a:pt x="6" y="0"/>
                  </a:moveTo>
                  <a:cubicBezTo>
                    <a:pt x="0" y="6"/>
                    <a:pt x="0" y="6"/>
                    <a:pt x="0" y="11"/>
                  </a:cubicBezTo>
                  <a:lnTo>
                    <a:pt x="6" y="11"/>
                  </a:lnTo>
                  <a:cubicBezTo>
                    <a:pt x="11" y="22"/>
                    <a:pt x="155" y="200"/>
                    <a:pt x="341" y="200"/>
                  </a:cubicBezTo>
                  <a:cubicBezTo>
                    <a:pt x="357" y="200"/>
                    <a:pt x="373" y="199"/>
                    <a:pt x="389" y="196"/>
                  </a:cubicBezTo>
                  <a:cubicBezTo>
                    <a:pt x="394" y="196"/>
                    <a:pt x="394" y="191"/>
                    <a:pt x="394" y="185"/>
                  </a:cubicBezTo>
                  <a:cubicBezTo>
                    <a:pt x="394" y="180"/>
                    <a:pt x="389" y="180"/>
                    <a:pt x="383" y="180"/>
                  </a:cubicBezTo>
                  <a:cubicBezTo>
                    <a:pt x="370" y="182"/>
                    <a:pt x="357" y="183"/>
                    <a:pt x="345" y="183"/>
                  </a:cubicBezTo>
                  <a:cubicBezTo>
                    <a:pt x="168" y="183"/>
                    <a:pt x="17" y="6"/>
                    <a:pt x="17"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6"/>
            <p:cNvSpPr/>
            <p:nvPr/>
          </p:nvSpPr>
          <p:spPr>
            <a:xfrm>
              <a:off x="6520991" y="1309197"/>
              <a:ext cx="23654" cy="9736"/>
            </a:xfrm>
            <a:custGeom>
              <a:rect b="b" l="l" r="r" t="t"/>
              <a:pathLst>
                <a:path extrusionOk="0" h="170" w="413">
                  <a:moveTo>
                    <a:pt x="387" y="1"/>
                  </a:moveTo>
                  <a:cubicBezTo>
                    <a:pt x="34" y="1"/>
                    <a:pt x="0" y="151"/>
                    <a:pt x="0" y="157"/>
                  </a:cubicBezTo>
                  <a:lnTo>
                    <a:pt x="0" y="162"/>
                  </a:lnTo>
                  <a:cubicBezTo>
                    <a:pt x="0" y="162"/>
                    <a:pt x="0" y="169"/>
                    <a:pt x="6" y="169"/>
                  </a:cubicBezTo>
                  <a:cubicBezTo>
                    <a:pt x="13" y="169"/>
                    <a:pt x="13" y="169"/>
                    <a:pt x="18" y="162"/>
                  </a:cubicBezTo>
                  <a:cubicBezTo>
                    <a:pt x="18" y="162"/>
                    <a:pt x="52" y="17"/>
                    <a:pt x="388" y="17"/>
                  </a:cubicBezTo>
                  <a:cubicBezTo>
                    <a:pt x="394" y="17"/>
                    <a:pt x="400" y="17"/>
                    <a:pt x="407" y="17"/>
                  </a:cubicBezTo>
                  <a:lnTo>
                    <a:pt x="412" y="12"/>
                  </a:lnTo>
                  <a:cubicBezTo>
                    <a:pt x="412" y="6"/>
                    <a:pt x="412" y="1"/>
                    <a:pt x="407" y="1"/>
                  </a:cubicBezTo>
                  <a:cubicBezTo>
                    <a:pt x="400" y="1"/>
                    <a:pt x="394" y="1"/>
                    <a:pt x="3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6"/>
            <p:cNvSpPr/>
            <p:nvPr/>
          </p:nvSpPr>
          <p:spPr>
            <a:xfrm>
              <a:off x="6519330" y="1308166"/>
              <a:ext cx="25601" cy="2062"/>
            </a:xfrm>
            <a:custGeom>
              <a:rect b="b" l="l" r="r" t="t"/>
              <a:pathLst>
                <a:path extrusionOk="0" h="36" w="447">
                  <a:moveTo>
                    <a:pt x="7" y="1"/>
                  </a:moveTo>
                  <a:cubicBezTo>
                    <a:pt x="0" y="1"/>
                    <a:pt x="0" y="6"/>
                    <a:pt x="0" y="13"/>
                  </a:cubicBezTo>
                  <a:cubicBezTo>
                    <a:pt x="0" y="19"/>
                    <a:pt x="0" y="19"/>
                    <a:pt x="7" y="19"/>
                  </a:cubicBezTo>
                  <a:lnTo>
                    <a:pt x="441" y="35"/>
                  </a:lnTo>
                  <a:cubicBezTo>
                    <a:pt x="441" y="35"/>
                    <a:pt x="447" y="30"/>
                    <a:pt x="447" y="24"/>
                  </a:cubicBezTo>
                  <a:lnTo>
                    <a:pt x="441" y="19"/>
                  </a:lnTo>
                  <a:lnTo>
                    <a:pt x="7" y="1"/>
                  </a:ln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6"/>
            <p:cNvSpPr/>
            <p:nvPr/>
          </p:nvSpPr>
          <p:spPr>
            <a:xfrm>
              <a:off x="6526089" y="1310514"/>
              <a:ext cx="34764" cy="24627"/>
            </a:xfrm>
            <a:custGeom>
              <a:rect b="b" l="l" r="r" t="t"/>
              <a:pathLst>
                <a:path extrusionOk="0" h="430" w="607">
                  <a:moveTo>
                    <a:pt x="329" y="0"/>
                  </a:moveTo>
                  <a:cubicBezTo>
                    <a:pt x="0" y="343"/>
                    <a:pt x="146" y="430"/>
                    <a:pt x="304" y="430"/>
                  </a:cubicBezTo>
                  <a:cubicBezTo>
                    <a:pt x="358" y="430"/>
                    <a:pt x="413" y="420"/>
                    <a:pt x="451" y="406"/>
                  </a:cubicBezTo>
                  <a:cubicBezTo>
                    <a:pt x="607" y="360"/>
                    <a:pt x="329" y="0"/>
                    <a:pt x="3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6"/>
            <p:cNvSpPr/>
            <p:nvPr/>
          </p:nvSpPr>
          <p:spPr>
            <a:xfrm>
              <a:off x="6534221" y="1311202"/>
              <a:ext cx="19702" cy="14032"/>
            </a:xfrm>
            <a:custGeom>
              <a:rect b="b" l="l" r="r" t="t"/>
              <a:pathLst>
                <a:path extrusionOk="0" h="245" w="344">
                  <a:moveTo>
                    <a:pt x="187" y="1"/>
                  </a:moveTo>
                  <a:cubicBezTo>
                    <a:pt x="0" y="195"/>
                    <a:pt x="84" y="244"/>
                    <a:pt x="174" y="244"/>
                  </a:cubicBezTo>
                  <a:cubicBezTo>
                    <a:pt x="204" y="244"/>
                    <a:pt x="235" y="239"/>
                    <a:pt x="256" y="231"/>
                  </a:cubicBezTo>
                  <a:cubicBezTo>
                    <a:pt x="344" y="204"/>
                    <a:pt x="187" y="1"/>
                    <a:pt x="18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6"/>
            <p:cNvSpPr/>
            <p:nvPr/>
          </p:nvSpPr>
          <p:spPr>
            <a:xfrm>
              <a:off x="6533992" y="1309827"/>
              <a:ext cx="11283" cy="16323"/>
            </a:xfrm>
            <a:custGeom>
              <a:rect b="b" l="l" r="r" t="t"/>
              <a:pathLst>
                <a:path extrusionOk="0" h="285" w="197">
                  <a:moveTo>
                    <a:pt x="191" y="1"/>
                  </a:moveTo>
                  <a:cubicBezTo>
                    <a:pt x="185" y="1"/>
                    <a:pt x="180" y="6"/>
                    <a:pt x="180" y="12"/>
                  </a:cubicBezTo>
                  <a:cubicBezTo>
                    <a:pt x="180" y="12"/>
                    <a:pt x="161" y="210"/>
                    <a:pt x="6" y="274"/>
                  </a:cubicBezTo>
                  <a:cubicBezTo>
                    <a:pt x="0" y="274"/>
                    <a:pt x="0" y="279"/>
                    <a:pt x="0" y="279"/>
                  </a:cubicBezTo>
                  <a:cubicBezTo>
                    <a:pt x="0" y="285"/>
                    <a:pt x="6" y="285"/>
                    <a:pt x="6" y="285"/>
                  </a:cubicBezTo>
                  <a:lnTo>
                    <a:pt x="11" y="285"/>
                  </a:lnTo>
                  <a:cubicBezTo>
                    <a:pt x="180" y="221"/>
                    <a:pt x="196" y="12"/>
                    <a:pt x="196" y="12"/>
                  </a:cubicBezTo>
                  <a:cubicBezTo>
                    <a:pt x="196" y="6"/>
                    <a:pt x="196" y="1"/>
                    <a:pt x="191"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6"/>
            <p:cNvSpPr/>
            <p:nvPr/>
          </p:nvSpPr>
          <p:spPr>
            <a:xfrm>
              <a:off x="6543900" y="1309827"/>
              <a:ext cx="10653" cy="17067"/>
            </a:xfrm>
            <a:custGeom>
              <a:rect b="b" l="l" r="r" t="t"/>
              <a:pathLst>
                <a:path extrusionOk="0" h="298" w="186">
                  <a:moveTo>
                    <a:pt x="18" y="1"/>
                  </a:moveTo>
                  <a:cubicBezTo>
                    <a:pt x="12" y="1"/>
                    <a:pt x="7" y="6"/>
                    <a:pt x="7" y="12"/>
                  </a:cubicBezTo>
                  <a:cubicBezTo>
                    <a:pt x="1" y="239"/>
                    <a:pt x="135" y="285"/>
                    <a:pt x="169" y="297"/>
                  </a:cubicBezTo>
                  <a:lnTo>
                    <a:pt x="175" y="297"/>
                  </a:lnTo>
                  <a:cubicBezTo>
                    <a:pt x="180" y="297"/>
                    <a:pt x="186" y="297"/>
                    <a:pt x="186" y="290"/>
                  </a:cubicBezTo>
                  <a:cubicBezTo>
                    <a:pt x="186" y="285"/>
                    <a:pt x="180" y="279"/>
                    <a:pt x="175" y="279"/>
                  </a:cubicBezTo>
                  <a:cubicBezTo>
                    <a:pt x="169" y="279"/>
                    <a:pt x="18" y="255"/>
                    <a:pt x="23" y="12"/>
                  </a:cubicBezTo>
                  <a:cubicBezTo>
                    <a:pt x="23" y="6"/>
                    <a:pt x="23" y="1"/>
                    <a:pt x="1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6"/>
            <p:cNvSpPr/>
            <p:nvPr/>
          </p:nvSpPr>
          <p:spPr>
            <a:xfrm>
              <a:off x="6541609" y="1309827"/>
              <a:ext cx="12657" cy="23367"/>
            </a:xfrm>
            <a:custGeom>
              <a:rect b="b" l="l" r="r" t="t"/>
              <a:pathLst>
                <a:path extrusionOk="0" h="408" w="221">
                  <a:moveTo>
                    <a:pt x="58" y="1"/>
                  </a:moveTo>
                  <a:cubicBezTo>
                    <a:pt x="52" y="1"/>
                    <a:pt x="47" y="6"/>
                    <a:pt x="47" y="12"/>
                  </a:cubicBezTo>
                  <a:cubicBezTo>
                    <a:pt x="1" y="215"/>
                    <a:pt x="197" y="395"/>
                    <a:pt x="209" y="407"/>
                  </a:cubicBezTo>
                  <a:lnTo>
                    <a:pt x="220" y="407"/>
                  </a:lnTo>
                  <a:lnTo>
                    <a:pt x="220" y="389"/>
                  </a:lnTo>
                  <a:cubicBezTo>
                    <a:pt x="215" y="389"/>
                    <a:pt x="23" y="210"/>
                    <a:pt x="63" y="12"/>
                  </a:cubicBezTo>
                  <a:cubicBezTo>
                    <a:pt x="63" y="6"/>
                    <a:pt x="63" y="6"/>
                    <a:pt x="5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6"/>
            <p:cNvSpPr/>
            <p:nvPr/>
          </p:nvSpPr>
          <p:spPr>
            <a:xfrm>
              <a:off x="6534278" y="1309827"/>
              <a:ext cx="10996" cy="23367"/>
            </a:xfrm>
            <a:custGeom>
              <a:rect b="b" l="l" r="r" t="t"/>
              <a:pathLst>
                <a:path extrusionOk="0" h="408" w="192">
                  <a:moveTo>
                    <a:pt x="186" y="1"/>
                  </a:moveTo>
                  <a:cubicBezTo>
                    <a:pt x="180" y="1"/>
                    <a:pt x="175" y="6"/>
                    <a:pt x="175" y="12"/>
                  </a:cubicBezTo>
                  <a:cubicBezTo>
                    <a:pt x="163" y="360"/>
                    <a:pt x="6" y="389"/>
                    <a:pt x="6" y="389"/>
                  </a:cubicBezTo>
                  <a:cubicBezTo>
                    <a:pt x="1" y="389"/>
                    <a:pt x="1" y="395"/>
                    <a:pt x="1" y="402"/>
                  </a:cubicBezTo>
                  <a:cubicBezTo>
                    <a:pt x="1" y="402"/>
                    <a:pt x="1" y="407"/>
                    <a:pt x="6" y="407"/>
                  </a:cubicBezTo>
                  <a:lnTo>
                    <a:pt x="12" y="407"/>
                  </a:lnTo>
                  <a:cubicBezTo>
                    <a:pt x="17" y="407"/>
                    <a:pt x="175" y="378"/>
                    <a:pt x="191" y="12"/>
                  </a:cubicBezTo>
                  <a:cubicBezTo>
                    <a:pt x="191" y="6"/>
                    <a:pt x="191" y="1"/>
                    <a:pt x="186"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6"/>
            <p:cNvSpPr/>
            <p:nvPr/>
          </p:nvSpPr>
          <p:spPr>
            <a:xfrm>
              <a:off x="6543614" y="1309541"/>
              <a:ext cx="2062" cy="25944"/>
            </a:xfrm>
            <a:custGeom>
              <a:rect b="b" l="l" r="r" t="t"/>
              <a:pathLst>
                <a:path extrusionOk="0" h="453" w="36">
                  <a:moveTo>
                    <a:pt x="23" y="0"/>
                  </a:moveTo>
                  <a:cubicBezTo>
                    <a:pt x="17" y="0"/>
                    <a:pt x="17" y="6"/>
                    <a:pt x="12" y="11"/>
                  </a:cubicBezTo>
                  <a:lnTo>
                    <a:pt x="0" y="441"/>
                  </a:lnTo>
                  <a:cubicBezTo>
                    <a:pt x="0" y="447"/>
                    <a:pt x="6" y="452"/>
                    <a:pt x="6" y="452"/>
                  </a:cubicBezTo>
                  <a:lnTo>
                    <a:pt x="12" y="452"/>
                  </a:lnTo>
                  <a:cubicBezTo>
                    <a:pt x="12" y="452"/>
                    <a:pt x="17" y="447"/>
                    <a:pt x="17" y="441"/>
                  </a:cubicBezTo>
                  <a:lnTo>
                    <a:pt x="35" y="11"/>
                  </a:lnTo>
                  <a:cubicBezTo>
                    <a:pt x="35" y="6"/>
                    <a:pt x="28" y="0"/>
                    <a:pt x="23"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6"/>
            <p:cNvSpPr/>
            <p:nvPr/>
          </p:nvSpPr>
          <p:spPr>
            <a:xfrm>
              <a:off x="6497395" y="1327181"/>
              <a:ext cx="23654" cy="19702"/>
            </a:xfrm>
            <a:custGeom>
              <a:rect b="b" l="l" r="r" t="t"/>
              <a:pathLst>
                <a:path extrusionOk="0" h="344" w="413">
                  <a:moveTo>
                    <a:pt x="112" y="0"/>
                  </a:moveTo>
                  <a:cubicBezTo>
                    <a:pt x="49" y="0"/>
                    <a:pt x="1" y="18"/>
                    <a:pt x="1" y="69"/>
                  </a:cubicBezTo>
                  <a:cubicBezTo>
                    <a:pt x="1" y="165"/>
                    <a:pt x="47" y="343"/>
                    <a:pt x="149" y="343"/>
                  </a:cubicBezTo>
                  <a:cubicBezTo>
                    <a:pt x="213" y="343"/>
                    <a:pt x="300" y="272"/>
                    <a:pt x="412" y="64"/>
                  </a:cubicBezTo>
                  <a:cubicBezTo>
                    <a:pt x="412" y="64"/>
                    <a:pt x="234" y="0"/>
                    <a:pt x="112"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6"/>
            <p:cNvSpPr/>
            <p:nvPr/>
          </p:nvSpPr>
          <p:spPr>
            <a:xfrm>
              <a:off x="6506730" y="1328784"/>
              <a:ext cx="13688" cy="11283"/>
            </a:xfrm>
            <a:custGeom>
              <a:rect b="b" l="l" r="r" t="t"/>
              <a:pathLst>
                <a:path extrusionOk="0" h="197" w="239">
                  <a:moveTo>
                    <a:pt x="67" y="1"/>
                  </a:moveTo>
                  <a:cubicBezTo>
                    <a:pt x="29" y="1"/>
                    <a:pt x="0" y="11"/>
                    <a:pt x="0" y="41"/>
                  </a:cubicBezTo>
                  <a:cubicBezTo>
                    <a:pt x="4" y="97"/>
                    <a:pt x="31" y="196"/>
                    <a:pt x="88" y="196"/>
                  </a:cubicBezTo>
                  <a:cubicBezTo>
                    <a:pt x="125" y="196"/>
                    <a:pt x="175" y="155"/>
                    <a:pt x="238" y="36"/>
                  </a:cubicBezTo>
                  <a:cubicBezTo>
                    <a:pt x="238" y="36"/>
                    <a:pt x="137" y="1"/>
                    <a:pt x="67"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6"/>
            <p:cNvSpPr/>
            <p:nvPr/>
          </p:nvSpPr>
          <p:spPr>
            <a:xfrm>
              <a:off x="6509766" y="1330102"/>
              <a:ext cx="11569" cy="15349"/>
            </a:xfrm>
            <a:custGeom>
              <a:rect b="b" l="l" r="r" t="t"/>
              <a:pathLst>
                <a:path extrusionOk="0" h="268" w="202">
                  <a:moveTo>
                    <a:pt x="191" y="0"/>
                  </a:moveTo>
                  <a:cubicBezTo>
                    <a:pt x="191" y="0"/>
                    <a:pt x="6" y="82"/>
                    <a:pt x="0" y="256"/>
                  </a:cubicBezTo>
                  <a:lnTo>
                    <a:pt x="0" y="262"/>
                  </a:lnTo>
                  <a:lnTo>
                    <a:pt x="6" y="267"/>
                  </a:lnTo>
                  <a:cubicBezTo>
                    <a:pt x="11" y="267"/>
                    <a:pt x="17" y="262"/>
                    <a:pt x="17" y="256"/>
                  </a:cubicBezTo>
                  <a:cubicBezTo>
                    <a:pt x="22" y="93"/>
                    <a:pt x="196" y="18"/>
                    <a:pt x="196" y="18"/>
                  </a:cubicBezTo>
                  <a:cubicBezTo>
                    <a:pt x="202" y="18"/>
                    <a:pt x="202" y="13"/>
                    <a:pt x="202" y="6"/>
                  </a:cubicBezTo>
                  <a:cubicBezTo>
                    <a:pt x="202" y="0"/>
                    <a:pt x="196" y="0"/>
                    <a:pt x="191"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6"/>
            <p:cNvSpPr/>
            <p:nvPr/>
          </p:nvSpPr>
          <p:spPr>
            <a:xfrm>
              <a:off x="6503065" y="1326665"/>
              <a:ext cx="18270" cy="6014"/>
            </a:xfrm>
            <a:custGeom>
              <a:rect b="b" l="l" r="r" t="t"/>
              <a:pathLst>
                <a:path extrusionOk="0" h="105" w="319">
                  <a:moveTo>
                    <a:pt x="12" y="0"/>
                  </a:moveTo>
                  <a:cubicBezTo>
                    <a:pt x="10" y="0"/>
                    <a:pt x="8" y="1"/>
                    <a:pt x="6" y="3"/>
                  </a:cubicBezTo>
                  <a:cubicBezTo>
                    <a:pt x="0" y="3"/>
                    <a:pt x="0" y="9"/>
                    <a:pt x="6" y="14"/>
                  </a:cubicBezTo>
                  <a:lnTo>
                    <a:pt x="6" y="20"/>
                  </a:lnTo>
                  <a:cubicBezTo>
                    <a:pt x="20" y="38"/>
                    <a:pt x="69" y="104"/>
                    <a:pt x="181" y="104"/>
                  </a:cubicBezTo>
                  <a:cubicBezTo>
                    <a:pt x="218" y="104"/>
                    <a:pt x="262" y="97"/>
                    <a:pt x="313" y="78"/>
                  </a:cubicBezTo>
                  <a:cubicBezTo>
                    <a:pt x="319" y="78"/>
                    <a:pt x="319" y="73"/>
                    <a:pt x="319" y="66"/>
                  </a:cubicBezTo>
                  <a:cubicBezTo>
                    <a:pt x="319" y="60"/>
                    <a:pt x="313" y="60"/>
                    <a:pt x="308" y="60"/>
                  </a:cubicBezTo>
                  <a:cubicBezTo>
                    <a:pt x="256" y="79"/>
                    <a:pt x="214" y="87"/>
                    <a:pt x="178" y="87"/>
                  </a:cubicBezTo>
                  <a:cubicBezTo>
                    <a:pt x="61" y="87"/>
                    <a:pt x="23" y="7"/>
                    <a:pt x="18" y="3"/>
                  </a:cubicBezTo>
                  <a:cubicBezTo>
                    <a:pt x="18" y="3"/>
                    <a:pt x="16" y="0"/>
                    <a:pt x="1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6"/>
            <p:cNvSpPr/>
            <p:nvPr/>
          </p:nvSpPr>
          <p:spPr>
            <a:xfrm>
              <a:off x="6497395" y="1328784"/>
              <a:ext cx="23940" cy="4754"/>
            </a:xfrm>
            <a:custGeom>
              <a:rect b="b" l="l" r="r" t="t"/>
              <a:pathLst>
                <a:path extrusionOk="0" h="83" w="418">
                  <a:moveTo>
                    <a:pt x="13" y="1"/>
                  </a:moveTo>
                  <a:cubicBezTo>
                    <a:pt x="13" y="1"/>
                    <a:pt x="8" y="1"/>
                    <a:pt x="1" y="7"/>
                  </a:cubicBezTo>
                  <a:lnTo>
                    <a:pt x="1" y="12"/>
                  </a:lnTo>
                  <a:lnTo>
                    <a:pt x="8" y="18"/>
                  </a:lnTo>
                  <a:cubicBezTo>
                    <a:pt x="15" y="18"/>
                    <a:pt x="132" y="82"/>
                    <a:pt x="260" y="82"/>
                  </a:cubicBezTo>
                  <a:cubicBezTo>
                    <a:pt x="313" y="82"/>
                    <a:pt x="368" y="72"/>
                    <a:pt x="418" y="41"/>
                  </a:cubicBezTo>
                  <a:lnTo>
                    <a:pt x="418" y="29"/>
                  </a:lnTo>
                  <a:cubicBezTo>
                    <a:pt x="418" y="23"/>
                    <a:pt x="412" y="23"/>
                    <a:pt x="407" y="23"/>
                  </a:cubicBezTo>
                  <a:cubicBezTo>
                    <a:pt x="360" y="52"/>
                    <a:pt x="307" y="62"/>
                    <a:pt x="256" y="62"/>
                  </a:cubicBezTo>
                  <a:cubicBezTo>
                    <a:pt x="132" y="62"/>
                    <a:pt x="17" y="1"/>
                    <a:pt x="13"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6"/>
            <p:cNvSpPr/>
            <p:nvPr/>
          </p:nvSpPr>
          <p:spPr>
            <a:xfrm>
              <a:off x="6501805" y="1330102"/>
              <a:ext cx="19530" cy="17010"/>
            </a:xfrm>
            <a:custGeom>
              <a:rect b="b" l="l" r="r" t="t"/>
              <a:pathLst>
                <a:path extrusionOk="0" h="297" w="341">
                  <a:moveTo>
                    <a:pt x="330" y="0"/>
                  </a:moveTo>
                  <a:cubicBezTo>
                    <a:pt x="0" y="128"/>
                    <a:pt x="22" y="284"/>
                    <a:pt x="28" y="291"/>
                  </a:cubicBezTo>
                  <a:cubicBezTo>
                    <a:pt x="28" y="297"/>
                    <a:pt x="35" y="297"/>
                    <a:pt x="35" y="297"/>
                  </a:cubicBezTo>
                  <a:cubicBezTo>
                    <a:pt x="40" y="297"/>
                    <a:pt x="46" y="291"/>
                    <a:pt x="40" y="284"/>
                  </a:cubicBezTo>
                  <a:cubicBezTo>
                    <a:pt x="40" y="284"/>
                    <a:pt x="22" y="139"/>
                    <a:pt x="335" y="18"/>
                  </a:cubicBezTo>
                  <a:cubicBezTo>
                    <a:pt x="341" y="18"/>
                    <a:pt x="341" y="13"/>
                    <a:pt x="341" y="6"/>
                  </a:cubicBezTo>
                  <a:cubicBezTo>
                    <a:pt x="341" y="0"/>
                    <a:pt x="335" y="0"/>
                    <a:pt x="330"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6"/>
            <p:cNvSpPr/>
            <p:nvPr/>
          </p:nvSpPr>
          <p:spPr>
            <a:xfrm>
              <a:off x="6498426" y="1329930"/>
              <a:ext cx="23310" cy="9335"/>
            </a:xfrm>
            <a:custGeom>
              <a:rect b="b" l="l" r="r" t="t"/>
              <a:pathLst>
                <a:path extrusionOk="0" h="163" w="407">
                  <a:moveTo>
                    <a:pt x="399" y="1"/>
                  </a:moveTo>
                  <a:cubicBezTo>
                    <a:pt x="398" y="1"/>
                    <a:pt x="396" y="2"/>
                    <a:pt x="394" y="3"/>
                  </a:cubicBezTo>
                  <a:lnTo>
                    <a:pt x="6" y="148"/>
                  </a:lnTo>
                  <a:cubicBezTo>
                    <a:pt x="1" y="148"/>
                    <a:pt x="1" y="155"/>
                    <a:pt x="1" y="155"/>
                  </a:cubicBezTo>
                  <a:lnTo>
                    <a:pt x="1" y="160"/>
                  </a:lnTo>
                  <a:cubicBezTo>
                    <a:pt x="1" y="160"/>
                    <a:pt x="3" y="163"/>
                    <a:pt x="6" y="163"/>
                  </a:cubicBezTo>
                  <a:cubicBezTo>
                    <a:pt x="8" y="163"/>
                    <a:pt x="10" y="162"/>
                    <a:pt x="12" y="160"/>
                  </a:cubicBezTo>
                  <a:lnTo>
                    <a:pt x="400" y="16"/>
                  </a:lnTo>
                  <a:cubicBezTo>
                    <a:pt x="407" y="16"/>
                    <a:pt x="407" y="9"/>
                    <a:pt x="407" y="9"/>
                  </a:cubicBezTo>
                  <a:cubicBezTo>
                    <a:pt x="407" y="5"/>
                    <a:pt x="403" y="1"/>
                    <a:pt x="399"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6"/>
            <p:cNvSpPr/>
            <p:nvPr/>
          </p:nvSpPr>
          <p:spPr>
            <a:xfrm>
              <a:off x="6514634" y="1331132"/>
              <a:ext cx="29037" cy="23711"/>
            </a:xfrm>
            <a:custGeom>
              <a:rect b="b" l="l" r="r" t="t"/>
              <a:pathLst>
                <a:path extrusionOk="0" h="414" w="507">
                  <a:moveTo>
                    <a:pt x="129" y="0"/>
                  </a:moveTo>
                  <a:cubicBezTo>
                    <a:pt x="1" y="323"/>
                    <a:pt x="63" y="414"/>
                    <a:pt x="162" y="414"/>
                  </a:cubicBezTo>
                  <a:cubicBezTo>
                    <a:pt x="238" y="414"/>
                    <a:pt x="334" y="361"/>
                    <a:pt x="384" y="319"/>
                  </a:cubicBezTo>
                  <a:cubicBezTo>
                    <a:pt x="506" y="220"/>
                    <a:pt x="130" y="0"/>
                    <a:pt x="129" y="0"/>
                  </a:cubicBezTo>
                  <a:close/>
                </a:path>
              </a:pathLst>
            </a:custGeom>
            <a:solidFill>
              <a:srgbClr val="D6E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6"/>
            <p:cNvSpPr/>
            <p:nvPr/>
          </p:nvSpPr>
          <p:spPr>
            <a:xfrm>
              <a:off x="6517899" y="1331762"/>
              <a:ext cx="16437" cy="13516"/>
            </a:xfrm>
            <a:custGeom>
              <a:rect b="b" l="l" r="r" t="t"/>
              <a:pathLst>
                <a:path extrusionOk="0" h="236" w="287">
                  <a:moveTo>
                    <a:pt x="72" y="0"/>
                  </a:moveTo>
                  <a:lnTo>
                    <a:pt x="72" y="0"/>
                  </a:lnTo>
                  <a:cubicBezTo>
                    <a:pt x="0" y="184"/>
                    <a:pt x="35" y="236"/>
                    <a:pt x="92" y="236"/>
                  </a:cubicBezTo>
                  <a:cubicBezTo>
                    <a:pt x="136" y="236"/>
                    <a:pt x="192" y="205"/>
                    <a:pt x="223" y="180"/>
                  </a:cubicBezTo>
                  <a:cubicBezTo>
                    <a:pt x="287" y="123"/>
                    <a:pt x="73" y="0"/>
                    <a:pt x="72"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6"/>
            <p:cNvSpPr/>
            <p:nvPr/>
          </p:nvSpPr>
          <p:spPr>
            <a:xfrm>
              <a:off x="6517727" y="1330388"/>
              <a:ext cx="8018" cy="18728"/>
            </a:xfrm>
            <a:custGeom>
              <a:rect b="b" l="l" r="r" t="t"/>
              <a:pathLst>
                <a:path extrusionOk="0" h="327" w="140">
                  <a:moveTo>
                    <a:pt x="70" y="1"/>
                  </a:moveTo>
                  <a:cubicBezTo>
                    <a:pt x="63" y="8"/>
                    <a:pt x="63" y="8"/>
                    <a:pt x="63" y="13"/>
                  </a:cubicBezTo>
                  <a:cubicBezTo>
                    <a:pt x="63" y="19"/>
                    <a:pt x="121" y="198"/>
                    <a:pt x="0" y="308"/>
                  </a:cubicBezTo>
                  <a:lnTo>
                    <a:pt x="0" y="321"/>
                  </a:lnTo>
                  <a:cubicBezTo>
                    <a:pt x="6" y="326"/>
                    <a:pt x="6" y="326"/>
                    <a:pt x="11" y="326"/>
                  </a:cubicBezTo>
                  <a:lnTo>
                    <a:pt x="11" y="321"/>
                  </a:lnTo>
                  <a:cubicBezTo>
                    <a:pt x="139" y="204"/>
                    <a:pt x="81" y="13"/>
                    <a:pt x="81" y="8"/>
                  </a:cubicBezTo>
                  <a:cubicBezTo>
                    <a:pt x="81" y="8"/>
                    <a:pt x="75" y="1"/>
                    <a:pt x="70"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6"/>
            <p:cNvSpPr/>
            <p:nvPr/>
          </p:nvSpPr>
          <p:spPr>
            <a:xfrm>
              <a:off x="6521278" y="1330388"/>
              <a:ext cx="15063" cy="12142"/>
            </a:xfrm>
            <a:custGeom>
              <a:rect b="b" l="l" r="r" t="t"/>
              <a:pathLst>
                <a:path extrusionOk="0" h="212" w="263">
                  <a:moveTo>
                    <a:pt x="8" y="1"/>
                  </a:moveTo>
                  <a:cubicBezTo>
                    <a:pt x="1" y="8"/>
                    <a:pt x="1" y="13"/>
                    <a:pt x="1" y="13"/>
                  </a:cubicBezTo>
                  <a:cubicBezTo>
                    <a:pt x="64" y="186"/>
                    <a:pt x="170" y="212"/>
                    <a:pt x="221" y="212"/>
                  </a:cubicBezTo>
                  <a:cubicBezTo>
                    <a:pt x="231" y="212"/>
                    <a:pt x="240" y="211"/>
                    <a:pt x="244" y="209"/>
                  </a:cubicBezTo>
                  <a:lnTo>
                    <a:pt x="257" y="209"/>
                  </a:lnTo>
                  <a:cubicBezTo>
                    <a:pt x="257" y="209"/>
                    <a:pt x="262" y="204"/>
                    <a:pt x="262" y="198"/>
                  </a:cubicBezTo>
                  <a:cubicBezTo>
                    <a:pt x="257" y="193"/>
                    <a:pt x="257" y="193"/>
                    <a:pt x="251" y="193"/>
                  </a:cubicBezTo>
                  <a:cubicBezTo>
                    <a:pt x="250" y="193"/>
                    <a:pt x="240" y="195"/>
                    <a:pt x="225" y="195"/>
                  </a:cubicBezTo>
                  <a:cubicBezTo>
                    <a:pt x="179" y="195"/>
                    <a:pt x="80" y="175"/>
                    <a:pt x="19" y="8"/>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6"/>
            <p:cNvSpPr/>
            <p:nvPr/>
          </p:nvSpPr>
          <p:spPr>
            <a:xfrm>
              <a:off x="6521278" y="1330388"/>
              <a:ext cx="17067" cy="17697"/>
            </a:xfrm>
            <a:custGeom>
              <a:rect b="b" l="l" r="r" t="t"/>
              <a:pathLst>
                <a:path extrusionOk="0" h="309" w="298">
                  <a:moveTo>
                    <a:pt x="8" y="1"/>
                  </a:moveTo>
                  <a:cubicBezTo>
                    <a:pt x="1" y="1"/>
                    <a:pt x="1" y="8"/>
                    <a:pt x="1" y="13"/>
                  </a:cubicBezTo>
                  <a:cubicBezTo>
                    <a:pt x="36" y="209"/>
                    <a:pt x="274" y="303"/>
                    <a:pt x="286" y="308"/>
                  </a:cubicBezTo>
                  <a:lnTo>
                    <a:pt x="292" y="308"/>
                  </a:lnTo>
                  <a:cubicBezTo>
                    <a:pt x="292" y="308"/>
                    <a:pt x="297" y="308"/>
                    <a:pt x="297" y="303"/>
                  </a:cubicBezTo>
                  <a:cubicBezTo>
                    <a:pt x="297" y="297"/>
                    <a:pt x="297" y="292"/>
                    <a:pt x="292" y="292"/>
                  </a:cubicBezTo>
                  <a:cubicBezTo>
                    <a:pt x="292" y="292"/>
                    <a:pt x="48" y="198"/>
                    <a:pt x="19" y="13"/>
                  </a:cubicBezTo>
                  <a:cubicBezTo>
                    <a:pt x="19" y="8"/>
                    <a:pt x="13" y="1"/>
                    <a:pt x="8"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6"/>
            <p:cNvSpPr/>
            <p:nvPr/>
          </p:nvSpPr>
          <p:spPr>
            <a:xfrm>
              <a:off x="6520361" y="1330388"/>
              <a:ext cx="8648" cy="24684"/>
            </a:xfrm>
            <a:custGeom>
              <a:rect b="b" l="l" r="r" t="t"/>
              <a:pathLst>
                <a:path extrusionOk="0" h="431" w="151">
                  <a:moveTo>
                    <a:pt x="24" y="1"/>
                  </a:moveTo>
                  <a:cubicBezTo>
                    <a:pt x="17" y="8"/>
                    <a:pt x="17" y="13"/>
                    <a:pt x="17" y="13"/>
                  </a:cubicBezTo>
                  <a:cubicBezTo>
                    <a:pt x="134" y="332"/>
                    <a:pt x="6" y="413"/>
                    <a:pt x="6" y="413"/>
                  </a:cubicBezTo>
                  <a:cubicBezTo>
                    <a:pt x="0" y="418"/>
                    <a:pt x="0" y="418"/>
                    <a:pt x="0" y="425"/>
                  </a:cubicBezTo>
                  <a:cubicBezTo>
                    <a:pt x="6" y="431"/>
                    <a:pt x="6" y="431"/>
                    <a:pt x="11" y="431"/>
                  </a:cubicBezTo>
                  <a:cubicBezTo>
                    <a:pt x="17" y="425"/>
                    <a:pt x="150" y="343"/>
                    <a:pt x="35" y="8"/>
                  </a:cubicBezTo>
                  <a:cubicBezTo>
                    <a:pt x="35" y="8"/>
                    <a:pt x="29" y="1"/>
                    <a:pt x="24" y="1"/>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6"/>
            <p:cNvSpPr/>
            <p:nvPr/>
          </p:nvSpPr>
          <p:spPr>
            <a:xfrm>
              <a:off x="6521278" y="1330102"/>
              <a:ext cx="9393" cy="23596"/>
            </a:xfrm>
            <a:custGeom>
              <a:rect b="b" l="l" r="r" t="t"/>
              <a:pathLst>
                <a:path extrusionOk="0" h="412" w="164">
                  <a:moveTo>
                    <a:pt x="8" y="0"/>
                  </a:moveTo>
                  <a:cubicBezTo>
                    <a:pt x="1" y="6"/>
                    <a:pt x="1" y="13"/>
                    <a:pt x="1" y="13"/>
                  </a:cubicBezTo>
                  <a:lnTo>
                    <a:pt x="147" y="406"/>
                  </a:lnTo>
                  <a:lnTo>
                    <a:pt x="153" y="412"/>
                  </a:lnTo>
                  <a:lnTo>
                    <a:pt x="158" y="412"/>
                  </a:lnTo>
                  <a:cubicBezTo>
                    <a:pt x="164" y="406"/>
                    <a:pt x="164" y="401"/>
                    <a:pt x="164" y="401"/>
                  </a:cubicBezTo>
                  <a:lnTo>
                    <a:pt x="19" y="6"/>
                  </a:lnTo>
                  <a:cubicBezTo>
                    <a:pt x="13" y="6"/>
                    <a:pt x="13" y="0"/>
                    <a:pt x="8" y="0"/>
                  </a:cubicBezTo>
                  <a:close/>
                </a:path>
              </a:pathLst>
            </a:custGeom>
            <a:solidFill>
              <a:srgbClr val="DD7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6"/>
            <p:cNvSpPr/>
            <p:nvPr/>
          </p:nvSpPr>
          <p:spPr>
            <a:xfrm>
              <a:off x="6585766" y="1176955"/>
              <a:ext cx="46104" cy="36712"/>
            </a:xfrm>
            <a:custGeom>
              <a:rect b="b" l="l" r="r" t="t"/>
              <a:pathLst>
                <a:path extrusionOk="0" h="641" w="805">
                  <a:moveTo>
                    <a:pt x="524" y="1"/>
                  </a:moveTo>
                  <a:cubicBezTo>
                    <a:pt x="413" y="1"/>
                    <a:pt x="276" y="57"/>
                    <a:pt x="196" y="106"/>
                  </a:cubicBezTo>
                  <a:cubicBezTo>
                    <a:pt x="0" y="240"/>
                    <a:pt x="533" y="641"/>
                    <a:pt x="533" y="641"/>
                  </a:cubicBezTo>
                  <a:cubicBezTo>
                    <a:pt x="805" y="136"/>
                    <a:pt x="696" y="1"/>
                    <a:pt x="524" y="1"/>
                  </a:cubicBezTo>
                  <a:close/>
                </a:path>
              </a:pathLst>
            </a:custGeom>
            <a:solidFill>
              <a:srgbClr val="AA4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6"/>
            <p:cNvSpPr/>
            <p:nvPr/>
          </p:nvSpPr>
          <p:spPr>
            <a:xfrm>
              <a:off x="6598653" y="1191789"/>
              <a:ext cx="26231" cy="20847"/>
            </a:xfrm>
            <a:custGeom>
              <a:rect b="b" l="l" r="r" t="t"/>
              <a:pathLst>
                <a:path extrusionOk="0" h="364" w="458">
                  <a:moveTo>
                    <a:pt x="298" y="1"/>
                  </a:moveTo>
                  <a:cubicBezTo>
                    <a:pt x="235" y="1"/>
                    <a:pt x="156" y="33"/>
                    <a:pt x="111" y="63"/>
                  </a:cubicBezTo>
                  <a:cubicBezTo>
                    <a:pt x="1" y="138"/>
                    <a:pt x="302" y="363"/>
                    <a:pt x="302" y="363"/>
                  </a:cubicBezTo>
                  <a:cubicBezTo>
                    <a:pt x="457" y="78"/>
                    <a:pt x="396" y="1"/>
                    <a:pt x="298"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6"/>
            <p:cNvSpPr/>
            <p:nvPr/>
          </p:nvSpPr>
          <p:spPr>
            <a:xfrm>
              <a:off x="6612284" y="1186978"/>
              <a:ext cx="13688" cy="27434"/>
            </a:xfrm>
            <a:custGeom>
              <a:rect b="b" l="l" r="r" t="t"/>
              <a:pathLst>
                <a:path extrusionOk="0" h="479" w="239">
                  <a:moveTo>
                    <a:pt x="215" y="1"/>
                  </a:moveTo>
                  <a:cubicBezTo>
                    <a:pt x="0" y="164"/>
                    <a:pt x="59" y="466"/>
                    <a:pt x="59" y="466"/>
                  </a:cubicBezTo>
                  <a:cubicBezTo>
                    <a:pt x="59" y="474"/>
                    <a:pt x="65" y="479"/>
                    <a:pt x="70" y="479"/>
                  </a:cubicBezTo>
                  <a:cubicBezTo>
                    <a:pt x="72" y="479"/>
                    <a:pt x="74" y="478"/>
                    <a:pt x="76" y="477"/>
                  </a:cubicBezTo>
                  <a:cubicBezTo>
                    <a:pt x="81" y="477"/>
                    <a:pt x="88" y="471"/>
                    <a:pt x="88" y="466"/>
                  </a:cubicBezTo>
                  <a:cubicBezTo>
                    <a:pt x="88" y="460"/>
                    <a:pt x="30" y="175"/>
                    <a:pt x="233" y="25"/>
                  </a:cubicBezTo>
                  <a:cubicBezTo>
                    <a:pt x="238" y="19"/>
                    <a:pt x="238" y="13"/>
                    <a:pt x="233" y="8"/>
                  </a:cubicBezTo>
                  <a:cubicBezTo>
                    <a:pt x="233" y="1"/>
                    <a:pt x="227" y="1"/>
                    <a:pt x="227"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6"/>
            <p:cNvSpPr/>
            <p:nvPr/>
          </p:nvSpPr>
          <p:spPr>
            <a:xfrm>
              <a:off x="6596362" y="1193965"/>
              <a:ext cx="21019" cy="20446"/>
            </a:xfrm>
            <a:custGeom>
              <a:rect b="b" l="l" r="r" t="t"/>
              <a:pathLst>
                <a:path extrusionOk="0" h="357" w="367">
                  <a:moveTo>
                    <a:pt x="39" y="1"/>
                  </a:moveTo>
                  <a:cubicBezTo>
                    <a:pt x="33" y="1"/>
                    <a:pt x="28" y="1"/>
                    <a:pt x="24" y="1"/>
                  </a:cubicBezTo>
                  <a:lnTo>
                    <a:pt x="11" y="1"/>
                  </a:lnTo>
                  <a:cubicBezTo>
                    <a:pt x="6" y="1"/>
                    <a:pt x="0" y="7"/>
                    <a:pt x="0" y="12"/>
                  </a:cubicBezTo>
                  <a:cubicBezTo>
                    <a:pt x="6" y="25"/>
                    <a:pt x="11" y="25"/>
                    <a:pt x="18" y="25"/>
                  </a:cubicBezTo>
                  <a:cubicBezTo>
                    <a:pt x="20" y="25"/>
                    <a:pt x="26" y="24"/>
                    <a:pt x="35" y="24"/>
                  </a:cubicBezTo>
                  <a:cubicBezTo>
                    <a:pt x="91" y="24"/>
                    <a:pt x="266" y="46"/>
                    <a:pt x="337" y="349"/>
                  </a:cubicBezTo>
                  <a:cubicBezTo>
                    <a:pt x="341" y="353"/>
                    <a:pt x="345" y="357"/>
                    <a:pt x="349" y="357"/>
                  </a:cubicBezTo>
                  <a:cubicBezTo>
                    <a:pt x="350" y="357"/>
                    <a:pt x="352" y="356"/>
                    <a:pt x="354" y="355"/>
                  </a:cubicBezTo>
                  <a:cubicBezTo>
                    <a:pt x="359" y="355"/>
                    <a:pt x="366" y="349"/>
                    <a:pt x="366" y="344"/>
                  </a:cubicBezTo>
                  <a:cubicBezTo>
                    <a:pt x="291" y="39"/>
                    <a:pt x="109" y="1"/>
                    <a:pt x="3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6"/>
            <p:cNvSpPr/>
            <p:nvPr/>
          </p:nvSpPr>
          <p:spPr>
            <a:xfrm>
              <a:off x="6594014" y="1184859"/>
              <a:ext cx="23367" cy="29438"/>
            </a:xfrm>
            <a:custGeom>
              <a:rect b="b" l="l" r="r" t="t"/>
              <a:pathLst>
                <a:path extrusionOk="0" h="514" w="408">
                  <a:moveTo>
                    <a:pt x="19" y="1"/>
                  </a:moveTo>
                  <a:cubicBezTo>
                    <a:pt x="18" y="1"/>
                    <a:pt x="18" y="1"/>
                    <a:pt x="18" y="3"/>
                  </a:cubicBezTo>
                  <a:cubicBezTo>
                    <a:pt x="12" y="3"/>
                    <a:pt x="7" y="3"/>
                    <a:pt x="7" y="10"/>
                  </a:cubicBezTo>
                  <a:cubicBezTo>
                    <a:pt x="1" y="16"/>
                    <a:pt x="7" y="21"/>
                    <a:pt x="12" y="27"/>
                  </a:cubicBezTo>
                  <a:cubicBezTo>
                    <a:pt x="12" y="27"/>
                    <a:pt x="365" y="212"/>
                    <a:pt x="378" y="503"/>
                  </a:cubicBezTo>
                  <a:cubicBezTo>
                    <a:pt x="378" y="508"/>
                    <a:pt x="383" y="514"/>
                    <a:pt x="395" y="514"/>
                  </a:cubicBezTo>
                  <a:cubicBezTo>
                    <a:pt x="400" y="514"/>
                    <a:pt x="407" y="508"/>
                    <a:pt x="407" y="503"/>
                  </a:cubicBezTo>
                  <a:cubicBezTo>
                    <a:pt x="389" y="195"/>
                    <a:pt x="41" y="10"/>
                    <a:pt x="25" y="3"/>
                  </a:cubicBezTo>
                  <a:cubicBezTo>
                    <a:pt x="25" y="3"/>
                    <a:pt x="22" y="1"/>
                    <a:pt x="19"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6"/>
            <p:cNvSpPr/>
            <p:nvPr/>
          </p:nvSpPr>
          <p:spPr>
            <a:xfrm>
              <a:off x="6608618" y="1177470"/>
              <a:ext cx="14318" cy="36941"/>
            </a:xfrm>
            <a:custGeom>
              <a:rect b="b" l="l" r="r" t="t"/>
              <a:pathLst>
                <a:path extrusionOk="0" h="645" w="250">
                  <a:moveTo>
                    <a:pt x="227" y="0"/>
                  </a:moveTo>
                  <a:cubicBezTo>
                    <a:pt x="222" y="6"/>
                    <a:pt x="1" y="110"/>
                    <a:pt x="123" y="637"/>
                  </a:cubicBezTo>
                  <a:cubicBezTo>
                    <a:pt x="123" y="641"/>
                    <a:pt x="128" y="645"/>
                    <a:pt x="134" y="645"/>
                  </a:cubicBezTo>
                  <a:cubicBezTo>
                    <a:pt x="136" y="645"/>
                    <a:pt x="138" y="644"/>
                    <a:pt x="140" y="643"/>
                  </a:cubicBezTo>
                  <a:cubicBezTo>
                    <a:pt x="145" y="643"/>
                    <a:pt x="152" y="637"/>
                    <a:pt x="152" y="632"/>
                  </a:cubicBezTo>
                  <a:cubicBezTo>
                    <a:pt x="35" y="127"/>
                    <a:pt x="238" y="22"/>
                    <a:pt x="238" y="22"/>
                  </a:cubicBezTo>
                  <a:cubicBezTo>
                    <a:pt x="244" y="22"/>
                    <a:pt x="250" y="11"/>
                    <a:pt x="244" y="6"/>
                  </a:cubicBezTo>
                  <a:cubicBezTo>
                    <a:pt x="244" y="0"/>
                    <a:pt x="238" y="0"/>
                    <a:pt x="233" y="0"/>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6"/>
            <p:cNvSpPr/>
            <p:nvPr/>
          </p:nvSpPr>
          <p:spPr>
            <a:xfrm>
              <a:off x="6606957" y="1177757"/>
              <a:ext cx="10424" cy="37170"/>
            </a:xfrm>
            <a:custGeom>
              <a:rect b="b" l="l" r="r" t="t"/>
              <a:pathLst>
                <a:path extrusionOk="0" h="649" w="182">
                  <a:moveTo>
                    <a:pt x="13" y="1"/>
                  </a:moveTo>
                  <a:cubicBezTo>
                    <a:pt x="7" y="6"/>
                    <a:pt x="0" y="12"/>
                    <a:pt x="0" y="17"/>
                  </a:cubicBezTo>
                  <a:lnTo>
                    <a:pt x="152" y="638"/>
                  </a:lnTo>
                  <a:cubicBezTo>
                    <a:pt x="157" y="643"/>
                    <a:pt x="163" y="649"/>
                    <a:pt x="169" y="649"/>
                  </a:cubicBezTo>
                  <a:cubicBezTo>
                    <a:pt x="174" y="643"/>
                    <a:pt x="181" y="638"/>
                    <a:pt x="181" y="632"/>
                  </a:cubicBezTo>
                  <a:lnTo>
                    <a:pt x="30" y="12"/>
                  </a:lnTo>
                  <a:cubicBezTo>
                    <a:pt x="24" y="6"/>
                    <a:pt x="24" y="1"/>
                    <a:pt x="13" y="1"/>
                  </a:cubicBezTo>
                  <a:close/>
                </a:path>
              </a:pathLst>
            </a:custGeom>
            <a:solidFill>
              <a:srgbClr val="E896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3" name="Shape 5733"/>
        <p:cNvGrpSpPr/>
        <p:nvPr/>
      </p:nvGrpSpPr>
      <p:grpSpPr>
        <a:xfrm>
          <a:off x="0" y="0"/>
          <a:ext cx="0" cy="0"/>
          <a:chOff x="0" y="0"/>
          <a:chExt cx="0" cy="0"/>
        </a:xfrm>
      </p:grpSpPr>
      <p:sp>
        <p:nvSpPr>
          <p:cNvPr id="5734" name="Google Shape;5734;p37"/>
          <p:cNvSpPr txBox="1"/>
          <p:nvPr>
            <p:ph type="title"/>
          </p:nvPr>
        </p:nvSpPr>
        <p:spPr>
          <a:xfrm>
            <a:off x="-6516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Instrumentalness</a:t>
            </a:r>
            <a:endParaRPr/>
          </a:p>
        </p:txBody>
      </p:sp>
      <p:pic>
        <p:nvPicPr>
          <p:cNvPr id="5735" name="Google Shape;5735;p37"/>
          <p:cNvPicPr preferRelativeResize="0"/>
          <p:nvPr/>
        </p:nvPicPr>
        <p:blipFill rotWithShape="1">
          <a:blip r:embed="rId3">
            <a:alphaModFix/>
          </a:blip>
          <a:srcRect b="0" l="0" r="0" t="0"/>
          <a:stretch/>
        </p:blipFill>
        <p:spPr>
          <a:xfrm>
            <a:off x="3580125" y="1173375"/>
            <a:ext cx="4200600" cy="3880501"/>
          </a:xfrm>
          <a:prstGeom prst="rect">
            <a:avLst/>
          </a:prstGeom>
          <a:noFill/>
          <a:ln cap="flat" cmpd="sng" w="38100">
            <a:solidFill>
              <a:schemeClr val="dk1"/>
            </a:solidFill>
            <a:prstDash val="solid"/>
            <a:round/>
            <a:headEnd len="sm" w="sm" type="none"/>
            <a:tailEnd len="sm" w="sm" type="none"/>
          </a:ln>
          <a:effectLst>
            <a:outerShdw blurRad="314325" rotWithShape="0" algn="bl" dist="85725">
              <a:schemeClr val="dk1">
                <a:alpha val="79000"/>
              </a:schemeClr>
            </a:outerShdw>
          </a:effectLst>
        </p:spPr>
      </p:pic>
      <p:sp>
        <p:nvSpPr>
          <p:cNvPr id="5736" name="Google Shape;5736;p37"/>
          <p:cNvSpPr txBox="1"/>
          <p:nvPr/>
        </p:nvSpPr>
        <p:spPr>
          <a:xfrm>
            <a:off x="806825" y="1692100"/>
            <a:ext cx="2465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Chill has a much higher instrumental level </a:t>
            </a:r>
            <a:r>
              <a:rPr lang="en">
                <a:solidFill>
                  <a:schemeClr val="accent6"/>
                </a:solidFill>
                <a:latin typeface="Inter"/>
                <a:ea typeface="Inter"/>
                <a:cs typeface="Inter"/>
                <a:sym typeface="Inter"/>
              </a:rPr>
              <a:t>than all of the other categories. </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Happy, Sad and Confidence have basically no instrumentalness. </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Romance has a little, but still a lot less than Chill.</a:t>
            </a:r>
            <a:endParaRPr>
              <a:solidFill>
                <a:schemeClr val="accent6"/>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0" name="Shape 5740"/>
        <p:cNvGrpSpPr/>
        <p:nvPr/>
      </p:nvGrpSpPr>
      <p:grpSpPr>
        <a:xfrm>
          <a:off x="0" y="0"/>
          <a:ext cx="0" cy="0"/>
          <a:chOff x="0" y="0"/>
          <a:chExt cx="0" cy="0"/>
        </a:xfrm>
      </p:grpSpPr>
      <p:sp>
        <p:nvSpPr>
          <p:cNvPr id="5741" name="Google Shape;5741;p38"/>
          <p:cNvSpPr txBox="1"/>
          <p:nvPr>
            <p:ph type="title"/>
          </p:nvPr>
        </p:nvSpPr>
        <p:spPr>
          <a:xfrm>
            <a:off x="2320200" y="387600"/>
            <a:ext cx="77040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Speechiness</a:t>
            </a:r>
            <a:endParaRPr/>
          </a:p>
        </p:txBody>
      </p:sp>
      <p:pic>
        <p:nvPicPr>
          <p:cNvPr id="5742" name="Google Shape;5742;p38"/>
          <p:cNvPicPr preferRelativeResize="0"/>
          <p:nvPr/>
        </p:nvPicPr>
        <p:blipFill rotWithShape="1">
          <a:blip r:embed="rId3">
            <a:alphaModFix/>
          </a:blip>
          <a:srcRect b="0" l="99" r="89" t="0"/>
          <a:stretch/>
        </p:blipFill>
        <p:spPr>
          <a:xfrm>
            <a:off x="1092400" y="1195750"/>
            <a:ext cx="4200598" cy="3880500"/>
          </a:xfrm>
          <a:prstGeom prst="rect">
            <a:avLst/>
          </a:prstGeom>
          <a:noFill/>
          <a:ln cap="flat" cmpd="sng" w="38100">
            <a:solidFill>
              <a:schemeClr val="dk1"/>
            </a:solidFill>
            <a:prstDash val="solid"/>
            <a:round/>
            <a:headEnd len="sm" w="sm" type="none"/>
            <a:tailEnd len="sm" w="sm" type="none"/>
          </a:ln>
          <a:effectLst>
            <a:outerShdw blurRad="314325" rotWithShape="0" algn="bl" dir="10800000" dist="85725">
              <a:schemeClr val="dk1">
                <a:alpha val="79000"/>
              </a:schemeClr>
            </a:outerShdw>
          </a:effectLst>
        </p:spPr>
      </p:pic>
      <p:sp>
        <p:nvSpPr>
          <p:cNvPr id="5743" name="Google Shape;5743;p38"/>
          <p:cNvSpPr txBox="1"/>
          <p:nvPr/>
        </p:nvSpPr>
        <p:spPr>
          <a:xfrm>
            <a:off x="5793450" y="1411950"/>
            <a:ext cx="2465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Confidence has a much higher speechiness level at a 16% average. </a:t>
            </a:r>
            <a:endParaRPr>
              <a:solidFill>
                <a:schemeClr val="accent6"/>
              </a:solidFill>
              <a:latin typeface="Inter"/>
              <a:ea typeface="Inter"/>
              <a:cs typeface="Inter"/>
              <a:sym typeface="Inter"/>
            </a:endParaRPr>
          </a:p>
          <a:p>
            <a:pPr indent="0" lvl="0" marL="457200" rtl="0" algn="l">
              <a:spcBef>
                <a:spcPts val="0"/>
              </a:spcBef>
              <a:spcAft>
                <a:spcPts val="0"/>
              </a:spcAft>
              <a:buNone/>
            </a:pPr>
            <a:r>
              <a:t/>
            </a:r>
            <a:endParaRPr>
              <a:solidFill>
                <a:schemeClr val="accent6"/>
              </a:solidFill>
              <a:latin typeface="Inter"/>
              <a:ea typeface="Inter"/>
              <a:cs typeface="Inter"/>
              <a:sym typeface="Inter"/>
            </a:endParaRPr>
          </a:p>
          <a:p>
            <a:pPr indent="-317500" lvl="0" marL="457200" rtl="0" algn="l">
              <a:spcBef>
                <a:spcPts val="0"/>
              </a:spcBef>
              <a:spcAft>
                <a:spcPts val="0"/>
              </a:spcAft>
              <a:buClr>
                <a:schemeClr val="accent6"/>
              </a:buClr>
              <a:buSzPts val="1400"/>
              <a:buFont typeface="Inter"/>
              <a:buChar char="❖"/>
            </a:pPr>
            <a:r>
              <a:rPr lang="en">
                <a:solidFill>
                  <a:schemeClr val="accent6"/>
                </a:solidFill>
                <a:latin typeface="Inter"/>
                <a:ea typeface="Inter"/>
                <a:cs typeface="Inter"/>
                <a:sym typeface="Inter"/>
              </a:rPr>
              <a:t>All of the other </a:t>
            </a:r>
            <a:r>
              <a:rPr lang="en">
                <a:solidFill>
                  <a:schemeClr val="accent6"/>
                </a:solidFill>
                <a:latin typeface="Inter"/>
                <a:ea typeface="Inter"/>
                <a:cs typeface="Inter"/>
                <a:sym typeface="Inter"/>
              </a:rPr>
              <a:t>categories</a:t>
            </a:r>
            <a:r>
              <a:rPr lang="en">
                <a:solidFill>
                  <a:schemeClr val="accent6"/>
                </a:solidFill>
                <a:latin typeface="Inter"/>
                <a:ea typeface="Inter"/>
                <a:cs typeface="Inter"/>
                <a:sym typeface="Inter"/>
              </a:rPr>
              <a:t> are relatively the same falling between a 5-6% average.</a:t>
            </a:r>
            <a:endParaRPr>
              <a:solidFill>
                <a:schemeClr val="accent6"/>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o-fi Aesthetic Agency by Slidesgo">
  <a:themeElements>
    <a:clrScheme name="Simple Light">
      <a:dk1>
        <a:srgbClr val="1D2D60"/>
      </a:dk1>
      <a:lt1>
        <a:srgbClr val="D6E8EE"/>
      </a:lt1>
      <a:dk2>
        <a:srgbClr val="A0C9CD"/>
      </a:dk2>
      <a:lt2>
        <a:srgbClr val="96A3D6"/>
      </a:lt2>
      <a:accent1>
        <a:srgbClr val="7276B7"/>
      </a:accent1>
      <a:accent2>
        <a:srgbClr val="F9C7DE"/>
      </a:accent2>
      <a:accent3>
        <a:srgbClr val="DD7CA4"/>
      </a:accent3>
      <a:accent4>
        <a:srgbClr val="E896ED"/>
      </a:accent4>
      <a:accent5>
        <a:srgbClr val="AA4DAD"/>
      </a:accent5>
      <a:accent6>
        <a:srgbClr val="FFF5FA"/>
      </a:accent6>
      <a:hlink>
        <a:srgbClr val="FFF5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